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120" r:id="rId1"/>
  </p:sldMasterIdLst>
  <p:notesMasterIdLst>
    <p:notesMasterId r:id="rId62"/>
  </p:notesMasterIdLst>
  <p:handoutMasterIdLst>
    <p:handoutMasterId r:id="rId63"/>
  </p:handoutMasterIdLst>
  <p:sldIdLst>
    <p:sldId id="331" r:id="rId2"/>
    <p:sldId id="334" r:id="rId3"/>
    <p:sldId id="442" r:id="rId4"/>
    <p:sldId id="335" r:id="rId5"/>
    <p:sldId id="443" r:id="rId6"/>
    <p:sldId id="337" r:id="rId7"/>
    <p:sldId id="338" r:id="rId8"/>
    <p:sldId id="446" r:id="rId9"/>
    <p:sldId id="445" r:id="rId10"/>
    <p:sldId id="447" r:id="rId11"/>
    <p:sldId id="409" r:id="rId12"/>
    <p:sldId id="341" r:id="rId13"/>
    <p:sldId id="410" r:id="rId14"/>
    <p:sldId id="343" r:id="rId15"/>
    <p:sldId id="344" r:id="rId16"/>
    <p:sldId id="345" r:id="rId17"/>
    <p:sldId id="347" r:id="rId18"/>
    <p:sldId id="412" r:id="rId19"/>
    <p:sldId id="348" r:id="rId20"/>
    <p:sldId id="349" r:id="rId21"/>
    <p:sldId id="350" r:id="rId22"/>
    <p:sldId id="451" r:id="rId23"/>
    <p:sldId id="452" r:id="rId24"/>
    <p:sldId id="355" r:id="rId25"/>
    <p:sldId id="356" r:id="rId26"/>
    <p:sldId id="357" r:id="rId27"/>
    <p:sldId id="358" r:id="rId28"/>
    <p:sldId id="359" r:id="rId29"/>
    <p:sldId id="453" r:id="rId30"/>
    <p:sldId id="450" r:id="rId31"/>
    <p:sldId id="360" r:id="rId32"/>
    <p:sldId id="361" r:id="rId33"/>
    <p:sldId id="459" r:id="rId34"/>
    <p:sldId id="460" r:id="rId35"/>
    <p:sldId id="461" r:id="rId36"/>
    <p:sldId id="462" r:id="rId37"/>
    <p:sldId id="463" r:id="rId38"/>
    <p:sldId id="464" r:id="rId39"/>
    <p:sldId id="465" r:id="rId40"/>
    <p:sldId id="466" r:id="rId41"/>
    <p:sldId id="431" r:id="rId42"/>
    <p:sldId id="467" r:id="rId43"/>
    <p:sldId id="363" r:id="rId44"/>
    <p:sldId id="468" r:id="rId45"/>
    <p:sldId id="469" r:id="rId46"/>
    <p:sldId id="364" r:id="rId47"/>
    <p:sldId id="470" r:id="rId48"/>
    <p:sldId id="434" r:id="rId49"/>
    <p:sldId id="454" r:id="rId50"/>
    <p:sldId id="428" r:id="rId51"/>
    <p:sldId id="429" r:id="rId52"/>
    <p:sldId id="455" r:id="rId53"/>
    <p:sldId id="471" r:id="rId54"/>
    <p:sldId id="456" r:id="rId55"/>
    <p:sldId id="448" r:id="rId56"/>
    <p:sldId id="457" r:id="rId57"/>
    <p:sldId id="370" r:id="rId58"/>
    <p:sldId id="416" r:id="rId59"/>
    <p:sldId id="458" r:id="rId60"/>
    <p:sldId id="378" r:id="rId61"/>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90" autoAdjust="0"/>
    <p:restoredTop sz="94660"/>
  </p:normalViewPr>
  <p:slideViewPr>
    <p:cSldViewPr snapToGrid="0">
      <p:cViewPr varScale="1">
        <p:scale>
          <a:sx n="55" d="100"/>
          <a:sy n="55" d="100"/>
        </p:scale>
        <p:origin x="78" y="396"/>
      </p:cViewPr>
      <p:guideLst>
        <p:guide orient="horz" pos="816"/>
        <p:guide pos="44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220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e6793c7ac87b5dd5" providerId="LiveId" clId="{7AAFB53E-9A32-4788-8F13-7E06E6D141D5}"/>
    <pc:docChg chg="modSld">
      <pc:chgData name="" userId="e6793c7ac87b5dd5" providerId="LiveId" clId="{7AAFB53E-9A32-4788-8F13-7E06E6D141D5}" dt="2024-04-09T06:57:49.316" v="4" actId="113"/>
      <pc:docMkLst>
        <pc:docMk/>
      </pc:docMkLst>
      <pc:sldChg chg="modSp">
        <pc:chgData name="" userId="e6793c7ac87b5dd5" providerId="LiveId" clId="{7AAFB53E-9A32-4788-8F13-7E06E6D141D5}" dt="2024-04-04T03:12:52.854" v="0" actId="113"/>
        <pc:sldMkLst>
          <pc:docMk/>
          <pc:sldMk cId="0" sldId="357"/>
        </pc:sldMkLst>
        <pc:spChg chg="mod">
          <ac:chgData name="" userId="e6793c7ac87b5dd5" providerId="LiveId" clId="{7AAFB53E-9A32-4788-8F13-7E06E6D141D5}" dt="2024-04-04T03:12:52.854" v="0" actId="113"/>
          <ac:spMkLst>
            <pc:docMk/>
            <pc:sldMk cId="0" sldId="357"/>
            <ac:spMk id="34819" creationId="{36D9B5FA-26B2-48A5-8A7B-413D741468EE}"/>
          </ac:spMkLst>
        </pc:spChg>
      </pc:sldChg>
      <pc:sldChg chg="modSp">
        <pc:chgData name="" userId="e6793c7ac87b5dd5" providerId="LiveId" clId="{7AAFB53E-9A32-4788-8F13-7E06E6D141D5}" dt="2024-04-04T03:13:05.405" v="1" actId="113"/>
        <pc:sldMkLst>
          <pc:docMk/>
          <pc:sldMk cId="0" sldId="359"/>
        </pc:sldMkLst>
        <pc:spChg chg="mod">
          <ac:chgData name="" userId="e6793c7ac87b5dd5" providerId="LiveId" clId="{7AAFB53E-9A32-4788-8F13-7E06E6D141D5}" dt="2024-04-04T03:13:05.405" v="1" actId="113"/>
          <ac:spMkLst>
            <pc:docMk/>
            <pc:sldMk cId="0" sldId="359"/>
            <ac:spMk id="36867" creationId="{7C092E50-7A55-4657-89B6-77C0309E7E14}"/>
          </ac:spMkLst>
        </pc:spChg>
      </pc:sldChg>
      <pc:sldChg chg="modSp">
        <pc:chgData name="" userId="e6793c7ac87b5dd5" providerId="LiveId" clId="{7AAFB53E-9A32-4788-8F13-7E06E6D141D5}" dt="2024-04-09T06:57:49.316" v="4" actId="113"/>
        <pc:sldMkLst>
          <pc:docMk/>
          <pc:sldMk cId="2101624769" sldId="434"/>
        </pc:sldMkLst>
        <pc:spChg chg="mod">
          <ac:chgData name="" userId="e6793c7ac87b5dd5" providerId="LiveId" clId="{7AAFB53E-9A32-4788-8F13-7E06E6D141D5}" dt="2024-04-09T06:57:49.316" v="4" actId="113"/>
          <ac:spMkLst>
            <pc:docMk/>
            <pc:sldMk cId="2101624769" sldId="434"/>
            <ac:spMk id="43011" creationId="{00218A1E-F600-4BE7-9C24-6205C33F8040}"/>
          </ac:spMkLst>
        </pc:spChg>
      </pc:sldChg>
      <pc:sldChg chg="modSp">
        <pc:chgData name="" userId="e6793c7ac87b5dd5" providerId="LiveId" clId="{7AAFB53E-9A32-4788-8F13-7E06E6D141D5}" dt="2024-04-09T06:57:35.171" v="3" actId="113"/>
        <pc:sldMkLst>
          <pc:docMk/>
          <pc:sldMk cId="4273452262" sldId="454"/>
        </pc:sldMkLst>
        <pc:spChg chg="mod">
          <ac:chgData name="" userId="e6793c7ac87b5dd5" providerId="LiveId" clId="{7AAFB53E-9A32-4788-8F13-7E06E6D141D5}" dt="2024-04-09T06:57:35.171" v="3" actId="113"/>
          <ac:spMkLst>
            <pc:docMk/>
            <pc:sldMk cId="4273452262" sldId="454"/>
            <ac:spMk id="43011" creationId="{00218A1E-F600-4BE7-9C24-6205C33F804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xmlns="" id="{CC594209-1678-4B2A-B4BD-A47AA0BEBB4E}"/>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146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xmlns="" id="{3B38C903-E9C1-4EEE-9C85-26502C5E8418}"/>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146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xmlns="" id="{E850B4EB-9FB5-4ED4-996A-5001077F375C}"/>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146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xmlns="" id="{628AB70D-4AAF-4011-9DC4-6EE495450C17}"/>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panose="020B0604020202020204" pitchFamily="34" charset="0"/>
              </a:defRPr>
            </a:lvl1pPr>
          </a:lstStyle>
          <a:p>
            <a:fld id="{82C72706-C095-41BF-ABD3-54ADB8CE3108}" type="slidenum">
              <a:rPr lang="en-US" altLang="en-US"/>
              <a:pPr/>
              <a:t>‹#›</a:t>
            </a:fld>
            <a:endParaRPr lang="en-US" altLang="en-US"/>
          </a:p>
        </p:txBody>
      </p:sp>
    </p:spTree>
    <p:extLst>
      <p:ext uri="{BB962C8B-B14F-4D97-AF65-F5344CB8AC3E}">
        <p14:creationId xmlns:p14="http://schemas.microsoft.com/office/powerpoint/2010/main" val="31676410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xmlns="" id="{03BE6C0C-13A5-439B-BE94-9E35C63CD4ED}"/>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909">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xmlns="" id="{4822FACF-CE45-4AC3-B2A2-36D2B0BD3E2F}"/>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909">
              <a:defRPr sz="1200">
                <a:latin typeface="Times New Roman" charset="0"/>
                <a:ea typeface="ＭＳ Ｐゴシック" charset="-128"/>
                <a:cs typeface="ＭＳ Ｐゴシック" charset="-128"/>
              </a:defRPr>
            </a:lvl1pPr>
          </a:lstStyle>
          <a:p>
            <a:pPr>
              <a:defRPr/>
            </a:pPr>
            <a:endParaRPr lang="en-US"/>
          </a:p>
        </p:txBody>
      </p:sp>
      <p:sp>
        <p:nvSpPr>
          <p:cNvPr id="90116" name="Rectangle 4">
            <a:extLst>
              <a:ext uri="{FF2B5EF4-FFF2-40B4-BE49-F238E27FC236}">
                <a16:creationId xmlns:a16="http://schemas.microsoft.com/office/drawing/2014/main" xmlns="" id="{EF3471BA-404F-42D2-A7C9-714D69CA27C6}"/>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xmlns="" id="{A65F13DF-CA13-4724-A04B-D47B56442119}"/>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xmlns="" id="{DA6E394C-E4A1-4942-8688-4E6C278D77D7}"/>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909">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xmlns="" id="{527B09FD-7807-493C-9E6C-6D565DCA0BF4}"/>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panose="02020603050405020304" pitchFamily="18" charset="0"/>
              </a:defRPr>
            </a:lvl1pPr>
          </a:lstStyle>
          <a:p>
            <a:fld id="{FFC2CB2C-F279-41F0-AC48-D923156805A3}" type="slidenum">
              <a:rPr lang="en-US" altLang="en-US"/>
              <a:pPr/>
              <a:t>‹#›</a:t>
            </a:fld>
            <a:endParaRPr lang="en-US" altLang="en-US"/>
          </a:p>
        </p:txBody>
      </p:sp>
    </p:spTree>
    <p:extLst>
      <p:ext uri="{BB962C8B-B14F-4D97-AF65-F5344CB8AC3E}">
        <p14:creationId xmlns:p14="http://schemas.microsoft.com/office/powerpoint/2010/main" val="79874120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xmlns="" id="{8A920543-D350-443A-A721-991FEA812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75653E0-F2FD-4551-8B22-FE330671DA1C}"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xmlns="" id="{809E82CE-770C-49D3-84E8-6A6FC8AFBC7A}"/>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xmlns="" id="{1892899B-C57A-458A-8DEF-195B988578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39671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xmlns="" id="{AFBD6615-ED48-4079-BAA7-A84844D677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48E5558-88DF-40FE-90FF-9EB1FEE63A86}"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xmlns="" id="{B825ED8D-9E3E-4698-BB5C-C026B0475BB8}"/>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xmlns="" id="{0D5306E4-3AAE-4121-B023-8B43D082CA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57096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xmlns="" id="{0BFD4EBE-353D-4C31-99D7-B7C3FEC6C1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B80A18-0C17-4A8A-A28E-1B3AD0E8B888}"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102403" name="Rectangle 2">
            <a:extLst>
              <a:ext uri="{FF2B5EF4-FFF2-40B4-BE49-F238E27FC236}">
                <a16:creationId xmlns:a16="http://schemas.microsoft.com/office/drawing/2014/main" xmlns="" id="{8A02C982-0312-4EC7-A741-67B0BEDA4925}"/>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xmlns="" id="{11F7861C-35C5-4B12-8A55-F7A16557D9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40892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xmlns="" id="{E2EC3CC7-E29A-4D50-9A98-532553638A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86C72E5-BDBA-4628-BBAF-85FBB5CCE3BE}"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xmlns="" id="{B01CE6FA-B36D-49C3-8371-51A4E976452C}"/>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xmlns="" id="{A8274DE9-BC41-40F6-83AC-5A3D3773C2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9208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xmlns="" id="{AA015233-DFC5-4181-9DBD-191581D3DF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3AA9686-8C45-4B6B-B192-53184893EC9B}"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104451" name="Rectangle 2">
            <a:extLst>
              <a:ext uri="{FF2B5EF4-FFF2-40B4-BE49-F238E27FC236}">
                <a16:creationId xmlns:a16="http://schemas.microsoft.com/office/drawing/2014/main" xmlns="" id="{D606F670-2456-4E74-98E3-6F8992538806}"/>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xmlns="" id="{81CE9A51-74EA-466B-956F-199FC346E1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73317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xmlns="" id="{6551FA5F-3DAF-4F79-96DF-B76D1641D9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4D4E91-7487-49F0-9D91-43B839F06F41}"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105475" name="Rectangle 2">
            <a:extLst>
              <a:ext uri="{FF2B5EF4-FFF2-40B4-BE49-F238E27FC236}">
                <a16:creationId xmlns:a16="http://schemas.microsoft.com/office/drawing/2014/main" xmlns="" id="{167C6B9E-26B1-4F34-923D-B2966B894411}"/>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xmlns="" id="{C351E2D8-3E9B-4911-A879-EA20F380F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26986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xmlns="" id="{3BE82472-66AF-4BF7-A2A7-57FD11ECB4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009F0B-5F82-4126-923B-E013C3AAF972}"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108547" name="Rectangle 2">
            <a:extLst>
              <a:ext uri="{FF2B5EF4-FFF2-40B4-BE49-F238E27FC236}">
                <a16:creationId xmlns:a16="http://schemas.microsoft.com/office/drawing/2014/main" xmlns="" id="{93C9793E-0DAB-48C2-A22A-A9ACDD8828C5}"/>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xmlns="" id="{7AC332B0-F66D-4C3F-8DDB-E1E0D7FC2D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80814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xmlns="" id="{66F09507-C2E2-47B2-82A8-B5E3C87D79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3B546AF-CFB6-4A26-A155-B7AC52B1171E}"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109571" name="Rectangle 2">
            <a:extLst>
              <a:ext uri="{FF2B5EF4-FFF2-40B4-BE49-F238E27FC236}">
                <a16:creationId xmlns:a16="http://schemas.microsoft.com/office/drawing/2014/main" xmlns="" id="{84A5CD44-BF84-48EC-B0BC-E076CADF8C2B}"/>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xmlns="" id="{F26D7BA3-2768-4887-B710-E8BBC3F5A3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58838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xmlns="" id="{3ABA041F-CBD6-47AF-B833-FA2229A9BA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018407F-AAA5-4963-A6A5-D6FE6F7F8BA8}"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110595" name="Rectangle 2">
            <a:extLst>
              <a:ext uri="{FF2B5EF4-FFF2-40B4-BE49-F238E27FC236}">
                <a16:creationId xmlns:a16="http://schemas.microsoft.com/office/drawing/2014/main" xmlns="" id="{76824097-C234-4268-8A44-3B4C9960D14A}"/>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xmlns="" id="{27E9339F-4D5C-4423-AB79-A4E63110E9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81992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xmlns="" id="{26C1E9B0-A878-46DB-8C55-CED0E9E892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802788-C8C7-415D-889B-42AFD28A494F}"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111619" name="Rectangle 2">
            <a:extLst>
              <a:ext uri="{FF2B5EF4-FFF2-40B4-BE49-F238E27FC236}">
                <a16:creationId xmlns:a16="http://schemas.microsoft.com/office/drawing/2014/main" xmlns="" id="{70E474D5-321A-4ED0-BC07-F4E9910BD7AB}"/>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xmlns="" id="{C002F093-C941-47F5-A1B8-8DC559F3FC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47452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xmlns="" id="{90C51AA2-08CA-4188-A0D0-CDB58CB18B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DE4C9D0-7D0A-45DF-B0CE-6AB3AEE439B1}"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120835" name="Rectangle 2">
            <a:extLst>
              <a:ext uri="{FF2B5EF4-FFF2-40B4-BE49-F238E27FC236}">
                <a16:creationId xmlns:a16="http://schemas.microsoft.com/office/drawing/2014/main" xmlns="" id="{99033DF3-330A-4632-AE16-C1DAED31B0B5}"/>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xmlns="" id="{EC5A0E66-0ED9-4D39-8C8C-9D502F65B2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93294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xmlns="" id="{71000D4E-8A67-4003-8E87-772D9024C6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F365149-E38C-4DAC-84B8-8F4AFF2A5D63}"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94211" name="Rectangle 2">
            <a:extLst>
              <a:ext uri="{FF2B5EF4-FFF2-40B4-BE49-F238E27FC236}">
                <a16:creationId xmlns:a16="http://schemas.microsoft.com/office/drawing/2014/main" xmlns="" id="{D4E0BBA3-E5B3-4DF0-BCF9-576ABB3C3BFB}"/>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xmlns="" id="{822619B1-76CC-405A-8360-27F1944D1B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7822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xmlns="" id="{90C51AA2-08CA-4188-A0D0-CDB58CB18B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DE4C9D0-7D0A-45DF-B0CE-6AB3AEE439B1}"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120835" name="Rectangle 2">
            <a:extLst>
              <a:ext uri="{FF2B5EF4-FFF2-40B4-BE49-F238E27FC236}">
                <a16:creationId xmlns:a16="http://schemas.microsoft.com/office/drawing/2014/main" xmlns="" id="{99033DF3-330A-4632-AE16-C1DAED31B0B5}"/>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xmlns="" id="{EC5A0E66-0ED9-4D39-8C8C-9D502F65B2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62031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xmlns="" id="{30CCC09F-8FEA-4870-9E40-37BBE7100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BCE3FF5-CEA2-48B8-900D-389C7BA3E78B}"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xmlns="" id="{A081F303-3AE6-4FDF-9914-380C5084DCFD}"/>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xmlns="" id="{4F7AB753-E023-44B0-B607-E3C978A6E2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55592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xmlns="" id="{BEDA1708-FBD0-46B6-B6E0-9DACFC6E82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1FD1554-F607-4188-A668-41EC0D745C1C}"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117763" name="Rectangle 2">
            <a:extLst>
              <a:ext uri="{FF2B5EF4-FFF2-40B4-BE49-F238E27FC236}">
                <a16:creationId xmlns:a16="http://schemas.microsoft.com/office/drawing/2014/main" xmlns="" id="{360FA1B4-6A09-4A5E-8B97-24767F39BC02}"/>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xmlns="" id="{F52D03A7-D598-4B7B-B4F2-C1353D7B2B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67841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xmlns="" id="{8047A01C-D4F1-483C-95F6-D9DE64F05F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9C2251A-E27D-4976-912A-372946474BDD}"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xmlns="" id="{377D733F-0F22-4399-A6D3-B09E70F2D1C0}"/>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xmlns="" id="{6FF7E3D3-1282-4112-B6EE-171A108389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5260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xmlns="" id="{6694149F-4152-4367-835B-291215C66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08CBD02-7938-4655-89C2-245E2DD80BF2}"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119811" name="Rectangle 2">
            <a:extLst>
              <a:ext uri="{FF2B5EF4-FFF2-40B4-BE49-F238E27FC236}">
                <a16:creationId xmlns:a16="http://schemas.microsoft.com/office/drawing/2014/main" xmlns="" id="{2F98E2D8-A745-4482-8D31-1C44102899FD}"/>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xmlns="" id="{4AD3CFA0-D397-4059-BF40-57150D5F1A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8177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xmlns="" id="{90C51AA2-08CA-4188-A0D0-CDB58CB18B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DE4C9D0-7D0A-45DF-B0CE-6AB3AEE439B1}"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120835" name="Rectangle 2">
            <a:extLst>
              <a:ext uri="{FF2B5EF4-FFF2-40B4-BE49-F238E27FC236}">
                <a16:creationId xmlns:a16="http://schemas.microsoft.com/office/drawing/2014/main" xmlns="" id="{99033DF3-330A-4632-AE16-C1DAED31B0B5}"/>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xmlns="" id="{EC5A0E66-0ED9-4D39-8C8C-9D502F65B2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74175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xmlns="" id="{90C51AA2-08CA-4188-A0D0-CDB58CB18B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DE4C9D0-7D0A-45DF-B0CE-6AB3AEE439B1}"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120835" name="Rectangle 2">
            <a:extLst>
              <a:ext uri="{FF2B5EF4-FFF2-40B4-BE49-F238E27FC236}">
                <a16:creationId xmlns:a16="http://schemas.microsoft.com/office/drawing/2014/main" xmlns="" id="{99033DF3-330A-4632-AE16-C1DAED31B0B5}"/>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xmlns="" id="{EC5A0E66-0ED9-4D39-8C8C-9D502F65B2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18279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xmlns="" id="{90C51AA2-08CA-4188-A0D0-CDB58CB18B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DE4C9D0-7D0A-45DF-B0CE-6AB3AEE439B1}"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120835" name="Rectangle 2">
            <a:extLst>
              <a:ext uri="{FF2B5EF4-FFF2-40B4-BE49-F238E27FC236}">
                <a16:creationId xmlns:a16="http://schemas.microsoft.com/office/drawing/2014/main" xmlns="" id="{99033DF3-330A-4632-AE16-C1DAED31B0B5}"/>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xmlns="" id="{EC5A0E66-0ED9-4D39-8C8C-9D502F65B2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99210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xmlns="" id="{9C520A68-97AF-4954-BF27-3B60903A2D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6D5DB69-22AD-4E1E-A59B-E2B46FD50CA7}"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121859" name="Rectangle 2">
            <a:extLst>
              <a:ext uri="{FF2B5EF4-FFF2-40B4-BE49-F238E27FC236}">
                <a16:creationId xmlns:a16="http://schemas.microsoft.com/office/drawing/2014/main" xmlns="" id="{6D96FEF4-316D-4EC7-948A-A33AE5D7CB97}"/>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xmlns="" id="{2B50E5CE-2EAD-485C-9DC4-25D3E4546E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274699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xmlns="" id="{A64CD54C-44CE-436F-93BE-552425E6C2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9EFB345-C37B-41EB-99D5-09E432045D94}"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122883" name="Rectangle 2">
            <a:extLst>
              <a:ext uri="{FF2B5EF4-FFF2-40B4-BE49-F238E27FC236}">
                <a16:creationId xmlns:a16="http://schemas.microsoft.com/office/drawing/2014/main" xmlns="" id="{29DAD370-8DFA-4D0F-8574-87D667E4749C}"/>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xmlns="" id="{AA98057B-1F4A-419C-B813-443BAD14DB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14664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xmlns="" id="{71000D4E-8A67-4003-8E87-772D9024C6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F365149-E38C-4DAC-84B8-8F4AFF2A5D63}"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94211" name="Rectangle 2">
            <a:extLst>
              <a:ext uri="{FF2B5EF4-FFF2-40B4-BE49-F238E27FC236}">
                <a16:creationId xmlns:a16="http://schemas.microsoft.com/office/drawing/2014/main" xmlns="" id="{D4E0BBA3-E5B3-4DF0-BCF9-576ABB3C3BFB}"/>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xmlns="" id="{822619B1-76CC-405A-8360-27F1944D1B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117980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xmlns="" id="{A64CD54C-44CE-436F-93BE-552425E6C2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9EFB345-C37B-41EB-99D5-09E432045D94}"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122883" name="Rectangle 2">
            <a:extLst>
              <a:ext uri="{FF2B5EF4-FFF2-40B4-BE49-F238E27FC236}">
                <a16:creationId xmlns:a16="http://schemas.microsoft.com/office/drawing/2014/main" xmlns="" id="{29DAD370-8DFA-4D0F-8574-87D667E4749C}"/>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xmlns="" id="{AA98057B-1F4A-419C-B813-443BAD14DB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08003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xmlns="" id="{69926037-2DFC-49C1-BFE5-BEEB906707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A720897-7524-49C1-AB7E-87D63B342608}"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124931" name="Rectangle 2">
            <a:extLst>
              <a:ext uri="{FF2B5EF4-FFF2-40B4-BE49-F238E27FC236}">
                <a16:creationId xmlns:a16="http://schemas.microsoft.com/office/drawing/2014/main" xmlns="" id="{31EBDBDF-5FCA-4213-A6C0-A7B61F0EDD65}"/>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xmlns="" id="{4B5706BF-EA71-4A33-91AF-EA4A2A0C53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807698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xmlns="" id="{96CBA23C-2721-468E-BF26-9B4A852354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665F5A3-B020-4290-AD98-D5279638C08E}"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125955" name="Rectangle 2">
            <a:extLst>
              <a:ext uri="{FF2B5EF4-FFF2-40B4-BE49-F238E27FC236}">
                <a16:creationId xmlns:a16="http://schemas.microsoft.com/office/drawing/2014/main" xmlns="" id="{20008BC1-ECF1-41C8-9E3A-3EF0899AF3B8}"/>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xmlns="" id="{AE97A9E2-2C5D-40BF-956A-508D26D46D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754844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xmlns="" id="{779C6C28-A40F-4623-9D7D-7346DF865F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E5443D-CFE2-4772-BFAF-AEDA3BB82639}" type="slidenum">
              <a:rPr lang="en-US" altLang="en-US">
                <a:latin typeface="Times New Roman" panose="02020603050405020304" pitchFamily="18" charset="0"/>
              </a:rPr>
              <a:pPr/>
              <a:t>48</a:t>
            </a:fld>
            <a:endParaRPr lang="en-US" altLang="en-US">
              <a:latin typeface="Times New Roman" panose="02020603050405020304" pitchFamily="18" charset="0"/>
            </a:endParaRPr>
          </a:p>
        </p:txBody>
      </p:sp>
      <p:sp>
        <p:nvSpPr>
          <p:cNvPr id="126979" name="Rectangle 2">
            <a:extLst>
              <a:ext uri="{FF2B5EF4-FFF2-40B4-BE49-F238E27FC236}">
                <a16:creationId xmlns:a16="http://schemas.microsoft.com/office/drawing/2014/main" xmlns="" id="{FAB53808-5F2A-46E3-A99B-9661F40E0F7B}"/>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xmlns="" id="{8D83F4BE-5527-406F-84C4-756486D506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03485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xmlns="" id="{779C6C28-A40F-4623-9D7D-7346DF865F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E5443D-CFE2-4772-BFAF-AEDA3BB82639}"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126979" name="Rectangle 2">
            <a:extLst>
              <a:ext uri="{FF2B5EF4-FFF2-40B4-BE49-F238E27FC236}">
                <a16:creationId xmlns:a16="http://schemas.microsoft.com/office/drawing/2014/main" xmlns="" id="{FAB53808-5F2A-46E3-A99B-9661F40E0F7B}"/>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xmlns="" id="{8D83F4BE-5527-406F-84C4-756486D506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297434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xmlns="" id="{779C6C28-A40F-4623-9D7D-7346DF865F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E5443D-CFE2-4772-BFAF-AEDA3BB82639}"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126979" name="Rectangle 2">
            <a:extLst>
              <a:ext uri="{FF2B5EF4-FFF2-40B4-BE49-F238E27FC236}">
                <a16:creationId xmlns:a16="http://schemas.microsoft.com/office/drawing/2014/main" xmlns="" id="{FAB53808-5F2A-46E3-A99B-9661F40E0F7B}"/>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xmlns="" id="{8D83F4BE-5527-406F-84C4-756486D506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7009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xmlns="" id="{9B12ECC0-6236-49B0-ADB5-B045D66C40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D0AF29B-E1F3-4565-9FEC-4E13442F52B7}"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
        <p:nvSpPr>
          <p:cNvPr id="129027" name="Rectangle 2">
            <a:extLst>
              <a:ext uri="{FF2B5EF4-FFF2-40B4-BE49-F238E27FC236}">
                <a16:creationId xmlns:a16="http://schemas.microsoft.com/office/drawing/2014/main" xmlns="" id="{9D1B6244-C5E7-4D86-A203-764BEF822B83}"/>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xmlns="" id="{E5412847-FD60-400B-AA9D-2092F9AB4C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33821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xmlns="" id="{9B12ECC0-6236-49B0-ADB5-B045D66C40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D0AF29B-E1F3-4565-9FEC-4E13442F52B7}"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
        <p:nvSpPr>
          <p:cNvPr id="129027" name="Rectangle 2">
            <a:extLst>
              <a:ext uri="{FF2B5EF4-FFF2-40B4-BE49-F238E27FC236}">
                <a16:creationId xmlns:a16="http://schemas.microsoft.com/office/drawing/2014/main" xmlns="" id="{9D1B6244-C5E7-4D86-A203-764BEF822B83}"/>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xmlns="" id="{E5412847-FD60-400B-AA9D-2092F9AB4C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5829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xmlns="" id="{9B12ECC0-6236-49B0-ADB5-B045D66C40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D0AF29B-E1F3-4565-9FEC-4E13442F52B7}" type="slidenum">
              <a:rPr lang="en-US" altLang="en-US">
                <a:latin typeface="Times New Roman" panose="02020603050405020304" pitchFamily="18" charset="0"/>
              </a:rPr>
              <a:pPr/>
              <a:t>54</a:t>
            </a:fld>
            <a:endParaRPr lang="en-US" altLang="en-US">
              <a:latin typeface="Times New Roman" panose="02020603050405020304" pitchFamily="18" charset="0"/>
            </a:endParaRPr>
          </a:p>
        </p:txBody>
      </p:sp>
      <p:sp>
        <p:nvSpPr>
          <p:cNvPr id="129027" name="Rectangle 2">
            <a:extLst>
              <a:ext uri="{FF2B5EF4-FFF2-40B4-BE49-F238E27FC236}">
                <a16:creationId xmlns:a16="http://schemas.microsoft.com/office/drawing/2014/main" xmlns="" id="{9D1B6244-C5E7-4D86-A203-764BEF822B83}"/>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xmlns="" id="{E5412847-FD60-400B-AA9D-2092F9AB4C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664589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xmlns="" id="{9B12ECC0-6236-49B0-ADB5-B045D66C40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D0AF29B-E1F3-4565-9FEC-4E13442F52B7}" type="slidenum">
              <a:rPr lang="en-US" altLang="en-US">
                <a:latin typeface="Times New Roman" panose="02020603050405020304" pitchFamily="18" charset="0"/>
              </a:rPr>
              <a:pPr/>
              <a:t>55</a:t>
            </a:fld>
            <a:endParaRPr lang="en-US" altLang="en-US">
              <a:latin typeface="Times New Roman" panose="02020603050405020304" pitchFamily="18" charset="0"/>
            </a:endParaRPr>
          </a:p>
        </p:txBody>
      </p:sp>
      <p:sp>
        <p:nvSpPr>
          <p:cNvPr id="129027" name="Rectangle 2">
            <a:extLst>
              <a:ext uri="{FF2B5EF4-FFF2-40B4-BE49-F238E27FC236}">
                <a16:creationId xmlns:a16="http://schemas.microsoft.com/office/drawing/2014/main" xmlns="" id="{9D1B6244-C5E7-4D86-A203-764BEF822B83}"/>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xmlns="" id="{E5412847-FD60-400B-AA9D-2092F9AB4C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2737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xmlns="" id="{7EDF6219-82C1-4A93-ABED-5E34596BBC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A3B3F0-AAF5-4CFC-A7B5-497CCE8C3F5E}"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95235" name="Rectangle 2">
            <a:extLst>
              <a:ext uri="{FF2B5EF4-FFF2-40B4-BE49-F238E27FC236}">
                <a16:creationId xmlns:a16="http://schemas.microsoft.com/office/drawing/2014/main" xmlns="" id="{1956D3A9-AF53-4EE2-8367-5C87C40B8BD2}"/>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xmlns="" id="{EDD8E06E-9ABA-4101-95DC-533C74A921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19053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xmlns="" id="{9B12ECC0-6236-49B0-ADB5-B045D66C40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D0AF29B-E1F3-4565-9FEC-4E13442F52B7}" type="slidenum">
              <a:rPr lang="en-US" altLang="en-US">
                <a:latin typeface="Times New Roman" panose="02020603050405020304" pitchFamily="18" charset="0"/>
              </a:rPr>
              <a:pPr/>
              <a:t>56</a:t>
            </a:fld>
            <a:endParaRPr lang="en-US" altLang="en-US">
              <a:latin typeface="Times New Roman" panose="02020603050405020304" pitchFamily="18" charset="0"/>
            </a:endParaRPr>
          </a:p>
        </p:txBody>
      </p:sp>
      <p:sp>
        <p:nvSpPr>
          <p:cNvPr id="129027" name="Rectangle 2">
            <a:extLst>
              <a:ext uri="{FF2B5EF4-FFF2-40B4-BE49-F238E27FC236}">
                <a16:creationId xmlns:a16="http://schemas.microsoft.com/office/drawing/2014/main" xmlns="" id="{9D1B6244-C5E7-4D86-A203-764BEF822B83}"/>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xmlns="" id="{E5412847-FD60-400B-AA9D-2092F9AB4C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0719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xmlns="" id="{173C5A7B-AD1F-42C6-ACEC-C22E37FDEF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9E28EDC-8892-4BD4-9B03-820979DFF076}" type="slidenum">
              <a:rPr lang="en-US" altLang="en-US">
                <a:latin typeface="Times New Roman" panose="02020603050405020304" pitchFamily="18" charset="0"/>
              </a:rPr>
              <a:pPr/>
              <a:t>57</a:t>
            </a:fld>
            <a:endParaRPr lang="en-US" altLang="en-US">
              <a:latin typeface="Times New Roman" panose="02020603050405020304" pitchFamily="18" charset="0"/>
            </a:endParaRPr>
          </a:p>
        </p:txBody>
      </p:sp>
      <p:sp>
        <p:nvSpPr>
          <p:cNvPr id="132099" name="Rectangle 2">
            <a:extLst>
              <a:ext uri="{FF2B5EF4-FFF2-40B4-BE49-F238E27FC236}">
                <a16:creationId xmlns:a16="http://schemas.microsoft.com/office/drawing/2014/main" xmlns="" id="{D57D674F-0290-48DC-AE81-36542FB42F18}"/>
              </a:ext>
            </a:extLst>
          </p:cNvPr>
          <p:cNvSpPr>
            <a:spLocks noGrp="1" noRot="1" noChangeAspect="1" noChangeArrowheads="1" noTextEdit="1"/>
          </p:cNvSpPr>
          <p:nvPr>
            <p:ph type="sldImg"/>
          </p:nvPr>
        </p:nvSpPr>
        <p:spPr>
          <a:ln/>
        </p:spPr>
      </p:sp>
      <p:sp>
        <p:nvSpPr>
          <p:cNvPr id="132100" name="Rectangle 3">
            <a:extLst>
              <a:ext uri="{FF2B5EF4-FFF2-40B4-BE49-F238E27FC236}">
                <a16:creationId xmlns:a16="http://schemas.microsoft.com/office/drawing/2014/main" xmlns="" id="{3DD1A532-1569-4A5E-88FC-8C5BA0E7A3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754560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xmlns="" id="{805B1C17-66FA-4D85-BCF6-7A91DE02FC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5281E3-0C39-498B-AF39-48565B4544FA}" type="slidenum">
              <a:rPr lang="en-US" altLang="en-US">
                <a:latin typeface="Times New Roman" panose="02020603050405020304" pitchFamily="18" charset="0"/>
              </a:rPr>
              <a:pPr/>
              <a:t>58</a:t>
            </a:fld>
            <a:endParaRPr lang="en-US" altLang="en-US">
              <a:latin typeface="Times New Roman" panose="02020603050405020304" pitchFamily="18" charset="0"/>
            </a:endParaRPr>
          </a:p>
        </p:txBody>
      </p:sp>
      <p:sp>
        <p:nvSpPr>
          <p:cNvPr id="134147" name="Rectangle 2">
            <a:extLst>
              <a:ext uri="{FF2B5EF4-FFF2-40B4-BE49-F238E27FC236}">
                <a16:creationId xmlns:a16="http://schemas.microsoft.com/office/drawing/2014/main" xmlns="" id="{1F9038FE-BD6E-44F1-ACE4-DD73792DB1A5}"/>
              </a:ext>
            </a:extLst>
          </p:cNvPr>
          <p:cNvSpPr>
            <a:spLocks noGrp="1" noRot="1" noChangeAspect="1" noChangeArrowheads="1" noTextEdit="1"/>
          </p:cNvSpPr>
          <p:nvPr>
            <p:ph type="sldImg"/>
          </p:nvPr>
        </p:nvSpPr>
        <p:spPr>
          <a:ln/>
        </p:spPr>
      </p:sp>
      <p:sp>
        <p:nvSpPr>
          <p:cNvPr id="134148" name="Rectangle 3">
            <a:extLst>
              <a:ext uri="{FF2B5EF4-FFF2-40B4-BE49-F238E27FC236}">
                <a16:creationId xmlns:a16="http://schemas.microsoft.com/office/drawing/2014/main" xmlns="" id="{6096AB29-C31A-45C0-B5E1-9D36AC040B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139873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xmlns="" id="{805B1C17-66FA-4D85-BCF6-7A91DE02FC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5281E3-0C39-498B-AF39-48565B4544FA}" type="slidenum">
              <a:rPr lang="en-US" altLang="en-US">
                <a:latin typeface="Times New Roman" panose="02020603050405020304" pitchFamily="18" charset="0"/>
              </a:rPr>
              <a:pPr/>
              <a:t>59</a:t>
            </a:fld>
            <a:endParaRPr lang="en-US" altLang="en-US">
              <a:latin typeface="Times New Roman" panose="02020603050405020304" pitchFamily="18" charset="0"/>
            </a:endParaRPr>
          </a:p>
        </p:txBody>
      </p:sp>
      <p:sp>
        <p:nvSpPr>
          <p:cNvPr id="134147" name="Rectangle 2">
            <a:extLst>
              <a:ext uri="{FF2B5EF4-FFF2-40B4-BE49-F238E27FC236}">
                <a16:creationId xmlns:a16="http://schemas.microsoft.com/office/drawing/2014/main" xmlns="" id="{1F9038FE-BD6E-44F1-ACE4-DD73792DB1A5}"/>
              </a:ext>
            </a:extLst>
          </p:cNvPr>
          <p:cNvSpPr>
            <a:spLocks noGrp="1" noRot="1" noChangeAspect="1" noChangeArrowheads="1" noTextEdit="1"/>
          </p:cNvSpPr>
          <p:nvPr>
            <p:ph type="sldImg"/>
          </p:nvPr>
        </p:nvSpPr>
        <p:spPr>
          <a:ln/>
        </p:spPr>
      </p:sp>
      <p:sp>
        <p:nvSpPr>
          <p:cNvPr id="134148" name="Rectangle 3">
            <a:extLst>
              <a:ext uri="{FF2B5EF4-FFF2-40B4-BE49-F238E27FC236}">
                <a16:creationId xmlns:a16="http://schemas.microsoft.com/office/drawing/2014/main" xmlns="" id="{6096AB29-C31A-45C0-B5E1-9D36AC040B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71909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xmlns="" id="{BE2D0BFB-ECA4-4C07-8994-8A88F29AAD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FC82682-D545-467D-8124-18513B1E9CEB}" type="slidenum">
              <a:rPr lang="en-US" altLang="en-US">
                <a:latin typeface="Times New Roman" panose="02020603050405020304" pitchFamily="18" charset="0"/>
              </a:rPr>
              <a:pPr/>
              <a:t>60</a:t>
            </a:fld>
            <a:endParaRPr lang="en-US" altLang="en-US">
              <a:latin typeface="Times New Roman" panose="02020603050405020304" pitchFamily="18" charset="0"/>
            </a:endParaRPr>
          </a:p>
        </p:txBody>
      </p:sp>
      <p:sp>
        <p:nvSpPr>
          <p:cNvPr id="138243" name="Rectangle 2">
            <a:extLst>
              <a:ext uri="{FF2B5EF4-FFF2-40B4-BE49-F238E27FC236}">
                <a16:creationId xmlns:a16="http://schemas.microsoft.com/office/drawing/2014/main" xmlns="" id="{5A43AED6-E6E9-43A7-AC93-64E1E9990A89}"/>
              </a:ext>
            </a:extLst>
          </p:cNvPr>
          <p:cNvSpPr>
            <a:spLocks noGrp="1" noRot="1" noChangeAspect="1" noChangeArrowheads="1" noTextEdit="1"/>
          </p:cNvSpPr>
          <p:nvPr>
            <p:ph type="sldImg"/>
          </p:nvPr>
        </p:nvSpPr>
        <p:spPr>
          <a:ln/>
        </p:spPr>
      </p:sp>
      <p:sp>
        <p:nvSpPr>
          <p:cNvPr id="138244" name="Rectangle 3">
            <a:extLst>
              <a:ext uri="{FF2B5EF4-FFF2-40B4-BE49-F238E27FC236}">
                <a16:creationId xmlns:a16="http://schemas.microsoft.com/office/drawing/2014/main" xmlns="" id="{772FBEB7-042D-4152-8A9C-1370E47C76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60309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xmlns="" id="{7412E0F5-3DB3-4276-9E28-E97E37598C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7D0DB0-2893-40A2-A92B-B204CAA7AA0A}"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xmlns="" id="{76849717-E504-4367-AE73-45E19248425F}"/>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xmlns="" id="{E07A02F3-4A7A-4C49-8E28-03B39609B5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439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xmlns="" id="{CABBBA32-327C-4520-BB88-E93BCE413C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8553D4C-F3A2-40EC-A353-CAF60F6FAB16}"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98307" name="Rectangle 2">
            <a:extLst>
              <a:ext uri="{FF2B5EF4-FFF2-40B4-BE49-F238E27FC236}">
                <a16:creationId xmlns:a16="http://schemas.microsoft.com/office/drawing/2014/main" xmlns="" id="{D77ED832-6662-429B-8811-E6909535F8F2}"/>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xmlns="" id="{01340DBE-8380-4A63-8CC7-AB75088D56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12683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xmlns="" id="{C32FEA61-84E0-4F6E-A5DE-438DD3F1BB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898E264-0F87-448A-8621-D998F18CE072}" type="slidenum">
              <a:rPr lang="en-US" altLang="en-US">
                <a:latin typeface="Times New Roman" panose="02020603050405020304" pitchFamily="18" charset="0"/>
              </a:rPr>
              <a:pPr/>
              <a:t>7</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xmlns="" id="{70867D87-173B-443F-8109-C247DF510552}"/>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xmlns="" id="{72E0E792-E4EE-44D7-9914-9DC91BCBD3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26270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xmlns="" id="{C32FEA61-84E0-4F6E-A5DE-438DD3F1BB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898E264-0F87-448A-8621-D998F18CE072}" type="slidenum">
              <a:rPr lang="en-US" altLang="en-US">
                <a:latin typeface="Times New Roman" panose="02020603050405020304" pitchFamily="18" charset="0"/>
              </a:rPr>
              <a:pPr/>
              <a:t>9</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xmlns="" id="{70867D87-173B-443F-8109-C247DF510552}"/>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xmlns="" id="{72E0E792-E4EE-44D7-9914-9DC91BCBD3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44235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xmlns="" id="{C32FEA61-84E0-4F6E-A5DE-438DD3F1BB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898E264-0F87-448A-8621-D998F18CE072}"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xmlns="" id="{70867D87-173B-443F-8109-C247DF510552}"/>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xmlns="" id="{72E0E792-E4EE-44D7-9914-9DC91BCBD3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3244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4ED2F846-2AE4-48EB-B280-7241E87F2C28}" type="datetimeFigureOut">
              <a:rPr lang="en-US" smtClean="0"/>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DEA7AF-B5E0-40FB-BE05-8F3F53534819}" type="slidenum">
              <a:rPr lang="en-US" smtClean="0"/>
              <a:t>‹#›</a:t>
            </a:fld>
            <a:endParaRPr lang="en-US"/>
          </a:p>
        </p:txBody>
      </p:sp>
    </p:spTree>
    <p:extLst>
      <p:ext uri="{BB962C8B-B14F-4D97-AF65-F5344CB8AC3E}">
        <p14:creationId xmlns:p14="http://schemas.microsoft.com/office/powerpoint/2010/main" val="2594178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D2F846-2AE4-48EB-B280-7241E87F2C28}" type="datetimeFigureOut">
              <a:rPr lang="en-US" smtClean="0"/>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DEA7AF-B5E0-40FB-BE05-8F3F53534819}" type="slidenum">
              <a:rPr lang="en-US" smtClean="0"/>
              <a:t>‹#›</a:t>
            </a:fld>
            <a:endParaRPr lang="en-US"/>
          </a:p>
        </p:txBody>
      </p:sp>
    </p:spTree>
    <p:extLst>
      <p:ext uri="{BB962C8B-B14F-4D97-AF65-F5344CB8AC3E}">
        <p14:creationId xmlns:p14="http://schemas.microsoft.com/office/powerpoint/2010/main" val="4167642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D2F846-2AE4-48EB-B280-7241E87F2C28}" type="datetimeFigureOut">
              <a:rPr lang="en-US" smtClean="0"/>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DEA7AF-B5E0-40FB-BE05-8F3F53534819}" type="slidenum">
              <a:rPr lang="en-US" smtClean="0"/>
              <a:t>‹#›</a:t>
            </a:fld>
            <a:endParaRPr lang="en-US"/>
          </a:p>
        </p:txBody>
      </p:sp>
    </p:spTree>
    <p:extLst>
      <p:ext uri="{BB962C8B-B14F-4D97-AF65-F5344CB8AC3E}">
        <p14:creationId xmlns:p14="http://schemas.microsoft.com/office/powerpoint/2010/main" val="2270481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3898336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D2F846-2AE4-48EB-B280-7241E87F2C28}" type="datetimeFigureOut">
              <a:rPr lang="en-US" smtClean="0"/>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DEA7AF-B5E0-40FB-BE05-8F3F53534819}" type="slidenum">
              <a:rPr lang="en-US" smtClean="0"/>
              <a:t>‹#›</a:t>
            </a:fld>
            <a:endParaRPr lang="en-US"/>
          </a:p>
        </p:txBody>
      </p:sp>
    </p:spTree>
    <p:extLst>
      <p:ext uri="{BB962C8B-B14F-4D97-AF65-F5344CB8AC3E}">
        <p14:creationId xmlns:p14="http://schemas.microsoft.com/office/powerpoint/2010/main" val="617399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D2F846-2AE4-48EB-B280-7241E87F2C28}" type="datetimeFigureOut">
              <a:rPr lang="en-US" smtClean="0"/>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DEA7AF-B5E0-40FB-BE05-8F3F53534819}" type="slidenum">
              <a:rPr lang="en-US" smtClean="0"/>
              <a:t>‹#›</a:t>
            </a:fld>
            <a:endParaRPr lang="en-US"/>
          </a:p>
        </p:txBody>
      </p:sp>
    </p:spTree>
    <p:extLst>
      <p:ext uri="{BB962C8B-B14F-4D97-AF65-F5344CB8AC3E}">
        <p14:creationId xmlns:p14="http://schemas.microsoft.com/office/powerpoint/2010/main" val="420520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D2F846-2AE4-48EB-B280-7241E87F2C28}" type="datetimeFigureOut">
              <a:rPr lang="en-US" smtClean="0"/>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DEA7AF-B5E0-40FB-BE05-8F3F53534819}" type="slidenum">
              <a:rPr lang="en-US" smtClean="0"/>
              <a:t>‹#›</a:t>
            </a:fld>
            <a:endParaRPr lang="en-US"/>
          </a:p>
        </p:txBody>
      </p:sp>
    </p:spTree>
    <p:extLst>
      <p:ext uri="{BB962C8B-B14F-4D97-AF65-F5344CB8AC3E}">
        <p14:creationId xmlns:p14="http://schemas.microsoft.com/office/powerpoint/2010/main" val="3391883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D2F846-2AE4-48EB-B280-7241E87F2C28}" type="datetimeFigureOut">
              <a:rPr lang="en-US" smtClean="0"/>
              <a:t>5/19/2024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DEA7AF-B5E0-40FB-BE05-8F3F53534819}" type="slidenum">
              <a:rPr lang="en-US" smtClean="0"/>
              <a:t>‹#›</a:t>
            </a:fld>
            <a:endParaRPr lang="en-US"/>
          </a:p>
        </p:txBody>
      </p:sp>
    </p:spTree>
    <p:extLst>
      <p:ext uri="{BB962C8B-B14F-4D97-AF65-F5344CB8AC3E}">
        <p14:creationId xmlns:p14="http://schemas.microsoft.com/office/powerpoint/2010/main" val="2569007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D2F846-2AE4-48EB-B280-7241E87F2C28}" type="datetimeFigureOut">
              <a:rPr lang="en-US" smtClean="0"/>
              <a:t>5/19/2024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DEA7AF-B5E0-40FB-BE05-8F3F53534819}" type="slidenum">
              <a:rPr lang="en-US" smtClean="0"/>
              <a:t>‹#›</a:t>
            </a:fld>
            <a:endParaRPr lang="en-US"/>
          </a:p>
        </p:txBody>
      </p:sp>
    </p:spTree>
    <p:extLst>
      <p:ext uri="{BB962C8B-B14F-4D97-AF65-F5344CB8AC3E}">
        <p14:creationId xmlns:p14="http://schemas.microsoft.com/office/powerpoint/2010/main" val="1086913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2F846-2AE4-48EB-B280-7241E87F2C28}" type="datetimeFigureOut">
              <a:rPr lang="en-US" smtClean="0"/>
              <a:t>5/19/2024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DEA7AF-B5E0-40FB-BE05-8F3F53534819}" type="slidenum">
              <a:rPr lang="en-US" smtClean="0"/>
              <a:t>‹#›</a:t>
            </a:fld>
            <a:endParaRPr lang="en-US"/>
          </a:p>
        </p:txBody>
      </p:sp>
    </p:spTree>
    <p:extLst>
      <p:ext uri="{BB962C8B-B14F-4D97-AF65-F5344CB8AC3E}">
        <p14:creationId xmlns:p14="http://schemas.microsoft.com/office/powerpoint/2010/main" val="4059511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ED2F846-2AE4-48EB-B280-7241E87F2C28}" type="datetimeFigureOut">
              <a:rPr lang="en-US" smtClean="0"/>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DEA7AF-B5E0-40FB-BE05-8F3F53534819}" type="slidenum">
              <a:rPr lang="en-US" smtClean="0"/>
              <a:t>‹#›</a:t>
            </a:fld>
            <a:endParaRPr lang="en-US"/>
          </a:p>
        </p:txBody>
      </p:sp>
    </p:spTree>
    <p:extLst>
      <p:ext uri="{BB962C8B-B14F-4D97-AF65-F5344CB8AC3E}">
        <p14:creationId xmlns:p14="http://schemas.microsoft.com/office/powerpoint/2010/main" val="2611286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ED2F846-2AE4-48EB-B280-7241E87F2C28}" type="datetimeFigureOut">
              <a:rPr lang="en-US" smtClean="0"/>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DEA7AF-B5E0-40FB-BE05-8F3F53534819}" type="slidenum">
              <a:rPr lang="en-US" smtClean="0"/>
              <a:t>‹#›</a:t>
            </a:fld>
            <a:endParaRPr lang="en-US"/>
          </a:p>
        </p:txBody>
      </p:sp>
    </p:spTree>
    <p:extLst>
      <p:ext uri="{BB962C8B-B14F-4D97-AF65-F5344CB8AC3E}">
        <p14:creationId xmlns:p14="http://schemas.microsoft.com/office/powerpoint/2010/main" val="2807243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ED2F846-2AE4-48EB-B280-7241E87F2C28}" type="datetimeFigureOut">
              <a:rPr lang="en-US" smtClean="0"/>
              <a:t>5/19/2024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BDEA7AF-B5E0-40FB-BE05-8F3F53534819}" type="slidenum">
              <a:rPr lang="en-US" smtClean="0"/>
              <a:t>‹#›</a:t>
            </a:fld>
            <a:endParaRPr lang="en-US"/>
          </a:p>
        </p:txBody>
      </p:sp>
    </p:spTree>
    <p:extLst>
      <p:ext uri="{BB962C8B-B14F-4D97-AF65-F5344CB8AC3E}">
        <p14:creationId xmlns:p14="http://schemas.microsoft.com/office/powerpoint/2010/main" val="1744950900"/>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55" Type="http://schemas.openxmlformats.org/officeDocument/2006/relationships/image" Target="../media/image65.png"/><Relationship Id="rId63" Type="http://schemas.openxmlformats.org/officeDocument/2006/relationships/image" Target="../media/image73.png"/><Relationship Id="rId68" Type="http://schemas.openxmlformats.org/officeDocument/2006/relationships/image" Target="../media/image78.png"/><Relationship Id="rId76" Type="http://schemas.openxmlformats.org/officeDocument/2006/relationships/image" Target="../media/image86.png"/><Relationship Id="rId84" Type="http://schemas.openxmlformats.org/officeDocument/2006/relationships/image" Target="../media/image94.png"/><Relationship Id="rId89" Type="http://schemas.openxmlformats.org/officeDocument/2006/relationships/image" Target="../media/image99.png"/><Relationship Id="rId7" Type="http://schemas.openxmlformats.org/officeDocument/2006/relationships/image" Target="../media/image17.png"/><Relationship Id="rId71" Type="http://schemas.openxmlformats.org/officeDocument/2006/relationships/image" Target="../media/image81.png"/><Relationship Id="rId2" Type="http://schemas.openxmlformats.org/officeDocument/2006/relationships/image" Target="../media/image12.png"/><Relationship Id="rId16" Type="http://schemas.openxmlformats.org/officeDocument/2006/relationships/image" Target="../media/image26.png"/><Relationship Id="rId29" Type="http://schemas.openxmlformats.org/officeDocument/2006/relationships/image" Target="../media/image39.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8" Type="http://schemas.openxmlformats.org/officeDocument/2006/relationships/image" Target="../media/image68.png"/><Relationship Id="rId66" Type="http://schemas.openxmlformats.org/officeDocument/2006/relationships/image" Target="../media/image76.png"/><Relationship Id="rId74" Type="http://schemas.openxmlformats.org/officeDocument/2006/relationships/image" Target="../media/image84.png"/><Relationship Id="rId79" Type="http://schemas.openxmlformats.org/officeDocument/2006/relationships/image" Target="../media/image89.png"/><Relationship Id="rId87" Type="http://schemas.openxmlformats.org/officeDocument/2006/relationships/image" Target="../media/image97.png"/><Relationship Id="rId5" Type="http://schemas.openxmlformats.org/officeDocument/2006/relationships/image" Target="../media/image15.png"/><Relationship Id="rId61" Type="http://schemas.openxmlformats.org/officeDocument/2006/relationships/image" Target="../media/image71.png"/><Relationship Id="rId82" Type="http://schemas.openxmlformats.org/officeDocument/2006/relationships/image" Target="../media/image92.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image" Target="../media/image66.png"/><Relationship Id="rId64" Type="http://schemas.openxmlformats.org/officeDocument/2006/relationships/image" Target="../media/image74.png"/><Relationship Id="rId69" Type="http://schemas.openxmlformats.org/officeDocument/2006/relationships/image" Target="../media/image79.png"/><Relationship Id="rId77" Type="http://schemas.openxmlformats.org/officeDocument/2006/relationships/image" Target="../media/image87.png"/><Relationship Id="rId8" Type="http://schemas.openxmlformats.org/officeDocument/2006/relationships/image" Target="../media/image18.png"/><Relationship Id="rId51" Type="http://schemas.openxmlformats.org/officeDocument/2006/relationships/image" Target="../media/image61.png"/><Relationship Id="rId72" Type="http://schemas.openxmlformats.org/officeDocument/2006/relationships/image" Target="../media/image82.png"/><Relationship Id="rId80" Type="http://schemas.openxmlformats.org/officeDocument/2006/relationships/image" Target="../media/image90.png"/><Relationship Id="rId85" Type="http://schemas.openxmlformats.org/officeDocument/2006/relationships/image" Target="../media/image95.png"/><Relationship Id="rId3"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59" Type="http://schemas.openxmlformats.org/officeDocument/2006/relationships/image" Target="../media/image69.png"/><Relationship Id="rId67" Type="http://schemas.openxmlformats.org/officeDocument/2006/relationships/image" Target="../media/image77.png"/><Relationship Id="rId20" Type="http://schemas.openxmlformats.org/officeDocument/2006/relationships/image" Target="../media/image30.png"/><Relationship Id="rId41" Type="http://schemas.openxmlformats.org/officeDocument/2006/relationships/image" Target="../media/image51.png"/><Relationship Id="rId54" Type="http://schemas.openxmlformats.org/officeDocument/2006/relationships/image" Target="../media/image64.png"/><Relationship Id="rId62" Type="http://schemas.openxmlformats.org/officeDocument/2006/relationships/image" Target="../media/image72.png"/><Relationship Id="rId70" Type="http://schemas.openxmlformats.org/officeDocument/2006/relationships/image" Target="../media/image80.png"/><Relationship Id="rId75" Type="http://schemas.openxmlformats.org/officeDocument/2006/relationships/image" Target="../media/image85.png"/><Relationship Id="rId83" Type="http://schemas.openxmlformats.org/officeDocument/2006/relationships/image" Target="../media/image93.png"/><Relationship Id="rId88"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6.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57" Type="http://schemas.openxmlformats.org/officeDocument/2006/relationships/image" Target="../media/image67.png"/><Relationship Id="rId10" Type="http://schemas.openxmlformats.org/officeDocument/2006/relationships/image" Target="../media/image20.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60" Type="http://schemas.openxmlformats.org/officeDocument/2006/relationships/image" Target="../media/image70.png"/><Relationship Id="rId65" Type="http://schemas.openxmlformats.org/officeDocument/2006/relationships/image" Target="../media/image75.png"/><Relationship Id="rId73" Type="http://schemas.openxmlformats.org/officeDocument/2006/relationships/image" Target="../media/image83.png"/><Relationship Id="rId78" Type="http://schemas.openxmlformats.org/officeDocument/2006/relationships/image" Target="../media/image88.png"/><Relationship Id="rId81" Type="http://schemas.openxmlformats.org/officeDocument/2006/relationships/image" Target="../media/image91.png"/><Relationship Id="rId86" Type="http://schemas.openxmlformats.org/officeDocument/2006/relationships/image" Target="../media/image96.png"/></Relationships>
</file>

<file path=ppt/slides/_rels/slide34.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6.png"/><Relationship Id="rId26" Type="http://schemas.openxmlformats.org/officeDocument/2006/relationships/image" Target="../media/image124.png"/><Relationship Id="rId39" Type="http://schemas.openxmlformats.org/officeDocument/2006/relationships/image" Target="../media/image137.png"/><Relationship Id="rId21" Type="http://schemas.openxmlformats.org/officeDocument/2006/relationships/image" Target="../media/image119.png"/><Relationship Id="rId34" Type="http://schemas.openxmlformats.org/officeDocument/2006/relationships/image" Target="../media/image132.png"/><Relationship Id="rId42" Type="http://schemas.openxmlformats.org/officeDocument/2006/relationships/image" Target="../media/image140.png"/><Relationship Id="rId47" Type="http://schemas.openxmlformats.org/officeDocument/2006/relationships/image" Target="../media/image145.png"/><Relationship Id="rId50" Type="http://schemas.openxmlformats.org/officeDocument/2006/relationships/image" Target="../media/image148.png"/><Relationship Id="rId55" Type="http://schemas.openxmlformats.org/officeDocument/2006/relationships/image" Target="../media/image153.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5.png"/><Relationship Id="rId25" Type="http://schemas.openxmlformats.org/officeDocument/2006/relationships/image" Target="../media/image123.png"/><Relationship Id="rId33" Type="http://schemas.openxmlformats.org/officeDocument/2006/relationships/image" Target="../media/image131.png"/><Relationship Id="rId38" Type="http://schemas.openxmlformats.org/officeDocument/2006/relationships/image" Target="../media/image136.png"/><Relationship Id="rId46" Type="http://schemas.openxmlformats.org/officeDocument/2006/relationships/image" Target="../media/image144.png"/><Relationship Id="rId2" Type="http://schemas.openxmlformats.org/officeDocument/2006/relationships/image" Target="../media/image100.jpg"/><Relationship Id="rId16" Type="http://schemas.openxmlformats.org/officeDocument/2006/relationships/image" Target="../media/image114.png"/><Relationship Id="rId20" Type="http://schemas.openxmlformats.org/officeDocument/2006/relationships/image" Target="../media/image118.png"/><Relationship Id="rId29" Type="http://schemas.openxmlformats.org/officeDocument/2006/relationships/image" Target="../media/image127.png"/><Relationship Id="rId41" Type="http://schemas.openxmlformats.org/officeDocument/2006/relationships/image" Target="../media/image139.png"/><Relationship Id="rId54"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04.png"/><Relationship Id="rId11" Type="http://schemas.openxmlformats.org/officeDocument/2006/relationships/image" Target="../media/image109.png"/><Relationship Id="rId24" Type="http://schemas.openxmlformats.org/officeDocument/2006/relationships/image" Target="../media/image122.png"/><Relationship Id="rId32" Type="http://schemas.openxmlformats.org/officeDocument/2006/relationships/image" Target="../media/image130.png"/><Relationship Id="rId37" Type="http://schemas.openxmlformats.org/officeDocument/2006/relationships/image" Target="../media/image135.png"/><Relationship Id="rId40" Type="http://schemas.openxmlformats.org/officeDocument/2006/relationships/image" Target="../media/image138.png"/><Relationship Id="rId45" Type="http://schemas.openxmlformats.org/officeDocument/2006/relationships/image" Target="../media/image143.png"/><Relationship Id="rId53" Type="http://schemas.openxmlformats.org/officeDocument/2006/relationships/image" Target="../media/image151.png"/><Relationship Id="rId58" Type="http://schemas.openxmlformats.org/officeDocument/2006/relationships/image" Target="../media/image156.png"/><Relationship Id="rId5" Type="http://schemas.openxmlformats.org/officeDocument/2006/relationships/image" Target="../media/image103.png"/><Relationship Id="rId15" Type="http://schemas.openxmlformats.org/officeDocument/2006/relationships/image" Target="../media/image113.png"/><Relationship Id="rId23" Type="http://schemas.openxmlformats.org/officeDocument/2006/relationships/image" Target="../media/image121.png"/><Relationship Id="rId28" Type="http://schemas.openxmlformats.org/officeDocument/2006/relationships/image" Target="../media/image126.png"/><Relationship Id="rId36" Type="http://schemas.openxmlformats.org/officeDocument/2006/relationships/image" Target="../media/image134.png"/><Relationship Id="rId49" Type="http://schemas.openxmlformats.org/officeDocument/2006/relationships/image" Target="../media/image147.png"/><Relationship Id="rId57" Type="http://schemas.openxmlformats.org/officeDocument/2006/relationships/image" Target="../media/image155.png"/><Relationship Id="rId10" Type="http://schemas.openxmlformats.org/officeDocument/2006/relationships/image" Target="../media/image108.png"/><Relationship Id="rId19" Type="http://schemas.openxmlformats.org/officeDocument/2006/relationships/image" Target="../media/image117.png"/><Relationship Id="rId31" Type="http://schemas.openxmlformats.org/officeDocument/2006/relationships/image" Target="../media/image129.png"/><Relationship Id="rId44" Type="http://schemas.openxmlformats.org/officeDocument/2006/relationships/image" Target="../media/image142.png"/><Relationship Id="rId52" Type="http://schemas.openxmlformats.org/officeDocument/2006/relationships/image" Target="../media/image150.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 Id="rId22" Type="http://schemas.openxmlformats.org/officeDocument/2006/relationships/image" Target="../media/image120.png"/><Relationship Id="rId27" Type="http://schemas.openxmlformats.org/officeDocument/2006/relationships/image" Target="../media/image125.png"/><Relationship Id="rId30" Type="http://schemas.openxmlformats.org/officeDocument/2006/relationships/image" Target="../media/image128.png"/><Relationship Id="rId35" Type="http://schemas.openxmlformats.org/officeDocument/2006/relationships/image" Target="../media/image133.png"/><Relationship Id="rId43" Type="http://schemas.openxmlformats.org/officeDocument/2006/relationships/image" Target="../media/image141.png"/><Relationship Id="rId48" Type="http://schemas.openxmlformats.org/officeDocument/2006/relationships/image" Target="../media/image146.png"/><Relationship Id="rId56" Type="http://schemas.openxmlformats.org/officeDocument/2006/relationships/image" Target="../media/image154.png"/><Relationship Id="rId8" Type="http://schemas.openxmlformats.org/officeDocument/2006/relationships/image" Target="../media/image106.png"/><Relationship Id="rId51" Type="http://schemas.openxmlformats.org/officeDocument/2006/relationships/image" Target="../media/image149.png"/><Relationship Id="rId3" Type="http://schemas.openxmlformats.org/officeDocument/2006/relationships/image" Target="../media/image101.png"/></Relationships>
</file>

<file path=ppt/slides/_rels/slide35.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68.png"/><Relationship Id="rId18" Type="http://schemas.openxmlformats.org/officeDocument/2006/relationships/image" Target="../media/image173.png"/><Relationship Id="rId26" Type="http://schemas.openxmlformats.org/officeDocument/2006/relationships/image" Target="../media/image181.png"/><Relationship Id="rId3" Type="http://schemas.openxmlformats.org/officeDocument/2006/relationships/image" Target="../media/image158.png"/><Relationship Id="rId21" Type="http://schemas.openxmlformats.org/officeDocument/2006/relationships/image" Target="../media/image176.png"/><Relationship Id="rId34" Type="http://schemas.openxmlformats.org/officeDocument/2006/relationships/image" Target="../media/image189.png"/><Relationship Id="rId7" Type="http://schemas.openxmlformats.org/officeDocument/2006/relationships/image" Target="../media/image162.png"/><Relationship Id="rId12" Type="http://schemas.openxmlformats.org/officeDocument/2006/relationships/image" Target="../media/image167.png"/><Relationship Id="rId17" Type="http://schemas.openxmlformats.org/officeDocument/2006/relationships/image" Target="../media/image172.png"/><Relationship Id="rId25" Type="http://schemas.openxmlformats.org/officeDocument/2006/relationships/image" Target="../media/image180.png"/><Relationship Id="rId33" Type="http://schemas.openxmlformats.org/officeDocument/2006/relationships/image" Target="../media/image188.png"/><Relationship Id="rId2" Type="http://schemas.openxmlformats.org/officeDocument/2006/relationships/image" Target="../media/image157.jpg"/><Relationship Id="rId16" Type="http://schemas.openxmlformats.org/officeDocument/2006/relationships/image" Target="../media/image171.png"/><Relationship Id="rId20" Type="http://schemas.openxmlformats.org/officeDocument/2006/relationships/image" Target="../media/image175.png"/><Relationship Id="rId29" Type="http://schemas.openxmlformats.org/officeDocument/2006/relationships/image" Target="../media/image184.png"/><Relationship Id="rId1" Type="http://schemas.openxmlformats.org/officeDocument/2006/relationships/slideLayout" Target="../slideLayouts/slideLayout7.xml"/><Relationship Id="rId6" Type="http://schemas.openxmlformats.org/officeDocument/2006/relationships/image" Target="../media/image161.png"/><Relationship Id="rId11" Type="http://schemas.openxmlformats.org/officeDocument/2006/relationships/image" Target="../media/image166.png"/><Relationship Id="rId24" Type="http://schemas.openxmlformats.org/officeDocument/2006/relationships/image" Target="../media/image179.png"/><Relationship Id="rId32" Type="http://schemas.openxmlformats.org/officeDocument/2006/relationships/image" Target="../media/image187.png"/><Relationship Id="rId5" Type="http://schemas.openxmlformats.org/officeDocument/2006/relationships/image" Target="../media/image160.png"/><Relationship Id="rId15" Type="http://schemas.openxmlformats.org/officeDocument/2006/relationships/image" Target="../media/image170.png"/><Relationship Id="rId23" Type="http://schemas.openxmlformats.org/officeDocument/2006/relationships/image" Target="../media/image178.png"/><Relationship Id="rId28" Type="http://schemas.openxmlformats.org/officeDocument/2006/relationships/image" Target="../media/image183.png"/><Relationship Id="rId36" Type="http://schemas.openxmlformats.org/officeDocument/2006/relationships/image" Target="../media/image191.png"/><Relationship Id="rId10" Type="http://schemas.openxmlformats.org/officeDocument/2006/relationships/image" Target="../media/image165.png"/><Relationship Id="rId19" Type="http://schemas.openxmlformats.org/officeDocument/2006/relationships/image" Target="../media/image174.png"/><Relationship Id="rId31" Type="http://schemas.openxmlformats.org/officeDocument/2006/relationships/image" Target="../media/image186.png"/><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9.png"/><Relationship Id="rId22" Type="http://schemas.openxmlformats.org/officeDocument/2006/relationships/image" Target="../media/image177.png"/><Relationship Id="rId27" Type="http://schemas.openxmlformats.org/officeDocument/2006/relationships/image" Target="../media/image182.png"/><Relationship Id="rId30" Type="http://schemas.openxmlformats.org/officeDocument/2006/relationships/image" Target="../media/image185.png"/><Relationship Id="rId35" Type="http://schemas.openxmlformats.org/officeDocument/2006/relationships/image" Target="../media/image190.png"/></Relationships>
</file>

<file path=ppt/slides/_rels/slide36.xml.rels><?xml version="1.0" encoding="UTF-8" standalone="yes"?>
<Relationships xmlns="http://schemas.openxmlformats.org/package/2006/relationships"><Relationship Id="rId13" Type="http://schemas.openxmlformats.org/officeDocument/2006/relationships/image" Target="../media/image203.png"/><Relationship Id="rId18" Type="http://schemas.openxmlformats.org/officeDocument/2006/relationships/image" Target="../media/image208.png"/><Relationship Id="rId26" Type="http://schemas.openxmlformats.org/officeDocument/2006/relationships/image" Target="../media/image216.png"/><Relationship Id="rId39" Type="http://schemas.openxmlformats.org/officeDocument/2006/relationships/image" Target="../media/image229.png"/><Relationship Id="rId21" Type="http://schemas.openxmlformats.org/officeDocument/2006/relationships/image" Target="../media/image211.png"/><Relationship Id="rId34" Type="http://schemas.openxmlformats.org/officeDocument/2006/relationships/image" Target="../media/image224.png"/><Relationship Id="rId42" Type="http://schemas.openxmlformats.org/officeDocument/2006/relationships/image" Target="../media/image232.png"/><Relationship Id="rId47" Type="http://schemas.openxmlformats.org/officeDocument/2006/relationships/image" Target="../media/image237.png"/><Relationship Id="rId50" Type="http://schemas.openxmlformats.org/officeDocument/2006/relationships/image" Target="../media/image240.png"/><Relationship Id="rId55" Type="http://schemas.openxmlformats.org/officeDocument/2006/relationships/image" Target="../media/image245.png"/><Relationship Id="rId63" Type="http://schemas.openxmlformats.org/officeDocument/2006/relationships/image" Target="../media/image253.png"/><Relationship Id="rId68" Type="http://schemas.openxmlformats.org/officeDocument/2006/relationships/image" Target="../media/image258.png"/><Relationship Id="rId7" Type="http://schemas.openxmlformats.org/officeDocument/2006/relationships/image" Target="../media/image197.png"/><Relationship Id="rId71" Type="http://schemas.openxmlformats.org/officeDocument/2006/relationships/image" Target="../media/image261.png"/><Relationship Id="rId2" Type="http://schemas.openxmlformats.org/officeDocument/2006/relationships/image" Target="../media/image192.png"/><Relationship Id="rId16" Type="http://schemas.openxmlformats.org/officeDocument/2006/relationships/image" Target="../media/image206.png"/><Relationship Id="rId29" Type="http://schemas.openxmlformats.org/officeDocument/2006/relationships/image" Target="../media/image219.png"/><Relationship Id="rId11" Type="http://schemas.openxmlformats.org/officeDocument/2006/relationships/image" Target="../media/image201.png"/><Relationship Id="rId24" Type="http://schemas.openxmlformats.org/officeDocument/2006/relationships/image" Target="../media/image214.png"/><Relationship Id="rId32" Type="http://schemas.openxmlformats.org/officeDocument/2006/relationships/image" Target="../media/image222.png"/><Relationship Id="rId37" Type="http://schemas.openxmlformats.org/officeDocument/2006/relationships/image" Target="../media/image227.png"/><Relationship Id="rId40" Type="http://schemas.openxmlformats.org/officeDocument/2006/relationships/image" Target="../media/image230.png"/><Relationship Id="rId45" Type="http://schemas.openxmlformats.org/officeDocument/2006/relationships/image" Target="../media/image235.png"/><Relationship Id="rId53" Type="http://schemas.openxmlformats.org/officeDocument/2006/relationships/image" Target="../media/image243.png"/><Relationship Id="rId58" Type="http://schemas.openxmlformats.org/officeDocument/2006/relationships/image" Target="../media/image248.png"/><Relationship Id="rId66" Type="http://schemas.openxmlformats.org/officeDocument/2006/relationships/image" Target="../media/image256.png"/><Relationship Id="rId5" Type="http://schemas.openxmlformats.org/officeDocument/2006/relationships/image" Target="../media/image195.png"/><Relationship Id="rId15" Type="http://schemas.openxmlformats.org/officeDocument/2006/relationships/image" Target="../media/image205.png"/><Relationship Id="rId23" Type="http://schemas.openxmlformats.org/officeDocument/2006/relationships/image" Target="../media/image213.png"/><Relationship Id="rId28" Type="http://schemas.openxmlformats.org/officeDocument/2006/relationships/image" Target="../media/image218.png"/><Relationship Id="rId36" Type="http://schemas.openxmlformats.org/officeDocument/2006/relationships/image" Target="../media/image226.png"/><Relationship Id="rId49" Type="http://schemas.openxmlformats.org/officeDocument/2006/relationships/image" Target="../media/image239.png"/><Relationship Id="rId57" Type="http://schemas.openxmlformats.org/officeDocument/2006/relationships/image" Target="../media/image247.png"/><Relationship Id="rId61" Type="http://schemas.openxmlformats.org/officeDocument/2006/relationships/image" Target="../media/image251.png"/><Relationship Id="rId10" Type="http://schemas.openxmlformats.org/officeDocument/2006/relationships/image" Target="../media/image200.png"/><Relationship Id="rId19" Type="http://schemas.openxmlformats.org/officeDocument/2006/relationships/image" Target="../media/image209.png"/><Relationship Id="rId31" Type="http://schemas.openxmlformats.org/officeDocument/2006/relationships/image" Target="../media/image221.png"/><Relationship Id="rId44" Type="http://schemas.openxmlformats.org/officeDocument/2006/relationships/image" Target="../media/image234.png"/><Relationship Id="rId52" Type="http://schemas.openxmlformats.org/officeDocument/2006/relationships/image" Target="../media/image242.png"/><Relationship Id="rId60" Type="http://schemas.openxmlformats.org/officeDocument/2006/relationships/image" Target="../media/image250.png"/><Relationship Id="rId65" Type="http://schemas.openxmlformats.org/officeDocument/2006/relationships/image" Target="../media/image255.png"/><Relationship Id="rId73" Type="http://schemas.openxmlformats.org/officeDocument/2006/relationships/image" Target="../media/image263.png"/><Relationship Id="rId4" Type="http://schemas.openxmlformats.org/officeDocument/2006/relationships/image" Target="../media/image194.png"/><Relationship Id="rId9" Type="http://schemas.openxmlformats.org/officeDocument/2006/relationships/image" Target="../media/image199.png"/><Relationship Id="rId14" Type="http://schemas.openxmlformats.org/officeDocument/2006/relationships/image" Target="../media/image204.png"/><Relationship Id="rId22" Type="http://schemas.openxmlformats.org/officeDocument/2006/relationships/image" Target="../media/image212.png"/><Relationship Id="rId27" Type="http://schemas.openxmlformats.org/officeDocument/2006/relationships/image" Target="../media/image217.png"/><Relationship Id="rId30" Type="http://schemas.openxmlformats.org/officeDocument/2006/relationships/image" Target="../media/image220.png"/><Relationship Id="rId35" Type="http://schemas.openxmlformats.org/officeDocument/2006/relationships/image" Target="../media/image225.png"/><Relationship Id="rId43" Type="http://schemas.openxmlformats.org/officeDocument/2006/relationships/image" Target="../media/image233.png"/><Relationship Id="rId48" Type="http://schemas.openxmlformats.org/officeDocument/2006/relationships/image" Target="../media/image238.png"/><Relationship Id="rId56" Type="http://schemas.openxmlformats.org/officeDocument/2006/relationships/image" Target="../media/image246.png"/><Relationship Id="rId64" Type="http://schemas.openxmlformats.org/officeDocument/2006/relationships/image" Target="../media/image254.png"/><Relationship Id="rId69" Type="http://schemas.openxmlformats.org/officeDocument/2006/relationships/image" Target="../media/image259.png"/><Relationship Id="rId8" Type="http://schemas.openxmlformats.org/officeDocument/2006/relationships/image" Target="../media/image198.png"/><Relationship Id="rId51" Type="http://schemas.openxmlformats.org/officeDocument/2006/relationships/image" Target="../media/image241.png"/><Relationship Id="rId72" Type="http://schemas.openxmlformats.org/officeDocument/2006/relationships/image" Target="../media/image262.png"/><Relationship Id="rId3" Type="http://schemas.openxmlformats.org/officeDocument/2006/relationships/image" Target="../media/image193.png"/><Relationship Id="rId12" Type="http://schemas.openxmlformats.org/officeDocument/2006/relationships/image" Target="../media/image202.png"/><Relationship Id="rId17" Type="http://schemas.openxmlformats.org/officeDocument/2006/relationships/image" Target="../media/image207.png"/><Relationship Id="rId25" Type="http://schemas.openxmlformats.org/officeDocument/2006/relationships/image" Target="../media/image215.png"/><Relationship Id="rId33" Type="http://schemas.openxmlformats.org/officeDocument/2006/relationships/image" Target="../media/image223.png"/><Relationship Id="rId38" Type="http://schemas.openxmlformats.org/officeDocument/2006/relationships/image" Target="../media/image228.png"/><Relationship Id="rId46" Type="http://schemas.openxmlformats.org/officeDocument/2006/relationships/image" Target="../media/image236.png"/><Relationship Id="rId59" Type="http://schemas.openxmlformats.org/officeDocument/2006/relationships/image" Target="../media/image249.png"/><Relationship Id="rId67" Type="http://schemas.openxmlformats.org/officeDocument/2006/relationships/image" Target="../media/image257.png"/><Relationship Id="rId20" Type="http://schemas.openxmlformats.org/officeDocument/2006/relationships/image" Target="../media/image210.png"/><Relationship Id="rId41" Type="http://schemas.openxmlformats.org/officeDocument/2006/relationships/image" Target="../media/image231.png"/><Relationship Id="rId54" Type="http://schemas.openxmlformats.org/officeDocument/2006/relationships/image" Target="../media/image244.png"/><Relationship Id="rId62" Type="http://schemas.openxmlformats.org/officeDocument/2006/relationships/image" Target="../media/image252.png"/><Relationship Id="rId70"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196.png"/></Relationships>
</file>

<file path=ppt/slides/_rels/slide37.xml.rels><?xml version="1.0" encoding="UTF-8" standalone="yes"?>
<Relationships xmlns="http://schemas.openxmlformats.org/package/2006/relationships"><Relationship Id="rId13" Type="http://schemas.openxmlformats.org/officeDocument/2006/relationships/image" Target="../media/image275.png"/><Relationship Id="rId18" Type="http://schemas.openxmlformats.org/officeDocument/2006/relationships/image" Target="../media/image280.png"/><Relationship Id="rId26" Type="http://schemas.openxmlformats.org/officeDocument/2006/relationships/image" Target="../media/image288.png"/><Relationship Id="rId39" Type="http://schemas.openxmlformats.org/officeDocument/2006/relationships/image" Target="../media/image301.png"/><Relationship Id="rId21" Type="http://schemas.openxmlformats.org/officeDocument/2006/relationships/image" Target="../media/image283.png"/><Relationship Id="rId34" Type="http://schemas.openxmlformats.org/officeDocument/2006/relationships/image" Target="../media/image296.png"/><Relationship Id="rId42" Type="http://schemas.openxmlformats.org/officeDocument/2006/relationships/image" Target="../media/image304.png"/><Relationship Id="rId47" Type="http://schemas.openxmlformats.org/officeDocument/2006/relationships/image" Target="../media/image309.png"/><Relationship Id="rId50" Type="http://schemas.openxmlformats.org/officeDocument/2006/relationships/image" Target="../media/image312.png"/><Relationship Id="rId55" Type="http://schemas.openxmlformats.org/officeDocument/2006/relationships/image" Target="../media/image317.png"/><Relationship Id="rId63" Type="http://schemas.openxmlformats.org/officeDocument/2006/relationships/image" Target="../media/image325.png"/><Relationship Id="rId68" Type="http://schemas.openxmlformats.org/officeDocument/2006/relationships/image" Target="../media/image330.png"/><Relationship Id="rId76" Type="http://schemas.openxmlformats.org/officeDocument/2006/relationships/image" Target="../media/image338.png"/><Relationship Id="rId7" Type="http://schemas.openxmlformats.org/officeDocument/2006/relationships/image" Target="../media/image269.png"/><Relationship Id="rId71" Type="http://schemas.openxmlformats.org/officeDocument/2006/relationships/image" Target="../media/image333.png"/><Relationship Id="rId2" Type="http://schemas.openxmlformats.org/officeDocument/2006/relationships/image" Target="../media/image264.png"/><Relationship Id="rId16" Type="http://schemas.openxmlformats.org/officeDocument/2006/relationships/image" Target="../media/image278.png"/><Relationship Id="rId29" Type="http://schemas.openxmlformats.org/officeDocument/2006/relationships/image" Target="../media/image291.png"/><Relationship Id="rId11" Type="http://schemas.openxmlformats.org/officeDocument/2006/relationships/image" Target="../media/image273.png"/><Relationship Id="rId24" Type="http://schemas.openxmlformats.org/officeDocument/2006/relationships/image" Target="../media/image286.png"/><Relationship Id="rId32" Type="http://schemas.openxmlformats.org/officeDocument/2006/relationships/image" Target="../media/image294.png"/><Relationship Id="rId37" Type="http://schemas.openxmlformats.org/officeDocument/2006/relationships/image" Target="../media/image299.png"/><Relationship Id="rId40" Type="http://schemas.openxmlformats.org/officeDocument/2006/relationships/image" Target="../media/image302.png"/><Relationship Id="rId45" Type="http://schemas.openxmlformats.org/officeDocument/2006/relationships/image" Target="../media/image307.png"/><Relationship Id="rId53" Type="http://schemas.openxmlformats.org/officeDocument/2006/relationships/image" Target="../media/image315.png"/><Relationship Id="rId58" Type="http://schemas.openxmlformats.org/officeDocument/2006/relationships/image" Target="../media/image320.png"/><Relationship Id="rId66" Type="http://schemas.openxmlformats.org/officeDocument/2006/relationships/image" Target="../media/image328.png"/><Relationship Id="rId74" Type="http://schemas.openxmlformats.org/officeDocument/2006/relationships/image" Target="../media/image336.png"/><Relationship Id="rId79" Type="http://schemas.openxmlformats.org/officeDocument/2006/relationships/image" Target="../media/image341.png"/><Relationship Id="rId5" Type="http://schemas.openxmlformats.org/officeDocument/2006/relationships/image" Target="../media/image267.png"/><Relationship Id="rId61" Type="http://schemas.openxmlformats.org/officeDocument/2006/relationships/image" Target="../media/image323.png"/><Relationship Id="rId10" Type="http://schemas.openxmlformats.org/officeDocument/2006/relationships/image" Target="../media/image272.png"/><Relationship Id="rId19" Type="http://schemas.openxmlformats.org/officeDocument/2006/relationships/image" Target="../media/image281.png"/><Relationship Id="rId31" Type="http://schemas.openxmlformats.org/officeDocument/2006/relationships/image" Target="../media/image293.png"/><Relationship Id="rId44" Type="http://schemas.openxmlformats.org/officeDocument/2006/relationships/image" Target="../media/image306.png"/><Relationship Id="rId52" Type="http://schemas.openxmlformats.org/officeDocument/2006/relationships/image" Target="../media/image314.png"/><Relationship Id="rId60" Type="http://schemas.openxmlformats.org/officeDocument/2006/relationships/image" Target="../media/image322.png"/><Relationship Id="rId65" Type="http://schemas.openxmlformats.org/officeDocument/2006/relationships/image" Target="../media/image327.png"/><Relationship Id="rId73" Type="http://schemas.openxmlformats.org/officeDocument/2006/relationships/image" Target="../media/image335.png"/><Relationship Id="rId78" Type="http://schemas.openxmlformats.org/officeDocument/2006/relationships/image" Target="../media/image340.png"/><Relationship Id="rId81" Type="http://schemas.openxmlformats.org/officeDocument/2006/relationships/image" Target="../media/image343.png"/><Relationship Id="rId4" Type="http://schemas.openxmlformats.org/officeDocument/2006/relationships/image" Target="../media/image266.png"/><Relationship Id="rId9" Type="http://schemas.openxmlformats.org/officeDocument/2006/relationships/image" Target="../media/image271.png"/><Relationship Id="rId14" Type="http://schemas.openxmlformats.org/officeDocument/2006/relationships/image" Target="../media/image276.png"/><Relationship Id="rId22" Type="http://schemas.openxmlformats.org/officeDocument/2006/relationships/image" Target="../media/image284.png"/><Relationship Id="rId27" Type="http://schemas.openxmlformats.org/officeDocument/2006/relationships/image" Target="../media/image289.png"/><Relationship Id="rId30" Type="http://schemas.openxmlformats.org/officeDocument/2006/relationships/image" Target="../media/image292.png"/><Relationship Id="rId35" Type="http://schemas.openxmlformats.org/officeDocument/2006/relationships/image" Target="../media/image297.png"/><Relationship Id="rId43" Type="http://schemas.openxmlformats.org/officeDocument/2006/relationships/image" Target="../media/image305.png"/><Relationship Id="rId48" Type="http://schemas.openxmlformats.org/officeDocument/2006/relationships/image" Target="../media/image310.png"/><Relationship Id="rId56" Type="http://schemas.openxmlformats.org/officeDocument/2006/relationships/image" Target="../media/image318.png"/><Relationship Id="rId64" Type="http://schemas.openxmlformats.org/officeDocument/2006/relationships/image" Target="../media/image326.png"/><Relationship Id="rId69" Type="http://schemas.openxmlformats.org/officeDocument/2006/relationships/image" Target="../media/image331.png"/><Relationship Id="rId77" Type="http://schemas.openxmlformats.org/officeDocument/2006/relationships/image" Target="../media/image339.png"/><Relationship Id="rId8" Type="http://schemas.openxmlformats.org/officeDocument/2006/relationships/image" Target="../media/image270.png"/><Relationship Id="rId51" Type="http://schemas.openxmlformats.org/officeDocument/2006/relationships/image" Target="../media/image313.png"/><Relationship Id="rId72" Type="http://schemas.openxmlformats.org/officeDocument/2006/relationships/image" Target="../media/image334.png"/><Relationship Id="rId80" Type="http://schemas.openxmlformats.org/officeDocument/2006/relationships/image" Target="../media/image342.png"/><Relationship Id="rId3" Type="http://schemas.openxmlformats.org/officeDocument/2006/relationships/image" Target="../media/image265.png"/><Relationship Id="rId12" Type="http://schemas.openxmlformats.org/officeDocument/2006/relationships/image" Target="../media/image274.png"/><Relationship Id="rId17" Type="http://schemas.openxmlformats.org/officeDocument/2006/relationships/image" Target="../media/image279.png"/><Relationship Id="rId25" Type="http://schemas.openxmlformats.org/officeDocument/2006/relationships/image" Target="../media/image287.png"/><Relationship Id="rId33" Type="http://schemas.openxmlformats.org/officeDocument/2006/relationships/image" Target="../media/image295.png"/><Relationship Id="rId38" Type="http://schemas.openxmlformats.org/officeDocument/2006/relationships/image" Target="../media/image300.png"/><Relationship Id="rId46" Type="http://schemas.openxmlformats.org/officeDocument/2006/relationships/image" Target="../media/image308.png"/><Relationship Id="rId59" Type="http://schemas.openxmlformats.org/officeDocument/2006/relationships/image" Target="../media/image321.png"/><Relationship Id="rId67" Type="http://schemas.openxmlformats.org/officeDocument/2006/relationships/image" Target="../media/image329.png"/><Relationship Id="rId20" Type="http://schemas.openxmlformats.org/officeDocument/2006/relationships/image" Target="../media/image282.png"/><Relationship Id="rId41" Type="http://schemas.openxmlformats.org/officeDocument/2006/relationships/image" Target="../media/image303.png"/><Relationship Id="rId54" Type="http://schemas.openxmlformats.org/officeDocument/2006/relationships/image" Target="../media/image316.png"/><Relationship Id="rId62" Type="http://schemas.openxmlformats.org/officeDocument/2006/relationships/image" Target="../media/image324.png"/><Relationship Id="rId70" Type="http://schemas.openxmlformats.org/officeDocument/2006/relationships/image" Target="../media/image332.png"/><Relationship Id="rId75" Type="http://schemas.openxmlformats.org/officeDocument/2006/relationships/image" Target="../media/image337.png"/><Relationship Id="rId1" Type="http://schemas.openxmlformats.org/officeDocument/2006/relationships/slideLayout" Target="../slideLayouts/slideLayout7.xml"/><Relationship Id="rId6" Type="http://schemas.openxmlformats.org/officeDocument/2006/relationships/image" Target="../media/image268.png"/><Relationship Id="rId15" Type="http://schemas.openxmlformats.org/officeDocument/2006/relationships/image" Target="../media/image277.png"/><Relationship Id="rId23" Type="http://schemas.openxmlformats.org/officeDocument/2006/relationships/image" Target="../media/image285.png"/><Relationship Id="rId28" Type="http://schemas.openxmlformats.org/officeDocument/2006/relationships/image" Target="../media/image290.png"/><Relationship Id="rId36" Type="http://schemas.openxmlformats.org/officeDocument/2006/relationships/image" Target="../media/image298.png"/><Relationship Id="rId49" Type="http://schemas.openxmlformats.org/officeDocument/2006/relationships/image" Target="../media/image311.png"/><Relationship Id="rId57" Type="http://schemas.openxmlformats.org/officeDocument/2006/relationships/image" Target="../media/image319.png"/></Relationships>
</file>

<file path=ppt/slides/_rels/slide38.xml.rels><?xml version="1.0" encoding="UTF-8" standalone="yes"?>
<Relationships xmlns="http://schemas.openxmlformats.org/package/2006/relationships"><Relationship Id="rId26" Type="http://schemas.openxmlformats.org/officeDocument/2006/relationships/image" Target="../media/image368.png"/><Relationship Id="rId117" Type="http://schemas.openxmlformats.org/officeDocument/2006/relationships/image" Target="../media/image459.png"/><Relationship Id="rId21" Type="http://schemas.openxmlformats.org/officeDocument/2006/relationships/image" Target="../media/image363.png"/><Relationship Id="rId42" Type="http://schemas.openxmlformats.org/officeDocument/2006/relationships/image" Target="../media/image384.png"/><Relationship Id="rId47" Type="http://schemas.openxmlformats.org/officeDocument/2006/relationships/image" Target="../media/image389.png"/><Relationship Id="rId63" Type="http://schemas.openxmlformats.org/officeDocument/2006/relationships/image" Target="../media/image405.png"/><Relationship Id="rId68" Type="http://schemas.openxmlformats.org/officeDocument/2006/relationships/image" Target="../media/image410.png"/><Relationship Id="rId84" Type="http://schemas.openxmlformats.org/officeDocument/2006/relationships/image" Target="../media/image426.png"/><Relationship Id="rId89" Type="http://schemas.openxmlformats.org/officeDocument/2006/relationships/image" Target="../media/image431.png"/><Relationship Id="rId112" Type="http://schemas.openxmlformats.org/officeDocument/2006/relationships/image" Target="../media/image454.png"/><Relationship Id="rId133" Type="http://schemas.openxmlformats.org/officeDocument/2006/relationships/image" Target="../media/image475.png"/><Relationship Id="rId138" Type="http://schemas.openxmlformats.org/officeDocument/2006/relationships/image" Target="../media/image480.png"/><Relationship Id="rId16" Type="http://schemas.openxmlformats.org/officeDocument/2006/relationships/image" Target="../media/image358.png"/><Relationship Id="rId107" Type="http://schemas.openxmlformats.org/officeDocument/2006/relationships/image" Target="../media/image449.png"/><Relationship Id="rId11" Type="http://schemas.openxmlformats.org/officeDocument/2006/relationships/image" Target="../media/image353.png"/><Relationship Id="rId32" Type="http://schemas.openxmlformats.org/officeDocument/2006/relationships/image" Target="../media/image374.png"/><Relationship Id="rId37" Type="http://schemas.openxmlformats.org/officeDocument/2006/relationships/image" Target="../media/image379.png"/><Relationship Id="rId53" Type="http://schemas.openxmlformats.org/officeDocument/2006/relationships/image" Target="../media/image395.png"/><Relationship Id="rId58" Type="http://schemas.openxmlformats.org/officeDocument/2006/relationships/image" Target="../media/image400.png"/><Relationship Id="rId74" Type="http://schemas.openxmlformats.org/officeDocument/2006/relationships/image" Target="../media/image416.png"/><Relationship Id="rId79" Type="http://schemas.openxmlformats.org/officeDocument/2006/relationships/image" Target="../media/image421.png"/><Relationship Id="rId102" Type="http://schemas.openxmlformats.org/officeDocument/2006/relationships/image" Target="../media/image444.png"/><Relationship Id="rId123" Type="http://schemas.openxmlformats.org/officeDocument/2006/relationships/image" Target="../media/image465.png"/><Relationship Id="rId128" Type="http://schemas.openxmlformats.org/officeDocument/2006/relationships/image" Target="../media/image470.png"/><Relationship Id="rId5" Type="http://schemas.openxmlformats.org/officeDocument/2006/relationships/image" Target="../media/image347.png"/><Relationship Id="rId90" Type="http://schemas.openxmlformats.org/officeDocument/2006/relationships/image" Target="../media/image432.png"/><Relationship Id="rId95" Type="http://schemas.openxmlformats.org/officeDocument/2006/relationships/image" Target="../media/image437.png"/><Relationship Id="rId22" Type="http://schemas.openxmlformats.org/officeDocument/2006/relationships/image" Target="../media/image364.png"/><Relationship Id="rId27" Type="http://schemas.openxmlformats.org/officeDocument/2006/relationships/image" Target="../media/image369.png"/><Relationship Id="rId43" Type="http://schemas.openxmlformats.org/officeDocument/2006/relationships/image" Target="../media/image385.png"/><Relationship Id="rId48" Type="http://schemas.openxmlformats.org/officeDocument/2006/relationships/image" Target="../media/image390.png"/><Relationship Id="rId64" Type="http://schemas.openxmlformats.org/officeDocument/2006/relationships/image" Target="../media/image406.png"/><Relationship Id="rId69" Type="http://schemas.openxmlformats.org/officeDocument/2006/relationships/image" Target="../media/image411.png"/><Relationship Id="rId113" Type="http://schemas.openxmlformats.org/officeDocument/2006/relationships/image" Target="../media/image455.png"/><Relationship Id="rId118" Type="http://schemas.openxmlformats.org/officeDocument/2006/relationships/image" Target="../media/image460.png"/><Relationship Id="rId134" Type="http://schemas.openxmlformats.org/officeDocument/2006/relationships/image" Target="../media/image476.png"/><Relationship Id="rId139" Type="http://schemas.openxmlformats.org/officeDocument/2006/relationships/image" Target="../media/image481.png"/><Relationship Id="rId8" Type="http://schemas.openxmlformats.org/officeDocument/2006/relationships/image" Target="../media/image350.png"/><Relationship Id="rId51" Type="http://schemas.openxmlformats.org/officeDocument/2006/relationships/image" Target="../media/image393.png"/><Relationship Id="rId72" Type="http://schemas.openxmlformats.org/officeDocument/2006/relationships/image" Target="../media/image414.png"/><Relationship Id="rId80" Type="http://schemas.openxmlformats.org/officeDocument/2006/relationships/image" Target="../media/image422.png"/><Relationship Id="rId85" Type="http://schemas.openxmlformats.org/officeDocument/2006/relationships/image" Target="../media/image427.png"/><Relationship Id="rId93" Type="http://schemas.openxmlformats.org/officeDocument/2006/relationships/image" Target="../media/image435.png"/><Relationship Id="rId98" Type="http://schemas.openxmlformats.org/officeDocument/2006/relationships/image" Target="../media/image440.png"/><Relationship Id="rId121" Type="http://schemas.openxmlformats.org/officeDocument/2006/relationships/image" Target="../media/image463.png"/><Relationship Id="rId3" Type="http://schemas.openxmlformats.org/officeDocument/2006/relationships/image" Target="../media/image345.png"/><Relationship Id="rId12" Type="http://schemas.openxmlformats.org/officeDocument/2006/relationships/image" Target="../media/image354.png"/><Relationship Id="rId17" Type="http://schemas.openxmlformats.org/officeDocument/2006/relationships/image" Target="../media/image359.png"/><Relationship Id="rId25" Type="http://schemas.openxmlformats.org/officeDocument/2006/relationships/image" Target="../media/image367.png"/><Relationship Id="rId33" Type="http://schemas.openxmlformats.org/officeDocument/2006/relationships/image" Target="../media/image375.png"/><Relationship Id="rId38" Type="http://schemas.openxmlformats.org/officeDocument/2006/relationships/image" Target="../media/image380.png"/><Relationship Id="rId46" Type="http://schemas.openxmlformats.org/officeDocument/2006/relationships/image" Target="../media/image388.png"/><Relationship Id="rId59" Type="http://schemas.openxmlformats.org/officeDocument/2006/relationships/image" Target="../media/image401.png"/><Relationship Id="rId67" Type="http://schemas.openxmlformats.org/officeDocument/2006/relationships/image" Target="../media/image409.png"/><Relationship Id="rId103" Type="http://schemas.openxmlformats.org/officeDocument/2006/relationships/image" Target="../media/image445.png"/><Relationship Id="rId108" Type="http://schemas.openxmlformats.org/officeDocument/2006/relationships/image" Target="../media/image450.png"/><Relationship Id="rId116" Type="http://schemas.openxmlformats.org/officeDocument/2006/relationships/image" Target="../media/image458.png"/><Relationship Id="rId124" Type="http://schemas.openxmlformats.org/officeDocument/2006/relationships/image" Target="../media/image466.png"/><Relationship Id="rId129" Type="http://schemas.openxmlformats.org/officeDocument/2006/relationships/image" Target="../media/image471.png"/><Relationship Id="rId137" Type="http://schemas.openxmlformats.org/officeDocument/2006/relationships/image" Target="../media/image479.png"/><Relationship Id="rId20" Type="http://schemas.openxmlformats.org/officeDocument/2006/relationships/image" Target="../media/image362.png"/><Relationship Id="rId41" Type="http://schemas.openxmlformats.org/officeDocument/2006/relationships/image" Target="../media/image383.png"/><Relationship Id="rId54" Type="http://schemas.openxmlformats.org/officeDocument/2006/relationships/image" Target="../media/image396.png"/><Relationship Id="rId62" Type="http://schemas.openxmlformats.org/officeDocument/2006/relationships/image" Target="../media/image404.png"/><Relationship Id="rId70" Type="http://schemas.openxmlformats.org/officeDocument/2006/relationships/image" Target="../media/image412.png"/><Relationship Id="rId75" Type="http://schemas.openxmlformats.org/officeDocument/2006/relationships/image" Target="../media/image417.png"/><Relationship Id="rId83" Type="http://schemas.openxmlformats.org/officeDocument/2006/relationships/image" Target="../media/image425.png"/><Relationship Id="rId88" Type="http://schemas.openxmlformats.org/officeDocument/2006/relationships/image" Target="../media/image430.png"/><Relationship Id="rId91" Type="http://schemas.openxmlformats.org/officeDocument/2006/relationships/image" Target="../media/image433.png"/><Relationship Id="rId96" Type="http://schemas.openxmlformats.org/officeDocument/2006/relationships/image" Target="../media/image438.png"/><Relationship Id="rId111" Type="http://schemas.openxmlformats.org/officeDocument/2006/relationships/image" Target="../media/image453.png"/><Relationship Id="rId132" Type="http://schemas.openxmlformats.org/officeDocument/2006/relationships/image" Target="../media/image474.png"/><Relationship Id="rId140" Type="http://schemas.openxmlformats.org/officeDocument/2006/relationships/image" Target="../media/image482.png"/><Relationship Id="rId1" Type="http://schemas.openxmlformats.org/officeDocument/2006/relationships/slideLayout" Target="../slideLayouts/slideLayout7.xml"/><Relationship Id="rId6" Type="http://schemas.openxmlformats.org/officeDocument/2006/relationships/image" Target="../media/image348.png"/><Relationship Id="rId15" Type="http://schemas.openxmlformats.org/officeDocument/2006/relationships/image" Target="../media/image357.png"/><Relationship Id="rId23" Type="http://schemas.openxmlformats.org/officeDocument/2006/relationships/image" Target="../media/image365.png"/><Relationship Id="rId28" Type="http://schemas.openxmlformats.org/officeDocument/2006/relationships/image" Target="../media/image370.png"/><Relationship Id="rId36" Type="http://schemas.openxmlformats.org/officeDocument/2006/relationships/image" Target="../media/image378.png"/><Relationship Id="rId49" Type="http://schemas.openxmlformats.org/officeDocument/2006/relationships/image" Target="../media/image391.png"/><Relationship Id="rId57" Type="http://schemas.openxmlformats.org/officeDocument/2006/relationships/image" Target="../media/image399.png"/><Relationship Id="rId106" Type="http://schemas.openxmlformats.org/officeDocument/2006/relationships/image" Target="../media/image448.png"/><Relationship Id="rId114" Type="http://schemas.openxmlformats.org/officeDocument/2006/relationships/image" Target="../media/image456.png"/><Relationship Id="rId119" Type="http://schemas.openxmlformats.org/officeDocument/2006/relationships/image" Target="../media/image461.png"/><Relationship Id="rId127" Type="http://schemas.openxmlformats.org/officeDocument/2006/relationships/image" Target="../media/image469.png"/><Relationship Id="rId10" Type="http://schemas.openxmlformats.org/officeDocument/2006/relationships/image" Target="../media/image352.png"/><Relationship Id="rId31" Type="http://schemas.openxmlformats.org/officeDocument/2006/relationships/image" Target="../media/image373.png"/><Relationship Id="rId44" Type="http://schemas.openxmlformats.org/officeDocument/2006/relationships/image" Target="../media/image386.png"/><Relationship Id="rId52" Type="http://schemas.openxmlformats.org/officeDocument/2006/relationships/image" Target="../media/image394.png"/><Relationship Id="rId60" Type="http://schemas.openxmlformats.org/officeDocument/2006/relationships/image" Target="../media/image402.png"/><Relationship Id="rId65" Type="http://schemas.openxmlformats.org/officeDocument/2006/relationships/image" Target="../media/image407.png"/><Relationship Id="rId73" Type="http://schemas.openxmlformats.org/officeDocument/2006/relationships/image" Target="../media/image415.png"/><Relationship Id="rId78" Type="http://schemas.openxmlformats.org/officeDocument/2006/relationships/image" Target="../media/image420.png"/><Relationship Id="rId81" Type="http://schemas.openxmlformats.org/officeDocument/2006/relationships/image" Target="../media/image423.png"/><Relationship Id="rId86" Type="http://schemas.openxmlformats.org/officeDocument/2006/relationships/image" Target="../media/image428.png"/><Relationship Id="rId94" Type="http://schemas.openxmlformats.org/officeDocument/2006/relationships/image" Target="../media/image436.png"/><Relationship Id="rId99" Type="http://schemas.openxmlformats.org/officeDocument/2006/relationships/image" Target="../media/image441.png"/><Relationship Id="rId101" Type="http://schemas.openxmlformats.org/officeDocument/2006/relationships/image" Target="../media/image443.png"/><Relationship Id="rId122" Type="http://schemas.openxmlformats.org/officeDocument/2006/relationships/image" Target="../media/image464.png"/><Relationship Id="rId130" Type="http://schemas.openxmlformats.org/officeDocument/2006/relationships/image" Target="../media/image472.png"/><Relationship Id="rId135" Type="http://schemas.openxmlformats.org/officeDocument/2006/relationships/image" Target="../media/image477.png"/><Relationship Id="rId4" Type="http://schemas.openxmlformats.org/officeDocument/2006/relationships/image" Target="../media/image346.png"/><Relationship Id="rId9" Type="http://schemas.openxmlformats.org/officeDocument/2006/relationships/image" Target="../media/image351.png"/><Relationship Id="rId13" Type="http://schemas.openxmlformats.org/officeDocument/2006/relationships/image" Target="../media/image355.png"/><Relationship Id="rId18" Type="http://schemas.openxmlformats.org/officeDocument/2006/relationships/image" Target="../media/image360.png"/><Relationship Id="rId39" Type="http://schemas.openxmlformats.org/officeDocument/2006/relationships/image" Target="../media/image381.png"/><Relationship Id="rId109" Type="http://schemas.openxmlformats.org/officeDocument/2006/relationships/image" Target="../media/image451.png"/><Relationship Id="rId34" Type="http://schemas.openxmlformats.org/officeDocument/2006/relationships/image" Target="../media/image376.png"/><Relationship Id="rId50" Type="http://schemas.openxmlformats.org/officeDocument/2006/relationships/image" Target="../media/image392.png"/><Relationship Id="rId55" Type="http://schemas.openxmlformats.org/officeDocument/2006/relationships/image" Target="../media/image397.png"/><Relationship Id="rId76" Type="http://schemas.openxmlformats.org/officeDocument/2006/relationships/image" Target="../media/image418.png"/><Relationship Id="rId97" Type="http://schemas.openxmlformats.org/officeDocument/2006/relationships/image" Target="../media/image439.png"/><Relationship Id="rId104" Type="http://schemas.openxmlformats.org/officeDocument/2006/relationships/image" Target="../media/image446.png"/><Relationship Id="rId120" Type="http://schemas.openxmlformats.org/officeDocument/2006/relationships/image" Target="../media/image462.png"/><Relationship Id="rId125" Type="http://schemas.openxmlformats.org/officeDocument/2006/relationships/image" Target="../media/image467.png"/><Relationship Id="rId7" Type="http://schemas.openxmlformats.org/officeDocument/2006/relationships/image" Target="../media/image349.png"/><Relationship Id="rId71" Type="http://schemas.openxmlformats.org/officeDocument/2006/relationships/image" Target="../media/image413.png"/><Relationship Id="rId92" Type="http://schemas.openxmlformats.org/officeDocument/2006/relationships/image" Target="../media/image434.png"/><Relationship Id="rId2" Type="http://schemas.openxmlformats.org/officeDocument/2006/relationships/image" Target="../media/image344.png"/><Relationship Id="rId29" Type="http://schemas.openxmlformats.org/officeDocument/2006/relationships/image" Target="../media/image371.png"/><Relationship Id="rId24" Type="http://schemas.openxmlformats.org/officeDocument/2006/relationships/image" Target="../media/image366.png"/><Relationship Id="rId40" Type="http://schemas.openxmlformats.org/officeDocument/2006/relationships/image" Target="../media/image382.png"/><Relationship Id="rId45" Type="http://schemas.openxmlformats.org/officeDocument/2006/relationships/image" Target="../media/image387.png"/><Relationship Id="rId66" Type="http://schemas.openxmlformats.org/officeDocument/2006/relationships/image" Target="../media/image408.png"/><Relationship Id="rId87" Type="http://schemas.openxmlformats.org/officeDocument/2006/relationships/image" Target="../media/image429.png"/><Relationship Id="rId110" Type="http://schemas.openxmlformats.org/officeDocument/2006/relationships/image" Target="../media/image452.png"/><Relationship Id="rId115" Type="http://schemas.openxmlformats.org/officeDocument/2006/relationships/image" Target="../media/image457.png"/><Relationship Id="rId131" Type="http://schemas.openxmlformats.org/officeDocument/2006/relationships/image" Target="../media/image473.png"/><Relationship Id="rId136" Type="http://schemas.openxmlformats.org/officeDocument/2006/relationships/image" Target="../media/image478.png"/><Relationship Id="rId61" Type="http://schemas.openxmlformats.org/officeDocument/2006/relationships/image" Target="../media/image403.png"/><Relationship Id="rId82" Type="http://schemas.openxmlformats.org/officeDocument/2006/relationships/image" Target="../media/image424.png"/><Relationship Id="rId19" Type="http://schemas.openxmlformats.org/officeDocument/2006/relationships/image" Target="../media/image361.png"/><Relationship Id="rId14" Type="http://schemas.openxmlformats.org/officeDocument/2006/relationships/image" Target="../media/image356.png"/><Relationship Id="rId30" Type="http://schemas.openxmlformats.org/officeDocument/2006/relationships/image" Target="../media/image372.png"/><Relationship Id="rId35" Type="http://schemas.openxmlformats.org/officeDocument/2006/relationships/image" Target="../media/image377.png"/><Relationship Id="rId56" Type="http://schemas.openxmlformats.org/officeDocument/2006/relationships/image" Target="../media/image398.png"/><Relationship Id="rId77" Type="http://schemas.openxmlformats.org/officeDocument/2006/relationships/image" Target="../media/image419.png"/><Relationship Id="rId100" Type="http://schemas.openxmlformats.org/officeDocument/2006/relationships/image" Target="../media/image442.png"/><Relationship Id="rId105" Type="http://schemas.openxmlformats.org/officeDocument/2006/relationships/image" Target="../media/image447.png"/><Relationship Id="rId126" Type="http://schemas.openxmlformats.org/officeDocument/2006/relationships/image" Target="../media/image468.png"/></Relationships>
</file>

<file path=ppt/slides/_rels/slide39.xml.rels><?xml version="1.0" encoding="UTF-8" standalone="yes"?>
<Relationships xmlns="http://schemas.openxmlformats.org/package/2006/relationships"><Relationship Id="rId26" Type="http://schemas.openxmlformats.org/officeDocument/2006/relationships/image" Target="../media/image507.png"/><Relationship Id="rId21" Type="http://schemas.openxmlformats.org/officeDocument/2006/relationships/image" Target="../media/image502.png"/><Relationship Id="rId42" Type="http://schemas.openxmlformats.org/officeDocument/2006/relationships/image" Target="../media/image523.png"/><Relationship Id="rId47" Type="http://schemas.openxmlformats.org/officeDocument/2006/relationships/image" Target="../media/image528.png"/><Relationship Id="rId63" Type="http://schemas.openxmlformats.org/officeDocument/2006/relationships/image" Target="../media/image544.png"/><Relationship Id="rId68" Type="http://schemas.openxmlformats.org/officeDocument/2006/relationships/image" Target="../media/image549.png"/><Relationship Id="rId84" Type="http://schemas.openxmlformats.org/officeDocument/2006/relationships/image" Target="../media/image565.png"/><Relationship Id="rId89" Type="http://schemas.openxmlformats.org/officeDocument/2006/relationships/image" Target="../media/image570.png"/><Relationship Id="rId7" Type="http://schemas.openxmlformats.org/officeDocument/2006/relationships/image" Target="../media/image488.png"/><Relationship Id="rId71" Type="http://schemas.openxmlformats.org/officeDocument/2006/relationships/image" Target="../media/image552.png"/><Relationship Id="rId92" Type="http://schemas.openxmlformats.org/officeDocument/2006/relationships/image" Target="../media/image573.png"/><Relationship Id="rId2" Type="http://schemas.openxmlformats.org/officeDocument/2006/relationships/image" Target="../media/image483.png"/><Relationship Id="rId16" Type="http://schemas.openxmlformats.org/officeDocument/2006/relationships/image" Target="../media/image497.png"/><Relationship Id="rId29" Type="http://schemas.openxmlformats.org/officeDocument/2006/relationships/image" Target="../media/image510.png"/><Relationship Id="rId11" Type="http://schemas.openxmlformats.org/officeDocument/2006/relationships/image" Target="../media/image492.png"/><Relationship Id="rId24" Type="http://schemas.openxmlformats.org/officeDocument/2006/relationships/image" Target="../media/image505.png"/><Relationship Id="rId32" Type="http://schemas.openxmlformats.org/officeDocument/2006/relationships/image" Target="../media/image513.png"/><Relationship Id="rId37" Type="http://schemas.openxmlformats.org/officeDocument/2006/relationships/image" Target="../media/image518.png"/><Relationship Id="rId40" Type="http://schemas.openxmlformats.org/officeDocument/2006/relationships/image" Target="../media/image521.png"/><Relationship Id="rId45" Type="http://schemas.openxmlformats.org/officeDocument/2006/relationships/image" Target="../media/image526.png"/><Relationship Id="rId53" Type="http://schemas.openxmlformats.org/officeDocument/2006/relationships/image" Target="../media/image534.png"/><Relationship Id="rId58" Type="http://schemas.openxmlformats.org/officeDocument/2006/relationships/image" Target="../media/image539.png"/><Relationship Id="rId66" Type="http://schemas.openxmlformats.org/officeDocument/2006/relationships/image" Target="../media/image547.png"/><Relationship Id="rId74" Type="http://schemas.openxmlformats.org/officeDocument/2006/relationships/image" Target="../media/image555.png"/><Relationship Id="rId79" Type="http://schemas.openxmlformats.org/officeDocument/2006/relationships/image" Target="../media/image560.png"/><Relationship Id="rId87" Type="http://schemas.openxmlformats.org/officeDocument/2006/relationships/image" Target="../media/image568.png"/><Relationship Id="rId102" Type="http://schemas.openxmlformats.org/officeDocument/2006/relationships/image" Target="../media/image583.png"/><Relationship Id="rId5" Type="http://schemas.openxmlformats.org/officeDocument/2006/relationships/image" Target="../media/image486.png"/><Relationship Id="rId61" Type="http://schemas.openxmlformats.org/officeDocument/2006/relationships/image" Target="../media/image542.png"/><Relationship Id="rId82" Type="http://schemas.openxmlformats.org/officeDocument/2006/relationships/image" Target="../media/image563.png"/><Relationship Id="rId90" Type="http://schemas.openxmlformats.org/officeDocument/2006/relationships/image" Target="../media/image571.png"/><Relationship Id="rId95" Type="http://schemas.openxmlformats.org/officeDocument/2006/relationships/image" Target="../media/image576.png"/><Relationship Id="rId19" Type="http://schemas.openxmlformats.org/officeDocument/2006/relationships/image" Target="../media/image500.png"/><Relationship Id="rId14" Type="http://schemas.openxmlformats.org/officeDocument/2006/relationships/image" Target="../media/image495.png"/><Relationship Id="rId22" Type="http://schemas.openxmlformats.org/officeDocument/2006/relationships/image" Target="../media/image503.png"/><Relationship Id="rId27" Type="http://schemas.openxmlformats.org/officeDocument/2006/relationships/image" Target="../media/image508.png"/><Relationship Id="rId30" Type="http://schemas.openxmlformats.org/officeDocument/2006/relationships/image" Target="../media/image511.png"/><Relationship Id="rId35" Type="http://schemas.openxmlformats.org/officeDocument/2006/relationships/image" Target="../media/image516.png"/><Relationship Id="rId43" Type="http://schemas.openxmlformats.org/officeDocument/2006/relationships/image" Target="../media/image524.png"/><Relationship Id="rId48" Type="http://schemas.openxmlformats.org/officeDocument/2006/relationships/image" Target="../media/image529.png"/><Relationship Id="rId56" Type="http://schemas.openxmlformats.org/officeDocument/2006/relationships/image" Target="../media/image537.png"/><Relationship Id="rId64" Type="http://schemas.openxmlformats.org/officeDocument/2006/relationships/image" Target="../media/image545.png"/><Relationship Id="rId69" Type="http://schemas.openxmlformats.org/officeDocument/2006/relationships/image" Target="../media/image550.png"/><Relationship Id="rId77" Type="http://schemas.openxmlformats.org/officeDocument/2006/relationships/image" Target="../media/image558.png"/><Relationship Id="rId100" Type="http://schemas.openxmlformats.org/officeDocument/2006/relationships/image" Target="../media/image581.png"/><Relationship Id="rId105" Type="http://schemas.openxmlformats.org/officeDocument/2006/relationships/image" Target="../media/image586.png"/><Relationship Id="rId8" Type="http://schemas.openxmlformats.org/officeDocument/2006/relationships/image" Target="../media/image489.png"/><Relationship Id="rId51" Type="http://schemas.openxmlformats.org/officeDocument/2006/relationships/image" Target="../media/image532.png"/><Relationship Id="rId72" Type="http://schemas.openxmlformats.org/officeDocument/2006/relationships/image" Target="../media/image553.png"/><Relationship Id="rId80" Type="http://schemas.openxmlformats.org/officeDocument/2006/relationships/image" Target="../media/image561.png"/><Relationship Id="rId85" Type="http://schemas.openxmlformats.org/officeDocument/2006/relationships/image" Target="../media/image566.png"/><Relationship Id="rId93" Type="http://schemas.openxmlformats.org/officeDocument/2006/relationships/image" Target="../media/image574.png"/><Relationship Id="rId98" Type="http://schemas.openxmlformats.org/officeDocument/2006/relationships/image" Target="../media/image579.png"/><Relationship Id="rId3" Type="http://schemas.openxmlformats.org/officeDocument/2006/relationships/image" Target="../media/image484.png"/><Relationship Id="rId12" Type="http://schemas.openxmlformats.org/officeDocument/2006/relationships/image" Target="../media/image493.png"/><Relationship Id="rId17" Type="http://schemas.openxmlformats.org/officeDocument/2006/relationships/image" Target="../media/image498.png"/><Relationship Id="rId25" Type="http://schemas.openxmlformats.org/officeDocument/2006/relationships/image" Target="../media/image506.png"/><Relationship Id="rId33" Type="http://schemas.openxmlformats.org/officeDocument/2006/relationships/image" Target="../media/image514.png"/><Relationship Id="rId38" Type="http://schemas.openxmlformats.org/officeDocument/2006/relationships/image" Target="../media/image519.png"/><Relationship Id="rId46" Type="http://schemas.openxmlformats.org/officeDocument/2006/relationships/image" Target="../media/image527.png"/><Relationship Id="rId59" Type="http://schemas.openxmlformats.org/officeDocument/2006/relationships/image" Target="../media/image540.png"/><Relationship Id="rId67" Type="http://schemas.openxmlformats.org/officeDocument/2006/relationships/image" Target="../media/image548.png"/><Relationship Id="rId103" Type="http://schemas.openxmlformats.org/officeDocument/2006/relationships/image" Target="../media/image584.png"/><Relationship Id="rId20" Type="http://schemas.openxmlformats.org/officeDocument/2006/relationships/image" Target="../media/image501.png"/><Relationship Id="rId41" Type="http://schemas.openxmlformats.org/officeDocument/2006/relationships/image" Target="../media/image522.png"/><Relationship Id="rId54" Type="http://schemas.openxmlformats.org/officeDocument/2006/relationships/image" Target="../media/image535.png"/><Relationship Id="rId62" Type="http://schemas.openxmlformats.org/officeDocument/2006/relationships/image" Target="../media/image543.png"/><Relationship Id="rId70" Type="http://schemas.openxmlformats.org/officeDocument/2006/relationships/image" Target="../media/image551.png"/><Relationship Id="rId75" Type="http://schemas.openxmlformats.org/officeDocument/2006/relationships/image" Target="../media/image556.png"/><Relationship Id="rId83" Type="http://schemas.openxmlformats.org/officeDocument/2006/relationships/image" Target="../media/image564.png"/><Relationship Id="rId88" Type="http://schemas.openxmlformats.org/officeDocument/2006/relationships/image" Target="../media/image569.png"/><Relationship Id="rId91" Type="http://schemas.openxmlformats.org/officeDocument/2006/relationships/image" Target="../media/image572.png"/><Relationship Id="rId96" Type="http://schemas.openxmlformats.org/officeDocument/2006/relationships/image" Target="../media/image577.png"/><Relationship Id="rId1" Type="http://schemas.openxmlformats.org/officeDocument/2006/relationships/slideLayout" Target="../slideLayouts/slideLayout7.xml"/><Relationship Id="rId6" Type="http://schemas.openxmlformats.org/officeDocument/2006/relationships/image" Target="../media/image487.png"/><Relationship Id="rId15" Type="http://schemas.openxmlformats.org/officeDocument/2006/relationships/image" Target="../media/image496.png"/><Relationship Id="rId23" Type="http://schemas.openxmlformats.org/officeDocument/2006/relationships/image" Target="../media/image504.png"/><Relationship Id="rId28" Type="http://schemas.openxmlformats.org/officeDocument/2006/relationships/image" Target="../media/image509.png"/><Relationship Id="rId36" Type="http://schemas.openxmlformats.org/officeDocument/2006/relationships/image" Target="../media/image517.png"/><Relationship Id="rId49" Type="http://schemas.openxmlformats.org/officeDocument/2006/relationships/image" Target="../media/image530.png"/><Relationship Id="rId57" Type="http://schemas.openxmlformats.org/officeDocument/2006/relationships/image" Target="../media/image538.png"/><Relationship Id="rId10" Type="http://schemas.openxmlformats.org/officeDocument/2006/relationships/image" Target="../media/image491.png"/><Relationship Id="rId31" Type="http://schemas.openxmlformats.org/officeDocument/2006/relationships/image" Target="../media/image512.png"/><Relationship Id="rId44" Type="http://schemas.openxmlformats.org/officeDocument/2006/relationships/image" Target="../media/image525.png"/><Relationship Id="rId52" Type="http://schemas.openxmlformats.org/officeDocument/2006/relationships/image" Target="../media/image533.png"/><Relationship Id="rId60" Type="http://schemas.openxmlformats.org/officeDocument/2006/relationships/image" Target="../media/image541.png"/><Relationship Id="rId65" Type="http://schemas.openxmlformats.org/officeDocument/2006/relationships/image" Target="../media/image546.png"/><Relationship Id="rId73" Type="http://schemas.openxmlformats.org/officeDocument/2006/relationships/image" Target="../media/image554.png"/><Relationship Id="rId78" Type="http://schemas.openxmlformats.org/officeDocument/2006/relationships/image" Target="../media/image559.png"/><Relationship Id="rId81" Type="http://schemas.openxmlformats.org/officeDocument/2006/relationships/image" Target="../media/image562.png"/><Relationship Id="rId86" Type="http://schemas.openxmlformats.org/officeDocument/2006/relationships/image" Target="../media/image567.png"/><Relationship Id="rId94" Type="http://schemas.openxmlformats.org/officeDocument/2006/relationships/image" Target="../media/image575.png"/><Relationship Id="rId99" Type="http://schemas.openxmlformats.org/officeDocument/2006/relationships/image" Target="../media/image580.png"/><Relationship Id="rId101" Type="http://schemas.openxmlformats.org/officeDocument/2006/relationships/image" Target="../media/image582.png"/><Relationship Id="rId4" Type="http://schemas.openxmlformats.org/officeDocument/2006/relationships/image" Target="../media/image485.png"/><Relationship Id="rId9" Type="http://schemas.openxmlformats.org/officeDocument/2006/relationships/image" Target="../media/image490.png"/><Relationship Id="rId13" Type="http://schemas.openxmlformats.org/officeDocument/2006/relationships/image" Target="../media/image494.png"/><Relationship Id="rId18" Type="http://schemas.openxmlformats.org/officeDocument/2006/relationships/image" Target="../media/image499.png"/><Relationship Id="rId39" Type="http://schemas.openxmlformats.org/officeDocument/2006/relationships/image" Target="../media/image520.png"/><Relationship Id="rId34" Type="http://schemas.openxmlformats.org/officeDocument/2006/relationships/image" Target="../media/image515.png"/><Relationship Id="rId50" Type="http://schemas.openxmlformats.org/officeDocument/2006/relationships/image" Target="../media/image531.png"/><Relationship Id="rId55" Type="http://schemas.openxmlformats.org/officeDocument/2006/relationships/image" Target="../media/image536.png"/><Relationship Id="rId76" Type="http://schemas.openxmlformats.org/officeDocument/2006/relationships/image" Target="../media/image557.png"/><Relationship Id="rId97" Type="http://schemas.openxmlformats.org/officeDocument/2006/relationships/image" Target="../media/image578.png"/><Relationship Id="rId104" Type="http://schemas.openxmlformats.org/officeDocument/2006/relationships/image" Target="../media/image58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6" Type="http://schemas.openxmlformats.org/officeDocument/2006/relationships/image" Target="../media/image611.png"/><Relationship Id="rId117" Type="http://schemas.openxmlformats.org/officeDocument/2006/relationships/image" Target="../media/image702.png"/><Relationship Id="rId21" Type="http://schemas.openxmlformats.org/officeDocument/2006/relationships/image" Target="../media/image606.png"/><Relationship Id="rId42" Type="http://schemas.openxmlformats.org/officeDocument/2006/relationships/image" Target="../media/image627.png"/><Relationship Id="rId47" Type="http://schemas.openxmlformats.org/officeDocument/2006/relationships/image" Target="../media/image632.png"/><Relationship Id="rId63" Type="http://schemas.openxmlformats.org/officeDocument/2006/relationships/image" Target="../media/image648.png"/><Relationship Id="rId68" Type="http://schemas.openxmlformats.org/officeDocument/2006/relationships/image" Target="../media/image653.png"/><Relationship Id="rId84" Type="http://schemas.openxmlformats.org/officeDocument/2006/relationships/image" Target="../media/image669.png"/><Relationship Id="rId89" Type="http://schemas.openxmlformats.org/officeDocument/2006/relationships/image" Target="../media/image674.png"/><Relationship Id="rId112" Type="http://schemas.openxmlformats.org/officeDocument/2006/relationships/image" Target="../media/image697.png"/><Relationship Id="rId133" Type="http://schemas.openxmlformats.org/officeDocument/2006/relationships/image" Target="../media/image718.png"/><Relationship Id="rId138" Type="http://schemas.openxmlformats.org/officeDocument/2006/relationships/image" Target="../media/image723.png"/><Relationship Id="rId154" Type="http://schemas.openxmlformats.org/officeDocument/2006/relationships/image" Target="../media/image739.png"/><Relationship Id="rId159" Type="http://schemas.openxmlformats.org/officeDocument/2006/relationships/image" Target="../media/image744.png"/><Relationship Id="rId16" Type="http://schemas.openxmlformats.org/officeDocument/2006/relationships/image" Target="../media/image601.png"/><Relationship Id="rId107" Type="http://schemas.openxmlformats.org/officeDocument/2006/relationships/image" Target="../media/image692.png"/><Relationship Id="rId11" Type="http://schemas.openxmlformats.org/officeDocument/2006/relationships/image" Target="../media/image596.png"/><Relationship Id="rId32" Type="http://schemas.openxmlformats.org/officeDocument/2006/relationships/image" Target="../media/image617.png"/><Relationship Id="rId37" Type="http://schemas.openxmlformats.org/officeDocument/2006/relationships/image" Target="../media/image622.png"/><Relationship Id="rId53" Type="http://schemas.openxmlformats.org/officeDocument/2006/relationships/image" Target="../media/image638.png"/><Relationship Id="rId58" Type="http://schemas.openxmlformats.org/officeDocument/2006/relationships/image" Target="../media/image643.png"/><Relationship Id="rId74" Type="http://schemas.openxmlformats.org/officeDocument/2006/relationships/image" Target="../media/image659.png"/><Relationship Id="rId79" Type="http://schemas.openxmlformats.org/officeDocument/2006/relationships/image" Target="../media/image664.png"/><Relationship Id="rId102" Type="http://schemas.openxmlformats.org/officeDocument/2006/relationships/image" Target="../media/image687.png"/><Relationship Id="rId123" Type="http://schemas.openxmlformats.org/officeDocument/2006/relationships/image" Target="../media/image708.png"/><Relationship Id="rId128" Type="http://schemas.openxmlformats.org/officeDocument/2006/relationships/image" Target="../media/image713.png"/><Relationship Id="rId144" Type="http://schemas.openxmlformats.org/officeDocument/2006/relationships/image" Target="../media/image729.png"/><Relationship Id="rId149" Type="http://schemas.openxmlformats.org/officeDocument/2006/relationships/image" Target="../media/image734.png"/><Relationship Id="rId5" Type="http://schemas.openxmlformats.org/officeDocument/2006/relationships/image" Target="../media/image590.png"/><Relationship Id="rId90" Type="http://schemas.openxmlformats.org/officeDocument/2006/relationships/image" Target="../media/image675.png"/><Relationship Id="rId95" Type="http://schemas.openxmlformats.org/officeDocument/2006/relationships/image" Target="../media/image680.png"/><Relationship Id="rId160" Type="http://schemas.openxmlformats.org/officeDocument/2006/relationships/image" Target="../media/image745.png"/><Relationship Id="rId22" Type="http://schemas.openxmlformats.org/officeDocument/2006/relationships/image" Target="../media/image607.png"/><Relationship Id="rId27" Type="http://schemas.openxmlformats.org/officeDocument/2006/relationships/image" Target="../media/image612.png"/><Relationship Id="rId43" Type="http://schemas.openxmlformats.org/officeDocument/2006/relationships/image" Target="../media/image628.png"/><Relationship Id="rId48" Type="http://schemas.openxmlformats.org/officeDocument/2006/relationships/image" Target="../media/image633.png"/><Relationship Id="rId64" Type="http://schemas.openxmlformats.org/officeDocument/2006/relationships/image" Target="../media/image649.png"/><Relationship Id="rId69" Type="http://schemas.openxmlformats.org/officeDocument/2006/relationships/image" Target="../media/image654.png"/><Relationship Id="rId113" Type="http://schemas.openxmlformats.org/officeDocument/2006/relationships/image" Target="../media/image698.png"/><Relationship Id="rId118" Type="http://schemas.openxmlformats.org/officeDocument/2006/relationships/image" Target="../media/image703.png"/><Relationship Id="rId134" Type="http://schemas.openxmlformats.org/officeDocument/2006/relationships/image" Target="../media/image719.png"/><Relationship Id="rId139" Type="http://schemas.openxmlformats.org/officeDocument/2006/relationships/image" Target="../media/image724.png"/><Relationship Id="rId80" Type="http://schemas.openxmlformats.org/officeDocument/2006/relationships/image" Target="../media/image665.png"/><Relationship Id="rId85" Type="http://schemas.openxmlformats.org/officeDocument/2006/relationships/image" Target="../media/image670.png"/><Relationship Id="rId150" Type="http://schemas.openxmlformats.org/officeDocument/2006/relationships/image" Target="../media/image735.png"/><Relationship Id="rId155" Type="http://schemas.openxmlformats.org/officeDocument/2006/relationships/image" Target="../media/image740.png"/><Relationship Id="rId12" Type="http://schemas.openxmlformats.org/officeDocument/2006/relationships/image" Target="../media/image597.png"/><Relationship Id="rId17" Type="http://schemas.openxmlformats.org/officeDocument/2006/relationships/image" Target="../media/image602.png"/><Relationship Id="rId33" Type="http://schemas.openxmlformats.org/officeDocument/2006/relationships/image" Target="../media/image618.png"/><Relationship Id="rId38" Type="http://schemas.openxmlformats.org/officeDocument/2006/relationships/image" Target="../media/image623.png"/><Relationship Id="rId59" Type="http://schemas.openxmlformats.org/officeDocument/2006/relationships/image" Target="../media/image644.png"/><Relationship Id="rId103" Type="http://schemas.openxmlformats.org/officeDocument/2006/relationships/image" Target="../media/image688.png"/><Relationship Id="rId108" Type="http://schemas.openxmlformats.org/officeDocument/2006/relationships/image" Target="../media/image693.png"/><Relationship Id="rId124" Type="http://schemas.openxmlformats.org/officeDocument/2006/relationships/image" Target="../media/image709.png"/><Relationship Id="rId129" Type="http://schemas.openxmlformats.org/officeDocument/2006/relationships/image" Target="../media/image714.png"/><Relationship Id="rId20" Type="http://schemas.openxmlformats.org/officeDocument/2006/relationships/image" Target="../media/image605.png"/><Relationship Id="rId41" Type="http://schemas.openxmlformats.org/officeDocument/2006/relationships/image" Target="../media/image626.png"/><Relationship Id="rId54" Type="http://schemas.openxmlformats.org/officeDocument/2006/relationships/image" Target="../media/image639.png"/><Relationship Id="rId62" Type="http://schemas.openxmlformats.org/officeDocument/2006/relationships/image" Target="../media/image647.png"/><Relationship Id="rId70" Type="http://schemas.openxmlformats.org/officeDocument/2006/relationships/image" Target="../media/image655.png"/><Relationship Id="rId75" Type="http://schemas.openxmlformats.org/officeDocument/2006/relationships/image" Target="../media/image660.png"/><Relationship Id="rId83" Type="http://schemas.openxmlformats.org/officeDocument/2006/relationships/image" Target="../media/image668.png"/><Relationship Id="rId88" Type="http://schemas.openxmlformats.org/officeDocument/2006/relationships/image" Target="../media/image673.png"/><Relationship Id="rId91" Type="http://schemas.openxmlformats.org/officeDocument/2006/relationships/image" Target="../media/image676.png"/><Relationship Id="rId96" Type="http://schemas.openxmlformats.org/officeDocument/2006/relationships/image" Target="../media/image681.png"/><Relationship Id="rId111" Type="http://schemas.openxmlformats.org/officeDocument/2006/relationships/image" Target="../media/image696.png"/><Relationship Id="rId132" Type="http://schemas.openxmlformats.org/officeDocument/2006/relationships/image" Target="../media/image717.png"/><Relationship Id="rId140" Type="http://schemas.openxmlformats.org/officeDocument/2006/relationships/image" Target="../media/image725.png"/><Relationship Id="rId145" Type="http://schemas.openxmlformats.org/officeDocument/2006/relationships/image" Target="../media/image730.png"/><Relationship Id="rId153" Type="http://schemas.openxmlformats.org/officeDocument/2006/relationships/image" Target="../media/image738.png"/><Relationship Id="rId161" Type="http://schemas.openxmlformats.org/officeDocument/2006/relationships/image" Target="../media/image746.png"/><Relationship Id="rId1" Type="http://schemas.openxmlformats.org/officeDocument/2006/relationships/slideLayout" Target="../slideLayouts/slideLayout7.xml"/><Relationship Id="rId6" Type="http://schemas.openxmlformats.org/officeDocument/2006/relationships/image" Target="../media/image591.png"/><Relationship Id="rId15" Type="http://schemas.openxmlformats.org/officeDocument/2006/relationships/image" Target="../media/image600.png"/><Relationship Id="rId23" Type="http://schemas.openxmlformats.org/officeDocument/2006/relationships/image" Target="../media/image608.png"/><Relationship Id="rId28" Type="http://schemas.openxmlformats.org/officeDocument/2006/relationships/image" Target="../media/image613.png"/><Relationship Id="rId36" Type="http://schemas.openxmlformats.org/officeDocument/2006/relationships/image" Target="../media/image621.png"/><Relationship Id="rId49" Type="http://schemas.openxmlformats.org/officeDocument/2006/relationships/image" Target="../media/image634.png"/><Relationship Id="rId57" Type="http://schemas.openxmlformats.org/officeDocument/2006/relationships/image" Target="../media/image642.png"/><Relationship Id="rId106" Type="http://schemas.openxmlformats.org/officeDocument/2006/relationships/image" Target="../media/image691.png"/><Relationship Id="rId114" Type="http://schemas.openxmlformats.org/officeDocument/2006/relationships/image" Target="../media/image699.png"/><Relationship Id="rId119" Type="http://schemas.openxmlformats.org/officeDocument/2006/relationships/image" Target="../media/image704.png"/><Relationship Id="rId127" Type="http://schemas.openxmlformats.org/officeDocument/2006/relationships/image" Target="../media/image712.png"/><Relationship Id="rId10" Type="http://schemas.openxmlformats.org/officeDocument/2006/relationships/image" Target="../media/image595.png"/><Relationship Id="rId31" Type="http://schemas.openxmlformats.org/officeDocument/2006/relationships/image" Target="../media/image616.png"/><Relationship Id="rId44" Type="http://schemas.openxmlformats.org/officeDocument/2006/relationships/image" Target="../media/image629.png"/><Relationship Id="rId52" Type="http://schemas.openxmlformats.org/officeDocument/2006/relationships/image" Target="../media/image637.png"/><Relationship Id="rId60" Type="http://schemas.openxmlformats.org/officeDocument/2006/relationships/image" Target="../media/image645.png"/><Relationship Id="rId65" Type="http://schemas.openxmlformats.org/officeDocument/2006/relationships/image" Target="../media/image650.png"/><Relationship Id="rId73" Type="http://schemas.openxmlformats.org/officeDocument/2006/relationships/image" Target="../media/image658.png"/><Relationship Id="rId78" Type="http://schemas.openxmlformats.org/officeDocument/2006/relationships/image" Target="../media/image663.png"/><Relationship Id="rId81" Type="http://schemas.openxmlformats.org/officeDocument/2006/relationships/image" Target="../media/image666.png"/><Relationship Id="rId86" Type="http://schemas.openxmlformats.org/officeDocument/2006/relationships/image" Target="../media/image671.png"/><Relationship Id="rId94" Type="http://schemas.openxmlformats.org/officeDocument/2006/relationships/image" Target="../media/image679.png"/><Relationship Id="rId99" Type="http://schemas.openxmlformats.org/officeDocument/2006/relationships/image" Target="../media/image684.png"/><Relationship Id="rId101" Type="http://schemas.openxmlformats.org/officeDocument/2006/relationships/image" Target="../media/image686.png"/><Relationship Id="rId122" Type="http://schemas.openxmlformats.org/officeDocument/2006/relationships/image" Target="../media/image707.png"/><Relationship Id="rId130" Type="http://schemas.openxmlformats.org/officeDocument/2006/relationships/image" Target="../media/image715.png"/><Relationship Id="rId135" Type="http://schemas.openxmlformats.org/officeDocument/2006/relationships/image" Target="../media/image720.png"/><Relationship Id="rId143" Type="http://schemas.openxmlformats.org/officeDocument/2006/relationships/image" Target="../media/image728.png"/><Relationship Id="rId148" Type="http://schemas.openxmlformats.org/officeDocument/2006/relationships/image" Target="../media/image733.png"/><Relationship Id="rId151" Type="http://schemas.openxmlformats.org/officeDocument/2006/relationships/image" Target="../media/image736.png"/><Relationship Id="rId156" Type="http://schemas.openxmlformats.org/officeDocument/2006/relationships/image" Target="../media/image741.png"/><Relationship Id="rId4" Type="http://schemas.openxmlformats.org/officeDocument/2006/relationships/image" Target="../media/image589.png"/><Relationship Id="rId9" Type="http://schemas.openxmlformats.org/officeDocument/2006/relationships/image" Target="../media/image594.png"/><Relationship Id="rId13" Type="http://schemas.openxmlformats.org/officeDocument/2006/relationships/image" Target="../media/image598.png"/><Relationship Id="rId18" Type="http://schemas.openxmlformats.org/officeDocument/2006/relationships/image" Target="../media/image603.png"/><Relationship Id="rId39" Type="http://schemas.openxmlformats.org/officeDocument/2006/relationships/image" Target="../media/image624.png"/><Relationship Id="rId109" Type="http://schemas.openxmlformats.org/officeDocument/2006/relationships/image" Target="../media/image694.png"/><Relationship Id="rId34" Type="http://schemas.openxmlformats.org/officeDocument/2006/relationships/image" Target="../media/image619.png"/><Relationship Id="rId50" Type="http://schemas.openxmlformats.org/officeDocument/2006/relationships/image" Target="../media/image635.png"/><Relationship Id="rId55" Type="http://schemas.openxmlformats.org/officeDocument/2006/relationships/image" Target="../media/image640.png"/><Relationship Id="rId76" Type="http://schemas.openxmlformats.org/officeDocument/2006/relationships/image" Target="../media/image661.png"/><Relationship Id="rId97" Type="http://schemas.openxmlformats.org/officeDocument/2006/relationships/image" Target="../media/image682.png"/><Relationship Id="rId104" Type="http://schemas.openxmlformats.org/officeDocument/2006/relationships/image" Target="../media/image689.png"/><Relationship Id="rId120" Type="http://schemas.openxmlformats.org/officeDocument/2006/relationships/image" Target="../media/image705.png"/><Relationship Id="rId125" Type="http://schemas.openxmlformats.org/officeDocument/2006/relationships/image" Target="../media/image710.png"/><Relationship Id="rId141" Type="http://schemas.openxmlformats.org/officeDocument/2006/relationships/image" Target="../media/image726.png"/><Relationship Id="rId146" Type="http://schemas.openxmlformats.org/officeDocument/2006/relationships/image" Target="../media/image731.png"/><Relationship Id="rId7" Type="http://schemas.openxmlformats.org/officeDocument/2006/relationships/image" Target="../media/image592.png"/><Relationship Id="rId71" Type="http://schemas.openxmlformats.org/officeDocument/2006/relationships/image" Target="../media/image656.png"/><Relationship Id="rId92" Type="http://schemas.openxmlformats.org/officeDocument/2006/relationships/image" Target="../media/image677.png"/><Relationship Id="rId2" Type="http://schemas.openxmlformats.org/officeDocument/2006/relationships/image" Target="../media/image587.png"/><Relationship Id="rId29" Type="http://schemas.openxmlformats.org/officeDocument/2006/relationships/image" Target="../media/image614.png"/><Relationship Id="rId24" Type="http://schemas.openxmlformats.org/officeDocument/2006/relationships/image" Target="../media/image609.png"/><Relationship Id="rId40" Type="http://schemas.openxmlformats.org/officeDocument/2006/relationships/image" Target="../media/image625.png"/><Relationship Id="rId45" Type="http://schemas.openxmlformats.org/officeDocument/2006/relationships/image" Target="../media/image630.png"/><Relationship Id="rId66" Type="http://schemas.openxmlformats.org/officeDocument/2006/relationships/image" Target="../media/image651.png"/><Relationship Id="rId87" Type="http://schemas.openxmlformats.org/officeDocument/2006/relationships/image" Target="../media/image672.png"/><Relationship Id="rId110" Type="http://schemas.openxmlformats.org/officeDocument/2006/relationships/image" Target="../media/image695.png"/><Relationship Id="rId115" Type="http://schemas.openxmlformats.org/officeDocument/2006/relationships/image" Target="../media/image700.png"/><Relationship Id="rId131" Type="http://schemas.openxmlformats.org/officeDocument/2006/relationships/image" Target="../media/image716.png"/><Relationship Id="rId136" Type="http://schemas.openxmlformats.org/officeDocument/2006/relationships/image" Target="../media/image721.png"/><Relationship Id="rId157" Type="http://schemas.openxmlformats.org/officeDocument/2006/relationships/image" Target="../media/image742.png"/><Relationship Id="rId61" Type="http://schemas.openxmlformats.org/officeDocument/2006/relationships/image" Target="../media/image646.png"/><Relationship Id="rId82" Type="http://schemas.openxmlformats.org/officeDocument/2006/relationships/image" Target="../media/image667.png"/><Relationship Id="rId152" Type="http://schemas.openxmlformats.org/officeDocument/2006/relationships/image" Target="../media/image737.png"/><Relationship Id="rId19" Type="http://schemas.openxmlformats.org/officeDocument/2006/relationships/image" Target="../media/image604.png"/><Relationship Id="rId14" Type="http://schemas.openxmlformats.org/officeDocument/2006/relationships/image" Target="../media/image599.png"/><Relationship Id="rId30" Type="http://schemas.openxmlformats.org/officeDocument/2006/relationships/image" Target="../media/image615.png"/><Relationship Id="rId35" Type="http://schemas.openxmlformats.org/officeDocument/2006/relationships/image" Target="../media/image620.png"/><Relationship Id="rId56" Type="http://schemas.openxmlformats.org/officeDocument/2006/relationships/image" Target="../media/image641.png"/><Relationship Id="rId77" Type="http://schemas.openxmlformats.org/officeDocument/2006/relationships/image" Target="../media/image662.png"/><Relationship Id="rId100" Type="http://schemas.openxmlformats.org/officeDocument/2006/relationships/image" Target="../media/image685.png"/><Relationship Id="rId105" Type="http://schemas.openxmlformats.org/officeDocument/2006/relationships/image" Target="../media/image690.png"/><Relationship Id="rId126" Type="http://schemas.openxmlformats.org/officeDocument/2006/relationships/image" Target="../media/image711.png"/><Relationship Id="rId147" Type="http://schemas.openxmlformats.org/officeDocument/2006/relationships/image" Target="../media/image732.png"/><Relationship Id="rId8" Type="http://schemas.openxmlformats.org/officeDocument/2006/relationships/image" Target="../media/image593.png"/><Relationship Id="rId51" Type="http://schemas.openxmlformats.org/officeDocument/2006/relationships/image" Target="../media/image636.png"/><Relationship Id="rId72" Type="http://schemas.openxmlformats.org/officeDocument/2006/relationships/image" Target="../media/image657.png"/><Relationship Id="rId93" Type="http://schemas.openxmlformats.org/officeDocument/2006/relationships/image" Target="../media/image678.png"/><Relationship Id="rId98" Type="http://schemas.openxmlformats.org/officeDocument/2006/relationships/image" Target="../media/image683.png"/><Relationship Id="rId121" Type="http://schemas.openxmlformats.org/officeDocument/2006/relationships/image" Target="../media/image706.png"/><Relationship Id="rId142" Type="http://schemas.openxmlformats.org/officeDocument/2006/relationships/image" Target="../media/image727.png"/><Relationship Id="rId3" Type="http://schemas.openxmlformats.org/officeDocument/2006/relationships/image" Target="../media/image588.png"/><Relationship Id="rId25" Type="http://schemas.openxmlformats.org/officeDocument/2006/relationships/image" Target="../media/image610.png"/><Relationship Id="rId46" Type="http://schemas.openxmlformats.org/officeDocument/2006/relationships/image" Target="../media/image631.png"/><Relationship Id="rId67" Type="http://schemas.openxmlformats.org/officeDocument/2006/relationships/image" Target="../media/image652.png"/><Relationship Id="rId116" Type="http://schemas.openxmlformats.org/officeDocument/2006/relationships/image" Target="../media/image701.png"/><Relationship Id="rId137" Type="http://schemas.openxmlformats.org/officeDocument/2006/relationships/image" Target="../media/image722.png"/><Relationship Id="rId158" Type="http://schemas.openxmlformats.org/officeDocument/2006/relationships/image" Target="../media/image743.png"/></Relationships>
</file>

<file path=ppt/slides/_rels/slide41.xml.rels><?xml version="1.0" encoding="UTF-8" standalone="yes"?>
<Relationships xmlns="http://schemas.openxmlformats.org/package/2006/relationships"><Relationship Id="rId3" Type="http://schemas.openxmlformats.org/officeDocument/2006/relationships/image" Target="../media/image747.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53.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55.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5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5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xmlns="" id="{F3BCD139-3A6D-4B81-8226-0503E6A6358F}"/>
              </a:ext>
            </a:extLst>
          </p:cNvPr>
          <p:cNvSpPr>
            <a:spLocks noGrp="1" noChangeArrowheads="1"/>
          </p:cNvSpPr>
          <p:nvPr>
            <p:ph type="ctrTitle"/>
          </p:nvPr>
        </p:nvSpPr>
        <p:spPr>
          <a:xfrm>
            <a:off x="814387" y="2220913"/>
            <a:ext cx="7772400" cy="2127250"/>
          </a:xfrm>
        </p:spPr>
        <p:txBody>
          <a:bodyPr>
            <a:normAutofit/>
          </a:bodyPr>
          <a:lstStyle/>
          <a:p>
            <a:pPr algn="ctr" eaLnBrk="1" hangingPunct="1"/>
            <a:r>
              <a:rPr lang="en-US" altLang="en-US" sz="4400" dirty="0"/>
              <a:t>Virtual Memory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xmlns="" id="{A82E1AA8-C0F1-47D6-90C4-29E3C8F7FBEF}"/>
              </a:ext>
            </a:extLst>
          </p:cNvPr>
          <p:cNvSpPr>
            <a:spLocks noGrp="1" noChangeArrowheads="1"/>
          </p:cNvSpPr>
          <p:nvPr>
            <p:ph type="title"/>
          </p:nvPr>
        </p:nvSpPr>
        <p:spPr>
          <a:xfrm>
            <a:off x="428625" y="92688"/>
            <a:ext cx="8226293" cy="576262"/>
          </a:xfrm>
        </p:spPr>
        <p:txBody>
          <a:bodyPr>
            <a:noAutofit/>
          </a:bodyPr>
          <a:lstStyle/>
          <a:p>
            <a:pPr algn="ctr"/>
            <a:r>
              <a:rPr lang="en-US" altLang="en-US" sz="4000" dirty="0"/>
              <a:t>Demand Paging</a:t>
            </a:r>
          </a:p>
        </p:txBody>
      </p:sp>
      <p:sp>
        <p:nvSpPr>
          <p:cNvPr id="5" name="TextBox 4"/>
          <p:cNvSpPr txBox="1"/>
          <p:nvPr/>
        </p:nvSpPr>
        <p:spPr>
          <a:xfrm>
            <a:off x="428625" y="668950"/>
            <a:ext cx="8358188" cy="5693866"/>
          </a:xfrm>
          <a:prstGeom prst="rect">
            <a:avLst/>
          </a:prstGeom>
          <a:noFill/>
        </p:spPr>
        <p:txBody>
          <a:bodyPr wrap="square" rtlCol="0">
            <a:spAutoFit/>
          </a:bodyPr>
          <a:lstStyle/>
          <a:p>
            <a:pPr marL="285750" indent="-285750" algn="just">
              <a:buFont typeface="Arial" panose="020B0604020202020204" pitchFamily="34" charset="0"/>
              <a:buChar char="•"/>
            </a:pPr>
            <a:r>
              <a:rPr lang="en-US" sz="2800" dirty="0">
                <a:latin typeface="+mn-lt"/>
              </a:rPr>
              <a:t>Demand paging technique is commonly used to implement virtual memory concept. With demand-paged virtual memory, pages are loaded only when they are demanded during program execution.</a:t>
            </a:r>
          </a:p>
          <a:p>
            <a:pPr marL="285750" indent="-285750" algn="just">
              <a:buFont typeface="Arial" panose="020B0604020202020204" pitchFamily="34" charset="0"/>
              <a:buChar char="•"/>
            </a:pPr>
            <a:r>
              <a:rPr lang="en-US" sz="2800" dirty="0">
                <a:latin typeface="+mn-lt"/>
              </a:rPr>
              <a:t>Pages that are never accessed are thus never loaded into physical memory. </a:t>
            </a:r>
          </a:p>
          <a:p>
            <a:pPr marL="285750" indent="-285750" algn="just">
              <a:buFont typeface="Arial" panose="020B0604020202020204" pitchFamily="34" charset="0"/>
              <a:buChar char="•"/>
            </a:pPr>
            <a:r>
              <a:rPr lang="en-US" sz="2800" dirty="0">
                <a:latin typeface="+mn-lt"/>
              </a:rPr>
              <a:t>A demand-paging system is similar to a paging system with swapping where processes reside in secondary memory (usually an HDD device). </a:t>
            </a:r>
          </a:p>
          <a:p>
            <a:pPr marL="285750" indent="-285750" algn="just">
              <a:buFont typeface="Arial" panose="020B0604020202020204" pitchFamily="34" charset="0"/>
              <a:buChar char="•"/>
            </a:pPr>
            <a:r>
              <a:rPr lang="en-US" sz="2800" dirty="0">
                <a:latin typeface="+mn-lt"/>
              </a:rPr>
              <a:t>Demand paging explains one of the primary benefits of virtual memory—by loading only the portions of programs that are needed, memory is used more efficiently.</a:t>
            </a:r>
          </a:p>
        </p:txBody>
      </p:sp>
    </p:spTree>
    <p:extLst>
      <p:ext uri="{BB962C8B-B14F-4D97-AF65-F5344CB8AC3E}">
        <p14:creationId xmlns:p14="http://schemas.microsoft.com/office/powerpoint/2010/main" val="2214640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xmlns="" id="{9C06DF40-C8BE-4D63-864C-842E26CBB173}"/>
              </a:ext>
            </a:extLst>
          </p:cNvPr>
          <p:cNvSpPr>
            <a:spLocks noGrp="1" noChangeArrowheads="1"/>
          </p:cNvSpPr>
          <p:nvPr>
            <p:ph type="title"/>
          </p:nvPr>
        </p:nvSpPr>
        <p:spPr>
          <a:xfrm>
            <a:off x="457200" y="123081"/>
            <a:ext cx="8229600" cy="576262"/>
          </a:xfrm>
        </p:spPr>
        <p:txBody>
          <a:bodyPr>
            <a:noAutofit/>
          </a:bodyPr>
          <a:lstStyle/>
          <a:p>
            <a:pPr algn="ctr" eaLnBrk="1" hangingPunct="1"/>
            <a:r>
              <a:rPr lang="en-US" altLang="en-US" sz="4000" dirty="0"/>
              <a:t>Demand Paging</a:t>
            </a:r>
          </a:p>
        </p:txBody>
      </p:sp>
      <p:sp>
        <p:nvSpPr>
          <p:cNvPr id="14339" name="Rectangle 3">
            <a:extLst>
              <a:ext uri="{FF2B5EF4-FFF2-40B4-BE49-F238E27FC236}">
                <a16:creationId xmlns:a16="http://schemas.microsoft.com/office/drawing/2014/main" xmlns="" id="{4FA26912-DDBD-4FE1-BFA7-E72BE4D7C085}"/>
              </a:ext>
            </a:extLst>
          </p:cNvPr>
          <p:cNvSpPr>
            <a:spLocks noGrp="1" noChangeArrowheads="1"/>
          </p:cNvSpPr>
          <p:nvPr>
            <p:ph idx="1"/>
          </p:nvPr>
        </p:nvSpPr>
        <p:spPr>
          <a:xfrm>
            <a:off x="271458" y="570754"/>
            <a:ext cx="5157792" cy="5774193"/>
          </a:xfrm>
        </p:spPr>
        <p:txBody>
          <a:bodyPr>
            <a:noAutofit/>
          </a:bodyPr>
          <a:lstStyle/>
          <a:p>
            <a:pPr>
              <a:lnSpc>
                <a:spcPct val="90000"/>
              </a:lnSpc>
            </a:pPr>
            <a:r>
              <a:rPr lang="en-US" altLang="en-US" sz="2800" dirty="0"/>
              <a:t>Could bring entire process into memory at load time</a:t>
            </a:r>
          </a:p>
          <a:p>
            <a:pPr>
              <a:lnSpc>
                <a:spcPct val="90000"/>
              </a:lnSpc>
            </a:pPr>
            <a:r>
              <a:rPr lang="en-US" altLang="en-US" sz="2800" dirty="0"/>
              <a:t>Or bring a page into memory only when it is needed</a:t>
            </a:r>
          </a:p>
          <a:p>
            <a:pPr lvl="1">
              <a:lnSpc>
                <a:spcPct val="90000"/>
              </a:lnSpc>
            </a:pPr>
            <a:r>
              <a:rPr lang="en-US" altLang="en-US" sz="2800" dirty="0"/>
              <a:t>Less I/O needed, no unnecessary I/O</a:t>
            </a:r>
          </a:p>
          <a:p>
            <a:pPr lvl="1">
              <a:lnSpc>
                <a:spcPct val="90000"/>
              </a:lnSpc>
            </a:pPr>
            <a:r>
              <a:rPr lang="en-US" altLang="en-US" sz="2800" dirty="0"/>
              <a:t>Faster response</a:t>
            </a:r>
          </a:p>
          <a:p>
            <a:pPr lvl="1">
              <a:lnSpc>
                <a:spcPct val="90000"/>
              </a:lnSpc>
            </a:pPr>
            <a:r>
              <a:rPr lang="en-US" altLang="en-US" sz="2800" dirty="0"/>
              <a:t>More users</a:t>
            </a:r>
          </a:p>
          <a:p>
            <a:r>
              <a:rPr lang="en-US" altLang="en-US" sz="2800" b="1" dirty="0">
                <a:sym typeface="Symbol" panose="05050102010706020507" pitchFamily="18" charset="2"/>
              </a:rPr>
              <a:t>Lazy swapper </a:t>
            </a:r>
            <a:r>
              <a:rPr lang="en-US" altLang="en-US" sz="2800" dirty="0">
                <a:sym typeface="Symbol" panose="05050102010706020507" pitchFamily="18" charset="2"/>
              </a:rPr>
              <a:t>– never swaps a page into memory unless page will be needed</a:t>
            </a:r>
          </a:p>
          <a:p>
            <a:pPr marL="800100" lvl="1" indent="-342900"/>
            <a:r>
              <a:rPr lang="en-US" altLang="en-US" sz="2800" dirty="0">
                <a:sym typeface="Symbol" panose="05050102010706020507" pitchFamily="18" charset="2"/>
              </a:rPr>
              <a:t>Swapper that deals with pages is a </a:t>
            </a:r>
            <a:r>
              <a:rPr lang="en-US" altLang="en-US" sz="2800" b="1" dirty="0">
                <a:sym typeface="Symbol" panose="05050102010706020507" pitchFamily="18" charset="2"/>
              </a:rPr>
              <a:t>pager</a:t>
            </a:r>
          </a:p>
          <a:p>
            <a:pPr marL="342900" lvl="1" indent="0">
              <a:lnSpc>
                <a:spcPct val="90000"/>
              </a:lnSpc>
              <a:buNone/>
            </a:pPr>
            <a:endParaRPr lang="en-US" altLang="en-US" sz="2800" dirty="0"/>
          </a:p>
        </p:txBody>
      </p:sp>
      <p:pic>
        <p:nvPicPr>
          <p:cNvPr id="14340" name="Picture 4" descr="9">
            <a:extLst>
              <a:ext uri="{FF2B5EF4-FFF2-40B4-BE49-F238E27FC236}">
                <a16:creationId xmlns:a16="http://schemas.microsoft.com/office/drawing/2014/main" xmlns="" id="{A3D70552-8B37-46D6-A4A0-489B357F4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9540" y="1014413"/>
            <a:ext cx="3833186"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xmlns="" id="{0D871474-8C29-4C4D-A06C-A16B6A83DC61}"/>
              </a:ext>
            </a:extLst>
          </p:cNvPr>
          <p:cNvSpPr>
            <a:spLocks noGrp="1" noChangeArrowheads="1"/>
          </p:cNvSpPr>
          <p:nvPr>
            <p:ph type="title"/>
          </p:nvPr>
        </p:nvSpPr>
        <p:spPr>
          <a:xfrm>
            <a:off x="457200" y="120495"/>
            <a:ext cx="8229600" cy="576262"/>
          </a:xfrm>
        </p:spPr>
        <p:txBody>
          <a:bodyPr>
            <a:noAutofit/>
          </a:bodyPr>
          <a:lstStyle/>
          <a:p>
            <a:pPr algn="ctr" eaLnBrk="1" hangingPunct="1"/>
            <a:r>
              <a:rPr lang="en-US" altLang="en-US" sz="4000" dirty="0"/>
              <a:t>Page table with Valid-Invalid Bit</a:t>
            </a:r>
          </a:p>
        </p:txBody>
      </p:sp>
      <p:sp>
        <p:nvSpPr>
          <p:cNvPr id="16387" name="Rectangle 3">
            <a:extLst>
              <a:ext uri="{FF2B5EF4-FFF2-40B4-BE49-F238E27FC236}">
                <a16:creationId xmlns:a16="http://schemas.microsoft.com/office/drawing/2014/main" xmlns="" id="{72DE0254-5503-4CC6-82D6-9AD27FDC1284}"/>
              </a:ext>
            </a:extLst>
          </p:cNvPr>
          <p:cNvSpPr>
            <a:spLocks noGrp="1" noChangeArrowheads="1"/>
          </p:cNvSpPr>
          <p:nvPr>
            <p:ph idx="1"/>
          </p:nvPr>
        </p:nvSpPr>
        <p:spPr>
          <a:xfrm>
            <a:off x="849086" y="725333"/>
            <a:ext cx="7952014" cy="5613122"/>
          </a:xfrm>
        </p:spPr>
        <p:txBody>
          <a:bodyPr>
            <a:noAutofit/>
          </a:bodyPr>
          <a:lstStyle/>
          <a:p>
            <a:r>
              <a:rPr lang="en-US" altLang="en-US" sz="2800" dirty="0"/>
              <a:t>With each page table entry a valid–invalid bit is associated</a:t>
            </a:r>
          </a:p>
          <a:p>
            <a:r>
              <a:rPr lang="en-US" altLang="en-US" sz="2800" dirty="0">
                <a:sym typeface="Symbol" panose="05050102010706020507" pitchFamily="18" charset="2"/>
              </a:rPr>
              <a:t>A bit is set to </a:t>
            </a:r>
            <a:r>
              <a:rPr lang="en-US" altLang="en-US" sz="2800" b="1" dirty="0">
                <a:sym typeface="Symbol" panose="05050102010706020507" pitchFamily="18" charset="2"/>
              </a:rPr>
              <a:t>valid</a:t>
            </a:r>
            <a:r>
              <a:rPr lang="en-US" altLang="en-US" sz="2800" dirty="0">
                <a:sym typeface="Symbol" panose="05050102010706020507" pitchFamily="18" charset="2"/>
              </a:rPr>
              <a:t>, the associated page is both legal and in memory. </a:t>
            </a:r>
          </a:p>
          <a:p>
            <a:r>
              <a:rPr lang="en-US" altLang="en-US" sz="2800" dirty="0">
                <a:sym typeface="Symbol" panose="05050102010706020507" pitchFamily="18" charset="2"/>
              </a:rPr>
              <a:t>If the bit is set to </a:t>
            </a:r>
            <a:r>
              <a:rPr lang="en-US" altLang="en-US" sz="2800" b="1" dirty="0">
                <a:sym typeface="Symbol" panose="05050102010706020507" pitchFamily="18" charset="2"/>
              </a:rPr>
              <a:t>invalid</a:t>
            </a:r>
            <a:r>
              <a:rPr lang="en-US" altLang="en-US" sz="2800" dirty="0">
                <a:sym typeface="Symbol" panose="05050102010706020507" pitchFamily="18" charset="2"/>
              </a:rPr>
              <a:t>, the page either is not valid or is valid but is currently in secondary storage. </a:t>
            </a:r>
          </a:p>
          <a:p>
            <a:pPr marL="0" indent="0">
              <a:buNone/>
            </a:pPr>
            <a:r>
              <a:rPr lang="en-US" altLang="en-US" sz="2000" dirty="0"/>
              <a:t>	</a:t>
            </a:r>
            <a:r>
              <a:rPr lang="en-US" altLang="en-US" sz="2800" dirty="0"/>
              <a:t>(</a:t>
            </a:r>
            <a:r>
              <a:rPr lang="en-US" altLang="en-US" sz="2800" b="1" dirty="0"/>
              <a:t>v</a:t>
            </a:r>
            <a:r>
              <a:rPr lang="en-US" altLang="en-US" sz="2800" dirty="0"/>
              <a:t> </a:t>
            </a:r>
            <a:r>
              <a:rPr lang="en-US" altLang="en-US" sz="2800" dirty="0">
                <a:sym typeface="Symbol" panose="05050102010706020507" pitchFamily="18" charset="2"/>
              </a:rPr>
              <a:t> in-memory, </a:t>
            </a:r>
            <a:r>
              <a:rPr lang="en-US" altLang="en-US" sz="2800" b="1" dirty="0" err="1">
                <a:sym typeface="Symbol" panose="05050102010706020507" pitchFamily="18" charset="2"/>
              </a:rPr>
              <a:t>i</a:t>
            </a:r>
            <a:r>
              <a:rPr lang="en-US" altLang="en-US" sz="2800" dirty="0">
                <a:sym typeface="Symbol" panose="05050102010706020507" pitchFamily="18" charset="2"/>
              </a:rPr>
              <a:t>  not-in-memory)</a:t>
            </a:r>
          </a:p>
          <a:p>
            <a:pPr marL="0" indent="0">
              <a:buNone/>
            </a:pPr>
            <a:r>
              <a:rPr lang="en-US" altLang="en-US" sz="2000" dirty="0">
                <a:sym typeface="Symbol" panose="05050102010706020507" pitchFamily="18" charset="2"/>
              </a:rPr>
              <a:t/>
            </a:r>
            <a:br>
              <a:rPr lang="en-US" altLang="en-US" sz="2000" dirty="0">
                <a:sym typeface="Symbol" panose="05050102010706020507" pitchFamily="18" charset="2"/>
              </a:rPr>
            </a:br>
            <a:r>
              <a:rPr lang="en-US" altLang="en-US" sz="2000" dirty="0">
                <a:sym typeface="Symbol" panose="05050102010706020507" pitchFamily="18" charset="2"/>
              </a:rPr>
              <a:t/>
            </a:r>
            <a:br>
              <a:rPr lang="en-US" altLang="en-US" sz="2000" dirty="0">
                <a:sym typeface="Symbol" panose="05050102010706020507" pitchFamily="18" charset="2"/>
              </a:rPr>
            </a:br>
            <a:r>
              <a:rPr lang="en-US" altLang="en-US" sz="2000" dirty="0">
                <a:sym typeface="Symbol" panose="05050102010706020507" pitchFamily="18" charset="2"/>
              </a:rPr>
              <a:t/>
            </a:r>
            <a:br>
              <a:rPr lang="en-US" altLang="en-US" sz="2000" dirty="0">
                <a:sym typeface="Symbol" panose="05050102010706020507" pitchFamily="18" charset="2"/>
              </a:rPr>
            </a:br>
            <a:r>
              <a:rPr lang="en-US" altLang="en-US" sz="2000" dirty="0">
                <a:sym typeface="Symbol" panose="05050102010706020507" pitchFamily="18" charset="2"/>
              </a:rPr>
              <a:t/>
            </a:r>
            <a:br>
              <a:rPr lang="en-US" altLang="en-US" sz="2000" dirty="0">
                <a:sym typeface="Symbol" panose="05050102010706020507" pitchFamily="18" charset="2"/>
              </a:rPr>
            </a:br>
            <a:r>
              <a:rPr lang="en-US" altLang="en-US" sz="2000" dirty="0">
                <a:sym typeface="Symbol" panose="05050102010706020507" pitchFamily="18" charset="2"/>
              </a:rPr>
              <a:t/>
            </a:r>
            <a:br>
              <a:rPr lang="en-US" altLang="en-US" sz="2000" dirty="0">
                <a:sym typeface="Symbol" panose="05050102010706020507" pitchFamily="18" charset="2"/>
              </a:rPr>
            </a:br>
            <a:r>
              <a:rPr lang="en-US" altLang="en-US" sz="2000" dirty="0">
                <a:sym typeface="Symbol" panose="05050102010706020507" pitchFamily="18" charset="2"/>
              </a:rPr>
              <a:t/>
            </a:r>
            <a:br>
              <a:rPr lang="en-US" altLang="en-US" sz="2000" dirty="0">
                <a:sym typeface="Symbol" panose="05050102010706020507" pitchFamily="18" charset="2"/>
              </a:rPr>
            </a:br>
            <a:r>
              <a:rPr lang="en-US" altLang="en-US" sz="2000" dirty="0">
                <a:sym typeface="Symbol" panose="05050102010706020507" pitchFamily="18" charset="2"/>
              </a:rPr>
              <a:t/>
            </a:r>
            <a:br>
              <a:rPr lang="en-US" altLang="en-US" sz="2000" dirty="0">
                <a:sym typeface="Symbol" panose="05050102010706020507" pitchFamily="18" charset="2"/>
              </a:rPr>
            </a:br>
            <a:endParaRPr lang="en-US" altLang="en-US" sz="2800" dirty="0">
              <a:sym typeface="Symbol" panose="05050102010706020507" pitchFamily="18" charset="2"/>
            </a:endParaRPr>
          </a:p>
        </p:txBody>
      </p:sp>
      <p:pic>
        <p:nvPicPr>
          <p:cNvPr id="16388" name="Picture 1">
            <a:extLst>
              <a:ext uri="{FF2B5EF4-FFF2-40B4-BE49-F238E27FC236}">
                <a16:creationId xmlns:a16="http://schemas.microsoft.com/office/drawing/2014/main" xmlns="" id="{6076F79C-4BBB-4218-90FB-18A6D83B8BE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79554" y="3836099"/>
            <a:ext cx="3364059" cy="3024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xmlns="" id="{5B154921-491D-443E-816A-3E1D64EAD983}"/>
              </a:ext>
            </a:extLst>
          </p:cNvPr>
          <p:cNvSpPr>
            <a:spLocks noGrp="1" noChangeArrowheads="1"/>
          </p:cNvSpPr>
          <p:nvPr>
            <p:ph type="title"/>
          </p:nvPr>
        </p:nvSpPr>
        <p:spPr>
          <a:xfrm>
            <a:off x="157162" y="102090"/>
            <a:ext cx="8872537" cy="540847"/>
          </a:xfrm>
        </p:spPr>
        <p:txBody>
          <a:bodyPr>
            <a:noAutofit/>
          </a:bodyPr>
          <a:lstStyle/>
          <a:p>
            <a:pPr algn="ctr"/>
            <a:r>
              <a:rPr lang="en-US" altLang="en-US" sz="4000" dirty="0"/>
              <a:t>Page table with Valid-Invalid Bit</a:t>
            </a:r>
          </a:p>
        </p:txBody>
      </p:sp>
      <p:pic>
        <p:nvPicPr>
          <p:cNvPr id="17411" name="Picture 2" descr="B:\os-book\os10-dir\Slides-WORK-area\Figures-dir\ch10\JPG-dir\10_04.jpg">
            <a:extLst>
              <a:ext uri="{FF2B5EF4-FFF2-40B4-BE49-F238E27FC236}">
                <a16:creationId xmlns:a16="http://schemas.microsoft.com/office/drawing/2014/main" xmlns="" id="{EE8B21A0-27D4-48EC-AA1E-673C6BCAF8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1246188"/>
            <a:ext cx="4805362" cy="465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xmlns="" id="{6614AF0F-0564-40AA-8F76-6152AC6E0CC9}"/>
              </a:ext>
            </a:extLst>
          </p:cNvPr>
          <p:cNvSpPr>
            <a:spLocks noGrp="1" noChangeArrowheads="1"/>
          </p:cNvSpPr>
          <p:nvPr>
            <p:ph type="title"/>
          </p:nvPr>
        </p:nvSpPr>
        <p:spPr>
          <a:xfrm>
            <a:off x="457200" y="102794"/>
            <a:ext cx="8229600" cy="576262"/>
          </a:xfrm>
        </p:spPr>
        <p:txBody>
          <a:bodyPr>
            <a:noAutofit/>
          </a:bodyPr>
          <a:lstStyle/>
          <a:p>
            <a:pPr algn="ctr" eaLnBrk="1" hangingPunct="1"/>
            <a:r>
              <a:rPr lang="en-US" altLang="en-US" sz="4000" dirty="0"/>
              <a:t>Steps in Handling Page Fault</a:t>
            </a:r>
          </a:p>
        </p:txBody>
      </p:sp>
      <p:sp>
        <p:nvSpPr>
          <p:cNvPr id="18435" name="Rectangle 3">
            <a:extLst>
              <a:ext uri="{FF2B5EF4-FFF2-40B4-BE49-F238E27FC236}">
                <a16:creationId xmlns:a16="http://schemas.microsoft.com/office/drawing/2014/main" xmlns="" id="{663B1E5A-B195-422A-B1B4-080156B3A5F1}"/>
              </a:ext>
            </a:extLst>
          </p:cNvPr>
          <p:cNvSpPr>
            <a:spLocks noGrp="1" noChangeArrowheads="1"/>
          </p:cNvSpPr>
          <p:nvPr>
            <p:ph idx="1"/>
          </p:nvPr>
        </p:nvSpPr>
        <p:spPr>
          <a:xfrm>
            <a:off x="642938" y="679056"/>
            <a:ext cx="7915275" cy="5907481"/>
          </a:xfrm>
        </p:spPr>
        <p:txBody>
          <a:bodyPr>
            <a:noAutofit/>
          </a:bodyPr>
          <a:lstStyle/>
          <a:p>
            <a:pPr marL="342900" indent="-342900">
              <a:lnSpc>
                <a:spcPct val="90000"/>
              </a:lnSpc>
              <a:buFont typeface="+mj-lt"/>
              <a:buAutoNum type="arabicPeriod"/>
              <a:defRPr/>
            </a:pPr>
            <a:r>
              <a:rPr lang="en-US" altLang="en-US" sz="2800" dirty="0"/>
              <a:t>If there is a reference to a page, first reference to that page will trap to operating system </a:t>
            </a:r>
          </a:p>
          <a:p>
            <a:pPr marL="342900" lvl="1" indent="-342900">
              <a:lnSpc>
                <a:spcPct val="90000"/>
              </a:lnSpc>
              <a:defRPr/>
            </a:pPr>
            <a:r>
              <a:rPr lang="en-US" altLang="en-US" sz="2400" dirty="0">
                <a:sym typeface="Symbol" pitchFamily="18" charset="2"/>
              </a:rPr>
              <a:t>Page fault</a:t>
            </a:r>
          </a:p>
          <a:p>
            <a:pPr marL="342900" indent="-342900">
              <a:lnSpc>
                <a:spcPct val="90000"/>
              </a:lnSpc>
              <a:buFont typeface="Monotype Sorts" pitchFamily="-84" charset="2"/>
              <a:buAutoNum type="arabicPeriod"/>
              <a:defRPr/>
            </a:pPr>
            <a:r>
              <a:rPr lang="en-US" altLang="en-US" sz="2800" dirty="0">
                <a:sym typeface="Symbol" pitchFamily="18" charset="2"/>
              </a:rPr>
              <a:t>Operating system looks at another table to decide:</a:t>
            </a:r>
          </a:p>
          <a:p>
            <a:pPr marL="342900" lvl="1" indent="-342900">
              <a:lnSpc>
                <a:spcPct val="90000"/>
              </a:lnSpc>
              <a:defRPr/>
            </a:pPr>
            <a:r>
              <a:rPr lang="en-US" altLang="en-US" sz="2400" dirty="0"/>
              <a:t>Invalid reference </a:t>
            </a:r>
            <a:r>
              <a:rPr lang="en-US" altLang="en-US" sz="2400" dirty="0">
                <a:sym typeface="Symbol" pitchFamily="18" charset="2"/>
              </a:rPr>
              <a:t> abort</a:t>
            </a:r>
          </a:p>
          <a:p>
            <a:pPr marL="342900" lvl="1" indent="-342900">
              <a:lnSpc>
                <a:spcPct val="90000"/>
              </a:lnSpc>
              <a:defRPr/>
            </a:pPr>
            <a:r>
              <a:rPr lang="en-US" altLang="en-US" sz="2400" dirty="0">
                <a:sym typeface="Symbol" pitchFamily="18" charset="2"/>
              </a:rPr>
              <a:t>Just not in memory (go to step 3)</a:t>
            </a:r>
          </a:p>
          <a:p>
            <a:pPr marL="342900" indent="-342900">
              <a:lnSpc>
                <a:spcPct val="90000"/>
              </a:lnSpc>
              <a:buFont typeface="Monotype Sorts" pitchFamily="-84" charset="2"/>
              <a:buAutoNum type="arabicPeriod"/>
              <a:defRPr/>
            </a:pPr>
            <a:r>
              <a:rPr lang="en-US" altLang="en-US" sz="2800" dirty="0">
                <a:sym typeface="Symbol" pitchFamily="18" charset="2"/>
              </a:rPr>
              <a:t>Find free frame (what if there is none?)</a:t>
            </a:r>
          </a:p>
          <a:p>
            <a:pPr marL="342900" indent="-342900">
              <a:lnSpc>
                <a:spcPct val="90000"/>
              </a:lnSpc>
              <a:buFont typeface="Monotype Sorts" pitchFamily="-84" charset="2"/>
              <a:buAutoNum type="arabicPeriod"/>
              <a:defRPr/>
            </a:pPr>
            <a:r>
              <a:rPr lang="en-US" altLang="en-US" sz="2800" dirty="0">
                <a:sym typeface="Symbol" pitchFamily="18" charset="2"/>
              </a:rPr>
              <a:t>Swap page into frame via scheduled disk operation</a:t>
            </a:r>
          </a:p>
          <a:p>
            <a:pPr marL="342900" indent="-342900">
              <a:lnSpc>
                <a:spcPct val="90000"/>
              </a:lnSpc>
              <a:buFont typeface="Monotype Sorts" pitchFamily="-84" charset="2"/>
              <a:buAutoNum type="arabicPeriod"/>
              <a:defRPr/>
            </a:pPr>
            <a:r>
              <a:rPr lang="en-US" altLang="en-US" sz="2800" dirty="0">
                <a:sym typeface="Symbol" pitchFamily="18" charset="2"/>
              </a:rPr>
              <a:t>Reset tables to indicate page now in memory</a:t>
            </a:r>
            <a:br>
              <a:rPr lang="en-US" altLang="en-US" sz="2800" dirty="0">
                <a:sym typeface="Symbol" pitchFamily="18" charset="2"/>
              </a:rPr>
            </a:br>
            <a:r>
              <a:rPr lang="en-US" altLang="en-US" sz="2800" dirty="0">
                <a:sym typeface="Symbol" pitchFamily="18" charset="2"/>
              </a:rPr>
              <a:t>Set validation bit = </a:t>
            </a:r>
            <a:r>
              <a:rPr lang="en-US" altLang="en-US" sz="2800" b="1" dirty="0">
                <a:sym typeface="Symbol" pitchFamily="18" charset="2"/>
              </a:rPr>
              <a:t>v</a:t>
            </a:r>
            <a:endParaRPr lang="en-US" altLang="en-US" sz="2800" dirty="0">
              <a:sym typeface="Symbol" pitchFamily="18" charset="2"/>
            </a:endParaRPr>
          </a:p>
          <a:p>
            <a:pPr marL="342900" indent="-342900">
              <a:lnSpc>
                <a:spcPct val="90000"/>
              </a:lnSpc>
              <a:buFont typeface="Monotype Sorts" pitchFamily="-84" charset="2"/>
              <a:buAutoNum type="arabicPeriod"/>
              <a:defRPr/>
            </a:pPr>
            <a:r>
              <a:rPr lang="en-US" altLang="en-US" sz="2800" dirty="0">
                <a:sym typeface="Symbol" pitchFamily="18" charset="2"/>
              </a:rPr>
              <a:t>Restart the instruction that caused the page fault</a:t>
            </a:r>
          </a:p>
          <a:p>
            <a:pPr marL="342900" indent="-342900">
              <a:lnSpc>
                <a:spcPct val="90000"/>
              </a:lnSpc>
              <a:buFont typeface="Monotype Sorts" pitchFamily="-84" charset="2"/>
              <a:buNone/>
              <a:defRPr/>
            </a:pPr>
            <a:endParaRPr lang="en-US" altLang="en-US" sz="2800" dirty="0">
              <a:sym typeface="Symbol" pitchFamily="18" charset="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xmlns="" id="{445744E8-6995-495D-B4E9-CB8155552BF9}"/>
              </a:ext>
            </a:extLst>
          </p:cNvPr>
          <p:cNvSpPr>
            <a:spLocks noGrp="1" noChangeArrowheads="1"/>
          </p:cNvSpPr>
          <p:nvPr>
            <p:ph type="title"/>
          </p:nvPr>
        </p:nvSpPr>
        <p:spPr>
          <a:xfrm>
            <a:off x="328898" y="120207"/>
            <a:ext cx="8515059" cy="576262"/>
          </a:xfrm>
        </p:spPr>
        <p:txBody>
          <a:bodyPr>
            <a:noAutofit/>
          </a:bodyPr>
          <a:lstStyle/>
          <a:p>
            <a:pPr algn="ctr" eaLnBrk="1" hangingPunct="1"/>
            <a:r>
              <a:rPr lang="en-US" altLang="en-US" sz="4000" dirty="0"/>
              <a:t>Steps in Handling a Page Fault</a:t>
            </a:r>
          </a:p>
        </p:txBody>
      </p:sp>
      <p:pic>
        <p:nvPicPr>
          <p:cNvPr id="19459" name="Picture 4" descr="9">
            <a:extLst>
              <a:ext uri="{FF2B5EF4-FFF2-40B4-BE49-F238E27FC236}">
                <a16:creationId xmlns:a16="http://schemas.microsoft.com/office/drawing/2014/main" xmlns="" id="{4C87B603-A2E7-4FAE-A0CB-D034C6085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814918"/>
            <a:ext cx="6929438" cy="5782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xmlns="" id="{6455FCDC-9CE5-4011-94EB-761285813292}"/>
              </a:ext>
            </a:extLst>
          </p:cNvPr>
          <p:cNvSpPr>
            <a:spLocks noGrp="1"/>
          </p:cNvSpPr>
          <p:nvPr>
            <p:ph type="title"/>
          </p:nvPr>
        </p:nvSpPr>
        <p:spPr>
          <a:xfrm>
            <a:off x="457200" y="124636"/>
            <a:ext cx="8229600" cy="576262"/>
          </a:xfrm>
        </p:spPr>
        <p:txBody>
          <a:bodyPr>
            <a:noAutofit/>
          </a:bodyPr>
          <a:lstStyle/>
          <a:p>
            <a:pPr algn="ctr"/>
            <a:r>
              <a:rPr lang="en-US" altLang="en-US" sz="4000" dirty="0"/>
              <a:t>Aspects of Demand Paging</a:t>
            </a:r>
          </a:p>
        </p:txBody>
      </p:sp>
      <p:sp>
        <p:nvSpPr>
          <p:cNvPr id="20483" name="Content Placeholder 2">
            <a:extLst>
              <a:ext uri="{FF2B5EF4-FFF2-40B4-BE49-F238E27FC236}">
                <a16:creationId xmlns:a16="http://schemas.microsoft.com/office/drawing/2014/main" xmlns="" id="{AAD11580-A239-44B3-BA48-43549630E239}"/>
              </a:ext>
            </a:extLst>
          </p:cNvPr>
          <p:cNvSpPr>
            <a:spLocks noGrp="1"/>
          </p:cNvSpPr>
          <p:nvPr>
            <p:ph idx="1"/>
          </p:nvPr>
        </p:nvSpPr>
        <p:spPr>
          <a:xfrm>
            <a:off x="657226" y="700898"/>
            <a:ext cx="8029574" cy="5828490"/>
          </a:xfrm>
        </p:spPr>
        <p:txBody>
          <a:bodyPr>
            <a:noAutofit/>
          </a:bodyPr>
          <a:lstStyle/>
          <a:p>
            <a:pPr algn="just"/>
            <a:r>
              <a:rPr lang="en-US" altLang="en-US" sz="2800" b="1" dirty="0"/>
              <a:t>Pure demand paging: </a:t>
            </a:r>
            <a:r>
              <a:rPr lang="en-US" altLang="en-US" sz="2800" dirty="0"/>
              <a:t>start process with </a:t>
            </a:r>
            <a:r>
              <a:rPr lang="en-US" altLang="en-US" sz="2800" i="1" dirty="0"/>
              <a:t>no</a:t>
            </a:r>
            <a:r>
              <a:rPr lang="en-US" altLang="en-US" sz="2800" dirty="0"/>
              <a:t> pages in memory</a:t>
            </a:r>
          </a:p>
          <a:p>
            <a:pPr lvl="1" indent="-285750" algn="just">
              <a:buFont typeface="Wingdings" panose="05000000000000000000" pitchFamily="2" charset="2"/>
              <a:buChar char="ü"/>
            </a:pPr>
            <a:r>
              <a:rPr lang="en-US" altLang="en-US" sz="2800" dirty="0"/>
              <a:t>OS sets instruction pointer to first instruction of process, non-memory-resident -&gt; page fault</a:t>
            </a:r>
          </a:p>
          <a:p>
            <a:pPr lvl="1" indent="-285750" algn="just">
              <a:buFont typeface="Wingdings" panose="05000000000000000000" pitchFamily="2" charset="2"/>
              <a:buChar char="ü"/>
            </a:pPr>
            <a:r>
              <a:rPr lang="en-US" altLang="en-US" sz="2800" dirty="0"/>
              <a:t>And for every other process pages on first access</a:t>
            </a:r>
            <a:endParaRPr lang="en-US" altLang="en-US" sz="2800" b="1" dirty="0">
              <a:latin typeface="+mj-lt"/>
            </a:endParaRPr>
          </a:p>
          <a:p>
            <a:pPr algn="just"/>
            <a:r>
              <a:rPr lang="en-US" altLang="en-US" sz="2800" dirty="0"/>
              <a:t>Hardware support needed for demand paging</a:t>
            </a:r>
          </a:p>
          <a:p>
            <a:pPr lvl="1" indent="-285750" algn="just">
              <a:buFont typeface="Wingdings" panose="05000000000000000000" pitchFamily="2" charset="2"/>
              <a:buChar char="ü"/>
            </a:pPr>
            <a:r>
              <a:rPr lang="en-US" altLang="en-US" sz="2800" dirty="0"/>
              <a:t>Page table with valid / invalid bit</a:t>
            </a:r>
          </a:p>
          <a:p>
            <a:pPr lvl="1" indent="-285750" algn="just">
              <a:buFont typeface="Wingdings" panose="05000000000000000000" pitchFamily="2" charset="2"/>
              <a:buChar char="ü"/>
            </a:pPr>
            <a:r>
              <a:rPr lang="en-US" altLang="en-US" sz="2800" dirty="0"/>
              <a:t>Secondary memory (swap device with </a:t>
            </a:r>
            <a:r>
              <a:rPr lang="en-US" altLang="en-US" sz="2800" b="1" dirty="0">
                <a:latin typeface="+mj-lt"/>
              </a:rPr>
              <a:t>swap space</a:t>
            </a:r>
            <a:r>
              <a:rPr lang="en-US" altLang="en-US" sz="2800" dirty="0"/>
              <a:t>)</a:t>
            </a:r>
          </a:p>
          <a:p>
            <a:pPr lvl="1" indent="-285750" algn="just">
              <a:buFont typeface="Wingdings" panose="05000000000000000000" pitchFamily="2" charset="2"/>
              <a:buChar char="ü"/>
            </a:pPr>
            <a:r>
              <a:rPr lang="en-US" altLang="en-US" sz="2800" dirty="0"/>
              <a:t>Instruction restart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xmlns="" id="{43106162-FA5D-4204-BC6B-FC492CAB83B5}"/>
              </a:ext>
            </a:extLst>
          </p:cNvPr>
          <p:cNvSpPr>
            <a:spLocks noGrp="1" noChangeArrowheads="1"/>
          </p:cNvSpPr>
          <p:nvPr>
            <p:ph type="title"/>
          </p:nvPr>
        </p:nvSpPr>
        <p:spPr>
          <a:xfrm>
            <a:off x="200026" y="118035"/>
            <a:ext cx="8765262" cy="576263"/>
          </a:xfrm>
        </p:spPr>
        <p:txBody>
          <a:bodyPr>
            <a:noAutofit/>
          </a:bodyPr>
          <a:lstStyle/>
          <a:p>
            <a:pPr algn="ctr" eaLnBrk="1" hangingPunct="1"/>
            <a:r>
              <a:rPr lang="en-US" altLang="en-US" sz="4000" dirty="0"/>
              <a:t>Stages in Demand Paging – Worse Case</a:t>
            </a:r>
          </a:p>
        </p:txBody>
      </p:sp>
      <p:sp>
        <p:nvSpPr>
          <p:cNvPr id="23555" name="Rectangle 3">
            <a:extLst>
              <a:ext uri="{FF2B5EF4-FFF2-40B4-BE49-F238E27FC236}">
                <a16:creationId xmlns:a16="http://schemas.microsoft.com/office/drawing/2014/main" xmlns="" id="{D59FD618-6420-46F8-ADA3-3B84918F6C03}"/>
              </a:ext>
            </a:extLst>
          </p:cNvPr>
          <p:cNvSpPr>
            <a:spLocks noGrp="1" noChangeArrowheads="1"/>
          </p:cNvSpPr>
          <p:nvPr>
            <p:ph idx="1"/>
          </p:nvPr>
        </p:nvSpPr>
        <p:spPr>
          <a:xfrm>
            <a:off x="614363" y="800100"/>
            <a:ext cx="7915275" cy="5134990"/>
          </a:xfrm>
        </p:spPr>
        <p:txBody>
          <a:bodyPr>
            <a:noAutofit/>
          </a:bodyPr>
          <a:lstStyle/>
          <a:p>
            <a:pPr marL="400050" indent="-400050" algn="just">
              <a:buFont typeface="Arial" panose="020B0604020202020204" pitchFamily="34" charset="0"/>
              <a:buAutoNum type="arabicPeriod"/>
              <a:tabLst>
                <a:tab pos="2163763" algn="l"/>
                <a:tab pos="2855913" algn="l"/>
              </a:tabLst>
            </a:pPr>
            <a:r>
              <a:rPr lang="en-US" altLang="en-US" sz="2800" dirty="0"/>
              <a:t>Trap to the operating system</a:t>
            </a:r>
          </a:p>
          <a:p>
            <a:pPr marL="400050" indent="-400050" algn="just">
              <a:buFont typeface="Arial" panose="020B0604020202020204" pitchFamily="34" charset="0"/>
              <a:buAutoNum type="arabicPeriod"/>
              <a:tabLst>
                <a:tab pos="2163763" algn="l"/>
                <a:tab pos="2855913" algn="l"/>
              </a:tabLst>
            </a:pPr>
            <a:r>
              <a:rPr lang="en-US" altLang="en-US" sz="2800" dirty="0"/>
              <a:t>Save the user registers and process state</a:t>
            </a:r>
          </a:p>
          <a:p>
            <a:pPr marL="400050" indent="-400050" algn="just">
              <a:buFont typeface="Arial" panose="020B0604020202020204" pitchFamily="34" charset="0"/>
              <a:buAutoNum type="arabicPeriod"/>
              <a:tabLst>
                <a:tab pos="2163763" algn="l"/>
                <a:tab pos="2855913" algn="l"/>
              </a:tabLst>
            </a:pPr>
            <a:r>
              <a:rPr lang="en-US" altLang="en-US" sz="2800" dirty="0"/>
              <a:t>Determine that the interrupt was a page fault</a:t>
            </a:r>
          </a:p>
          <a:p>
            <a:pPr marL="400050" indent="-400050" algn="just">
              <a:buFont typeface="Arial" panose="020B0604020202020204" pitchFamily="34" charset="0"/>
              <a:buAutoNum type="arabicPeriod"/>
              <a:tabLst>
                <a:tab pos="2163763" algn="l"/>
                <a:tab pos="2855913" algn="l"/>
              </a:tabLst>
            </a:pPr>
            <a:r>
              <a:rPr lang="en-US" altLang="en-US" sz="2800" dirty="0"/>
              <a:t>Check that the page reference was legal and determine the location of the page on the disk</a:t>
            </a:r>
          </a:p>
          <a:p>
            <a:pPr marL="400050" indent="-400050" algn="just">
              <a:buFont typeface="Arial" panose="020B0604020202020204" pitchFamily="34" charset="0"/>
              <a:buAutoNum type="arabicPeriod"/>
              <a:tabLst>
                <a:tab pos="2163763" algn="l"/>
                <a:tab pos="2855913" algn="l"/>
              </a:tabLst>
            </a:pPr>
            <a:r>
              <a:rPr lang="en-US" altLang="en-US" sz="2800" dirty="0"/>
              <a:t>Issue a read from the disk to a free frame:</a:t>
            </a:r>
          </a:p>
          <a:p>
            <a:pPr marL="800100" lvl="1" indent="-342900" algn="just">
              <a:buFont typeface="+mj-lt"/>
              <a:buAutoNum type="alphaLcParenR"/>
              <a:tabLst>
                <a:tab pos="2163763" algn="l"/>
                <a:tab pos="2855913" algn="l"/>
              </a:tabLst>
            </a:pPr>
            <a:r>
              <a:rPr lang="en-US" altLang="en-US" sz="2800" dirty="0"/>
              <a:t>Wait in a queue for this device until the read request is serviced</a:t>
            </a:r>
          </a:p>
          <a:p>
            <a:pPr marL="798513" lvl="1" indent="-341313" algn="just">
              <a:buFont typeface="Arial" panose="020B0604020202020204" pitchFamily="34" charset="0"/>
              <a:buAutoNum type="alphaLcParenR"/>
              <a:tabLst>
                <a:tab pos="2163763" algn="l"/>
                <a:tab pos="2855913" algn="l"/>
              </a:tabLst>
            </a:pPr>
            <a:r>
              <a:rPr lang="en-US" altLang="en-US" sz="2800" dirty="0"/>
              <a:t>Wait for the device seek and/or latency time</a:t>
            </a:r>
          </a:p>
          <a:p>
            <a:pPr marL="798513" lvl="1" indent="-341313" algn="just">
              <a:buFont typeface="Arial" panose="020B0604020202020204" pitchFamily="34" charset="0"/>
              <a:buAutoNum type="alphaLcParenR"/>
              <a:tabLst>
                <a:tab pos="2163763" algn="l"/>
                <a:tab pos="2855913" algn="l"/>
              </a:tabLst>
            </a:pPr>
            <a:r>
              <a:rPr lang="en-US" altLang="en-US" sz="2800" dirty="0"/>
              <a:t>Begin the transfer of the page to a free frame</a:t>
            </a:r>
          </a:p>
          <a:p>
            <a:pPr algn="just">
              <a:tabLst>
                <a:tab pos="2163763" algn="l"/>
                <a:tab pos="2855913" algn="l"/>
              </a:tabLst>
            </a:pPr>
            <a:endParaRPr lang="en-US" altLang="en-US" sz="2800" dirty="0">
              <a:sym typeface="Symbol" panose="05050102010706020507" pitchFamily="18" charset="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a:extLst>
              <a:ext uri="{FF2B5EF4-FFF2-40B4-BE49-F238E27FC236}">
                <a16:creationId xmlns:a16="http://schemas.microsoft.com/office/drawing/2014/main" xmlns="" id="{004CF6A9-3B99-4D5B-BF8C-4531B091334A}"/>
              </a:ext>
            </a:extLst>
          </p:cNvPr>
          <p:cNvSpPr>
            <a:spLocks noGrp="1" noChangeArrowheads="1"/>
          </p:cNvSpPr>
          <p:nvPr>
            <p:ph idx="1"/>
          </p:nvPr>
        </p:nvSpPr>
        <p:spPr>
          <a:xfrm>
            <a:off x="700088" y="722874"/>
            <a:ext cx="7986712" cy="5906527"/>
          </a:xfrm>
        </p:spPr>
        <p:txBody>
          <a:bodyPr>
            <a:noAutofit/>
          </a:bodyPr>
          <a:lstStyle/>
          <a:p>
            <a:pPr marL="342900" indent="-342900" algn="just">
              <a:buFont typeface="Monotype Sorts" pitchFamily="-84" charset="2"/>
              <a:buAutoNum type="arabicPeriod" startAt="6"/>
              <a:tabLst>
                <a:tab pos="2163763" algn="l"/>
                <a:tab pos="2855913" algn="l"/>
              </a:tabLst>
            </a:pPr>
            <a:r>
              <a:rPr lang="en-US" altLang="en-US" sz="2800" dirty="0"/>
              <a:t>While waiting, allocate the CPU to some other user</a:t>
            </a:r>
          </a:p>
          <a:p>
            <a:pPr marL="342900" indent="-342900" algn="just">
              <a:buFont typeface="Monotype Sorts" pitchFamily="-84" charset="2"/>
              <a:buAutoNum type="arabicPeriod" startAt="6"/>
              <a:tabLst>
                <a:tab pos="2163763" algn="l"/>
                <a:tab pos="2855913" algn="l"/>
              </a:tabLst>
            </a:pPr>
            <a:r>
              <a:rPr lang="en-US" altLang="en-US" sz="2800" dirty="0"/>
              <a:t>Receive an interrupt from the disk I/O subsystem (I/O         completed)</a:t>
            </a:r>
          </a:p>
          <a:p>
            <a:pPr marL="342900" indent="-342900" algn="just">
              <a:buFont typeface="Monotype Sorts" pitchFamily="-84" charset="2"/>
              <a:buAutoNum type="arabicPeriod" startAt="6"/>
              <a:tabLst>
                <a:tab pos="2163763" algn="l"/>
                <a:tab pos="2855913" algn="l"/>
              </a:tabLst>
            </a:pPr>
            <a:r>
              <a:rPr lang="en-US" altLang="en-US" sz="2800" dirty="0"/>
              <a:t>Save the registers and process state for the other user</a:t>
            </a:r>
          </a:p>
          <a:p>
            <a:pPr marL="342900" indent="-342900" algn="just">
              <a:buFont typeface="Monotype Sorts" pitchFamily="-84" charset="2"/>
              <a:buAutoNum type="arabicPeriod" startAt="6"/>
              <a:tabLst>
                <a:tab pos="2163763" algn="l"/>
                <a:tab pos="2855913" algn="l"/>
              </a:tabLst>
            </a:pPr>
            <a:r>
              <a:rPr lang="en-US" altLang="en-US" sz="2800" dirty="0"/>
              <a:t>Determine that the interrupt was from the disk</a:t>
            </a:r>
          </a:p>
          <a:p>
            <a:pPr marL="342900" indent="-342900" algn="just">
              <a:buFont typeface="Monotype Sorts" pitchFamily="-84" charset="2"/>
              <a:buAutoNum type="arabicPeriod" startAt="6"/>
              <a:tabLst>
                <a:tab pos="2163763" algn="l"/>
                <a:tab pos="2855913" algn="l"/>
              </a:tabLst>
            </a:pPr>
            <a:r>
              <a:rPr lang="en-US" altLang="en-US" sz="2800" dirty="0"/>
              <a:t> Correct the page table and other tables to show page is now in memory</a:t>
            </a:r>
          </a:p>
          <a:p>
            <a:pPr marL="342900" indent="-342900" algn="just">
              <a:buFont typeface="Monotype Sorts" pitchFamily="-84" charset="2"/>
              <a:buAutoNum type="arabicPeriod" startAt="6"/>
              <a:tabLst>
                <a:tab pos="2163763" algn="l"/>
                <a:tab pos="2855913" algn="l"/>
              </a:tabLst>
            </a:pPr>
            <a:r>
              <a:rPr lang="en-US" altLang="en-US" sz="2800" dirty="0"/>
              <a:t> Wait for the CPU to be allocated to this process again</a:t>
            </a:r>
          </a:p>
          <a:p>
            <a:pPr marL="342900" indent="-342900" algn="just">
              <a:buFont typeface="Monotype Sorts" pitchFamily="-84" charset="2"/>
              <a:buAutoNum type="arabicPeriod" startAt="6"/>
              <a:tabLst>
                <a:tab pos="2163763" algn="l"/>
                <a:tab pos="2855913" algn="l"/>
              </a:tabLst>
            </a:pPr>
            <a:r>
              <a:rPr lang="en-US" altLang="en-US" sz="2800" dirty="0"/>
              <a:t> Restore the user registers, process state, and new page table, and then resume the interrupted instruction.</a:t>
            </a:r>
            <a:endParaRPr lang="en-US" altLang="en-US" sz="2800" dirty="0">
              <a:sym typeface="Symbol" panose="05050102010706020507" pitchFamily="18" charset="2"/>
            </a:endParaRPr>
          </a:p>
        </p:txBody>
      </p:sp>
      <p:sp>
        <p:nvSpPr>
          <p:cNvPr id="5" name="Rectangle 2">
            <a:extLst>
              <a:ext uri="{FF2B5EF4-FFF2-40B4-BE49-F238E27FC236}">
                <a16:creationId xmlns:a16="http://schemas.microsoft.com/office/drawing/2014/main" xmlns="" id="{43106162-FA5D-4204-BC6B-FC492CAB83B5}"/>
              </a:ext>
            </a:extLst>
          </p:cNvPr>
          <p:cNvSpPr>
            <a:spLocks noGrp="1" noChangeArrowheads="1"/>
          </p:cNvSpPr>
          <p:nvPr>
            <p:ph type="title"/>
          </p:nvPr>
        </p:nvSpPr>
        <p:spPr>
          <a:xfrm>
            <a:off x="200026" y="118035"/>
            <a:ext cx="8765262" cy="576263"/>
          </a:xfrm>
        </p:spPr>
        <p:txBody>
          <a:bodyPr>
            <a:noAutofit/>
          </a:bodyPr>
          <a:lstStyle/>
          <a:p>
            <a:pPr algn="ctr" eaLnBrk="1" hangingPunct="1"/>
            <a:r>
              <a:rPr lang="en-US" altLang="en-US" sz="4000" dirty="0"/>
              <a:t>Stages in Demand Paging – Worse Case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xmlns="" id="{A49FB98C-679E-4682-BAE7-A7064CABE0A6}"/>
              </a:ext>
            </a:extLst>
          </p:cNvPr>
          <p:cNvSpPr>
            <a:spLocks noGrp="1" noChangeArrowheads="1"/>
          </p:cNvSpPr>
          <p:nvPr>
            <p:ph type="title"/>
          </p:nvPr>
        </p:nvSpPr>
        <p:spPr>
          <a:xfrm>
            <a:off x="849086" y="120792"/>
            <a:ext cx="7647312" cy="595015"/>
          </a:xfrm>
        </p:spPr>
        <p:txBody>
          <a:bodyPr>
            <a:noAutofit/>
          </a:bodyPr>
          <a:lstStyle/>
          <a:p>
            <a:pPr algn="ctr" eaLnBrk="1" hangingPunct="1"/>
            <a:r>
              <a:rPr lang="en-US" altLang="en-US" sz="4000" dirty="0"/>
              <a:t>Performance of Demand Paging</a:t>
            </a:r>
          </a:p>
        </p:txBody>
      </p:sp>
      <p:sp>
        <p:nvSpPr>
          <p:cNvPr id="25603" name="Rectangle 3">
            <a:extLst>
              <a:ext uri="{FF2B5EF4-FFF2-40B4-BE49-F238E27FC236}">
                <a16:creationId xmlns:a16="http://schemas.microsoft.com/office/drawing/2014/main" xmlns="" id="{BF03B7D4-70F1-48B6-8A00-4D9695B10502}"/>
              </a:ext>
            </a:extLst>
          </p:cNvPr>
          <p:cNvSpPr>
            <a:spLocks noGrp="1" noChangeArrowheads="1"/>
          </p:cNvSpPr>
          <p:nvPr>
            <p:ph idx="1"/>
          </p:nvPr>
        </p:nvSpPr>
        <p:spPr>
          <a:xfrm>
            <a:off x="571504" y="715807"/>
            <a:ext cx="8039198" cy="5885018"/>
          </a:xfrm>
        </p:spPr>
        <p:txBody>
          <a:bodyPr>
            <a:noAutofit/>
          </a:bodyPr>
          <a:lstStyle/>
          <a:p>
            <a:pPr algn="just">
              <a:tabLst>
                <a:tab pos="2163763" algn="l"/>
                <a:tab pos="2855913" algn="l"/>
              </a:tabLst>
            </a:pPr>
            <a:r>
              <a:rPr lang="en-US" altLang="en-US" sz="2800" dirty="0"/>
              <a:t>Three major activities</a:t>
            </a:r>
          </a:p>
          <a:p>
            <a:pPr lvl="1" algn="just">
              <a:tabLst>
                <a:tab pos="2163763" algn="l"/>
                <a:tab pos="2855913" algn="l"/>
              </a:tabLst>
            </a:pPr>
            <a:r>
              <a:rPr lang="en-US" altLang="en-US" sz="2400" dirty="0"/>
              <a:t>Service the interrupt – careful coding means just several hundred instructions needed.</a:t>
            </a:r>
          </a:p>
          <a:p>
            <a:pPr lvl="1" algn="just">
              <a:tabLst>
                <a:tab pos="2163763" algn="l"/>
                <a:tab pos="2855913" algn="l"/>
              </a:tabLst>
            </a:pPr>
            <a:r>
              <a:rPr lang="en-US" altLang="en-US" sz="2400" dirty="0"/>
              <a:t>Input the page from disk – lots of time.</a:t>
            </a:r>
          </a:p>
          <a:p>
            <a:pPr lvl="1" algn="just">
              <a:tabLst>
                <a:tab pos="2163763" algn="l"/>
                <a:tab pos="2855913" algn="l"/>
              </a:tabLst>
            </a:pPr>
            <a:r>
              <a:rPr lang="en-US" altLang="en-US" sz="2400" dirty="0"/>
              <a:t>Restart the process – again just a small amount of time.</a:t>
            </a:r>
          </a:p>
          <a:p>
            <a:pPr algn="just">
              <a:tabLst>
                <a:tab pos="2163763" algn="l"/>
                <a:tab pos="2855913" algn="l"/>
              </a:tabLst>
            </a:pPr>
            <a:r>
              <a:rPr lang="en-US" altLang="en-US" sz="2800" dirty="0"/>
              <a:t>Page Fault Rate 0 </a:t>
            </a:r>
            <a:r>
              <a:rPr lang="en-US" altLang="en-US" sz="2800" dirty="0">
                <a:sym typeface="Symbol" panose="05050102010706020507" pitchFamily="18" charset="2"/>
              </a:rPr>
              <a:t> </a:t>
            </a:r>
            <a:r>
              <a:rPr lang="en-US" altLang="en-US" sz="2800" i="1" dirty="0">
                <a:sym typeface="Symbol" panose="05050102010706020507" pitchFamily="18" charset="2"/>
              </a:rPr>
              <a:t>p</a:t>
            </a:r>
            <a:r>
              <a:rPr lang="en-US" altLang="en-US" sz="2800" dirty="0">
                <a:sym typeface="Symbol" panose="05050102010706020507" pitchFamily="18" charset="2"/>
              </a:rPr>
              <a:t>  1</a:t>
            </a:r>
          </a:p>
          <a:p>
            <a:pPr lvl="1" algn="just">
              <a:tabLst>
                <a:tab pos="2163763" algn="l"/>
                <a:tab pos="2855913" algn="l"/>
              </a:tabLst>
            </a:pPr>
            <a:r>
              <a:rPr lang="en-US" altLang="en-US" sz="2400" dirty="0">
                <a:sym typeface="Symbol" panose="05050102010706020507" pitchFamily="18" charset="2"/>
              </a:rPr>
              <a:t>if </a:t>
            </a:r>
            <a:r>
              <a:rPr lang="en-US" altLang="en-US" sz="2400" i="1" dirty="0">
                <a:sym typeface="Symbol" panose="05050102010706020507" pitchFamily="18" charset="2"/>
              </a:rPr>
              <a:t>p</a:t>
            </a:r>
            <a:r>
              <a:rPr lang="en-US" altLang="en-US" sz="2400" dirty="0">
                <a:sym typeface="Symbol" panose="05050102010706020507" pitchFamily="18" charset="2"/>
              </a:rPr>
              <a:t> = 0 no page faults </a:t>
            </a:r>
          </a:p>
          <a:p>
            <a:pPr lvl="1" algn="just">
              <a:tabLst>
                <a:tab pos="2163763" algn="l"/>
                <a:tab pos="2855913" algn="l"/>
              </a:tabLst>
            </a:pPr>
            <a:r>
              <a:rPr lang="en-US" altLang="en-US" sz="2400" dirty="0">
                <a:sym typeface="Symbol" panose="05050102010706020507" pitchFamily="18" charset="2"/>
              </a:rPr>
              <a:t>if </a:t>
            </a:r>
            <a:r>
              <a:rPr lang="en-US" altLang="en-US" sz="2400" i="1" dirty="0">
                <a:sym typeface="Symbol" panose="05050102010706020507" pitchFamily="18" charset="2"/>
              </a:rPr>
              <a:t>p</a:t>
            </a:r>
            <a:r>
              <a:rPr lang="en-US" altLang="en-US" sz="2400" dirty="0">
                <a:sym typeface="Symbol" panose="05050102010706020507" pitchFamily="18" charset="2"/>
              </a:rPr>
              <a:t> = 1, every reference is a fault</a:t>
            </a:r>
          </a:p>
          <a:p>
            <a:pPr algn="just">
              <a:tabLst>
                <a:tab pos="2163763" algn="l"/>
                <a:tab pos="2855913" algn="l"/>
              </a:tabLst>
            </a:pPr>
            <a:r>
              <a:rPr lang="en-US" altLang="en-US" sz="2800" b="1" dirty="0">
                <a:sym typeface="Symbol" panose="05050102010706020507" pitchFamily="18" charset="2"/>
              </a:rPr>
              <a:t>Effective Access Time (EAT)</a:t>
            </a:r>
          </a:p>
          <a:p>
            <a:pPr algn="just">
              <a:buFont typeface="Monotype Sorts" pitchFamily="-84" charset="2"/>
              <a:buNone/>
              <a:tabLst>
                <a:tab pos="2163763" algn="l"/>
                <a:tab pos="2855913" algn="l"/>
              </a:tabLst>
            </a:pPr>
            <a:r>
              <a:rPr lang="en-US" altLang="en-US" sz="2800" b="1" dirty="0">
                <a:sym typeface="Symbol" panose="05050102010706020507" pitchFamily="18" charset="2"/>
              </a:rPr>
              <a:t>	      EAT = (1 – </a:t>
            </a:r>
            <a:r>
              <a:rPr lang="en-US" altLang="en-US" sz="2800" b="1" i="1" dirty="0">
                <a:sym typeface="Symbol" panose="05050102010706020507" pitchFamily="18" charset="2"/>
              </a:rPr>
              <a:t>p</a:t>
            </a:r>
            <a:r>
              <a:rPr lang="en-US" altLang="en-US" sz="2800" b="1" dirty="0">
                <a:sym typeface="Symbol" panose="05050102010706020507" pitchFamily="18" charset="2"/>
              </a:rPr>
              <a:t>) x memory access</a:t>
            </a:r>
          </a:p>
          <a:p>
            <a:pPr algn="just">
              <a:buFont typeface="Monotype Sorts" pitchFamily="-84" charset="2"/>
              <a:buNone/>
              <a:tabLst>
                <a:tab pos="2163763" algn="l"/>
                <a:tab pos="2855913" algn="l"/>
              </a:tabLst>
            </a:pPr>
            <a:r>
              <a:rPr lang="en-US" altLang="en-US" sz="2800" b="1" dirty="0">
                <a:sym typeface="Symbol" panose="05050102010706020507" pitchFamily="18" charset="2"/>
              </a:rPr>
              <a:t>                       	+ </a:t>
            </a:r>
            <a:r>
              <a:rPr lang="en-US" altLang="en-US" sz="2800" b="1" i="1" dirty="0">
                <a:sym typeface="Symbol" panose="05050102010706020507" pitchFamily="18" charset="2"/>
              </a:rPr>
              <a:t>p </a:t>
            </a:r>
            <a:r>
              <a:rPr lang="en-US" altLang="en-US" sz="2800" b="1" dirty="0">
                <a:sym typeface="Symbol" panose="05050102010706020507" pitchFamily="18" charset="2"/>
              </a:rPr>
              <a:t>x (page fault overhead</a:t>
            </a:r>
          </a:p>
          <a:p>
            <a:pPr algn="just">
              <a:buFont typeface="Monotype Sorts" pitchFamily="-84" charset="2"/>
              <a:buNone/>
              <a:tabLst>
                <a:tab pos="2163763" algn="l"/>
                <a:tab pos="2855913" algn="l"/>
              </a:tabLst>
            </a:pPr>
            <a:r>
              <a:rPr lang="en-US" altLang="en-US" sz="2800" b="1" dirty="0">
                <a:sym typeface="Symbol" panose="05050102010706020507" pitchFamily="18" charset="2"/>
              </a:rPr>
              <a:t>	                 	+ swap page out</a:t>
            </a:r>
          </a:p>
          <a:p>
            <a:pPr algn="just">
              <a:buFont typeface="Monotype Sorts" pitchFamily="-84" charset="2"/>
              <a:buNone/>
              <a:tabLst>
                <a:tab pos="2163763" algn="l"/>
                <a:tab pos="2855913" algn="l"/>
              </a:tabLst>
            </a:pPr>
            <a:r>
              <a:rPr lang="en-US" altLang="en-US" sz="2800" b="1" dirty="0">
                <a:sym typeface="Symbol" panose="05050102010706020507" pitchFamily="18" charset="2"/>
              </a:rPr>
              <a:t>	                 	+ swap page in )</a:t>
            </a:r>
          </a:p>
          <a:p>
            <a:pPr algn="just">
              <a:buFont typeface="Monotype Sorts" pitchFamily="-84" charset="2"/>
              <a:buNone/>
              <a:tabLst>
                <a:tab pos="2163763" algn="l"/>
                <a:tab pos="2855913" algn="l"/>
              </a:tabLst>
            </a:pPr>
            <a:r>
              <a:rPr lang="en-US" altLang="en-US" sz="2800" dirty="0">
                <a:sym typeface="Symbol" panose="05050102010706020507" pitchFamily="18" charset="2"/>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xmlns="" id="{9CCC7638-093C-4CC4-960F-79B01FBE9FF9}"/>
              </a:ext>
            </a:extLst>
          </p:cNvPr>
          <p:cNvSpPr>
            <a:spLocks noGrp="1" noChangeArrowheads="1"/>
          </p:cNvSpPr>
          <p:nvPr>
            <p:ph type="title"/>
          </p:nvPr>
        </p:nvSpPr>
        <p:spPr>
          <a:xfrm>
            <a:off x="457200" y="139539"/>
            <a:ext cx="8229600" cy="576262"/>
          </a:xfrm>
        </p:spPr>
        <p:txBody>
          <a:bodyPr>
            <a:noAutofit/>
          </a:bodyPr>
          <a:lstStyle/>
          <a:p>
            <a:pPr algn="ctr" eaLnBrk="1" hangingPunct="1"/>
            <a:r>
              <a:rPr lang="en-US" altLang="en-US" sz="4000" dirty="0"/>
              <a:t>Background</a:t>
            </a:r>
          </a:p>
        </p:txBody>
      </p:sp>
      <p:sp>
        <p:nvSpPr>
          <p:cNvPr id="7171" name="Rectangle 3">
            <a:extLst>
              <a:ext uri="{FF2B5EF4-FFF2-40B4-BE49-F238E27FC236}">
                <a16:creationId xmlns:a16="http://schemas.microsoft.com/office/drawing/2014/main" xmlns="" id="{F8BAF45D-7AF6-46D9-974E-C552BF29A153}"/>
              </a:ext>
            </a:extLst>
          </p:cNvPr>
          <p:cNvSpPr>
            <a:spLocks noGrp="1" noChangeArrowheads="1"/>
          </p:cNvSpPr>
          <p:nvPr>
            <p:ph idx="1"/>
          </p:nvPr>
        </p:nvSpPr>
        <p:spPr>
          <a:xfrm>
            <a:off x="585789" y="715801"/>
            <a:ext cx="8101012" cy="6142199"/>
          </a:xfrm>
        </p:spPr>
        <p:txBody>
          <a:bodyPr>
            <a:noAutofit/>
          </a:bodyPr>
          <a:lstStyle/>
          <a:p>
            <a:pPr marL="228600" indent="-228600" algn="just"/>
            <a:r>
              <a:rPr lang="en-US" altLang="en-US" sz="2800" dirty="0"/>
              <a:t>In multiprogramming, we need to keep many processes in memory simultaneously to execute them. </a:t>
            </a:r>
          </a:p>
          <a:p>
            <a:pPr marL="228600" indent="-228600" algn="just"/>
            <a:r>
              <a:rPr lang="en-US" altLang="en-US" sz="2800" dirty="0"/>
              <a:t>However, they tend to require that an entire process be in memory before it can execute.</a:t>
            </a:r>
          </a:p>
          <a:p>
            <a:pPr marL="228600" indent="-228600" algn="just"/>
            <a:r>
              <a:rPr lang="en-US" altLang="en-US" sz="2800" dirty="0"/>
              <a:t>But entire program rarely used at same time, </a:t>
            </a:r>
            <a:r>
              <a:rPr lang="en-US" altLang="en-US" sz="2800" dirty="0" err="1"/>
              <a:t>eg</a:t>
            </a:r>
            <a:r>
              <a:rPr lang="en-US" altLang="en-US" sz="2800" dirty="0"/>
              <a:t>. Error code, unusual routines, large data structures.</a:t>
            </a:r>
          </a:p>
          <a:p>
            <a:pPr marL="228600" indent="-228600" algn="just"/>
            <a:r>
              <a:rPr lang="en-US" altLang="en-US" sz="2800" dirty="0"/>
              <a:t>Arrays, lists, and tables are often allocated more memory than they actually need. </a:t>
            </a:r>
          </a:p>
          <a:p>
            <a:pPr marL="228600" indent="-228600" algn="just"/>
            <a:r>
              <a:rPr lang="en-US" altLang="en-US" sz="2800" dirty="0"/>
              <a:t>An array may be declared 100 by 100 elements, even though it is seldom larger than 10 by 10 elements. Consider ability to execute partially-loaded program.</a:t>
            </a:r>
          </a:p>
          <a:p>
            <a:pPr marL="228600" indent="-228600" algn="just"/>
            <a:endParaRPr lang="en-US" alt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xmlns="" id="{B0E62A0B-D955-48F0-A13C-C90B2C1490E9}"/>
              </a:ext>
            </a:extLst>
          </p:cNvPr>
          <p:cNvSpPr>
            <a:spLocks noGrp="1" noChangeArrowheads="1"/>
          </p:cNvSpPr>
          <p:nvPr>
            <p:ph type="title"/>
          </p:nvPr>
        </p:nvSpPr>
        <p:spPr>
          <a:xfrm>
            <a:off x="738509" y="4130"/>
            <a:ext cx="7751762" cy="576262"/>
          </a:xfrm>
        </p:spPr>
        <p:txBody>
          <a:bodyPr>
            <a:noAutofit/>
          </a:bodyPr>
          <a:lstStyle/>
          <a:p>
            <a:pPr algn="ctr" eaLnBrk="1" hangingPunct="1"/>
            <a:r>
              <a:rPr lang="en-US" altLang="en-US" sz="4000" dirty="0"/>
              <a:t>Demand Paging Example</a:t>
            </a:r>
          </a:p>
        </p:txBody>
      </p:sp>
      <p:sp>
        <p:nvSpPr>
          <p:cNvPr id="26627" name="Rectangle 3">
            <a:extLst>
              <a:ext uri="{FF2B5EF4-FFF2-40B4-BE49-F238E27FC236}">
                <a16:creationId xmlns:a16="http://schemas.microsoft.com/office/drawing/2014/main" xmlns="" id="{C8756104-BFEE-4B66-8D8E-DC274456D3B8}"/>
              </a:ext>
            </a:extLst>
          </p:cNvPr>
          <p:cNvSpPr>
            <a:spLocks noGrp="1" noChangeArrowheads="1"/>
          </p:cNvSpPr>
          <p:nvPr>
            <p:ph idx="1"/>
          </p:nvPr>
        </p:nvSpPr>
        <p:spPr>
          <a:xfrm>
            <a:off x="414338" y="457200"/>
            <a:ext cx="8429625" cy="6286500"/>
          </a:xfrm>
        </p:spPr>
        <p:txBody>
          <a:bodyPr>
            <a:noAutofit/>
          </a:bodyPr>
          <a:lstStyle/>
          <a:p>
            <a:pPr algn="just">
              <a:tabLst>
                <a:tab pos="1773238" algn="l"/>
                <a:tab pos="2278063" algn="l"/>
              </a:tabLst>
            </a:pPr>
            <a:r>
              <a:rPr lang="en-US" altLang="en-US" sz="2800" dirty="0"/>
              <a:t>Memory access time = 200 nanoseconds</a:t>
            </a:r>
          </a:p>
          <a:p>
            <a:pPr algn="just">
              <a:tabLst>
                <a:tab pos="1773238" algn="l"/>
                <a:tab pos="2278063" algn="l"/>
              </a:tabLst>
            </a:pPr>
            <a:r>
              <a:rPr lang="en-US" altLang="en-US" sz="2800" dirty="0"/>
              <a:t>Average page-fault service time = 8 milliseconds</a:t>
            </a:r>
          </a:p>
          <a:p>
            <a:pPr marL="0" indent="0" algn="just">
              <a:buNone/>
              <a:tabLst>
                <a:tab pos="1773238" algn="l"/>
                <a:tab pos="2278063" algn="l"/>
              </a:tabLst>
            </a:pPr>
            <a:r>
              <a:rPr lang="en-US" altLang="en-US" sz="2400" dirty="0"/>
              <a:t>	EAT = (1 – p) x 200 + p (8 milliseconds) </a:t>
            </a:r>
          </a:p>
          <a:p>
            <a:pPr algn="just">
              <a:buFont typeface="Monotype Sorts" pitchFamily="-84" charset="2"/>
              <a:buNone/>
              <a:tabLst>
                <a:tab pos="1773238" algn="l"/>
                <a:tab pos="2278063" algn="l"/>
              </a:tabLst>
            </a:pPr>
            <a:r>
              <a:rPr lang="en-US" altLang="en-US" sz="2400" dirty="0"/>
              <a:t>	        	= (1 – p) x 200 + p x 8,000,000 </a:t>
            </a:r>
          </a:p>
          <a:p>
            <a:pPr algn="just">
              <a:buFont typeface="Monotype Sorts" pitchFamily="-84" charset="2"/>
              <a:buNone/>
              <a:tabLst>
                <a:tab pos="1773238" algn="l"/>
                <a:tab pos="2278063" algn="l"/>
              </a:tabLst>
            </a:pPr>
            <a:r>
              <a:rPr lang="en-US" altLang="en-US" sz="2400" dirty="0"/>
              <a:t>              	= 200 + p x 7,999,800</a:t>
            </a:r>
          </a:p>
          <a:p>
            <a:pPr algn="just">
              <a:tabLst>
                <a:tab pos="1773238" algn="l"/>
                <a:tab pos="2278063" algn="l"/>
              </a:tabLst>
            </a:pPr>
            <a:r>
              <a:rPr lang="en-US" altLang="en-US" sz="2800" dirty="0"/>
              <a:t>The effective access time is directly proportional to the page-fault rate. If one access out of 1,000 causes a page fault, the effective access time is 8.2 microseconds.</a:t>
            </a:r>
          </a:p>
          <a:p>
            <a:pPr algn="just">
              <a:tabLst>
                <a:tab pos="1773238" algn="l"/>
                <a:tab pos="2278063" algn="l"/>
              </a:tabLst>
            </a:pPr>
            <a:r>
              <a:rPr lang="en-US" altLang="en-US" sz="2800" dirty="0"/>
              <a:t>This is a slowdown by a factor of 40</a:t>
            </a:r>
          </a:p>
          <a:p>
            <a:pPr algn="just">
              <a:tabLst>
                <a:tab pos="1773238" algn="l"/>
                <a:tab pos="2278063" algn="l"/>
              </a:tabLst>
            </a:pPr>
            <a:r>
              <a:rPr lang="en-US" altLang="en-US" sz="2800" dirty="0"/>
              <a:t>If we want performance degradation &lt; 10 percent,</a:t>
            </a:r>
          </a:p>
          <a:p>
            <a:pPr>
              <a:tabLst>
                <a:tab pos="1773238" algn="l"/>
                <a:tab pos="2278063" algn="l"/>
              </a:tabLst>
            </a:pPr>
            <a:r>
              <a:rPr lang="en-US" altLang="en-US" sz="2800" dirty="0"/>
              <a:t>Then, we need to keep the probability of page faults : 	</a:t>
            </a:r>
            <a:r>
              <a:rPr lang="en-US" altLang="en-US" sz="2400" dirty="0"/>
              <a:t>220 &gt; 200 + 7,999,800 x p</a:t>
            </a:r>
            <a:br>
              <a:rPr lang="en-US" altLang="en-US" sz="2400" dirty="0"/>
            </a:br>
            <a:r>
              <a:rPr lang="en-US" altLang="en-US" sz="2400" dirty="0"/>
              <a:t>	20 &gt; 7,999,800 x p</a:t>
            </a:r>
          </a:p>
          <a:p>
            <a:pPr marL="342900" lvl="1" indent="0">
              <a:buNone/>
              <a:tabLst>
                <a:tab pos="1773238" algn="l"/>
                <a:tab pos="2278063" algn="l"/>
              </a:tabLst>
            </a:pPr>
            <a:r>
              <a:rPr lang="en-US" altLang="en-US" sz="2400" dirty="0"/>
              <a:t>	p &lt; .0000025</a:t>
            </a:r>
          </a:p>
          <a:p>
            <a:pPr lvl="1">
              <a:tabLst>
                <a:tab pos="1773238" algn="l"/>
                <a:tab pos="2278063" algn="l"/>
              </a:tabLst>
            </a:pPr>
            <a:r>
              <a:rPr lang="en-US" altLang="en-US" sz="2400" dirty="0"/>
              <a:t>one page fault in every 400,000 memory accesses</a:t>
            </a:r>
            <a:endParaRPr lang="en-US" altLang="en-US" sz="2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xmlns="" id="{1B22C3E1-32B8-4B21-A8D6-B32484188E74}"/>
              </a:ext>
            </a:extLst>
          </p:cNvPr>
          <p:cNvSpPr>
            <a:spLocks noGrp="1"/>
          </p:cNvSpPr>
          <p:nvPr>
            <p:ph type="title"/>
          </p:nvPr>
        </p:nvSpPr>
        <p:spPr>
          <a:xfrm>
            <a:off x="585429" y="87488"/>
            <a:ext cx="8229600" cy="576262"/>
          </a:xfrm>
        </p:spPr>
        <p:txBody>
          <a:bodyPr>
            <a:noAutofit/>
          </a:bodyPr>
          <a:lstStyle/>
          <a:p>
            <a:pPr algn="ctr"/>
            <a:r>
              <a:rPr lang="en-US" altLang="en-US" sz="4000" dirty="0"/>
              <a:t>Demand Paging Optimizations</a:t>
            </a:r>
          </a:p>
        </p:txBody>
      </p:sp>
      <p:sp>
        <p:nvSpPr>
          <p:cNvPr id="27651" name="Content Placeholder 2">
            <a:extLst>
              <a:ext uri="{FF2B5EF4-FFF2-40B4-BE49-F238E27FC236}">
                <a16:creationId xmlns:a16="http://schemas.microsoft.com/office/drawing/2014/main" xmlns="" id="{8BEE743C-DD76-4F41-B07D-C4DE4208A223}"/>
              </a:ext>
            </a:extLst>
          </p:cNvPr>
          <p:cNvSpPr>
            <a:spLocks noGrp="1"/>
          </p:cNvSpPr>
          <p:nvPr>
            <p:ph idx="1"/>
          </p:nvPr>
        </p:nvSpPr>
        <p:spPr>
          <a:xfrm>
            <a:off x="585429" y="720902"/>
            <a:ext cx="8101371" cy="5979936"/>
          </a:xfrm>
        </p:spPr>
        <p:txBody>
          <a:bodyPr>
            <a:normAutofit/>
          </a:bodyPr>
          <a:lstStyle/>
          <a:p>
            <a:pPr algn="just"/>
            <a:r>
              <a:rPr lang="en-US" altLang="en-US" sz="2800" dirty="0"/>
              <a:t>It is important to keep the page-fault rate low in a demand-paging system. Otherwise, the effective access time increases, slowing process execution dramatically.</a:t>
            </a:r>
          </a:p>
          <a:p>
            <a:pPr algn="just"/>
            <a:r>
              <a:rPr lang="en-US" altLang="en-US" sz="2800" dirty="0"/>
              <a:t>One option for the system to gain better paging throughput is by copying an entire file image into the swap space at process startup and then performing demand paging from the swap space. </a:t>
            </a:r>
          </a:p>
          <a:p>
            <a:pPr algn="just"/>
            <a:r>
              <a:rPr lang="en-US" altLang="en-US" sz="2800" dirty="0"/>
              <a:t>During page replacement, swap out only modified pages. The unmodified pages are simply removed from the physical memory.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xmlns="" id="{047214C7-1AE6-4D0E-9FB9-EBC768731FBD}"/>
              </a:ext>
            </a:extLst>
          </p:cNvPr>
          <p:cNvSpPr>
            <a:spLocks noGrp="1" noChangeArrowheads="1"/>
          </p:cNvSpPr>
          <p:nvPr>
            <p:ph type="title"/>
          </p:nvPr>
        </p:nvSpPr>
        <p:spPr>
          <a:xfrm>
            <a:off x="451686" y="103858"/>
            <a:ext cx="7861041" cy="576262"/>
          </a:xfrm>
        </p:spPr>
        <p:txBody>
          <a:bodyPr>
            <a:noAutofit/>
          </a:bodyPr>
          <a:lstStyle/>
          <a:p>
            <a:pPr algn="ctr"/>
            <a:r>
              <a:rPr lang="en-US" altLang="en-US" sz="3600" dirty="0"/>
              <a:t>Demand Paging Optimizations</a:t>
            </a:r>
          </a:p>
        </p:txBody>
      </p:sp>
      <p:sp>
        <p:nvSpPr>
          <p:cNvPr id="36867" name="Rectangle 3">
            <a:extLst>
              <a:ext uri="{FF2B5EF4-FFF2-40B4-BE49-F238E27FC236}">
                <a16:creationId xmlns:a16="http://schemas.microsoft.com/office/drawing/2014/main" xmlns="" id="{7C092E50-7A55-4657-89B6-77C0309E7E14}"/>
              </a:ext>
            </a:extLst>
          </p:cNvPr>
          <p:cNvSpPr>
            <a:spLocks noGrp="1" noChangeArrowheads="1"/>
          </p:cNvSpPr>
          <p:nvPr>
            <p:ph idx="1"/>
          </p:nvPr>
        </p:nvSpPr>
        <p:spPr>
          <a:xfrm>
            <a:off x="628650" y="680121"/>
            <a:ext cx="7929563" cy="5849268"/>
          </a:xfrm>
        </p:spPr>
        <p:txBody>
          <a:bodyPr>
            <a:noAutofit/>
          </a:bodyPr>
          <a:lstStyle/>
          <a:p>
            <a:pPr algn="just">
              <a:tabLst>
                <a:tab pos="3144838" algn="ctr"/>
              </a:tabLst>
            </a:pPr>
            <a:r>
              <a:rPr lang="en-US" altLang="en-US" sz="2800" dirty="0"/>
              <a:t>If no frames are free, two page transfers (one for the page-out and one for the page-in) are required. This situation effectively doubles the page-fault service time and increases the effective access time accordingly. </a:t>
            </a:r>
          </a:p>
          <a:p>
            <a:pPr algn="just">
              <a:tabLst>
                <a:tab pos="3144838" algn="ctr"/>
              </a:tabLst>
            </a:pPr>
            <a:r>
              <a:rPr lang="en-US" altLang="en-US" sz="2800" dirty="0"/>
              <a:t>We can reduce this overhead by using a </a:t>
            </a:r>
            <a:r>
              <a:rPr lang="en-US" altLang="en-US" sz="2800" b="1" dirty="0"/>
              <a:t>modify bit </a:t>
            </a:r>
            <a:r>
              <a:rPr lang="en-US" altLang="en-US" sz="2800" dirty="0"/>
              <a:t>(or dirty bit). </a:t>
            </a:r>
          </a:p>
          <a:p>
            <a:pPr algn="just">
              <a:tabLst>
                <a:tab pos="3144838" algn="ctr"/>
              </a:tabLst>
            </a:pPr>
            <a:r>
              <a:rPr lang="en-US" altLang="en-US" sz="2800" dirty="0"/>
              <a:t>When this scheme is used, each page or frame has a modify bit associated with it in the hardware. The modify bit for a page is set by the hardware whenever any byte in the page is written into, indicating that the page has been modified. When we select a page for replacement, we examine its modify bit. If the bit is set, </a:t>
            </a:r>
          </a:p>
        </p:txBody>
      </p:sp>
    </p:spTree>
    <p:extLst>
      <p:ext uri="{BB962C8B-B14F-4D97-AF65-F5344CB8AC3E}">
        <p14:creationId xmlns:p14="http://schemas.microsoft.com/office/powerpoint/2010/main" val="295600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xmlns="" id="{047214C7-1AE6-4D0E-9FB9-EBC768731FBD}"/>
              </a:ext>
            </a:extLst>
          </p:cNvPr>
          <p:cNvSpPr>
            <a:spLocks noGrp="1" noChangeArrowheads="1"/>
          </p:cNvSpPr>
          <p:nvPr>
            <p:ph type="title"/>
          </p:nvPr>
        </p:nvSpPr>
        <p:spPr>
          <a:xfrm>
            <a:off x="451686" y="103858"/>
            <a:ext cx="7861041" cy="576262"/>
          </a:xfrm>
        </p:spPr>
        <p:txBody>
          <a:bodyPr>
            <a:noAutofit/>
          </a:bodyPr>
          <a:lstStyle/>
          <a:p>
            <a:pPr algn="ctr"/>
            <a:r>
              <a:rPr lang="en-US" altLang="en-US" sz="3600" dirty="0"/>
              <a:t>Demand Paging Optimizations</a:t>
            </a:r>
          </a:p>
        </p:txBody>
      </p:sp>
      <p:sp>
        <p:nvSpPr>
          <p:cNvPr id="36867" name="Rectangle 3">
            <a:extLst>
              <a:ext uri="{FF2B5EF4-FFF2-40B4-BE49-F238E27FC236}">
                <a16:creationId xmlns:a16="http://schemas.microsoft.com/office/drawing/2014/main" xmlns="" id="{7C092E50-7A55-4657-89B6-77C0309E7E14}"/>
              </a:ext>
            </a:extLst>
          </p:cNvPr>
          <p:cNvSpPr>
            <a:spLocks noGrp="1" noChangeArrowheads="1"/>
          </p:cNvSpPr>
          <p:nvPr>
            <p:ph idx="1"/>
          </p:nvPr>
        </p:nvSpPr>
        <p:spPr>
          <a:xfrm>
            <a:off x="628650" y="680121"/>
            <a:ext cx="7929563" cy="5849268"/>
          </a:xfrm>
        </p:spPr>
        <p:txBody>
          <a:bodyPr>
            <a:noAutofit/>
          </a:bodyPr>
          <a:lstStyle/>
          <a:p>
            <a:pPr algn="just">
              <a:tabLst>
                <a:tab pos="3144838" algn="ctr"/>
              </a:tabLst>
            </a:pPr>
            <a:r>
              <a:rPr lang="en-US" altLang="en-US" sz="2800" dirty="0"/>
              <a:t>We know that the page has been modified since it was read in from secondary storage. </a:t>
            </a:r>
          </a:p>
          <a:p>
            <a:pPr algn="just">
              <a:tabLst>
                <a:tab pos="3144838" algn="ctr"/>
              </a:tabLst>
            </a:pPr>
            <a:r>
              <a:rPr lang="en-US" altLang="en-US" sz="2800" dirty="0"/>
              <a:t>In this case, we must write the page to storage. If the modify bit is not set, however, the page has not been modified since it was read into memory. In this case, we need not write the memory page to storage: it is already there. </a:t>
            </a:r>
          </a:p>
          <a:p>
            <a:pPr algn="just">
              <a:tabLst>
                <a:tab pos="3144838" algn="ctr"/>
              </a:tabLst>
            </a:pPr>
            <a:r>
              <a:rPr lang="en-US" altLang="en-US" sz="2800" dirty="0"/>
              <a:t>This technique also applies to read-only pages. Such pages cannot be modified; thus, they may be discarded when desired.</a:t>
            </a:r>
          </a:p>
          <a:p>
            <a:pPr algn="just">
              <a:tabLst>
                <a:tab pos="3144838" algn="ctr"/>
              </a:tabLst>
            </a:pPr>
            <a:r>
              <a:rPr lang="en-US" altLang="en-US" sz="2800" dirty="0"/>
              <a:t>This scheme can significantly reduce the time required to service a page fault, since it reduces I/O time by </a:t>
            </a:r>
            <a:r>
              <a:rPr lang="en-US" altLang="en-US" sz="2800" b="1" dirty="0"/>
              <a:t>one-half</a:t>
            </a:r>
            <a:r>
              <a:rPr lang="en-US" altLang="en-US" sz="2800" dirty="0"/>
              <a:t> if the </a:t>
            </a:r>
            <a:r>
              <a:rPr lang="en-US" altLang="en-US" sz="2800" b="1" dirty="0"/>
              <a:t>page has not been modified</a:t>
            </a:r>
            <a:r>
              <a:rPr lang="en-US" altLang="en-US" sz="2800" dirty="0"/>
              <a:t>.</a:t>
            </a:r>
          </a:p>
        </p:txBody>
      </p:sp>
    </p:spTree>
    <p:extLst>
      <p:ext uri="{BB962C8B-B14F-4D97-AF65-F5344CB8AC3E}">
        <p14:creationId xmlns:p14="http://schemas.microsoft.com/office/powerpoint/2010/main" val="2204490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xmlns="" id="{9B00CC0E-9E33-4072-9D8C-43E000475714}"/>
              </a:ext>
            </a:extLst>
          </p:cNvPr>
          <p:cNvSpPr>
            <a:spLocks noGrp="1" noChangeArrowheads="1"/>
          </p:cNvSpPr>
          <p:nvPr>
            <p:ph type="title"/>
          </p:nvPr>
        </p:nvSpPr>
        <p:spPr>
          <a:xfrm>
            <a:off x="831394" y="142875"/>
            <a:ext cx="7724775" cy="668955"/>
          </a:xfrm>
        </p:spPr>
        <p:txBody>
          <a:bodyPr>
            <a:noAutofit/>
          </a:bodyPr>
          <a:lstStyle/>
          <a:p>
            <a:pPr algn="ctr" eaLnBrk="1" hangingPunct="1"/>
            <a:r>
              <a:rPr lang="en-US" altLang="en-US" sz="4000" dirty="0"/>
              <a:t>Page Replacement</a:t>
            </a:r>
          </a:p>
        </p:txBody>
      </p:sp>
      <p:sp>
        <p:nvSpPr>
          <p:cNvPr id="32771" name="Rectangle 3">
            <a:extLst>
              <a:ext uri="{FF2B5EF4-FFF2-40B4-BE49-F238E27FC236}">
                <a16:creationId xmlns:a16="http://schemas.microsoft.com/office/drawing/2014/main" xmlns="" id="{55125108-1B16-48F4-B19C-7A4934EC1D7E}"/>
              </a:ext>
            </a:extLst>
          </p:cNvPr>
          <p:cNvSpPr>
            <a:spLocks noGrp="1" noChangeArrowheads="1"/>
          </p:cNvSpPr>
          <p:nvPr>
            <p:ph idx="1"/>
          </p:nvPr>
        </p:nvSpPr>
        <p:spPr>
          <a:xfrm>
            <a:off x="831394" y="811831"/>
            <a:ext cx="7724775" cy="5631832"/>
          </a:xfrm>
        </p:spPr>
        <p:txBody>
          <a:bodyPr>
            <a:normAutofit/>
          </a:bodyPr>
          <a:lstStyle/>
          <a:p>
            <a:pPr algn="just"/>
            <a:r>
              <a:rPr lang="en-US" altLang="en-US" sz="2800" dirty="0"/>
              <a:t>While a process is executing, a page fault occurs. The operating system determines where the desired page is residing on secondary storage but then finds that there are </a:t>
            </a:r>
            <a:r>
              <a:rPr lang="en-US" altLang="en-US" sz="2800" b="1" dirty="0"/>
              <a:t>no free frames </a:t>
            </a:r>
            <a:r>
              <a:rPr lang="en-US" altLang="en-US" sz="2800" dirty="0"/>
              <a:t>on the free-frame list; all memory is in use. </a:t>
            </a:r>
          </a:p>
          <a:p>
            <a:pPr algn="just"/>
            <a:r>
              <a:rPr lang="en-US" altLang="en-US" sz="2800" dirty="0"/>
              <a:t>If no frame is free, we find one that is not currently being used and free it. </a:t>
            </a:r>
          </a:p>
          <a:p>
            <a:pPr algn="just"/>
            <a:r>
              <a:rPr lang="en-US" altLang="en-US" sz="2800" dirty="0"/>
              <a:t>We can free a frame by writing its contents to swap space and changing the page table (and all other tables) to indicate that the page is no longer in memory. </a:t>
            </a:r>
          </a:p>
          <a:p>
            <a:pPr algn="just"/>
            <a:r>
              <a:rPr lang="en-US" altLang="en-US" sz="2800" dirty="0"/>
              <a:t>We can now use the freed frame to hold the page for which the process faulted.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xmlns="" id="{760E5859-1ADF-409F-B8A3-01A46FD0EFA6}"/>
              </a:ext>
            </a:extLst>
          </p:cNvPr>
          <p:cNvSpPr>
            <a:spLocks noGrp="1" noChangeArrowheads="1"/>
          </p:cNvSpPr>
          <p:nvPr>
            <p:ph type="title"/>
          </p:nvPr>
        </p:nvSpPr>
        <p:spPr>
          <a:xfrm>
            <a:off x="779455" y="121264"/>
            <a:ext cx="7693025" cy="576262"/>
          </a:xfrm>
        </p:spPr>
        <p:txBody>
          <a:bodyPr>
            <a:noAutofit/>
          </a:bodyPr>
          <a:lstStyle/>
          <a:p>
            <a:pPr algn="ctr" eaLnBrk="1" hangingPunct="1"/>
            <a:r>
              <a:rPr lang="en-US" altLang="en-US" sz="4000" dirty="0"/>
              <a:t>Need For Page Replacement</a:t>
            </a:r>
          </a:p>
        </p:txBody>
      </p:sp>
      <p:pic>
        <p:nvPicPr>
          <p:cNvPr id="33795" name="Picture 4" descr="B:\os-book\os10-dir\Slides-WORK-area\Figures-dir\ch10\JPG-dir\10_09.jpg">
            <a:extLst>
              <a:ext uri="{FF2B5EF4-FFF2-40B4-BE49-F238E27FC236}">
                <a16:creationId xmlns:a16="http://schemas.microsoft.com/office/drawing/2014/main" xmlns="" id="{74BEFCE0-4636-4163-8B0B-DF7F5FF02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91" y="744309"/>
            <a:ext cx="8428675" cy="5485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xmlns="" id="{DA23D0E3-2B35-4747-8B9E-6B7BFD7D4063}"/>
              </a:ext>
            </a:extLst>
          </p:cNvPr>
          <p:cNvSpPr>
            <a:spLocks noGrp="1" noChangeArrowheads="1"/>
          </p:cNvSpPr>
          <p:nvPr>
            <p:ph type="title"/>
          </p:nvPr>
        </p:nvSpPr>
        <p:spPr>
          <a:xfrm>
            <a:off x="876844" y="95281"/>
            <a:ext cx="7607300" cy="576262"/>
          </a:xfrm>
        </p:spPr>
        <p:txBody>
          <a:bodyPr>
            <a:noAutofit/>
          </a:bodyPr>
          <a:lstStyle/>
          <a:p>
            <a:pPr algn="ctr" eaLnBrk="1" hangingPunct="1"/>
            <a:r>
              <a:rPr lang="en-US" altLang="en-US" sz="4000" dirty="0"/>
              <a:t>Basic Page Replacement</a:t>
            </a:r>
          </a:p>
        </p:txBody>
      </p:sp>
      <p:sp>
        <p:nvSpPr>
          <p:cNvPr id="34819" name="Rectangle 3">
            <a:extLst>
              <a:ext uri="{FF2B5EF4-FFF2-40B4-BE49-F238E27FC236}">
                <a16:creationId xmlns:a16="http://schemas.microsoft.com/office/drawing/2014/main" xmlns="" id="{36D9B5FA-26B2-48A5-8A7B-413D741468EE}"/>
              </a:ext>
            </a:extLst>
          </p:cNvPr>
          <p:cNvSpPr>
            <a:spLocks noGrp="1" noChangeArrowheads="1"/>
          </p:cNvSpPr>
          <p:nvPr>
            <p:ph idx="1"/>
          </p:nvPr>
        </p:nvSpPr>
        <p:spPr>
          <a:xfrm>
            <a:off x="657226" y="785812"/>
            <a:ext cx="7808490" cy="5729287"/>
          </a:xfrm>
        </p:spPr>
        <p:txBody>
          <a:bodyPr>
            <a:noAutofit/>
          </a:bodyPr>
          <a:lstStyle/>
          <a:p>
            <a:pPr marL="379413" indent="-379413">
              <a:buFont typeface="Monotype Sorts" pitchFamily="-84" charset="2"/>
              <a:buAutoNum type="arabicPeriod"/>
            </a:pPr>
            <a:r>
              <a:rPr lang="en-US" altLang="en-US" sz="2800" dirty="0"/>
              <a:t>Find the location of the desired page on disk</a:t>
            </a:r>
          </a:p>
          <a:p>
            <a:pPr marL="379413" indent="-379413">
              <a:buFont typeface="Monotype Sorts" pitchFamily="-84" charset="2"/>
              <a:buAutoNum type="arabicPeriod"/>
            </a:pPr>
            <a:r>
              <a:rPr lang="en-US" altLang="en-US" sz="2800" dirty="0"/>
              <a:t>Find a free frame:</a:t>
            </a:r>
            <a:br>
              <a:rPr lang="en-US" altLang="en-US" sz="2800" dirty="0"/>
            </a:br>
            <a:r>
              <a:rPr lang="en-US" altLang="en-US" sz="2800" dirty="0"/>
              <a:t>   -  If there is a free frame, use it</a:t>
            </a:r>
            <a:br>
              <a:rPr lang="en-US" altLang="en-US" sz="2800" dirty="0"/>
            </a:br>
            <a:r>
              <a:rPr lang="en-US" altLang="en-US" sz="2800" dirty="0"/>
              <a:t>   -  If there is no free frame, use a page replacement algorithm to select a </a:t>
            </a:r>
            <a:r>
              <a:rPr lang="en-US" altLang="en-US" sz="2800" b="1" dirty="0">
                <a:latin typeface="+mj-lt"/>
              </a:rPr>
              <a:t>victim</a:t>
            </a:r>
            <a:r>
              <a:rPr lang="en-US" altLang="en-US" sz="2800" dirty="0"/>
              <a:t> </a:t>
            </a:r>
            <a:r>
              <a:rPr lang="en-US" altLang="en-US" sz="2800" b="1" dirty="0" smtClean="0">
                <a:latin typeface="+mj-lt"/>
              </a:rPr>
              <a:t>frame</a:t>
            </a:r>
            <a:r>
              <a:rPr lang="en-US" altLang="en-US" sz="2800" b="1" dirty="0" smtClean="0">
                <a:latin typeface="Calibri (Body)"/>
              </a:rPr>
              <a:t>(min EAT page fault)</a:t>
            </a:r>
            <a:r>
              <a:rPr lang="en-US" altLang="en-US" sz="2800" b="1" dirty="0"/>
              <a:t/>
            </a:r>
            <a:br>
              <a:rPr lang="en-US" altLang="en-US" sz="2800" b="1" dirty="0"/>
            </a:br>
            <a:r>
              <a:rPr lang="en-US" altLang="en-US" sz="2800" b="1" dirty="0"/>
              <a:t>   </a:t>
            </a:r>
            <a:r>
              <a:rPr lang="en-US" altLang="en-US" sz="2800" dirty="0"/>
              <a:t>-</a:t>
            </a:r>
            <a:r>
              <a:rPr lang="en-US" altLang="en-US" sz="2800" b="1" dirty="0"/>
              <a:t>  </a:t>
            </a:r>
            <a:r>
              <a:rPr lang="en-US" altLang="en-US" sz="2800" dirty="0"/>
              <a:t>Write victim frame to disk if </a:t>
            </a:r>
            <a:r>
              <a:rPr lang="en-US" altLang="en-US" sz="2800" b="1" dirty="0"/>
              <a:t>dirty</a:t>
            </a:r>
          </a:p>
          <a:p>
            <a:pPr marL="379413" indent="-379413">
              <a:buFont typeface="Monotype Sorts" pitchFamily="-84" charset="2"/>
              <a:buAutoNum type="arabicPeriod"/>
            </a:pPr>
            <a:r>
              <a:rPr lang="en-US" altLang="en-US" sz="2800" dirty="0"/>
              <a:t>Bring  the desired page into the (newly) free frame; update the page and frame tables</a:t>
            </a:r>
          </a:p>
          <a:p>
            <a:pPr marL="379413" indent="-379413">
              <a:buFont typeface="Monotype Sorts" pitchFamily="-84" charset="2"/>
              <a:buAutoNum type="arabicPeriod"/>
            </a:pPr>
            <a:r>
              <a:rPr lang="en-US" altLang="en-US" sz="2800" dirty="0"/>
              <a:t>Continue the process by restarting the instruction that caused the trap</a:t>
            </a:r>
          </a:p>
          <a:p>
            <a:pPr marL="379413" indent="-379413">
              <a:buFont typeface="Monotype Sorts" pitchFamily="-84" charset="2"/>
              <a:buNone/>
            </a:pPr>
            <a:r>
              <a:rPr lang="en-US" altLang="en-US" sz="2800" dirty="0"/>
              <a:t> </a:t>
            </a:r>
          </a:p>
          <a:p>
            <a:pPr marL="379413" indent="-379413">
              <a:buFont typeface="Monotype Sorts" pitchFamily="-84" charset="2"/>
              <a:buNone/>
            </a:pPr>
            <a:r>
              <a:rPr lang="en-US" altLang="en-US" sz="2800" dirty="0"/>
              <a:t>Note now potentially 2 page transfers for page fault – increasing EAT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xmlns="" id="{02C4BFB3-B09C-4707-8DF8-9335F3398BAF}"/>
              </a:ext>
            </a:extLst>
          </p:cNvPr>
          <p:cNvSpPr>
            <a:spLocks noGrp="1" noChangeArrowheads="1"/>
          </p:cNvSpPr>
          <p:nvPr>
            <p:ph type="title"/>
          </p:nvPr>
        </p:nvSpPr>
        <p:spPr>
          <a:xfrm>
            <a:off x="882389" y="122853"/>
            <a:ext cx="7664450" cy="576262"/>
          </a:xfrm>
        </p:spPr>
        <p:txBody>
          <a:bodyPr>
            <a:noAutofit/>
          </a:bodyPr>
          <a:lstStyle/>
          <a:p>
            <a:pPr algn="ctr" eaLnBrk="1" hangingPunct="1"/>
            <a:r>
              <a:rPr lang="en-US" altLang="en-US" sz="4000" dirty="0"/>
              <a:t>Page Replacement</a:t>
            </a:r>
          </a:p>
        </p:txBody>
      </p:sp>
      <p:pic>
        <p:nvPicPr>
          <p:cNvPr id="35843" name="Picture 4" descr="9">
            <a:extLst>
              <a:ext uri="{FF2B5EF4-FFF2-40B4-BE49-F238E27FC236}">
                <a16:creationId xmlns:a16="http://schemas.microsoft.com/office/drawing/2014/main" xmlns="" id="{632D2467-D729-4E96-ABE0-D5CF1AD39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354" y="841995"/>
            <a:ext cx="7956658" cy="586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xmlns="" id="{047214C7-1AE6-4D0E-9FB9-EBC768731FBD}"/>
              </a:ext>
            </a:extLst>
          </p:cNvPr>
          <p:cNvSpPr>
            <a:spLocks noGrp="1" noChangeArrowheads="1"/>
          </p:cNvSpPr>
          <p:nvPr>
            <p:ph type="title"/>
          </p:nvPr>
        </p:nvSpPr>
        <p:spPr>
          <a:xfrm>
            <a:off x="451686" y="103858"/>
            <a:ext cx="7861041" cy="576262"/>
          </a:xfrm>
        </p:spPr>
        <p:txBody>
          <a:bodyPr>
            <a:noAutofit/>
          </a:bodyPr>
          <a:lstStyle/>
          <a:p>
            <a:pPr algn="ctr"/>
            <a:r>
              <a:rPr lang="en-US" altLang="en-US" sz="3600" dirty="0"/>
              <a:t>Page Replacement</a:t>
            </a:r>
          </a:p>
        </p:txBody>
      </p:sp>
      <p:sp>
        <p:nvSpPr>
          <p:cNvPr id="36867" name="Rectangle 3">
            <a:extLst>
              <a:ext uri="{FF2B5EF4-FFF2-40B4-BE49-F238E27FC236}">
                <a16:creationId xmlns:a16="http://schemas.microsoft.com/office/drawing/2014/main" xmlns="" id="{7C092E50-7A55-4657-89B6-77C0309E7E14}"/>
              </a:ext>
            </a:extLst>
          </p:cNvPr>
          <p:cNvSpPr>
            <a:spLocks noGrp="1" noChangeArrowheads="1"/>
          </p:cNvSpPr>
          <p:nvPr>
            <p:ph idx="1"/>
          </p:nvPr>
        </p:nvSpPr>
        <p:spPr>
          <a:xfrm>
            <a:off x="628650" y="680121"/>
            <a:ext cx="7929563" cy="5849268"/>
          </a:xfrm>
        </p:spPr>
        <p:txBody>
          <a:bodyPr>
            <a:noAutofit/>
          </a:bodyPr>
          <a:lstStyle/>
          <a:p>
            <a:pPr algn="just">
              <a:tabLst>
                <a:tab pos="3144838" algn="ctr"/>
              </a:tabLst>
            </a:pPr>
            <a:r>
              <a:rPr lang="en-US" altLang="en-US" sz="2800" dirty="0"/>
              <a:t>If no frames are free, two page transfers (one for the page-out and one for the page-in) are required. This situation effectively doubles the page-fault service time and increases the effective access time accordingly. </a:t>
            </a:r>
          </a:p>
          <a:p>
            <a:pPr algn="just">
              <a:tabLst>
                <a:tab pos="3144838" algn="ctr"/>
              </a:tabLst>
            </a:pPr>
            <a:r>
              <a:rPr lang="en-US" altLang="en-US" sz="2800" dirty="0"/>
              <a:t>We can reduce this overhead by using a </a:t>
            </a:r>
            <a:r>
              <a:rPr lang="en-US" altLang="en-US" sz="2800" b="1" dirty="0"/>
              <a:t>modify bit </a:t>
            </a:r>
            <a:r>
              <a:rPr lang="en-US" altLang="en-US" sz="2800" dirty="0"/>
              <a:t>(or </a:t>
            </a:r>
            <a:r>
              <a:rPr lang="en-US" altLang="en-US" sz="2800" b="1" dirty="0"/>
              <a:t>dirty bit</a:t>
            </a:r>
            <a:r>
              <a:rPr lang="en-US" altLang="en-US" sz="2800" dirty="0"/>
              <a:t>). </a:t>
            </a:r>
          </a:p>
          <a:p>
            <a:pPr algn="just">
              <a:tabLst>
                <a:tab pos="3144838" algn="ctr"/>
              </a:tabLst>
            </a:pPr>
            <a:r>
              <a:rPr lang="en-US" altLang="en-US" sz="2800" dirty="0"/>
              <a:t>When this scheme is used, each page or frame has a modify bit associated with it in the hardware. The modify bit for a page is set by the hardware whenever any byte in the page is written into, indicating that the page has been modified. When we select a page for replacement, we examine its modify bit.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xmlns="" id="{047214C7-1AE6-4D0E-9FB9-EBC768731FBD}"/>
              </a:ext>
            </a:extLst>
          </p:cNvPr>
          <p:cNvSpPr>
            <a:spLocks noGrp="1" noChangeArrowheads="1"/>
          </p:cNvSpPr>
          <p:nvPr>
            <p:ph type="title"/>
          </p:nvPr>
        </p:nvSpPr>
        <p:spPr>
          <a:xfrm>
            <a:off x="451686" y="103858"/>
            <a:ext cx="7861041" cy="576262"/>
          </a:xfrm>
        </p:spPr>
        <p:txBody>
          <a:bodyPr>
            <a:noAutofit/>
          </a:bodyPr>
          <a:lstStyle/>
          <a:p>
            <a:pPr algn="ctr"/>
            <a:r>
              <a:rPr lang="en-US" altLang="en-US" sz="3600" dirty="0"/>
              <a:t>Page Replacement</a:t>
            </a:r>
          </a:p>
        </p:txBody>
      </p:sp>
      <p:sp>
        <p:nvSpPr>
          <p:cNvPr id="36867" name="Rectangle 3">
            <a:extLst>
              <a:ext uri="{FF2B5EF4-FFF2-40B4-BE49-F238E27FC236}">
                <a16:creationId xmlns:a16="http://schemas.microsoft.com/office/drawing/2014/main" xmlns="" id="{7C092E50-7A55-4657-89B6-77C0309E7E14}"/>
              </a:ext>
            </a:extLst>
          </p:cNvPr>
          <p:cNvSpPr>
            <a:spLocks noGrp="1" noChangeArrowheads="1"/>
          </p:cNvSpPr>
          <p:nvPr>
            <p:ph idx="1"/>
          </p:nvPr>
        </p:nvSpPr>
        <p:spPr>
          <a:xfrm>
            <a:off x="628650" y="680121"/>
            <a:ext cx="7929563" cy="5849268"/>
          </a:xfrm>
        </p:spPr>
        <p:txBody>
          <a:bodyPr>
            <a:noAutofit/>
          </a:bodyPr>
          <a:lstStyle/>
          <a:p>
            <a:pPr algn="just">
              <a:tabLst>
                <a:tab pos="3144838" algn="ctr"/>
              </a:tabLst>
            </a:pPr>
            <a:r>
              <a:rPr lang="en-US" altLang="en-US" sz="2800" dirty="0"/>
              <a:t>If the </a:t>
            </a:r>
            <a:r>
              <a:rPr lang="en-US" altLang="en-US" sz="2800" b="1" dirty="0"/>
              <a:t>bit is set</a:t>
            </a:r>
            <a:r>
              <a:rPr lang="en-US" altLang="en-US" sz="2800" dirty="0"/>
              <a:t>, we know that the </a:t>
            </a:r>
            <a:r>
              <a:rPr lang="en-US" altLang="en-US" sz="2800" b="1" dirty="0"/>
              <a:t>page has been modified</a:t>
            </a:r>
            <a:r>
              <a:rPr lang="en-US" altLang="en-US" sz="2800" dirty="0"/>
              <a:t> since it was read in from secondary storage. In this case, we must </a:t>
            </a:r>
            <a:r>
              <a:rPr lang="en-US" altLang="en-US" sz="2800" b="1" dirty="0"/>
              <a:t>write the page to storage</a:t>
            </a:r>
            <a:r>
              <a:rPr lang="en-US" altLang="en-US" sz="2800" dirty="0"/>
              <a:t>. If the modify bit is </a:t>
            </a:r>
            <a:r>
              <a:rPr lang="en-US" altLang="en-US" sz="2800" b="1" dirty="0"/>
              <a:t>not set</a:t>
            </a:r>
            <a:r>
              <a:rPr lang="en-US" altLang="en-US" sz="2800" dirty="0"/>
              <a:t>, however, the page </a:t>
            </a:r>
            <a:r>
              <a:rPr lang="en-US" altLang="en-US" sz="2800" b="1" dirty="0"/>
              <a:t>has not been modified </a:t>
            </a:r>
            <a:r>
              <a:rPr lang="en-US" altLang="en-US" sz="2800" dirty="0"/>
              <a:t>since it was read into memory. In this case, we need not write the memory page to storage: it is already there. This technique also applies to read-only pages. Such pages cannot be modified; thus, </a:t>
            </a:r>
            <a:r>
              <a:rPr lang="en-US" altLang="en-US" sz="2800" b="1" dirty="0"/>
              <a:t>they may be discarded when desired</a:t>
            </a:r>
            <a:r>
              <a:rPr lang="en-US" altLang="en-US" sz="2800" dirty="0"/>
              <a:t>. This scheme can significantly reduce the time required to service a page fault, since it reduces I/O time by </a:t>
            </a:r>
            <a:r>
              <a:rPr lang="en-US" altLang="en-US" sz="2800" b="1" dirty="0"/>
              <a:t>one-half if the page has not been modified</a:t>
            </a:r>
            <a:r>
              <a:rPr lang="en-US" altLang="en-US" sz="2800" dirty="0"/>
              <a:t>.</a:t>
            </a:r>
          </a:p>
        </p:txBody>
      </p:sp>
    </p:spTree>
    <p:extLst>
      <p:ext uri="{BB962C8B-B14F-4D97-AF65-F5344CB8AC3E}">
        <p14:creationId xmlns:p14="http://schemas.microsoft.com/office/powerpoint/2010/main" val="1857010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xmlns="" id="{9CCC7638-093C-4CC4-960F-79B01FBE9FF9}"/>
              </a:ext>
            </a:extLst>
          </p:cNvPr>
          <p:cNvSpPr>
            <a:spLocks noGrp="1" noChangeArrowheads="1"/>
          </p:cNvSpPr>
          <p:nvPr>
            <p:ph type="title"/>
          </p:nvPr>
        </p:nvSpPr>
        <p:spPr>
          <a:xfrm>
            <a:off x="457200" y="139539"/>
            <a:ext cx="8229600" cy="576262"/>
          </a:xfrm>
        </p:spPr>
        <p:txBody>
          <a:bodyPr>
            <a:noAutofit/>
          </a:bodyPr>
          <a:lstStyle/>
          <a:p>
            <a:pPr algn="ctr" eaLnBrk="1" hangingPunct="1"/>
            <a:r>
              <a:rPr lang="en-US" altLang="en-US" sz="4000" dirty="0"/>
              <a:t>Background</a:t>
            </a:r>
          </a:p>
        </p:txBody>
      </p:sp>
      <p:sp>
        <p:nvSpPr>
          <p:cNvPr id="7171" name="Rectangle 3">
            <a:extLst>
              <a:ext uri="{FF2B5EF4-FFF2-40B4-BE49-F238E27FC236}">
                <a16:creationId xmlns:a16="http://schemas.microsoft.com/office/drawing/2014/main" xmlns="" id="{F8BAF45D-7AF6-46D9-974E-C552BF29A153}"/>
              </a:ext>
            </a:extLst>
          </p:cNvPr>
          <p:cNvSpPr>
            <a:spLocks noGrp="1" noChangeArrowheads="1"/>
          </p:cNvSpPr>
          <p:nvPr>
            <p:ph idx="1"/>
          </p:nvPr>
        </p:nvSpPr>
        <p:spPr>
          <a:xfrm>
            <a:off x="585789" y="715801"/>
            <a:ext cx="8101012" cy="6142199"/>
          </a:xfrm>
        </p:spPr>
        <p:txBody>
          <a:bodyPr>
            <a:noAutofit/>
          </a:bodyPr>
          <a:lstStyle/>
          <a:p>
            <a:pPr marL="0" indent="0" algn="just">
              <a:buNone/>
            </a:pPr>
            <a:r>
              <a:rPr lang="en-US" altLang="en-US" sz="2800" dirty="0"/>
              <a:t>The ability to execute a program that is only partially in memory would confer many benefits:</a:t>
            </a:r>
          </a:p>
          <a:p>
            <a:pPr marL="285750" indent="-285750" algn="just"/>
            <a:r>
              <a:rPr lang="en-US" altLang="en-US" sz="2800" dirty="0"/>
              <a:t>A program would no longer be constrained by the </a:t>
            </a:r>
            <a:r>
              <a:rPr lang="en-US" altLang="en-US" sz="2800" b="1" dirty="0"/>
              <a:t>amount of physical memory </a:t>
            </a:r>
            <a:r>
              <a:rPr lang="en-US" altLang="en-US" sz="2800" dirty="0"/>
              <a:t>that is available. Users would be able to write programs for an </a:t>
            </a:r>
            <a:r>
              <a:rPr lang="en-US" altLang="en-US" sz="2800" b="1" dirty="0"/>
              <a:t>extremely large</a:t>
            </a:r>
            <a:r>
              <a:rPr lang="en-US" altLang="en-US" sz="2800" dirty="0"/>
              <a:t> virtual address space, simplifying the programming task.</a:t>
            </a:r>
          </a:p>
          <a:p>
            <a:pPr marL="285750" indent="-285750" algn="just"/>
            <a:r>
              <a:rPr lang="en-US" altLang="en-US" sz="2800" dirty="0"/>
              <a:t>Because each program could take less physical memory, more programs could be run at the same time, with a corresponding </a:t>
            </a:r>
            <a:r>
              <a:rPr lang="en-US" altLang="en-US" sz="2800" b="1" dirty="0"/>
              <a:t>increase in CPU utilization</a:t>
            </a:r>
            <a:r>
              <a:rPr lang="en-US" altLang="en-US" sz="2800" dirty="0"/>
              <a:t> and </a:t>
            </a:r>
            <a:r>
              <a:rPr lang="en-US" altLang="en-US" sz="2800" b="1" dirty="0"/>
              <a:t>throughput</a:t>
            </a:r>
            <a:r>
              <a:rPr lang="en-US" altLang="en-US" sz="2800" dirty="0"/>
              <a:t> but with no increase in response time or turnaround time.</a:t>
            </a:r>
          </a:p>
          <a:p>
            <a:pPr marL="285750" indent="-285750" algn="just"/>
            <a:r>
              <a:rPr lang="en-US" altLang="en-US" sz="2800" dirty="0"/>
              <a:t>Less I/O would be needed to load or swap portions of programs into memory, so each program would run faster.</a:t>
            </a:r>
          </a:p>
        </p:txBody>
      </p:sp>
    </p:spTree>
    <p:extLst>
      <p:ext uri="{BB962C8B-B14F-4D97-AF65-F5344CB8AC3E}">
        <p14:creationId xmlns:p14="http://schemas.microsoft.com/office/powerpoint/2010/main" val="3675779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xmlns="" id="{047214C7-1AE6-4D0E-9FB9-EBC768731FBD}"/>
              </a:ext>
            </a:extLst>
          </p:cNvPr>
          <p:cNvSpPr>
            <a:spLocks noGrp="1" noChangeArrowheads="1"/>
          </p:cNvSpPr>
          <p:nvPr>
            <p:ph type="title"/>
          </p:nvPr>
        </p:nvSpPr>
        <p:spPr>
          <a:xfrm>
            <a:off x="451686" y="103858"/>
            <a:ext cx="7861041" cy="576262"/>
          </a:xfrm>
        </p:spPr>
        <p:txBody>
          <a:bodyPr>
            <a:noAutofit/>
          </a:bodyPr>
          <a:lstStyle/>
          <a:p>
            <a:pPr algn="ctr" eaLnBrk="1" hangingPunct="1"/>
            <a:r>
              <a:rPr lang="en-US" altLang="en-US" sz="3600" dirty="0"/>
              <a:t>Page and Frame Replacement Algorithms</a:t>
            </a:r>
          </a:p>
        </p:txBody>
      </p:sp>
      <p:sp>
        <p:nvSpPr>
          <p:cNvPr id="36867" name="Rectangle 3">
            <a:extLst>
              <a:ext uri="{FF2B5EF4-FFF2-40B4-BE49-F238E27FC236}">
                <a16:creationId xmlns:a16="http://schemas.microsoft.com/office/drawing/2014/main" xmlns="" id="{7C092E50-7A55-4657-89B6-77C0309E7E14}"/>
              </a:ext>
            </a:extLst>
          </p:cNvPr>
          <p:cNvSpPr>
            <a:spLocks noGrp="1" noChangeArrowheads="1"/>
          </p:cNvSpPr>
          <p:nvPr>
            <p:ph idx="1"/>
          </p:nvPr>
        </p:nvSpPr>
        <p:spPr>
          <a:xfrm>
            <a:off x="451686" y="680120"/>
            <a:ext cx="8363702" cy="6177879"/>
          </a:xfrm>
        </p:spPr>
        <p:txBody>
          <a:bodyPr>
            <a:noAutofit/>
          </a:bodyPr>
          <a:lstStyle/>
          <a:p>
            <a:pPr algn="just">
              <a:tabLst>
                <a:tab pos="3144838" algn="ctr"/>
              </a:tabLst>
            </a:pPr>
            <a:r>
              <a:rPr lang="en-US" altLang="en-US" sz="2800" b="1" dirty="0">
                <a:latin typeface="+mj-lt"/>
              </a:rPr>
              <a:t>Frame-allocation algorithm </a:t>
            </a:r>
            <a:r>
              <a:rPr lang="en-US" altLang="en-US" sz="2800" dirty="0"/>
              <a:t>determines </a:t>
            </a:r>
          </a:p>
          <a:p>
            <a:pPr lvl="1" algn="just">
              <a:tabLst>
                <a:tab pos="3144838" algn="ctr"/>
              </a:tabLst>
            </a:pPr>
            <a:r>
              <a:rPr lang="en-US" altLang="en-US" sz="2400" dirty="0"/>
              <a:t>How many frames to give each process</a:t>
            </a:r>
          </a:p>
          <a:p>
            <a:pPr lvl="1" algn="just">
              <a:tabLst>
                <a:tab pos="3144838" algn="ctr"/>
              </a:tabLst>
            </a:pPr>
            <a:r>
              <a:rPr lang="en-US" altLang="en-US" sz="2400" dirty="0"/>
              <a:t>Which frames to replace</a:t>
            </a:r>
          </a:p>
          <a:p>
            <a:pPr algn="just">
              <a:tabLst>
                <a:tab pos="3144838" algn="ctr"/>
              </a:tabLst>
            </a:pPr>
            <a:r>
              <a:rPr lang="en-US" altLang="en-US" sz="2800" b="1" dirty="0">
                <a:latin typeface="+mj-lt"/>
              </a:rPr>
              <a:t>Page-replacement algorithm</a:t>
            </a:r>
          </a:p>
          <a:p>
            <a:pPr marL="457200" lvl="1" indent="-228600" algn="just">
              <a:tabLst>
                <a:tab pos="3144838" algn="ctr"/>
              </a:tabLst>
            </a:pPr>
            <a:r>
              <a:rPr lang="en-US" altLang="en-US" sz="2400" b="1" dirty="0"/>
              <a:t>Want lowest page-fault rate </a:t>
            </a:r>
            <a:r>
              <a:rPr lang="en-US" altLang="en-US" sz="2400" dirty="0"/>
              <a:t>on both first access and re-access</a:t>
            </a:r>
          </a:p>
          <a:p>
            <a:pPr algn="just">
              <a:tabLst>
                <a:tab pos="3144838" algn="ctr"/>
              </a:tabLst>
            </a:pPr>
            <a:r>
              <a:rPr lang="en-US" altLang="en-US" sz="2800" dirty="0"/>
              <a:t>Evaluate algorithm by running it on a particular string of memory references (reference string) and computing the number of page faults on that string</a:t>
            </a:r>
          </a:p>
          <a:p>
            <a:pPr lvl="1" algn="just">
              <a:tabLst>
                <a:tab pos="3144838" algn="ctr"/>
              </a:tabLst>
            </a:pPr>
            <a:r>
              <a:rPr lang="en-US" altLang="en-US" sz="2400" dirty="0"/>
              <a:t>String is just page numbers, not full addresses</a:t>
            </a:r>
          </a:p>
          <a:p>
            <a:pPr lvl="1" algn="just">
              <a:tabLst>
                <a:tab pos="3144838" algn="ctr"/>
              </a:tabLst>
            </a:pPr>
            <a:r>
              <a:rPr lang="en-US" altLang="en-US" sz="2400" dirty="0"/>
              <a:t>Repeated access to the same page does not cause a page fault</a:t>
            </a:r>
          </a:p>
          <a:p>
            <a:pPr lvl="1" algn="just">
              <a:tabLst>
                <a:tab pos="3144838" algn="ctr"/>
              </a:tabLst>
            </a:pPr>
            <a:r>
              <a:rPr lang="en-US" altLang="en-US" sz="2400" dirty="0"/>
              <a:t>Results depend on number of frames available</a:t>
            </a:r>
          </a:p>
          <a:p>
            <a:pPr algn="just">
              <a:tabLst>
                <a:tab pos="3144838" algn="ctr"/>
              </a:tabLst>
            </a:pPr>
            <a:r>
              <a:rPr lang="en-US" altLang="en-US" sz="2800" dirty="0"/>
              <a:t>For examples, the </a:t>
            </a:r>
            <a:r>
              <a:rPr lang="en-US" altLang="en-US" sz="2800" b="1" dirty="0">
                <a:latin typeface="+mj-lt"/>
              </a:rPr>
              <a:t>reference</a:t>
            </a:r>
            <a:r>
              <a:rPr lang="en-US" altLang="en-US" sz="2800" b="1" dirty="0"/>
              <a:t> </a:t>
            </a:r>
            <a:r>
              <a:rPr lang="en-US" altLang="en-US" sz="2800" b="1" dirty="0">
                <a:latin typeface="+mj-lt"/>
              </a:rPr>
              <a:t>string</a:t>
            </a:r>
            <a:r>
              <a:rPr lang="en-US" altLang="en-US" sz="2800" b="1" dirty="0"/>
              <a:t> </a:t>
            </a:r>
            <a:r>
              <a:rPr lang="en-US" altLang="en-US" sz="2800" dirty="0"/>
              <a:t>of referenced page numbers: </a:t>
            </a:r>
          </a:p>
          <a:p>
            <a:pPr algn="just">
              <a:buFont typeface="Monotype Sorts" pitchFamily="-84" charset="2"/>
              <a:buNone/>
              <a:tabLst>
                <a:tab pos="3144838" algn="ctr"/>
              </a:tabLst>
            </a:pPr>
            <a:r>
              <a:rPr lang="en-US" altLang="en-US" sz="2800" dirty="0"/>
              <a:t>	               </a:t>
            </a:r>
            <a:r>
              <a:rPr lang="en-US" altLang="en-US" sz="2800" b="1" dirty="0"/>
              <a:t>7,0,1,2,0,3,0,4,2,3,0,3,0,3,2,1,2,0,1,7,0,1</a:t>
            </a:r>
          </a:p>
        </p:txBody>
      </p:sp>
    </p:spTree>
    <p:extLst>
      <p:ext uri="{BB962C8B-B14F-4D97-AF65-F5344CB8AC3E}">
        <p14:creationId xmlns:p14="http://schemas.microsoft.com/office/powerpoint/2010/main" val="4171923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xmlns="" id="{238E9DE7-317A-4964-80E7-85DD040FFD38}"/>
              </a:ext>
            </a:extLst>
          </p:cNvPr>
          <p:cNvSpPr>
            <a:spLocks noGrp="1" noChangeArrowheads="1"/>
          </p:cNvSpPr>
          <p:nvPr>
            <p:ph type="title"/>
          </p:nvPr>
        </p:nvSpPr>
        <p:spPr>
          <a:xfrm>
            <a:off x="318379" y="60152"/>
            <a:ext cx="8662696" cy="589980"/>
          </a:xfrm>
        </p:spPr>
        <p:txBody>
          <a:bodyPr>
            <a:normAutofit/>
          </a:bodyPr>
          <a:lstStyle/>
          <a:p>
            <a:pPr eaLnBrk="1" hangingPunct="1"/>
            <a:r>
              <a:rPr lang="en-US" altLang="en-US" sz="3200" dirty="0"/>
              <a:t>Graph of Page Faults Versus the Number of Frames</a:t>
            </a:r>
          </a:p>
        </p:txBody>
      </p:sp>
      <p:pic>
        <p:nvPicPr>
          <p:cNvPr id="37891" name="Picture 5">
            <a:extLst>
              <a:ext uri="{FF2B5EF4-FFF2-40B4-BE49-F238E27FC236}">
                <a16:creationId xmlns:a16="http://schemas.microsoft.com/office/drawing/2014/main" xmlns="" id="{6305A72B-A5ED-415A-9B8C-D45FEB5F4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501" y="864331"/>
            <a:ext cx="7926849" cy="4664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xmlns="" id="{FCA6CF77-12AF-4EC2-89B1-0E20EC3A225C}"/>
              </a:ext>
            </a:extLst>
          </p:cNvPr>
          <p:cNvSpPr>
            <a:spLocks noGrp="1" noChangeArrowheads="1"/>
          </p:cNvSpPr>
          <p:nvPr>
            <p:ph type="title"/>
          </p:nvPr>
        </p:nvSpPr>
        <p:spPr>
          <a:xfrm>
            <a:off x="894735" y="168792"/>
            <a:ext cx="7821612" cy="576262"/>
          </a:xfrm>
        </p:spPr>
        <p:txBody>
          <a:bodyPr>
            <a:noAutofit/>
          </a:bodyPr>
          <a:lstStyle/>
          <a:p>
            <a:pPr algn="ctr" eaLnBrk="1" hangingPunct="1"/>
            <a:r>
              <a:rPr lang="en-US" altLang="en-US" sz="4000" dirty="0"/>
              <a:t>First-In-First-Out (FIFO) Algorithm</a:t>
            </a:r>
          </a:p>
        </p:txBody>
      </p:sp>
      <p:sp>
        <p:nvSpPr>
          <p:cNvPr id="38915" name="Rectangle 3">
            <a:extLst>
              <a:ext uri="{FF2B5EF4-FFF2-40B4-BE49-F238E27FC236}">
                <a16:creationId xmlns:a16="http://schemas.microsoft.com/office/drawing/2014/main" xmlns="" id="{6D1D5755-163C-4203-ABC8-2DA1622DF8E5}"/>
              </a:ext>
            </a:extLst>
          </p:cNvPr>
          <p:cNvSpPr>
            <a:spLocks noGrp="1" noChangeArrowheads="1"/>
          </p:cNvSpPr>
          <p:nvPr>
            <p:ph idx="1"/>
          </p:nvPr>
        </p:nvSpPr>
        <p:spPr>
          <a:xfrm>
            <a:off x="0" y="745055"/>
            <a:ext cx="9143999" cy="6070084"/>
          </a:xfrm>
        </p:spPr>
        <p:txBody>
          <a:bodyPr>
            <a:normAutofit/>
          </a:bodyPr>
          <a:lstStyle/>
          <a:p>
            <a:r>
              <a:rPr lang="en-US" altLang="en-US" sz="2800" dirty="0"/>
              <a:t>Reference string: </a:t>
            </a:r>
            <a:r>
              <a:rPr lang="en-US" altLang="en-US" sz="2800" b="1" dirty="0"/>
              <a:t>7,0,1,2,0,3,0,4,2,3,0,3,0,3,2,1,2,0,1,7,0,1</a:t>
            </a:r>
            <a:endParaRPr lang="en-US" altLang="en-US" sz="2800" dirty="0"/>
          </a:p>
          <a:p>
            <a:r>
              <a:rPr lang="en-US" altLang="en-US" sz="2800" dirty="0"/>
              <a:t>3 frames (3 pages can be in memory at a time per process)</a:t>
            </a:r>
          </a:p>
          <a:p>
            <a:pPr>
              <a:buFont typeface="Monotype Sorts" pitchFamily="-84" charset="2"/>
              <a:buNone/>
            </a:pPr>
            <a:endParaRPr lang="en-US" altLang="en-US" sz="2800" dirty="0"/>
          </a:p>
          <a:p>
            <a:pPr>
              <a:buFont typeface="Monotype Sorts" pitchFamily="-84" charset="2"/>
              <a:buNone/>
            </a:pPr>
            <a:endParaRPr lang="en-US" altLang="en-US" sz="2800" dirty="0"/>
          </a:p>
          <a:p>
            <a:pPr>
              <a:buFont typeface="Monotype Sorts" pitchFamily="-84" charset="2"/>
              <a:buNone/>
            </a:pPr>
            <a:r>
              <a:rPr lang="en-US" altLang="en-US" sz="2800" dirty="0"/>
              <a:t/>
            </a:r>
            <a:br>
              <a:rPr lang="en-US" altLang="en-US" sz="2800" dirty="0"/>
            </a:br>
            <a:endParaRPr lang="en-US" altLang="en-US" sz="2800" dirty="0"/>
          </a:p>
          <a:p>
            <a:pPr>
              <a:buFont typeface="Monotype Sorts" pitchFamily="-84" charset="2"/>
              <a:buNone/>
            </a:pPr>
            <a:endParaRPr lang="en-US" altLang="en-US" sz="1000" dirty="0"/>
          </a:p>
          <a:p>
            <a:pPr>
              <a:buFont typeface="Monotype Sorts" pitchFamily="-84" charset="2"/>
              <a:buNone/>
            </a:pPr>
            <a:endParaRPr lang="en-US" altLang="en-US" sz="2800" dirty="0"/>
          </a:p>
          <a:p>
            <a:r>
              <a:rPr lang="en-US" altLang="en-US" sz="2800" dirty="0"/>
              <a:t>How to track ages of pages? </a:t>
            </a:r>
          </a:p>
          <a:p>
            <a:pPr lvl="1"/>
            <a:r>
              <a:rPr lang="en-US" altLang="en-US" sz="2400" dirty="0"/>
              <a:t>Just use a FIFO </a:t>
            </a:r>
            <a:r>
              <a:rPr lang="en-US" altLang="en-US" sz="2400" dirty="0" smtClean="0"/>
              <a:t>queue</a:t>
            </a:r>
            <a:endParaRPr lang="en-US" altLang="en-US" sz="2400" dirty="0"/>
          </a:p>
          <a:p>
            <a:pPr marL="342900" lvl="1" indent="0">
              <a:buNone/>
            </a:pPr>
            <a:r>
              <a:rPr lang="en-US" altLang="en-US" sz="2400" dirty="0" smtClean="0"/>
              <a:t>His limitation is that </a:t>
            </a:r>
            <a:r>
              <a:rPr lang="en-US" altLang="en-US" sz="2400" dirty="0" err="1" smtClean="0"/>
              <a:t>ki</a:t>
            </a:r>
            <a:r>
              <a:rPr lang="en-US" altLang="en-US" sz="2400" dirty="0" smtClean="0"/>
              <a:t> jo page ham swap out </a:t>
            </a:r>
            <a:r>
              <a:rPr lang="en-US" altLang="en-US" sz="2400" dirty="0" err="1" smtClean="0"/>
              <a:t>kar</a:t>
            </a:r>
            <a:r>
              <a:rPr lang="en-US" altLang="en-US" sz="2400" dirty="0" smtClean="0"/>
              <a:t> </a:t>
            </a:r>
            <a:r>
              <a:rPr lang="en-US" altLang="en-US" sz="2400" dirty="0" err="1" smtClean="0"/>
              <a:t>rahe</a:t>
            </a:r>
            <a:r>
              <a:rPr lang="en-US" altLang="en-US" sz="2400" dirty="0" smtClean="0"/>
              <a:t> h </a:t>
            </a:r>
            <a:r>
              <a:rPr lang="en-US" altLang="en-US" sz="2400" dirty="0" err="1" smtClean="0"/>
              <a:t>vo</a:t>
            </a:r>
            <a:r>
              <a:rPr lang="en-US" altLang="en-US" sz="2400" dirty="0" smtClean="0"/>
              <a:t> next hi use hone </a:t>
            </a:r>
            <a:r>
              <a:rPr lang="en-US" altLang="en-US" sz="2400" dirty="0" err="1" smtClean="0"/>
              <a:t>vala</a:t>
            </a:r>
            <a:r>
              <a:rPr lang="en-US" altLang="en-US" sz="2400" dirty="0" smtClean="0"/>
              <a:t> ho </a:t>
            </a:r>
            <a:r>
              <a:rPr lang="en-US" altLang="en-US" sz="2400" dirty="0" err="1" smtClean="0"/>
              <a:t>es</a:t>
            </a:r>
            <a:r>
              <a:rPr lang="en-US" altLang="en-US" sz="2400" dirty="0" smtClean="0"/>
              <a:t> case me second chance </a:t>
            </a:r>
            <a:r>
              <a:rPr lang="en-US" altLang="en-US" sz="2400" dirty="0" err="1" smtClean="0"/>
              <a:t>vala</a:t>
            </a:r>
            <a:r>
              <a:rPr lang="en-US" altLang="en-US" sz="2400" dirty="0" smtClean="0"/>
              <a:t> algorithm better perform </a:t>
            </a:r>
            <a:r>
              <a:rPr lang="en-US" altLang="en-US" sz="2400" dirty="0" err="1" smtClean="0"/>
              <a:t>karte</a:t>
            </a:r>
            <a:r>
              <a:rPr lang="en-US" altLang="en-US" sz="2400" dirty="0" smtClean="0"/>
              <a:t> h</a:t>
            </a:r>
          </a:p>
        </p:txBody>
      </p:sp>
      <p:sp>
        <p:nvSpPr>
          <p:cNvPr id="38916" name="Text Box 16">
            <a:extLst>
              <a:ext uri="{FF2B5EF4-FFF2-40B4-BE49-F238E27FC236}">
                <a16:creationId xmlns:a16="http://schemas.microsoft.com/office/drawing/2014/main" xmlns="" id="{70D1F977-A605-4231-817D-50B414BD8273}"/>
              </a:ext>
            </a:extLst>
          </p:cNvPr>
          <p:cNvSpPr txBox="1">
            <a:spLocks noChangeArrowheads="1"/>
          </p:cNvSpPr>
          <p:nvPr/>
        </p:nvSpPr>
        <p:spPr bwMode="auto">
          <a:xfrm>
            <a:off x="1558925" y="3546475"/>
            <a:ext cx="1697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dirty="0">
                <a:latin typeface="Helvetica" panose="020B0604020202020204" pitchFamily="34" charset="0"/>
              </a:rPr>
              <a:t>15 page faults</a:t>
            </a:r>
          </a:p>
        </p:txBody>
      </p:sp>
      <p:pic>
        <p:nvPicPr>
          <p:cNvPr id="38917" name="Picture 1">
            <a:extLst>
              <a:ext uri="{FF2B5EF4-FFF2-40B4-BE49-F238E27FC236}">
                <a16:creationId xmlns:a16="http://schemas.microsoft.com/office/drawing/2014/main" xmlns="" id="{308629FE-BC55-408D-8CD8-72B5F69846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1530" y="1742098"/>
            <a:ext cx="7473950" cy="2380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56416" y="244554"/>
            <a:ext cx="395857" cy="300976"/>
          </a:xfrm>
          <a:prstGeom prst="rect">
            <a:avLst/>
          </a:prstGeom>
        </p:spPr>
      </p:pic>
      <p:pic>
        <p:nvPicPr>
          <p:cNvPr id="3" name="object 3"/>
          <p:cNvPicPr/>
          <p:nvPr/>
        </p:nvPicPr>
        <p:blipFill>
          <a:blip r:embed="rId3" cstate="print"/>
          <a:stretch>
            <a:fillRect/>
          </a:stretch>
        </p:blipFill>
        <p:spPr>
          <a:xfrm>
            <a:off x="1296791" y="255426"/>
            <a:ext cx="122476" cy="238476"/>
          </a:xfrm>
          <a:prstGeom prst="rect">
            <a:avLst/>
          </a:prstGeom>
        </p:spPr>
      </p:pic>
      <p:sp>
        <p:nvSpPr>
          <p:cNvPr id="4" name="object 4"/>
          <p:cNvSpPr/>
          <p:nvPr/>
        </p:nvSpPr>
        <p:spPr>
          <a:xfrm>
            <a:off x="1525313" y="269760"/>
            <a:ext cx="43405" cy="196950"/>
          </a:xfrm>
          <a:custGeom>
            <a:avLst/>
            <a:gdLst/>
            <a:ahLst/>
            <a:cxnLst/>
            <a:rect l="l" t="t" r="r" b="b"/>
            <a:pathLst>
              <a:path w="50800" h="230504">
                <a:moveTo>
                  <a:pt x="31548" y="14747"/>
                </a:moveTo>
                <a:lnTo>
                  <a:pt x="31669" y="52664"/>
                </a:lnTo>
                <a:lnTo>
                  <a:pt x="31559" y="55262"/>
                </a:lnTo>
                <a:lnTo>
                  <a:pt x="31140" y="63117"/>
                </a:lnTo>
                <a:lnTo>
                  <a:pt x="30362" y="70577"/>
                </a:lnTo>
                <a:lnTo>
                  <a:pt x="28535" y="81233"/>
                </a:lnTo>
                <a:lnTo>
                  <a:pt x="27660" y="85002"/>
                </a:lnTo>
                <a:lnTo>
                  <a:pt x="24094" y="98764"/>
                </a:lnTo>
                <a:lnTo>
                  <a:pt x="22439" y="105347"/>
                </a:lnTo>
                <a:lnTo>
                  <a:pt x="20489" y="112687"/>
                </a:lnTo>
                <a:lnTo>
                  <a:pt x="16778" y="126041"/>
                </a:lnTo>
                <a:lnTo>
                  <a:pt x="14052" y="135436"/>
                </a:lnTo>
                <a:lnTo>
                  <a:pt x="12336" y="141799"/>
                </a:lnTo>
                <a:lnTo>
                  <a:pt x="8547" y="157242"/>
                </a:lnTo>
                <a:lnTo>
                  <a:pt x="5894" y="167385"/>
                </a:lnTo>
                <a:lnTo>
                  <a:pt x="5292" y="169765"/>
                </a:lnTo>
                <a:lnTo>
                  <a:pt x="1100" y="198702"/>
                </a:lnTo>
                <a:lnTo>
                  <a:pt x="282" y="209436"/>
                </a:lnTo>
                <a:lnTo>
                  <a:pt x="117" y="213382"/>
                </a:lnTo>
                <a:lnTo>
                  <a:pt x="0" y="219349"/>
                </a:lnTo>
                <a:lnTo>
                  <a:pt x="784" y="223104"/>
                </a:lnTo>
                <a:lnTo>
                  <a:pt x="11685" y="230343"/>
                </a:lnTo>
                <a:lnTo>
                  <a:pt x="16098" y="228287"/>
                </a:lnTo>
                <a:lnTo>
                  <a:pt x="23001" y="222380"/>
                </a:lnTo>
                <a:lnTo>
                  <a:pt x="26128" y="219349"/>
                </a:lnTo>
                <a:lnTo>
                  <a:pt x="14736" y="219349"/>
                </a:lnTo>
                <a:lnTo>
                  <a:pt x="14000" y="217712"/>
                </a:lnTo>
                <a:lnTo>
                  <a:pt x="12666" y="216386"/>
                </a:lnTo>
                <a:lnTo>
                  <a:pt x="9737" y="215767"/>
                </a:lnTo>
                <a:lnTo>
                  <a:pt x="8155" y="215767"/>
                </a:lnTo>
                <a:lnTo>
                  <a:pt x="9110" y="215144"/>
                </a:lnTo>
                <a:lnTo>
                  <a:pt x="10475" y="214062"/>
                </a:lnTo>
                <a:lnTo>
                  <a:pt x="14666" y="210398"/>
                </a:lnTo>
                <a:lnTo>
                  <a:pt x="15483" y="199576"/>
                </a:lnTo>
                <a:lnTo>
                  <a:pt x="15849" y="192256"/>
                </a:lnTo>
                <a:lnTo>
                  <a:pt x="15929" y="191098"/>
                </a:lnTo>
                <a:lnTo>
                  <a:pt x="22509" y="160807"/>
                </a:lnTo>
                <a:lnTo>
                  <a:pt x="26296" y="145371"/>
                </a:lnTo>
                <a:lnTo>
                  <a:pt x="27498" y="140862"/>
                </a:lnTo>
                <a:lnTo>
                  <a:pt x="28856" y="136077"/>
                </a:lnTo>
                <a:lnTo>
                  <a:pt x="31810" y="125869"/>
                </a:lnTo>
                <a:lnTo>
                  <a:pt x="34408" y="116410"/>
                </a:lnTo>
                <a:lnTo>
                  <a:pt x="36385" y="108974"/>
                </a:lnTo>
                <a:lnTo>
                  <a:pt x="38762" y="99548"/>
                </a:lnTo>
                <a:lnTo>
                  <a:pt x="41700" y="88262"/>
                </a:lnTo>
                <a:lnTo>
                  <a:pt x="42651" y="84164"/>
                </a:lnTo>
                <a:lnTo>
                  <a:pt x="44666" y="72421"/>
                </a:lnTo>
                <a:lnTo>
                  <a:pt x="45501" y="64413"/>
                </a:lnTo>
                <a:lnTo>
                  <a:pt x="46031" y="54203"/>
                </a:lnTo>
                <a:lnTo>
                  <a:pt x="36570" y="54203"/>
                </a:lnTo>
                <a:lnTo>
                  <a:pt x="33344" y="50977"/>
                </a:lnTo>
                <a:lnTo>
                  <a:pt x="33224" y="36173"/>
                </a:lnTo>
                <a:lnTo>
                  <a:pt x="33061" y="33964"/>
                </a:lnTo>
                <a:lnTo>
                  <a:pt x="31626" y="16809"/>
                </a:lnTo>
                <a:lnTo>
                  <a:pt x="31548" y="14747"/>
                </a:lnTo>
                <a:close/>
              </a:path>
              <a:path w="50800" h="230504">
                <a:moveTo>
                  <a:pt x="14422" y="215536"/>
                </a:moveTo>
                <a:lnTo>
                  <a:pt x="8643" y="215536"/>
                </a:lnTo>
                <a:lnTo>
                  <a:pt x="12666" y="216386"/>
                </a:lnTo>
                <a:lnTo>
                  <a:pt x="14000" y="217712"/>
                </a:lnTo>
                <a:lnTo>
                  <a:pt x="14736" y="219349"/>
                </a:lnTo>
                <a:lnTo>
                  <a:pt x="14395" y="217712"/>
                </a:lnTo>
                <a:lnTo>
                  <a:pt x="14422" y="215536"/>
                </a:lnTo>
                <a:close/>
              </a:path>
              <a:path w="50800" h="230504">
                <a:moveTo>
                  <a:pt x="40433" y="185962"/>
                </a:moveTo>
                <a:lnTo>
                  <a:pt x="34226" y="191391"/>
                </a:lnTo>
                <a:lnTo>
                  <a:pt x="31329" y="194166"/>
                </a:lnTo>
                <a:lnTo>
                  <a:pt x="17914" y="207323"/>
                </a:lnTo>
                <a:lnTo>
                  <a:pt x="15112" y="210008"/>
                </a:lnTo>
                <a:lnTo>
                  <a:pt x="14666" y="210398"/>
                </a:lnTo>
                <a:lnTo>
                  <a:pt x="14609" y="212017"/>
                </a:lnTo>
                <a:lnTo>
                  <a:pt x="14500" y="214062"/>
                </a:lnTo>
                <a:lnTo>
                  <a:pt x="14395" y="217712"/>
                </a:lnTo>
                <a:lnTo>
                  <a:pt x="14736" y="219349"/>
                </a:lnTo>
                <a:lnTo>
                  <a:pt x="26128" y="219349"/>
                </a:lnTo>
                <a:lnTo>
                  <a:pt x="34600" y="211138"/>
                </a:lnTo>
                <a:lnTo>
                  <a:pt x="41198" y="204668"/>
                </a:lnTo>
                <a:lnTo>
                  <a:pt x="44001" y="201983"/>
                </a:lnTo>
                <a:lnTo>
                  <a:pt x="49919" y="196808"/>
                </a:lnTo>
                <a:lnTo>
                  <a:pt x="50224" y="192256"/>
                </a:lnTo>
                <a:lnTo>
                  <a:pt x="44985" y="186265"/>
                </a:lnTo>
                <a:lnTo>
                  <a:pt x="40433" y="185962"/>
                </a:lnTo>
                <a:close/>
              </a:path>
              <a:path w="50800" h="230504">
                <a:moveTo>
                  <a:pt x="14666" y="210398"/>
                </a:moveTo>
                <a:lnTo>
                  <a:pt x="10475" y="214062"/>
                </a:lnTo>
                <a:lnTo>
                  <a:pt x="9110" y="215144"/>
                </a:lnTo>
                <a:lnTo>
                  <a:pt x="8155" y="215767"/>
                </a:lnTo>
                <a:lnTo>
                  <a:pt x="8305" y="215670"/>
                </a:lnTo>
                <a:lnTo>
                  <a:pt x="8643" y="215536"/>
                </a:lnTo>
                <a:lnTo>
                  <a:pt x="14422" y="215536"/>
                </a:lnTo>
                <a:lnTo>
                  <a:pt x="14666" y="210398"/>
                </a:lnTo>
                <a:close/>
              </a:path>
              <a:path w="50800" h="230504">
                <a:moveTo>
                  <a:pt x="8643" y="215536"/>
                </a:moveTo>
                <a:lnTo>
                  <a:pt x="8305" y="215670"/>
                </a:lnTo>
                <a:lnTo>
                  <a:pt x="8155" y="215767"/>
                </a:lnTo>
                <a:lnTo>
                  <a:pt x="9737" y="215767"/>
                </a:lnTo>
                <a:lnTo>
                  <a:pt x="8643" y="215536"/>
                </a:lnTo>
                <a:close/>
              </a:path>
              <a:path w="50800" h="230504">
                <a:moveTo>
                  <a:pt x="31548" y="13583"/>
                </a:moveTo>
                <a:lnTo>
                  <a:pt x="31626" y="16809"/>
                </a:lnTo>
                <a:lnTo>
                  <a:pt x="33141" y="34923"/>
                </a:lnTo>
                <a:lnTo>
                  <a:pt x="33224" y="36173"/>
                </a:lnTo>
                <a:lnTo>
                  <a:pt x="33344" y="50977"/>
                </a:lnTo>
                <a:lnTo>
                  <a:pt x="36570" y="54203"/>
                </a:lnTo>
                <a:lnTo>
                  <a:pt x="44528" y="54203"/>
                </a:lnTo>
                <a:lnTo>
                  <a:pt x="46066" y="52664"/>
                </a:lnTo>
                <a:lnTo>
                  <a:pt x="45958" y="16809"/>
                </a:lnTo>
                <a:lnTo>
                  <a:pt x="34774" y="16809"/>
                </a:lnTo>
                <a:lnTo>
                  <a:pt x="31548" y="13583"/>
                </a:lnTo>
                <a:close/>
              </a:path>
              <a:path w="50800" h="230504">
                <a:moveTo>
                  <a:pt x="46066" y="52664"/>
                </a:moveTo>
                <a:lnTo>
                  <a:pt x="44528" y="54203"/>
                </a:lnTo>
                <a:lnTo>
                  <a:pt x="46031" y="54203"/>
                </a:lnTo>
                <a:lnTo>
                  <a:pt x="46066" y="52664"/>
                </a:lnTo>
                <a:close/>
              </a:path>
              <a:path w="50800" h="230504">
                <a:moveTo>
                  <a:pt x="45958" y="14620"/>
                </a:moveTo>
                <a:lnTo>
                  <a:pt x="46066" y="52664"/>
                </a:lnTo>
                <a:lnTo>
                  <a:pt x="47752" y="50977"/>
                </a:lnTo>
                <a:lnTo>
                  <a:pt x="47667" y="36173"/>
                </a:lnTo>
                <a:lnTo>
                  <a:pt x="47519" y="33964"/>
                </a:lnTo>
                <a:lnTo>
                  <a:pt x="46447" y="20859"/>
                </a:lnTo>
                <a:lnTo>
                  <a:pt x="46007" y="15862"/>
                </a:lnTo>
                <a:lnTo>
                  <a:pt x="45958" y="14620"/>
                </a:lnTo>
                <a:close/>
              </a:path>
              <a:path w="50800" h="230504">
                <a:moveTo>
                  <a:pt x="42732" y="2401"/>
                </a:moveTo>
                <a:lnTo>
                  <a:pt x="34774" y="2401"/>
                </a:lnTo>
                <a:lnTo>
                  <a:pt x="31548" y="5627"/>
                </a:lnTo>
                <a:lnTo>
                  <a:pt x="31554" y="13589"/>
                </a:lnTo>
                <a:lnTo>
                  <a:pt x="34774" y="16809"/>
                </a:lnTo>
                <a:lnTo>
                  <a:pt x="42732" y="16809"/>
                </a:lnTo>
                <a:lnTo>
                  <a:pt x="45953" y="13589"/>
                </a:lnTo>
                <a:lnTo>
                  <a:pt x="45958" y="5627"/>
                </a:lnTo>
                <a:lnTo>
                  <a:pt x="42732" y="2401"/>
                </a:lnTo>
                <a:close/>
              </a:path>
              <a:path w="50800" h="230504">
                <a:moveTo>
                  <a:pt x="45953" y="13589"/>
                </a:moveTo>
                <a:lnTo>
                  <a:pt x="42732" y="16809"/>
                </a:lnTo>
                <a:lnTo>
                  <a:pt x="45958" y="16809"/>
                </a:lnTo>
                <a:lnTo>
                  <a:pt x="45953" y="13589"/>
                </a:lnTo>
                <a:close/>
              </a:path>
              <a:path w="50800" h="230504">
                <a:moveTo>
                  <a:pt x="45958" y="0"/>
                </a:moveTo>
                <a:lnTo>
                  <a:pt x="31548" y="0"/>
                </a:lnTo>
                <a:lnTo>
                  <a:pt x="31548" y="5627"/>
                </a:lnTo>
                <a:lnTo>
                  <a:pt x="34774" y="2401"/>
                </a:lnTo>
                <a:lnTo>
                  <a:pt x="45958" y="2401"/>
                </a:lnTo>
                <a:lnTo>
                  <a:pt x="45958" y="0"/>
                </a:lnTo>
                <a:close/>
              </a:path>
              <a:path w="50800" h="230504">
                <a:moveTo>
                  <a:pt x="45958" y="2401"/>
                </a:moveTo>
                <a:lnTo>
                  <a:pt x="42732" y="2401"/>
                </a:lnTo>
                <a:lnTo>
                  <a:pt x="45958" y="5627"/>
                </a:lnTo>
                <a:lnTo>
                  <a:pt x="45958" y="2401"/>
                </a:lnTo>
                <a:close/>
              </a:path>
            </a:pathLst>
          </a:custGeom>
          <a:solidFill>
            <a:srgbClr val="000000"/>
          </a:solidFill>
        </p:spPr>
        <p:txBody>
          <a:bodyPr wrap="square" lIns="0" tIns="0" rIns="0" bIns="0" rtlCol="0"/>
          <a:lstStyle/>
          <a:p>
            <a:endParaRPr/>
          </a:p>
        </p:txBody>
      </p:sp>
      <p:pic>
        <p:nvPicPr>
          <p:cNvPr id="5" name="object 5"/>
          <p:cNvPicPr/>
          <p:nvPr/>
        </p:nvPicPr>
        <p:blipFill>
          <a:blip r:embed="rId4" cstate="print"/>
          <a:stretch>
            <a:fillRect/>
          </a:stretch>
        </p:blipFill>
        <p:spPr>
          <a:xfrm>
            <a:off x="1642236" y="275320"/>
            <a:ext cx="174141" cy="204717"/>
          </a:xfrm>
          <a:prstGeom prst="rect">
            <a:avLst/>
          </a:prstGeom>
        </p:spPr>
      </p:pic>
      <p:pic>
        <p:nvPicPr>
          <p:cNvPr id="6" name="object 6"/>
          <p:cNvPicPr/>
          <p:nvPr/>
        </p:nvPicPr>
        <p:blipFill>
          <a:blip r:embed="rId5" cstate="print"/>
          <a:stretch>
            <a:fillRect/>
          </a:stretch>
        </p:blipFill>
        <p:spPr>
          <a:xfrm>
            <a:off x="1893385" y="267077"/>
            <a:ext cx="196375" cy="201139"/>
          </a:xfrm>
          <a:prstGeom prst="rect">
            <a:avLst/>
          </a:prstGeom>
        </p:spPr>
      </p:pic>
      <p:pic>
        <p:nvPicPr>
          <p:cNvPr id="7" name="object 7"/>
          <p:cNvPicPr/>
          <p:nvPr/>
        </p:nvPicPr>
        <p:blipFill>
          <a:blip r:embed="rId6" cstate="print"/>
          <a:stretch>
            <a:fillRect/>
          </a:stretch>
        </p:blipFill>
        <p:spPr>
          <a:xfrm>
            <a:off x="2381067" y="211062"/>
            <a:ext cx="302558" cy="235816"/>
          </a:xfrm>
          <a:prstGeom prst="rect">
            <a:avLst/>
          </a:prstGeom>
        </p:spPr>
      </p:pic>
      <p:pic>
        <p:nvPicPr>
          <p:cNvPr id="8" name="object 8"/>
          <p:cNvPicPr/>
          <p:nvPr/>
        </p:nvPicPr>
        <p:blipFill>
          <a:blip r:embed="rId7" cstate="print"/>
          <a:stretch>
            <a:fillRect/>
          </a:stretch>
        </p:blipFill>
        <p:spPr>
          <a:xfrm>
            <a:off x="2738375" y="179282"/>
            <a:ext cx="287478" cy="251749"/>
          </a:xfrm>
          <a:prstGeom prst="rect">
            <a:avLst/>
          </a:prstGeom>
        </p:spPr>
      </p:pic>
      <p:pic>
        <p:nvPicPr>
          <p:cNvPr id="9" name="object 9"/>
          <p:cNvPicPr/>
          <p:nvPr/>
        </p:nvPicPr>
        <p:blipFill>
          <a:blip r:embed="rId8" cstate="print"/>
          <a:stretch>
            <a:fillRect/>
          </a:stretch>
        </p:blipFill>
        <p:spPr>
          <a:xfrm>
            <a:off x="3210264" y="318379"/>
            <a:ext cx="622414" cy="212685"/>
          </a:xfrm>
          <a:prstGeom prst="rect">
            <a:avLst/>
          </a:prstGeom>
        </p:spPr>
      </p:pic>
      <p:pic>
        <p:nvPicPr>
          <p:cNvPr id="10" name="object 10"/>
          <p:cNvPicPr/>
          <p:nvPr/>
        </p:nvPicPr>
        <p:blipFill>
          <a:blip r:embed="rId9" cstate="print"/>
          <a:stretch>
            <a:fillRect/>
          </a:stretch>
        </p:blipFill>
        <p:spPr>
          <a:xfrm>
            <a:off x="4019000" y="251404"/>
            <a:ext cx="603453" cy="209869"/>
          </a:xfrm>
          <a:prstGeom prst="rect">
            <a:avLst/>
          </a:prstGeom>
        </p:spPr>
      </p:pic>
      <p:pic>
        <p:nvPicPr>
          <p:cNvPr id="11" name="object 11"/>
          <p:cNvPicPr/>
          <p:nvPr/>
        </p:nvPicPr>
        <p:blipFill>
          <a:blip r:embed="rId10" cstate="print"/>
          <a:stretch>
            <a:fillRect/>
          </a:stretch>
        </p:blipFill>
        <p:spPr>
          <a:xfrm>
            <a:off x="4697199" y="344227"/>
            <a:ext cx="169594" cy="96365"/>
          </a:xfrm>
          <a:prstGeom prst="rect">
            <a:avLst/>
          </a:prstGeom>
        </p:spPr>
      </p:pic>
      <p:pic>
        <p:nvPicPr>
          <p:cNvPr id="12" name="object 12"/>
          <p:cNvPicPr/>
          <p:nvPr/>
        </p:nvPicPr>
        <p:blipFill>
          <a:blip r:embed="rId11" cstate="print"/>
          <a:stretch>
            <a:fillRect/>
          </a:stretch>
        </p:blipFill>
        <p:spPr>
          <a:xfrm>
            <a:off x="5024753" y="218289"/>
            <a:ext cx="854001" cy="371569"/>
          </a:xfrm>
          <a:prstGeom prst="rect">
            <a:avLst/>
          </a:prstGeom>
        </p:spPr>
      </p:pic>
      <p:pic>
        <p:nvPicPr>
          <p:cNvPr id="13" name="object 13"/>
          <p:cNvPicPr/>
          <p:nvPr/>
        </p:nvPicPr>
        <p:blipFill>
          <a:blip r:embed="rId12" cstate="print"/>
          <a:stretch>
            <a:fillRect/>
          </a:stretch>
        </p:blipFill>
        <p:spPr>
          <a:xfrm>
            <a:off x="6115692" y="252881"/>
            <a:ext cx="225464" cy="177258"/>
          </a:xfrm>
          <a:prstGeom prst="rect">
            <a:avLst/>
          </a:prstGeom>
        </p:spPr>
      </p:pic>
      <p:pic>
        <p:nvPicPr>
          <p:cNvPr id="14" name="object 14"/>
          <p:cNvPicPr/>
          <p:nvPr/>
        </p:nvPicPr>
        <p:blipFill>
          <a:blip r:embed="rId13" cstate="print"/>
          <a:stretch>
            <a:fillRect/>
          </a:stretch>
        </p:blipFill>
        <p:spPr>
          <a:xfrm>
            <a:off x="6616211" y="230309"/>
            <a:ext cx="722203" cy="177455"/>
          </a:xfrm>
          <a:prstGeom prst="rect">
            <a:avLst/>
          </a:prstGeom>
        </p:spPr>
      </p:pic>
      <p:pic>
        <p:nvPicPr>
          <p:cNvPr id="15" name="object 15"/>
          <p:cNvPicPr/>
          <p:nvPr/>
        </p:nvPicPr>
        <p:blipFill>
          <a:blip r:embed="rId14" cstate="print"/>
          <a:stretch>
            <a:fillRect/>
          </a:stretch>
        </p:blipFill>
        <p:spPr>
          <a:xfrm>
            <a:off x="7392913" y="328824"/>
            <a:ext cx="153290" cy="87266"/>
          </a:xfrm>
          <a:prstGeom prst="rect">
            <a:avLst/>
          </a:prstGeom>
        </p:spPr>
      </p:pic>
      <p:pic>
        <p:nvPicPr>
          <p:cNvPr id="16" name="object 16"/>
          <p:cNvPicPr/>
          <p:nvPr/>
        </p:nvPicPr>
        <p:blipFill>
          <a:blip r:embed="rId15" cstate="print"/>
          <a:stretch>
            <a:fillRect/>
          </a:stretch>
        </p:blipFill>
        <p:spPr>
          <a:xfrm>
            <a:off x="7608943" y="209146"/>
            <a:ext cx="436916" cy="207259"/>
          </a:xfrm>
          <a:prstGeom prst="rect">
            <a:avLst/>
          </a:prstGeom>
        </p:spPr>
      </p:pic>
      <p:pic>
        <p:nvPicPr>
          <p:cNvPr id="17" name="object 17"/>
          <p:cNvPicPr/>
          <p:nvPr/>
        </p:nvPicPr>
        <p:blipFill>
          <a:blip r:embed="rId16" cstate="print"/>
          <a:stretch>
            <a:fillRect/>
          </a:stretch>
        </p:blipFill>
        <p:spPr>
          <a:xfrm>
            <a:off x="654643" y="817151"/>
            <a:ext cx="824788" cy="314687"/>
          </a:xfrm>
          <a:prstGeom prst="rect">
            <a:avLst/>
          </a:prstGeom>
        </p:spPr>
      </p:pic>
      <p:pic>
        <p:nvPicPr>
          <p:cNvPr id="18" name="object 18"/>
          <p:cNvPicPr/>
          <p:nvPr/>
        </p:nvPicPr>
        <p:blipFill>
          <a:blip r:embed="rId17" cstate="print"/>
          <a:stretch>
            <a:fillRect/>
          </a:stretch>
        </p:blipFill>
        <p:spPr>
          <a:xfrm>
            <a:off x="1715170" y="859072"/>
            <a:ext cx="406000" cy="196016"/>
          </a:xfrm>
          <a:prstGeom prst="rect">
            <a:avLst/>
          </a:prstGeom>
        </p:spPr>
      </p:pic>
      <p:pic>
        <p:nvPicPr>
          <p:cNvPr id="19" name="object 19"/>
          <p:cNvPicPr/>
          <p:nvPr/>
        </p:nvPicPr>
        <p:blipFill>
          <a:blip r:embed="rId18" cstate="print"/>
          <a:stretch>
            <a:fillRect/>
          </a:stretch>
        </p:blipFill>
        <p:spPr>
          <a:xfrm>
            <a:off x="2408295" y="820560"/>
            <a:ext cx="436989" cy="254311"/>
          </a:xfrm>
          <a:prstGeom prst="rect">
            <a:avLst/>
          </a:prstGeom>
        </p:spPr>
      </p:pic>
      <p:pic>
        <p:nvPicPr>
          <p:cNvPr id="20" name="object 20"/>
          <p:cNvPicPr/>
          <p:nvPr/>
        </p:nvPicPr>
        <p:blipFill>
          <a:blip r:embed="rId19" cstate="print"/>
          <a:stretch>
            <a:fillRect/>
          </a:stretch>
        </p:blipFill>
        <p:spPr>
          <a:xfrm>
            <a:off x="2902085" y="895643"/>
            <a:ext cx="124664" cy="161280"/>
          </a:xfrm>
          <a:prstGeom prst="rect">
            <a:avLst/>
          </a:prstGeom>
        </p:spPr>
      </p:pic>
      <p:pic>
        <p:nvPicPr>
          <p:cNvPr id="21" name="object 21"/>
          <p:cNvPicPr/>
          <p:nvPr/>
        </p:nvPicPr>
        <p:blipFill>
          <a:blip r:embed="rId20" cstate="print"/>
          <a:stretch>
            <a:fillRect/>
          </a:stretch>
        </p:blipFill>
        <p:spPr>
          <a:xfrm>
            <a:off x="3247389" y="820038"/>
            <a:ext cx="319807" cy="352666"/>
          </a:xfrm>
          <a:prstGeom prst="rect">
            <a:avLst/>
          </a:prstGeom>
        </p:spPr>
      </p:pic>
      <p:pic>
        <p:nvPicPr>
          <p:cNvPr id="22" name="object 22"/>
          <p:cNvPicPr/>
          <p:nvPr/>
        </p:nvPicPr>
        <p:blipFill>
          <a:blip r:embed="rId21" cstate="print"/>
          <a:stretch>
            <a:fillRect/>
          </a:stretch>
        </p:blipFill>
        <p:spPr>
          <a:xfrm>
            <a:off x="3768775" y="827012"/>
            <a:ext cx="498512" cy="231281"/>
          </a:xfrm>
          <a:prstGeom prst="rect">
            <a:avLst/>
          </a:prstGeom>
        </p:spPr>
      </p:pic>
      <p:pic>
        <p:nvPicPr>
          <p:cNvPr id="23" name="object 23"/>
          <p:cNvPicPr/>
          <p:nvPr/>
        </p:nvPicPr>
        <p:blipFill>
          <a:blip r:embed="rId22" cstate="print"/>
          <a:stretch>
            <a:fillRect/>
          </a:stretch>
        </p:blipFill>
        <p:spPr>
          <a:xfrm>
            <a:off x="4531810" y="872485"/>
            <a:ext cx="458348" cy="172871"/>
          </a:xfrm>
          <a:prstGeom prst="rect">
            <a:avLst/>
          </a:prstGeom>
        </p:spPr>
      </p:pic>
      <p:pic>
        <p:nvPicPr>
          <p:cNvPr id="24" name="object 24"/>
          <p:cNvPicPr/>
          <p:nvPr/>
        </p:nvPicPr>
        <p:blipFill>
          <a:blip r:embed="rId23" cstate="print"/>
          <a:stretch>
            <a:fillRect/>
          </a:stretch>
        </p:blipFill>
        <p:spPr>
          <a:xfrm>
            <a:off x="5287101" y="792209"/>
            <a:ext cx="584905" cy="295154"/>
          </a:xfrm>
          <a:prstGeom prst="rect">
            <a:avLst/>
          </a:prstGeom>
        </p:spPr>
      </p:pic>
      <p:pic>
        <p:nvPicPr>
          <p:cNvPr id="25" name="object 25"/>
          <p:cNvPicPr/>
          <p:nvPr/>
        </p:nvPicPr>
        <p:blipFill>
          <a:blip r:embed="rId24" cstate="print"/>
          <a:stretch>
            <a:fillRect/>
          </a:stretch>
        </p:blipFill>
        <p:spPr>
          <a:xfrm>
            <a:off x="5931451" y="801136"/>
            <a:ext cx="146255" cy="157995"/>
          </a:xfrm>
          <a:prstGeom prst="rect">
            <a:avLst/>
          </a:prstGeom>
        </p:spPr>
      </p:pic>
      <p:grpSp>
        <p:nvGrpSpPr>
          <p:cNvPr id="26" name="object 26"/>
          <p:cNvGrpSpPr/>
          <p:nvPr/>
        </p:nvGrpSpPr>
        <p:grpSpPr>
          <a:xfrm>
            <a:off x="6419426" y="709963"/>
            <a:ext cx="455753" cy="418859"/>
            <a:chOff x="7508873" y="830920"/>
            <a:chExt cx="533400" cy="490220"/>
          </a:xfrm>
        </p:grpSpPr>
        <p:pic>
          <p:nvPicPr>
            <p:cNvPr id="27" name="object 27"/>
            <p:cNvPicPr/>
            <p:nvPr/>
          </p:nvPicPr>
          <p:blipFill>
            <a:blip r:embed="rId25" cstate="print"/>
            <a:stretch>
              <a:fillRect/>
            </a:stretch>
          </p:blipFill>
          <p:spPr>
            <a:xfrm>
              <a:off x="7508873" y="971332"/>
              <a:ext cx="168370" cy="349250"/>
            </a:xfrm>
            <a:prstGeom prst="rect">
              <a:avLst/>
            </a:prstGeom>
          </p:spPr>
        </p:pic>
        <p:pic>
          <p:nvPicPr>
            <p:cNvPr id="28" name="object 28"/>
            <p:cNvPicPr/>
            <p:nvPr/>
          </p:nvPicPr>
          <p:blipFill>
            <a:blip r:embed="rId26" cstate="print"/>
            <a:stretch>
              <a:fillRect/>
            </a:stretch>
          </p:blipFill>
          <p:spPr>
            <a:xfrm>
              <a:off x="7716503" y="830920"/>
              <a:ext cx="325634" cy="323850"/>
            </a:xfrm>
            <a:prstGeom prst="rect">
              <a:avLst/>
            </a:prstGeom>
          </p:spPr>
        </p:pic>
      </p:grpSp>
      <p:grpSp>
        <p:nvGrpSpPr>
          <p:cNvPr id="29" name="object 29"/>
          <p:cNvGrpSpPr/>
          <p:nvPr/>
        </p:nvGrpSpPr>
        <p:grpSpPr>
          <a:xfrm>
            <a:off x="7013060" y="716664"/>
            <a:ext cx="570234" cy="297325"/>
            <a:chOff x="8203644" y="838763"/>
            <a:chExt cx="667385" cy="347980"/>
          </a:xfrm>
        </p:grpSpPr>
        <p:pic>
          <p:nvPicPr>
            <p:cNvPr id="30" name="object 30"/>
            <p:cNvPicPr/>
            <p:nvPr/>
          </p:nvPicPr>
          <p:blipFill>
            <a:blip r:embed="rId27" cstate="print"/>
            <a:stretch>
              <a:fillRect/>
            </a:stretch>
          </p:blipFill>
          <p:spPr>
            <a:xfrm>
              <a:off x="8203644" y="854980"/>
              <a:ext cx="297996" cy="331470"/>
            </a:xfrm>
            <a:prstGeom prst="rect">
              <a:avLst/>
            </a:prstGeom>
          </p:spPr>
        </p:pic>
        <p:pic>
          <p:nvPicPr>
            <p:cNvPr id="31" name="object 31"/>
            <p:cNvPicPr/>
            <p:nvPr/>
          </p:nvPicPr>
          <p:blipFill>
            <a:blip r:embed="rId28" cstate="print"/>
            <a:stretch>
              <a:fillRect/>
            </a:stretch>
          </p:blipFill>
          <p:spPr>
            <a:xfrm>
              <a:off x="8539602" y="838763"/>
              <a:ext cx="331432" cy="306070"/>
            </a:xfrm>
            <a:prstGeom prst="rect">
              <a:avLst/>
            </a:prstGeom>
          </p:spPr>
        </p:pic>
      </p:grpSp>
      <p:pic>
        <p:nvPicPr>
          <p:cNvPr id="32" name="object 32"/>
          <p:cNvPicPr/>
          <p:nvPr/>
        </p:nvPicPr>
        <p:blipFill>
          <a:blip r:embed="rId29" cstate="print"/>
          <a:stretch>
            <a:fillRect/>
          </a:stretch>
        </p:blipFill>
        <p:spPr>
          <a:xfrm>
            <a:off x="7724765" y="791919"/>
            <a:ext cx="346919" cy="286473"/>
          </a:xfrm>
          <a:prstGeom prst="rect">
            <a:avLst/>
          </a:prstGeom>
        </p:spPr>
      </p:pic>
      <p:pic>
        <p:nvPicPr>
          <p:cNvPr id="33" name="object 33"/>
          <p:cNvPicPr/>
          <p:nvPr/>
        </p:nvPicPr>
        <p:blipFill>
          <a:blip r:embed="rId30" cstate="print"/>
          <a:stretch>
            <a:fillRect/>
          </a:stretch>
        </p:blipFill>
        <p:spPr>
          <a:xfrm>
            <a:off x="8127442" y="796962"/>
            <a:ext cx="579754" cy="141066"/>
          </a:xfrm>
          <a:prstGeom prst="rect">
            <a:avLst/>
          </a:prstGeom>
        </p:spPr>
      </p:pic>
      <p:pic>
        <p:nvPicPr>
          <p:cNvPr id="34" name="object 34"/>
          <p:cNvPicPr/>
          <p:nvPr/>
        </p:nvPicPr>
        <p:blipFill>
          <a:blip r:embed="rId31" cstate="print"/>
          <a:stretch>
            <a:fillRect/>
          </a:stretch>
        </p:blipFill>
        <p:spPr>
          <a:xfrm>
            <a:off x="895433" y="1340098"/>
            <a:ext cx="274710" cy="233244"/>
          </a:xfrm>
          <a:prstGeom prst="rect">
            <a:avLst/>
          </a:prstGeom>
        </p:spPr>
      </p:pic>
      <p:pic>
        <p:nvPicPr>
          <p:cNvPr id="35" name="object 35"/>
          <p:cNvPicPr/>
          <p:nvPr/>
        </p:nvPicPr>
        <p:blipFill>
          <a:blip r:embed="rId32" cstate="print"/>
          <a:stretch>
            <a:fillRect/>
          </a:stretch>
        </p:blipFill>
        <p:spPr>
          <a:xfrm>
            <a:off x="1393434" y="1351061"/>
            <a:ext cx="418410" cy="239849"/>
          </a:xfrm>
          <a:prstGeom prst="rect">
            <a:avLst/>
          </a:prstGeom>
        </p:spPr>
      </p:pic>
      <p:pic>
        <p:nvPicPr>
          <p:cNvPr id="36" name="object 36"/>
          <p:cNvPicPr/>
          <p:nvPr/>
        </p:nvPicPr>
        <p:blipFill>
          <a:blip r:embed="rId33" cstate="print"/>
          <a:stretch>
            <a:fillRect/>
          </a:stretch>
        </p:blipFill>
        <p:spPr>
          <a:xfrm>
            <a:off x="2067332" y="1375451"/>
            <a:ext cx="1113066" cy="348326"/>
          </a:xfrm>
          <a:prstGeom prst="rect">
            <a:avLst/>
          </a:prstGeom>
        </p:spPr>
      </p:pic>
      <p:pic>
        <p:nvPicPr>
          <p:cNvPr id="37" name="object 37"/>
          <p:cNvPicPr/>
          <p:nvPr/>
        </p:nvPicPr>
        <p:blipFill>
          <a:blip r:embed="rId34" cstate="print"/>
          <a:stretch>
            <a:fillRect/>
          </a:stretch>
        </p:blipFill>
        <p:spPr>
          <a:xfrm>
            <a:off x="3470654" y="1362655"/>
            <a:ext cx="278062" cy="220340"/>
          </a:xfrm>
          <a:prstGeom prst="rect">
            <a:avLst/>
          </a:prstGeom>
        </p:spPr>
      </p:pic>
      <p:pic>
        <p:nvPicPr>
          <p:cNvPr id="38" name="object 38"/>
          <p:cNvPicPr/>
          <p:nvPr/>
        </p:nvPicPr>
        <p:blipFill>
          <a:blip r:embed="rId35" cstate="print"/>
          <a:stretch>
            <a:fillRect/>
          </a:stretch>
        </p:blipFill>
        <p:spPr>
          <a:xfrm>
            <a:off x="3836786" y="1376944"/>
            <a:ext cx="600470" cy="196408"/>
          </a:xfrm>
          <a:prstGeom prst="rect">
            <a:avLst/>
          </a:prstGeom>
        </p:spPr>
      </p:pic>
      <p:pic>
        <p:nvPicPr>
          <p:cNvPr id="39" name="object 39"/>
          <p:cNvPicPr/>
          <p:nvPr/>
        </p:nvPicPr>
        <p:blipFill>
          <a:blip r:embed="rId36" cstate="print"/>
          <a:stretch>
            <a:fillRect/>
          </a:stretch>
        </p:blipFill>
        <p:spPr>
          <a:xfrm>
            <a:off x="4496394" y="1404924"/>
            <a:ext cx="157180" cy="151153"/>
          </a:xfrm>
          <a:prstGeom prst="rect">
            <a:avLst/>
          </a:prstGeom>
        </p:spPr>
      </p:pic>
      <p:pic>
        <p:nvPicPr>
          <p:cNvPr id="40" name="object 40"/>
          <p:cNvPicPr/>
          <p:nvPr/>
        </p:nvPicPr>
        <p:blipFill>
          <a:blip r:embed="rId37" cstate="print"/>
          <a:stretch>
            <a:fillRect/>
          </a:stretch>
        </p:blipFill>
        <p:spPr>
          <a:xfrm>
            <a:off x="4942664" y="1318810"/>
            <a:ext cx="222741" cy="231898"/>
          </a:xfrm>
          <a:prstGeom prst="rect">
            <a:avLst/>
          </a:prstGeom>
        </p:spPr>
      </p:pic>
      <p:pic>
        <p:nvPicPr>
          <p:cNvPr id="41" name="object 41"/>
          <p:cNvPicPr/>
          <p:nvPr/>
        </p:nvPicPr>
        <p:blipFill>
          <a:blip r:embed="rId38" cstate="print"/>
          <a:stretch>
            <a:fillRect/>
          </a:stretch>
        </p:blipFill>
        <p:spPr>
          <a:xfrm>
            <a:off x="5302473" y="1356467"/>
            <a:ext cx="174100" cy="139425"/>
          </a:xfrm>
          <a:prstGeom prst="rect">
            <a:avLst/>
          </a:prstGeom>
        </p:spPr>
      </p:pic>
      <p:pic>
        <p:nvPicPr>
          <p:cNvPr id="42" name="object 42"/>
          <p:cNvPicPr/>
          <p:nvPr/>
        </p:nvPicPr>
        <p:blipFill>
          <a:blip r:embed="rId39" cstate="print"/>
          <a:stretch>
            <a:fillRect/>
          </a:stretch>
        </p:blipFill>
        <p:spPr>
          <a:xfrm>
            <a:off x="5733493" y="1255670"/>
            <a:ext cx="990915" cy="251581"/>
          </a:xfrm>
          <a:prstGeom prst="rect">
            <a:avLst/>
          </a:prstGeom>
        </p:spPr>
      </p:pic>
      <p:pic>
        <p:nvPicPr>
          <p:cNvPr id="43" name="object 43"/>
          <p:cNvPicPr/>
          <p:nvPr/>
        </p:nvPicPr>
        <p:blipFill>
          <a:blip r:embed="rId40" cstate="print"/>
          <a:stretch>
            <a:fillRect/>
          </a:stretch>
        </p:blipFill>
        <p:spPr>
          <a:xfrm>
            <a:off x="6977342" y="1311696"/>
            <a:ext cx="214087" cy="121565"/>
          </a:xfrm>
          <a:prstGeom prst="rect">
            <a:avLst/>
          </a:prstGeom>
        </p:spPr>
      </p:pic>
      <p:pic>
        <p:nvPicPr>
          <p:cNvPr id="44" name="object 44"/>
          <p:cNvPicPr/>
          <p:nvPr/>
        </p:nvPicPr>
        <p:blipFill>
          <a:blip r:embed="rId41" cstate="print"/>
          <a:stretch>
            <a:fillRect/>
          </a:stretch>
        </p:blipFill>
        <p:spPr>
          <a:xfrm>
            <a:off x="7404280" y="1253797"/>
            <a:ext cx="408291" cy="167109"/>
          </a:xfrm>
          <a:prstGeom prst="rect">
            <a:avLst/>
          </a:prstGeom>
        </p:spPr>
      </p:pic>
      <p:pic>
        <p:nvPicPr>
          <p:cNvPr id="45" name="object 45"/>
          <p:cNvPicPr/>
          <p:nvPr/>
        </p:nvPicPr>
        <p:blipFill>
          <a:blip r:embed="rId42" cstate="print"/>
          <a:stretch>
            <a:fillRect/>
          </a:stretch>
        </p:blipFill>
        <p:spPr>
          <a:xfrm>
            <a:off x="7977098" y="1248226"/>
            <a:ext cx="857039" cy="251749"/>
          </a:xfrm>
          <a:prstGeom prst="rect">
            <a:avLst/>
          </a:prstGeom>
        </p:spPr>
      </p:pic>
      <p:pic>
        <p:nvPicPr>
          <p:cNvPr id="46" name="object 46"/>
          <p:cNvPicPr/>
          <p:nvPr/>
        </p:nvPicPr>
        <p:blipFill>
          <a:blip r:embed="rId43" cstate="print"/>
          <a:stretch>
            <a:fillRect/>
          </a:stretch>
        </p:blipFill>
        <p:spPr>
          <a:xfrm>
            <a:off x="852492" y="1869253"/>
            <a:ext cx="260456" cy="147577"/>
          </a:xfrm>
          <a:prstGeom prst="rect">
            <a:avLst/>
          </a:prstGeom>
        </p:spPr>
      </p:pic>
      <p:pic>
        <p:nvPicPr>
          <p:cNvPr id="47" name="object 47"/>
          <p:cNvPicPr/>
          <p:nvPr/>
        </p:nvPicPr>
        <p:blipFill>
          <a:blip r:embed="rId44" cstate="print"/>
          <a:stretch>
            <a:fillRect/>
          </a:stretch>
        </p:blipFill>
        <p:spPr>
          <a:xfrm>
            <a:off x="1315052" y="1907188"/>
            <a:ext cx="297575" cy="97759"/>
          </a:xfrm>
          <a:prstGeom prst="rect">
            <a:avLst/>
          </a:prstGeom>
        </p:spPr>
      </p:pic>
      <p:pic>
        <p:nvPicPr>
          <p:cNvPr id="48" name="object 48"/>
          <p:cNvPicPr/>
          <p:nvPr/>
        </p:nvPicPr>
        <p:blipFill>
          <a:blip r:embed="rId45" cstate="print"/>
          <a:stretch>
            <a:fillRect/>
          </a:stretch>
        </p:blipFill>
        <p:spPr>
          <a:xfrm>
            <a:off x="1954437" y="1823974"/>
            <a:ext cx="485855" cy="227766"/>
          </a:xfrm>
          <a:prstGeom prst="rect">
            <a:avLst/>
          </a:prstGeom>
        </p:spPr>
      </p:pic>
      <p:pic>
        <p:nvPicPr>
          <p:cNvPr id="49" name="object 49"/>
          <p:cNvPicPr/>
          <p:nvPr/>
        </p:nvPicPr>
        <p:blipFill>
          <a:blip r:embed="rId46" cstate="print"/>
          <a:stretch>
            <a:fillRect/>
          </a:stretch>
        </p:blipFill>
        <p:spPr>
          <a:xfrm>
            <a:off x="2616592" y="1779919"/>
            <a:ext cx="818132" cy="315996"/>
          </a:xfrm>
          <a:prstGeom prst="rect">
            <a:avLst/>
          </a:prstGeom>
        </p:spPr>
      </p:pic>
      <p:pic>
        <p:nvPicPr>
          <p:cNvPr id="50" name="object 50"/>
          <p:cNvPicPr/>
          <p:nvPr/>
        </p:nvPicPr>
        <p:blipFill>
          <a:blip r:embed="rId47" cstate="print"/>
          <a:stretch>
            <a:fillRect/>
          </a:stretch>
        </p:blipFill>
        <p:spPr>
          <a:xfrm>
            <a:off x="3711010" y="1797147"/>
            <a:ext cx="384847" cy="160347"/>
          </a:xfrm>
          <a:prstGeom prst="rect">
            <a:avLst/>
          </a:prstGeom>
        </p:spPr>
      </p:pic>
      <p:pic>
        <p:nvPicPr>
          <p:cNvPr id="51" name="object 51"/>
          <p:cNvPicPr/>
          <p:nvPr/>
        </p:nvPicPr>
        <p:blipFill>
          <a:blip r:embed="rId48" cstate="print"/>
          <a:stretch>
            <a:fillRect/>
          </a:stretch>
        </p:blipFill>
        <p:spPr>
          <a:xfrm>
            <a:off x="4308144" y="1745189"/>
            <a:ext cx="815078" cy="201931"/>
          </a:xfrm>
          <a:prstGeom prst="rect">
            <a:avLst/>
          </a:prstGeom>
        </p:spPr>
      </p:pic>
      <p:pic>
        <p:nvPicPr>
          <p:cNvPr id="52" name="object 52"/>
          <p:cNvPicPr/>
          <p:nvPr/>
        </p:nvPicPr>
        <p:blipFill>
          <a:blip r:embed="rId49" cstate="print"/>
          <a:stretch>
            <a:fillRect/>
          </a:stretch>
        </p:blipFill>
        <p:spPr>
          <a:xfrm>
            <a:off x="5342219" y="1735429"/>
            <a:ext cx="651918" cy="183246"/>
          </a:xfrm>
          <a:prstGeom prst="rect">
            <a:avLst/>
          </a:prstGeom>
        </p:spPr>
      </p:pic>
      <p:pic>
        <p:nvPicPr>
          <p:cNvPr id="53" name="object 53"/>
          <p:cNvPicPr/>
          <p:nvPr/>
        </p:nvPicPr>
        <p:blipFill>
          <a:blip r:embed="rId50" cstate="print"/>
          <a:stretch>
            <a:fillRect/>
          </a:stretch>
        </p:blipFill>
        <p:spPr>
          <a:xfrm>
            <a:off x="6170438" y="1736667"/>
            <a:ext cx="849669" cy="253134"/>
          </a:xfrm>
          <a:prstGeom prst="rect">
            <a:avLst/>
          </a:prstGeom>
        </p:spPr>
      </p:pic>
      <p:pic>
        <p:nvPicPr>
          <p:cNvPr id="54" name="object 54"/>
          <p:cNvPicPr/>
          <p:nvPr/>
        </p:nvPicPr>
        <p:blipFill>
          <a:blip r:embed="rId51" cstate="print"/>
          <a:stretch>
            <a:fillRect/>
          </a:stretch>
        </p:blipFill>
        <p:spPr>
          <a:xfrm>
            <a:off x="7227573" y="1728853"/>
            <a:ext cx="652717" cy="145761"/>
          </a:xfrm>
          <a:prstGeom prst="rect">
            <a:avLst/>
          </a:prstGeom>
        </p:spPr>
      </p:pic>
      <p:pic>
        <p:nvPicPr>
          <p:cNvPr id="55" name="object 55"/>
          <p:cNvPicPr/>
          <p:nvPr/>
        </p:nvPicPr>
        <p:blipFill>
          <a:blip r:embed="rId52" cstate="print"/>
          <a:stretch>
            <a:fillRect/>
          </a:stretch>
        </p:blipFill>
        <p:spPr>
          <a:xfrm>
            <a:off x="8057105" y="1697103"/>
            <a:ext cx="625691" cy="153671"/>
          </a:xfrm>
          <a:prstGeom prst="rect">
            <a:avLst/>
          </a:prstGeom>
        </p:spPr>
      </p:pic>
      <p:pic>
        <p:nvPicPr>
          <p:cNvPr id="56" name="object 56"/>
          <p:cNvPicPr/>
          <p:nvPr/>
        </p:nvPicPr>
        <p:blipFill>
          <a:blip r:embed="rId53" cstate="print"/>
          <a:stretch>
            <a:fillRect/>
          </a:stretch>
        </p:blipFill>
        <p:spPr>
          <a:xfrm>
            <a:off x="718026" y="2330423"/>
            <a:ext cx="863557" cy="262600"/>
          </a:xfrm>
          <a:prstGeom prst="rect">
            <a:avLst/>
          </a:prstGeom>
        </p:spPr>
      </p:pic>
      <p:pic>
        <p:nvPicPr>
          <p:cNvPr id="57" name="object 57"/>
          <p:cNvPicPr/>
          <p:nvPr/>
        </p:nvPicPr>
        <p:blipFill>
          <a:blip r:embed="rId54" cstate="print"/>
          <a:stretch>
            <a:fillRect/>
          </a:stretch>
        </p:blipFill>
        <p:spPr>
          <a:xfrm>
            <a:off x="1904368" y="2338619"/>
            <a:ext cx="401475" cy="204293"/>
          </a:xfrm>
          <a:prstGeom prst="rect">
            <a:avLst/>
          </a:prstGeom>
        </p:spPr>
      </p:pic>
      <p:pic>
        <p:nvPicPr>
          <p:cNvPr id="58" name="object 58"/>
          <p:cNvPicPr/>
          <p:nvPr/>
        </p:nvPicPr>
        <p:blipFill>
          <a:blip r:embed="rId55" cstate="print"/>
          <a:stretch>
            <a:fillRect/>
          </a:stretch>
        </p:blipFill>
        <p:spPr>
          <a:xfrm>
            <a:off x="2617529" y="2303872"/>
            <a:ext cx="184794" cy="173620"/>
          </a:xfrm>
          <a:prstGeom prst="rect">
            <a:avLst/>
          </a:prstGeom>
        </p:spPr>
      </p:pic>
      <p:pic>
        <p:nvPicPr>
          <p:cNvPr id="59" name="object 59"/>
          <p:cNvPicPr/>
          <p:nvPr/>
        </p:nvPicPr>
        <p:blipFill>
          <a:blip r:embed="rId56" cstate="print"/>
          <a:stretch>
            <a:fillRect/>
          </a:stretch>
        </p:blipFill>
        <p:spPr>
          <a:xfrm>
            <a:off x="2858660" y="2283548"/>
            <a:ext cx="104223" cy="150832"/>
          </a:xfrm>
          <a:prstGeom prst="rect">
            <a:avLst/>
          </a:prstGeom>
        </p:spPr>
      </p:pic>
      <p:pic>
        <p:nvPicPr>
          <p:cNvPr id="60" name="object 60"/>
          <p:cNvPicPr/>
          <p:nvPr/>
        </p:nvPicPr>
        <p:blipFill>
          <a:blip r:embed="rId57" cstate="print"/>
          <a:stretch>
            <a:fillRect/>
          </a:stretch>
        </p:blipFill>
        <p:spPr>
          <a:xfrm>
            <a:off x="3063012" y="2298936"/>
            <a:ext cx="105829" cy="128005"/>
          </a:xfrm>
          <a:prstGeom prst="rect">
            <a:avLst/>
          </a:prstGeom>
        </p:spPr>
      </p:pic>
      <p:pic>
        <p:nvPicPr>
          <p:cNvPr id="61" name="object 61"/>
          <p:cNvPicPr/>
          <p:nvPr/>
        </p:nvPicPr>
        <p:blipFill>
          <a:blip r:embed="rId58" cstate="print"/>
          <a:stretch>
            <a:fillRect/>
          </a:stretch>
        </p:blipFill>
        <p:spPr>
          <a:xfrm>
            <a:off x="3280456" y="2280565"/>
            <a:ext cx="130115" cy="157343"/>
          </a:xfrm>
          <a:prstGeom prst="rect">
            <a:avLst/>
          </a:prstGeom>
        </p:spPr>
      </p:pic>
      <p:pic>
        <p:nvPicPr>
          <p:cNvPr id="62" name="object 62"/>
          <p:cNvPicPr/>
          <p:nvPr/>
        </p:nvPicPr>
        <p:blipFill>
          <a:blip r:embed="rId59" cstate="print"/>
          <a:stretch>
            <a:fillRect/>
          </a:stretch>
        </p:blipFill>
        <p:spPr>
          <a:xfrm>
            <a:off x="3545962" y="2244328"/>
            <a:ext cx="818640" cy="244153"/>
          </a:xfrm>
          <a:prstGeom prst="rect">
            <a:avLst/>
          </a:prstGeom>
        </p:spPr>
      </p:pic>
      <p:sp>
        <p:nvSpPr>
          <p:cNvPr id="63" name="object 63"/>
          <p:cNvSpPr/>
          <p:nvPr/>
        </p:nvSpPr>
        <p:spPr>
          <a:xfrm>
            <a:off x="4685666" y="2264803"/>
            <a:ext cx="36352" cy="156258"/>
          </a:xfrm>
          <a:custGeom>
            <a:avLst/>
            <a:gdLst/>
            <a:ahLst/>
            <a:cxnLst/>
            <a:rect l="l" t="t" r="r" b="b"/>
            <a:pathLst>
              <a:path w="42545" h="182880">
                <a:moveTo>
                  <a:pt x="14488" y="173401"/>
                </a:moveTo>
                <a:lnTo>
                  <a:pt x="114" y="173401"/>
                </a:lnTo>
                <a:lnTo>
                  <a:pt x="0" y="176657"/>
                </a:lnTo>
                <a:lnTo>
                  <a:pt x="595" y="178546"/>
                </a:lnTo>
                <a:lnTo>
                  <a:pt x="4919" y="182871"/>
                </a:lnTo>
                <a:lnTo>
                  <a:pt x="7566" y="182848"/>
                </a:lnTo>
                <a:lnTo>
                  <a:pt x="13351" y="181080"/>
                </a:lnTo>
                <a:lnTo>
                  <a:pt x="15947" y="179330"/>
                </a:lnTo>
                <a:lnTo>
                  <a:pt x="21417" y="175441"/>
                </a:lnTo>
                <a:lnTo>
                  <a:pt x="14377" y="175441"/>
                </a:lnTo>
                <a:lnTo>
                  <a:pt x="14488" y="173401"/>
                </a:lnTo>
                <a:close/>
              </a:path>
              <a:path w="42545" h="182880">
                <a:moveTo>
                  <a:pt x="31372" y="150889"/>
                </a:moveTo>
                <a:lnTo>
                  <a:pt x="25811" y="154639"/>
                </a:lnTo>
                <a:lnTo>
                  <a:pt x="14490" y="162683"/>
                </a:lnTo>
                <a:lnTo>
                  <a:pt x="14482" y="172056"/>
                </a:lnTo>
                <a:lnTo>
                  <a:pt x="14751" y="172325"/>
                </a:lnTo>
                <a:lnTo>
                  <a:pt x="14640" y="173602"/>
                </a:lnTo>
                <a:lnTo>
                  <a:pt x="14377" y="175441"/>
                </a:lnTo>
                <a:lnTo>
                  <a:pt x="21417" y="175441"/>
                </a:lnTo>
                <a:lnTo>
                  <a:pt x="34008" y="166490"/>
                </a:lnTo>
                <a:lnTo>
                  <a:pt x="39428" y="162835"/>
                </a:lnTo>
                <a:lnTo>
                  <a:pt x="40299" y="158357"/>
                </a:lnTo>
                <a:lnTo>
                  <a:pt x="35849" y="151759"/>
                </a:lnTo>
                <a:lnTo>
                  <a:pt x="31372" y="150889"/>
                </a:lnTo>
                <a:close/>
              </a:path>
              <a:path w="42545" h="182880">
                <a:moveTo>
                  <a:pt x="83" y="173552"/>
                </a:moveTo>
                <a:lnTo>
                  <a:pt x="54" y="173909"/>
                </a:lnTo>
                <a:lnTo>
                  <a:pt x="83" y="173552"/>
                </a:lnTo>
                <a:close/>
              </a:path>
              <a:path w="42545" h="182880">
                <a:moveTo>
                  <a:pt x="27345" y="6683"/>
                </a:moveTo>
                <a:lnTo>
                  <a:pt x="27185" y="8314"/>
                </a:lnTo>
                <a:lnTo>
                  <a:pt x="26587" y="16504"/>
                </a:lnTo>
                <a:lnTo>
                  <a:pt x="26431" y="18072"/>
                </a:lnTo>
                <a:lnTo>
                  <a:pt x="25918" y="21738"/>
                </a:lnTo>
                <a:lnTo>
                  <a:pt x="25647" y="23116"/>
                </a:lnTo>
                <a:lnTo>
                  <a:pt x="23530" y="33290"/>
                </a:lnTo>
                <a:lnTo>
                  <a:pt x="22444" y="39352"/>
                </a:lnTo>
                <a:lnTo>
                  <a:pt x="20493" y="50834"/>
                </a:lnTo>
                <a:lnTo>
                  <a:pt x="19472" y="56243"/>
                </a:lnTo>
                <a:lnTo>
                  <a:pt x="17504" y="65572"/>
                </a:lnTo>
                <a:lnTo>
                  <a:pt x="12170" y="90457"/>
                </a:lnTo>
                <a:lnTo>
                  <a:pt x="11457" y="93911"/>
                </a:lnTo>
                <a:lnTo>
                  <a:pt x="10171" y="100545"/>
                </a:lnTo>
                <a:lnTo>
                  <a:pt x="7653" y="115153"/>
                </a:lnTo>
                <a:lnTo>
                  <a:pt x="6789" y="119698"/>
                </a:lnTo>
                <a:lnTo>
                  <a:pt x="2762" y="139414"/>
                </a:lnTo>
                <a:lnTo>
                  <a:pt x="1416" y="145770"/>
                </a:lnTo>
                <a:lnTo>
                  <a:pt x="988" y="147989"/>
                </a:lnTo>
                <a:lnTo>
                  <a:pt x="368" y="153198"/>
                </a:lnTo>
                <a:lnTo>
                  <a:pt x="290" y="154420"/>
                </a:lnTo>
                <a:lnTo>
                  <a:pt x="177" y="157956"/>
                </a:lnTo>
                <a:lnTo>
                  <a:pt x="83" y="173552"/>
                </a:lnTo>
                <a:lnTo>
                  <a:pt x="114" y="173401"/>
                </a:lnTo>
                <a:lnTo>
                  <a:pt x="14488" y="173401"/>
                </a:lnTo>
                <a:lnTo>
                  <a:pt x="14482" y="172056"/>
                </a:lnTo>
                <a:lnTo>
                  <a:pt x="10948" y="168521"/>
                </a:lnTo>
                <a:lnTo>
                  <a:pt x="9827" y="168160"/>
                </a:lnTo>
                <a:lnTo>
                  <a:pt x="6324" y="168160"/>
                </a:lnTo>
                <a:lnTo>
                  <a:pt x="6734" y="168036"/>
                </a:lnTo>
                <a:lnTo>
                  <a:pt x="11153" y="165055"/>
                </a:lnTo>
                <a:lnTo>
                  <a:pt x="14490" y="162683"/>
                </a:lnTo>
                <a:lnTo>
                  <a:pt x="14578" y="157956"/>
                </a:lnTo>
                <a:lnTo>
                  <a:pt x="14685" y="155164"/>
                </a:lnTo>
                <a:lnTo>
                  <a:pt x="14733" y="154420"/>
                </a:lnTo>
                <a:lnTo>
                  <a:pt x="15224" y="150296"/>
                </a:lnTo>
                <a:lnTo>
                  <a:pt x="15674" y="147989"/>
                </a:lnTo>
                <a:lnTo>
                  <a:pt x="17785" y="137897"/>
                </a:lnTo>
                <a:lnTo>
                  <a:pt x="20928" y="122472"/>
                </a:lnTo>
                <a:lnTo>
                  <a:pt x="21828" y="117735"/>
                </a:lnTo>
                <a:lnTo>
                  <a:pt x="24345" y="103139"/>
                </a:lnTo>
                <a:lnTo>
                  <a:pt x="25582" y="96756"/>
                </a:lnTo>
                <a:lnTo>
                  <a:pt x="26278" y="93380"/>
                </a:lnTo>
                <a:lnTo>
                  <a:pt x="33228" y="60914"/>
                </a:lnTo>
                <a:lnTo>
                  <a:pt x="34316" y="55368"/>
                </a:lnTo>
                <a:lnTo>
                  <a:pt x="37176" y="38750"/>
                </a:lnTo>
                <a:lnTo>
                  <a:pt x="37675" y="36038"/>
                </a:lnTo>
                <a:lnTo>
                  <a:pt x="39829" y="25688"/>
                </a:lnTo>
                <a:lnTo>
                  <a:pt x="40123" y="24194"/>
                </a:lnTo>
                <a:lnTo>
                  <a:pt x="40327" y="22733"/>
                </a:lnTo>
                <a:lnTo>
                  <a:pt x="30571" y="22733"/>
                </a:lnTo>
                <a:lnTo>
                  <a:pt x="27345" y="19507"/>
                </a:lnTo>
                <a:lnTo>
                  <a:pt x="27345" y="6683"/>
                </a:lnTo>
                <a:close/>
              </a:path>
              <a:path w="42545" h="182880">
                <a:moveTo>
                  <a:pt x="14463" y="167971"/>
                </a:moveTo>
                <a:lnTo>
                  <a:pt x="9239" y="167971"/>
                </a:lnTo>
                <a:lnTo>
                  <a:pt x="10948" y="168521"/>
                </a:lnTo>
                <a:lnTo>
                  <a:pt x="14482" y="172056"/>
                </a:lnTo>
                <a:lnTo>
                  <a:pt x="14463" y="167971"/>
                </a:lnTo>
                <a:close/>
              </a:path>
              <a:path w="42545" h="182880">
                <a:moveTo>
                  <a:pt x="14490" y="162683"/>
                </a:moveTo>
                <a:lnTo>
                  <a:pt x="11153" y="165055"/>
                </a:lnTo>
                <a:lnTo>
                  <a:pt x="6734" y="168036"/>
                </a:lnTo>
                <a:lnTo>
                  <a:pt x="6324" y="168160"/>
                </a:lnTo>
                <a:lnTo>
                  <a:pt x="6634" y="168066"/>
                </a:lnTo>
                <a:lnTo>
                  <a:pt x="7029" y="167989"/>
                </a:lnTo>
                <a:lnTo>
                  <a:pt x="14463" y="167971"/>
                </a:lnTo>
                <a:lnTo>
                  <a:pt x="14490" y="162683"/>
                </a:lnTo>
                <a:close/>
              </a:path>
              <a:path w="42545" h="182880">
                <a:moveTo>
                  <a:pt x="9239" y="167971"/>
                </a:moveTo>
                <a:lnTo>
                  <a:pt x="7029" y="167989"/>
                </a:lnTo>
                <a:lnTo>
                  <a:pt x="6634" y="168066"/>
                </a:lnTo>
                <a:lnTo>
                  <a:pt x="6324" y="168160"/>
                </a:lnTo>
                <a:lnTo>
                  <a:pt x="9827" y="168160"/>
                </a:lnTo>
                <a:lnTo>
                  <a:pt x="9239" y="167971"/>
                </a:lnTo>
                <a:close/>
              </a:path>
              <a:path w="42545" h="182880">
                <a:moveTo>
                  <a:pt x="27387" y="11225"/>
                </a:moveTo>
                <a:lnTo>
                  <a:pt x="27345" y="19507"/>
                </a:lnTo>
                <a:lnTo>
                  <a:pt x="30571" y="22733"/>
                </a:lnTo>
                <a:lnTo>
                  <a:pt x="38529" y="22733"/>
                </a:lnTo>
                <a:lnTo>
                  <a:pt x="40621" y="20641"/>
                </a:lnTo>
                <a:lnTo>
                  <a:pt x="40771" y="19507"/>
                </a:lnTo>
                <a:lnTo>
                  <a:pt x="40913" y="18072"/>
                </a:lnTo>
                <a:lnTo>
                  <a:pt x="41190" y="14409"/>
                </a:lnTo>
                <a:lnTo>
                  <a:pt x="30563" y="14401"/>
                </a:lnTo>
                <a:lnTo>
                  <a:pt x="27387" y="11225"/>
                </a:lnTo>
                <a:close/>
              </a:path>
              <a:path w="42545" h="182880">
                <a:moveTo>
                  <a:pt x="40621" y="20641"/>
                </a:moveTo>
                <a:lnTo>
                  <a:pt x="38529" y="22733"/>
                </a:lnTo>
                <a:lnTo>
                  <a:pt x="40327" y="22733"/>
                </a:lnTo>
                <a:lnTo>
                  <a:pt x="40621" y="20641"/>
                </a:lnTo>
                <a:close/>
              </a:path>
              <a:path w="42545" h="182880">
                <a:moveTo>
                  <a:pt x="41808" y="10148"/>
                </a:moveTo>
                <a:lnTo>
                  <a:pt x="41713" y="11225"/>
                </a:lnTo>
                <a:lnTo>
                  <a:pt x="41404" y="11534"/>
                </a:lnTo>
                <a:lnTo>
                  <a:pt x="40913" y="18072"/>
                </a:lnTo>
                <a:lnTo>
                  <a:pt x="40749" y="19726"/>
                </a:lnTo>
                <a:lnTo>
                  <a:pt x="40621" y="20641"/>
                </a:lnTo>
                <a:lnTo>
                  <a:pt x="41755" y="19507"/>
                </a:lnTo>
                <a:lnTo>
                  <a:pt x="41808" y="10148"/>
                </a:lnTo>
                <a:close/>
              </a:path>
              <a:path w="42545" h="182880">
                <a:moveTo>
                  <a:pt x="27398" y="10292"/>
                </a:moveTo>
                <a:lnTo>
                  <a:pt x="27387" y="11225"/>
                </a:lnTo>
                <a:lnTo>
                  <a:pt x="30571" y="14409"/>
                </a:lnTo>
                <a:lnTo>
                  <a:pt x="38536" y="14401"/>
                </a:lnTo>
                <a:lnTo>
                  <a:pt x="34234" y="14401"/>
                </a:lnTo>
                <a:lnTo>
                  <a:pt x="27398" y="10292"/>
                </a:lnTo>
                <a:close/>
              </a:path>
              <a:path w="42545" h="182880">
                <a:moveTo>
                  <a:pt x="41404" y="11534"/>
                </a:moveTo>
                <a:lnTo>
                  <a:pt x="38529" y="14409"/>
                </a:lnTo>
                <a:lnTo>
                  <a:pt x="41190" y="14401"/>
                </a:lnTo>
                <a:lnTo>
                  <a:pt x="41404" y="11534"/>
                </a:lnTo>
                <a:close/>
              </a:path>
              <a:path w="42545" h="182880">
                <a:moveTo>
                  <a:pt x="41755" y="7835"/>
                </a:moveTo>
                <a:lnTo>
                  <a:pt x="27393" y="7835"/>
                </a:lnTo>
                <a:lnTo>
                  <a:pt x="27453" y="10325"/>
                </a:lnTo>
                <a:lnTo>
                  <a:pt x="34234" y="14401"/>
                </a:lnTo>
                <a:lnTo>
                  <a:pt x="41494" y="10325"/>
                </a:lnTo>
                <a:lnTo>
                  <a:pt x="41610" y="8576"/>
                </a:lnTo>
                <a:lnTo>
                  <a:pt x="41642" y="8340"/>
                </a:lnTo>
                <a:lnTo>
                  <a:pt x="41755" y="7835"/>
                </a:lnTo>
                <a:close/>
              </a:path>
              <a:path w="42545" h="182880">
                <a:moveTo>
                  <a:pt x="41494" y="10325"/>
                </a:moveTo>
                <a:lnTo>
                  <a:pt x="34234" y="14401"/>
                </a:lnTo>
                <a:lnTo>
                  <a:pt x="38536" y="14401"/>
                </a:lnTo>
                <a:lnTo>
                  <a:pt x="41404" y="11534"/>
                </a:lnTo>
                <a:lnTo>
                  <a:pt x="41494" y="10325"/>
                </a:lnTo>
                <a:close/>
              </a:path>
              <a:path w="42545" h="182880">
                <a:moveTo>
                  <a:pt x="41755" y="10179"/>
                </a:moveTo>
                <a:lnTo>
                  <a:pt x="41494" y="10325"/>
                </a:lnTo>
                <a:lnTo>
                  <a:pt x="41404" y="11534"/>
                </a:lnTo>
                <a:lnTo>
                  <a:pt x="41713" y="11225"/>
                </a:lnTo>
                <a:lnTo>
                  <a:pt x="41755" y="10179"/>
                </a:lnTo>
                <a:close/>
              </a:path>
              <a:path w="42545" h="182880">
                <a:moveTo>
                  <a:pt x="41574" y="9245"/>
                </a:moveTo>
                <a:lnTo>
                  <a:pt x="41494" y="10325"/>
                </a:lnTo>
                <a:lnTo>
                  <a:pt x="41662" y="10231"/>
                </a:lnTo>
                <a:lnTo>
                  <a:pt x="41744" y="9560"/>
                </a:lnTo>
                <a:lnTo>
                  <a:pt x="41574" y="9245"/>
                </a:lnTo>
                <a:close/>
              </a:path>
              <a:path w="42545" h="182880">
                <a:moveTo>
                  <a:pt x="41813" y="9687"/>
                </a:moveTo>
                <a:lnTo>
                  <a:pt x="41808" y="10148"/>
                </a:lnTo>
                <a:lnTo>
                  <a:pt x="42003" y="10039"/>
                </a:lnTo>
                <a:lnTo>
                  <a:pt x="41813" y="9687"/>
                </a:lnTo>
                <a:close/>
              </a:path>
              <a:path w="42545" h="182880">
                <a:moveTo>
                  <a:pt x="34866" y="7"/>
                </a:moveTo>
                <a:lnTo>
                  <a:pt x="27423" y="4188"/>
                </a:lnTo>
                <a:lnTo>
                  <a:pt x="27345" y="4948"/>
                </a:lnTo>
                <a:lnTo>
                  <a:pt x="27564" y="5405"/>
                </a:lnTo>
                <a:lnTo>
                  <a:pt x="27420" y="6024"/>
                </a:lnTo>
                <a:lnTo>
                  <a:pt x="27345" y="10010"/>
                </a:lnTo>
                <a:lnTo>
                  <a:pt x="27393" y="7835"/>
                </a:lnTo>
                <a:lnTo>
                  <a:pt x="41755" y="7835"/>
                </a:lnTo>
                <a:lnTo>
                  <a:pt x="41666" y="6024"/>
                </a:lnTo>
                <a:lnTo>
                  <a:pt x="41755" y="4148"/>
                </a:lnTo>
                <a:lnTo>
                  <a:pt x="34866" y="7"/>
                </a:lnTo>
                <a:close/>
              </a:path>
              <a:path w="42545" h="182880">
                <a:moveTo>
                  <a:pt x="27393" y="7835"/>
                </a:moveTo>
                <a:lnTo>
                  <a:pt x="27398" y="9777"/>
                </a:lnTo>
                <a:lnTo>
                  <a:pt x="27517" y="9245"/>
                </a:lnTo>
                <a:lnTo>
                  <a:pt x="27393" y="7835"/>
                </a:lnTo>
                <a:close/>
              </a:path>
              <a:path w="42545" h="182880">
                <a:moveTo>
                  <a:pt x="41755" y="8340"/>
                </a:moveTo>
                <a:lnTo>
                  <a:pt x="41574" y="9245"/>
                </a:lnTo>
                <a:lnTo>
                  <a:pt x="41755" y="9579"/>
                </a:lnTo>
                <a:lnTo>
                  <a:pt x="41755" y="8340"/>
                </a:lnTo>
                <a:close/>
              </a:path>
              <a:path w="42545" h="182880">
                <a:moveTo>
                  <a:pt x="41755" y="4509"/>
                </a:moveTo>
                <a:lnTo>
                  <a:pt x="41666" y="6024"/>
                </a:lnTo>
                <a:lnTo>
                  <a:pt x="41755" y="6727"/>
                </a:lnTo>
                <a:lnTo>
                  <a:pt x="41755" y="4509"/>
                </a:lnTo>
                <a:close/>
              </a:path>
              <a:path w="42545" h="182880">
                <a:moveTo>
                  <a:pt x="27345" y="4948"/>
                </a:moveTo>
                <a:lnTo>
                  <a:pt x="27345" y="6683"/>
                </a:lnTo>
                <a:lnTo>
                  <a:pt x="27420" y="6024"/>
                </a:lnTo>
                <a:lnTo>
                  <a:pt x="27564" y="5405"/>
                </a:lnTo>
                <a:lnTo>
                  <a:pt x="27345" y="4948"/>
                </a:lnTo>
                <a:close/>
              </a:path>
              <a:path w="42545" h="182880">
                <a:moveTo>
                  <a:pt x="27345" y="4232"/>
                </a:moveTo>
                <a:lnTo>
                  <a:pt x="27075" y="4384"/>
                </a:lnTo>
                <a:lnTo>
                  <a:pt x="27345" y="4948"/>
                </a:lnTo>
                <a:lnTo>
                  <a:pt x="27345" y="4232"/>
                </a:lnTo>
                <a:close/>
              </a:path>
              <a:path w="42545" h="182880">
                <a:moveTo>
                  <a:pt x="38529" y="0"/>
                </a:moveTo>
                <a:lnTo>
                  <a:pt x="30563" y="7"/>
                </a:lnTo>
                <a:lnTo>
                  <a:pt x="27345" y="3225"/>
                </a:lnTo>
                <a:lnTo>
                  <a:pt x="27345" y="4232"/>
                </a:lnTo>
                <a:lnTo>
                  <a:pt x="34866" y="7"/>
                </a:lnTo>
                <a:lnTo>
                  <a:pt x="38536" y="7"/>
                </a:lnTo>
                <a:close/>
              </a:path>
              <a:path w="42545" h="182880">
                <a:moveTo>
                  <a:pt x="38536" y="7"/>
                </a:moveTo>
                <a:lnTo>
                  <a:pt x="34866" y="7"/>
                </a:lnTo>
                <a:lnTo>
                  <a:pt x="41755" y="4148"/>
                </a:lnTo>
                <a:lnTo>
                  <a:pt x="41755" y="3225"/>
                </a:lnTo>
                <a:lnTo>
                  <a:pt x="38536" y="7"/>
                </a:lnTo>
                <a:close/>
              </a:path>
            </a:pathLst>
          </a:custGeom>
          <a:solidFill>
            <a:srgbClr val="000000"/>
          </a:solidFill>
        </p:spPr>
        <p:txBody>
          <a:bodyPr wrap="square" lIns="0" tIns="0" rIns="0" bIns="0" rtlCol="0"/>
          <a:lstStyle/>
          <a:p>
            <a:endParaRPr/>
          </a:p>
        </p:txBody>
      </p:sp>
      <p:pic>
        <p:nvPicPr>
          <p:cNvPr id="64" name="object 64"/>
          <p:cNvPicPr/>
          <p:nvPr/>
        </p:nvPicPr>
        <p:blipFill>
          <a:blip r:embed="rId60" cstate="print"/>
          <a:stretch>
            <a:fillRect/>
          </a:stretch>
        </p:blipFill>
        <p:spPr>
          <a:xfrm>
            <a:off x="4829860" y="2261398"/>
            <a:ext cx="116923" cy="151918"/>
          </a:xfrm>
          <a:prstGeom prst="rect">
            <a:avLst/>
          </a:prstGeom>
        </p:spPr>
      </p:pic>
      <p:pic>
        <p:nvPicPr>
          <p:cNvPr id="65" name="object 65"/>
          <p:cNvPicPr/>
          <p:nvPr/>
        </p:nvPicPr>
        <p:blipFill>
          <a:blip r:embed="rId61" cstate="print"/>
          <a:stretch>
            <a:fillRect/>
          </a:stretch>
        </p:blipFill>
        <p:spPr>
          <a:xfrm>
            <a:off x="5026035" y="2260447"/>
            <a:ext cx="96765" cy="137332"/>
          </a:xfrm>
          <a:prstGeom prst="rect">
            <a:avLst/>
          </a:prstGeom>
        </p:spPr>
      </p:pic>
      <p:pic>
        <p:nvPicPr>
          <p:cNvPr id="66" name="object 66"/>
          <p:cNvPicPr/>
          <p:nvPr/>
        </p:nvPicPr>
        <p:blipFill>
          <a:blip r:embed="rId62" cstate="print"/>
          <a:stretch>
            <a:fillRect/>
          </a:stretch>
        </p:blipFill>
        <p:spPr>
          <a:xfrm>
            <a:off x="5224874" y="2262141"/>
            <a:ext cx="101464" cy="141362"/>
          </a:xfrm>
          <a:prstGeom prst="rect">
            <a:avLst/>
          </a:prstGeom>
        </p:spPr>
      </p:pic>
      <p:sp>
        <p:nvSpPr>
          <p:cNvPr id="67" name="object 67"/>
          <p:cNvSpPr/>
          <p:nvPr/>
        </p:nvSpPr>
        <p:spPr>
          <a:xfrm>
            <a:off x="5413587" y="2250085"/>
            <a:ext cx="37979" cy="158428"/>
          </a:xfrm>
          <a:custGeom>
            <a:avLst/>
            <a:gdLst/>
            <a:ahLst/>
            <a:cxnLst/>
            <a:rect l="l" t="t" r="r" b="b"/>
            <a:pathLst>
              <a:path w="44450" h="185419">
                <a:moveTo>
                  <a:pt x="29184" y="19428"/>
                </a:moveTo>
                <a:lnTo>
                  <a:pt x="26873" y="66662"/>
                </a:lnTo>
                <a:lnTo>
                  <a:pt x="15237" y="114270"/>
                </a:lnTo>
                <a:lnTo>
                  <a:pt x="8708" y="137575"/>
                </a:lnTo>
                <a:lnTo>
                  <a:pt x="6983" y="144035"/>
                </a:lnTo>
                <a:lnTo>
                  <a:pt x="2959" y="159523"/>
                </a:lnTo>
                <a:lnTo>
                  <a:pt x="2252" y="162364"/>
                </a:lnTo>
                <a:lnTo>
                  <a:pt x="1225" y="166364"/>
                </a:lnTo>
                <a:lnTo>
                  <a:pt x="0" y="177681"/>
                </a:lnTo>
                <a:lnTo>
                  <a:pt x="332" y="179726"/>
                </a:lnTo>
                <a:lnTo>
                  <a:pt x="786" y="180999"/>
                </a:lnTo>
                <a:lnTo>
                  <a:pt x="3708" y="184129"/>
                </a:lnTo>
                <a:lnTo>
                  <a:pt x="5953" y="184887"/>
                </a:lnTo>
                <a:lnTo>
                  <a:pt x="8136" y="184702"/>
                </a:lnTo>
                <a:lnTo>
                  <a:pt x="9688" y="184434"/>
                </a:lnTo>
                <a:lnTo>
                  <a:pt x="11647" y="183876"/>
                </a:lnTo>
                <a:lnTo>
                  <a:pt x="13732" y="182747"/>
                </a:lnTo>
                <a:lnTo>
                  <a:pt x="18578" y="178493"/>
                </a:lnTo>
                <a:lnTo>
                  <a:pt x="20188" y="176425"/>
                </a:lnTo>
                <a:lnTo>
                  <a:pt x="14367" y="176425"/>
                </a:lnTo>
                <a:lnTo>
                  <a:pt x="14148" y="174923"/>
                </a:lnTo>
                <a:lnTo>
                  <a:pt x="13762" y="173785"/>
                </a:lnTo>
                <a:lnTo>
                  <a:pt x="11061" y="170891"/>
                </a:lnTo>
                <a:lnTo>
                  <a:pt x="10118" y="170572"/>
                </a:lnTo>
                <a:lnTo>
                  <a:pt x="5605" y="170572"/>
                </a:lnTo>
                <a:lnTo>
                  <a:pt x="5862" y="170483"/>
                </a:lnTo>
                <a:lnTo>
                  <a:pt x="7874" y="168716"/>
                </a:lnTo>
                <a:lnTo>
                  <a:pt x="11136" y="164528"/>
                </a:lnTo>
                <a:lnTo>
                  <a:pt x="19487" y="153238"/>
                </a:lnTo>
                <a:lnTo>
                  <a:pt x="22255" y="142655"/>
                </a:lnTo>
                <a:lnTo>
                  <a:pt x="24215" y="135722"/>
                </a:lnTo>
                <a:lnTo>
                  <a:pt x="37605" y="84602"/>
                </a:lnTo>
                <a:lnTo>
                  <a:pt x="43743" y="48463"/>
                </a:lnTo>
                <a:lnTo>
                  <a:pt x="43741" y="46426"/>
                </a:lnTo>
                <a:lnTo>
                  <a:pt x="43596" y="39824"/>
                </a:lnTo>
                <a:lnTo>
                  <a:pt x="43592" y="38911"/>
                </a:lnTo>
                <a:lnTo>
                  <a:pt x="33464" y="38911"/>
                </a:lnTo>
                <a:lnTo>
                  <a:pt x="30067" y="35868"/>
                </a:lnTo>
                <a:lnTo>
                  <a:pt x="29799" y="31103"/>
                </a:lnTo>
                <a:lnTo>
                  <a:pt x="29245" y="21995"/>
                </a:lnTo>
                <a:lnTo>
                  <a:pt x="29184" y="19428"/>
                </a:lnTo>
                <a:close/>
              </a:path>
              <a:path w="44450" h="185419">
                <a:moveTo>
                  <a:pt x="15170" y="170173"/>
                </a:moveTo>
                <a:lnTo>
                  <a:pt x="8939" y="170173"/>
                </a:lnTo>
                <a:lnTo>
                  <a:pt x="11061" y="170891"/>
                </a:lnTo>
                <a:lnTo>
                  <a:pt x="13762" y="173785"/>
                </a:lnTo>
                <a:lnTo>
                  <a:pt x="14055" y="174607"/>
                </a:lnTo>
                <a:lnTo>
                  <a:pt x="14148" y="174923"/>
                </a:lnTo>
                <a:lnTo>
                  <a:pt x="14367" y="176425"/>
                </a:lnTo>
                <a:lnTo>
                  <a:pt x="14488" y="174825"/>
                </a:lnTo>
                <a:lnTo>
                  <a:pt x="14615" y="173785"/>
                </a:lnTo>
                <a:lnTo>
                  <a:pt x="15170" y="170173"/>
                </a:lnTo>
                <a:close/>
              </a:path>
              <a:path w="44450" h="185419">
                <a:moveTo>
                  <a:pt x="33431" y="140247"/>
                </a:moveTo>
                <a:lnTo>
                  <a:pt x="14615" y="173785"/>
                </a:lnTo>
                <a:lnTo>
                  <a:pt x="14367" y="176425"/>
                </a:lnTo>
                <a:lnTo>
                  <a:pt x="20188" y="176425"/>
                </a:lnTo>
                <a:lnTo>
                  <a:pt x="21605" y="174607"/>
                </a:lnTo>
                <a:lnTo>
                  <a:pt x="34201" y="157553"/>
                </a:lnTo>
                <a:lnTo>
                  <a:pt x="35915" y="155258"/>
                </a:lnTo>
                <a:lnTo>
                  <a:pt x="40272" y="149663"/>
                </a:lnTo>
                <a:lnTo>
                  <a:pt x="39710" y="145135"/>
                </a:lnTo>
                <a:lnTo>
                  <a:pt x="33431" y="140247"/>
                </a:lnTo>
                <a:close/>
              </a:path>
              <a:path w="44450" h="185419">
                <a:moveTo>
                  <a:pt x="8939" y="170173"/>
                </a:moveTo>
                <a:lnTo>
                  <a:pt x="6918" y="170345"/>
                </a:lnTo>
                <a:lnTo>
                  <a:pt x="5605" y="170572"/>
                </a:lnTo>
                <a:lnTo>
                  <a:pt x="10118" y="170572"/>
                </a:lnTo>
                <a:lnTo>
                  <a:pt x="8939" y="170173"/>
                </a:lnTo>
                <a:close/>
              </a:path>
              <a:path w="44450" h="185419">
                <a:moveTo>
                  <a:pt x="6016" y="170501"/>
                </a:moveTo>
                <a:lnTo>
                  <a:pt x="5768" y="170544"/>
                </a:lnTo>
                <a:lnTo>
                  <a:pt x="6016" y="170501"/>
                </a:lnTo>
                <a:close/>
              </a:path>
              <a:path w="44450" h="185419">
                <a:moveTo>
                  <a:pt x="19487" y="153238"/>
                </a:moveTo>
                <a:lnTo>
                  <a:pt x="11136" y="164528"/>
                </a:lnTo>
                <a:lnTo>
                  <a:pt x="7874" y="168716"/>
                </a:lnTo>
                <a:lnTo>
                  <a:pt x="5862" y="170483"/>
                </a:lnTo>
                <a:lnTo>
                  <a:pt x="6918" y="170345"/>
                </a:lnTo>
                <a:lnTo>
                  <a:pt x="8939" y="170173"/>
                </a:lnTo>
                <a:lnTo>
                  <a:pt x="15170" y="170173"/>
                </a:lnTo>
                <a:lnTo>
                  <a:pt x="15298" y="169490"/>
                </a:lnTo>
                <a:lnTo>
                  <a:pt x="17873" y="159410"/>
                </a:lnTo>
                <a:lnTo>
                  <a:pt x="19487" y="153238"/>
                </a:lnTo>
                <a:close/>
              </a:path>
              <a:path w="44450" h="185419">
                <a:moveTo>
                  <a:pt x="29184" y="13585"/>
                </a:moveTo>
                <a:lnTo>
                  <a:pt x="29245" y="21995"/>
                </a:lnTo>
                <a:lnTo>
                  <a:pt x="29847" y="31894"/>
                </a:lnTo>
                <a:lnTo>
                  <a:pt x="30067" y="35868"/>
                </a:lnTo>
                <a:lnTo>
                  <a:pt x="33464" y="38911"/>
                </a:lnTo>
                <a:lnTo>
                  <a:pt x="41410" y="38473"/>
                </a:lnTo>
                <a:lnTo>
                  <a:pt x="43592" y="36037"/>
                </a:lnTo>
                <a:lnTo>
                  <a:pt x="43563" y="16810"/>
                </a:lnTo>
                <a:lnTo>
                  <a:pt x="32409" y="16810"/>
                </a:lnTo>
                <a:lnTo>
                  <a:pt x="29184" y="13585"/>
                </a:lnTo>
                <a:close/>
              </a:path>
              <a:path w="44450" h="185419">
                <a:moveTo>
                  <a:pt x="43592" y="36037"/>
                </a:moveTo>
                <a:lnTo>
                  <a:pt x="41410" y="38473"/>
                </a:lnTo>
                <a:lnTo>
                  <a:pt x="33464" y="38911"/>
                </a:lnTo>
                <a:lnTo>
                  <a:pt x="43592" y="38911"/>
                </a:lnTo>
                <a:lnTo>
                  <a:pt x="43592" y="36037"/>
                </a:lnTo>
                <a:close/>
              </a:path>
              <a:path w="44450" h="185419">
                <a:moveTo>
                  <a:pt x="43592" y="19253"/>
                </a:moveTo>
                <a:lnTo>
                  <a:pt x="43592" y="36037"/>
                </a:lnTo>
                <a:lnTo>
                  <a:pt x="44453" y="35076"/>
                </a:lnTo>
                <a:lnTo>
                  <a:pt x="44235" y="31103"/>
                </a:lnTo>
                <a:lnTo>
                  <a:pt x="43681" y="21995"/>
                </a:lnTo>
                <a:lnTo>
                  <a:pt x="43592" y="19253"/>
                </a:lnTo>
                <a:close/>
              </a:path>
              <a:path w="44450" h="185419">
                <a:moveTo>
                  <a:pt x="43592" y="0"/>
                </a:moveTo>
                <a:lnTo>
                  <a:pt x="29184" y="0"/>
                </a:lnTo>
                <a:lnTo>
                  <a:pt x="29184" y="19428"/>
                </a:lnTo>
                <a:lnTo>
                  <a:pt x="29184" y="5627"/>
                </a:lnTo>
                <a:lnTo>
                  <a:pt x="32409" y="2401"/>
                </a:lnTo>
                <a:lnTo>
                  <a:pt x="43592" y="2401"/>
                </a:lnTo>
                <a:lnTo>
                  <a:pt x="43592" y="0"/>
                </a:lnTo>
                <a:close/>
              </a:path>
              <a:path w="44450" h="185419">
                <a:moveTo>
                  <a:pt x="40366" y="2401"/>
                </a:moveTo>
                <a:lnTo>
                  <a:pt x="32409" y="2401"/>
                </a:lnTo>
                <a:lnTo>
                  <a:pt x="29184" y="5627"/>
                </a:lnTo>
                <a:lnTo>
                  <a:pt x="29197" y="13597"/>
                </a:lnTo>
                <a:lnTo>
                  <a:pt x="32409" y="16810"/>
                </a:lnTo>
                <a:lnTo>
                  <a:pt x="40366" y="16810"/>
                </a:lnTo>
                <a:lnTo>
                  <a:pt x="43580" y="13597"/>
                </a:lnTo>
                <a:lnTo>
                  <a:pt x="43592" y="5627"/>
                </a:lnTo>
                <a:lnTo>
                  <a:pt x="40366" y="2401"/>
                </a:lnTo>
                <a:close/>
              </a:path>
              <a:path w="44450" h="185419">
                <a:moveTo>
                  <a:pt x="43580" y="13597"/>
                </a:moveTo>
                <a:lnTo>
                  <a:pt x="40366" y="16810"/>
                </a:lnTo>
                <a:lnTo>
                  <a:pt x="43563" y="16810"/>
                </a:lnTo>
                <a:lnTo>
                  <a:pt x="43580" y="13597"/>
                </a:lnTo>
                <a:close/>
              </a:path>
              <a:path w="44450" h="185419">
                <a:moveTo>
                  <a:pt x="43592" y="2401"/>
                </a:moveTo>
                <a:lnTo>
                  <a:pt x="40366" y="2401"/>
                </a:lnTo>
                <a:lnTo>
                  <a:pt x="43592" y="5627"/>
                </a:lnTo>
                <a:lnTo>
                  <a:pt x="43592" y="2401"/>
                </a:lnTo>
                <a:close/>
              </a:path>
            </a:pathLst>
          </a:custGeom>
          <a:solidFill>
            <a:srgbClr val="000000"/>
          </a:solidFill>
        </p:spPr>
        <p:txBody>
          <a:bodyPr wrap="square" lIns="0" tIns="0" rIns="0" bIns="0" rtlCol="0"/>
          <a:lstStyle/>
          <a:p>
            <a:endParaRPr/>
          </a:p>
        </p:txBody>
      </p:sp>
      <p:pic>
        <p:nvPicPr>
          <p:cNvPr id="68" name="object 68"/>
          <p:cNvPicPr/>
          <p:nvPr/>
        </p:nvPicPr>
        <p:blipFill>
          <a:blip r:embed="rId63" cstate="print"/>
          <a:stretch>
            <a:fillRect/>
          </a:stretch>
        </p:blipFill>
        <p:spPr>
          <a:xfrm>
            <a:off x="5555577" y="2254418"/>
            <a:ext cx="278270" cy="149718"/>
          </a:xfrm>
          <a:prstGeom prst="rect">
            <a:avLst/>
          </a:prstGeom>
        </p:spPr>
      </p:pic>
      <p:pic>
        <p:nvPicPr>
          <p:cNvPr id="69" name="object 69"/>
          <p:cNvPicPr/>
          <p:nvPr/>
        </p:nvPicPr>
        <p:blipFill>
          <a:blip r:embed="rId64" cstate="print"/>
          <a:stretch>
            <a:fillRect/>
          </a:stretch>
        </p:blipFill>
        <p:spPr>
          <a:xfrm>
            <a:off x="5894446" y="2262613"/>
            <a:ext cx="309585" cy="141985"/>
          </a:xfrm>
          <a:prstGeom prst="rect">
            <a:avLst/>
          </a:prstGeom>
        </p:spPr>
      </p:pic>
      <p:pic>
        <p:nvPicPr>
          <p:cNvPr id="70" name="object 70"/>
          <p:cNvPicPr/>
          <p:nvPr/>
        </p:nvPicPr>
        <p:blipFill>
          <a:blip r:embed="rId65" cstate="print"/>
          <a:stretch>
            <a:fillRect/>
          </a:stretch>
        </p:blipFill>
        <p:spPr>
          <a:xfrm>
            <a:off x="6529487" y="2266995"/>
            <a:ext cx="288456" cy="121180"/>
          </a:xfrm>
          <a:prstGeom prst="rect">
            <a:avLst/>
          </a:prstGeom>
        </p:spPr>
      </p:pic>
      <p:pic>
        <p:nvPicPr>
          <p:cNvPr id="71" name="object 71"/>
          <p:cNvPicPr/>
          <p:nvPr/>
        </p:nvPicPr>
        <p:blipFill>
          <a:blip r:embed="rId66" cstate="print"/>
          <a:stretch>
            <a:fillRect/>
          </a:stretch>
        </p:blipFill>
        <p:spPr>
          <a:xfrm>
            <a:off x="7023738" y="2210069"/>
            <a:ext cx="573067" cy="158821"/>
          </a:xfrm>
          <a:prstGeom prst="rect">
            <a:avLst/>
          </a:prstGeom>
        </p:spPr>
      </p:pic>
      <p:pic>
        <p:nvPicPr>
          <p:cNvPr id="72" name="object 72"/>
          <p:cNvPicPr/>
          <p:nvPr/>
        </p:nvPicPr>
        <p:blipFill>
          <a:blip r:embed="rId67" cstate="print"/>
          <a:stretch>
            <a:fillRect/>
          </a:stretch>
        </p:blipFill>
        <p:spPr>
          <a:xfrm>
            <a:off x="7812990" y="2209578"/>
            <a:ext cx="111701" cy="138896"/>
          </a:xfrm>
          <a:prstGeom prst="rect">
            <a:avLst/>
          </a:prstGeom>
        </p:spPr>
      </p:pic>
      <p:pic>
        <p:nvPicPr>
          <p:cNvPr id="73" name="object 73"/>
          <p:cNvPicPr/>
          <p:nvPr/>
        </p:nvPicPr>
        <p:blipFill>
          <a:blip r:embed="rId68" cstate="print"/>
          <a:stretch>
            <a:fillRect/>
          </a:stretch>
        </p:blipFill>
        <p:spPr>
          <a:xfrm>
            <a:off x="8126903" y="2203699"/>
            <a:ext cx="169818" cy="136301"/>
          </a:xfrm>
          <a:prstGeom prst="rect">
            <a:avLst/>
          </a:prstGeom>
        </p:spPr>
      </p:pic>
      <p:pic>
        <p:nvPicPr>
          <p:cNvPr id="74" name="object 74"/>
          <p:cNvPicPr/>
          <p:nvPr/>
        </p:nvPicPr>
        <p:blipFill>
          <a:blip r:embed="rId69" cstate="print"/>
          <a:stretch>
            <a:fillRect/>
          </a:stretch>
        </p:blipFill>
        <p:spPr>
          <a:xfrm>
            <a:off x="8410596" y="2135105"/>
            <a:ext cx="324207" cy="192152"/>
          </a:xfrm>
          <a:prstGeom prst="rect">
            <a:avLst/>
          </a:prstGeom>
        </p:spPr>
      </p:pic>
      <p:pic>
        <p:nvPicPr>
          <p:cNvPr id="75" name="object 75"/>
          <p:cNvPicPr/>
          <p:nvPr/>
        </p:nvPicPr>
        <p:blipFill>
          <a:blip r:embed="rId70" cstate="print"/>
          <a:stretch>
            <a:fillRect/>
          </a:stretch>
        </p:blipFill>
        <p:spPr>
          <a:xfrm>
            <a:off x="758336" y="2789268"/>
            <a:ext cx="244471" cy="146449"/>
          </a:xfrm>
          <a:prstGeom prst="rect">
            <a:avLst/>
          </a:prstGeom>
        </p:spPr>
      </p:pic>
      <p:pic>
        <p:nvPicPr>
          <p:cNvPr id="76" name="object 76"/>
          <p:cNvPicPr/>
          <p:nvPr/>
        </p:nvPicPr>
        <p:blipFill>
          <a:blip r:embed="rId71" cstate="print"/>
          <a:stretch>
            <a:fillRect/>
          </a:stretch>
        </p:blipFill>
        <p:spPr>
          <a:xfrm>
            <a:off x="1125796" y="2782642"/>
            <a:ext cx="199869" cy="133391"/>
          </a:xfrm>
          <a:prstGeom prst="rect">
            <a:avLst/>
          </a:prstGeom>
        </p:spPr>
      </p:pic>
      <p:pic>
        <p:nvPicPr>
          <p:cNvPr id="77" name="object 77"/>
          <p:cNvPicPr/>
          <p:nvPr/>
        </p:nvPicPr>
        <p:blipFill>
          <a:blip r:embed="rId72" cstate="print"/>
          <a:stretch>
            <a:fillRect/>
          </a:stretch>
        </p:blipFill>
        <p:spPr>
          <a:xfrm>
            <a:off x="1482980" y="2735482"/>
            <a:ext cx="795591" cy="236558"/>
          </a:xfrm>
          <a:prstGeom prst="rect">
            <a:avLst/>
          </a:prstGeom>
        </p:spPr>
      </p:pic>
      <p:pic>
        <p:nvPicPr>
          <p:cNvPr id="78" name="object 78"/>
          <p:cNvPicPr/>
          <p:nvPr/>
        </p:nvPicPr>
        <p:blipFill>
          <a:blip r:embed="rId73" cstate="print"/>
          <a:stretch>
            <a:fillRect/>
          </a:stretch>
        </p:blipFill>
        <p:spPr>
          <a:xfrm>
            <a:off x="2570191" y="2726081"/>
            <a:ext cx="325605" cy="90440"/>
          </a:xfrm>
          <a:prstGeom prst="rect">
            <a:avLst/>
          </a:prstGeom>
        </p:spPr>
      </p:pic>
      <p:pic>
        <p:nvPicPr>
          <p:cNvPr id="79" name="object 79"/>
          <p:cNvPicPr/>
          <p:nvPr/>
        </p:nvPicPr>
        <p:blipFill>
          <a:blip r:embed="rId74" cstate="print"/>
          <a:stretch>
            <a:fillRect/>
          </a:stretch>
        </p:blipFill>
        <p:spPr>
          <a:xfrm>
            <a:off x="3105704" y="2627905"/>
            <a:ext cx="438150" cy="263686"/>
          </a:xfrm>
          <a:prstGeom prst="rect">
            <a:avLst/>
          </a:prstGeom>
        </p:spPr>
      </p:pic>
      <p:pic>
        <p:nvPicPr>
          <p:cNvPr id="80" name="object 80"/>
          <p:cNvPicPr/>
          <p:nvPr/>
        </p:nvPicPr>
        <p:blipFill>
          <a:blip r:embed="rId75" cstate="print"/>
          <a:stretch>
            <a:fillRect/>
          </a:stretch>
        </p:blipFill>
        <p:spPr>
          <a:xfrm>
            <a:off x="3701425" y="2612002"/>
            <a:ext cx="561403" cy="170364"/>
          </a:xfrm>
          <a:prstGeom prst="rect">
            <a:avLst/>
          </a:prstGeom>
        </p:spPr>
      </p:pic>
      <p:pic>
        <p:nvPicPr>
          <p:cNvPr id="81" name="object 81"/>
          <p:cNvPicPr/>
          <p:nvPr/>
        </p:nvPicPr>
        <p:blipFill>
          <a:blip r:embed="rId76" cstate="print"/>
          <a:stretch>
            <a:fillRect/>
          </a:stretch>
        </p:blipFill>
        <p:spPr>
          <a:xfrm>
            <a:off x="4482128" y="2638125"/>
            <a:ext cx="824742" cy="202707"/>
          </a:xfrm>
          <a:prstGeom prst="rect">
            <a:avLst/>
          </a:prstGeom>
        </p:spPr>
      </p:pic>
      <p:pic>
        <p:nvPicPr>
          <p:cNvPr id="82" name="object 82"/>
          <p:cNvPicPr/>
          <p:nvPr/>
        </p:nvPicPr>
        <p:blipFill>
          <a:blip r:embed="rId77" cstate="print"/>
          <a:stretch>
            <a:fillRect/>
          </a:stretch>
        </p:blipFill>
        <p:spPr>
          <a:xfrm>
            <a:off x="5535324" y="2615286"/>
            <a:ext cx="208636" cy="157325"/>
          </a:xfrm>
          <a:prstGeom prst="rect">
            <a:avLst/>
          </a:prstGeom>
        </p:spPr>
      </p:pic>
      <p:pic>
        <p:nvPicPr>
          <p:cNvPr id="83" name="object 83"/>
          <p:cNvPicPr/>
          <p:nvPr/>
        </p:nvPicPr>
        <p:blipFill>
          <a:blip r:embed="rId78" cstate="print"/>
          <a:stretch>
            <a:fillRect/>
          </a:stretch>
        </p:blipFill>
        <p:spPr>
          <a:xfrm>
            <a:off x="6057789" y="2630865"/>
            <a:ext cx="154693" cy="166024"/>
          </a:xfrm>
          <a:prstGeom prst="rect">
            <a:avLst/>
          </a:prstGeom>
        </p:spPr>
      </p:pic>
      <p:pic>
        <p:nvPicPr>
          <p:cNvPr id="84" name="object 84"/>
          <p:cNvPicPr/>
          <p:nvPr/>
        </p:nvPicPr>
        <p:blipFill>
          <a:blip r:embed="rId79" cstate="print"/>
          <a:stretch>
            <a:fillRect/>
          </a:stretch>
        </p:blipFill>
        <p:spPr>
          <a:xfrm>
            <a:off x="6273201" y="2613897"/>
            <a:ext cx="127632" cy="159513"/>
          </a:xfrm>
          <a:prstGeom prst="rect">
            <a:avLst/>
          </a:prstGeom>
        </p:spPr>
      </p:pic>
      <p:pic>
        <p:nvPicPr>
          <p:cNvPr id="85" name="object 85"/>
          <p:cNvPicPr/>
          <p:nvPr/>
        </p:nvPicPr>
        <p:blipFill>
          <a:blip r:embed="rId80" cstate="print"/>
          <a:stretch>
            <a:fillRect/>
          </a:stretch>
        </p:blipFill>
        <p:spPr>
          <a:xfrm>
            <a:off x="7073168" y="2629808"/>
            <a:ext cx="123726" cy="149747"/>
          </a:xfrm>
          <a:prstGeom prst="rect">
            <a:avLst/>
          </a:prstGeom>
        </p:spPr>
      </p:pic>
      <p:pic>
        <p:nvPicPr>
          <p:cNvPr id="86" name="object 86"/>
          <p:cNvPicPr/>
          <p:nvPr/>
        </p:nvPicPr>
        <p:blipFill>
          <a:blip r:embed="rId81" cstate="print"/>
          <a:stretch>
            <a:fillRect/>
          </a:stretch>
        </p:blipFill>
        <p:spPr>
          <a:xfrm>
            <a:off x="7275574" y="2626780"/>
            <a:ext cx="116116" cy="149747"/>
          </a:xfrm>
          <a:prstGeom prst="rect">
            <a:avLst/>
          </a:prstGeom>
        </p:spPr>
      </p:pic>
      <p:pic>
        <p:nvPicPr>
          <p:cNvPr id="87" name="object 87"/>
          <p:cNvPicPr/>
          <p:nvPr/>
        </p:nvPicPr>
        <p:blipFill>
          <a:blip r:embed="rId82" cstate="print"/>
          <a:stretch>
            <a:fillRect/>
          </a:stretch>
        </p:blipFill>
        <p:spPr>
          <a:xfrm>
            <a:off x="7453960" y="2627493"/>
            <a:ext cx="112716" cy="134690"/>
          </a:xfrm>
          <a:prstGeom prst="rect">
            <a:avLst/>
          </a:prstGeom>
        </p:spPr>
      </p:pic>
      <p:pic>
        <p:nvPicPr>
          <p:cNvPr id="88" name="object 88"/>
          <p:cNvPicPr/>
          <p:nvPr/>
        </p:nvPicPr>
        <p:blipFill>
          <a:blip r:embed="rId83" cstate="print"/>
          <a:stretch>
            <a:fillRect/>
          </a:stretch>
        </p:blipFill>
        <p:spPr>
          <a:xfrm>
            <a:off x="7666611" y="2621205"/>
            <a:ext cx="143785" cy="157343"/>
          </a:xfrm>
          <a:prstGeom prst="rect">
            <a:avLst/>
          </a:prstGeom>
        </p:spPr>
      </p:pic>
      <p:pic>
        <p:nvPicPr>
          <p:cNvPr id="89" name="object 89"/>
          <p:cNvPicPr/>
          <p:nvPr/>
        </p:nvPicPr>
        <p:blipFill>
          <a:blip r:embed="rId84" cstate="print"/>
          <a:stretch>
            <a:fillRect/>
          </a:stretch>
        </p:blipFill>
        <p:spPr>
          <a:xfrm>
            <a:off x="6492694" y="2617443"/>
            <a:ext cx="669419" cy="492345"/>
          </a:xfrm>
          <a:prstGeom prst="rect">
            <a:avLst/>
          </a:prstGeom>
        </p:spPr>
      </p:pic>
      <p:pic>
        <p:nvPicPr>
          <p:cNvPr id="90" name="object 90"/>
          <p:cNvPicPr/>
          <p:nvPr/>
        </p:nvPicPr>
        <p:blipFill>
          <a:blip r:embed="rId85" cstate="print"/>
          <a:stretch>
            <a:fillRect/>
          </a:stretch>
        </p:blipFill>
        <p:spPr>
          <a:xfrm>
            <a:off x="7274437" y="2979714"/>
            <a:ext cx="342660" cy="161970"/>
          </a:xfrm>
          <a:prstGeom prst="rect">
            <a:avLst/>
          </a:prstGeom>
        </p:spPr>
      </p:pic>
      <p:pic>
        <p:nvPicPr>
          <p:cNvPr id="91" name="object 91"/>
          <p:cNvPicPr/>
          <p:nvPr/>
        </p:nvPicPr>
        <p:blipFill>
          <a:blip r:embed="rId86" cstate="print"/>
          <a:stretch>
            <a:fillRect/>
          </a:stretch>
        </p:blipFill>
        <p:spPr>
          <a:xfrm>
            <a:off x="7712430" y="3080045"/>
            <a:ext cx="357236" cy="84821"/>
          </a:xfrm>
          <a:prstGeom prst="rect">
            <a:avLst/>
          </a:prstGeom>
        </p:spPr>
      </p:pic>
      <p:pic>
        <p:nvPicPr>
          <p:cNvPr id="92" name="object 92"/>
          <p:cNvPicPr/>
          <p:nvPr/>
        </p:nvPicPr>
        <p:blipFill>
          <a:blip r:embed="rId87" cstate="print"/>
          <a:stretch>
            <a:fillRect/>
          </a:stretch>
        </p:blipFill>
        <p:spPr>
          <a:xfrm>
            <a:off x="8132417" y="3036825"/>
            <a:ext cx="592502" cy="133461"/>
          </a:xfrm>
          <a:prstGeom prst="rect">
            <a:avLst/>
          </a:prstGeom>
        </p:spPr>
      </p:pic>
      <p:pic>
        <p:nvPicPr>
          <p:cNvPr id="93" name="object 93"/>
          <p:cNvPicPr/>
          <p:nvPr/>
        </p:nvPicPr>
        <p:blipFill>
          <a:blip r:embed="rId88" cstate="print"/>
          <a:stretch>
            <a:fillRect/>
          </a:stretch>
        </p:blipFill>
        <p:spPr>
          <a:xfrm>
            <a:off x="6513697" y="3216932"/>
            <a:ext cx="629404" cy="180871"/>
          </a:xfrm>
          <a:prstGeom prst="rect">
            <a:avLst/>
          </a:prstGeom>
        </p:spPr>
      </p:pic>
      <p:pic>
        <p:nvPicPr>
          <p:cNvPr id="94" name="object 94"/>
          <p:cNvPicPr/>
          <p:nvPr/>
        </p:nvPicPr>
        <p:blipFill>
          <a:blip r:embed="rId89" cstate="print"/>
          <a:stretch>
            <a:fillRect/>
          </a:stretch>
        </p:blipFill>
        <p:spPr>
          <a:xfrm>
            <a:off x="7219067" y="3246580"/>
            <a:ext cx="443179" cy="185631"/>
          </a:xfrm>
          <a:prstGeom prst="rect">
            <a:avLst/>
          </a:prstGeom>
        </p:spPr>
      </p:pic>
    </p:spTree>
    <p:extLst>
      <p:ext uri="{BB962C8B-B14F-4D97-AF65-F5344CB8AC3E}">
        <p14:creationId xmlns:p14="http://schemas.microsoft.com/office/powerpoint/2010/main" val="1501240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4265" y="1388679"/>
            <a:ext cx="7368460" cy="203870"/>
          </a:xfrm>
          <a:prstGeom prst="rect">
            <a:avLst/>
          </a:prstGeom>
        </p:spPr>
      </p:pic>
      <p:pic>
        <p:nvPicPr>
          <p:cNvPr id="3" name="object 3"/>
          <p:cNvPicPr/>
          <p:nvPr/>
        </p:nvPicPr>
        <p:blipFill>
          <a:blip r:embed="rId3" cstate="print"/>
          <a:stretch>
            <a:fillRect/>
          </a:stretch>
        </p:blipFill>
        <p:spPr>
          <a:xfrm>
            <a:off x="1429657" y="1751547"/>
            <a:ext cx="160372" cy="199657"/>
          </a:xfrm>
          <a:prstGeom prst="rect">
            <a:avLst/>
          </a:prstGeom>
        </p:spPr>
      </p:pic>
      <p:pic>
        <p:nvPicPr>
          <p:cNvPr id="4" name="object 4"/>
          <p:cNvPicPr/>
          <p:nvPr/>
        </p:nvPicPr>
        <p:blipFill>
          <a:blip r:embed="rId4" cstate="print"/>
          <a:stretch>
            <a:fillRect/>
          </a:stretch>
        </p:blipFill>
        <p:spPr>
          <a:xfrm>
            <a:off x="1405139" y="2203251"/>
            <a:ext cx="123851" cy="115317"/>
          </a:xfrm>
          <a:prstGeom prst="rect">
            <a:avLst/>
          </a:prstGeom>
        </p:spPr>
      </p:pic>
      <p:sp>
        <p:nvSpPr>
          <p:cNvPr id="5" name="object 5"/>
          <p:cNvSpPr/>
          <p:nvPr/>
        </p:nvSpPr>
        <p:spPr>
          <a:xfrm>
            <a:off x="1847095" y="1757688"/>
            <a:ext cx="154088" cy="227334"/>
          </a:xfrm>
          <a:custGeom>
            <a:avLst/>
            <a:gdLst/>
            <a:ahLst/>
            <a:cxnLst/>
            <a:rect l="l" t="t" r="r" b="b"/>
            <a:pathLst>
              <a:path w="180339" h="266064">
                <a:moveTo>
                  <a:pt x="78295" y="251269"/>
                </a:moveTo>
                <a:lnTo>
                  <a:pt x="78244" y="251688"/>
                </a:lnTo>
                <a:lnTo>
                  <a:pt x="78295" y="251269"/>
                </a:lnTo>
                <a:close/>
              </a:path>
              <a:path w="180339" h="266064">
                <a:moveTo>
                  <a:pt x="180327" y="182105"/>
                </a:moveTo>
                <a:lnTo>
                  <a:pt x="176974" y="177126"/>
                </a:lnTo>
                <a:lnTo>
                  <a:pt x="175983" y="175463"/>
                </a:lnTo>
                <a:lnTo>
                  <a:pt x="168935" y="163207"/>
                </a:lnTo>
                <a:lnTo>
                  <a:pt x="166700" y="159893"/>
                </a:lnTo>
                <a:lnTo>
                  <a:pt x="163842" y="157619"/>
                </a:lnTo>
                <a:lnTo>
                  <a:pt x="160921" y="155295"/>
                </a:lnTo>
                <a:lnTo>
                  <a:pt x="159829" y="154419"/>
                </a:lnTo>
                <a:lnTo>
                  <a:pt x="157289" y="153428"/>
                </a:lnTo>
                <a:lnTo>
                  <a:pt x="150406" y="151676"/>
                </a:lnTo>
                <a:lnTo>
                  <a:pt x="145592" y="150126"/>
                </a:lnTo>
                <a:lnTo>
                  <a:pt x="140995" y="148958"/>
                </a:lnTo>
                <a:lnTo>
                  <a:pt x="130886" y="146761"/>
                </a:lnTo>
                <a:lnTo>
                  <a:pt x="125920" y="145884"/>
                </a:lnTo>
                <a:lnTo>
                  <a:pt x="111874" y="143916"/>
                </a:lnTo>
                <a:lnTo>
                  <a:pt x="113322" y="140233"/>
                </a:lnTo>
                <a:lnTo>
                  <a:pt x="124053" y="113512"/>
                </a:lnTo>
                <a:lnTo>
                  <a:pt x="128930" y="101574"/>
                </a:lnTo>
                <a:lnTo>
                  <a:pt x="131965" y="94297"/>
                </a:lnTo>
                <a:lnTo>
                  <a:pt x="137706" y="81407"/>
                </a:lnTo>
                <a:lnTo>
                  <a:pt x="138506" y="79552"/>
                </a:lnTo>
                <a:lnTo>
                  <a:pt x="149974" y="31991"/>
                </a:lnTo>
                <a:lnTo>
                  <a:pt x="149923" y="25895"/>
                </a:lnTo>
                <a:lnTo>
                  <a:pt x="148209" y="16090"/>
                </a:lnTo>
                <a:lnTo>
                  <a:pt x="147942" y="15278"/>
                </a:lnTo>
                <a:lnTo>
                  <a:pt x="147764" y="14744"/>
                </a:lnTo>
                <a:lnTo>
                  <a:pt x="145923" y="9131"/>
                </a:lnTo>
                <a:lnTo>
                  <a:pt x="145694" y="8902"/>
                </a:lnTo>
                <a:lnTo>
                  <a:pt x="139827" y="2616"/>
                </a:lnTo>
                <a:lnTo>
                  <a:pt x="137477" y="1714"/>
                </a:lnTo>
                <a:lnTo>
                  <a:pt x="132080" y="584"/>
                </a:lnTo>
                <a:lnTo>
                  <a:pt x="130632" y="292"/>
                </a:lnTo>
                <a:lnTo>
                  <a:pt x="129159" y="292"/>
                </a:lnTo>
                <a:lnTo>
                  <a:pt x="124206" y="584"/>
                </a:lnTo>
                <a:lnTo>
                  <a:pt x="33274" y="584"/>
                </a:lnTo>
                <a:lnTo>
                  <a:pt x="25133" y="228"/>
                </a:lnTo>
                <a:lnTo>
                  <a:pt x="25133" y="10490"/>
                </a:lnTo>
                <a:lnTo>
                  <a:pt x="24574" y="9804"/>
                </a:lnTo>
                <a:lnTo>
                  <a:pt x="24574" y="10490"/>
                </a:lnTo>
                <a:lnTo>
                  <a:pt x="24434" y="10845"/>
                </a:lnTo>
                <a:lnTo>
                  <a:pt x="24549" y="10490"/>
                </a:lnTo>
                <a:lnTo>
                  <a:pt x="24574" y="9804"/>
                </a:lnTo>
                <a:lnTo>
                  <a:pt x="24396" y="9575"/>
                </a:lnTo>
                <a:lnTo>
                  <a:pt x="25133" y="10490"/>
                </a:lnTo>
                <a:lnTo>
                  <a:pt x="25133" y="228"/>
                </a:lnTo>
                <a:lnTo>
                  <a:pt x="24257" y="190"/>
                </a:lnTo>
                <a:lnTo>
                  <a:pt x="24257" y="9575"/>
                </a:lnTo>
                <a:lnTo>
                  <a:pt x="24003" y="9156"/>
                </a:lnTo>
                <a:lnTo>
                  <a:pt x="24257" y="9575"/>
                </a:lnTo>
                <a:lnTo>
                  <a:pt x="24257" y="190"/>
                </a:lnTo>
                <a:lnTo>
                  <a:pt x="19964" y="0"/>
                </a:lnTo>
                <a:lnTo>
                  <a:pt x="18059" y="12"/>
                </a:lnTo>
                <a:lnTo>
                  <a:pt x="12928" y="2336"/>
                </a:lnTo>
                <a:lnTo>
                  <a:pt x="11620" y="4013"/>
                </a:lnTo>
                <a:lnTo>
                  <a:pt x="9918" y="8547"/>
                </a:lnTo>
                <a:lnTo>
                  <a:pt x="9893" y="11925"/>
                </a:lnTo>
                <a:lnTo>
                  <a:pt x="11074" y="15684"/>
                </a:lnTo>
                <a:lnTo>
                  <a:pt x="11671" y="16738"/>
                </a:lnTo>
                <a:lnTo>
                  <a:pt x="12725" y="18110"/>
                </a:lnTo>
                <a:lnTo>
                  <a:pt x="13525" y="19037"/>
                </a:lnTo>
                <a:lnTo>
                  <a:pt x="14427" y="20180"/>
                </a:lnTo>
                <a:lnTo>
                  <a:pt x="19837" y="26136"/>
                </a:lnTo>
                <a:lnTo>
                  <a:pt x="22479" y="29108"/>
                </a:lnTo>
                <a:lnTo>
                  <a:pt x="27038" y="29375"/>
                </a:lnTo>
                <a:lnTo>
                  <a:pt x="32981" y="24079"/>
                </a:lnTo>
                <a:lnTo>
                  <a:pt x="33235" y="19519"/>
                </a:lnTo>
                <a:lnTo>
                  <a:pt x="29032" y="14833"/>
                </a:lnTo>
                <a:lnTo>
                  <a:pt x="32969" y="14998"/>
                </a:lnTo>
                <a:lnTo>
                  <a:pt x="124599" y="14998"/>
                </a:lnTo>
                <a:lnTo>
                  <a:pt x="128714" y="14744"/>
                </a:lnTo>
                <a:lnTo>
                  <a:pt x="129413" y="14744"/>
                </a:lnTo>
                <a:lnTo>
                  <a:pt x="135547" y="27368"/>
                </a:lnTo>
                <a:lnTo>
                  <a:pt x="135534" y="31991"/>
                </a:lnTo>
                <a:lnTo>
                  <a:pt x="135229" y="36322"/>
                </a:lnTo>
                <a:lnTo>
                  <a:pt x="134861" y="42341"/>
                </a:lnTo>
                <a:lnTo>
                  <a:pt x="119672" y="86474"/>
                </a:lnTo>
                <a:lnTo>
                  <a:pt x="118732" y="88607"/>
                </a:lnTo>
                <a:lnTo>
                  <a:pt x="102158" y="129324"/>
                </a:lnTo>
                <a:lnTo>
                  <a:pt x="96735" y="143256"/>
                </a:lnTo>
                <a:lnTo>
                  <a:pt x="87909" y="143383"/>
                </a:lnTo>
                <a:lnTo>
                  <a:pt x="34937" y="143383"/>
                </a:lnTo>
                <a:lnTo>
                  <a:pt x="26936" y="143256"/>
                </a:lnTo>
                <a:lnTo>
                  <a:pt x="25019" y="143281"/>
                </a:lnTo>
                <a:lnTo>
                  <a:pt x="22161" y="143446"/>
                </a:lnTo>
                <a:lnTo>
                  <a:pt x="14630" y="143395"/>
                </a:lnTo>
                <a:lnTo>
                  <a:pt x="14630" y="155295"/>
                </a:lnTo>
                <a:lnTo>
                  <a:pt x="14630" y="155448"/>
                </a:lnTo>
                <a:lnTo>
                  <a:pt x="14528" y="155994"/>
                </a:lnTo>
                <a:lnTo>
                  <a:pt x="14630" y="155295"/>
                </a:lnTo>
                <a:lnTo>
                  <a:pt x="14630" y="143395"/>
                </a:lnTo>
                <a:lnTo>
                  <a:pt x="9512" y="143344"/>
                </a:lnTo>
                <a:lnTo>
                  <a:pt x="6108" y="143814"/>
                </a:lnTo>
                <a:lnTo>
                  <a:pt x="584" y="149961"/>
                </a:lnTo>
                <a:lnTo>
                  <a:pt x="0" y="152984"/>
                </a:lnTo>
                <a:lnTo>
                  <a:pt x="406" y="158229"/>
                </a:lnTo>
                <a:lnTo>
                  <a:pt x="736" y="159804"/>
                </a:lnTo>
                <a:lnTo>
                  <a:pt x="1803" y="163741"/>
                </a:lnTo>
                <a:lnTo>
                  <a:pt x="2578" y="165100"/>
                </a:lnTo>
                <a:lnTo>
                  <a:pt x="4762" y="168059"/>
                </a:lnTo>
                <a:lnTo>
                  <a:pt x="4914" y="168287"/>
                </a:lnTo>
                <a:lnTo>
                  <a:pt x="5384" y="169532"/>
                </a:lnTo>
                <a:lnTo>
                  <a:pt x="5689" y="170891"/>
                </a:lnTo>
                <a:lnTo>
                  <a:pt x="6819" y="177355"/>
                </a:lnTo>
                <a:lnTo>
                  <a:pt x="7924" y="182422"/>
                </a:lnTo>
                <a:lnTo>
                  <a:pt x="11760" y="184886"/>
                </a:lnTo>
                <a:lnTo>
                  <a:pt x="19532" y="183184"/>
                </a:lnTo>
                <a:lnTo>
                  <a:pt x="21996" y="179349"/>
                </a:lnTo>
                <a:lnTo>
                  <a:pt x="20955" y="174561"/>
                </a:lnTo>
                <a:lnTo>
                  <a:pt x="19697" y="167386"/>
                </a:lnTo>
                <a:lnTo>
                  <a:pt x="15138" y="157861"/>
                </a:lnTo>
                <a:lnTo>
                  <a:pt x="22771" y="157835"/>
                </a:lnTo>
                <a:lnTo>
                  <a:pt x="23558" y="157797"/>
                </a:lnTo>
                <a:lnTo>
                  <a:pt x="25438" y="157695"/>
                </a:lnTo>
                <a:lnTo>
                  <a:pt x="27063" y="157670"/>
                </a:lnTo>
                <a:lnTo>
                  <a:pt x="34823" y="157797"/>
                </a:lnTo>
                <a:lnTo>
                  <a:pt x="88011" y="157797"/>
                </a:lnTo>
                <a:lnTo>
                  <a:pt x="91414" y="157746"/>
                </a:lnTo>
                <a:lnTo>
                  <a:pt x="89801" y="162369"/>
                </a:lnTo>
                <a:lnTo>
                  <a:pt x="87909" y="167957"/>
                </a:lnTo>
                <a:lnTo>
                  <a:pt x="86702" y="171627"/>
                </a:lnTo>
                <a:lnTo>
                  <a:pt x="82689" y="185204"/>
                </a:lnTo>
                <a:lnTo>
                  <a:pt x="81991" y="187540"/>
                </a:lnTo>
                <a:lnTo>
                  <a:pt x="79984" y="193687"/>
                </a:lnTo>
                <a:lnTo>
                  <a:pt x="75311" y="207098"/>
                </a:lnTo>
                <a:lnTo>
                  <a:pt x="73710" y="212445"/>
                </a:lnTo>
                <a:lnTo>
                  <a:pt x="73152" y="214490"/>
                </a:lnTo>
                <a:lnTo>
                  <a:pt x="72174" y="218262"/>
                </a:lnTo>
                <a:lnTo>
                  <a:pt x="71031" y="222846"/>
                </a:lnTo>
                <a:lnTo>
                  <a:pt x="70942" y="223189"/>
                </a:lnTo>
                <a:lnTo>
                  <a:pt x="69202" y="223075"/>
                </a:lnTo>
                <a:lnTo>
                  <a:pt x="65786" y="226085"/>
                </a:lnTo>
                <a:lnTo>
                  <a:pt x="64465" y="246583"/>
                </a:lnTo>
                <a:lnTo>
                  <a:pt x="64223" y="247611"/>
                </a:lnTo>
                <a:lnTo>
                  <a:pt x="64223" y="251663"/>
                </a:lnTo>
                <a:lnTo>
                  <a:pt x="64122" y="252018"/>
                </a:lnTo>
                <a:lnTo>
                  <a:pt x="63893" y="255536"/>
                </a:lnTo>
                <a:lnTo>
                  <a:pt x="64135" y="251752"/>
                </a:lnTo>
                <a:lnTo>
                  <a:pt x="64223" y="247611"/>
                </a:lnTo>
                <a:lnTo>
                  <a:pt x="63931" y="250012"/>
                </a:lnTo>
                <a:lnTo>
                  <a:pt x="63881" y="252018"/>
                </a:lnTo>
                <a:lnTo>
                  <a:pt x="63881" y="259969"/>
                </a:lnTo>
                <a:lnTo>
                  <a:pt x="63881" y="265290"/>
                </a:lnTo>
                <a:lnTo>
                  <a:pt x="77685" y="265734"/>
                </a:lnTo>
                <a:lnTo>
                  <a:pt x="77838" y="263194"/>
                </a:lnTo>
                <a:lnTo>
                  <a:pt x="78028" y="260223"/>
                </a:lnTo>
                <a:lnTo>
                  <a:pt x="78295" y="259969"/>
                </a:lnTo>
                <a:lnTo>
                  <a:pt x="78295" y="256209"/>
                </a:lnTo>
                <a:lnTo>
                  <a:pt x="78765" y="248818"/>
                </a:lnTo>
                <a:lnTo>
                  <a:pt x="78397" y="250380"/>
                </a:lnTo>
                <a:lnTo>
                  <a:pt x="78295" y="255993"/>
                </a:lnTo>
                <a:lnTo>
                  <a:pt x="78295" y="252018"/>
                </a:lnTo>
                <a:lnTo>
                  <a:pt x="78244" y="251688"/>
                </a:lnTo>
                <a:lnTo>
                  <a:pt x="78295" y="251256"/>
                </a:lnTo>
                <a:lnTo>
                  <a:pt x="81508" y="238810"/>
                </a:lnTo>
                <a:lnTo>
                  <a:pt x="83667" y="231444"/>
                </a:lnTo>
                <a:lnTo>
                  <a:pt x="84594" y="228015"/>
                </a:lnTo>
                <a:lnTo>
                  <a:pt x="85902" y="222846"/>
                </a:lnTo>
                <a:lnTo>
                  <a:pt x="87058" y="218236"/>
                </a:lnTo>
                <a:lnTo>
                  <a:pt x="87579" y="216369"/>
                </a:lnTo>
                <a:lnTo>
                  <a:pt x="89027" y="211531"/>
                </a:lnTo>
                <a:lnTo>
                  <a:pt x="93624" y="198335"/>
                </a:lnTo>
                <a:lnTo>
                  <a:pt x="95758" y="191808"/>
                </a:lnTo>
                <a:lnTo>
                  <a:pt x="100457" y="175945"/>
                </a:lnTo>
                <a:lnTo>
                  <a:pt x="103962" y="165315"/>
                </a:lnTo>
                <a:lnTo>
                  <a:pt x="106603" y="157899"/>
                </a:lnTo>
                <a:lnTo>
                  <a:pt x="107492" y="157937"/>
                </a:lnTo>
                <a:lnTo>
                  <a:pt x="146392" y="165519"/>
                </a:lnTo>
                <a:lnTo>
                  <a:pt x="151892" y="166916"/>
                </a:lnTo>
                <a:lnTo>
                  <a:pt x="152895" y="167309"/>
                </a:lnTo>
                <a:lnTo>
                  <a:pt x="155689" y="169532"/>
                </a:lnTo>
                <a:lnTo>
                  <a:pt x="157518" y="172250"/>
                </a:lnTo>
                <a:lnTo>
                  <a:pt x="163804" y="183184"/>
                </a:lnTo>
                <a:lnTo>
                  <a:pt x="164820" y="184886"/>
                </a:lnTo>
                <a:lnTo>
                  <a:pt x="168389" y="190169"/>
                </a:lnTo>
                <a:lnTo>
                  <a:pt x="172859" y="191033"/>
                </a:lnTo>
                <a:lnTo>
                  <a:pt x="179463" y="186588"/>
                </a:lnTo>
                <a:lnTo>
                  <a:pt x="180327" y="182105"/>
                </a:lnTo>
                <a:close/>
              </a:path>
            </a:pathLst>
          </a:custGeom>
          <a:solidFill>
            <a:srgbClr val="000000"/>
          </a:solidFill>
        </p:spPr>
        <p:txBody>
          <a:bodyPr wrap="square" lIns="0" tIns="0" rIns="0" bIns="0" rtlCol="0"/>
          <a:lstStyle/>
          <a:p>
            <a:endParaRPr/>
          </a:p>
        </p:txBody>
      </p:sp>
      <p:pic>
        <p:nvPicPr>
          <p:cNvPr id="6" name="object 6"/>
          <p:cNvPicPr/>
          <p:nvPr/>
        </p:nvPicPr>
        <p:blipFill>
          <a:blip r:embed="rId5" cstate="print"/>
          <a:stretch>
            <a:fillRect/>
          </a:stretch>
        </p:blipFill>
        <p:spPr>
          <a:xfrm>
            <a:off x="1839384" y="2204801"/>
            <a:ext cx="114379" cy="96713"/>
          </a:xfrm>
          <a:prstGeom prst="rect">
            <a:avLst/>
          </a:prstGeom>
        </p:spPr>
      </p:pic>
      <p:sp>
        <p:nvSpPr>
          <p:cNvPr id="7" name="object 7"/>
          <p:cNvSpPr/>
          <p:nvPr/>
        </p:nvSpPr>
        <p:spPr>
          <a:xfrm>
            <a:off x="1852306" y="2561512"/>
            <a:ext cx="35267" cy="205631"/>
          </a:xfrm>
          <a:custGeom>
            <a:avLst/>
            <a:gdLst/>
            <a:ahLst/>
            <a:cxnLst/>
            <a:rect l="l" t="t" r="r" b="b"/>
            <a:pathLst>
              <a:path w="41275" h="240664">
                <a:moveTo>
                  <a:pt x="0" y="234876"/>
                </a:moveTo>
                <a:lnTo>
                  <a:pt x="0" y="240131"/>
                </a:lnTo>
                <a:lnTo>
                  <a:pt x="13660" y="240670"/>
                </a:lnTo>
                <a:lnTo>
                  <a:pt x="13862" y="238102"/>
                </a:lnTo>
                <a:lnTo>
                  <a:pt x="3225" y="238102"/>
                </a:lnTo>
                <a:lnTo>
                  <a:pt x="0" y="234876"/>
                </a:lnTo>
                <a:close/>
              </a:path>
              <a:path w="41275" h="240664">
                <a:moveTo>
                  <a:pt x="315" y="226602"/>
                </a:moveTo>
                <a:lnTo>
                  <a:pt x="8" y="226910"/>
                </a:lnTo>
                <a:lnTo>
                  <a:pt x="0" y="234876"/>
                </a:lnTo>
                <a:lnTo>
                  <a:pt x="3225" y="238102"/>
                </a:lnTo>
                <a:lnTo>
                  <a:pt x="11183" y="238102"/>
                </a:lnTo>
                <a:lnTo>
                  <a:pt x="14092" y="235192"/>
                </a:lnTo>
                <a:lnTo>
                  <a:pt x="14408" y="231186"/>
                </a:lnTo>
                <a:lnTo>
                  <a:pt x="14408" y="230897"/>
                </a:lnTo>
                <a:lnTo>
                  <a:pt x="7204" y="230897"/>
                </a:lnTo>
                <a:lnTo>
                  <a:pt x="21" y="230331"/>
                </a:lnTo>
                <a:lnTo>
                  <a:pt x="315" y="226602"/>
                </a:lnTo>
                <a:close/>
              </a:path>
              <a:path w="41275" h="240664">
                <a:moveTo>
                  <a:pt x="14092" y="235192"/>
                </a:moveTo>
                <a:lnTo>
                  <a:pt x="11183" y="238102"/>
                </a:lnTo>
                <a:lnTo>
                  <a:pt x="13862" y="238102"/>
                </a:lnTo>
                <a:lnTo>
                  <a:pt x="14092" y="235192"/>
                </a:lnTo>
                <a:close/>
              </a:path>
              <a:path w="41275" h="240664">
                <a:moveTo>
                  <a:pt x="14408" y="231186"/>
                </a:moveTo>
                <a:lnTo>
                  <a:pt x="14092" y="235192"/>
                </a:lnTo>
                <a:lnTo>
                  <a:pt x="14408" y="234876"/>
                </a:lnTo>
                <a:lnTo>
                  <a:pt x="14408" y="231186"/>
                </a:lnTo>
                <a:close/>
              </a:path>
              <a:path w="41275" h="240664">
                <a:moveTo>
                  <a:pt x="18008" y="185544"/>
                </a:moveTo>
                <a:lnTo>
                  <a:pt x="14355" y="214489"/>
                </a:lnTo>
                <a:lnTo>
                  <a:pt x="14408" y="231186"/>
                </a:lnTo>
                <a:lnTo>
                  <a:pt x="18008" y="185544"/>
                </a:lnTo>
                <a:close/>
              </a:path>
              <a:path w="41275" h="240664">
                <a:moveTo>
                  <a:pt x="11183" y="223692"/>
                </a:moveTo>
                <a:lnTo>
                  <a:pt x="3225" y="223692"/>
                </a:lnTo>
                <a:lnTo>
                  <a:pt x="315" y="226602"/>
                </a:lnTo>
                <a:lnTo>
                  <a:pt x="21" y="230331"/>
                </a:lnTo>
                <a:lnTo>
                  <a:pt x="7204" y="230897"/>
                </a:lnTo>
                <a:lnTo>
                  <a:pt x="14408" y="230897"/>
                </a:lnTo>
                <a:lnTo>
                  <a:pt x="14399" y="226910"/>
                </a:lnTo>
                <a:lnTo>
                  <a:pt x="11183" y="223692"/>
                </a:lnTo>
                <a:close/>
              </a:path>
              <a:path w="41275" h="240664">
                <a:moveTo>
                  <a:pt x="3703" y="183650"/>
                </a:moveTo>
                <a:lnTo>
                  <a:pt x="0" y="226918"/>
                </a:lnTo>
                <a:lnTo>
                  <a:pt x="315" y="226602"/>
                </a:lnTo>
                <a:lnTo>
                  <a:pt x="3703" y="183650"/>
                </a:lnTo>
                <a:close/>
              </a:path>
              <a:path w="41275" h="240664">
                <a:moveTo>
                  <a:pt x="14393" y="223692"/>
                </a:moveTo>
                <a:lnTo>
                  <a:pt x="11183" y="223692"/>
                </a:lnTo>
                <a:lnTo>
                  <a:pt x="14399" y="226910"/>
                </a:lnTo>
                <a:lnTo>
                  <a:pt x="14393" y="223692"/>
                </a:lnTo>
                <a:close/>
              </a:path>
              <a:path w="41275" h="240664">
                <a:moveTo>
                  <a:pt x="7232" y="179932"/>
                </a:moveTo>
                <a:lnTo>
                  <a:pt x="3860" y="182810"/>
                </a:lnTo>
                <a:lnTo>
                  <a:pt x="3703" y="183650"/>
                </a:lnTo>
                <a:lnTo>
                  <a:pt x="315" y="226602"/>
                </a:lnTo>
                <a:lnTo>
                  <a:pt x="3225" y="223692"/>
                </a:lnTo>
                <a:lnTo>
                  <a:pt x="14393" y="223692"/>
                </a:lnTo>
                <a:lnTo>
                  <a:pt x="18008" y="185544"/>
                </a:lnTo>
                <a:lnTo>
                  <a:pt x="18127" y="184026"/>
                </a:lnTo>
                <a:lnTo>
                  <a:pt x="15165" y="180557"/>
                </a:lnTo>
                <a:lnTo>
                  <a:pt x="7232" y="179932"/>
                </a:lnTo>
                <a:close/>
              </a:path>
              <a:path w="41275" h="240664">
                <a:moveTo>
                  <a:pt x="19231" y="179932"/>
                </a:moveTo>
                <a:lnTo>
                  <a:pt x="7232" y="179932"/>
                </a:lnTo>
                <a:lnTo>
                  <a:pt x="15165" y="180557"/>
                </a:lnTo>
                <a:lnTo>
                  <a:pt x="18127" y="184026"/>
                </a:lnTo>
                <a:lnTo>
                  <a:pt x="18008" y="185544"/>
                </a:lnTo>
                <a:lnTo>
                  <a:pt x="19231" y="179932"/>
                </a:lnTo>
                <a:close/>
              </a:path>
              <a:path w="41275" h="240664">
                <a:moveTo>
                  <a:pt x="3860" y="182810"/>
                </a:moveTo>
                <a:lnTo>
                  <a:pt x="3703" y="183650"/>
                </a:lnTo>
                <a:lnTo>
                  <a:pt x="3860" y="182810"/>
                </a:lnTo>
                <a:close/>
              </a:path>
              <a:path w="41275" h="240664">
                <a:moveTo>
                  <a:pt x="26493" y="58097"/>
                </a:moveTo>
                <a:lnTo>
                  <a:pt x="21468" y="96450"/>
                </a:lnTo>
                <a:lnTo>
                  <a:pt x="10967" y="146862"/>
                </a:lnTo>
                <a:lnTo>
                  <a:pt x="9566" y="154108"/>
                </a:lnTo>
                <a:lnTo>
                  <a:pt x="7421" y="166103"/>
                </a:lnTo>
                <a:lnTo>
                  <a:pt x="6614" y="170177"/>
                </a:lnTo>
                <a:lnTo>
                  <a:pt x="4279" y="180765"/>
                </a:lnTo>
                <a:lnTo>
                  <a:pt x="3860" y="182810"/>
                </a:lnTo>
                <a:lnTo>
                  <a:pt x="7232" y="179932"/>
                </a:lnTo>
                <a:lnTo>
                  <a:pt x="19231" y="179932"/>
                </a:lnTo>
                <a:lnTo>
                  <a:pt x="20720" y="173120"/>
                </a:lnTo>
                <a:lnTo>
                  <a:pt x="21578" y="168788"/>
                </a:lnTo>
                <a:lnTo>
                  <a:pt x="23877" y="155943"/>
                </a:lnTo>
                <a:lnTo>
                  <a:pt x="25093" y="149707"/>
                </a:lnTo>
                <a:lnTo>
                  <a:pt x="35603" y="99246"/>
                </a:lnTo>
                <a:lnTo>
                  <a:pt x="40984" y="64267"/>
                </a:lnTo>
                <a:lnTo>
                  <a:pt x="40912" y="58273"/>
                </a:lnTo>
                <a:lnTo>
                  <a:pt x="28232" y="58273"/>
                </a:lnTo>
                <a:lnTo>
                  <a:pt x="26493" y="58097"/>
                </a:lnTo>
                <a:close/>
              </a:path>
              <a:path w="41275" h="240664">
                <a:moveTo>
                  <a:pt x="26551" y="10331"/>
                </a:moveTo>
                <a:lnTo>
                  <a:pt x="26496" y="12838"/>
                </a:lnTo>
                <a:lnTo>
                  <a:pt x="26386" y="53939"/>
                </a:lnTo>
                <a:lnTo>
                  <a:pt x="26493" y="58097"/>
                </a:lnTo>
                <a:lnTo>
                  <a:pt x="28232" y="58273"/>
                </a:lnTo>
                <a:lnTo>
                  <a:pt x="31765" y="55388"/>
                </a:lnTo>
                <a:lnTo>
                  <a:pt x="32320" y="49770"/>
                </a:lnTo>
                <a:lnTo>
                  <a:pt x="33571" y="36534"/>
                </a:lnTo>
                <a:lnTo>
                  <a:pt x="34255" y="31567"/>
                </a:lnTo>
                <a:lnTo>
                  <a:pt x="34661" y="29291"/>
                </a:lnTo>
                <a:lnTo>
                  <a:pt x="35744" y="23698"/>
                </a:lnTo>
                <a:lnTo>
                  <a:pt x="37298" y="16469"/>
                </a:lnTo>
                <a:lnTo>
                  <a:pt x="37574" y="14683"/>
                </a:lnTo>
                <a:lnTo>
                  <a:pt x="33182" y="14683"/>
                </a:lnTo>
                <a:lnTo>
                  <a:pt x="30871" y="14460"/>
                </a:lnTo>
                <a:lnTo>
                  <a:pt x="30284" y="14287"/>
                </a:lnTo>
                <a:lnTo>
                  <a:pt x="28961" y="13776"/>
                </a:lnTo>
                <a:lnTo>
                  <a:pt x="27703" y="12838"/>
                </a:lnTo>
                <a:lnTo>
                  <a:pt x="26551" y="10331"/>
                </a:lnTo>
                <a:close/>
              </a:path>
              <a:path w="41275" h="240664">
                <a:moveTo>
                  <a:pt x="40974" y="10815"/>
                </a:moveTo>
                <a:lnTo>
                  <a:pt x="38206" y="10815"/>
                </a:lnTo>
                <a:lnTo>
                  <a:pt x="38083" y="11385"/>
                </a:lnTo>
                <a:lnTo>
                  <a:pt x="37298" y="16469"/>
                </a:lnTo>
                <a:lnTo>
                  <a:pt x="35744" y="23698"/>
                </a:lnTo>
                <a:lnTo>
                  <a:pt x="32166" y="51429"/>
                </a:lnTo>
                <a:lnTo>
                  <a:pt x="31765" y="55388"/>
                </a:lnTo>
                <a:lnTo>
                  <a:pt x="28232" y="58273"/>
                </a:lnTo>
                <a:lnTo>
                  <a:pt x="40912" y="58273"/>
                </a:lnTo>
                <a:lnTo>
                  <a:pt x="40799" y="53939"/>
                </a:lnTo>
                <a:lnTo>
                  <a:pt x="40921" y="12838"/>
                </a:lnTo>
                <a:lnTo>
                  <a:pt x="40974" y="10815"/>
                </a:lnTo>
                <a:close/>
              </a:path>
              <a:path w="41275" h="240664">
                <a:moveTo>
                  <a:pt x="31026" y="0"/>
                </a:moveTo>
                <a:lnTo>
                  <a:pt x="23136" y="13776"/>
                </a:lnTo>
                <a:lnTo>
                  <a:pt x="21621" y="20834"/>
                </a:lnTo>
                <a:lnTo>
                  <a:pt x="17830" y="49980"/>
                </a:lnTo>
                <a:lnTo>
                  <a:pt x="17429" y="53939"/>
                </a:lnTo>
                <a:lnTo>
                  <a:pt x="20314" y="57472"/>
                </a:lnTo>
                <a:lnTo>
                  <a:pt x="26493" y="58097"/>
                </a:lnTo>
                <a:lnTo>
                  <a:pt x="26386" y="53939"/>
                </a:lnTo>
                <a:lnTo>
                  <a:pt x="26496" y="12838"/>
                </a:lnTo>
                <a:lnTo>
                  <a:pt x="26551" y="10331"/>
                </a:lnTo>
                <a:lnTo>
                  <a:pt x="40974" y="10331"/>
                </a:lnTo>
                <a:lnTo>
                  <a:pt x="40974" y="8366"/>
                </a:lnTo>
                <a:lnTo>
                  <a:pt x="33886" y="275"/>
                </a:lnTo>
                <a:lnTo>
                  <a:pt x="31026" y="0"/>
                </a:lnTo>
                <a:close/>
              </a:path>
              <a:path w="41275" h="240664">
                <a:moveTo>
                  <a:pt x="40974" y="10331"/>
                </a:moveTo>
                <a:lnTo>
                  <a:pt x="26551" y="10331"/>
                </a:lnTo>
                <a:lnTo>
                  <a:pt x="27703" y="12838"/>
                </a:lnTo>
                <a:lnTo>
                  <a:pt x="28961" y="13776"/>
                </a:lnTo>
                <a:lnTo>
                  <a:pt x="30167" y="14224"/>
                </a:lnTo>
                <a:lnTo>
                  <a:pt x="30871" y="14460"/>
                </a:lnTo>
                <a:lnTo>
                  <a:pt x="33182" y="14683"/>
                </a:lnTo>
                <a:lnTo>
                  <a:pt x="34925" y="14251"/>
                </a:lnTo>
                <a:lnTo>
                  <a:pt x="37969" y="11789"/>
                </a:lnTo>
                <a:lnTo>
                  <a:pt x="38083" y="11385"/>
                </a:lnTo>
                <a:lnTo>
                  <a:pt x="38206" y="10815"/>
                </a:lnTo>
                <a:lnTo>
                  <a:pt x="40974" y="10815"/>
                </a:lnTo>
                <a:lnTo>
                  <a:pt x="40974" y="10331"/>
                </a:lnTo>
                <a:close/>
              </a:path>
              <a:path w="41275" h="240664">
                <a:moveTo>
                  <a:pt x="38083" y="11387"/>
                </a:moveTo>
                <a:lnTo>
                  <a:pt x="37969" y="11789"/>
                </a:lnTo>
                <a:lnTo>
                  <a:pt x="34925" y="14251"/>
                </a:lnTo>
                <a:lnTo>
                  <a:pt x="33182" y="14683"/>
                </a:lnTo>
                <a:lnTo>
                  <a:pt x="37574" y="14683"/>
                </a:lnTo>
                <a:lnTo>
                  <a:pt x="38083" y="11387"/>
                </a:lnTo>
                <a:close/>
              </a:path>
            </a:pathLst>
          </a:custGeom>
          <a:solidFill>
            <a:srgbClr val="000000"/>
          </a:solidFill>
        </p:spPr>
        <p:txBody>
          <a:bodyPr wrap="square" lIns="0" tIns="0" rIns="0" bIns="0" rtlCol="0"/>
          <a:lstStyle/>
          <a:p>
            <a:endParaRPr/>
          </a:p>
        </p:txBody>
      </p:sp>
      <p:pic>
        <p:nvPicPr>
          <p:cNvPr id="8" name="object 8"/>
          <p:cNvPicPr/>
          <p:nvPr/>
        </p:nvPicPr>
        <p:blipFill>
          <a:blip r:embed="rId6" cstate="print"/>
          <a:stretch>
            <a:fillRect/>
          </a:stretch>
        </p:blipFill>
        <p:spPr>
          <a:xfrm>
            <a:off x="2153583" y="1756752"/>
            <a:ext cx="155065" cy="238728"/>
          </a:xfrm>
          <a:prstGeom prst="rect">
            <a:avLst/>
          </a:prstGeom>
        </p:spPr>
      </p:pic>
      <p:pic>
        <p:nvPicPr>
          <p:cNvPr id="9" name="object 9"/>
          <p:cNvPicPr/>
          <p:nvPr/>
        </p:nvPicPr>
        <p:blipFill>
          <a:blip r:embed="rId7" cstate="print"/>
          <a:stretch>
            <a:fillRect/>
          </a:stretch>
        </p:blipFill>
        <p:spPr>
          <a:xfrm>
            <a:off x="2183441" y="2204000"/>
            <a:ext cx="113197" cy="99786"/>
          </a:xfrm>
          <a:prstGeom prst="rect">
            <a:avLst/>
          </a:prstGeom>
        </p:spPr>
      </p:pic>
      <p:sp>
        <p:nvSpPr>
          <p:cNvPr id="10" name="object 10"/>
          <p:cNvSpPr/>
          <p:nvPr/>
        </p:nvSpPr>
        <p:spPr>
          <a:xfrm>
            <a:off x="2205615" y="2560938"/>
            <a:ext cx="24957" cy="196408"/>
          </a:xfrm>
          <a:custGeom>
            <a:avLst/>
            <a:gdLst/>
            <a:ahLst/>
            <a:cxnLst/>
            <a:rect l="l" t="t" r="r" b="b"/>
            <a:pathLst>
              <a:path w="29210" h="229869">
                <a:moveTo>
                  <a:pt x="0" y="223626"/>
                </a:moveTo>
                <a:lnTo>
                  <a:pt x="0" y="229010"/>
                </a:lnTo>
                <a:lnTo>
                  <a:pt x="13916" y="229368"/>
                </a:lnTo>
                <a:lnTo>
                  <a:pt x="14046" y="226852"/>
                </a:lnTo>
                <a:lnTo>
                  <a:pt x="3225" y="226852"/>
                </a:lnTo>
                <a:lnTo>
                  <a:pt x="0" y="223626"/>
                </a:lnTo>
                <a:close/>
              </a:path>
              <a:path w="29210" h="229869">
                <a:moveTo>
                  <a:pt x="205" y="215463"/>
                </a:moveTo>
                <a:lnTo>
                  <a:pt x="94" y="216040"/>
                </a:lnTo>
                <a:lnTo>
                  <a:pt x="0" y="223626"/>
                </a:lnTo>
                <a:lnTo>
                  <a:pt x="3225" y="226852"/>
                </a:lnTo>
                <a:lnTo>
                  <a:pt x="11183" y="226852"/>
                </a:lnTo>
                <a:lnTo>
                  <a:pt x="14202" y="223832"/>
                </a:lnTo>
                <a:lnTo>
                  <a:pt x="14408" y="219837"/>
                </a:lnTo>
                <a:lnTo>
                  <a:pt x="14408" y="219647"/>
                </a:lnTo>
                <a:lnTo>
                  <a:pt x="7204" y="219647"/>
                </a:lnTo>
                <a:lnTo>
                  <a:pt x="8" y="219276"/>
                </a:lnTo>
                <a:lnTo>
                  <a:pt x="205" y="215463"/>
                </a:lnTo>
                <a:close/>
              </a:path>
              <a:path w="29210" h="229869">
                <a:moveTo>
                  <a:pt x="14202" y="223832"/>
                </a:moveTo>
                <a:lnTo>
                  <a:pt x="11183" y="226852"/>
                </a:lnTo>
                <a:lnTo>
                  <a:pt x="14046" y="226852"/>
                </a:lnTo>
                <a:lnTo>
                  <a:pt x="14202" y="223832"/>
                </a:lnTo>
                <a:close/>
              </a:path>
              <a:path w="29210" h="229869">
                <a:moveTo>
                  <a:pt x="14408" y="219837"/>
                </a:moveTo>
                <a:lnTo>
                  <a:pt x="14202" y="223832"/>
                </a:lnTo>
                <a:lnTo>
                  <a:pt x="14408" y="223626"/>
                </a:lnTo>
                <a:lnTo>
                  <a:pt x="14408" y="219837"/>
                </a:lnTo>
                <a:close/>
              </a:path>
              <a:path w="29210" h="229869">
                <a:moveTo>
                  <a:pt x="14603" y="216040"/>
                </a:moveTo>
                <a:lnTo>
                  <a:pt x="14452" y="217387"/>
                </a:lnTo>
                <a:lnTo>
                  <a:pt x="14408" y="219837"/>
                </a:lnTo>
                <a:lnTo>
                  <a:pt x="14603" y="216040"/>
                </a:lnTo>
                <a:close/>
              </a:path>
              <a:path w="29210" h="229869">
                <a:moveTo>
                  <a:pt x="157" y="215511"/>
                </a:moveTo>
                <a:lnTo>
                  <a:pt x="0" y="215668"/>
                </a:lnTo>
                <a:lnTo>
                  <a:pt x="0" y="219647"/>
                </a:lnTo>
                <a:lnTo>
                  <a:pt x="94" y="216040"/>
                </a:lnTo>
                <a:lnTo>
                  <a:pt x="157" y="215511"/>
                </a:lnTo>
                <a:close/>
              </a:path>
              <a:path w="29210" h="229869">
                <a:moveTo>
                  <a:pt x="11183" y="212444"/>
                </a:moveTo>
                <a:lnTo>
                  <a:pt x="3225" y="212444"/>
                </a:lnTo>
                <a:lnTo>
                  <a:pt x="205" y="215463"/>
                </a:lnTo>
                <a:lnTo>
                  <a:pt x="8" y="219276"/>
                </a:lnTo>
                <a:lnTo>
                  <a:pt x="7204" y="219647"/>
                </a:lnTo>
                <a:lnTo>
                  <a:pt x="14408" y="219647"/>
                </a:lnTo>
                <a:lnTo>
                  <a:pt x="14408" y="215668"/>
                </a:lnTo>
                <a:lnTo>
                  <a:pt x="11183" y="212444"/>
                </a:lnTo>
                <a:close/>
              </a:path>
              <a:path w="29210" h="229869">
                <a:moveTo>
                  <a:pt x="14789" y="212444"/>
                </a:moveTo>
                <a:lnTo>
                  <a:pt x="11183" y="212444"/>
                </a:lnTo>
                <a:lnTo>
                  <a:pt x="14408" y="215668"/>
                </a:lnTo>
                <a:lnTo>
                  <a:pt x="14408" y="217778"/>
                </a:lnTo>
                <a:lnTo>
                  <a:pt x="14584" y="216217"/>
                </a:lnTo>
                <a:lnTo>
                  <a:pt x="14789" y="212444"/>
                </a:lnTo>
                <a:close/>
              </a:path>
              <a:path w="29210" h="229869">
                <a:moveTo>
                  <a:pt x="18674" y="177425"/>
                </a:moveTo>
                <a:lnTo>
                  <a:pt x="5397" y="177425"/>
                </a:lnTo>
                <a:lnTo>
                  <a:pt x="13343" y="177835"/>
                </a:lnTo>
                <a:lnTo>
                  <a:pt x="16399" y="181222"/>
                </a:lnTo>
                <a:lnTo>
                  <a:pt x="14603" y="216040"/>
                </a:lnTo>
                <a:lnTo>
                  <a:pt x="15850" y="204974"/>
                </a:lnTo>
                <a:lnTo>
                  <a:pt x="16295" y="200251"/>
                </a:lnTo>
                <a:lnTo>
                  <a:pt x="16816" y="192366"/>
                </a:lnTo>
                <a:lnTo>
                  <a:pt x="17235" y="188313"/>
                </a:lnTo>
                <a:lnTo>
                  <a:pt x="18674" y="177425"/>
                </a:lnTo>
                <a:close/>
              </a:path>
              <a:path w="29210" h="229869">
                <a:moveTo>
                  <a:pt x="5397" y="177425"/>
                </a:moveTo>
                <a:lnTo>
                  <a:pt x="3997" y="178688"/>
                </a:lnTo>
                <a:lnTo>
                  <a:pt x="2872" y="187012"/>
                </a:lnTo>
                <a:lnTo>
                  <a:pt x="2454" y="191162"/>
                </a:lnTo>
                <a:lnTo>
                  <a:pt x="1930" y="199127"/>
                </a:lnTo>
                <a:lnTo>
                  <a:pt x="1681" y="201903"/>
                </a:lnTo>
                <a:lnTo>
                  <a:pt x="519" y="212444"/>
                </a:lnTo>
                <a:lnTo>
                  <a:pt x="238" y="214820"/>
                </a:lnTo>
                <a:lnTo>
                  <a:pt x="205" y="215463"/>
                </a:lnTo>
                <a:lnTo>
                  <a:pt x="3225" y="212444"/>
                </a:lnTo>
                <a:lnTo>
                  <a:pt x="14789" y="212444"/>
                </a:lnTo>
                <a:lnTo>
                  <a:pt x="16399" y="181222"/>
                </a:lnTo>
                <a:lnTo>
                  <a:pt x="13343" y="177835"/>
                </a:lnTo>
                <a:lnTo>
                  <a:pt x="5397" y="177425"/>
                </a:lnTo>
                <a:close/>
              </a:path>
              <a:path w="29210" h="229869">
                <a:moveTo>
                  <a:pt x="3997" y="178688"/>
                </a:moveTo>
                <a:lnTo>
                  <a:pt x="2010" y="180480"/>
                </a:lnTo>
                <a:lnTo>
                  <a:pt x="238" y="214820"/>
                </a:lnTo>
                <a:lnTo>
                  <a:pt x="568" y="212027"/>
                </a:lnTo>
                <a:lnTo>
                  <a:pt x="1681" y="201903"/>
                </a:lnTo>
                <a:lnTo>
                  <a:pt x="1930" y="199127"/>
                </a:lnTo>
                <a:lnTo>
                  <a:pt x="2454" y="191162"/>
                </a:lnTo>
                <a:lnTo>
                  <a:pt x="2872" y="187012"/>
                </a:lnTo>
                <a:lnTo>
                  <a:pt x="3997" y="178688"/>
                </a:lnTo>
                <a:close/>
              </a:path>
              <a:path w="29210" h="229869">
                <a:moveTo>
                  <a:pt x="6040" y="6140"/>
                </a:moveTo>
                <a:lnTo>
                  <a:pt x="5993" y="12928"/>
                </a:lnTo>
                <a:lnTo>
                  <a:pt x="6117" y="158367"/>
                </a:lnTo>
                <a:lnTo>
                  <a:pt x="5961" y="161358"/>
                </a:lnTo>
                <a:lnTo>
                  <a:pt x="5811" y="163186"/>
                </a:lnTo>
                <a:lnTo>
                  <a:pt x="5427" y="166918"/>
                </a:lnTo>
                <a:lnTo>
                  <a:pt x="3997" y="178688"/>
                </a:lnTo>
                <a:lnTo>
                  <a:pt x="5397" y="177425"/>
                </a:lnTo>
                <a:lnTo>
                  <a:pt x="18674" y="177425"/>
                </a:lnTo>
                <a:lnTo>
                  <a:pt x="19748" y="168509"/>
                </a:lnTo>
                <a:lnTo>
                  <a:pt x="20167" y="164438"/>
                </a:lnTo>
                <a:lnTo>
                  <a:pt x="20390" y="161358"/>
                </a:lnTo>
                <a:lnTo>
                  <a:pt x="20547" y="158367"/>
                </a:lnTo>
                <a:lnTo>
                  <a:pt x="20448" y="43146"/>
                </a:lnTo>
                <a:lnTo>
                  <a:pt x="18437" y="43146"/>
                </a:lnTo>
                <a:lnTo>
                  <a:pt x="14587" y="40700"/>
                </a:lnTo>
                <a:lnTo>
                  <a:pt x="13722" y="36817"/>
                </a:lnTo>
                <a:lnTo>
                  <a:pt x="12142" y="29400"/>
                </a:lnTo>
                <a:lnTo>
                  <a:pt x="11794" y="27843"/>
                </a:lnTo>
                <a:lnTo>
                  <a:pt x="10908" y="24495"/>
                </a:lnTo>
                <a:lnTo>
                  <a:pt x="8524" y="16784"/>
                </a:lnTo>
                <a:lnTo>
                  <a:pt x="7448" y="12591"/>
                </a:lnTo>
                <a:lnTo>
                  <a:pt x="6133" y="11276"/>
                </a:lnTo>
                <a:lnTo>
                  <a:pt x="6040" y="6140"/>
                </a:lnTo>
                <a:close/>
              </a:path>
              <a:path w="29210" h="229869">
                <a:moveTo>
                  <a:pt x="7448" y="12591"/>
                </a:moveTo>
                <a:lnTo>
                  <a:pt x="8524" y="16784"/>
                </a:lnTo>
                <a:lnTo>
                  <a:pt x="10975" y="24712"/>
                </a:lnTo>
                <a:lnTo>
                  <a:pt x="11794" y="27843"/>
                </a:lnTo>
                <a:lnTo>
                  <a:pt x="12142" y="29400"/>
                </a:lnTo>
                <a:lnTo>
                  <a:pt x="13722" y="36817"/>
                </a:lnTo>
                <a:lnTo>
                  <a:pt x="14587" y="40700"/>
                </a:lnTo>
                <a:lnTo>
                  <a:pt x="18437" y="43146"/>
                </a:lnTo>
                <a:lnTo>
                  <a:pt x="20448" y="42698"/>
                </a:lnTo>
                <a:lnTo>
                  <a:pt x="20448" y="14408"/>
                </a:lnTo>
                <a:lnTo>
                  <a:pt x="9265" y="14408"/>
                </a:lnTo>
                <a:lnTo>
                  <a:pt x="7448" y="12591"/>
                </a:lnTo>
                <a:close/>
              </a:path>
              <a:path w="29210" h="229869">
                <a:moveTo>
                  <a:pt x="20448" y="42698"/>
                </a:moveTo>
                <a:lnTo>
                  <a:pt x="18437" y="43146"/>
                </a:lnTo>
                <a:lnTo>
                  <a:pt x="20448" y="43146"/>
                </a:lnTo>
                <a:lnTo>
                  <a:pt x="20448" y="42698"/>
                </a:lnTo>
                <a:close/>
              </a:path>
              <a:path w="29210" h="229869">
                <a:moveTo>
                  <a:pt x="20448" y="5602"/>
                </a:moveTo>
                <a:lnTo>
                  <a:pt x="20448" y="42698"/>
                </a:lnTo>
                <a:lnTo>
                  <a:pt x="26203" y="41415"/>
                </a:lnTo>
                <a:lnTo>
                  <a:pt x="28651" y="37566"/>
                </a:lnTo>
                <a:lnTo>
                  <a:pt x="27785" y="33682"/>
                </a:lnTo>
                <a:lnTo>
                  <a:pt x="25812" y="24495"/>
                </a:lnTo>
                <a:lnTo>
                  <a:pt x="24836" y="20765"/>
                </a:lnTo>
                <a:lnTo>
                  <a:pt x="22410" y="12928"/>
                </a:lnTo>
                <a:lnTo>
                  <a:pt x="20925" y="7204"/>
                </a:lnTo>
                <a:lnTo>
                  <a:pt x="20448" y="5602"/>
                </a:lnTo>
                <a:close/>
              </a:path>
              <a:path w="29210" h="229869">
                <a:moveTo>
                  <a:pt x="6803" y="10257"/>
                </a:moveTo>
                <a:lnTo>
                  <a:pt x="7465" y="12608"/>
                </a:lnTo>
                <a:lnTo>
                  <a:pt x="9265" y="14408"/>
                </a:lnTo>
                <a:lnTo>
                  <a:pt x="17222" y="14408"/>
                </a:lnTo>
                <a:lnTo>
                  <a:pt x="14260" y="14337"/>
                </a:lnTo>
                <a:lnTo>
                  <a:pt x="7805" y="12608"/>
                </a:lnTo>
                <a:lnTo>
                  <a:pt x="7251" y="11126"/>
                </a:lnTo>
                <a:lnTo>
                  <a:pt x="6868" y="10433"/>
                </a:lnTo>
                <a:lnTo>
                  <a:pt x="6803" y="10257"/>
                </a:lnTo>
                <a:close/>
              </a:path>
              <a:path w="29210" h="229869">
                <a:moveTo>
                  <a:pt x="20355" y="11276"/>
                </a:moveTo>
                <a:lnTo>
                  <a:pt x="17222" y="14408"/>
                </a:lnTo>
                <a:lnTo>
                  <a:pt x="20448" y="14408"/>
                </a:lnTo>
                <a:lnTo>
                  <a:pt x="20355" y="11276"/>
                </a:lnTo>
                <a:close/>
              </a:path>
              <a:path w="29210" h="229869">
                <a:moveTo>
                  <a:pt x="19887" y="10257"/>
                </a:moveTo>
                <a:lnTo>
                  <a:pt x="6803" y="10257"/>
                </a:lnTo>
                <a:lnTo>
                  <a:pt x="6868" y="10433"/>
                </a:lnTo>
                <a:lnTo>
                  <a:pt x="7251" y="11126"/>
                </a:lnTo>
                <a:lnTo>
                  <a:pt x="7805" y="12608"/>
                </a:lnTo>
                <a:lnTo>
                  <a:pt x="14260" y="14337"/>
                </a:lnTo>
                <a:lnTo>
                  <a:pt x="19669" y="11276"/>
                </a:lnTo>
                <a:lnTo>
                  <a:pt x="19726" y="11126"/>
                </a:lnTo>
                <a:lnTo>
                  <a:pt x="19887" y="10257"/>
                </a:lnTo>
                <a:close/>
              </a:path>
              <a:path w="29210" h="229869">
                <a:moveTo>
                  <a:pt x="20286" y="8279"/>
                </a:moveTo>
                <a:lnTo>
                  <a:pt x="20253" y="8627"/>
                </a:lnTo>
                <a:lnTo>
                  <a:pt x="20025" y="9514"/>
                </a:lnTo>
                <a:lnTo>
                  <a:pt x="19726" y="11126"/>
                </a:lnTo>
                <a:lnTo>
                  <a:pt x="19669" y="11276"/>
                </a:lnTo>
                <a:lnTo>
                  <a:pt x="14260" y="14337"/>
                </a:lnTo>
                <a:lnTo>
                  <a:pt x="17293" y="14337"/>
                </a:lnTo>
                <a:lnTo>
                  <a:pt x="20355" y="11276"/>
                </a:lnTo>
                <a:lnTo>
                  <a:pt x="20286" y="8279"/>
                </a:lnTo>
                <a:close/>
              </a:path>
              <a:path w="29210" h="229869">
                <a:moveTo>
                  <a:pt x="12227" y="72"/>
                </a:moveTo>
                <a:lnTo>
                  <a:pt x="6699" y="3196"/>
                </a:lnTo>
                <a:lnTo>
                  <a:pt x="6306" y="5110"/>
                </a:lnTo>
                <a:lnTo>
                  <a:pt x="6209" y="5485"/>
                </a:lnTo>
                <a:lnTo>
                  <a:pt x="6133" y="11276"/>
                </a:lnTo>
                <a:lnTo>
                  <a:pt x="7448" y="12591"/>
                </a:lnTo>
                <a:lnTo>
                  <a:pt x="6803" y="10257"/>
                </a:lnTo>
                <a:lnTo>
                  <a:pt x="19887" y="10257"/>
                </a:lnTo>
                <a:lnTo>
                  <a:pt x="20025" y="9514"/>
                </a:lnTo>
                <a:lnTo>
                  <a:pt x="20253" y="8627"/>
                </a:lnTo>
                <a:lnTo>
                  <a:pt x="20286" y="8279"/>
                </a:lnTo>
                <a:lnTo>
                  <a:pt x="20448" y="8279"/>
                </a:lnTo>
                <a:lnTo>
                  <a:pt x="20410" y="5485"/>
                </a:lnTo>
                <a:lnTo>
                  <a:pt x="19988" y="4422"/>
                </a:lnTo>
                <a:lnTo>
                  <a:pt x="19467" y="3483"/>
                </a:lnTo>
                <a:lnTo>
                  <a:pt x="18787" y="1826"/>
                </a:lnTo>
                <a:lnTo>
                  <a:pt x="12227" y="72"/>
                </a:lnTo>
                <a:close/>
              </a:path>
              <a:path w="29210" h="229869">
                <a:moveTo>
                  <a:pt x="20448" y="8279"/>
                </a:moveTo>
                <a:lnTo>
                  <a:pt x="20286" y="8279"/>
                </a:lnTo>
                <a:lnTo>
                  <a:pt x="20355" y="11276"/>
                </a:lnTo>
                <a:lnTo>
                  <a:pt x="20448" y="8279"/>
                </a:lnTo>
                <a:close/>
              </a:path>
              <a:path w="29210" h="229869">
                <a:moveTo>
                  <a:pt x="17222" y="0"/>
                </a:moveTo>
                <a:lnTo>
                  <a:pt x="9265" y="0"/>
                </a:lnTo>
                <a:lnTo>
                  <a:pt x="6069" y="3196"/>
                </a:lnTo>
                <a:lnTo>
                  <a:pt x="6040" y="6140"/>
                </a:lnTo>
                <a:lnTo>
                  <a:pt x="6306" y="5110"/>
                </a:lnTo>
                <a:lnTo>
                  <a:pt x="6699" y="3196"/>
                </a:lnTo>
                <a:lnTo>
                  <a:pt x="12227" y="72"/>
                </a:lnTo>
                <a:lnTo>
                  <a:pt x="17294" y="72"/>
                </a:lnTo>
                <a:close/>
              </a:path>
              <a:path w="29210" h="229869">
                <a:moveTo>
                  <a:pt x="17294" y="72"/>
                </a:moveTo>
                <a:lnTo>
                  <a:pt x="12227" y="72"/>
                </a:lnTo>
                <a:lnTo>
                  <a:pt x="18787" y="1826"/>
                </a:lnTo>
                <a:lnTo>
                  <a:pt x="19467" y="3483"/>
                </a:lnTo>
                <a:lnTo>
                  <a:pt x="19988" y="4422"/>
                </a:lnTo>
                <a:lnTo>
                  <a:pt x="20448" y="5602"/>
                </a:lnTo>
                <a:lnTo>
                  <a:pt x="20419" y="3196"/>
                </a:lnTo>
                <a:lnTo>
                  <a:pt x="17294" y="72"/>
                </a:lnTo>
                <a:close/>
              </a:path>
            </a:pathLst>
          </a:custGeom>
          <a:solidFill>
            <a:srgbClr val="000000"/>
          </a:solidFill>
        </p:spPr>
        <p:txBody>
          <a:bodyPr wrap="square" lIns="0" tIns="0" rIns="0" bIns="0" rtlCol="0"/>
          <a:lstStyle/>
          <a:p>
            <a:endParaRPr/>
          </a:p>
        </p:txBody>
      </p:sp>
      <p:sp>
        <p:nvSpPr>
          <p:cNvPr id="11" name="object 11"/>
          <p:cNvSpPr/>
          <p:nvPr/>
        </p:nvSpPr>
        <p:spPr>
          <a:xfrm>
            <a:off x="2965452" y="1766941"/>
            <a:ext cx="163312" cy="225706"/>
          </a:xfrm>
          <a:custGeom>
            <a:avLst/>
            <a:gdLst/>
            <a:ahLst/>
            <a:cxnLst/>
            <a:rect l="l" t="t" r="r" b="b"/>
            <a:pathLst>
              <a:path w="191135" h="264160">
                <a:moveTo>
                  <a:pt x="110022" y="186908"/>
                </a:moveTo>
                <a:lnTo>
                  <a:pt x="109173" y="187960"/>
                </a:lnTo>
                <a:lnTo>
                  <a:pt x="105267" y="191770"/>
                </a:lnTo>
                <a:lnTo>
                  <a:pt x="101942" y="195580"/>
                </a:lnTo>
                <a:lnTo>
                  <a:pt x="99397" y="197736"/>
                </a:lnTo>
                <a:lnTo>
                  <a:pt x="100476" y="198120"/>
                </a:lnTo>
                <a:lnTo>
                  <a:pt x="105039" y="200660"/>
                </a:lnTo>
                <a:lnTo>
                  <a:pt x="106621" y="200660"/>
                </a:lnTo>
                <a:lnTo>
                  <a:pt x="113192" y="205739"/>
                </a:lnTo>
                <a:lnTo>
                  <a:pt x="116215" y="208280"/>
                </a:lnTo>
                <a:lnTo>
                  <a:pt x="122825" y="212089"/>
                </a:lnTo>
                <a:lnTo>
                  <a:pt x="124762" y="213360"/>
                </a:lnTo>
                <a:lnTo>
                  <a:pt x="128527" y="215900"/>
                </a:lnTo>
                <a:lnTo>
                  <a:pt x="130116" y="217170"/>
                </a:lnTo>
                <a:lnTo>
                  <a:pt x="136201" y="223520"/>
                </a:lnTo>
                <a:lnTo>
                  <a:pt x="149340" y="236220"/>
                </a:lnTo>
                <a:lnTo>
                  <a:pt x="152843" y="240030"/>
                </a:lnTo>
                <a:lnTo>
                  <a:pt x="157163" y="243839"/>
                </a:lnTo>
                <a:lnTo>
                  <a:pt x="180908" y="264160"/>
                </a:lnTo>
                <a:lnTo>
                  <a:pt x="185464" y="264160"/>
                </a:lnTo>
                <a:lnTo>
                  <a:pt x="190783" y="259080"/>
                </a:lnTo>
                <a:lnTo>
                  <a:pt x="190539" y="254000"/>
                </a:lnTo>
                <a:lnTo>
                  <a:pt x="166875" y="232410"/>
                </a:lnTo>
                <a:lnTo>
                  <a:pt x="162786" y="228600"/>
                </a:lnTo>
                <a:lnTo>
                  <a:pt x="158896" y="224789"/>
                </a:lnTo>
                <a:lnTo>
                  <a:pt x="155308" y="222250"/>
                </a:lnTo>
                <a:lnTo>
                  <a:pt x="146138" y="213360"/>
                </a:lnTo>
                <a:lnTo>
                  <a:pt x="139821" y="207010"/>
                </a:lnTo>
                <a:lnTo>
                  <a:pt x="137970" y="205739"/>
                </a:lnTo>
                <a:lnTo>
                  <a:pt x="133151" y="201930"/>
                </a:lnTo>
                <a:lnTo>
                  <a:pt x="130867" y="200660"/>
                </a:lnTo>
                <a:lnTo>
                  <a:pt x="123054" y="195580"/>
                </a:lnTo>
                <a:lnTo>
                  <a:pt x="114258" y="189230"/>
                </a:lnTo>
                <a:lnTo>
                  <a:pt x="111992" y="187960"/>
                </a:lnTo>
                <a:lnTo>
                  <a:pt x="110022" y="186908"/>
                </a:lnTo>
                <a:close/>
              </a:path>
              <a:path w="191135" h="264160">
                <a:moveTo>
                  <a:pt x="93749" y="182880"/>
                </a:moveTo>
                <a:lnTo>
                  <a:pt x="48699" y="182880"/>
                </a:lnTo>
                <a:lnTo>
                  <a:pt x="44099" y="184150"/>
                </a:lnTo>
                <a:lnTo>
                  <a:pt x="41843" y="184150"/>
                </a:lnTo>
                <a:lnTo>
                  <a:pt x="33676" y="186689"/>
                </a:lnTo>
                <a:lnTo>
                  <a:pt x="30600" y="187960"/>
                </a:lnTo>
                <a:lnTo>
                  <a:pt x="28263" y="189230"/>
                </a:lnTo>
                <a:lnTo>
                  <a:pt x="22796" y="191770"/>
                </a:lnTo>
                <a:lnTo>
                  <a:pt x="19547" y="193039"/>
                </a:lnTo>
                <a:lnTo>
                  <a:pt x="13281" y="198120"/>
                </a:lnTo>
                <a:lnTo>
                  <a:pt x="10742" y="200660"/>
                </a:lnTo>
                <a:lnTo>
                  <a:pt x="4796" y="207010"/>
                </a:lnTo>
                <a:lnTo>
                  <a:pt x="3176" y="208280"/>
                </a:lnTo>
                <a:lnTo>
                  <a:pt x="960" y="214630"/>
                </a:lnTo>
                <a:lnTo>
                  <a:pt x="769" y="215900"/>
                </a:lnTo>
                <a:lnTo>
                  <a:pt x="747" y="218439"/>
                </a:lnTo>
                <a:lnTo>
                  <a:pt x="627" y="223520"/>
                </a:lnTo>
                <a:lnTo>
                  <a:pt x="0" y="233680"/>
                </a:lnTo>
                <a:lnTo>
                  <a:pt x="434" y="236220"/>
                </a:lnTo>
                <a:lnTo>
                  <a:pt x="7346" y="242570"/>
                </a:lnTo>
                <a:lnTo>
                  <a:pt x="10821" y="243839"/>
                </a:lnTo>
                <a:lnTo>
                  <a:pt x="20191" y="241300"/>
                </a:lnTo>
                <a:lnTo>
                  <a:pt x="24761" y="241300"/>
                </a:lnTo>
                <a:lnTo>
                  <a:pt x="27336" y="240030"/>
                </a:lnTo>
                <a:lnTo>
                  <a:pt x="41104" y="236220"/>
                </a:lnTo>
                <a:lnTo>
                  <a:pt x="46659" y="233680"/>
                </a:lnTo>
                <a:lnTo>
                  <a:pt x="52748" y="231139"/>
                </a:lnTo>
                <a:lnTo>
                  <a:pt x="14729" y="231139"/>
                </a:lnTo>
                <a:lnTo>
                  <a:pt x="14550" y="229870"/>
                </a:lnTo>
                <a:lnTo>
                  <a:pt x="12807" y="228600"/>
                </a:lnTo>
                <a:lnTo>
                  <a:pt x="13510" y="228600"/>
                </a:lnTo>
                <a:lnTo>
                  <a:pt x="14700" y="228243"/>
                </a:lnTo>
                <a:lnTo>
                  <a:pt x="15001" y="224789"/>
                </a:lnTo>
                <a:lnTo>
                  <a:pt x="15125" y="222250"/>
                </a:lnTo>
                <a:lnTo>
                  <a:pt x="15237" y="217170"/>
                </a:lnTo>
                <a:lnTo>
                  <a:pt x="15730" y="215900"/>
                </a:lnTo>
                <a:lnTo>
                  <a:pt x="16526" y="214630"/>
                </a:lnTo>
                <a:lnTo>
                  <a:pt x="20534" y="210820"/>
                </a:lnTo>
                <a:lnTo>
                  <a:pt x="22404" y="209550"/>
                </a:lnTo>
                <a:lnTo>
                  <a:pt x="27339" y="205739"/>
                </a:lnTo>
                <a:lnTo>
                  <a:pt x="29885" y="204470"/>
                </a:lnTo>
                <a:lnTo>
                  <a:pt x="33905" y="201930"/>
                </a:lnTo>
                <a:lnTo>
                  <a:pt x="35723" y="201930"/>
                </a:lnTo>
                <a:lnTo>
                  <a:pt x="43225" y="199389"/>
                </a:lnTo>
                <a:lnTo>
                  <a:pt x="45633" y="198120"/>
                </a:lnTo>
                <a:lnTo>
                  <a:pt x="47292" y="198120"/>
                </a:lnTo>
                <a:lnTo>
                  <a:pt x="50370" y="196850"/>
                </a:lnTo>
                <a:lnTo>
                  <a:pt x="77503" y="196850"/>
                </a:lnTo>
                <a:lnTo>
                  <a:pt x="81734" y="193039"/>
                </a:lnTo>
                <a:lnTo>
                  <a:pt x="93749" y="182880"/>
                </a:lnTo>
                <a:close/>
              </a:path>
              <a:path w="191135" h="264160">
                <a:moveTo>
                  <a:pt x="14700" y="228243"/>
                </a:moveTo>
                <a:lnTo>
                  <a:pt x="13510" y="228600"/>
                </a:lnTo>
                <a:lnTo>
                  <a:pt x="12807" y="228600"/>
                </a:lnTo>
                <a:lnTo>
                  <a:pt x="14550" y="229870"/>
                </a:lnTo>
                <a:lnTo>
                  <a:pt x="14729" y="231139"/>
                </a:lnTo>
                <a:lnTo>
                  <a:pt x="14700" y="228243"/>
                </a:lnTo>
                <a:close/>
              </a:path>
              <a:path w="191135" h="264160">
                <a:moveTo>
                  <a:pt x="162658" y="13970"/>
                </a:moveTo>
                <a:lnTo>
                  <a:pt x="145583" y="13970"/>
                </a:lnTo>
                <a:lnTo>
                  <a:pt x="146432" y="15239"/>
                </a:lnTo>
                <a:lnTo>
                  <a:pt x="147463" y="15239"/>
                </a:lnTo>
                <a:lnTo>
                  <a:pt x="150684" y="22860"/>
                </a:lnTo>
                <a:lnTo>
                  <a:pt x="151212" y="25400"/>
                </a:lnTo>
                <a:lnTo>
                  <a:pt x="152359" y="34289"/>
                </a:lnTo>
                <a:lnTo>
                  <a:pt x="152496" y="38100"/>
                </a:lnTo>
                <a:lnTo>
                  <a:pt x="152713" y="46989"/>
                </a:lnTo>
                <a:lnTo>
                  <a:pt x="152828" y="50800"/>
                </a:lnTo>
                <a:lnTo>
                  <a:pt x="153144" y="58420"/>
                </a:lnTo>
                <a:lnTo>
                  <a:pt x="153167" y="62230"/>
                </a:lnTo>
                <a:lnTo>
                  <a:pt x="152050" y="72389"/>
                </a:lnTo>
                <a:lnTo>
                  <a:pt x="134703" y="120650"/>
                </a:lnTo>
                <a:lnTo>
                  <a:pt x="132250" y="127000"/>
                </a:lnTo>
                <a:lnTo>
                  <a:pt x="130214" y="130810"/>
                </a:lnTo>
                <a:lnTo>
                  <a:pt x="128066" y="135889"/>
                </a:lnTo>
                <a:lnTo>
                  <a:pt x="124914" y="140970"/>
                </a:lnTo>
                <a:lnTo>
                  <a:pt x="121522" y="147320"/>
                </a:lnTo>
                <a:lnTo>
                  <a:pt x="117925" y="152400"/>
                </a:lnTo>
                <a:lnTo>
                  <a:pt x="114157" y="158750"/>
                </a:lnTo>
                <a:lnTo>
                  <a:pt x="103656" y="172720"/>
                </a:lnTo>
                <a:lnTo>
                  <a:pt x="95269" y="181610"/>
                </a:lnTo>
                <a:lnTo>
                  <a:pt x="92229" y="184150"/>
                </a:lnTo>
                <a:lnTo>
                  <a:pt x="81734" y="193039"/>
                </a:lnTo>
                <a:lnTo>
                  <a:pt x="71862" y="201930"/>
                </a:lnTo>
                <a:lnTo>
                  <a:pt x="70021" y="203200"/>
                </a:lnTo>
                <a:lnTo>
                  <a:pt x="65722" y="207010"/>
                </a:lnTo>
                <a:lnTo>
                  <a:pt x="63618" y="208280"/>
                </a:lnTo>
                <a:lnTo>
                  <a:pt x="56978" y="213360"/>
                </a:lnTo>
                <a:lnTo>
                  <a:pt x="52143" y="215900"/>
                </a:lnTo>
                <a:lnTo>
                  <a:pt x="41259" y="220980"/>
                </a:lnTo>
                <a:lnTo>
                  <a:pt x="36239" y="222250"/>
                </a:lnTo>
                <a:lnTo>
                  <a:pt x="23902" y="226060"/>
                </a:lnTo>
                <a:lnTo>
                  <a:pt x="21762" y="227330"/>
                </a:lnTo>
                <a:lnTo>
                  <a:pt x="17752" y="227330"/>
                </a:lnTo>
                <a:lnTo>
                  <a:pt x="14700" y="228243"/>
                </a:lnTo>
                <a:lnTo>
                  <a:pt x="14745" y="231139"/>
                </a:lnTo>
                <a:lnTo>
                  <a:pt x="52748" y="231139"/>
                </a:lnTo>
                <a:lnTo>
                  <a:pt x="58837" y="228600"/>
                </a:lnTo>
                <a:lnTo>
                  <a:pt x="64339" y="226060"/>
                </a:lnTo>
                <a:lnTo>
                  <a:pt x="72141" y="219710"/>
                </a:lnTo>
                <a:lnTo>
                  <a:pt x="74585" y="218439"/>
                </a:lnTo>
                <a:lnTo>
                  <a:pt x="79350" y="214630"/>
                </a:lnTo>
                <a:lnTo>
                  <a:pt x="81286" y="213360"/>
                </a:lnTo>
                <a:lnTo>
                  <a:pt x="89849" y="205739"/>
                </a:lnTo>
                <a:lnTo>
                  <a:pt x="94448" y="201930"/>
                </a:lnTo>
                <a:lnTo>
                  <a:pt x="99397" y="197736"/>
                </a:lnTo>
                <a:lnTo>
                  <a:pt x="96906" y="196850"/>
                </a:lnTo>
                <a:lnTo>
                  <a:pt x="100444" y="196850"/>
                </a:lnTo>
                <a:lnTo>
                  <a:pt x="101942" y="195580"/>
                </a:lnTo>
                <a:lnTo>
                  <a:pt x="105267" y="191770"/>
                </a:lnTo>
                <a:lnTo>
                  <a:pt x="109173" y="187960"/>
                </a:lnTo>
                <a:lnTo>
                  <a:pt x="110022" y="186908"/>
                </a:lnTo>
                <a:lnTo>
                  <a:pt x="104851" y="184150"/>
                </a:lnTo>
                <a:lnTo>
                  <a:pt x="99983" y="182880"/>
                </a:lnTo>
                <a:lnTo>
                  <a:pt x="113277" y="182880"/>
                </a:lnTo>
                <a:lnTo>
                  <a:pt x="117382" y="177800"/>
                </a:lnTo>
                <a:lnTo>
                  <a:pt x="121577" y="172720"/>
                </a:lnTo>
                <a:lnTo>
                  <a:pt x="125997" y="166370"/>
                </a:lnTo>
                <a:lnTo>
                  <a:pt x="130008" y="160020"/>
                </a:lnTo>
                <a:lnTo>
                  <a:pt x="133838" y="154939"/>
                </a:lnTo>
                <a:lnTo>
                  <a:pt x="137454" y="148589"/>
                </a:lnTo>
                <a:lnTo>
                  <a:pt x="140821" y="142239"/>
                </a:lnTo>
                <a:lnTo>
                  <a:pt x="143175" y="137160"/>
                </a:lnTo>
                <a:lnTo>
                  <a:pt x="145360" y="133350"/>
                </a:lnTo>
                <a:lnTo>
                  <a:pt x="149967" y="121920"/>
                </a:lnTo>
                <a:lnTo>
                  <a:pt x="153804" y="113030"/>
                </a:lnTo>
                <a:lnTo>
                  <a:pt x="156293" y="106680"/>
                </a:lnTo>
                <a:lnTo>
                  <a:pt x="167464" y="63500"/>
                </a:lnTo>
                <a:lnTo>
                  <a:pt x="167350" y="53272"/>
                </a:lnTo>
                <a:lnTo>
                  <a:pt x="167143" y="48260"/>
                </a:lnTo>
                <a:lnTo>
                  <a:pt x="166918" y="38100"/>
                </a:lnTo>
                <a:lnTo>
                  <a:pt x="166813" y="35560"/>
                </a:lnTo>
                <a:lnTo>
                  <a:pt x="166737" y="34289"/>
                </a:lnTo>
                <a:lnTo>
                  <a:pt x="165357" y="22860"/>
                </a:lnTo>
                <a:lnTo>
                  <a:pt x="164687" y="19050"/>
                </a:lnTo>
                <a:lnTo>
                  <a:pt x="162658" y="13970"/>
                </a:lnTo>
                <a:close/>
              </a:path>
              <a:path w="191135" h="264160">
                <a:moveTo>
                  <a:pt x="100444" y="196850"/>
                </a:moveTo>
                <a:lnTo>
                  <a:pt x="96906" y="196850"/>
                </a:lnTo>
                <a:lnTo>
                  <a:pt x="99397" y="197736"/>
                </a:lnTo>
                <a:lnTo>
                  <a:pt x="100444" y="196850"/>
                </a:lnTo>
                <a:close/>
              </a:path>
              <a:path w="191135" h="264160">
                <a:moveTo>
                  <a:pt x="113277" y="182880"/>
                </a:moveTo>
                <a:lnTo>
                  <a:pt x="99983" y="182880"/>
                </a:lnTo>
                <a:lnTo>
                  <a:pt x="104851" y="184150"/>
                </a:lnTo>
                <a:lnTo>
                  <a:pt x="110022" y="186908"/>
                </a:lnTo>
                <a:lnTo>
                  <a:pt x="113277" y="182880"/>
                </a:lnTo>
                <a:close/>
              </a:path>
              <a:path w="191135" h="264160">
                <a:moveTo>
                  <a:pt x="90369" y="181610"/>
                </a:moveTo>
                <a:lnTo>
                  <a:pt x="86295" y="182880"/>
                </a:lnTo>
                <a:lnTo>
                  <a:pt x="92458" y="182880"/>
                </a:lnTo>
                <a:lnTo>
                  <a:pt x="90369" y="181610"/>
                </a:lnTo>
                <a:close/>
              </a:path>
              <a:path w="191135" h="264160">
                <a:moveTo>
                  <a:pt x="143529" y="0"/>
                </a:moveTo>
                <a:lnTo>
                  <a:pt x="117349" y="0"/>
                </a:lnTo>
                <a:lnTo>
                  <a:pt x="109755" y="1270"/>
                </a:lnTo>
                <a:lnTo>
                  <a:pt x="105544" y="2539"/>
                </a:lnTo>
                <a:lnTo>
                  <a:pt x="96768" y="5080"/>
                </a:lnTo>
                <a:lnTo>
                  <a:pt x="92167" y="6350"/>
                </a:lnTo>
                <a:lnTo>
                  <a:pt x="83178" y="10160"/>
                </a:lnTo>
                <a:lnTo>
                  <a:pt x="79162" y="11430"/>
                </a:lnTo>
                <a:lnTo>
                  <a:pt x="46473" y="34289"/>
                </a:lnTo>
                <a:lnTo>
                  <a:pt x="44720" y="35560"/>
                </a:lnTo>
                <a:lnTo>
                  <a:pt x="41899" y="44450"/>
                </a:lnTo>
                <a:lnTo>
                  <a:pt x="42138" y="52070"/>
                </a:lnTo>
                <a:lnTo>
                  <a:pt x="44206" y="62230"/>
                </a:lnTo>
                <a:lnTo>
                  <a:pt x="45253" y="63500"/>
                </a:lnTo>
                <a:lnTo>
                  <a:pt x="51188" y="67310"/>
                </a:lnTo>
                <a:lnTo>
                  <a:pt x="74265" y="67310"/>
                </a:lnTo>
                <a:lnTo>
                  <a:pt x="75580" y="66039"/>
                </a:lnTo>
                <a:lnTo>
                  <a:pt x="81320" y="64770"/>
                </a:lnTo>
                <a:lnTo>
                  <a:pt x="83202" y="64770"/>
                </a:lnTo>
                <a:lnTo>
                  <a:pt x="89454" y="63500"/>
                </a:lnTo>
                <a:lnTo>
                  <a:pt x="94480" y="63500"/>
                </a:lnTo>
                <a:lnTo>
                  <a:pt x="96225" y="62230"/>
                </a:lnTo>
                <a:lnTo>
                  <a:pt x="109428" y="58420"/>
                </a:lnTo>
                <a:lnTo>
                  <a:pt x="111489" y="58420"/>
                </a:lnTo>
                <a:lnTo>
                  <a:pt x="116602" y="55880"/>
                </a:lnTo>
                <a:lnTo>
                  <a:pt x="57550" y="55880"/>
                </a:lnTo>
                <a:lnTo>
                  <a:pt x="57113" y="54610"/>
                </a:lnTo>
                <a:lnTo>
                  <a:pt x="55058" y="53339"/>
                </a:lnTo>
                <a:lnTo>
                  <a:pt x="56687" y="53339"/>
                </a:lnTo>
                <a:lnTo>
                  <a:pt x="57005" y="53272"/>
                </a:lnTo>
                <a:lnTo>
                  <a:pt x="56729" y="52070"/>
                </a:lnTo>
                <a:lnTo>
                  <a:pt x="56563" y="45720"/>
                </a:lnTo>
                <a:lnTo>
                  <a:pt x="57437" y="43180"/>
                </a:lnTo>
                <a:lnTo>
                  <a:pt x="58012" y="43180"/>
                </a:lnTo>
                <a:lnTo>
                  <a:pt x="63219" y="38100"/>
                </a:lnTo>
                <a:lnTo>
                  <a:pt x="65759" y="35560"/>
                </a:lnTo>
                <a:lnTo>
                  <a:pt x="73757" y="30480"/>
                </a:lnTo>
                <a:lnTo>
                  <a:pt x="77579" y="27939"/>
                </a:lnTo>
                <a:lnTo>
                  <a:pt x="85175" y="24130"/>
                </a:lnTo>
                <a:lnTo>
                  <a:pt x="88759" y="22860"/>
                </a:lnTo>
                <a:lnTo>
                  <a:pt x="101041" y="19050"/>
                </a:lnTo>
                <a:lnTo>
                  <a:pt x="108813" y="16510"/>
                </a:lnTo>
                <a:lnTo>
                  <a:pt x="112482" y="15239"/>
                </a:lnTo>
                <a:lnTo>
                  <a:pt x="118868" y="13970"/>
                </a:lnTo>
                <a:lnTo>
                  <a:pt x="162658" y="13970"/>
                </a:lnTo>
                <a:lnTo>
                  <a:pt x="161137" y="10160"/>
                </a:lnTo>
                <a:lnTo>
                  <a:pt x="159200" y="6350"/>
                </a:lnTo>
                <a:lnTo>
                  <a:pt x="153196" y="1270"/>
                </a:lnTo>
                <a:lnTo>
                  <a:pt x="150519" y="1270"/>
                </a:lnTo>
                <a:lnTo>
                  <a:pt x="143529" y="0"/>
                </a:lnTo>
                <a:close/>
              </a:path>
              <a:path w="191135" h="264160">
                <a:moveTo>
                  <a:pt x="57005" y="53272"/>
                </a:moveTo>
                <a:lnTo>
                  <a:pt x="56687" y="53339"/>
                </a:lnTo>
                <a:lnTo>
                  <a:pt x="55058" y="53339"/>
                </a:lnTo>
                <a:lnTo>
                  <a:pt x="57113" y="54610"/>
                </a:lnTo>
                <a:lnTo>
                  <a:pt x="57550" y="55880"/>
                </a:lnTo>
                <a:lnTo>
                  <a:pt x="57005" y="53272"/>
                </a:lnTo>
                <a:close/>
              </a:path>
              <a:path w="191135" h="264160">
                <a:moveTo>
                  <a:pt x="139114" y="29210"/>
                </a:moveTo>
                <a:lnTo>
                  <a:pt x="124166" y="29210"/>
                </a:lnTo>
                <a:lnTo>
                  <a:pt x="124621" y="31750"/>
                </a:lnTo>
                <a:lnTo>
                  <a:pt x="125909" y="33020"/>
                </a:lnTo>
                <a:lnTo>
                  <a:pt x="128578" y="34289"/>
                </a:lnTo>
                <a:lnTo>
                  <a:pt x="124957" y="34289"/>
                </a:lnTo>
                <a:lnTo>
                  <a:pt x="123098" y="35560"/>
                </a:lnTo>
                <a:lnTo>
                  <a:pt x="121913" y="36830"/>
                </a:lnTo>
                <a:lnTo>
                  <a:pt x="121823" y="38100"/>
                </a:lnTo>
                <a:lnTo>
                  <a:pt x="120679" y="39370"/>
                </a:lnTo>
                <a:lnTo>
                  <a:pt x="119481" y="41910"/>
                </a:lnTo>
                <a:lnTo>
                  <a:pt x="115900" y="46989"/>
                </a:lnTo>
                <a:lnTo>
                  <a:pt x="113788" y="50800"/>
                </a:lnTo>
                <a:lnTo>
                  <a:pt x="109341" y="52070"/>
                </a:lnTo>
                <a:lnTo>
                  <a:pt x="62623" y="52070"/>
                </a:lnTo>
                <a:lnTo>
                  <a:pt x="57005" y="53272"/>
                </a:lnTo>
                <a:lnTo>
                  <a:pt x="57603" y="55880"/>
                </a:lnTo>
                <a:lnTo>
                  <a:pt x="116602" y="55880"/>
                </a:lnTo>
                <a:lnTo>
                  <a:pt x="119085" y="54610"/>
                </a:lnTo>
                <a:lnTo>
                  <a:pt x="122869" y="52070"/>
                </a:lnTo>
                <a:lnTo>
                  <a:pt x="126213" y="49530"/>
                </a:lnTo>
                <a:lnTo>
                  <a:pt x="131808" y="45720"/>
                </a:lnTo>
                <a:lnTo>
                  <a:pt x="134725" y="43180"/>
                </a:lnTo>
                <a:lnTo>
                  <a:pt x="138836" y="35560"/>
                </a:lnTo>
                <a:lnTo>
                  <a:pt x="139114" y="29210"/>
                </a:lnTo>
                <a:close/>
              </a:path>
              <a:path w="191135" h="264160">
                <a:moveTo>
                  <a:pt x="102007" y="45325"/>
                </a:moveTo>
                <a:lnTo>
                  <a:pt x="92508" y="48260"/>
                </a:lnTo>
                <a:lnTo>
                  <a:pt x="91065" y="49530"/>
                </a:lnTo>
                <a:lnTo>
                  <a:pt x="87125" y="49530"/>
                </a:lnTo>
                <a:lnTo>
                  <a:pt x="80902" y="50800"/>
                </a:lnTo>
                <a:lnTo>
                  <a:pt x="78450" y="50800"/>
                </a:lnTo>
                <a:lnTo>
                  <a:pt x="72951" y="52070"/>
                </a:lnTo>
                <a:lnTo>
                  <a:pt x="109341" y="52070"/>
                </a:lnTo>
                <a:lnTo>
                  <a:pt x="102598" y="48260"/>
                </a:lnTo>
                <a:lnTo>
                  <a:pt x="102007" y="45325"/>
                </a:lnTo>
                <a:close/>
              </a:path>
              <a:path w="191135" h="264160">
                <a:moveTo>
                  <a:pt x="124166" y="29210"/>
                </a:moveTo>
                <a:lnTo>
                  <a:pt x="115139" y="39370"/>
                </a:lnTo>
                <a:lnTo>
                  <a:pt x="111827" y="41910"/>
                </a:lnTo>
                <a:lnTo>
                  <a:pt x="110082" y="43180"/>
                </a:lnTo>
                <a:lnTo>
                  <a:pt x="106438" y="44450"/>
                </a:lnTo>
                <a:lnTo>
                  <a:pt x="104843" y="44450"/>
                </a:lnTo>
                <a:lnTo>
                  <a:pt x="102007" y="45325"/>
                </a:lnTo>
                <a:lnTo>
                  <a:pt x="102598" y="48260"/>
                </a:lnTo>
                <a:lnTo>
                  <a:pt x="109341" y="52070"/>
                </a:lnTo>
                <a:lnTo>
                  <a:pt x="113788" y="50800"/>
                </a:lnTo>
                <a:lnTo>
                  <a:pt x="115900" y="46989"/>
                </a:lnTo>
                <a:lnTo>
                  <a:pt x="119481" y="41910"/>
                </a:lnTo>
                <a:lnTo>
                  <a:pt x="120679" y="39370"/>
                </a:lnTo>
                <a:lnTo>
                  <a:pt x="121823" y="38100"/>
                </a:lnTo>
                <a:lnTo>
                  <a:pt x="121913" y="36830"/>
                </a:lnTo>
                <a:lnTo>
                  <a:pt x="123098" y="35560"/>
                </a:lnTo>
                <a:lnTo>
                  <a:pt x="124957" y="34289"/>
                </a:lnTo>
                <a:lnTo>
                  <a:pt x="128578" y="34289"/>
                </a:lnTo>
                <a:lnTo>
                  <a:pt x="125909" y="33020"/>
                </a:lnTo>
                <a:lnTo>
                  <a:pt x="124621" y="31750"/>
                </a:lnTo>
                <a:lnTo>
                  <a:pt x="124166" y="29210"/>
                </a:lnTo>
                <a:close/>
              </a:path>
              <a:path w="191135" h="264160">
                <a:moveTo>
                  <a:pt x="129538" y="19050"/>
                </a:moveTo>
                <a:lnTo>
                  <a:pt x="124322" y="19050"/>
                </a:lnTo>
                <a:lnTo>
                  <a:pt x="117355" y="21589"/>
                </a:lnTo>
                <a:lnTo>
                  <a:pt x="113774" y="25400"/>
                </a:lnTo>
                <a:lnTo>
                  <a:pt x="110119" y="29210"/>
                </a:lnTo>
                <a:lnTo>
                  <a:pt x="108049" y="33020"/>
                </a:lnTo>
                <a:lnTo>
                  <a:pt x="106610" y="35560"/>
                </a:lnTo>
                <a:lnTo>
                  <a:pt x="101575" y="43180"/>
                </a:lnTo>
                <a:lnTo>
                  <a:pt x="102007" y="45325"/>
                </a:lnTo>
                <a:lnTo>
                  <a:pt x="104843" y="44450"/>
                </a:lnTo>
                <a:lnTo>
                  <a:pt x="106438" y="44450"/>
                </a:lnTo>
                <a:lnTo>
                  <a:pt x="110082" y="43180"/>
                </a:lnTo>
                <a:lnTo>
                  <a:pt x="111827" y="41910"/>
                </a:lnTo>
                <a:lnTo>
                  <a:pt x="115139" y="39370"/>
                </a:lnTo>
                <a:lnTo>
                  <a:pt x="118546" y="38100"/>
                </a:lnTo>
                <a:lnTo>
                  <a:pt x="121987" y="35560"/>
                </a:lnTo>
                <a:lnTo>
                  <a:pt x="123583" y="34289"/>
                </a:lnTo>
                <a:lnTo>
                  <a:pt x="124146" y="33020"/>
                </a:lnTo>
                <a:lnTo>
                  <a:pt x="124166" y="29210"/>
                </a:lnTo>
                <a:lnTo>
                  <a:pt x="139114" y="29210"/>
                </a:lnTo>
                <a:lnTo>
                  <a:pt x="137048" y="22860"/>
                </a:lnTo>
                <a:lnTo>
                  <a:pt x="135411" y="20320"/>
                </a:lnTo>
                <a:lnTo>
                  <a:pt x="129538" y="19050"/>
                </a:lnTo>
                <a:close/>
              </a:path>
            </a:pathLst>
          </a:custGeom>
          <a:solidFill>
            <a:srgbClr val="000000"/>
          </a:solidFill>
        </p:spPr>
        <p:txBody>
          <a:bodyPr wrap="square" lIns="0" tIns="0" rIns="0" bIns="0" rtlCol="0"/>
          <a:lstStyle/>
          <a:p>
            <a:endParaRPr/>
          </a:p>
        </p:txBody>
      </p:sp>
      <p:sp>
        <p:nvSpPr>
          <p:cNvPr id="12" name="object 12"/>
          <p:cNvSpPr/>
          <p:nvPr/>
        </p:nvSpPr>
        <p:spPr>
          <a:xfrm>
            <a:off x="2955248" y="2210843"/>
            <a:ext cx="104715" cy="224621"/>
          </a:xfrm>
          <a:custGeom>
            <a:avLst/>
            <a:gdLst/>
            <a:ahLst/>
            <a:cxnLst/>
            <a:rect l="l" t="t" r="r" b="b"/>
            <a:pathLst>
              <a:path w="122554" h="262889">
                <a:moveTo>
                  <a:pt x="12186" y="233666"/>
                </a:moveTo>
                <a:lnTo>
                  <a:pt x="7805" y="234936"/>
                </a:lnTo>
                <a:lnTo>
                  <a:pt x="5725" y="238715"/>
                </a:lnTo>
                <a:lnTo>
                  <a:pt x="866" y="245160"/>
                </a:lnTo>
                <a:lnTo>
                  <a:pt x="26" y="246686"/>
                </a:lnTo>
                <a:lnTo>
                  <a:pt x="0" y="247389"/>
                </a:lnTo>
                <a:lnTo>
                  <a:pt x="2249" y="256636"/>
                </a:lnTo>
                <a:lnTo>
                  <a:pt x="7603" y="259839"/>
                </a:lnTo>
                <a:lnTo>
                  <a:pt x="14311" y="261880"/>
                </a:lnTo>
                <a:lnTo>
                  <a:pt x="15100" y="262042"/>
                </a:lnTo>
                <a:lnTo>
                  <a:pt x="17513" y="262335"/>
                </a:lnTo>
                <a:lnTo>
                  <a:pt x="18567" y="262286"/>
                </a:lnTo>
                <a:lnTo>
                  <a:pt x="21993" y="261954"/>
                </a:lnTo>
                <a:lnTo>
                  <a:pt x="48949" y="261954"/>
                </a:lnTo>
                <a:lnTo>
                  <a:pt x="77777" y="254674"/>
                </a:lnTo>
                <a:lnTo>
                  <a:pt x="83531" y="251759"/>
                </a:lnTo>
                <a:lnTo>
                  <a:pt x="85082" y="250905"/>
                </a:lnTo>
                <a:lnTo>
                  <a:pt x="85363" y="250708"/>
                </a:lnTo>
                <a:lnTo>
                  <a:pt x="14822" y="250708"/>
                </a:lnTo>
                <a:lnTo>
                  <a:pt x="15090" y="250221"/>
                </a:lnTo>
                <a:lnTo>
                  <a:pt x="15309" y="249361"/>
                </a:lnTo>
                <a:lnTo>
                  <a:pt x="14710" y="246901"/>
                </a:lnTo>
                <a:lnTo>
                  <a:pt x="14342" y="246352"/>
                </a:lnTo>
                <a:lnTo>
                  <a:pt x="14014" y="246035"/>
                </a:lnTo>
                <a:lnTo>
                  <a:pt x="18143" y="246035"/>
                </a:lnTo>
                <a:lnTo>
                  <a:pt x="20429" y="241882"/>
                </a:lnTo>
                <a:lnTo>
                  <a:pt x="19157" y="237502"/>
                </a:lnTo>
                <a:lnTo>
                  <a:pt x="12186" y="233666"/>
                </a:lnTo>
                <a:close/>
              </a:path>
              <a:path w="122554" h="262889">
                <a:moveTo>
                  <a:pt x="48949" y="261954"/>
                </a:moveTo>
                <a:lnTo>
                  <a:pt x="21993" y="261954"/>
                </a:lnTo>
                <a:lnTo>
                  <a:pt x="40021" y="261962"/>
                </a:lnTo>
                <a:lnTo>
                  <a:pt x="46020" y="262040"/>
                </a:lnTo>
                <a:lnTo>
                  <a:pt x="47608" y="262021"/>
                </a:lnTo>
                <a:lnTo>
                  <a:pt x="48949" y="261954"/>
                </a:lnTo>
                <a:close/>
              </a:path>
              <a:path w="122554" h="262889">
                <a:moveTo>
                  <a:pt x="17055" y="247654"/>
                </a:moveTo>
                <a:lnTo>
                  <a:pt x="14983" y="250414"/>
                </a:lnTo>
                <a:lnTo>
                  <a:pt x="14822" y="250708"/>
                </a:lnTo>
                <a:lnTo>
                  <a:pt x="85363" y="250708"/>
                </a:lnTo>
                <a:lnTo>
                  <a:pt x="89436" y="247860"/>
                </a:lnTo>
                <a:lnTo>
                  <a:pt x="17722" y="247857"/>
                </a:lnTo>
                <a:lnTo>
                  <a:pt x="17055" y="247654"/>
                </a:lnTo>
                <a:close/>
              </a:path>
              <a:path w="122554" h="262889">
                <a:moveTo>
                  <a:pt x="14014" y="246035"/>
                </a:moveTo>
                <a:lnTo>
                  <a:pt x="14342" y="246352"/>
                </a:lnTo>
                <a:lnTo>
                  <a:pt x="14710" y="246901"/>
                </a:lnTo>
                <a:lnTo>
                  <a:pt x="15309" y="249361"/>
                </a:lnTo>
                <a:lnTo>
                  <a:pt x="15090" y="250221"/>
                </a:lnTo>
                <a:lnTo>
                  <a:pt x="14984" y="250413"/>
                </a:lnTo>
                <a:lnTo>
                  <a:pt x="16918" y="247836"/>
                </a:lnTo>
                <a:lnTo>
                  <a:pt x="16831" y="247586"/>
                </a:lnTo>
                <a:lnTo>
                  <a:pt x="15610" y="247053"/>
                </a:lnTo>
                <a:lnTo>
                  <a:pt x="14347" y="246297"/>
                </a:lnTo>
                <a:lnTo>
                  <a:pt x="14014" y="246035"/>
                </a:lnTo>
                <a:close/>
              </a:path>
              <a:path w="122554" h="262889">
                <a:moveTo>
                  <a:pt x="39437" y="247545"/>
                </a:moveTo>
                <a:lnTo>
                  <a:pt x="21362" y="247545"/>
                </a:lnTo>
                <a:lnTo>
                  <a:pt x="17835" y="247860"/>
                </a:lnTo>
                <a:lnTo>
                  <a:pt x="89436" y="247860"/>
                </a:lnTo>
                <a:lnTo>
                  <a:pt x="89766" y="247629"/>
                </a:lnTo>
                <a:lnTo>
                  <a:pt x="45893" y="247629"/>
                </a:lnTo>
                <a:lnTo>
                  <a:pt x="39437" y="247545"/>
                </a:lnTo>
                <a:close/>
              </a:path>
              <a:path w="122554" h="262889">
                <a:moveTo>
                  <a:pt x="17667" y="247840"/>
                </a:moveTo>
                <a:lnTo>
                  <a:pt x="17804" y="247857"/>
                </a:lnTo>
                <a:lnTo>
                  <a:pt x="17667" y="247840"/>
                </a:lnTo>
                <a:close/>
              </a:path>
              <a:path w="122554" h="262889">
                <a:moveTo>
                  <a:pt x="17655" y="247836"/>
                </a:moveTo>
                <a:close/>
              </a:path>
              <a:path w="122554" h="262889">
                <a:moveTo>
                  <a:pt x="18143" y="246035"/>
                </a:moveTo>
                <a:lnTo>
                  <a:pt x="14014" y="246035"/>
                </a:lnTo>
                <a:lnTo>
                  <a:pt x="14438" y="246352"/>
                </a:lnTo>
                <a:lnTo>
                  <a:pt x="15610" y="247053"/>
                </a:lnTo>
                <a:lnTo>
                  <a:pt x="17055" y="247654"/>
                </a:lnTo>
                <a:lnTo>
                  <a:pt x="17886" y="246503"/>
                </a:lnTo>
                <a:lnTo>
                  <a:pt x="18143" y="246035"/>
                </a:lnTo>
                <a:close/>
              </a:path>
              <a:path w="122554" h="262889">
                <a:moveTo>
                  <a:pt x="120877" y="14465"/>
                </a:moveTo>
                <a:lnTo>
                  <a:pt x="102951" y="14465"/>
                </a:lnTo>
                <a:lnTo>
                  <a:pt x="104735" y="14838"/>
                </a:lnTo>
                <a:lnTo>
                  <a:pt x="105559" y="15168"/>
                </a:lnTo>
                <a:lnTo>
                  <a:pt x="107675" y="36007"/>
                </a:lnTo>
                <a:lnTo>
                  <a:pt x="107998" y="41968"/>
                </a:lnTo>
                <a:lnTo>
                  <a:pt x="107998" y="43257"/>
                </a:lnTo>
                <a:lnTo>
                  <a:pt x="107417" y="46807"/>
                </a:lnTo>
                <a:lnTo>
                  <a:pt x="106866" y="48381"/>
                </a:lnTo>
                <a:lnTo>
                  <a:pt x="103911" y="55848"/>
                </a:lnTo>
                <a:lnTo>
                  <a:pt x="102998" y="58223"/>
                </a:lnTo>
                <a:lnTo>
                  <a:pt x="101879" y="60873"/>
                </a:lnTo>
                <a:lnTo>
                  <a:pt x="96610" y="72581"/>
                </a:lnTo>
                <a:lnTo>
                  <a:pt x="92003" y="82120"/>
                </a:lnTo>
                <a:lnTo>
                  <a:pt x="91224" y="83790"/>
                </a:lnTo>
                <a:lnTo>
                  <a:pt x="77746" y="119905"/>
                </a:lnTo>
                <a:lnTo>
                  <a:pt x="73662" y="158686"/>
                </a:lnTo>
                <a:lnTo>
                  <a:pt x="73978" y="164844"/>
                </a:lnTo>
                <a:lnTo>
                  <a:pt x="82203" y="184412"/>
                </a:lnTo>
                <a:lnTo>
                  <a:pt x="82634" y="185101"/>
                </a:lnTo>
                <a:lnTo>
                  <a:pt x="88346" y="222027"/>
                </a:lnTo>
                <a:lnTo>
                  <a:pt x="88107" y="223474"/>
                </a:lnTo>
                <a:lnTo>
                  <a:pt x="70859" y="242034"/>
                </a:lnTo>
                <a:lnTo>
                  <a:pt x="66630" y="244365"/>
                </a:lnTo>
                <a:lnTo>
                  <a:pt x="45893" y="247629"/>
                </a:lnTo>
                <a:lnTo>
                  <a:pt x="89766" y="247629"/>
                </a:lnTo>
                <a:lnTo>
                  <a:pt x="102857" y="220296"/>
                </a:lnTo>
                <a:lnTo>
                  <a:pt x="102676" y="216611"/>
                </a:lnTo>
                <a:lnTo>
                  <a:pt x="102707" y="207896"/>
                </a:lnTo>
                <a:lnTo>
                  <a:pt x="92139" y="173386"/>
                </a:lnTo>
                <a:lnTo>
                  <a:pt x="91775" y="172813"/>
                </a:lnTo>
                <a:lnTo>
                  <a:pt x="88088" y="158686"/>
                </a:lnTo>
                <a:lnTo>
                  <a:pt x="88131" y="141211"/>
                </a:lnTo>
                <a:lnTo>
                  <a:pt x="99678" y="100603"/>
                </a:lnTo>
                <a:lnTo>
                  <a:pt x="109666" y="78679"/>
                </a:lnTo>
                <a:lnTo>
                  <a:pt x="113581" y="70017"/>
                </a:lnTo>
                <a:lnTo>
                  <a:pt x="115136" y="66521"/>
                </a:lnTo>
                <a:lnTo>
                  <a:pt x="116344" y="63661"/>
                </a:lnTo>
                <a:lnTo>
                  <a:pt x="118066" y="59216"/>
                </a:lnTo>
                <a:lnTo>
                  <a:pt x="120780" y="52360"/>
                </a:lnTo>
                <a:lnTo>
                  <a:pt x="121399" y="50586"/>
                </a:lnTo>
                <a:lnTo>
                  <a:pt x="122441" y="44212"/>
                </a:lnTo>
                <a:lnTo>
                  <a:pt x="122429" y="41968"/>
                </a:lnTo>
                <a:lnTo>
                  <a:pt x="122104" y="36007"/>
                </a:lnTo>
                <a:lnTo>
                  <a:pt x="122180" y="26153"/>
                </a:lnTo>
                <a:lnTo>
                  <a:pt x="121858" y="18936"/>
                </a:lnTo>
                <a:lnTo>
                  <a:pt x="121678" y="17179"/>
                </a:lnTo>
                <a:lnTo>
                  <a:pt x="120877" y="14465"/>
                </a:lnTo>
                <a:close/>
              </a:path>
              <a:path w="122554" h="262889">
                <a:moveTo>
                  <a:pt x="81117" y="118"/>
                </a:moveTo>
                <a:lnTo>
                  <a:pt x="79443" y="162"/>
                </a:lnTo>
                <a:lnTo>
                  <a:pt x="75605" y="507"/>
                </a:lnTo>
                <a:lnTo>
                  <a:pt x="73945" y="810"/>
                </a:lnTo>
                <a:lnTo>
                  <a:pt x="67684" y="2129"/>
                </a:lnTo>
                <a:lnTo>
                  <a:pt x="66224" y="2381"/>
                </a:lnTo>
                <a:lnTo>
                  <a:pt x="36892" y="21182"/>
                </a:lnTo>
                <a:lnTo>
                  <a:pt x="37317" y="23572"/>
                </a:lnTo>
                <a:lnTo>
                  <a:pt x="37317" y="52360"/>
                </a:lnTo>
                <a:lnTo>
                  <a:pt x="40542" y="55586"/>
                </a:lnTo>
                <a:lnTo>
                  <a:pt x="48499" y="55586"/>
                </a:lnTo>
                <a:lnTo>
                  <a:pt x="51725" y="52360"/>
                </a:lnTo>
                <a:lnTo>
                  <a:pt x="51704" y="22322"/>
                </a:lnTo>
                <a:lnTo>
                  <a:pt x="50749" y="22322"/>
                </a:lnTo>
                <a:lnTo>
                  <a:pt x="51052" y="21800"/>
                </a:lnTo>
                <a:lnTo>
                  <a:pt x="51219" y="21272"/>
                </a:lnTo>
                <a:lnTo>
                  <a:pt x="51342" y="20134"/>
                </a:lnTo>
                <a:lnTo>
                  <a:pt x="54583" y="20134"/>
                </a:lnTo>
                <a:lnTo>
                  <a:pt x="56194" y="19288"/>
                </a:lnTo>
                <a:lnTo>
                  <a:pt x="61627" y="17373"/>
                </a:lnTo>
                <a:lnTo>
                  <a:pt x="62680" y="17202"/>
                </a:lnTo>
                <a:lnTo>
                  <a:pt x="67284" y="16766"/>
                </a:lnTo>
                <a:lnTo>
                  <a:pt x="68187" y="16663"/>
                </a:lnTo>
                <a:lnTo>
                  <a:pt x="70332" y="16295"/>
                </a:lnTo>
                <a:lnTo>
                  <a:pt x="76391" y="15021"/>
                </a:lnTo>
                <a:lnTo>
                  <a:pt x="77665" y="14789"/>
                </a:lnTo>
                <a:lnTo>
                  <a:pt x="80178" y="14563"/>
                </a:lnTo>
                <a:lnTo>
                  <a:pt x="81395" y="14530"/>
                </a:lnTo>
                <a:lnTo>
                  <a:pt x="101344" y="14530"/>
                </a:lnTo>
                <a:lnTo>
                  <a:pt x="102400" y="14465"/>
                </a:lnTo>
                <a:lnTo>
                  <a:pt x="120877" y="14465"/>
                </a:lnTo>
                <a:lnTo>
                  <a:pt x="119712" y="10516"/>
                </a:lnTo>
                <a:lnTo>
                  <a:pt x="118203" y="7293"/>
                </a:lnTo>
                <a:lnTo>
                  <a:pt x="113061" y="2432"/>
                </a:lnTo>
                <a:lnTo>
                  <a:pt x="110073" y="1234"/>
                </a:lnTo>
                <a:lnTo>
                  <a:pt x="105504" y="278"/>
                </a:lnTo>
                <a:lnTo>
                  <a:pt x="88565" y="278"/>
                </a:lnTo>
                <a:lnTo>
                  <a:pt x="83098" y="140"/>
                </a:lnTo>
                <a:lnTo>
                  <a:pt x="81117" y="118"/>
                </a:lnTo>
                <a:close/>
              </a:path>
              <a:path w="122554" h="262889">
                <a:moveTo>
                  <a:pt x="51625" y="21687"/>
                </a:moveTo>
                <a:lnTo>
                  <a:pt x="50895" y="22071"/>
                </a:lnTo>
                <a:lnTo>
                  <a:pt x="50749" y="22322"/>
                </a:lnTo>
                <a:lnTo>
                  <a:pt x="51704" y="22322"/>
                </a:lnTo>
                <a:lnTo>
                  <a:pt x="51625" y="21687"/>
                </a:lnTo>
                <a:close/>
              </a:path>
              <a:path w="122554" h="262889">
                <a:moveTo>
                  <a:pt x="51342" y="20134"/>
                </a:moveTo>
                <a:lnTo>
                  <a:pt x="51219" y="21272"/>
                </a:lnTo>
                <a:lnTo>
                  <a:pt x="51052" y="21800"/>
                </a:lnTo>
                <a:lnTo>
                  <a:pt x="50895" y="22071"/>
                </a:lnTo>
                <a:lnTo>
                  <a:pt x="51625" y="21687"/>
                </a:lnTo>
                <a:lnTo>
                  <a:pt x="51342" y="20134"/>
                </a:lnTo>
                <a:close/>
              </a:path>
              <a:path w="122554" h="262889">
                <a:moveTo>
                  <a:pt x="54583" y="20134"/>
                </a:moveTo>
                <a:lnTo>
                  <a:pt x="51342" y="20134"/>
                </a:lnTo>
                <a:lnTo>
                  <a:pt x="51625" y="21687"/>
                </a:lnTo>
                <a:lnTo>
                  <a:pt x="54583" y="20134"/>
                </a:lnTo>
                <a:close/>
              </a:path>
              <a:path w="122554" h="262889">
                <a:moveTo>
                  <a:pt x="101344" y="14530"/>
                </a:moveTo>
                <a:lnTo>
                  <a:pt x="81395" y="14530"/>
                </a:lnTo>
                <a:lnTo>
                  <a:pt x="84319" y="14573"/>
                </a:lnTo>
                <a:lnTo>
                  <a:pt x="88374" y="14687"/>
                </a:lnTo>
                <a:lnTo>
                  <a:pt x="98776" y="14687"/>
                </a:lnTo>
                <a:lnTo>
                  <a:pt x="101344" y="14530"/>
                </a:lnTo>
                <a:close/>
              </a:path>
              <a:path w="122554" h="262889">
                <a:moveTo>
                  <a:pt x="104175" y="0"/>
                </a:moveTo>
                <a:lnTo>
                  <a:pt x="102802" y="0"/>
                </a:lnTo>
                <a:lnTo>
                  <a:pt x="98370" y="278"/>
                </a:lnTo>
                <a:lnTo>
                  <a:pt x="105504" y="278"/>
                </a:lnTo>
                <a:lnTo>
                  <a:pt x="104175" y="0"/>
                </a:lnTo>
                <a:close/>
              </a:path>
            </a:pathLst>
          </a:custGeom>
          <a:solidFill>
            <a:srgbClr val="000000"/>
          </a:solidFill>
        </p:spPr>
        <p:txBody>
          <a:bodyPr wrap="square" lIns="0" tIns="0" rIns="0" bIns="0" rtlCol="0"/>
          <a:lstStyle/>
          <a:p>
            <a:endParaRPr/>
          </a:p>
        </p:txBody>
      </p:sp>
      <p:sp>
        <p:nvSpPr>
          <p:cNvPr id="13" name="object 13"/>
          <p:cNvSpPr/>
          <p:nvPr/>
        </p:nvSpPr>
        <p:spPr>
          <a:xfrm>
            <a:off x="2981182" y="2612604"/>
            <a:ext cx="22788" cy="145950"/>
          </a:xfrm>
          <a:custGeom>
            <a:avLst/>
            <a:gdLst/>
            <a:ahLst/>
            <a:cxnLst/>
            <a:rect l="l" t="t" r="r" b="b"/>
            <a:pathLst>
              <a:path w="26670" h="170814">
                <a:moveTo>
                  <a:pt x="12024" y="165373"/>
                </a:moveTo>
                <a:lnTo>
                  <a:pt x="12024" y="167366"/>
                </a:lnTo>
                <a:lnTo>
                  <a:pt x="15250" y="170592"/>
                </a:lnTo>
                <a:lnTo>
                  <a:pt x="23208" y="170592"/>
                </a:lnTo>
                <a:lnTo>
                  <a:pt x="23603" y="170197"/>
                </a:lnTo>
                <a:lnTo>
                  <a:pt x="21579" y="170197"/>
                </a:lnTo>
                <a:lnTo>
                  <a:pt x="14236" y="169358"/>
                </a:lnTo>
                <a:lnTo>
                  <a:pt x="13669" y="168014"/>
                </a:lnTo>
                <a:lnTo>
                  <a:pt x="13120" y="167314"/>
                </a:lnTo>
                <a:lnTo>
                  <a:pt x="12621" y="166513"/>
                </a:lnTo>
                <a:lnTo>
                  <a:pt x="12024" y="165373"/>
                </a:lnTo>
                <a:close/>
              </a:path>
              <a:path w="26670" h="170814">
                <a:moveTo>
                  <a:pt x="16879" y="156577"/>
                </a:moveTo>
                <a:lnTo>
                  <a:pt x="12024" y="160875"/>
                </a:lnTo>
                <a:lnTo>
                  <a:pt x="12147" y="164349"/>
                </a:lnTo>
                <a:lnTo>
                  <a:pt x="12024" y="165373"/>
                </a:lnTo>
                <a:lnTo>
                  <a:pt x="12621" y="166513"/>
                </a:lnTo>
                <a:lnTo>
                  <a:pt x="13161" y="167366"/>
                </a:lnTo>
                <a:lnTo>
                  <a:pt x="13669" y="168014"/>
                </a:lnTo>
                <a:lnTo>
                  <a:pt x="14236" y="169358"/>
                </a:lnTo>
                <a:lnTo>
                  <a:pt x="21579" y="170197"/>
                </a:lnTo>
                <a:lnTo>
                  <a:pt x="26433" y="165903"/>
                </a:lnTo>
                <a:lnTo>
                  <a:pt x="26347" y="161846"/>
                </a:lnTo>
                <a:lnTo>
                  <a:pt x="26041" y="160461"/>
                </a:lnTo>
                <a:lnTo>
                  <a:pt x="25725" y="159306"/>
                </a:lnTo>
                <a:lnTo>
                  <a:pt x="25106" y="159306"/>
                </a:lnTo>
                <a:lnTo>
                  <a:pt x="25022" y="159165"/>
                </a:lnTo>
                <a:lnTo>
                  <a:pt x="24607" y="158635"/>
                </a:lnTo>
                <a:lnTo>
                  <a:pt x="24152" y="157408"/>
                </a:lnTo>
                <a:lnTo>
                  <a:pt x="16879" y="156577"/>
                </a:lnTo>
                <a:close/>
              </a:path>
              <a:path w="26670" h="170814">
                <a:moveTo>
                  <a:pt x="26433" y="165903"/>
                </a:moveTo>
                <a:lnTo>
                  <a:pt x="21579" y="170197"/>
                </a:lnTo>
                <a:lnTo>
                  <a:pt x="23603" y="170197"/>
                </a:lnTo>
                <a:lnTo>
                  <a:pt x="26433" y="167366"/>
                </a:lnTo>
                <a:lnTo>
                  <a:pt x="26433" y="165903"/>
                </a:lnTo>
                <a:close/>
              </a:path>
              <a:path w="26670" h="170814">
                <a:moveTo>
                  <a:pt x="7772" y="131767"/>
                </a:moveTo>
                <a:lnTo>
                  <a:pt x="1480" y="134697"/>
                </a:lnTo>
                <a:lnTo>
                  <a:pt x="0" y="138757"/>
                </a:lnTo>
                <a:lnTo>
                  <a:pt x="40" y="139246"/>
                </a:lnTo>
                <a:lnTo>
                  <a:pt x="2606" y="144754"/>
                </a:lnTo>
                <a:lnTo>
                  <a:pt x="9389" y="159835"/>
                </a:lnTo>
                <a:lnTo>
                  <a:pt x="11670" y="164696"/>
                </a:lnTo>
                <a:lnTo>
                  <a:pt x="12024" y="165373"/>
                </a:lnTo>
                <a:lnTo>
                  <a:pt x="11975" y="163704"/>
                </a:lnTo>
                <a:lnTo>
                  <a:pt x="11323" y="161269"/>
                </a:lnTo>
                <a:lnTo>
                  <a:pt x="9273" y="155149"/>
                </a:lnTo>
                <a:lnTo>
                  <a:pt x="8929" y="153838"/>
                </a:lnTo>
                <a:lnTo>
                  <a:pt x="8194" y="150188"/>
                </a:lnTo>
                <a:lnTo>
                  <a:pt x="8030" y="148287"/>
                </a:lnTo>
                <a:lnTo>
                  <a:pt x="7854" y="144754"/>
                </a:lnTo>
                <a:lnTo>
                  <a:pt x="7736" y="141551"/>
                </a:lnTo>
                <a:lnTo>
                  <a:pt x="7772" y="131767"/>
                </a:lnTo>
                <a:close/>
              </a:path>
              <a:path w="26670" h="170814">
                <a:moveTo>
                  <a:pt x="12024" y="163888"/>
                </a:moveTo>
                <a:lnTo>
                  <a:pt x="12024" y="164349"/>
                </a:lnTo>
                <a:lnTo>
                  <a:pt x="12024" y="163888"/>
                </a:lnTo>
                <a:close/>
              </a:path>
              <a:path w="26670" h="170814">
                <a:moveTo>
                  <a:pt x="11978" y="161183"/>
                </a:moveTo>
                <a:lnTo>
                  <a:pt x="11300" y="161183"/>
                </a:lnTo>
                <a:lnTo>
                  <a:pt x="11837" y="162760"/>
                </a:lnTo>
                <a:lnTo>
                  <a:pt x="12024" y="163888"/>
                </a:lnTo>
                <a:lnTo>
                  <a:pt x="11978" y="161183"/>
                </a:lnTo>
                <a:close/>
              </a:path>
              <a:path w="26670" h="170814">
                <a:moveTo>
                  <a:pt x="11323" y="161269"/>
                </a:moveTo>
                <a:lnTo>
                  <a:pt x="11722" y="162760"/>
                </a:lnTo>
                <a:lnTo>
                  <a:pt x="11323" y="161269"/>
                </a:lnTo>
                <a:close/>
              </a:path>
              <a:path w="26670" h="170814">
                <a:moveTo>
                  <a:pt x="25498" y="158473"/>
                </a:moveTo>
                <a:lnTo>
                  <a:pt x="26041" y="160461"/>
                </a:lnTo>
                <a:lnTo>
                  <a:pt x="26347" y="161846"/>
                </a:lnTo>
                <a:lnTo>
                  <a:pt x="26433" y="162560"/>
                </a:lnTo>
                <a:lnTo>
                  <a:pt x="26331" y="159306"/>
                </a:lnTo>
                <a:lnTo>
                  <a:pt x="25498" y="158473"/>
                </a:lnTo>
                <a:close/>
              </a:path>
              <a:path w="26670" h="170814">
                <a:moveTo>
                  <a:pt x="8694" y="131338"/>
                </a:moveTo>
                <a:lnTo>
                  <a:pt x="7772" y="131767"/>
                </a:lnTo>
                <a:lnTo>
                  <a:pt x="7736" y="141551"/>
                </a:lnTo>
                <a:lnTo>
                  <a:pt x="7854" y="144754"/>
                </a:lnTo>
                <a:lnTo>
                  <a:pt x="11323" y="161269"/>
                </a:lnTo>
                <a:lnTo>
                  <a:pt x="11978" y="161183"/>
                </a:lnTo>
                <a:lnTo>
                  <a:pt x="12024" y="159409"/>
                </a:lnTo>
                <a:lnTo>
                  <a:pt x="15250" y="156183"/>
                </a:lnTo>
                <a:lnTo>
                  <a:pt x="23591" y="156183"/>
                </a:lnTo>
                <a:lnTo>
                  <a:pt x="22491" y="153838"/>
                </a:lnTo>
                <a:lnTo>
                  <a:pt x="15707" y="138757"/>
                </a:lnTo>
                <a:lnTo>
                  <a:pt x="12979" y="132901"/>
                </a:lnTo>
                <a:lnTo>
                  <a:pt x="8694" y="131338"/>
                </a:lnTo>
                <a:close/>
              </a:path>
              <a:path w="26670" h="170814">
                <a:moveTo>
                  <a:pt x="23208" y="156183"/>
                </a:moveTo>
                <a:lnTo>
                  <a:pt x="15250" y="156183"/>
                </a:lnTo>
                <a:lnTo>
                  <a:pt x="12127" y="159306"/>
                </a:lnTo>
                <a:lnTo>
                  <a:pt x="12024" y="160875"/>
                </a:lnTo>
                <a:lnTo>
                  <a:pt x="16879" y="156577"/>
                </a:lnTo>
                <a:lnTo>
                  <a:pt x="23601" y="156577"/>
                </a:lnTo>
                <a:lnTo>
                  <a:pt x="23208" y="156183"/>
                </a:lnTo>
                <a:close/>
              </a:path>
              <a:path w="26670" h="170814">
                <a:moveTo>
                  <a:pt x="23601" y="156577"/>
                </a:moveTo>
                <a:lnTo>
                  <a:pt x="16879" y="156577"/>
                </a:lnTo>
                <a:lnTo>
                  <a:pt x="24152" y="157408"/>
                </a:lnTo>
                <a:lnTo>
                  <a:pt x="24607" y="158635"/>
                </a:lnTo>
                <a:lnTo>
                  <a:pt x="25022" y="159165"/>
                </a:lnTo>
                <a:lnTo>
                  <a:pt x="25106" y="159306"/>
                </a:lnTo>
                <a:lnTo>
                  <a:pt x="24588" y="158309"/>
                </a:lnTo>
                <a:lnTo>
                  <a:pt x="23930" y="156905"/>
                </a:lnTo>
                <a:lnTo>
                  <a:pt x="23601" y="156577"/>
                </a:lnTo>
                <a:close/>
              </a:path>
              <a:path w="26670" h="170814">
                <a:moveTo>
                  <a:pt x="23930" y="156905"/>
                </a:moveTo>
                <a:lnTo>
                  <a:pt x="24758" y="158635"/>
                </a:lnTo>
                <a:lnTo>
                  <a:pt x="25106" y="159306"/>
                </a:lnTo>
                <a:lnTo>
                  <a:pt x="25725" y="159306"/>
                </a:lnTo>
                <a:lnTo>
                  <a:pt x="25498" y="158473"/>
                </a:lnTo>
                <a:lnTo>
                  <a:pt x="23930" y="156905"/>
                </a:lnTo>
                <a:close/>
              </a:path>
              <a:path w="26670" h="170814">
                <a:moveTo>
                  <a:pt x="22189" y="131338"/>
                </a:moveTo>
                <a:lnTo>
                  <a:pt x="8694" y="131338"/>
                </a:lnTo>
                <a:lnTo>
                  <a:pt x="12979" y="132901"/>
                </a:lnTo>
                <a:lnTo>
                  <a:pt x="15927" y="139246"/>
                </a:lnTo>
                <a:lnTo>
                  <a:pt x="22569" y="154004"/>
                </a:lnTo>
                <a:lnTo>
                  <a:pt x="23930" y="156905"/>
                </a:lnTo>
                <a:lnTo>
                  <a:pt x="25498" y="158473"/>
                </a:lnTo>
                <a:lnTo>
                  <a:pt x="25185" y="157327"/>
                </a:lnTo>
                <a:lnTo>
                  <a:pt x="23417" y="152088"/>
                </a:lnTo>
                <a:lnTo>
                  <a:pt x="23154" y="151257"/>
                </a:lnTo>
                <a:lnTo>
                  <a:pt x="22971" y="150582"/>
                </a:lnTo>
                <a:lnTo>
                  <a:pt x="22509" y="148287"/>
                </a:lnTo>
                <a:lnTo>
                  <a:pt x="22374" y="146725"/>
                </a:lnTo>
                <a:lnTo>
                  <a:pt x="22187" y="142645"/>
                </a:lnTo>
                <a:lnTo>
                  <a:pt x="22189" y="131338"/>
                </a:lnTo>
                <a:close/>
              </a:path>
              <a:path w="26670" h="170814">
                <a:moveTo>
                  <a:pt x="23591" y="156183"/>
                </a:moveTo>
                <a:lnTo>
                  <a:pt x="23208" y="156183"/>
                </a:lnTo>
                <a:lnTo>
                  <a:pt x="23930" y="156905"/>
                </a:lnTo>
                <a:lnTo>
                  <a:pt x="23591" y="156183"/>
                </a:lnTo>
                <a:close/>
              </a:path>
              <a:path w="26670" h="170814">
                <a:moveTo>
                  <a:pt x="7780" y="9605"/>
                </a:moveTo>
                <a:lnTo>
                  <a:pt x="7772" y="131767"/>
                </a:lnTo>
                <a:lnTo>
                  <a:pt x="8694" y="131338"/>
                </a:lnTo>
                <a:lnTo>
                  <a:pt x="22189" y="131338"/>
                </a:lnTo>
                <a:lnTo>
                  <a:pt x="22189" y="37142"/>
                </a:lnTo>
                <a:lnTo>
                  <a:pt x="11005" y="37142"/>
                </a:lnTo>
                <a:lnTo>
                  <a:pt x="7780" y="33917"/>
                </a:lnTo>
                <a:lnTo>
                  <a:pt x="7780" y="9605"/>
                </a:lnTo>
                <a:close/>
              </a:path>
              <a:path w="26670" h="170814">
                <a:moveTo>
                  <a:pt x="7780" y="13583"/>
                </a:moveTo>
                <a:lnTo>
                  <a:pt x="7780" y="33917"/>
                </a:lnTo>
                <a:lnTo>
                  <a:pt x="11005" y="37142"/>
                </a:lnTo>
                <a:lnTo>
                  <a:pt x="18963" y="37142"/>
                </a:lnTo>
                <a:lnTo>
                  <a:pt x="22189" y="33917"/>
                </a:lnTo>
                <a:lnTo>
                  <a:pt x="22189" y="16809"/>
                </a:lnTo>
                <a:lnTo>
                  <a:pt x="11005" y="16809"/>
                </a:lnTo>
                <a:lnTo>
                  <a:pt x="7780" y="13583"/>
                </a:lnTo>
                <a:close/>
              </a:path>
              <a:path w="26670" h="170814">
                <a:moveTo>
                  <a:pt x="22189" y="33917"/>
                </a:moveTo>
                <a:lnTo>
                  <a:pt x="18963" y="37142"/>
                </a:lnTo>
                <a:lnTo>
                  <a:pt x="22189" y="37142"/>
                </a:lnTo>
                <a:lnTo>
                  <a:pt x="22189" y="33917"/>
                </a:lnTo>
                <a:close/>
              </a:path>
              <a:path w="26670" h="170814">
                <a:moveTo>
                  <a:pt x="18963" y="2401"/>
                </a:moveTo>
                <a:lnTo>
                  <a:pt x="11005" y="2401"/>
                </a:lnTo>
                <a:lnTo>
                  <a:pt x="7780" y="5626"/>
                </a:lnTo>
                <a:lnTo>
                  <a:pt x="7780" y="13583"/>
                </a:lnTo>
                <a:lnTo>
                  <a:pt x="11005" y="16809"/>
                </a:lnTo>
                <a:lnTo>
                  <a:pt x="18963" y="16809"/>
                </a:lnTo>
                <a:lnTo>
                  <a:pt x="22189" y="13583"/>
                </a:lnTo>
                <a:lnTo>
                  <a:pt x="22189" y="5626"/>
                </a:lnTo>
                <a:lnTo>
                  <a:pt x="18963" y="2401"/>
                </a:lnTo>
                <a:close/>
              </a:path>
              <a:path w="26670" h="170814">
                <a:moveTo>
                  <a:pt x="22189" y="13583"/>
                </a:moveTo>
                <a:lnTo>
                  <a:pt x="18963" y="16809"/>
                </a:lnTo>
                <a:lnTo>
                  <a:pt x="22189" y="16809"/>
                </a:lnTo>
                <a:lnTo>
                  <a:pt x="22189" y="13583"/>
                </a:lnTo>
                <a:close/>
              </a:path>
              <a:path w="26670" h="170814">
                <a:moveTo>
                  <a:pt x="22189" y="0"/>
                </a:moveTo>
                <a:lnTo>
                  <a:pt x="7780" y="0"/>
                </a:lnTo>
                <a:lnTo>
                  <a:pt x="7780" y="5626"/>
                </a:lnTo>
                <a:lnTo>
                  <a:pt x="11005" y="2401"/>
                </a:lnTo>
                <a:lnTo>
                  <a:pt x="22189" y="2401"/>
                </a:lnTo>
                <a:lnTo>
                  <a:pt x="22189" y="0"/>
                </a:lnTo>
                <a:close/>
              </a:path>
              <a:path w="26670" h="170814">
                <a:moveTo>
                  <a:pt x="22189" y="2401"/>
                </a:moveTo>
                <a:lnTo>
                  <a:pt x="18963" y="2401"/>
                </a:lnTo>
                <a:lnTo>
                  <a:pt x="22189" y="5626"/>
                </a:lnTo>
                <a:lnTo>
                  <a:pt x="22189" y="2401"/>
                </a:lnTo>
                <a:close/>
              </a:path>
            </a:pathLst>
          </a:custGeom>
          <a:solidFill>
            <a:srgbClr val="000000"/>
          </a:solidFill>
        </p:spPr>
        <p:txBody>
          <a:bodyPr wrap="square" lIns="0" tIns="0" rIns="0" bIns="0" rtlCol="0"/>
          <a:lstStyle/>
          <a:p>
            <a:endParaRPr/>
          </a:p>
        </p:txBody>
      </p:sp>
      <p:sp>
        <p:nvSpPr>
          <p:cNvPr id="14" name="object 14"/>
          <p:cNvSpPr/>
          <p:nvPr/>
        </p:nvSpPr>
        <p:spPr>
          <a:xfrm>
            <a:off x="3352520" y="1758012"/>
            <a:ext cx="154631" cy="228962"/>
          </a:xfrm>
          <a:custGeom>
            <a:avLst/>
            <a:gdLst/>
            <a:ahLst/>
            <a:cxnLst/>
            <a:rect l="l" t="t" r="r" b="b"/>
            <a:pathLst>
              <a:path w="180975" h="267969">
                <a:moveTo>
                  <a:pt x="92401" y="179044"/>
                </a:moveTo>
                <a:lnTo>
                  <a:pt x="86835" y="185420"/>
                </a:lnTo>
                <a:lnTo>
                  <a:pt x="83030" y="190376"/>
                </a:lnTo>
                <a:lnTo>
                  <a:pt x="83207" y="190500"/>
                </a:lnTo>
                <a:lnTo>
                  <a:pt x="84326" y="190500"/>
                </a:lnTo>
                <a:lnTo>
                  <a:pt x="86600" y="191770"/>
                </a:lnTo>
                <a:lnTo>
                  <a:pt x="90514" y="194310"/>
                </a:lnTo>
                <a:lnTo>
                  <a:pt x="96183" y="198120"/>
                </a:lnTo>
                <a:lnTo>
                  <a:pt x="100591" y="200660"/>
                </a:lnTo>
                <a:lnTo>
                  <a:pt x="108981" y="207010"/>
                </a:lnTo>
                <a:lnTo>
                  <a:pt x="113635" y="209550"/>
                </a:lnTo>
                <a:lnTo>
                  <a:pt x="120251" y="215900"/>
                </a:lnTo>
                <a:lnTo>
                  <a:pt x="122035" y="217170"/>
                </a:lnTo>
                <a:lnTo>
                  <a:pt x="129284" y="223520"/>
                </a:lnTo>
                <a:lnTo>
                  <a:pt x="130902" y="224790"/>
                </a:lnTo>
                <a:lnTo>
                  <a:pt x="134336" y="228600"/>
                </a:lnTo>
                <a:lnTo>
                  <a:pt x="135784" y="229870"/>
                </a:lnTo>
                <a:lnTo>
                  <a:pt x="141425" y="233680"/>
                </a:lnTo>
                <a:lnTo>
                  <a:pt x="144435" y="236220"/>
                </a:lnTo>
                <a:lnTo>
                  <a:pt x="146022" y="237490"/>
                </a:lnTo>
                <a:lnTo>
                  <a:pt x="150788" y="242570"/>
                </a:lnTo>
                <a:lnTo>
                  <a:pt x="153572" y="246380"/>
                </a:lnTo>
                <a:lnTo>
                  <a:pt x="163168" y="260350"/>
                </a:lnTo>
                <a:lnTo>
                  <a:pt x="164647" y="261620"/>
                </a:lnTo>
                <a:lnTo>
                  <a:pt x="168897" y="267970"/>
                </a:lnTo>
                <a:lnTo>
                  <a:pt x="173409" y="267970"/>
                </a:lnTo>
                <a:lnTo>
                  <a:pt x="179800" y="264160"/>
                </a:lnTo>
                <a:lnTo>
                  <a:pt x="180469" y="259080"/>
                </a:lnTo>
                <a:lnTo>
                  <a:pt x="176349" y="254000"/>
                </a:lnTo>
                <a:lnTo>
                  <a:pt x="174929" y="251460"/>
                </a:lnTo>
                <a:lnTo>
                  <a:pt x="164965" y="237490"/>
                </a:lnTo>
                <a:lnTo>
                  <a:pt x="161945" y="233680"/>
                </a:lnTo>
                <a:lnTo>
                  <a:pt x="155959" y="227330"/>
                </a:lnTo>
                <a:lnTo>
                  <a:pt x="153887" y="224790"/>
                </a:lnTo>
                <a:lnTo>
                  <a:pt x="150225" y="222250"/>
                </a:lnTo>
                <a:lnTo>
                  <a:pt x="144646" y="218440"/>
                </a:lnTo>
                <a:lnTo>
                  <a:pt x="143399" y="217170"/>
                </a:lnTo>
                <a:lnTo>
                  <a:pt x="140448" y="214630"/>
                </a:lnTo>
                <a:lnTo>
                  <a:pt x="138931" y="213360"/>
                </a:lnTo>
                <a:lnTo>
                  <a:pt x="131618" y="207010"/>
                </a:lnTo>
                <a:lnTo>
                  <a:pt x="129677" y="204470"/>
                </a:lnTo>
                <a:lnTo>
                  <a:pt x="122528" y="199390"/>
                </a:lnTo>
                <a:lnTo>
                  <a:pt x="117557" y="195580"/>
                </a:lnTo>
                <a:lnTo>
                  <a:pt x="108463" y="189230"/>
                </a:lnTo>
                <a:lnTo>
                  <a:pt x="103737" y="185420"/>
                </a:lnTo>
                <a:lnTo>
                  <a:pt x="97948" y="182880"/>
                </a:lnTo>
                <a:lnTo>
                  <a:pt x="94212" y="180340"/>
                </a:lnTo>
                <a:lnTo>
                  <a:pt x="92401" y="179044"/>
                </a:lnTo>
                <a:close/>
              </a:path>
              <a:path w="180975" h="267969">
                <a:moveTo>
                  <a:pt x="76744" y="175260"/>
                </a:moveTo>
                <a:lnTo>
                  <a:pt x="53246" y="175260"/>
                </a:lnTo>
                <a:lnTo>
                  <a:pt x="47368" y="176530"/>
                </a:lnTo>
                <a:lnTo>
                  <a:pt x="43889" y="176530"/>
                </a:lnTo>
                <a:lnTo>
                  <a:pt x="36451" y="179070"/>
                </a:lnTo>
                <a:lnTo>
                  <a:pt x="32926" y="180340"/>
                </a:lnTo>
                <a:lnTo>
                  <a:pt x="26447" y="184150"/>
                </a:lnTo>
                <a:lnTo>
                  <a:pt x="23359" y="185420"/>
                </a:lnTo>
                <a:lnTo>
                  <a:pt x="16830" y="191770"/>
                </a:lnTo>
                <a:lnTo>
                  <a:pt x="13606" y="194310"/>
                </a:lnTo>
                <a:lnTo>
                  <a:pt x="9513" y="199390"/>
                </a:lnTo>
                <a:lnTo>
                  <a:pt x="109" y="229870"/>
                </a:lnTo>
                <a:lnTo>
                  <a:pt x="0" y="237490"/>
                </a:lnTo>
                <a:lnTo>
                  <a:pt x="300" y="240030"/>
                </a:lnTo>
                <a:lnTo>
                  <a:pt x="5304" y="245110"/>
                </a:lnTo>
                <a:lnTo>
                  <a:pt x="12857" y="245110"/>
                </a:lnTo>
                <a:lnTo>
                  <a:pt x="15786" y="243840"/>
                </a:lnTo>
                <a:lnTo>
                  <a:pt x="19777" y="242570"/>
                </a:lnTo>
                <a:lnTo>
                  <a:pt x="31478" y="237490"/>
                </a:lnTo>
                <a:lnTo>
                  <a:pt x="34499" y="236220"/>
                </a:lnTo>
                <a:lnTo>
                  <a:pt x="39491" y="233680"/>
                </a:lnTo>
                <a:lnTo>
                  <a:pt x="14549" y="233680"/>
                </a:lnTo>
                <a:lnTo>
                  <a:pt x="12398" y="231140"/>
                </a:lnTo>
                <a:lnTo>
                  <a:pt x="9423" y="231140"/>
                </a:lnTo>
                <a:lnTo>
                  <a:pt x="10405" y="229870"/>
                </a:lnTo>
                <a:lnTo>
                  <a:pt x="11960" y="229870"/>
                </a:lnTo>
                <a:lnTo>
                  <a:pt x="14534" y="228881"/>
                </a:lnTo>
                <a:lnTo>
                  <a:pt x="14634" y="217170"/>
                </a:lnTo>
                <a:lnTo>
                  <a:pt x="14690" y="215900"/>
                </a:lnTo>
                <a:lnTo>
                  <a:pt x="15607" y="214630"/>
                </a:lnTo>
                <a:lnTo>
                  <a:pt x="16695" y="212090"/>
                </a:lnTo>
                <a:lnTo>
                  <a:pt x="20794" y="208280"/>
                </a:lnTo>
                <a:lnTo>
                  <a:pt x="24019" y="204470"/>
                </a:lnTo>
                <a:lnTo>
                  <a:pt x="26703" y="201930"/>
                </a:lnTo>
                <a:lnTo>
                  <a:pt x="31849" y="196850"/>
                </a:lnTo>
                <a:lnTo>
                  <a:pt x="34131" y="195580"/>
                </a:lnTo>
                <a:lnTo>
                  <a:pt x="38578" y="193040"/>
                </a:lnTo>
                <a:lnTo>
                  <a:pt x="41174" y="193040"/>
                </a:lnTo>
                <a:lnTo>
                  <a:pt x="46836" y="190500"/>
                </a:lnTo>
                <a:lnTo>
                  <a:pt x="64366" y="190500"/>
                </a:lnTo>
                <a:lnTo>
                  <a:pt x="70030" y="184150"/>
                </a:lnTo>
                <a:lnTo>
                  <a:pt x="75675" y="176530"/>
                </a:lnTo>
                <a:lnTo>
                  <a:pt x="76744" y="175260"/>
                </a:lnTo>
                <a:close/>
              </a:path>
              <a:path w="180975" h="267969">
                <a:moveTo>
                  <a:pt x="14534" y="228881"/>
                </a:moveTo>
                <a:lnTo>
                  <a:pt x="11960" y="229870"/>
                </a:lnTo>
                <a:lnTo>
                  <a:pt x="11540" y="230126"/>
                </a:lnTo>
                <a:lnTo>
                  <a:pt x="14549" y="233680"/>
                </a:lnTo>
                <a:lnTo>
                  <a:pt x="14522" y="232410"/>
                </a:lnTo>
                <a:lnTo>
                  <a:pt x="14534" y="228881"/>
                </a:lnTo>
                <a:close/>
              </a:path>
              <a:path w="180975" h="267969">
                <a:moveTo>
                  <a:pt x="151326" y="13970"/>
                </a:moveTo>
                <a:lnTo>
                  <a:pt x="135619" y="13970"/>
                </a:lnTo>
                <a:lnTo>
                  <a:pt x="136274" y="15240"/>
                </a:lnTo>
                <a:lnTo>
                  <a:pt x="136866" y="16510"/>
                </a:lnTo>
                <a:lnTo>
                  <a:pt x="137194" y="17780"/>
                </a:lnTo>
                <a:lnTo>
                  <a:pt x="137788" y="25400"/>
                </a:lnTo>
                <a:lnTo>
                  <a:pt x="138485" y="31750"/>
                </a:lnTo>
                <a:lnTo>
                  <a:pt x="138587" y="34289"/>
                </a:lnTo>
                <a:lnTo>
                  <a:pt x="138686" y="43180"/>
                </a:lnTo>
                <a:lnTo>
                  <a:pt x="138562" y="58420"/>
                </a:lnTo>
                <a:lnTo>
                  <a:pt x="138010" y="64770"/>
                </a:lnTo>
                <a:lnTo>
                  <a:pt x="137674" y="66040"/>
                </a:lnTo>
                <a:lnTo>
                  <a:pt x="136866" y="69850"/>
                </a:lnTo>
                <a:lnTo>
                  <a:pt x="136437" y="71120"/>
                </a:lnTo>
                <a:lnTo>
                  <a:pt x="134301" y="78740"/>
                </a:lnTo>
                <a:lnTo>
                  <a:pt x="132909" y="81280"/>
                </a:lnTo>
                <a:lnTo>
                  <a:pt x="126587" y="95250"/>
                </a:lnTo>
                <a:lnTo>
                  <a:pt x="123074" y="102870"/>
                </a:lnTo>
                <a:lnTo>
                  <a:pt x="119101" y="110490"/>
                </a:lnTo>
                <a:lnTo>
                  <a:pt x="114705" y="118110"/>
                </a:lnTo>
                <a:lnTo>
                  <a:pt x="109922" y="127000"/>
                </a:lnTo>
                <a:lnTo>
                  <a:pt x="105111" y="134620"/>
                </a:lnTo>
                <a:lnTo>
                  <a:pt x="90844" y="157480"/>
                </a:lnTo>
                <a:lnTo>
                  <a:pt x="86069" y="163830"/>
                </a:lnTo>
                <a:lnTo>
                  <a:pt x="81017" y="170180"/>
                </a:lnTo>
                <a:lnTo>
                  <a:pt x="75675" y="176530"/>
                </a:lnTo>
                <a:lnTo>
                  <a:pt x="70030" y="184150"/>
                </a:lnTo>
                <a:lnTo>
                  <a:pt x="64366" y="190500"/>
                </a:lnTo>
                <a:lnTo>
                  <a:pt x="58796" y="195580"/>
                </a:lnTo>
                <a:lnTo>
                  <a:pt x="53416" y="201930"/>
                </a:lnTo>
                <a:lnTo>
                  <a:pt x="27688" y="223520"/>
                </a:lnTo>
                <a:lnTo>
                  <a:pt x="25185" y="224790"/>
                </a:lnTo>
                <a:lnTo>
                  <a:pt x="14534" y="228881"/>
                </a:lnTo>
                <a:lnTo>
                  <a:pt x="14522" y="232410"/>
                </a:lnTo>
                <a:lnTo>
                  <a:pt x="14622" y="233680"/>
                </a:lnTo>
                <a:lnTo>
                  <a:pt x="39491" y="233680"/>
                </a:lnTo>
                <a:lnTo>
                  <a:pt x="44890" y="229870"/>
                </a:lnTo>
                <a:lnTo>
                  <a:pt x="49824" y="224790"/>
                </a:lnTo>
                <a:lnTo>
                  <a:pt x="58289" y="217170"/>
                </a:lnTo>
                <a:lnTo>
                  <a:pt x="63658" y="212090"/>
                </a:lnTo>
                <a:lnTo>
                  <a:pt x="69292" y="205740"/>
                </a:lnTo>
                <a:lnTo>
                  <a:pt x="75099" y="199390"/>
                </a:lnTo>
                <a:lnTo>
                  <a:pt x="80985" y="193040"/>
                </a:lnTo>
                <a:lnTo>
                  <a:pt x="82935" y="190500"/>
                </a:lnTo>
                <a:lnTo>
                  <a:pt x="73393" y="190500"/>
                </a:lnTo>
                <a:lnTo>
                  <a:pt x="80177" y="189230"/>
                </a:lnTo>
                <a:lnTo>
                  <a:pt x="83910" y="189230"/>
                </a:lnTo>
                <a:lnTo>
                  <a:pt x="86835" y="185420"/>
                </a:lnTo>
                <a:lnTo>
                  <a:pt x="92401" y="179044"/>
                </a:lnTo>
                <a:lnTo>
                  <a:pt x="90661" y="177800"/>
                </a:lnTo>
                <a:lnTo>
                  <a:pt x="88353" y="176530"/>
                </a:lnTo>
                <a:lnTo>
                  <a:pt x="83129" y="175260"/>
                </a:lnTo>
                <a:lnTo>
                  <a:pt x="95534" y="175260"/>
                </a:lnTo>
                <a:lnTo>
                  <a:pt x="97636" y="172720"/>
                </a:lnTo>
                <a:lnTo>
                  <a:pt x="102614" y="165100"/>
                </a:lnTo>
                <a:lnTo>
                  <a:pt x="107550" y="157480"/>
                </a:lnTo>
                <a:lnTo>
                  <a:pt x="112481" y="151130"/>
                </a:lnTo>
                <a:lnTo>
                  <a:pt x="117423" y="142240"/>
                </a:lnTo>
                <a:lnTo>
                  <a:pt x="122389" y="134620"/>
                </a:lnTo>
                <a:lnTo>
                  <a:pt x="127329" y="125730"/>
                </a:lnTo>
                <a:lnTo>
                  <a:pt x="131881" y="116840"/>
                </a:lnTo>
                <a:lnTo>
                  <a:pt x="136010" y="109220"/>
                </a:lnTo>
                <a:lnTo>
                  <a:pt x="140803" y="99060"/>
                </a:lnTo>
                <a:lnTo>
                  <a:pt x="152963" y="58420"/>
                </a:lnTo>
                <a:lnTo>
                  <a:pt x="153084" y="43180"/>
                </a:lnTo>
                <a:lnTo>
                  <a:pt x="152988" y="33020"/>
                </a:lnTo>
                <a:lnTo>
                  <a:pt x="152877" y="30480"/>
                </a:lnTo>
                <a:lnTo>
                  <a:pt x="152128" y="24130"/>
                </a:lnTo>
                <a:lnTo>
                  <a:pt x="151326" y="13970"/>
                </a:lnTo>
                <a:close/>
              </a:path>
              <a:path w="180975" h="267969">
                <a:moveTo>
                  <a:pt x="11540" y="230126"/>
                </a:moveTo>
                <a:lnTo>
                  <a:pt x="9874" y="231140"/>
                </a:lnTo>
                <a:lnTo>
                  <a:pt x="12398" y="231140"/>
                </a:lnTo>
                <a:lnTo>
                  <a:pt x="11540" y="230126"/>
                </a:lnTo>
                <a:close/>
              </a:path>
              <a:path w="180975" h="267969">
                <a:moveTo>
                  <a:pt x="11960" y="229870"/>
                </a:moveTo>
                <a:lnTo>
                  <a:pt x="11323" y="229870"/>
                </a:lnTo>
                <a:lnTo>
                  <a:pt x="11540" y="230126"/>
                </a:lnTo>
                <a:lnTo>
                  <a:pt x="11960" y="229870"/>
                </a:lnTo>
                <a:close/>
              </a:path>
              <a:path w="180975" h="267969">
                <a:moveTo>
                  <a:pt x="81389" y="189230"/>
                </a:moveTo>
                <a:lnTo>
                  <a:pt x="80177" y="189230"/>
                </a:lnTo>
                <a:lnTo>
                  <a:pt x="73393" y="190500"/>
                </a:lnTo>
                <a:lnTo>
                  <a:pt x="82935" y="190500"/>
                </a:lnTo>
                <a:lnTo>
                  <a:pt x="81389" y="189230"/>
                </a:lnTo>
                <a:close/>
              </a:path>
              <a:path w="180975" h="267969">
                <a:moveTo>
                  <a:pt x="83910" y="189230"/>
                </a:moveTo>
                <a:lnTo>
                  <a:pt x="81389" y="189230"/>
                </a:lnTo>
                <a:lnTo>
                  <a:pt x="83030" y="190376"/>
                </a:lnTo>
                <a:lnTo>
                  <a:pt x="83910" y="189230"/>
                </a:lnTo>
                <a:close/>
              </a:path>
              <a:path w="180975" h="267969">
                <a:moveTo>
                  <a:pt x="95534" y="175260"/>
                </a:moveTo>
                <a:lnTo>
                  <a:pt x="83129" y="175260"/>
                </a:lnTo>
                <a:lnTo>
                  <a:pt x="88353" y="176530"/>
                </a:lnTo>
                <a:lnTo>
                  <a:pt x="90661" y="177800"/>
                </a:lnTo>
                <a:lnTo>
                  <a:pt x="92401" y="179044"/>
                </a:lnTo>
                <a:lnTo>
                  <a:pt x="95534" y="175260"/>
                </a:lnTo>
                <a:close/>
              </a:path>
              <a:path w="180975" h="267969">
                <a:moveTo>
                  <a:pt x="135882" y="0"/>
                </a:moveTo>
                <a:lnTo>
                  <a:pt x="119428" y="0"/>
                </a:lnTo>
                <a:lnTo>
                  <a:pt x="111385" y="1270"/>
                </a:lnTo>
                <a:lnTo>
                  <a:pt x="108306" y="2540"/>
                </a:lnTo>
                <a:lnTo>
                  <a:pt x="101105" y="3810"/>
                </a:lnTo>
                <a:lnTo>
                  <a:pt x="96908" y="5080"/>
                </a:lnTo>
                <a:lnTo>
                  <a:pt x="89278" y="8890"/>
                </a:lnTo>
                <a:lnTo>
                  <a:pt x="86056" y="11430"/>
                </a:lnTo>
                <a:lnTo>
                  <a:pt x="78968" y="15240"/>
                </a:lnTo>
                <a:lnTo>
                  <a:pt x="75491" y="17780"/>
                </a:lnTo>
                <a:lnTo>
                  <a:pt x="70632" y="21590"/>
                </a:lnTo>
                <a:lnTo>
                  <a:pt x="66942" y="25400"/>
                </a:lnTo>
                <a:lnTo>
                  <a:pt x="64998" y="26670"/>
                </a:lnTo>
                <a:lnTo>
                  <a:pt x="59611" y="45720"/>
                </a:lnTo>
                <a:lnTo>
                  <a:pt x="59728" y="55880"/>
                </a:lnTo>
                <a:lnTo>
                  <a:pt x="60166" y="59690"/>
                </a:lnTo>
                <a:lnTo>
                  <a:pt x="60876" y="62230"/>
                </a:lnTo>
                <a:lnTo>
                  <a:pt x="64711" y="66040"/>
                </a:lnTo>
                <a:lnTo>
                  <a:pt x="88033" y="66040"/>
                </a:lnTo>
                <a:lnTo>
                  <a:pt x="92348" y="64770"/>
                </a:lnTo>
                <a:lnTo>
                  <a:pt x="94453" y="63500"/>
                </a:lnTo>
                <a:lnTo>
                  <a:pt x="100667" y="63500"/>
                </a:lnTo>
                <a:lnTo>
                  <a:pt x="105364" y="62364"/>
                </a:lnTo>
                <a:lnTo>
                  <a:pt x="105114" y="62230"/>
                </a:lnTo>
                <a:lnTo>
                  <a:pt x="103686" y="57150"/>
                </a:lnTo>
                <a:lnTo>
                  <a:pt x="104401" y="55880"/>
                </a:lnTo>
                <a:lnTo>
                  <a:pt x="74140" y="55880"/>
                </a:lnTo>
                <a:lnTo>
                  <a:pt x="73947" y="54610"/>
                </a:lnTo>
                <a:lnTo>
                  <a:pt x="71536" y="52070"/>
                </a:lnTo>
                <a:lnTo>
                  <a:pt x="74193" y="52070"/>
                </a:lnTo>
                <a:lnTo>
                  <a:pt x="74129" y="46990"/>
                </a:lnTo>
                <a:lnTo>
                  <a:pt x="81786" y="31750"/>
                </a:lnTo>
                <a:lnTo>
                  <a:pt x="84267" y="29210"/>
                </a:lnTo>
                <a:lnTo>
                  <a:pt x="111323" y="16510"/>
                </a:lnTo>
                <a:lnTo>
                  <a:pt x="113821" y="15240"/>
                </a:lnTo>
                <a:lnTo>
                  <a:pt x="123454" y="15240"/>
                </a:lnTo>
                <a:lnTo>
                  <a:pt x="128409" y="13970"/>
                </a:lnTo>
                <a:lnTo>
                  <a:pt x="151326" y="13970"/>
                </a:lnTo>
                <a:lnTo>
                  <a:pt x="150831" y="11430"/>
                </a:lnTo>
                <a:lnTo>
                  <a:pt x="146353" y="3810"/>
                </a:lnTo>
                <a:lnTo>
                  <a:pt x="142897" y="1270"/>
                </a:lnTo>
                <a:lnTo>
                  <a:pt x="135882" y="0"/>
                </a:lnTo>
                <a:close/>
              </a:path>
              <a:path w="180975" h="267969">
                <a:moveTo>
                  <a:pt x="120871" y="54913"/>
                </a:moveTo>
                <a:lnTo>
                  <a:pt x="117680" y="57150"/>
                </a:lnTo>
                <a:lnTo>
                  <a:pt x="114714" y="58420"/>
                </a:lnTo>
                <a:lnTo>
                  <a:pt x="108492" y="60960"/>
                </a:lnTo>
                <a:lnTo>
                  <a:pt x="105920" y="62230"/>
                </a:lnTo>
                <a:lnTo>
                  <a:pt x="105364" y="62364"/>
                </a:lnTo>
                <a:lnTo>
                  <a:pt x="112218" y="66040"/>
                </a:lnTo>
                <a:lnTo>
                  <a:pt x="116551" y="64770"/>
                </a:lnTo>
                <a:lnTo>
                  <a:pt x="118343" y="60960"/>
                </a:lnTo>
                <a:lnTo>
                  <a:pt x="119096" y="59690"/>
                </a:lnTo>
                <a:lnTo>
                  <a:pt x="120871" y="54913"/>
                </a:lnTo>
                <a:close/>
              </a:path>
              <a:path w="180975" h="267969">
                <a:moveTo>
                  <a:pt x="122359" y="36830"/>
                </a:moveTo>
                <a:lnTo>
                  <a:pt x="122179" y="36830"/>
                </a:lnTo>
                <a:lnTo>
                  <a:pt x="120338" y="38100"/>
                </a:lnTo>
                <a:lnTo>
                  <a:pt x="119284" y="39370"/>
                </a:lnTo>
                <a:lnTo>
                  <a:pt x="116566" y="40640"/>
                </a:lnTo>
                <a:lnTo>
                  <a:pt x="110909" y="44450"/>
                </a:lnTo>
                <a:lnTo>
                  <a:pt x="110196" y="44857"/>
                </a:lnTo>
                <a:lnTo>
                  <a:pt x="108873" y="46990"/>
                </a:lnTo>
                <a:lnTo>
                  <a:pt x="108158" y="48260"/>
                </a:lnTo>
                <a:lnTo>
                  <a:pt x="105830" y="53340"/>
                </a:lnTo>
                <a:lnTo>
                  <a:pt x="103686" y="57150"/>
                </a:lnTo>
                <a:lnTo>
                  <a:pt x="105114" y="62230"/>
                </a:lnTo>
                <a:lnTo>
                  <a:pt x="105364" y="62364"/>
                </a:lnTo>
                <a:lnTo>
                  <a:pt x="105920" y="62230"/>
                </a:lnTo>
                <a:lnTo>
                  <a:pt x="108492" y="60960"/>
                </a:lnTo>
                <a:lnTo>
                  <a:pt x="114714" y="58420"/>
                </a:lnTo>
                <a:lnTo>
                  <a:pt x="117680" y="57150"/>
                </a:lnTo>
                <a:lnTo>
                  <a:pt x="120871" y="54913"/>
                </a:lnTo>
                <a:lnTo>
                  <a:pt x="120984" y="54610"/>
                </a:lnTo>
                <a:lnTo>
                  <a:pt x="121527" y="53340"/>
                </a:lnTo>
                <a:lnTo>
                  <a:pt x="123891" y="49530"/>
                </a:lnTo>
                <a:lnTo>
                  <a:pt x="126461" y="46990"/>
                </a:lnTo>
                <a:lnTo>
                  <a:pt x="128968" y="43180"/>
                </a:lnTo>
                <a:lnTo>
                  <a:pt x="130112" y="41910"/>
                </a:lnTo>
                <a:lnTo>
                  <a:pt x="125874" y="41910"/>
                </a:lnTo>
                <a:lnTo>
                  <a:pt x="122287" y="38100"/>
                </a:lnTo>
                <a:lnTo>
                  <a:pt x="122359" y="36830"/>
                </a:lnTo>
                <a:close/>
              </a:path>
              <a:path w="180975" h="267969">
                <a:moveTo>
                  <a:pt x="110196" y="44857"/>
                </a:moveTo>
                <a:lnTo>
                  <a:pt x="108686" y="45720"/>
                </a:lnTo>
                <a:lnTo>
                  <a:pt x="103985" y="46990"/>
                </a:lnTo>
                <a:lnTo>
                  <a:pt x="101911" y="48260"/>
                </a:lnTo>
                <a:lnTo>
                  <a:pt x="97530" y="49530"/>
                </a:lnTo>
                <a:lnTo>
                  <a:pt x="91001" y="49530"/>
                </a:lnTo>
                <a:lnTo>
                  <a:pt x="89129" y="50800"/>
                </a:lnTo>
                <a:lnTo>
                  <a:pt x="85036" y="52070"/>
                </a:lnTo>
                <a:lnTo>
                  <a:pt x="74193" y="52070"/>
                </a:lnTo>
                <a:lnTo>
                  <a:pt x="74148" y="55880"/>
                </a:lnTo>
                <a:lnTo>
                  <a:pt x="104401" y="55880"/>
                </a:lnTo>
                <a:lnTo>
                  <a:pt x="105830" y="53340"/>
                </a:lnTo>
                <a:lnTo>
                  <a:pt x="108158" y="48260"/>
                </a:lnTo>
                <a:lnTo>
                  <a:pt x="108873" y="46990"/>
                </a:lnTo>
                <a:lnTo>
                  <a:pt x="110196" y="44857"/>
                </a:lnTo>
                <a:close/>
              </a:path>
              <a:path w="180975" h="267969">
                <a:moveTo>
                  <a:pt x="74193" y="52070"/>
                </a:moveTo>
                <a:lnTo>
                  <a:pt x="71536" y="52070"/>
                </a:lnTo>
                <a:lnTo>
                  <a:pt x="73947" y="54610"/>
                </a:lnTo>
                <a:lnTo>
                  <a:pt x="74139" y="55820"/>
                </a:lnTo>
                <a:lnTo>
                  <a:pt x="74193" y="52070"/>
                </a:lnTo>
                <a:close/>
              </a:path>
              <a:path w="180975" h="267969">
                <a:moveTo>
                  <a:pt x="138154" y="36830"/>
                </a:moveTo>
                <a:lnTo>
                  <a:pt x="122359" y="36830"/>
                </a:lnTo>
                <a:lnTo>
                  <a:pt x="122287" y="38100"/>
                </a:lnTo>
                <a:lnTo>
                  <a:pt x="125874" y="41910"/>
                </a:lnTo>
                <a:lnTo>
                  <a:pt x="130112" y="41910"/>
                </a:lnTo>
                <a:lnTo>
                  <a:pt x="128968" y="43180"/>
                </a:lnTo>
                <a:lnTo>
                  <a:pt x="126461" y="46990"/>
                </a:lnTo>
                <a:lnTo>
                  <a:pt x="123891" y="49530"/>
                </a:lnTo>
                <a:lnTo>
                  <a:pt x="121527" y="53340"/>
                </a:lnTo>
                <a:lnTo>
                  <a:pt x="120984" y="54610"/>
                </a:lnTo>
                <a:lnTo>
                  <a:pt x="120871" y="54913"/>
                </a:lnTo>
                <a:lnTo>
                  <a:pt x="124928" y="52070"/>
                </a:lnTo>
                <a:lnTo>
                  <a:pt x="127306" y="50800"/>
                </a:lnTo>
                <a:lnTo>
                  <a:pt x="128663" y="50800"/>
                </a:lnTo>
                <a:lnTo>
                  <a:pt x="132119" y="46990"/>
                </a:lnTo>
                <a:lnTo>
                  <a:pt x="133793" y="45720"/>
                </a:lnTo>
                <a:lnTo>
                  <a:pt x="137504" y="40640"/>
                </a:lnTo>
                <a:lnTo>
                  <a:pt x="138154" y="36830"/>
                </a:lnTo>
                <a:close/>
              </a:path>
              <a:path w="180975" h="267969">
                <a:moveTo>
                  <a:pt x="132377" y="26670"/>
                </a:moveTo>
                <a:lnTo>
                  <a:pt x="128168" y="26670"/>
                </a:lnTo>
                <a:lnTo>
                  <a:pt x="121870" y="29210"/>
                </a:lnTo>
                <a:lnTo>
                  <a:pt x="121523" y="30480"/>
                </a:lnTo>
                <a:lnTo>
                  <a:pt x="117552" y="34293"/>
                </a:lnTo>
                <a:lnTo>
                  <a:pt x="115055" y="38100"/>
                </a:lnTo>
                <a:lnTo>
                  <a:pt x="112025" y="41910"/>
                </a:lnTo>
                <a:lnTo>
                  <a:pt x="110196" y="44857"/>
                </a:lnTo>
                <a:lnTo>
                  <a:pt x="110909" y="44450"/>
                </a:lnTo>
                <a:lnTo>
                  <a:pt x="116566" y="40640"/>
                </a:lnTo>
                <a:lnTo>
                  <a:pt x="119284" y="39370"/>
                </a:lnTo>
                <a:lnTo>
                  <a:pt x="120338" y="38100"/>
                </a:lnTo>
                <a:lnTo>
                  <a:pt x="122179" y="36830"/>
                </a:lnTo>
                <a:lnTo>
                  <a:pt x="138154" y="36830"/>
                </a:lnTo>
                <a:lnTo>
                  <a:pt x="138587" y="34289"/>
                </a:lnTo>
                <a:lnTo>
                  <a:pt x="132377" y="26670"/>
                </a:lnTo>
                <a:close/>
              </a:path>
            </a:pathLst>
          </a:custGeom>
          <a:solidFill>
            <a:srgbClr val="000000"/>
          </a:solidFill>
        </p:spPr>
        <p:txBody>
          <a:bodyPr wrap="square" lIns="0" tIns="0" rIns="0" bIns="0" rtlCol="0"/>
          <a:lstStyle/>
          <a:p>
            <a:endParaRPr/>
          </a:p>
        </p:txBody>
      </p:sp>
      <p:sp>
        <p:nvSpPr>
          <p:cNvPr id="15" name="object 15"/>
          <p:cNvSpPr/>
          <p:nvPr/>
        </p:nvSpPr>
        <p:spPr>
          <a:xfrm>
            <a:off x="3347853" y="2226966"/>
            <a:ext cx="88980" cy="225706"/>
          </a:xfrm>
          <a:custGeom>
            <a:avLst/>
            <a:gdLst/>
            <a:ahLst/>
            <a:cxnLst/>
            <a:rect l="l" t="t" r="r" b="b"/>
            <a:pathLst>
              <a:path w="104139" h="264160">
                <a:moveTo>
                  <a:pt x="59108" y="260521"/>
                </a:moveTo>
                <a:lnTo>
                  <a:pt x="7491" y="260521"/>
                </a:lnTo>
                <a:lnTo>
                  <a:pt x="11273" y="261697"/>
                </a:lnTo>
                <a:lnTo>
                  <a:pt x="16436" y="262986"/>
                </a:lnTo>
                <a:lnTo>
                  <a:pt x="21586" y="263583"/>
                </a:lnTo>
                <a:lnTo>
                  <a:pt x="23126" y="263599"/>
                </a:lnTo>
                <a:lnTo>
                  <a:pt x="27647" y="263417"/>
                </a:lnTo>
                <a:lnTo>
                  <a:pt x="45570" y="263417"/>
                </a:lnTo>
                <a:lnTo>
                  <a:pt x="49121" y="263077"/>
                </a:lnTo>
                <a:lnTo>
                  <a:pt x="52321" y="262455"/>
                </a:lnTo>
                <a:lnTo>
                  <a:pt x="59108" y="260521"/>
                </a:lnTo>
                <a:close/>
              </a:path>
              <a:path w="104139" h="264160">
                <a:moveTo>
                  <a:pt x="45570" y="263417"/>
                </a:moveTo>
                <a:lnTo>
                  <a:pt x="37415" y="263417"/>
                </a:lnTo>
                <a:lnTo>
                  <a:pt x="42473" y="263573"/>
                </a:lnTo>
                <a:lnTo>
                  <a:pt x="43934" y="263573"/>
                </a:lnTo>
                <a:lnTo>
                  <a:pt x="45570" y="263417"/>
                </a:lnTo>
                <a:close/>
              </a:path>
              <a:path w="104139" h="264160">
                <a:moveTo>
                  <a:pt x="7598" y="260554"/>
                </a:moveTo>
                <a:close/>
              </a:path>
              <a:path w="104139" h="264160">
                <a:moveTo>
                  <a:pt x="10671" y="240273"/>
                </a:moveTo>
                <a:lnTo>
                  <a:pt x="6256" y="241418"/>
                </a:lnTo>
                <a:lnTo>
                  <a:pt x="4168" y="244966"/>
                </a:lnTo>
                <a:lnTo>
                  <a:pt x="2376" y="247449"/>
                </a:lnTo>
                <a:lnTo>
                  <a:pt x="624" y="250426"/>
                </a:lnTo>
                <a:lnTo>
                  <a:pt x="0" y="252329"/>
                </a:lnTo>
                <a:lnTo>
                  <a:pt x="1769" y="257435"/>
                </a:lnTo>
                <a:lnTo>
                  <a:pt x="3275" y="258927"/>
                </a:lnTo>
                <a:lnTo>
                  <a:pt x="5887" y="260164"/>
                </a:lnTo>
                <a:lnTo>
                  <a:pt x="6457" y="260319"/>
                </a:lnTo>
                <a:lnTo>
                  <a:pt x="7598" y="260554"/>
                </a:lnTo>
                <a:lnTo>
                  <a:pt x="59108" y="260521"/>
                </a:lnTo>
                <a:lnTo>
                  <a:pt x="62572" y="259203"/>
                </a:lnTo>
                <a:lnTo>
                  <a:pt x="69562" y="255990"/>
                </a:lnTo>
                <a:lnTo>
                  <a:pt x="70627" y="255416"/>
                </a:lnTo>
                <a:lnTo>
                  <a:pt x="14406" y="255416"/>
                </a:lnTo>
                <a:lnTo>
                  <a:pt x="14604" y="255032"/>
                </a:lnTo>
                <a:lnTo>
                  <a:pt x="15096" y="253531"/>
                </a:lnTo>
                <a:lnTo>
                  <a:pt x="15204" y="252201"/>
                </a:lnTo>
                <a:lnTo>
                  <a:pt x="14032" y="248819"/>
                </a:lnTo>
                <a:lnTo>
                  <a:pt x="13932" y="248665"/>
                </a:lnTo>
                <a:lnTo>
                  <a:pt x="12705" y="247449"/>
                </a:lnTo>
                <a:lnTo>
                  <a:pt x="10689" y="246495"/>
                </a:lnTo>
                <a:lnTo>
                  <a:pt x="10175" y="246373"/>
                </a:lnTo>
                <a:lnTo>
                  <a:pt x="18065" y="246373"/>
                </a:lnTo>
                <a:lnTo>
                  <a:pt x="17529" y="244308"/>
                </a:lnTo>
                <a:lnTo>
                  <a:pt x="10671" y="240273"/>
                </a:lnTo>
                <a:close/>
              </a:path>
              <a:path w="104139" h="264160">
                <a:moveTo>
                  <a:pt x="10175" y="246373"/>
                </a:moveTo>
                <a:lnTo>
                  <a:pt x="15204" y="252201"/>
                </a:lnTo>
                <a:lnTo>
                  <a:pt x="15096" y="253531"/>
                </a:lnTo>
                <a:lnTo>
                  <a:pt x="14596" y="255057"/>
                </a:lnTo>
                <a:lnTo>
                  <a:pt x="14406" y="255416"/>
                </a:lnTo>
                <a:lnTo>
                  <a:pt x="14662" y="255032"/>
                </a:lnTo>
                <a:lnTo>
                  <a:pt x="16244" y="252857"/>
                </a:lnTo>
                <a:lnTo>
                  <a:pt x="18629" y="248801"/>
                </a:lnTo>
                <a:lnTo>
                  <a:pt x="18660" y="248665"/>
                </a:lnTo>
                <a:lnTo>
                  <a:pt x="14759" y="247693"/>
                </a:lnTo>
                <a:lnTo>
                  <a:pt x="11173" y="246576"/>
                </a:lnTo>
                <a:lnTo>
                  <a:pt x="10175" y="246373"/>
                </a:lnTo>
                <a:close/>
              </a:path>
              <a:path w="104139" h="264160">
                <a:moveTo>
                  <a:pt x="18660" y="248665"/>
                </a:moveTo>
                <a:lnTo>
                  <a:pt x="18629" y="248801"/>
                </a:lnTo>
                <a:lnTo>
                  <a:pt x="16244" y="252857"/>
                </a:lnTo>
                <a:lnTo>
                  <a:pt x="14645" y="255057"/>
                </a:lnTo>
                <a:lnTo>
                  <a:pt x="14406" y="255416"/>
                </a:lnTo>
                <a:lnTo>
                  <a:pt x="70627" y="255416"/>
                </a:lnTo>
                <a:lnTo>
                  <a:pt x="72216" y="254560"/>
                </a:lnTo>
                <a:lnTo>
                  <a:pt x="78273" y="250384"/>
                </a:lnTo>
                <a:lnTo>
                  <a:pt x="79733" y="249175"/>
                </a:lnTo>
                <a:lnTo>
                  <a:pt x="22339" y="249166"/>
                </a:lnTo>
                <a:lnTo>
                  <a:pt x="19206" y="248801"/>
                </a:lnTo>
                <a:lnTo>
                  <a:pt x="18660" y="248665"/>
                </a:lnTo>
                <a:close/>
              </a:path>
              <a:path w="104139" h="264160">
                <a:moveTo>
                  <a:pt x="37617" y="249008"/>
                </a:moveTo>
                <a:lnTo>
                  <a:pt x="27377" y="249008"/>
                </a:lnTo>
                <a:lnTo>
                  <a:pt x="23230" y="249175"/>
                </a:lnTo>
                <a:lnTo>
                  <a:pt x="79733" y="249175"/>
                </a:lnTo>
                <a:lnTo>
                  <a:pt x="42320" y="249152"/>
                </a:lnTo>
                <a:lnTo>
                  <a:pt x="37617" y="249008"/>
                </a:lnTo>
                <a:close/>
              </a:path>
              <a:path w="104139" h="264160">
                <a:moveTo>
                  <a:pt x="101661" y="14522"/>
                </a:moveTo>
                <a:lnTo>
                  <a:pt x="83496" y="14522"/>
                </a:lnTo>
                <a:lnTo>
                  <a:pt x="84265" y="14599"/>
                </a:lnTo>
                <a:lnTo>
                  <a:pt x="85031" y="14989"/>
                </a:lnTo>
                <a:lnTo>
                  <a:pt x="89144" y="27908"/>
                </a:lnTo>
                <a:lnTo>
                  <a:pt x="89037" y="36732"/>
                </a:lnTo>
                <a:lnTo>
                  <a:pt x="89082" y="37628"/>
                </a:lnTo>
                <a:lnTo>
                  <a:pt x="85182" y="55675"/>
                </a:lnTo>
                <a:lnTo>
                  <a:pt x="83549" y="59924"/>
                </a:lnTo>
                <a:lnTo>
                  <a:pt x="81605" y="64406"/>
                </a:lnTo>
                <a:lnTo>
                  <a:pt x="78747" y="70314"/>
                </a:lnTo>
                <a:lnTo>
                  <a:pt x="78102" y="71502"/>
                </a:lnTo>
                <a:lnTo>
                  <a:pt x="74455" y="77969"/>
                </a:lnTo>
                <a:lnTo>
                  <a:pt x="73522" y="79722"/>
                </a:lnTo>
                <a:lnTo>
                  <a:pt x="71581" y="83930"/>
                </a:lnTo>
                <a:lnTo>
                  <a:pt x="70676" y="86201"/>
                </a:lnTo>
                <a:lnTo>
                  <a:pt x="67877" y="93708"/>
                </a:lnTo>
                <a:lnTo>
                  <a:pt x="65676" y="99119"/>
                </a:lnTo>
                <a:lnTo>
                  <a:pt x="58169" y="120868"/>
                </a:lnTo>
                <a:lnTo>
                  <a:pt x="57242" y="123840"/>
                </a:lnTo>
                <a:lnTo>
                  <a:pt x="54909" y="142810"/>
                </a:lnTo>
                <a:lnTo>
                  <a:pt x="54941" y="147998"/>
                </a:lnTo>
                <a:lnTo>
                  <a:pt x="63323" y="172252"/>
                </a:lnTo>
                <a:lnTo>
                  <a:pt x="64442" y="173549"/>
                </a:lnTo>
                <a:lnTo>
                  <a:pt x="76912" y="209909"/>
                </a:lnTo>
                <a:lnTo>
                  <a:pt x="77149" y="219450"/>
                </a:lnTo>
                <a:lnTo>
                  <a:pt x="77002" y="222803"/>
                </a:lnTo>
                <a:lnTo>
                  <a:pt x="76967" y="227511"/>
                </a:lnTo>
                <a:lnTo>
                  <a:pt x="43374" y="249152"/>
                </a:lnTo>
                <a:lnTo>
                  <a:pt x="79760" y="249152"/>
                </a:lnTo>
                <a:lnTo>
                  <a:pt x="91426" y="222803"/>
                </a:lnTo>
                <a:lnTo>
                  <a:pt x="91572" y="219450"/>
                </a:lnTo>
                <a:lnTo>
                  <a:pt x="84763" y="179043"/>
                </a:lnTo>
                <a:lnTo>
                  <a:pt x="82411" y="173882"/>
                </a:lnTo>
                <a:lnTo>
                  <a:pt x="81380" y="171886"/>
                </a:lnTo>
                <a:lnTo>
                  <a:pt x="79011" y="168280"/>
                </a:lnTo>
                <a:lnTo>
                  <a:pt x="78037" y="167107"/>
                </a:lnTo>
                <a:lnTo>
                  <a:pt x="74900" y="163626"/>
                </a:lnTo>
                <a:lnTo>
                  <a:pt x="73831" y="162366"/>
                </a:lnTo>
                <a:lnTo>
                  <a:pt x="73267" y="161809"/>
                </a:lnTo>
                <a:lnTo>
                  <a:pt x="70952" y="159646"/>
                </a:lnTo>
                <a:lnTo>
                  <a:pt x="70679" y="159331"/>
                </a:lnTo>
                <a:lnTo>
                  <a:pt x="69325" y="142810"/>
                </a:lnTo>
                <a:lnTo>
                  <a:pt x="69562" y="136879"/>
                </a:lnTo>
                <a:lnTo>
                  <a:pt x="72533" y="123170"/>
                </a:lnTo>
                <a:lnTo>
                  <a:pt x="74846" y="115354"/>
                </a:lnTo>
                <a:lnTo>
                  <a:pt x="76574" y="110495"/>
                </a:lnTo>
                <a:lnTo>
                  <a:pt x="77228" y="108869"/>
                </a:lnTo>
                <a:lnTo>
                  <a:pt x="80408" y="101189"/>
                </a:lnTo>
                <a:lnTo>
                  <a:pt x="81320" y="98896"/>
                </a:lnTo>
                <a:lnTo>
                  <a:pt x="90797" y="78327"/>
                </a:lnTo>
                <a:lnTo>
                  <a:pt x="91615" y="76819"/>
                </a:lnTo>
                <a:lnTo>
                  <a:pt x="94807" y="70190"/>
                </a:lnTo>
                <a:lnTo>
                  <a:pt x="96855" y="65468"/>
                </a:lnTo>
                <a:lnTo>
                  <a:pt x="99119" y="59592"/>
                </a:lnTo>
                <a:lnTo>
                  <a:pt x="100976" y="54950"/>
                </a:lnTo>
                <a:lnTo>
                  <a:pt x="103648" y="40419"/>
                </a:lnTo>
                <a:lnTo>
                  <a:pt x="103463" y="36732"/>
                </a:lnTo>
                <a:lnTo>
                  <a:pt x="103595" y="24598"/>
                </a:lnTo>
                <a:lnTo>
                  <a:pt x="102724" y="18493"/>
                </a:lnTo>
                <a:lnTo>
                  <a:pt x="102613" y="17861"/>
                </a:lnTo>
                <a:lnTo>
                  <a:pt x="101737" y="14659"/>
                </a:lnTo>
                <a:lnTo>
                  <a:pt x="101661" y="14522"/>
                </a:lnTo>
                <a:close/>
              </a:path>
              <a:path w="104139" h="264160">
                <a:moveTo>
                  <a:pt x="18065" y="246373"/>
                </a:moveTo>
                <a:lnTo>
                  <a:pt x="10175" y="246373"/>
                </a:lnTo>
                <a:lnTo>
                  <a:pt x="11173" y="246576"/>
                </a:lnTo>
                <a:lnTo>
                  <a:pt x="14759" y="247693"/>
                </a:lnTo>
                <a:lnTo>
                  <a:pt x="18660" y="248665"/>
                </a:lnTo>
                <a:lnTo>
                  <a:pt x="18065" y="246373"/>
                </a:lnTo>
                <a:close/>
              </a:path>
              <a:path w="104139" h="264160">
                <a:moveTo>
                  <a:pt x="58577" y="30"/>
                </a:moveTo>
                <a:lnTo>
                  <a:pt x="56737" y="30"/>
                </a:lnTo>
                <a:lnTo>
                  <a:pt x="49390" y="269"/>
                </a:lnTo>
                <a:lnTo>
                  <a:pt x="44009" y="614"/>
                </a:lnTo>
                <a:lnTo>
                  <a:pt x="31752" y="1800"/>
                </a:lnTo>
                <a:lnTo>
                  <a:pt x="29314" y="2128"/>
                </a:lnTo>
                <a:lnTo>
                  <a:pt x="25566" y="3129"/>
                </a:lnTo>
                <a:lnTo>
                  <a:pt x="18975" y="4655"/>
                </a:lnTo>
                <a:lnTo>
                  <a:pt x="16395" y="5704"/>
                </a:lnTo>
                <a:lnTo>
                  <a:pt x="11570" y="12435"/>
                </a:lnTo>
                <a:lnTo>
                  <a:pt x="11338" y="14411"/>
                </a:lnTo>
                <a:lnTo>
                  <a:pt x="11246" y="17861"/>
                </a:lnTo>
                <a:lnTo>
                  <a:pt x="11494" y="22769"/>
                </a:lnTo>
                <a:lnTo>
                  <a:pt x="11705" y="25646"/>
                </a:lnTo>
                <a:lnTo>
                  <a:pt x="11824" y="28174"/>
                </a:lnTo>
                <a:lnTo>
                  <a:pt x="12043" y="29891"/>
                </a:lnTo>
                <a:lnTo>
                  <a:pt x="13340" y="36732"/>
                </a:lnTo>
                <a:lnTo>
                  <a:pt x="16755" y="56624"/>
                </a:lnTo>
                <a:lnTo>
                  <a:pt x="20480" y="59255"/>
                </a:lnTo>
                <a:lnTo>
                  <a:pt x="28323" y="57908"/>
                </a:lnTo>
                <a:lnTo>
                  <a:pt x="30954" y="54182"/>
                </a:lnTo>
                <a:lnTo>
                  <a:pt x="28092" y="37628"/>
                </a:lnTo>
                <a:lnTo>
                  <a:pt x="27528" y="34213"/>
                </a:lnTo>
                <a:lnTo>
                  <a:pt x="26327" y="27908"/>
                </a:lnTo>
                <a:lnTo>
                  <a:pt x="26191" y="26837"/>
                </a:lnTo>
                <a:lnTo>
                  <a:pt x="26076" y="24598"/>
                </a:lnTo>
                <a:lnTo>
                  <a:pt x="25833" y="21219"/>
                </a:lnTo>
                <a:lnTo>
                  <a:pt x="25764" y="19818"/>
                </a:lnTo>
                <a:lnTo>
                  <a:pt x="25747" y="18094"/>
                </a:lnTo>
                <a:lnTo>
                  <a:pt x="25242" y="18094"/>
                </a:lnTo>
                <a:lnTo>
                  <a:pt x="25847" y="17251"/>
                </a:lnTo>
                <a:lnTo>
                  <a:pt x="28437" y="17251"/>
                </a:lnTo>
                <a:lnTo>
                  <a:pt x="29491" y="17006"/>
                </a:lnTo>
                <a:lnTo>
                  <a:pt x="56927" y="14439"/>
                </a:lnTo>
                <a:lnTo>
                  <a:pt x="72652" y="14439"/>
                </a:lnTo>
                <a:lnTo>
                  <a:pt x="74472" y="14411"/>
                </a:lnTo>
                <a:lnTo>
                  <a:pt x="101600" y="14411"/>
                </a:lnTo>
                <a:lnTo>
                  <a:pt x="97603" y="7193"/>
                </a:lnTo>
                <a:lnTo>
                  <a:pt x="94726" y="3759"/>
                </a:lnTo>
                <a:lnTo>
                  <a:pt x="87956" y="307"/>
                </a:lnTo>
                <a:lnTo>
                  <a:pt x="86183" y="130"/>
                </a:lnTo>
                <a:lnTo>
                  <a:pt x="79028" y="130"/>
                </a:lnTo>
                <a:lnTo>
                  <a:pt x="78525" y="105"/>
                </a:lnTo>
                <a:lnTo>
                  <a:pt x="67495" y="105"/>
                </a:lnTo>
                <a:lnTo>
                  <a:pt x="58577" y="30"/>
                </a:lnTo>
                <a:close/>
              </a:path>
              <a:path w="104139" h="264160">
                <a:moveTo>
                  <a:pt x="25847" y="17251"/>
                </a:moveTo>
                <a:lnTo>
                  <a:pt x="25242" y="18094"/>
                </a:lnTo>
                <a:lnTo>
                  <a:pt x="25772" y="17879"/>
                </a:lnTo>
                <a:lnTo>
                  <a:pt x="25847" y="17251"/>
                </a:lnTo>
                <a:close/>
              </a:path>
              <a:path w="104139" h="264160">
                <a:moveTo>
                  <a:pt x="25772" y="17879"/>
                </a:moveTo>
                <a:lnTo>
                  <a:pt x="25242" y="18094"/>
                </a:lnTo>
                <a:lnTo>
                  <a:pt x="25747" y="18094"/>
                </a:lnTo>
                <a:lnTo>
                  <a:pt x="25772" y="17879"/>
                </a:lnTo>
                <a:close/>
              </a:path>
              <a:path w="104139" h="264160">
                <a:moveTo>
                  <a:pt x="28437" y="17251"/>
                </a:moveTo>
                <a:lnTo>
                  <a:pt x="25847" y="17251"/>
                </a:lnTo>
                <a:lnTo>
                  <a:pt x="25772" y="17879"/>
                </a:lnTo>
                <a:lnTo>
                  <a:pt x="28437" y="17251"/>
                </a:lnTo>
                <a:close/>
              </a:path>
              <a:path w="104139" h="264160">
                <a:moveTo>
                  <a:pt x="101600" y="14411"/>
                </a:moveTo>
                <a:lnTo>
                  <a:pt x="76142" y="14411"/>
                </a:lnTo>
                <a:lnTo>
                  <a:pt x="79094" y="14546"/>
                </a:lnTo>
                <a:lnTo>
                  <a:pt x="101661" y="14522"/>
                </a:lnTo>
                <a:close/>
              </a:path>
              <a:path w="104139" h="264160">
                <a:moveTo>
                  <a:pt x="72652" y="14439"/>
                </a:moveTo>
                <a:lnTo>
                  <a:pt x="58619" y="14439"/>
                </a:lnTo>
                <a:lnTo>
                  <a:pt x="65300" y="14514"/>
                </a:lnTo>
                <a:lnTo>
                  <a:pt x="68513" y="14503"/>
                </a:lnTo>
                <a:lnTo>
                  <a:pt x="72652" y="14439"/>
                </a:lnTo>
                <a:close/>
              </a:path>
              <a:path w="104139" h="264160">
                <a:moveTo>
                  <a:pt x="85801" y="92"/>
                </a:moveTo>
                <a:lnTo>
                  <a:pt x="79028" y="130"/>
                </a:lnTo>
                <a:lnTo>
                  <a:pt x="86183" y="130"/>
                </a:lnTo>
                <a:lnTo>
                  <a:pt x="85801" y="92"/>
                </a:lnTo>
                <a:close/>
              </a:path>
              <a:path w="104139" h="264160">
                <a:moveTo>
                  <a:pt x="76437" y="0"/>
                </a:moveTo>
                <a:lnTo>
                  <a:pt x="74576" y="0"/>
                </a:lnTo>
                <a:lnTo>
                  <a:pt x="67495" y="105"/>
                </a:lnTo>
                <a:lnTo>
                  <a:pt x="78525" y="105"/>
                </a:lnTo>
                <a:lnTo>
                  <a:pt x="76437" y="0"/>
                </a:lnTo>
                <a:close/>
              </a:path>
            </a:pathLst>
          </a:custGeom>
          <a:solidFill>
            <a:srgbClr val="000000"/>
          </a:solidFill>
        </p:spPr>
        <p:txBody>
          <a:bodyPr wrap="square" lIns="0" tIns="0" rIns="0" bIns="0" rtlCol="0"/>
          <a:lstStyle/>
          <a:p>
            <a:endParaRPr/>
          </a:p>
        </p:txBody>
      </p:sp>
      <p:pic>
        <p:nvPicPr>
          <p:cNvPr id="16" name="object 16"/>
          <p:cNvPicPr/>
          <p:nvPr/>
        </p:nvPicPr>
        <p:blipFill>
          <a:blip r:embed="rId8" cstate="print"/>
          <a:stretch>
            <a:fillRect/>
          </a:stretch>
        </p:blipFill>
        <p:spPr>
          <a:xfrm>
            <a:off x="3305769" y="2649198"/>
            <a:ext cx="126304" cy="138662"/>
          </a:xfrm>
          <a:prstGeom prst="rect">
            <a:avLst/>
          </a:prstGeom>
        </p:spPr>
      </p:pic>
      <p:pic>
        <p:nvPicPr>
          <p:cNvPr id="17" name="object 17"/>
          <p:cNvPicPr/>
          <p:nvPr/>
        </p:nvPicPr>
        <p:blipFill>
          <a:blip r:embed="rId9" cstate="print"/>
          <a:stretch>
            <a:fillRect/>
          </a:stretch>
        </p:blipFill>
        <p:spPr>
          <a:xfrm>
            <a:off x="3744666" y="1765892"/>
            <a:ext cx="114707" cy="234387"/>
          </a:xfrm>
          <a:prstGeom prst="rect">
            <a:avLst/>
          </a:prstGeom>
        </p:spPr>
      </p:pic>
      <p:sp>
        <p:nvSpPr>
          <p:cNvPr id="18" name="object 18"/>
          <p:cNvSpPr/>
          <p:nvPr/>
        </p:nvSpPr>
        <p:spPr>
          <a:xfrm>
            <a:off x="3737134" y="2245843"/>
            <a:ext cx="100917" cy="220281"/>
          </a:xfrm>
          <a:custGeom>
            <a:avLst/>
            <a:gdLst/>
            <a:ahLst/>
            <a:cxnLst/>
            <a:rect l="l" t="t" r="r" b="b"/>
            <a:pathLst>
              <a:path w="118110" h="257810">
                <a:moveTo>
                  <a:pt x="30811" y="209550"/>
                </a:moveTo>
                <a:lnTo>
                  <a:pt x="26252" y="209550"/>
                </a:lnTo>
                <a:lnTo>
                  <a:pt x="20774" y="214630"/>
                </a:lnTo>
                <a:lnTo>
                  <a:pt x="9499" y="226060"/>
                </a:lnTo>
                <a:lnTo>
                  <a:pt x="7303" y="227330"/>
                </a:lnTo>
                <a:lnTo>
                  <a:pt x="5191" y="233680"/>
                </a:lnTo>
                <a:lnTo>
                  <a:pt x="4977" y="234950"/>
                </a:lnTo>
                <a:lnTo>
                  <a:pt x="5231" y="237489"/>
                </a:lnTo>
                <a:lnTo>
                  <a:pt x="5412" y="237489"/>
                </a:lnTo>
                <a:lnTo>
                  <a:pt x="5838" y="242570"/>
                </a:lnTo>
                <a:lnTo>
                  <a:pt x="6430" y="246380"/>
                </a:lnTo>
                <a:lnTo>
                  <a:pt x="8722" y="251460"/>
                </a:lnTo>
                <a:lnTo>
                  <a:pt x="10275" y="252730"/>
                </a:lnTo>
                <a:lnTo>
                  <a:pt x="14163" y="256539"/>
                </a:lnTo>
                <a:lnTo>
                  <a:pt x="16108" y="257810"/>
                </a:lnTo>
                <a:lnTo>
                  <a:pt x="55031" y="257810"/>
                </a:lnTo>
                <a:lnTo>
                  <a:pt x="63008" y="255270"/>
                </a:lnTo>
                <a:lnTo>
                  <a:pt x="65921" y="254000"/>
                </a:lnTo>
                <a:lnTo>
                  <a:pt x="69618" y="254000"/>
                </a:lnTo>
                <a:lnTo>
                  <a:pt x="74066" y="251460"/>
                </a:lnTo>
                <a:lnTo>
                  <a:pt x="79052" y="250189"/>
                </a:lnTo>
                <a:lnTo>
                  <a:pt x="81815" y="248920"/>
                </a:lnTo>
                <a:lnTo>
                  <a:pt x="90439" y="243839"/>
                </a:lnTo>
                <a:lnTo>
                  <a:pt x="20996" y="243839"/>
                </a:lnTo>
                <a:lnTo>
                  <a:pt x="20468" y="242570"/>
                </a:lnTo>
                <a:lnTo>
                  <a:pt x="20024" y="240030"/>
                </a:lnTo>
                <a:lnTo>
                  <a:pt x="19707" y="236220"/>
                </a:lnTo>
                <a:lnTo>
                  <a:pt x="19470" y="236220"/>
                </a:lnTo>
                <a:lnTo>
                  <a:pt x="19474" y="234950"/>
                </a:lnTo>
                <a:lnTo>
                  <a:pt x="20787" y="234950"/>
                </a:lnTo>
                <a:lnTo>
                  <a:pt x="22084" y="233680"/>
                </a:lnTo>
                <a:lnTo>
                  <a:pt x="30894" y="224789"/>
                </a:lnTo>
                <a:lnTo>
                  <a:pt x="32359" y="223520"/>
                </a:lnTo>
                <a:lnTo>
                  <a:pt x="36711" y="218439"/>
                </a:lnTo>
                <a:lnTo>
                  <a:pt x="36588" y="214630"/>
                </a:lnTo>
                <a:lnTo>
                  <a:pt x="30811" y="209550"/>
                </a:lnTo>
                <a:close/>
              </a:path>
              <a:path w="118110" h="257810">
                <a:moveTo>
                  <a:pt x="113643" y="15239"/>
                </a:moveTo>
                <a:lnTo>
                  <a:pt x="98253" y="15239"/>
                </a:lnTo>
                <a:lnTo>
                  <a:pt x="98437" y="16510"/>
                </a:lnTo>
                <a:lnTo>
                  <a:pt x="98793" y="16510"/>
                </a:lnTo>
                <a:lnTo>
                  <a:pt x="100062" y="20320"/>
                </a:lnTo>
                <a:lnTo>
                  <a:pt x="103267" y="46989"/>
                </a:lnTo>
                <a:lnTo>
                  <a:pt x="103155" y="49530"/>
                </a:lnTo>
                <a:lnTo>
                  <a:pt x="94160" y="76200"/>
                </a:lnTo>
                <a:lnTo>
                  <a:pt x="92392" y="80010"/>
                </a:lnTo>
                <a:lnTo>
                  <a:pt x="85666" y="92710"/>
                </a:lnTo>
                <a:lnTo>
                  <a:pt x="82081" y="100330"/>
                </a:lnTo>
                <a:lnTo>
                  <a:pt x="81034" y="101600"/>
                </a:lnTo>
                <a:lnTo>
                  <a:pt x="79197" y="105410"/>
                </a:lnTo>
                <a:lnTo>
                  <a:pt x="75966" y="113030"/>
                </a:lnTo>
                <a:lnTo>
                  <a:pt x="75410" y="115570"/>
                </a:lnTo>
                <a:lnTo>
                  <a:pt x="74363" y="116839"/>
                </a:lnTo>
                <a:lnTo>
                  <a:pt x="73863" y="118110"/>
                </a:lnTo>
                <a:lnTo>
                  <a:pt x="71071" y="123189"/>
                </a:lnTo>
                <a:lnTo>
                  <a:pt x="70333" y="124460"/>
                </a:lnTo>
                <a:lnTo>
                  <a:pt x="67938" y="129539"/>
                </a:lnTo>
                <a:lnTo>
                  <a:pt x="66551" y="133350"/>
                </a:lnTo>
                <a:lnTo>
                  <a:pt x="65352" y="139700"/>
                </a:lnTo>
                <a:lnTo>
                  <a:pt x="65203" y="140970"/>
                </a:lnTo>
                <a:lnTo>
                  <a:pt x="64903" y="144780"/>
                </a:lnTo>
                <a:lnTo>
                  <a:pt x="64082" y="152400"/>
                </a:lnTo>
                <a:lnTo>
                  <a:pt x="64009" y="153670"/>
                </a:lnTo>
                <a:lnTo>
                  <a:pt x="63953" y="161289"/>
                </a:lnTo>
                <a:lnTo>
                  <a:pt x="64282" y="171450"/>
                </a:lnTo>
                <a:lnTo>
                  <a:pt x="64509" y="173989"/>
                </a:lnTo>
                <a:lnTo>
                  <a:pt x="65307" y="177800"/>
                </a:lnTo>
                <a:lnTo>
                  <a:pt x="65746" y="179070"/>
                </a:lnTo>
                <a:lnTo>
                  <a:pt x="66715" y="181610"/>
                </a:lnTo>
                <a:lnTo>
                  <a:pt x="66506" y="181610"/>
                </a:lnTo>
                <a:lnTo>
                  <a:pt x="68780" y="186689"/>
                </a:lnTo>
                <a:lnTo>
                  <a:pt x="69588" y="187960"/>
                </a:lnTo>
                <a:lnTo>
                  <a:pt x="73512" y="194310"/>
                </a:lnTo>
                <a:lnTo>
                  <a:pt x="74234" y="195580"/>
                </a:lnTo>
                <a:lnTo>
                  <a:pt x="78539" y="204470"/>
                </a:lnTo>
                <a:lnTo>
                  <a:pt x="81898" y="213360"/>
                </a:lnTo>
                <a:lnTo>
                  <a:pt x="82456" y="214630"/>
                </a:lnTo>
                <a:lnTo>
                  <a:pt x="82811" y="217170"/>
                </a:lnTo>
                <a:lnTo>
                  <a:pt x="82833" y="218439"/>
                </a:lnTo>
                <a:lnTo>
                  <a:pt x="82595" y="222250"/>
                </a:lnTo>
                <a:lnTo>
                  <a:pt x="82680" y="226060"/>
                </a:lnTo>
                <a:lnTo>
                  <a:pt x="83176" y="229870"/>
                </a:lnTo>
                <a:lnTo>
                  <a:pt x="82792" y="231139"/>
                </a:lnTo>
                <a:lnTo>
                  <a:pt x="80450" y="233680"/>
                </a:lnTo>
                <a:lnTo>
                  <a:pt x="75407" y="236220"/>
                </a:lnTo>
                <a:lnTo>
                  <a:pt x="73535" y="237489"/>
                </a:lnTo>
                <a:lnTo>
                  <a:pt x="69691" y="238760"/>
                </a:lnTo>
                <a:lnTo>
                  <a:pt x="64720" y="240030"/>
                </a:lnTo>
                <a:lnTo>
                  <a:pt x="61921" y="241300"/>
                </a:lnTo>
                <a:lnTo>
                  <a:pt x="59383" y="241300"/>
                </a:lnTo>
                <a:lnTo>
                  <a:pt x="52059" y="242570"/>
                </a:lnTo>
                <a:lnTo>
                  <a:pt x="49964" y="243839"/>
                </a:lnTo>
                <a:lnTo>
                  <a:pt x="90439" y="243839"/>
                </a:lnTo>
                <a:lnTo>
                  <a:pt x="94358" y="240030"/>
                </a:lnTo>
                <a:lnTo>
                  <a:pt x="97707" y="233680"/>
                </a:lnTo>
                <a:lnTo>
                  <a:pt x="97778" y="231139"/>
                </a:lnTo>
                <a:lnTo>
                  <a:pt x="97003" y="224789"/>
                </a:lnTo>
                <a:lnTo>
                  <a:pt x="97070" y="222250"/>
                </a:lnTo>
                <a:lnTo>
                  <a:pt x="97269" y="218439"/>
                </a:lnTo>
                <a:lnTo>
                  <a:pt x="97223" y="215900"/>
                </a:lnTo>
                <a:lnTo>
                  <a:pt x="96470" y="212089"/>
                </a:lnTo>
                <a:lnTo>
                  <a:pt x="95657" y="209550"/>
                </a:lnTo>
                <a:lnTo>
                  <a:pt x="91744" y="199389"/>
                </a:lnTo>
                <a:lnTo>
                  <a:pt x="90384" y="195580"/>
                </a:lnTo>
                <a:lnTo>
                  <a:pt x="87001" y="189230"/>
                </a:lnTo>
                <a:lnTo>
                  <a:pt x="86194" y="187960"/>
                </a:lnTo>
                <a:lnTo>
                  <a:pt x="82419" y="181610"/>
                </a:lnTo>
                <a:lnTo>
                  <a:pt x="81686" y="180339"/>
                </a:lnTo>
                <a:lnTo>
                  <a:pt x="80309" y="176530"/>
                </a:lnTo>
                <a:lnTo>
                  <a:pt x="80013" y="176530"/>
                </a:lnTo>
                <a:lnTo>
                  <a:pt x="79455" y="173989"/>
                </a:lnTo>
                <a:lnTo>
                  <a:pt x="79245" y="173989"/>
                </a:lnTo>
                <a:lnTo>
                  <a:pt x="78814" y="171450"/>
                </a:lnTo>
                <a:lnTo>
                  <a:pt x="78649" y="170180"/>
                </a:lnTo>
                <a:lnTo>
                  <a:pt x="78493" y="166370"/>
                </a:lnTo>
                <a:lnTo>
                  <a:pt x="78276" y="156210"/>
                </a:lnTo>
                <a:lnTo>
                  <a:pt x="78447" y="153670"/>
                </a:lnTo>
                <a:lnTo>
                  <a:pt x="79259" y="146050"/>
                </a:lnTo>
                <a:lnTo>
                  <a:pt x="79628" y="140970"/>
                </a:lnTo>
                <a:lnTo>
                  <a:pt x="80398" y="138430"/>
                </a:lnTo>
                <a:lnTo>
                  <a:pt x="81488" y="134620"/>
                </a:lnTo>
                <a:lnTo>
                  <a:pt x="83266" y="130810"/>
                </a:lnTo>
                <a:lnTo>
                  <a:pt x="83780" y="129539"/>
                </a:lnTo>
                <a:lnTo>
                  <a:pt x="86480" y="124460"/>
                </a:lnTo>
                <a:lnTo>
                  <a:pt x="87137" y="123189"/>
                </a:lnTo>
                <a:lnTo>
                  <a:pt x="88560" y="120650"/>
                </a:lnTo>
                <a:lnTo>
                  <a:pt x="89221" y="119380"/>
                </a:lnTo>
                <a:lnTo>
                  <a:pt x="91815" y="113030"/>
                </a:lnTo>
                <a:lnTo>
                  <a:pt x="93982" y="107950"/>
                </a:lnTo>
                <a:lnTo>
                  <a:pt x="94969" y="106680"/>
                </a:lnTo>
                <a:lnTo>
                  <a:pt x="104264" y="87630"/>
                </a:lnTo>
                <a:lnTo>
                  <a:pt x="105298" y="86360"/>
                </a:lnTo>
                <a:lnTo>
                  <a:pt x="107224" y="82550"/>
                </a:lnTo>
                <a:lnTo>
                  <a:pt x="111168" y="73660"/>
                </a:lnTo>
                <a:lnTo>
                  <a:pt x="112438" y="71120"/>
                </a:lnTo>
                <a:lnTo>
                  <a:pt x="115458" y="62230"/>
                </a:lnTo>
                <a:lnTo>
                  <a:pt x="116759" y="57150"/>
                </a:lnTo>
                <a:lnTo>
                  <a:pt x="117518" y="50800"/>
                </a:lnTo>
                <a:lnTo>
                  <a:pt x="117613" y="49530"/>
                </a:lnTo>
                <a:lnTo>
                  <a:pt x="117516" y="39370"/>
                </a:lnTo>
                <a:lnTo>
                  <a:pt x="117172" y="30480"/>
                </a:lnTo>
                <a:lnTo>
                  <a:pt x="117008" y="27939"/>
                </a:lnTo>
                <a:lnTo>
                  <a:pt x="115850" y="21589"/>
                </a:lnTo>
                <a:lnTo>
                  <a:pt x="114802" y="17780"/>
                </a:lnTo>
                <a:lnTo>
                  <a:pt x="113643" y="15239"/>
                </a:lnTo>
                <a:close/>
              </a:path>
              <a:path w="118110" h="257810">
                <a:moveTo>
                  <a:pt x="19537" y="235295"/>
                </a:moveTo>
                <a:lnTo>
                  <a:pt x="19470" y="236220"/>
                </a:lnTo>
                <a:lnTo>
                  <a:pt x="19674" y="236040"/>
                </a:lnTo>
                <a:lnTo>
                  <a:pt x="19537" y="235295"/>
                </a:lnTo>
                <a:close/>
              </a:path>
              <a:path w="118110" h="257810">
                <a:moveTo>
                  <a:pt x="19674" y="236040"/>
                </a:moveTo>
                <a:lnTo>
                  <a:pt x="19491" y="236220"/>
                </a:lnTo>
                <a:lnTo>
                  <a:pt x="19707" y="236220"/>
                </a:lnTo>
                <a:lnTo>
                  <a:pt x="19674" y="236040"/>
                </a:lnTo>
                <a:close/>
              </a:path>
              <a:path w="118110" h="257810">
                <a:moveTo>
                  <a:pt x="20787" y="234950"/>
                </a:moveTo>
                <a:lnTo>
                  <a:pt x="19563" y="234950"/>
                </a:lnTo>
                <a:lnTo>
                  <a:pt x="19537" y="235295"/>
                </a:lnTo>
                <a:lnTo>
                  <a:pt x="19674" y="236040"/>
                </a:lnTo>
                <a:lnTo>
                  <a:pt x="20787" y="234950"/>
                </a:lnTo>
                <a:close/>
              </a:path>
              <a:path w="118110" h="257810">
                <a:moveTo>
                  <a:pt x="79849" y="175260"/>
                </a:moveTo>
                <a:lnTo>
                  <a:pt x="80013" y="176530"/>
                </a:lnTo>
                <a:lnTo>
                  <a:pt x="80309" y="176530"/>
                </a:lnTo>
                <a:lnTo>
                  <a:pt x="79849" y="175260"/>
                </a:lnTo>
                <a:close/>
              </a:path>
              <a:path w="118110" h="257810">
                <a:moveTo>
                  <a:pt x="96685" y="0"/>
                </a:moveTo>
                <a:lnTo>
                  <a:pt x="95087" y="0"/>
                </a:lnTo>
                <a:lnTo>
                  <a:pt x="89454" y="1270"/>
                </a:lnTo>
                <a:lnTo>
                  <a:pt x="59537" y="1270"/>
                </a:lnTo>
                <a:lnTo>
                  <a:pt x="52198" y="2539"/>
                </a:lnTo>
                <a:lnTo>
                  <a:pt x="48611" y="2539"/>
                </a:lnTo>
                <a:lnTo>
                  <a:pt x="42392" y="3810"/>
                </a:lnTo>
                <a:lnTo>
                  <a:pt x="38848" y="5080"/>
                </a:lnTo>
                <a:lnTo>
                  <a:pt x="30532" y="6350"/>
                </a:lnTo>
                <a:lnTo>
                  <a:pt x="24326" y="7620"/>
                </a:lnTo>
                <a:lnTo>
                  <a:pt x="22449" y="7620"/>
                </a:lnTo>
                <a:lnTo>
                  <a:pt x="19629" y="8889"/>
                </a:lnTo>
                <a:lnTo>
                  <a:pt x="15114" y="10160"/>
                </a:lnTo>
                <a:lnTo>
                  <a:pt x="8848" y="12700"/>
                </a:lnTo>
                <a:lnTo>
                  <a:pt x="5269" y="13970"/>
                </a:lnTo>
                <a:lnTo>
                  <a:pt x="0" y="22860"/>
                </a:lnTo>
                <a:lnTo>
                  <a:pt x="835" y="30480"/>
                </a:lnTo>
                <a:lnTo>
                  <a:pt x="5722" y="39370"/>
                </a:lnTo>
                <a:lnTo>
                  <a:pt x="8328" y="40639"/>
                </a:lnTo>
                <a:lnTo>
                  <a:pt x="12992" y="43180"/>
                </a:lnTo>
                <a:lnTo>
                  <a:pt x="16887" y="44450"/>
                </a:lnTo>
                <a:lnTo>
                  <a:pt x="18559" y="44450"/>
                </a:lnTo>
                <a:lnTo>
                  <a:pt x="24317" y="45720"/>
                </a:lnTo>
                <a:lnTo>
                  <a:pt x="28867" y="46989"/>
                </a:lnTo>
                <a:lnTo>
                  <a:pt x="32834" y="45720"/>
                </a:lnTo>
                <a:lnTo>
                  <a:pt x="34954" y="36830"/>
                </a:lnTo>
                <a:lnTo>
                  <a:pt x="32703" y="33020"/>
                </a:lnTo>
                <a:lnTo>
                  <a:pt x="28868" y="33020"/>
                </a:lnTo>
                <a:lnTo>
                  <a:pt x="27858" y="31750"/>
                </a:lnTo>
                <a:lnTo>
                  <a:pt x="22669" y="30480"/>
                </a:lnTo>
                <a:lnTo>
                  <a:pt x="21584" y="30480"/>
                </a:lnTo>
                <a:lnTo>
                  <a:pt x="16788" y="27939"/>
                </a:lnTo>
                <a:lnTo>
                  <a:pt x="15680" y="27939"/>
                </a:lnTo>
                <a:lnTo>
                  <a:pt x="15435" y="25400"/>
                </a:lnTo>
                <a:lnTo>
                  <a:pt x="16449" y="25400"/>
                </a:lnTo>
                <a:lnTo>
                  <a:pt x="17684" y="24130"/>
                </a:lnTo>
                <a:lnTo>
                  <a:pt x="19858" y="24130"/>
                </a:lnTo>
                <a:lnTo>
                  <a:pt x="23891" y="22860"/>
                </a:lnTo>
                <a:lnTo>
                  <a:pt x="26333" y="21589"/>
                </a:lnTo>
                <a:lnTo>
                  <a:pt x="27655" y="21589"/>
                </a:lnTo>
                <a:lnTo>
                  <a:pt x="33460" y="20320"/>
                </a:lnTo>
                <a:lnTo>
                  <a:pt x="41929" y="19050"/>
                </a:lnTo>
                <a:lnTo>
                  <a:pt x="45168" y="17780"/>
                </a:lnTo>
                <a:lnTo>
                  <a:pt x="50928" y="16510"/>
                </a:lnTo>
                <a:lnTo>
                  <a:pt x="54197" y="16510"/>
                </a:lnTo>
                <a:lnTo>
                  <a:pt x="60619" y="15239"/>
                </a:lnTo>
                <a:lnTo>
                  <a:pt x="113643" y="15239"/>
                </a:lnTo>
                <a:lnTo>
                  <a:pt x="113064" y="13970"/>
                </a:lnTo>
                <a:lnTo>
                  <a:pt x="111470" y="8889"/>
                </a:lnTo>
                <a:lnTo>
                  <a:pt x="110572" y="7620"/>
                </a:lnTo>
                <a:lnTo>
                  <a:pt x="105766" y="2539"/>
                </a:lnTo>
                <a:lnTo>
                  <a:pt x="102847" y="1270"/>
                </a:lnTo>
                <a:lnTo>
                  <a:pt x="96685" y="0"/>
                </a:lnTo>
                <a:close/>
              </a:path>
            </a:pathLst>
          </a:custGeom>
          <a:solidFill>
            <a:srgbClr val="000000"/>
          </a:solidFill>
        </p:spPr>
        <p:txBody>
          <a:bodyPr wrap="square" lIns="0" tIns="0" rIns="0" bIns="0" rtlCol="0"/>
          <a:lstStyle/>
          <a:p>
            <a:endParaRPr/>
          </a:p>
        </p:txBody>
      </p:sp>
      <p:pic>
        <p:nvPicPr>
          <p:cNvPr id="19" name="object 19"/>
          <p:cNvPicPr/>
          <p:nvPr/>
        </p:nvPicPr>
        <p:blipFill>
          <a:blip r:embed="rId10" cstate="print"/>
          <a:stretch>
            <a:fillRect/>
          </a:stretch>
        </p:blipFill>
        <p:spPr>
          <a:xfrm>
            <a:off x="3730418" y="2664735"/>
            <a:ext cx="130593" cy="107050"/>
          </a:xfrm>
          <a:prstGeom prst="rect">
            <a:avLst/>
          </a:prstGeom>
        </p:spPr>
      </p:pic>
      <p:sp>
        <p:nvSpPr>
          <p:cNvPr id="20" name="object 20"/>
          <p:cNvSpPr/>
          <p:nvPr/>
        </p:nvSpPr>
        <p:spPr>
          <a:xfrm>
            <a:off x="4174526" y="1772270"/>
            <a:ext cx="116109" cy="255005"/>
          </a:xfrm>
          <a:custGeom>
            <a:avLst/>
            <a:gdLst/>
            <a:ahLst/>
            <a:cxnLst/>
            <a:rect l="l" t="t" r="r" b="b"/>
            <a:pathLst>
              <a:path w="135889" h="298450">
                <a:moveTo>
                  <a:pt x="135427" y="45720"/>
                </a:moveTo>
                <a:lnTo>
                  <a:pt x="135347" y="50837"/>
                </a:lnTo>
                <a:lnTo>
                  <a:pt x="134483" y="51518"/>
                </a:lnTo>
                <a:lnTo>
                  <a:pt x="134347" y="52196"/>
                </a:lnTo>
                <a:lnTo>
                  <a:pt x="133835" y="53339"/>
                </a:lnTo>
                <a:lnTo>
                  <a:pt x="131403" y="59689"/>
                </a:lnTo>
                <a:lnTo>
                  <a:pt x="130469" y="62229"/>
                </a:lnTo>
                <a:lnTo>
                  <a:pt x="129213" y="66039"/>
                </a:lnTo>
                <a:lnTo>
                  <a:pt x="128855" y="67310"/>
                </a:lnTo>
                <a:lnTo>
                  <a:pt x="128344" y="68579"/>
                </a:lnTo>
                <a:lnTo>
                  <a:pt x="127269" y="71120"/>
                </a:lnTo>
                <a:lnTo>
                  <a:pt x="126512" y="72389"/>
                </a:lnTo>
                <a:lnTo>
                  <a:pt x="120138" y="83820"/>
                </a:lnTo>
                <a:lnTo>
                  <a:pt x="119059" y="86360"/>
                </a:lnTo>
                <a:lnTo>
                  <a:pt x="115512" y="90170"/>
                </a:lnTo>
                <a:lnTo>
                  <a:pt x="112957" y="92710"/>
                </a:lnTo>
                <a:lnTo>
                  <a:pt x="111799" y="93750"/>
                </a:lnTo>
                <a:lnTo>
                  <a:pt x="111238" y="96520"/>
                </a:lnTo>
                <a:lnTo>
                  <a:pt x="109693" y="102870"/>
                </a:lnTo>
                <a:lnTo>
                  <a:pt x="107074" y="113029"/>
                </a:lnTo>
                <a:lnTo>
                  <a:pt x="105211" y="121920"/>
                </a:lnTo>
                <a:lnTo>
                  <a:pt x="102249" y="134620"/>
                </a:lnTo>
                <a:lnTo>
                  <a:pt x="99546" y="147320"/>
                </a:lnTo>
                <a:lnTo>
                  <a:pt x="94070" y="173989"/>
                </a:lnTo>
                <a:lnTo>
                  <a:pt x="91084" y="187960"/>
                </a:lnTo>
                <a:lnTo>
                  <a:pt x="90488" y="190500"/>
                </a:lnTo>
                <a:lnTo>
                  <a:pt x="88952" y="199389"/>
                </a:lnTo>
                <a:lnTo>
                  <a:pt x="88569" y="201929"/>
                </a:lnTo>
                <a:lnTo>
                  <a:pt x="86949" y="214629"/>
                </a:lnTo>
                <a:lnTo>
                  <a:pt x="86643" y="217170"/>
                </a:lnTo>
                <a:lnTo>
                  <a:pt x="84314" y="229870"/>
                </a:lnTo>
                <a:lnTo>
                  <a:pt x="82591" y="238760"/>
                </a:lnTo>
                <a:lnTo>
                  <a:pt x="80305" y="251460"/>
                </a:lnTo>
                <a:lnTo>
                  <a:pt x="79956" y="254000"/>
                </a:lnTo>
                <a:lnTo>
                  <a:pt x="79396" y="259079"/>
                </a:lnTo>
                <a:lnTo>
                  <a:pt x="79093" y="261620"/>
                </a:lnTo>
                <a:lnTo>
                  <a:pt x="78904" y="265429"/>
                </a:lnTo>
                <a:lnTo>
                  <a:pt x="78625" y="273050"/>
                </a:lnTo>
                <a:lnTo>
                  <a:pt x="78492" y="275589"/>
                </a:lnTo>
                <a:lnTo>
                  <a:pt x="78347" y="276860"/>
                </a:lnTo>
                <a:lnTo>
                  <a:pt x="77303" y="284479"/>
                </a:lnTo>
                <a:lnTo>
                  <a:pt x="77029" y="289560"/>
                </a:lnTo>
                <a:lnTo>
                  <a:pt x="77335" y="292100"/>
                </a:lnTo>
                <a:lnTo>
                  <a:pt x="80563" y="297179"/>
                </a:lnTo>
                <a:lnTo>
                  <a:pt x="82373" y="297179"/>
                </a:lnTo>
                <a:lnTo>
                  <a:pt x="85299" y="298450"/>
                </a:lnTo>
                <a:lnTo>
                  <a:pt x="90573" y="298450"/>
                </a:lnTo>
                <a:lnTo>
                  <a:pt x="94404" y="297179"/>
                </a:lnTo>
                <a:lnTo>
                  <a:pt x="96075" y="288289"/>
                </a:lnTo>
                <a:lnTo>
                  <a:pt x="91536" y="288289"/>
                </a:lnTo>
                <a:lnTo>
                  <a:pt x="91328" y="287020"/>
                </a:lnTo>
                <a:lnTo>
                  <a:pt x="89136" y="284479"/>
                </a:lnTo>
                <a:lnTo>
                  <a:pt x="91812" y="284479"/>
                </a:lnTo>
                <a:lnTo>
                  <a:pt x="92850" y="276860"/>
                </a:lnTo>
                <a:lnTo>
                  <a:pt x="93065" y="273050"/>
                </a:lnTo>
                <a:lnTo>
                  <a:pt x="93338" y="265429"/>
                </a:lnTo>
                <a:lnTo>
                  <a:pt x="93466" y="262889"/>
                </a:lnTo>
                <a:lnTo>
                  <a:pt x="93973" y="259079"/>
                </a:lnTo>
                <a:lnTo>
                  <a:pt x="94228" y="256539"/>
                </a:lnTo>
                <a:lnTo>
                  <a:pt x="94551" y="254000"/>
                </a:lnTo>
                <a:lnTo>
                  <a:pt x="95253" y="250189"/>
                </a:lnTo>
                <a:lnTo>
                  <a:pt x="96771" y="241300"/>
                </a:lnTo>
                <a:lnTo>
                  <a:pt x="99705" y="226060"/>
                </a:lnTo>
                <a:lnTo>
                  <a:pt x="100147" y="223520"/>
                </a:lnTo>
                <a:lnTo>
                  <a:pt x="100888" y="218439"/>
                </a:lnTo>
                <a:lnTo>
                  <a:pt x="101215" y="217170"/>
                </a:lnTo>
                <a:lnTo>
                  <a:pt x="102833" y="204470"/>
                </a:lnTo>
                <a:lnTo>
                  <a:pt x="103196" y="201929"/>
                </a:lnTo>
                <a:lnTo>
                  <a:pt x="104639" y="193039"/>
                </a:lnTo>
                <a:lnTo>
                  <a:pt x="105218" y="190500"/>
                </a:lnTo>
                <a:lnTo>
                  <a:pt x="108962" y="172720"/>
                </a:lnTo>
                <a:lnTo>
                  <a:pt x="113640" y="151129"/>
                </a:lnTo>
                <a:lnTo>
                  <a:pt x="119264" y="124460"/>
                </a:lnTo>
                <a:lnTo>
                  <a:pt x="121550" y="115570"/>
                </a:lnTo>
                <a:lnTo>
                  <a:pt x="123714" y="106679"/>
                </a:lnTo>
                <a:lnTo>
                  <a:pt x="124819" y="101600"/>
                </a:lnTo>
                <a:lnTo>
                  <a:pt x="126282" y="95250"/>
                </a:lnTo>
                <a:lnTo>
                  <a:pt x="128935" y="81279"/>
                </a:lnTo>
                <a:lnTo>
                  <a:pt x="129487" y="78739"/>
                </a:lnTo>
                <a:lnTo>
                  <a:pt x="130493" y="74929"/>
                </a:lnTo>
                <a:lnTo>
                  <a:pt x="130929" y="73660"/>
                </a:lnTo>
                <a:lnTo>
                  <a:pt x="132984" y="67310"/>
                </a:lnTo>
                <a:lnTo>
                  <a:pt x="133144" y="67310"/>
                </a:lnTo>
                <a:lnTo>
                  <a:pt x="133769" y="64770"/>
                </a:lnTo>
                <a:lnTo>
                  <a:pt x="134181" y="63500"/>
                </a:lnTo>
                <a:lnTo>
                  <a:pt x="134891" y="59689"/>
                </a:lnTo>
                <a:lnTo>
                  <a:pt x="135205" y="55879"/>
                </a:lnTo>
                <a:lnTo>
                  <a:pt x="135451" y="50800"/>
                </a:lnTo>
                <a:lnTo>
                  <a:pt x="135427" y="45720"/>
                </a:lnTo>
                <a:close/>
              </a:path>
              <a:path w="135889" h="298450">
                <a:moveTo>
                  <a:pt x="91812" y="284479"/>
                </a:moveTo>
                <a:lnTo>
                  <a:pt x="89136" y="284479"/>
                </a:lnTo>
                <a:lnTo>
                  <a:pt x="91328" y="287020"/>
                </a:lnTo>
                <a:lnTo>
                  <a:pt x="91536" y="288289"/>
                </a:lnTo>
                <a:lnTo>
                  <a:pt x="91663" y="285750"/>
                </a:lnTo>
                <a:lnTo>
                  <a:pt x="91812" y="284479"/>
                </a:lnTo>
                <a:close/>
              </a:path>
              <a:path w="135889" h="298450">
                <a:moveTo>
                  <a:pt x="93599" y="284479"/>
                </a:moveTo>
                <a:lnTo>
                  <a:pt x="91812" y="284479"/>
                </a:lnTo>
                <a:lnTo>
                  <a:pt x="91663" y="285750"/>
                </a:lnTo>
                <a:lnTo>
                  <a:pt x="91577" y="288289"/>
                </a:lnTo>
                <a:lnTo>
                  <a:pt x="96075" y="288289"/>
                </a:lnTo>
                <a:lnTo>
                  <a:pt x="93599" y="284479"/>
                </a:lnTo>
                <a:close/>
              </a:path>
              <a:path w="135889" h="298450">
                <a:moveTo>
                  <a:pt x="15189" y="0"/>
                </a:moveTo>
                <a:lnTo>
                  <a:pt x="385" y="24129"/>
                </a:lnTo>
                <a:lnTo>
                  <a:pt x="261" y="27939"/>
                </a:lnTo>
                <a:lnTo>
                  <a:pt x="221" y="41878"/>
                </a:lnTo>
                <a:lnTo>
                  <a:pt x="106" y="44169"/>
                </a:lnTo>
                <a:lnTo>
                  <a:pt x="0" y="50800"/>
                </a:lnTo>
                <a:lnTo>
                  <a:pt x="19486" y="83820"/>
                </a:lnTo>
                <a:lnTo>
                  <a:pt x="33279" y="92710"/>
                </a:lnTo>
                <a:lnTo>
                  <a:pt x="42670" y="97789"/>
                </a:lnTo>
                <a:lnTo>
                  <a:pt x="55667" y="101600"/>
                </a:lnTo>
                <a:lnTo>
                  <a:pt x="60327" y="102870"/>
                </a:lnTo>
                <a:lnTo>
                  <a:pt x="68793" y="102870"/>
                </a:lnTo>
                <a:lnTo>
                  <a:pt x="72463" y="104139"/>
                </a:lnTo>
                <a:lnTo>
                  <a:pt x="96160" y="104139"/>
                </a:lnTo>
                <a:lnTo>
                  <a:pt x="102152" y="102870"/>
                </a:lnTo>
                <a:lnTo>
                  <a:pt x="104038" y="101600"/>
                </a:lnTo>
                <a:lnTo>
                  <a:pt x="108714" y="96520"/>
                </a:lnTo>
                <a:lnTo>
                  <a:pt x="111799" y="93750"/>
                </a:lnTo>
                <a:lnTo>
                  <a:pt x="112524" y="90170"/>
                </a:lnTo>
                <a:lnTo>
                  <a:pt x="78966" y="90170"/>
                </a:lnTo>
                <a:lnTo>
                  <a:pt x="73507" y="88900"/>
                </a:lnTo>
                <a:lnTo>
                  <a:pt x="70280" y="88900"/>
                </a:lnTo>
                <a:lnTo>
                  <a:pt x="62931" y="87629"/>
                </a:lnTo>
                <a:lnTo>
                  <a:pt x="58859" y="87629"/>
                </a:lnTo>
                <a:lnTo>
                  <a:pt x="20852" y="63500"/>
                </a:lnTo>
                <a:lnTo>
                  <a:pt x="19240" y="62229"/>
                </a:lnTo>
                <a:lnTo>
                  <a:pt x="16408" y="57150"/>
                </a:lnTo>
                <a:lnTo>
                  <a:pt x="15233" y="53339"/>
                </a:lnTo>
                <a:lnTo>
                  <a:pt x="14465" y="49765"/>
                </a:lnTo>
                <a:lnTo>
                  <a:pt x="14564" y="43179"/>
                </a:lnTo>
                <a:lnTo>
                  <a:pt x="14630" y="41878"/>
                </a:lnTo>
                <a:lnTo>
                  <a:pt x="14672" y="27939"/>
                </a:lnTo>
                <a:lnTo>
                  <a:pt x="14772" y="25400"/>
                </a:lnTo>
                <a:lnTo>
                  <a:pt x="14892" y="20320"/>
                </a:lnTo>
                <a:lnTo>
                  <a:pt x="14997" y="19050"/>
                </a:lnTo>
                <a:lnTo>
                  <a:pt x="15885" y="16510"/>
                </a:lnTo>
                <a:lnTo>
                  <a:pt x="16366" y="15239"/>
                </a:lnTo>
                <a:lnTo>
                  <a:pt x="44740" y="15239"/>
                </a:lnTo>
                <a:lnTo>
                  <a:pt x="39658" y="11429"/>
                </a:lnTo>
                <a:lnTo>
                  <a:pt x="37344" y="10160"/>
                </a:lnTo>
                <a:lnTo>
                  <a:pt x="33912" y="7620"/>
                </a:lnTo>
                <a:lnTo>
                  <a:pt x="32829" y="7620"/>
                </a:lnTo>
                <a:lnTo>
                  <a:pt x="31516" y="6350"/>
                </a:lnTo>
                <a:lnTo>
                  <a:pt x="31703" y="6350"/>
                </a:lnTo>
                <a:lnTo>
                  <a:pt x="27852" y="3810"/>
                </a:lnTo>
                <a:lnTo>
                  <a:pt x="26845" y="3810"/>
                </a:lnTo>
                <a:lnTo>
                  <a:pt x="23674" y="2539"/>
                </a:lnTo>
                <a:lnTo>
                  <a:pt x="21694" y="1270"/>
                </a:lnTo>
                <a:lnTo>
                  <a:pt x="15189" y="0"/>
                </a:lnTo>
                <a:close/>
              </a:path>
              <a:path w="135889" h="298450">
                <a:moveTo>
                  <a:pt x="121034" y="50837"/>
                </a:moveTo>
                <a:lnTo>
                  <a:pt x="119101" y="63500"/>
                </a:lnTo>
                <a:lnTo>
                  <a:pt x="119240" y="63500"/>
                </a:lnTo>
                <a:lnTo>
                  <a:pt x="117158" y="69850"/>
                </a:lnTo>
                <a:lnTo>
                  <a:pt x="116629" y="71120"/>
                </a:lnTo>
                <a:lnTo>
                  <a:pt x="114841" y="78739"/>
                </a:lnTo>
                <a:lnTo>
                  <a:pt x="111799" y="93750"/>
                </a:lnTo>
                <a:lnTo>
                  <a:pt x="112957" y="92710"/>
                </a:lnTo>
                <a:lnTo>
                  <a:pt x="115512" y="90170"/>
                </a:lnTo>
                <a:lnTo>
                  <a:pt x="119059" y="86360"/>
                </a:lnTo>
                <a:lnTo>
                  <a:pt x="120138" y="83820"/>
                </a:lnTo>
                <a:lnTo>
                  <a:pt x="126512" y="72389"/>
                </a:lnTo>
                <a:lnTo>
                  <a:pt x="127269" y="71120"/>
                </a:lnTo>
                <a:lnTo>
                  <a:pt x="128344" y="68579"/>
                </a:lnTo>
                <a:lnTo>
                  <a:pt x="128855" y="67310"/>
                </a:lnTo>
                <a:lnTo>
                  <a:pt x="129213" y="66039"/>
                </a:lnTo>
                <a:lnTo>
                  <a:pt x="130469" y="62229"/>
                </a:lnTo>
                <a:lnTo>
                  <a:pt x="131403" y="59689"/>
                </a:lnTo>
                <a:lnTo>
                  <a:pt x="133835" y="53339"/>
                </a:lnTo>
                <a:lnTo>
                  <a:pt x="124212" y="53339"/>
                </a:lnTo>
                <a:lnTo>
                  <a:pt x="121034" y="50837"/>
                </a:lnTo>
                <a:close/>
              </a:path>
              <a:path w="135889" h="298450">
                <a:moveTo>
                  <a:pt x="120986" y="45920"/>
                </a:moveTo>
                <a:lnTo>
                  <a:pt x="120487" y="48260"/>
                </a:lnTo>
                <a:lnTo>
                  <a:pt x="120196" y="48260"/>
                </a:lnTo>
                <a:lnTo>
                  <a:pt x="117520" y="55879"/>
                </a:lnTo>
                <a:lnTo>
                  <a:pt x="116785" y="58420"/>
                </a:lnTo>
                <a:lnTo>
                  <a:pt x="115544" y="62229"/>
                </a:lnTo>
                <a:lnTo>
                  <a:pt x="115284" y="62229"/>
                </a:lnTo>
                <a:lnTo>
                  <a:pt x="114741" y="64770"/>
                </a:lnTo>
                <a:lnTo>
                  <a:pt x="114322" y="64770"/>
                </a:lnTo>
                <a:lnTo>
                  <a:pt x="113785" y="66039"/>
                </a:lnTo>
                <a:lnTo>
                  <a:pt x="110213" y="72389"/>
                </a:lnTo>
                <a:lnTo>
                  <a:pt x="107862" y="76200"/>
                </a:lnTo>
                <a:lnTo>
                  <a:pt x="107130" y="77470"/>
                </a:lnTo>
                <a:lnTo>
                  <a:pt x="104855" y="81279"/>
                </a:lnTo>
                <a:lnTo>
                  <a:pt x="102824" y="82550"/>
                </a:lnTo>
                <a:lnTo>
                  <a:pt x="99046" y="86360"/>
                </a:lnTo>
                <a:lnTo>
                  <a:pt x="95677" y="88900"/>
                </a:lnTo>
                <a:lnTo>
                  <a:pt x="94886" y="90170"/>
                </a:lnTo>
                <a:lnTo>
                  <a:pt x="112524" y="90170"/>
                </a:lnTo>
                <a:lnTo>
                  <a:pt x="114841" y="78739"/>
                </a:lnTo>
                <a:lnTo>
                  <a:pt x="116629" y="71120"/>
                </a:lnTo>
                <a:lnTo>
                  <a:pt x="117158" y="69850"/>
                </a:lnTo>
                <a:lnTo>
                  <a:pt x="119240" y="63500"/>
                </a:lnTo>
                <a:lnTo>
                  <a:pt x="119101" y="63500"/>
                </a:lnTo>
                <a:lnTo>
                  <a:pt x="119819" y="60960"/>
                </a:lnTo>
                <a:lnTo>
                  <a:pt x="120986" y="49712"/>
                </a:lnTo>
                <a:lnTo>
                  <a:pt x="120679" y="49529"/>
                </a:lnTo>
                <a:lnTo>
                  <a:pt x="120986" y="48701"/>
                </a:lnTo>
                <a:lnTo>
                  <a:pt x="120986" y="45920"/>
                </a:lnTo>
                <a:close/>
              </a:path>
              <a:path w="135889" h="298450">
                <a:moveTo>
                  <a:pt x="133144" y="67310"/>
                </a:moveTo>
                <a:lnTo>
                  <a:pt x="132984" y="67310"/>
                </a:lnTo>
                <a:lnTo>
                  <a:pt x="132831" y="68579"/>
                </a:lnTo>
                <a:lnTo>
                  <a:pt x="133144" y="67310"/>
                </a:lnTo>
                <a:close/>
              </a:path>
              <a:path w="135889" h="298450">
                <a:moveTo>
                  <a:pt x="121075" y="49765"/>
                </a:moveTo>
                <a:lnTo>
                  <a:pt x="121034" y="50837"/>
                </a:lnTo>
                <a:lnTo>
                  <a:pt x="124212" y="53339"/>
                </a:lnTo>
                <a:lnTo>
                  <a:pt x="127097" y="53339"/>
                </a:lnTo>
                <a:lnTo>
                  <a:pt x="121075" y="49765"/>
                </a:lnTo>
                <a:close/>
              </a:path>
              <a:path w="135889" h="298450">
                <a:moveTo>
                  <a:pt x="135395" y="46989"/>
                </a:moveTo>
                <a:lnTo>
                  <a:pt x="121077" y="46989"/>
                </a:lnTo>
                <a:lnTo>
                  <a:pt x="121075" y="49765"/>
                </a:lnTo>
                <a:lnTo>
                  <a:pt x="127097" y="53339"/>
                </a:lnTo>
                <a:lnTo>
                  <a:pt x="133622" y="52196"/>
                </a:lnTo>
                <a:lnTo>
                  <a:pt x="134399" y="51584"/>
                </a:lnTo>
                <a:lnTo>
                  <a:pt x="134632" y="49529"/>
                </a:lnTo>
                <a:lnTo>
                  <a:pt x="134769" y="49529"/>
                </a:lnTo>
                <a:lnTo>
                  <a:pt x="135064" y="48260"/>
                </a:lnTo>
                <a:lnTo>
                  <a:pt x="135395" y="48260"/>
                </a:lnTo>
                <a:lnTo>
                  <a:pt x="135395" y="46989"/>
                </a:lnTo>
                <a:close/>
              </a:path>
              <a:path w="135889" h="298450">
                <a:moveTo>
                  <a:pt x="133622" y="52196"/>
                </a:moveTo>
                <a:lnTo>
                  <a:pt x="127097" y="53339"/>
                </a:lnTo>
                <a:lnTo>
                  <a:pt x="132170" y="53339"/>
                </a:lnTo>
                <a:lnTo>
                  <a:pt x="133622" y="52196"/>
                </a:lnTo>
                <a:close/>
              </a:path>
              <a:path w="135889" h="298450">
                <a:moveTo>
                  <a:pt x="134483" y="51518"/>
                </a:moveTo>
                <a:lnTo>
                  <a:pt x="134344" y="52070"/>
                </a:lnTo>
                <a:lnTo>
                  <a:pt x="133622" y="52196"/>
                </a:lnTo>
                <a:lnTo>
                  <a:pt x="132170" y="53339"/>
                </a:lnTo>
                <a:lnTo>
                  <a:pt x="133835" y="53339"/>
                </a:lnTo>
                <a:lnTo>
                  <a:pt x="134347" y="52196"/>
                </a:lnTo>
                <a:lnTo>
                  <a:pt x="134483" y="51518"/>
                </a:lnTo>
                <a:close/>
              </a:path>
              <a:path w="135889" h="298450">
                <a:moveTo>
                  <a:pt x="134399" y="51584"/>
                </a:moveTo>
                <a:lnTo>
                  <a:pt x="133622" y="52196"/>
                </a:lnTo>
                <a:lnTo>
                  <a:pt x="134344" y="52070"/>
                </a:lnTo>
                <a:lnTo>
                  <a:pt x="134399" y="51584"/>
                </a:lnTo>
                <a:close/>
              </a:path>
              <a:path w="135889" h="298450">
                <a:moveTo>
                  <a:pt x="134769" y="49529"/>
                </a:moveTo>
                <a:lnTo>
                  <a:pt x="134632" y="49529"/>
                </a:lnTo>
                <a:lnTo>
                  <a:pt x="134399" y="51584"/>
                </a:lnTo>
                <a:lnTo>
                  <a:pt x="134769" y="49529"/>
                </a:lnTo>
                <a:close/>
              </a:path>
              <a:path w="135889" h="298450">
                <a:moveTo>
                  <a:pt x="135064" y="48260"/>
                </a:moveTo>
                <a:lnTo>
                  <a:pt x="134769" y="49529"/>
                </a:lnTo>
                <a:lnTo>
                  <a:pt x="134483" y="51518"/>
                </a:lnTo>
                <a:lnTo>
                  <a:pt x="135347" y="50837"/>
                </a:lnTo>
                <a:lnTo>
                  <a:pt x="135395" y="49529"/>
                </a:lnTo>
                <a:lnTo>
                  <a:pt x="134948" y="49529"/>
                </a:lnTo>
                <a:lnTo>
                  <a:pt x="135064" y="48260"/>
                </a:lnTo>
                <a:close/>
              </a:path>
              <a:path w="135889" h="298450">
                <a:moveTo>
                  <a:pt x="135395" y="48260"/>
                </a:moveTo>
                <a:lnTo>
                  <a:pt x="135064" y="48260"/>
                </a:lnTo>
                <a:lnTo>
                  <a:pt x="134948" y="49529"/>
                </a:lnTo>
                <a:lnTo>
                  <a:pt x="135395" y="49529"/>
                </a:lnTo>
                <a:lnTo>
                  <a:pt x="135395" y="48260"/>
                </a:lnTo>
                <a:close/>
              </a:path>
              <a:path w="135889" h="298450">
                <a:moveTo>
                  <a:pt x="129284" y="39370"/>
                </a:moveTo>
                <a:lnTo>
                  <a:pt x="122088" y="41878"/>
                </a:lnTo>
                <a:lnTo>
                  <a:pt x="121968" y="42020"/>
                </a:lnTo>
                <a:lnTo>
                  <a:pt x="121664" y="43179"/>
                </a:lnTo>
                <a:lnTo>
                  <a:pt x="121300" y="44450"/>
                </a:lnTo>
                <a:lnTo>
                  <a:pt x="121075" y="45502"/>
                </a:lnTo>
                <a:lnTo>
                  <a:pt x="120986" y="48701"/>
                </a:lnTo>
                <a:lnTo>
                  <a:pt x="121077" y="46989"/>
                </a:lnTo>
                <a:lnTo>
                  <a:pt x="135395" y="46989"/>
                </a:lnTo>
                <a:lnTo>
                  <a:pt x="135322" y="45720"/>
                </a:lnTo>
                <a:lnTo>
                  <a:pt x="135395" y="44169"/>
                </a:lnTo>
                <a:lnTo>
                  <a:pt x="129284" y="39370"/>
                </a:lnTo>
                <a:close/>
              </a:path>
              <a:path w="135889" h="298450">
                <a:moveTo>
                  <a:pt x="121968" y="42020"/>
                </a:moveTo>
                <a:lnTo>
                  <a:pt x="120986" y="43179"/>
                </a:lnTo>
                <a:lnTo>
                  <a:pt x="120986" y="45920"/>
                </a:lnTo>
                <a:lnTo>
                  <a:pt x="121300" y="44450"/>
                </a:lnTo>
                <a:lnTo>
                  <a:pt x="121664" y="43179"/>
                </a:lnTo>
                <a:lnTo>
                  <a:pt x="121968" y="42020"/>
                </a:lnTo>
                <a:close/>
              </a:path>
              <a:path w="135889" h="298450">
                <a:moveTo>
                  <a:pt x="135395" y="45502"/>
                </a:moveTo>
                <a:lnTo>
                  <a:pt x="135322" y="45720"/>
                </a:lnTo>
                <a:lnTo>
                  <a:pt x="135395" y="45502"/>
                </a:lnTo>
                <a:close/>
              </a:path>
              <a:path w="135889" h="298450">
                <a:moveTo>
                  <a:pt x="135395" y="44169"/>
                </a:moveTo>
                <a:lnTo>
                  <a:pt x="135395" y="45502"/>
                </a:lnTo>
                <a:lnTo>
                  <a:pt x="135752" y="44450"/>
                </a:lnTo>
                <a:lnTo>
                  <a:pt x="135395" y="44169"/>
                </a:lnTo>
                <a:close/>
              </a:path>
              <a:path w="135889" h="298450">
                <a:moveTo>
                  <a:pt x="132170" y="39370"/>
                </a:moveTo>
                <a:lnTo>
                  <a:pt x="129284" y="39370"/>
                </a:lnTo>
                <a:lnTo>
                  <a:pt x="135395" y="44169"/>
                </a:lnTo>
                <a:lnTo>
                  <a:pt x="135395" y="43179"/>
                </a:lnTo>
                <a:lnTo>
                  <a:pt x="132170" y="39370"/>
                </a:lnTo>
                <a:close/>
              </a:path>
              <a:path w="135889" h="298450">
                <a:moveTo>
                  <a:pt x="129284" y="39370"/>
                </a:moveTo>
                <a:lnTo>
                  <a:pt x="124212" y="39370"/>
                </a:lnTo>
                <a:lnTo>
                  <a:pt x="122088" y="41878"/>
                </a:lnTo>
                <a:lnTo>
                  <a:pt x="129284" y="39370"/>
                </a:lnTo>
                <a:close/>
              </a:path>
              <a:path w="135889" h="298450">
                <a:moveTo>
                  <a:pt x="44740" y="15239"/>
                </a:moveTo>
                <a:lnTo>
                  <a:pt x="18707" y="15239"/>
                </a:lnTo>
                <a:lnTo>
                  <a:pt x="20365" y="16510"/>
                </a:lnTo>
                <a:lnTo>
                  <a:pt x="22542" y="17779"/>
                </a:lnTo>
                <a:lnTo>
                  <a:pt x="24521" y="19050"/>
                </a:lnTo>
                <a:lnTo>
                  <a:pt x="25124" y="19050"/>
                </a:lnTo>
                <a:lnTo>
                  <a:pt x="25764" y="20320"/>
                </a:lnTo>
                <a:lnTo>
                  <a:pt x="28954" y="21589"/>
                </a:lnTo>
                <a:lnTo>
                  <a:pt x="33108" y="25400"/>
                </a:lnTo>
                <a:lnTo>
                  <a:pt x="43417" y="31750"/>
                </a:lnTo>
                <a:lnTo>
                  <a:pt x="47891" y="30479"/>
                </a:lnTo>
                <a:lnTo>
                  <a:pt x="52320" y="24129"/>
                </a:lnTo>
                <a:lnTo>
                  <a:pt x="51433" y="20320"/>
                </a:lnTo>
                <a:lnTo>
                  <a:pt x="48127" y="17779"/>
                </a:lnTo>
                <a:lnTo>
                  <a:pt x="44740" y="15239"/>
                </a:lnTo>
                <a:close/>
              </a:path>
            </a:pathLst>
          </a:custGeom>
          <a:solidFill>
            <a:srgbClr val="000000"/>
          </a:solidFill>
        </p:spPr>
        <p:txBody>
          <a:bodyPr wrap="square" lIns="0" tIns="0" rIns="0" bIns="0" rtlCol="0"/>
          <a:lstStyle/>
          <a:p>
            <a:endParaRPr/>
          </a:p>
        </p:txBody>
      </p:sp>
      <p:pic>
        <p:nvPicPr>
          <p:cNvPr id="21" name="object 21"/>
          <p:cNvPicPr/>
          <p:nvPr/>
        </p:nvPicPr>
        <p:blipFill>
          <a:blip r:embed="rId11" cstate="print"/>
          <a:stretch>
            <a:fillRect/>
          </a:stretch>
        </p:blipFill>
        <p:spPr>
          <a:xfrm>
            <a:off x="4106732" y="2226799"/>
            <a:ext cx="119291" cy="235472"/>
          </a:xfrm>
          <a:prstGeom prst="rect">
            <a:avLst/>
          </a:prstGeom>
        </p:spPr>
      </p:pic>
      <p:pic>
        <p:nvPicPr>
          <p:cNvPr id="22" name="object 22"/>
          <p:cNvPicPr/>
          <p:nvPr/>
        </p:nvPicPr>
        <p:blipFill>
          <a:blip r:embed="rId12" cstate="print"/>
          <a:stretch>
            <a:fillRect/>
          </a:stretch>
        </p:blipFill>
        <p:spPr>
          <a:xfrm>
            <a:off x="4136693" y="2663279"/>
            <a:ext cx="136961" cy="116961"/>
          </a:xfrm>
          <a:prstGeom prst="rect">
            <a:avLst/>
          </a:prstGeom>
        </p:spPr>
      </p:pic>
      <p:sp>
        <p:nvSpPr>
          <p:cNvPr id="23" name="object 23"/>
          <p:cNvSpPr/>
          <p:nvPr/>
        </p:nvSpPr>
        <p:spPr>
          <a:xfrm>
            <a:off x="4536448" y="1796976"/>
            <a:ext cx="115566" cy="266941"/>
          </a:xfrm>
          <a:custGeom>
            <a:avLst/>
            <a:gdLst/>
            <a:ahLst/>
            <a:cxnLst/>
            <a:rect l="l" t="t" r="r" b="b"/>
            <a:pathLst>
              <a:path w="135254" h="312419">
                <a:moveTo>
                  <a:pt x="111560" y="90170"/>
                </a:moveTo>
                <a:lnTo>
                  <a:pt x="108426" y="102870"/>
                </a:lnTo>
                <a:lnTo>
                  <a:pt x="106560" y="109220"/>
                </a:lnTo>
                <a:lnTo>
                  <a:pt x="105896" y="111760"/>
                </a:lnTo>
                <a:lnTo>
                  <a:pt x="104508" y="116840"/>
                </a:lnTo>
                <a:lnTo>
                  <a:pt x="103832" y="120650"/>
                </a:lnTo>
                <a:lnTo>
                  <a:pt x="102840" y="124460"/>
                </a:lnTo>
                <a:lnTo>
                  <a:pt x="102984" y="124460"/>
                </a:lnTo>
                <a:lnTo>
                  <a:pt x="99406" y="139700"/>
                </a:lnTo>
                <a:lnTo>
                  <a:pt x="95656" y="154940"/>
                </a:lnTo>
                <a:lnTo>
                  <a:pt x="94881" y="157480"/>
                </a:lnTo>
                <a:lnTo>
                  <a:pt x="88275" y="187960"/>
                </a:lnTo>
                <a:lnTo>
                  <a:pt x="81875" y="219710"/>
                </a:lnTo>
                <a:lnTo>
                  <a:pt x="81123" y="224790"/>
                </a:lnTo>
                <a:lnTo>
                  <a:pt x="78562" y="240030"/>
                </a:lnTo>
                <a:lnTo>
                  <a:pt x="77524" y="248920"/>
                </a:lnTo>
                <a:lnTo>
                  <a:pt x="76461" y="260350"/>
                </a:lnTo>
                <a:lnTo>
                  <a:pt x="76004" y="264160"/>
                </a:lnTo>
                <a:lnTo>
                  <a:pt x="63969" y="297180"/>
                </a:lnTo>
                <a:lnTo>
                  <a:pt x="62892" y="299720"/>
                </a:lnTo>
                <a:lnTo>
                  <a:pt x="59764" y="304800"/>
                </a:lnTo>
                <a:lnTo>
                  <a:pt x="61090" y="309880"/>
                </a:lnTo>
                <a:lnTo>
                  <a:pt x="68110" y="312420"/>
                </a:lnTo>
                <a:lnTo>
                  <a:pt x="72475" y="311150"/>
                </a:lnTo>
                <a:lnTo>
                  <a:pt x="75454" y="306070"/>
                </a:lnTo>
                <a:lnTo>
                  <a:pt x="76457" y="304800"/>
                </a:lnTo>
                <a:lnTo>
                  <a:pt x="90336" y="265430"/>
                </a:lnTo>
                <a:lnTo>
                  <a:pt x="90787" y="261620"/>
                </a:lnTo>
                <a:lnTo>
                  <a:pt x="102388" y="190500"/>
                </a:lnTo>
                <a:lnTo>
                  <a:pt x="113405" y="143510"/>
                </a:lnTo>
                <a:lnTo>
                  <a:pt x="115070" y="135890"/>
                </a:lnTo>
                <a:lnTo>
                  <a:pt x="117057" y="127000"/>
                </a:lnTo>
                <a:lnTo>
                  <a:pt x="117876" y="123190"/>
                </a:lnTo>
                <a:lnTo>
                  <a:pt x="119837" y="115570"/>
                </a:lnTo>
                <a:lnTo>
                  <a:pt x="120470" y="113030"/>
                </a:lnTo>
                <a:lnTo>
                  <a:pt x="123559" y="101600"/>
                </a:lnTo>
                <a:lnTo>
                  <a:pt x="124861" y="96520"/>
                </a:lnTo>
                <a:lnTo>
                  <a:pt x="125328" y="94887"/>
                </a:lnTo>
                <a:lnTo>
                  <a:pt x="125851" y="92710"/>
                </a:lnTo>
                <a:lnTo>
                  <a:pt x="111220" y="92710"/>
                </a:lnTo>
                <a:lnTo>
                  <a:pt x="111560" y="90170"/>
                </a:lnTo>
                <a:close/>
              </a:path>
              <a:path w="135254" h="312419">
                <a:moveTo>
                  <a:pt x="16714" y="4049"/>
                </a:moveTo>
                <a:lnTo>
                  <a:pt x="16198" y="5080"/>
                </a:lnTo>
                <a:lnTo>
                  <a:pt x="15410" y="6350"/>
                </a:lnTo>
                <a:lnTo>
                  <a:pt x="13488" y="10184"/>
                </a:lnTo>
                <a:lnTo>
                  <a:pt x="12712" y="12708"/>
                </a:lnTo>
                <a:lnTo>
                  <a:pt x="10261" y="24130"/>
                </a:lnTo>
                <a:lnTo>
                  <a:pt x="8493" y="30480"/>
                </a:lnTo>
                <a:lnTo>
                  <a:pt x="6997" y="38100"/>
                </a:lnTo>
                <a:lnTo>
                  <a:pt x="4175" y="52087"/>
                </a:lnTo>
                <a:lnTo>
                  <a:pt x="3034" y="59690"/>
                </a:lnTo>
                <a:lnTo>
                  <a:pt x="1357" y="72390"/>
                </a:lnTo>
                <a:lnTo>
                  <a:pt x="816" y="77470"/>
                </a:lnTo>
                <a:lnTo>
                  <a:pt x="557" y="82550"/>
                </a:lnTo>
                <a:lnTo>
                  <a:pt x="441" y="113030"/>
                </a:lnTo>
                <a:lnTo>
                  <a:pt x="110" y="116840"/>
                </a:lnTo>
                <a:lnTo>
                  <a:pt x="20787" y="135890"/>
                </a:lnTo>
                <a:lnTo>
                  <a:pt x="42078" y="135890"/>
                </a:lnTo>
                <a:lnTo>
                  <a:pt x="48755" y="134620"/>
                </a:lnTo>
                <a:lnTo>
                  <a:pt x="52725" y="132080"/>
                </a:lnTo>
                <a:lnTo>
                  <a:pt x="62417" y="127000"/>
                </a:lnTo>
                <a:lnTo>
                  <a:pt x="64902" y="125730"/>
                </a:lnTo>
                <a:lnTo>
                  <a:pt x="69896" y="121920"/>
                </a:lnTo>
                <a:lnTo>
                  <a:pt x="37144" y="121920"/>
                </a:lnTo>
                <a:lnTo>
                  <a:pt x="31123" y="120650"/>
                </a:lnTo>
                <a:lnTo>
                  <a:pt x="19254" y="120650"/>
                </a:lnTo>
                <a:lnTo>
                  <a:pt x="17421" y="119380"/>
                </a:lnTo>
                <a:lnTo>
                  <a:pt x="15220" y="118110"/>
                </a:lnTo>
                <a:lnTo>
                  <a:pt x="14659" y="118110"/>
                </a:lnTo>
                <a:lnTo>
                  <a:pt x="14560" y="116840"/>
                </a:lnTo>
                <a:lnTo>
                  <a:pt x="14898" y="113030"/>
                </a:lnTo>
                <a:lnTo>
                  <a:pt x="15011" y="82550"/>
                </a:lnTo>
                <a:lnTo>
                  <a:pt x="21106" y="40640"/>
                </a:lnTo>
                <a:lnTo>
                  <a:pt x="22555" y="34290"/>
                </a:lnTo>
                <a:lnTo>
                  <a:pt x="23509" y="29979"/>
                </a:lnTo>
                <a:lnTo>
                  <a:pt x="18696" y="29210"/>
                </a:lnTo>
                <a:lnTo>
                  <a:pt x="15671" y="26670"/>
                </a:lnTo>
                <a:lnTo>
                  <a:pt x="16597" y="11430"/>
                </a:lnTo>
                <a:lnTo>
                  <a:pt x="16714" y="4049"/>
                </a:lnTo>
                <a:close/>
              </a:path>
              <a:path w="135254" h="312419">
                <a:moveTo>
                  <a:pt x="117151" y="127000"/>
                </a:moveTo>
                <a:lnTo>
                  <a:pt x="116909" y="128270"/>
                </a:lnTo>
                <a:lnTo>
                  <a:pt x="117151" y="127000"/>
                </a:lnTo>
                <a:close/>
              </a:path>
              <a:path w="135254" h="312419">
                <a:moveTo>
                  <a:pt x="120211" y="46160"/>
                </a:moveTo>
                <a:lnTo>
                  <a:pt x="119726" y="46990"/>
                </a:lnTo>
                <a:lnTo>
                  <a:pt x="118336" y="50800"/>
                </a:lnTo>
                <a:lnTo>
                  <a:pt x="117840" y="52087"/>
                </a:lnTo>
                <a:lnTo>
                  <a:pt x="117473" y="53340"/>
                </a:lnTo>
                <a:lnTo>
                  <a:pt x="117041" y="53340"/>
                </a:lnTo>
                <a:lnTo>
                  <a:pt x="114628" y="57150"/>
                </a:lnTo>
                <a:lnTo>
                  <a:pt x="110757" y="62230"/>
                </a:lnTo>
                <a:lnTo>
                  <a:pt x="108082" y="66040"/>
                </a:lnTo>
                <a:lnTo>
                  <a:pt x="105166" y="69850"/>
                </a:lnTo>
                <a:lnTo>
                  <a:pt x="102703" y="72390"/>
                </a:lnTo>
                <a:lnTo>
                  <a:pt x="94976" y="81280"/>
                </a:lnTo>
                <a:lnTo>
                  <a:pt x="92264" y="83820"/>
                </a:lnTo>
                <a:lnTo>
                  <a:pt x="84551" y="92710"/>
                </a:lnTo>
                <a:lnTo>
                  <a:pt x="81311" y="95250"/>
                </a:lnTo>
                <a:lnTo>
                  <a:pt x="75707" y="100330"/>
                </a:lnTo>
                <a:lnTo>
                  <a:pt x="73266" y="101600"/>
                </a:lnTo>
                <a:lnTo>
                  <a:pt x="62687" y="109220"/>
                </a:lnTo>
                <a:lnTo>
                  <a:pt x="56913" y="113030"/>
                </a:lnTo>
                <a:lnTo>
                  <a:pt x="54866" y="114300"/>
                </a:lnTo>
                <a:lnTo>
                  <a:pt x="47077" y="119380"/>
                </a:lnTo>
                <a:lnTo>
                  <a:pt x="43992" y="120650"/>
                </a:lnTo>
                <a:lnTo>
                  <a:pt x="40269" y="120650"/>
                </a:lnTo>
                <a:lnTo>
                  <a:pt x="39303" y="121920"/>
                </a:lnTo>
                <a:lnTo>
                  <a:pt x="69896" y="121920"/>
                </a:lnTo>
                <a:lnTo>
                  <a:pt x="73226" y="119380"/>
                </a:lnTo>
                <a:lnTo>
                  <a:pt x="81920" y="113030"/>
                </a:lnTo>
                <a:lnTo>
                  <a:pt x="84622" y="111760"/>
                </a:lnTo>
                <a:lnTo>
                  <a:pt x="90985" y="105410"/>
                </a:lnTo>
                <a:lnTo>
                  <a:pt x="94500" y="102870"/>
                </a:lnTo>
                <a:lnTo>
                  <a:pt x="102746" y="93980"/>
                </a:lnTo>
                <a:lnTo>
                  <a:pt x="105613" y="91440"/>
                </a:lnTo>
                <a:lnTo>
                  <a:pt x="113361" y="82891"/>
                </a:lnTo>
                <a:lnTo>
                  <a:pt x="113990" y="80010"/>
                </a:lnTo>
                <a:lnTo>
                  <a:pt x="115020" y="76200"/>
                </a:lnTo>
                <a:lnTo>
                  <a:pt x="115470" y="74930"/>
                </a:lnTo>
                <a:lnTo>
                  <a:pt x="117894" y="66040"/>
                </a:lnTo>
                <a:lnTo>
                  <a:pt x="118367" y="64770"/>
                </a:lnTo>
                <a:lnTo>
                  <a:pt x="119157" y="60960"/>
                </a:lnTo>
                <a:lnTo>
                  <a:pt x="119703" y="57150"/>
                </a:lnTo>
                <a:lnTo>
                  <a:pt x="120097" y="53340"/>
                </a:lnTo>
                <a:lnTo>
                  <a:pt x="120211" y="46160"/>
                </a:lnTo>
                <a:close/>
              </a:path>
              <a:path w="135254" h="312419">
                <a:moveTo>
                  <a:pt x="134619" y="46626"/>
                </a:moveTo>
                <a:lnTo>
                  <a:pt x="134605" y="52087"/>
                </a:lnTo>
                <a:lnTo>
                  <a:pt x="132719" y="54315"/>
                </a:lnTo>
                <a:lnTo>
                  <a:pt x="131696" y="57150"/>
                </a:lnTo>
                <a:lnTo>
                  <a:pt x="131089" y="58420"/>
                </a:lnTo>
                <a:lnTo>
                  <a:pt x="130783" y="58420"/>
                </a:lnTo>
                <a:lnTo>
                  <a:pt x="129744" y="60960"/>
                </a:lnTo>
                <a:lnTo>
                  <a:pt x="116285" y="78740"/>
                </a:lnTo>
                <a:lnTo>
                  <a:pt x="113671" y="82550"/>
                </a:lnTo>
                <a:lnTo>
                  <a:pt x="113361" y="82891"/>
                </a:lnTo>
                <a:lnTo>
                  <a:pt x="111220" y="92710"/>
                </a:lnTo>
                <a:lnTo>
                  <a:pt x="125851" y="92710"/>
                </a:lnTo>
                <a:lnTo>
                  <a:pt x="128906" y="80010"/>
                </a:lnTo>
                <a:lnTo>
                  <a:pt x="131833" y="69850"/>
                </a:lnTo>
                <a:lnTo>
                  <a:pt x="132422" y="68580"/>
                </a:lnTo>
                <a:lnTo>
                  <a:pt x="133990" y="58420"/>
                </a:lnTo>
                <a:lnTo>
                  <a:pt x="134719" y="52087"/>
                </a:lnTo>
                <a:lnTo>
                  <a:pt x="134619" y="46626"/>
                </a:lnTo>
                <a:close/>
              </a:path>
              <a:path w="135254" h="312419">
                <a:moveTo>
                  <a:pt x="120226" y="52087"/>
                </a:moveTo>
                <a:lnTo>
                  <a:pt x="119703" y="57150"/>
                </a:lnTo>
                <a:lnTo>
                  <a:pt x="119157" y="60960"/>
                </a:lnTo>
                <a:lnTo>
                  <a:pt x="118367" y="64770"/>
                </a:lnTo>
                <a:lnTo>
                  <a:pt x="117894" y="66040"/>
                </a:lnTo>
                <a:lnTo>
                  <a:pt x="115470" y="74930"/>
                </a:lnTo>
                <a:lnTo>
                  <a:pt x="115020" y="76200"/>
                </a:lnTo>
                <a:lnTo>
                  <a:pt x="113990" y="80010"/>
                </a:lnTo>
                <a:lnTo>
                  <a:pt x="113361" y="82891"/>
                </a:lnTo>
                <a:lnTo>
                  <a:pt x="113671" y="82550"/>
                </a:lnTo>
                <a:lnTo>
                  <a:pt x="116285" y="78740"/>
                </a:lnTo>
                <a:lnTo>
                  <a:pt x="119498" y="74930"/>
                </a:lnTo>
                <a:lnTo>
                  <a:pt x="130783" y="58420"/>
                </a:lnTo>
                <a:lnTo>
                  <a:pt x="131089" y="58420"/>
                </a:lnTo>
                <a:lnTo>
                  <a:pt x="131696" y="57150"/>
                </a:lnTo>
                <a:lnTo>
                  <a:pt x="132154" y="55880"/>
                </a:lnTo>
                <a:lnTo>
                  <a:pt x="123437" y="55880"/>
                </a:lnTo>
                <a:lnTo>
                  <a:pt x="120226" y="52087"/>
                </a:lnTo>
                <a:close/>
              </a:path>
              <a:path w="135254" h="312419">
                <a:moveTo>
                  <a:pt x="120406" y="49530"/>
                </a:moveTo>
                <a:lnTo>
                  <a:pt x="120341" y="50800"/>
                </a:lnTo>
                <a:lnTo>
                  <a:pt x="120226" y="52087"/>
                </a:lnTo>
                <a:lnTo>
                  <a:pt x="123437" y="55880"/>
                </a:lnTo>
                <a:lnTo>
                  <a:pt x="131395" y="55880"/>
                </a:lnTo>
                <a:lnTo>
                  <a:pt x="132470" y="54610"/>
                </a:lnTo>
                <a:lnTo>
                  <a:pt x="125628" y="54610"/>
                </a:lnTo>
                <a:lnTo>
                  <a:pt x="120903" y="52070"/>
                </a:lnTo>
                <a:lnTo>
                  <a:pt x="120605" y="50800"/>
                </a:lnTo>
                <a:lnTo>
                  <a:pt x="120406" y="49530"/>
                </a:lnTo>
                <a:close/>
              </a:path>
              <a:path w="135254" h="312419">
                <a:moveTo>
                  <a:pt x="132719" y="54315"/>
                </a:moveTo>
                <a:lnTo>
                  <a:pt x="131395" y="55880"/>
                </a:lnTo>
                <a:lnTo>
                  <a:pt x="132154" y="55880"/>
                </a:lnTo>
                <a:lnTo>
                  <a:pt x="132719" y="54315"/>
                </a:lnTo>
                <a:close/>
              </a:path>
              <a:path w="135254" h="312419">
                <a:moveTo>
                  <a:pt x="134619" y="49530"/>
                </a:moveTo>
                <a:lnTo>
                  <a:pt x="120406" y="49530"/>
                </a:lnTo>
                <a:lnTo>
                  <a:pt x="120605" y="50800"/>
                </a:lnTo>
                <a:lnTo>
                  <a:pt x="120903" y="52070"/>
                </a:lnTo>
                <a:lnTo>
                  <a:pt x="125628" y="54610"/>
                </a:lnTo>
                <a:lnTo>
                  <a:pt x="131521" y="54610"/>
                </a:lnTo>
                <a:lnTo>
                  <a:pt x="133348" y="52070"/>
                </a:lnTo>
                <a:lnTo>
                  <a:pt x="134619" y="52070"/>
                </a:lnTo>
                <a:lnTo>
                  <a:pt x="134619" y="49530"/>
                </a:lnTo>
                <a:close/>
              </a:path>
              <a:path w="135254" h="312419">
                <a:moveTo>
                  <a:pt x="133530" y="52070"/>
                </a:moveTo>
                <a:lnTo>
                  <a:pt x="133348" y="52070"/>
                </a:lnTo>
                <a:lnTo>
                  <a:pt x="131521" y="54610"/>
                </a:lnTo>
                <a:lnTo>
                  <a:pt x="132470" y="54610"/>
                </a:lnTo>
                <a:lnTo>
                  <a:pt x="132719" y="54315"/>
                </a:lnTo>
                <a:lnTo>
                  <a:pt x="133530" y="52070"/>
                </a:lnTo>
                <a:close/>
              </a:path>
              <a:path w="135254" h="312419">
                <a:moveTo>
                  <a:pt x="134619" y="52070"/>
                </a:moveTo>
                <a:lnTo>
                  <a:pt x="133530" y="52070"/>
                </a:lnTo>
                <a:lnTo>
                  <a:pt x="132719" y="54315"/>
                </a:lnTo>
                <a:lnTo>
                  <a:pt x="134619" y="52070"/>
                </a:lnTo>
                <a:close/>
              </a:path>
              <a:path w="135254" h="312419">
                <a:moveTo>
                  <a:pt x="129203" y="40640"/>
                </a:moveTo>
                <a:lnTo>
                  <a:pt x="123191" y="41910"/>
                </a:lnTo>
                <a:lnTo>
                  <a:pt x="121062" y="44450"/>
                </a:lnTo>
                <a:lnTo>
                  <a:pt x="120469" y="45720"/>
                </a:lnTo>
                <a:lnTo>
                  <a:pt x="120211" y="46160"/>
                </a:lnTo>
                <a:lnTo>
                  <a:pt x="120226" y="52087"/>
                </a:lnTo>
                <a:lnTo>
                  <a:pt x="120341" y="50800"/>
                </a:lnTo>
                <a:lnTo>
                  <a:pt x="120389" y="49530"/>
                </a:lnTo>
                <a:lnTo>
                  <a:pt x="134619" y="49530"/>
                </a:lnTo>
                <a:lnTo>
                  <a:pt x="134520" y="46160"/>
                </a:lnTo>
                <a:lnTo>
                  <a:pt x="134426" y="45720"/>
                </a:lnTo>
                <a:lnTo>
                  <a:pt x="134043" y="44450"/>
                </a:lnTo>
                <a:lnTo>
                  <a:pt x="129203" y="40640"/>
                </a:lnTo>
                <a:close/>
              </a:path>
              <a:path w="135254" h="312419">
                <a:moveTo>
                  <a:pt x="131395" y="40640"/>
                </a:moveTo>
                <a:lnTo>
                  <a:pt x="129203" y="40640"/>
                </a:lnTo>
                <a:lnTo>
                  <a:pt x="134043" y="44450"/>
                </a:lnTo>
                <a:lnTo>
                  <a:pt x="134426" y="45720"/>
                </a:lnTo>
                <a:lnTo>
                  <a:pt x="134619" y="46626"/>
                </a:lnTo>
                <a:lnTo>
                  <a:pt x="134619" y="44450"/>
                </a:lnTo>
                <a:lnTo>
                  <a:pt x="131395" y="40640"/>
                </a:lnTo>
                <a:close/>
              </a:path>
              <a:path w="135254" h="312419">
                <a:moveTo>
                  <a:pt x="129203" y="40640"/>
                </a:moveTo>
                <a:lnTo>
                  <a:pt x="123437" y="40640"/>
                </a:lnTo>
                <a:lnTo>
                  <a:pt x="120211" y="44450"/>
                </a:lnTo>
                <a:lnTo>
                  <a:pt x="120211" y="46160"/>
                </a:lnTo>
                <a:lnTo>
                  <a:pt x="120469" y="45720"/>
                </a:lnTo>
                <a:lnTo>
                  <a:pt x="121062" y="44450"/>
                </a:lnTo>
                <a:lnTo>
                  <a:pt x="123191" y="41910"/>
                </a:lnTo>
                <a:lnTo>
                  <a:pt x="129203" y="40640"/>
                </a:lnTo>
                <a:close/>
              </a:path>
              <a:path w="135254" h="312419">
                <a:moveTo>
                  <a:pt x="30047" y="11430"/>
                </a:moveTo>
                <a:lnTo>
                  <a:pt x="28599" y="11430"/>
                </a:lnTo>
                <a:lnTo>
                  <a:pt x="28309" y="12700"/>
                </a:lnTo>
                <a:lnTo>
                  <a:pt x="27988" y="12708"/>
                </a:lnTo>
                <a:lnTo>
                  <a:pt x="27177" y="13970"/>
                </a:lnTo>
                <a:lnTo>
                  <a:pt x="26475" y="17780"/>
                </a:lnTo>
                <a:lnTo>
                  <a:pt x="24522" y="25400"/>
                </a:lnTo>
                <a:lnTo>
                  <a:pt x="23509" y="29979"/>
                </a:lnTo>
                <a:lnTo>
                  <a:pt x="26640" y="30480"/>
                </a:lnTo>
                <a:lnTo>
                  <a:pt x="30054" y="26670"/>
                </a:lnTo>
                <a:lnTo>
                  <a:pt x="30293" y="22860"/>
                </a:lnTo>
                <a:lnTo>
                  <a:pt x="30896" y="13970"/>
                </a:lnTo>
                <a:lnTo>
                  <a:pt x="27896" y="13970"/>
                </a:lnTo>
                <a:lnTo>
                  <a:pt x="30047" y="11430"/>
                </a:lnTo>
                <a:close/>
              </a:path>
              <a:path w="135254" h="312419">
                <a:moveTo>
                  <a:pt x="16714" y="8966"/>
                </a:moveTo>
                <a:lnTo>
                  <a:pt x="16443" y="13970"/>
                </a:lnTo>
                <a:lnTo>
                  <a:pt x="15671" y="26670"/>
                </a:lnTo>
                <a:lnTo>
                  <a:pt x="18696" y="29210"/>
                </a:lnTo>
                <a:lnTo>
                  <a:pt x="23509" y="29979"/>
                </a:lnTo>
                <a:lnTo>
                  <a:pt x="24522" y="25400"/>
                </a:lnTo>
                <a:lnTo>
                  <a:pt x="26475" y="17780"/>
                </a:lnTo>
                <a:lnTo>
                  <a:pt x="27177" y="13970"/>
                </a:lnTo>
                <a:lnTo>
                  <a:pt x="19938" y="13970"/>
                </a:lnTo>
                <a:lnTo>
                  <a:pt x="16734" y="10184"/>
                </a:lnTo>
                <a:lnTo>
                  <a:pt x="16714" y="8966"/>
                </a:lnTo>
                <a:close/>
              </a:path>
              <a:path w="135254" h="312419">
                <a:moveTo>
                  <a:pt x="18871" y="12708"/>
                </a:moveTo>
                <a:lnTo>
                  <a:pt x="19938" y="13970"/>
                </a:lnTo>
                <a:lnTo>
                  <a:pt x="21650" y="13970"/>
                </a:lnTo>
                <a:lnTo>
                  <a:pt x="18871" y="12708"/>
                </a:lnTo>
                <a:close/>
              </a:path>
              <a:path w="135254" h="312419">
                <a:moveTo>
                  <a:pt x="31122" y="7620"/>
                </a:moveTo>
                <a:lnTo>
                  <a:pt x="16851" y="7620"/>
                </a:lnTo>
                <a:lnTo>
                  <a:pt x="17038" y="8890"/>
                </a:lnTo>
                <a:lnTo>
                  <a:pt x="17564" y="10184"/>
                </a:lnTo>
                <a:lnTo>
                  <a:pt x="18871" y="12708"/>
                </a:lnTo>
                <a:lnTo>
                  <a:pt x="21650" y="13970"/>
                </a:lnTo>
                <a:lnTo>
                  <a:pt x="25895" y="13970"/>
                </a:lnTo>
                <a:lnTo>
                  <a:pt x="27326" y="12700"/>
                </a:lnTo>
                <a:lnTo>
                  <a:pt x="28163" y="12700"/>
                </a:lnTo>
                <a:lnTo>
                  <a:pt x="28599" y="11430"/>
                </a:lnTo>
                <a:lnTo>
                  <a:pt x="30047" y="11430"/>
                </a:lnTo>
                <a:lnTo>
                  <a:pt x="31102" y="10184"/>
                </a:lnTo>
                <a:lnTo>
                  <a:pt x="31122" y="7620"/>
                </a:lnTo>
                <a:close/>
              </a:path>
              <a:path w="135254" h="312419">
                <a:moveTo>
                  <a:pt x="27993" y="12700"/>
                </a:moveTo>
                <a:lnTo>
                  <a:pt x="27317" y="12708"/>
                </a:lnTo>
                <a:lnTo>
                  <a:pt x="25895" y="13970"/>
                </a:lnTo>
                <a:lnTo>
                  <a:pt x="27177" y="13970"/>
                </a:lnTo>
                <a:lnTo>
                  <a:pt x="27993" y="12700"/>
                </a:lnTo>
                <a:close/>
              </a:path>
              <a:path w="135254" h="312419">
                <a:moveTo>
                  <a:pt x="31102" y="10184"/>
                </a:moveTo>
                <a:lnTo>
                  <a:pt x="27896" y="13970"/>
                </a:lnTo>
                <a:lnTo>
                  <a:pt x="30896" y="13970"/>
                </a:lnTo>
                <a:lnTo>
                  <a:pt x="30985" y="12667"/>
                </a:lnTo>
                <a:lnTo>
                  <a:pt x="31102" y="10184"/>
                </a:lnTo>
                <a:close/>
              </a:path>
              <a:path w="135254" h="312419">
                <a:moveTo>
                  <a:pt x="28599" y="11430"/>
                </a:moveTo>
                <a:lnTo>
                  <a:pt x="28163" y="12700"/>
                </a:lnTo>
                <a:lnTo>
                  <a:pt x="28309" y="12700"/>
                </a:lnTo>
                <a:lnTo>
                  <a:pt x="28599" y="11430"/>
                </a:lnTo>
                <a:close/>
              </a:path>
              <a:path w="135254" h="312419">
                <a:moveTo>
                  <a:pt x="16848" y="7649"/>
                </a:moveTo>
                <a:lnTo>
                  <a:pt x="16734" y="10184"/>
                </a:lnTo>
                <a:lnTo>
                  <a:pt x="18836" y="12667"/>
                </a:lnTo>
                <a:lnTo>
                  <a:pt x="17552" y="10160"/>
                </a:lnTo>
                <a:lnTo>
                  <a:pt x="17038" y="8890"/>
                </a:lnTo>
                <a:lnTo>
                  <a:pt x="16848" y="7649"/>
                </a:lnTo>
                <a:close/>
              </a:path>
              <a:path w="135254" h="312419">
                <a:moveTo>
                  <a:pt x="31122" y="5645"/>
                </a:moveTo>
                <a:lnTo>
                  <a:pt x="31122" y="9417"/>
                </a:lnTo>
                <a:lnTo>
                  <a:pt x="31258" y="6350"/>
                </a:lnTo>
                <a:lnTo>
                  <a:pt x="31122" y="5645"/>
                </a:lnTo>
                <a:close/>
              </a:path>
              <a:path w="135254" h="312419">
                <a:moveTo>
                  <a:pt x="26186" y="0"/>
                </a:moveTo>
                <a:lnTo>
                  <a:pt x="20135" y="0"/>
                </a:lnTo>
                <a:lnTo>
                  <a:pt x="17955" y="2540"/>
                </a:lnTo>
                <a:lnTo>
                  <a:pt x="17470" y="2540"/>
                </a:lnTo>
                <a:lnTo>
                  <a:pt x="16714" y="4049"/>
                </a:lnTo>
                <a:lnTo>
                  <a:pt x="16714" y="8966"/>
                </a:lnTo>
                <a:lnTo>
                  <a:pt x="16844" y="7620"/>
                </a:lnTo>
                <a:lnTo>
                  <a:pt x="31122" y="7620"/>
                </a:lnTo>
                <a:lnTo>
                  <a:pt x="31013" y="5080"/>
                </a:lnTo>
                <a:lnTo>
                  <a:pt x="30454" y="2540"/>
                </a:lnTo>
                <a:lnTo>
                  <a:pt x="29084" y="1270"/>
                </a:lnTo>
                <a:lnTo>
                  <a:pt x="26186" y="0"/>
                </a:lnTo>
                <a:close/>
              </a:path>
              <a:path w="135254" h="312419">
                <a:moveTo>
                  <a:pt x="27896" y="0"/>
                </a:moveTo>
                <a:lnTo>
                  <a:pt x="26186" y="0"/>
                </a:lnTo>
                <a:lnTo>
                  <a:pt x="29084" y="1270"/>
                </a:lnTo>
                <a:lnTo>
                  <a:pt x="30454" y="2540"/>
                </a:lnTo>
                <a:lnTo>
                  <a:pt x="31122" y="5645"/>
                </a:lnTo>
                <a:lnTo>
                  <a:pt x="31122" y="2540"/>
                </a:lnTo>
                <a:lnTo>
                  <a:pt x="27896" y="0"/>
                </a:lnTo>
                <a:close/>
              </a:path>
              <a:path w="135254" h="312419">
                <a:moveTo>
                  <a:pt x="20135" y="0"/>
                </a:moveTo>
                <a:lnTo>
                  <a:pt x="19938" y="0"/>
                </a:lnTo>
                <a:lnTo>
                  <a:pt x="16714" y="2540"/>
                </a:lnTo>
                <a:lnTo>
                  <a:pt x="16714" y="4049"/>
                </a:lnTo>
                <a:lnTo>
                  <a:pt x="17470" y="2540"/>
                </a:lnTo>
                <a:lnTo>
                  <a:pt x="17955" y="2540"/>
                </a:lnTo>
                <a:lnTo>
                  <a:pt x="20135" y="0"/>
                </a:lnTo>
                <a:close/>
              </a:path>
            </a:pathLst>
          </a:custGeom>
          <a:solidFill>
            <a:srgbClr val="000000"/>
          </a:solidFill>
        </p:spPr>
        <p:txBody>
          <a:bodyPr wrap="square" lIns="0" tIns="0" rIns="0" bIns="0" rtlCol="0"/>
          <a:lstStyle/>
          <a:p>
            <a:endParaRPr/>
          </a:p>
        </p:txBody>
      </p:sp>
      <p:sp>
        <p:nvSpPr>
          <p:cNvPr id="24" name="object 24"/>
          <p:cNvSpPr/>
          <p:nvPr/>
        </p:nvSpPr>
        <p:spPr>
          <a:xfrm>
            <a:off x="4513410" y="2230175"/>
            <a:ext cx="120449" cy="223536"/>
          </a:xfrm>
          <a:custGeom>
            <a:avLst/>
            <a:gdLst/>
            <a:ahLst/>
            <a:cxnLst/>
            <a:rect l="l" t="t" r="r" b="b"/>
            <a:pathLst>
              <a:path w="140970" h="261619">
                <a:moveTo>
                  <a:pt x="80042" y="204669"/>
                </a:moveTo>
                <a:lnTo>
                  <a:pt x="76623" y="209550"/>
                </a:lnTo>
                <a:lnTo>
                  <a:pt x="72251" y="214630"/>
                </a:lnTo>
                <a:lnTo>
                  <a:pt x="71459" y="215344"/>
                </a:lnTo>
                <a:lnTo>
                  <a:pt x="72152" y="215900"/>
                </a:lnTo>
                <a:lnTo>
                  <a:pt x="73214" y="217170"/>
                </a:lnTo>
                <a:lnTo>
                  <a:pt x="78799" y="222250"/>
                </a:lnTo>
                <a:lnTo>
                  <a:pt x="80547" y="223520"/>
                </a:lnTo>
                <a:lnTo>
                  <a:pt x="83863" y="226060"/>
                </a:lnTo>
                <a:lnTo>
                  <a:pt x="88529" y="232410"/>
                </a:lnTo>
                <a:lnTo>
                  <a:pt x="90972" y="236220"/>
                </a:lnTo>
                <a:lnTo>
                  <a:pt x="100788" y="255270"/>
                </a:lnTo>
                <a:lnTo>
                  <a:pt x="104391" y="261620"/>
                </a:lnTo>
                <a:lnTo>
                  <a:pt x="108792" y="261620"/>
                </a:lnTo>
                <a:lnTo>
                  <a:pt x="115699" y="257810"/>
                </a:lnTo>
                <a:lnTo>
                  <a:pt x="116898" y="254000"/>
                </a:lnTo>
                <a:lnTo>
                  <a:pt x="113407" y="247650"/>
                </a:lnTo>
                <a:lnTo>
                  <a:pt x="112146" y="245110"/>
                </a:lnTo>
                <a:lnTo>
                  <a:pt x="103184" y="228600"/>
                </a:lnTo>
                <a:lnTo>
                  <a:pt x="100597" y="223520"/>
                </a:lnTo>
                <a:lnTo>
                  <a:pt x="95153" y="217170"/>
                </a:lnTo>
                <a:lnTo>
                  <a:pt x="93579" y="215900"/>
                </a:lnTo>
                <a:lnTo>
                  <a:pt x="88535" y="212090"/>
                </a:lnTo>
                <a:lnTo>
                  <a:pt x="86636" y="209550"/>
                </a:lnTo>
                <a:lnTo>
                  <a:pt x="82652" y="205740"/>
                </a:lnTo>
                <a:lnTo>
                  <a:pt x="81323" y="205740"/>
                </a:lnTo>
                <a:lnTo>
                  <a:pt x="80042" y="204669"/>
                </a:lnTo>
                <a:close/>
              </a:path>
              <a:path w="140970" h="261619">
                <a:moveTo>
                  <a:pt x="67706" y="196850"/>
                </a:moveTo>
                <a:lnTo>
                  <a:pt x="32459" y="196852"/>
                </a:lnTo>
                <a:lnTo>
                  <a:pt x="28039" y="198120"/>
                </a:lnTo>
                <a:lnTo>
                  <a:pt x="25534" y="198120"/>
                </a:lnTo>
                <a:lnTo>
                  <a:pt x="22482" y="200660"/>
                </a:lnTo>
                <a:lnTo>
                  <a:pt x="19461" y="201930"/>
                </a:lnTo>
                <a:lnTo>
                  <a:pt x="16896" y="203200"/>
                </a:lnTo>
                <a:lnTo>
                  <a:pt x="12565" y="207010"/>
                </a:lnTo>
                <a:lnTo>
                  <a:pt x="8152" y="212090"/>
                </a:lnTo>
                <a:lnTo>
                  <a:pt x="5825" y="214630"/>
                </a:lnTo>
                <a:lnTo>
                  <a:pt x="0" y="241300"/>
                </a:lnTo>
                <a:lnTo>
                  <a:pt x="3716" y="248920"/>
                </a:lnTo>
                <a:lnTo>
                  <a:pt x="5855" y="250190"/>
                </a:lnTo>
                <a:lnTo>
                  <a:pt x="12731" y="251460"/>
                </a:lnTo>
                <a:lnTo>
                  <a:pt x="19103" y="251460"/>
                </a:lnTo>
                <a:lnTo>
                  <a:pt x="26024" y="248920"/>
                </a:lnTo>
                <a:lnTo>
                  <a:pt x="28097" y="248920"/>
                </a:lnTo>
                <a:lnTo>
                  <a:pt x="31922" y="246380"/>
                </a:lnTo>
                <a:lnTo>
                  <a:pt x="37509" y="242570"/>
                </a:lnTo>
                <a:lnTo>
                  <a:pt x="44150" y="238760"/>
                </a:lnTo>
                <a:lnTo>
                  <a:pt x="15071" y="238760"/>
                </a:lnTo>
                <a:lnTo>
                  <a:pt x="14157" y="237490"/>
                </a:lnTo>
                <a:lnTo>
                  <a:pt x="13069" y="237490"/>
                </a:lnTo>
                <a:lnTo>
                  <a:pt x="12758" y="236220"/>
                </a:lnTo>
                <a:lnTo>
                  <a:pt x="14991" y="236220"/>
                </a:lnTo>
                <a:lnTo>
                  <a:pt x="15069" y="233680"/>
                </a:lnTo>
                <a:lnTo>
                  <a:pt x="15293" y="231140"/>
                </a:lnTo>
                <a:lnTo>
                  <a:pt x="16089" y="224790"/>
                </a:lnTo>
                <a:lnTo>
                  <a:pt x="16705" y="223520"/>
                </a:lnTo>
                <a:lnTo>
                  <a:pt x="17103" y="223520"/>
                </a:lnTo>
                <a:lnTo>
                  <a:pt x="18394" y="222250"/>
                </a:lnTo>
                <a:lnTo>
                  <a:pt x="22618" y="218440"/>
                </a:lnTo>
                <a:lnTo>
                  <a:pt x="25648" y="214630"/>
                </a:lnTo>
                <a:lnTo>
                  <a:pt x="27368" y="213360"/>
                </a:lnTo>
                <a:lnTo>
                  <a:pt x="29236" y="213360"/>
                </a:lnTo>
                <a:lnTo>
                  <a:pt x="30212" y="212090"/>
                </a:lnTo>
                <a:lnTo>
                  <a:pt x="34621" y="212090"/>
                </a:lnTo>
                <a:lnTo>
                  <a:pt x="39382" y="210820"/>
                </a:lnTo>
                <a:lnTo>
                  <a:pt x="44051" y="210820"/>
                </a:lnTo>
                <a:lnTo>
                  <a:pt x="52844" y="209550"/>
                </a:lnTo>
                <a:lnTo>
                  <a:pt x="57565" y="209550"/>
                </a:lnTo>
                <a:lnTo>
                  <a:pt x="61499" y="204470"/>
                </a:lnTo>
                <a:lnTo>
                  <a:pt x="65607" y="199390"/>
                </a:lnTo>
                <a:lnTo>
                  <a:pt x="67711" y="196852"/>
                </a:lnTo>
                <a:close/>
              </a:path>
              <a:path w="140970" h="261619">
                <a:moveTo>
                  <a:pt x="14961" y="237490"/>
                </a:moveTo>
                <a:lnTo>
                  <a:pt x="14157" y="237490"/>
                </a:lnTo>
                <a:lnTo>
                  <a:pt x="15071" y="238760"/>
                </a:lnTo>
                <a:lnTo>
                  <a:pt x="14961" y="237490"/>
                </a:lnTo>
                <a:close/>
              </a:path>
              <a:path w="140970" h="261619">
                <a:moveTo>
                  <a:pt x="57418" y="209695"/>
                </a:moveTo>
                <a:lnTo>
                  <a:pt x="28524" y="231140"/>
                </a:lnTo>
                <a:lnTo>
                  <a:pt x="24853" y="233680"/>
                </a:lnTo>
                <a:lnTo>
                  <a:pt x="22245" y="234950"/>
                </a:lnTo>
                <a:lnTo>
                  <a:pt x="21093" y="236220"/>
                </a:lnTo>
                <a:lnTo>
                  <a:pt x="17561" y="236220"/>
                </a:lnTo>
                <a:lnTo>
                  <a:pt x="14964" y="237064"/>
                </a:lnTo>
                <a:lnTo>
                  <a:pt x="14951" y="237490"/>
                </a:lnTo>
                <a:lnTo>
                  <a:pt x="15071" y="238760"/>
                </a:lnTo>
                <a:lnTo>
                  <a:pt x="44150" y="238760"/>
                </a:lnTo>
                <a:lnTo>
                  <a:pt x="48426" y="236220"/>
                </a:lnTo>
                <a:lnTo>
                  <a:pt x="57668" y="229870"/>
                </a:lnTo>
                <a:lnTo>
                  <a:pt x="62433" y="224790"/>
                </a:lnTo>
                <a:lnTo>
                  <a:pt x="68030" y="218440"/>
                </a:lnTo>
                <a:lnTo>
                  <a:pt x="71459" y="215344"/>
                </a:lnTo>
                <a:lnTo>
                  <a:pt x="67396" y="212090"/>
                </a:lnTo>
                <a:lnTo>
                  <a:pt x="66183" y="212090"/>
                </a:lnTo>
                <a:lnTo>
                  <a:pt x="63757" y="210820"/>
                </a:lnTo>
                <a:lnTo>
                  <a:pt x="62583" y="210820"/>
                </a:lnTo>
                <a:lnTo>
                  <a:pt x="57418" y="209695"/>
                </a:lnTo>
                <a:close/>
              </a:path>
              <a:path w="140970" h="261619">
                <a:moveTo>
                  <a:pt x="12758" y="236220"/>
                </a:moveTo>
                <a:lnTo>
                  <a:pt x="13069" y="237490"/>
                </a:lnTo>
                <a:lnTo>
                  <a:pt x="13658" y="237490"/>
                </a:lnTo>
                <a:lnTo>
                  <a:pt x="12758" y="236220"/>
                </a:lnTo>
                <a:close/>
              </a:path>
              <a:path w="140970" h="261619">
                <a:moveTo>
                  <a:pt x="14991" y="236220"/>
                </a:moveTo>
                <a:lnTo>
                  <a:pt x="12758" y="236220"/>
                </a:lnTo>
                <a:lnTo>
                  <a:pt x="13658" y="237490"/>
                </a:lnTo>
                <a:lnTo>
                  <a:pt x="14964" y="237064"/>
                </a:lnTo>
                <a:lnTo>
                  <a:pt x="14991" y="236220"/>
                </a:lnTo>
                <a:close/>
              </a:path>
              <a:path w="140970" h="261619">
                <a:moveTo>
                  <a:pt x="14964" y="237064"/>
                </a:moveTo>
                <a:lnTo>
                  <a:pt x="13658" y="237490"/>
                </a:lnTo>
                <a:lnTo>
                  <a:pt x="14951" y="237490"/>
                </a:lnTo>
                <a:lnTo>
                  <a:pt x="14964" y="237064"/>
                </a:lnTo>
                <a:close/>
              </a:path>
              <a:path w="140970" h="261619">
                <a:moveTo>
                  <a:pt x="67711" y="196852"/>
                </a:moveTo>
                <a:lnTo>
                  <a:pt x="65607" y="199390"/>
                </a:lnTo>
                <a:lnTo>
                  <a:pt x="61499" y="204470"/>
                </a:lnTo>
                <a:lnTo>
                  <a:pt x="57565" y="209550"/>
                </a:lnTo>
                <a:lnTo>
                  <a:pt x="57418" y="209695"/>
                </a:lnTo>
                <a:lnTo>
                  <a:pt x="62583" y="210820"/>
                </a:lnTo>
                <a:lnTo>
                  <a:pt x="63757" y="210820"/>
                </a:lnTo>
                <a:lnTo>
                  <a:pt x="66183" y="212090"/>
                </a:lnTo>
                <a:lnTo>
                  <a:pt x="67396" y="212090"/>
                </a:lnTo>
                <a:lnTo>
                  <a:pt x="71459" y="215344"/>
                </a:lnTo>
                <a:lnTo>
                  <a:pt x="72251" y="214630"/>
                </a:lnTo>
                <a:lnTo>
                  <a:pt x="76623" y="209550"/>
                </a:lnTo>
                <a:lnTo>
                  <a:pt x="80042" y="204669"/>
                </a:lnTo>
                <a:lnTo>
                  <a:pt x="75243" y="200660"/>
                </a:lnTo>
                <a:lnTo>
                  <a:pt x="73357" y="199390"/>
                </a:lnTo>
                <a:lnTo>
                  <a:pt x="67711" y="196852"/>
                </a:lnTo>
                <a:close/>
              </a:path>
              <a:path w="140970" h="261619">
                <a:moveTo>
                  <a:pt x="57565" y="209550"/>
                </a:moveTo>
                <a:lnTo>
                  <a:pt x="56751" y="209550"/>
                </a:lnTo>
                <a:lnTo>
                  <a:pt x="57418" y="209695"/>
                </a:lnTo>
                <a:lnTo>
                  <a:pt x="57565" y="209550"/>
                </a:lnTo>
                <a:close/>
              </a:path>
              <a:path w="140970" h="261619">
                <a:moveTo>
                  <a:pt x="131629" y="13970"/>
                </a:moveTo>
                <a:lnTo>
                  <a:pt x="111268" y="13970"/>
                </a:lnTo>
                <a:lnTo>
                  <a:pt x="112760" y="15240"/>
                </a:lnTo>
                <a:lnTo>
                  <a:pt x="114395" y="16510"/>
                </a:lnTo>
                <a:lnTo>
                  <a:pt x="118413" y="20320"/>
                </a:lnTo>
                <a:lnTo>
                  <a:pt x="126285" y="67310"/>
                </a:lnTo>
                <a:lnTo>
                  <a:pt x="125378" y="80010"/>
                </a:lnTo>
                <a:lnTo>
                  <a:pt x="124442" y="86360"/>
                </a:lnTo>
                <a:lnTo>
                  <a:pt x="121366" y="100330"/>
                </a:lnTo>
                <a:lnTo>
                  <a:pt x="119703" y="104140"/>
                </a:lnTo>
                <a:lnTo>
                  <a:pt x="111702" y="124460"/>
                </a:lnTo>
                <a:lnTo>
                  <a:pt x="108800" y="132080"/>
                </a:lnTo>
                <a:lnTo>
                  <a:pt x="105940" y="138430"/>
                </a:lnTo>
                <a:lnTo>
                  <a:pt x="103077" y="143510"/>
                </a:lnTo>
                <a:lnTo>
                  <a:pt x="100350" y="148590"/>
                </a:lnTo>
                <a:lnTo>
                  <a:pt x="97289" y="153670"/>
                </a:lnTo>
                <a:lnTo>
                  <a:pt x="93573" y="160020"/>
                </a:lnTo>
                <a:lnTo>
                  <a:pt x="88879" y="167640"/>
                </a:lnTo>
                <a:lnTo>
                  <a:pt x="84808" y="173990"/>
                </a:lnTo>
                <a:lnTo>
                  <a:pt x="81065" y="179070"/>
                </a:lnTo>
                <a:lnTo>
                  <a:pt x="77517" y="184150"/>
                </a:lnTo>
                <a:lnTo>
                  <a:pt x="74029" y="189230"/>
                </a:lnTo>
                <a:lnTo>
                  <a:pt x="67711" y="196852"/>
                </a:lnTo>
                <a:lnTo>
                  <a:pt x="73357" y="199390"/>
                </a:lnTo>
                <a:lnTo>
                  <a:pt x="75243" y="200660"/>
                </a:lnTo>
                <a:lnTo>
                  <a:pt x="80042" y="204669"/>
                </a:lnTo>
                <a:lnTo>
                  <a:pt x="81072" y="203200"/>
                </a:lnTo>
                <a:lnTo>
                  <a:pt x="85520" y="198120"/>
                </a:lnTo>
                <a:lnTo>
                  <a:pt x="89199" y="193040"/>
                </a:lnTo>
                <a:lnTo>
                  <a:pt x="92918" y="187960"/>
                </a:lnTo>
                <a:lnTo>
                  <a:pt x="96816" y="181610"/>
                </a:lnTo>
                <a:lnTo>
                  <a:pt x="101033" y="175260"/>
                </a:lnTo>
                <a:lnTo>
                  <a:pt x="105890" y="167640"/>
                </a:lnTo>
                <a:lnTo>
                  <a:pt x="109762" y="161290"/>
                </a:lnTo>
                <a:lnTo>
                  <a:pt x="112985" y="156210"/>
                </a:lnTo>
                <a:lnTo>
                  <a:pt x="115893" y="149860"/>
                </a:lnTo>
                <a:lnTo>
                  <a:pt x="124998" y="130810"/>
                </a:lnTo>
                <a:lnTo>
                  <a:pt x="128113" y="121920"/>
                </a:lnTo>
                <a:lnTo>
                  <a:pt x="131464" y="114300"/>
                </a:lnTo>
                <a:lnTo>
                  <a:pt x="133930" y="106382"/>
                </a:lnTo>
                <a:lnTo>
                  <a:pt x="135534" y="101600"/>
                </a:lnTo>
                <a:lnTo>
                  <a:pt x="136895" y="96520"/>
                </a:lnTo>
                <a:lnTo>
                  <a:pt x="138662" y="88900"/>
                </a:lnTo>
                <a:lnTo>
                  <a:pt x="139700" y="81280"/>
                </a:lnTo>
                <a:lnTo>
                  <a:pt x="140705" y="67310"/>
                </a:lnTo>
                <a:lnTo>
                  <a:pt x="140593" y="56246"/>
                </a:lnTo>
                <a:lnTo>
                  <a:pt x="132608" y="15240"/>
                </a:lnTo>
                <a:lnTo>
                  <a:pt x="131629" y="13970"/>
                </a:lnTo>
                <a:close/>
              </a:path>
              <a:path w="140970" h="261619">
                <a:moveTo>
                  <a:pt x="57271" y="195580"/>
                </a:moveTo>
                <a:lnTo>
                  <a:pt x="42943" y="195580"/>
                </a:lnTo>
                <a:lnTo>
                  <a:pt x="40878" y="196850"/>
                </a:lnTo>
                <a:lnTo>
                  <a:pt x="65420" y="196850"/>
                </a:lnTo>
                <a:lnTo>
                  <a:pt x="57271" y="195580"/>
                </a:lnTo>
                <a:close/>
              </a:path>
              <a:path w="140970" h="261619">
                <a:moveTo>
                  <a:pt x="113023" y="0"/>
                </a:moveTo>
                <a:lnTo>
                  <a:pt x="105275" y="0"/>
                </a:lnTo>
                <a:lnTo>
                  <a:pt x="100415" y="1270"/>
                </a:lnTo>
                <a:lnTo>
                  <a:pt x="97765" y="1270"/>
                </a:lnTo>
                <a:lnTo>
                  <a:pt x="90241" y="2540"/>
                </a:lnTo>
                <a:lnTo>
                  <a:pt x="87974" y="2540"/>
                </a:lnTo>
                <a:lnTo>
                  <a:pt x="80852" y="5080"/>
                </a:lnTo>
                <a:lnTo>
                  <a:pt x="76981" y="6350"/>
                </a:lnTo>
                <a:lnTo>
                  <a:pt x="70961" y="11430"/>
                </a:lnTo>
                <a:lnTo>
                  <a:pt x="68903" y="13970"/>
                </a:lnTo>
                <a:lnTo>
                  <a:pt x="60598" y="22860"/>
                </a:lnTo>
                <a:lnTo>
                  <a:pt x="57612" y="26670"/>
                </a:lnTo>
                <a:lnTo>
                  <a:pt x="52271" y="34290"/>
                </a:lnTo>
                <a:lnTo>
                  <a:pt x="49756" y="39370"/>
                </a:lnTo>
                <a:lnTo>
                  <a:pt x="42517" y="53340"/>
                </a:lnTo>
                <a:lnTo>
                  <a:pt x="41150" y="57150"/>
                </a:lnTo>
                <a:lnTo>
                  <a:pt x="39569" y="60960"/>
                </a:lnTo>
                <a:lnTo>
                  <a:pt x="39179" y="62230"/>
                </a:lnTo>
                <a:lnTo>
                  <a:pt x="36576" y="93980"/>
                </a:lnTo>
                <a:lnTo>
                  <a:pt x="36910" y="97790"/>
                </a:lnTo>
                <a:lnTo>
                  <a:pt x="37480" y="111760"/>
                </a:lnTo>
                <a:lnTo>
                  <a:pt x="38230" y="115570"/>
                </a:lnTo>
                <a:lnTo>
                  <a:pt x="45413" y="120650"/>
                </a:lnTo>
                <a:lnTo>
                  <a:pt x="48826" y="121920"/>
                </a:lnTo>
                <a:lnTo>
                  <a:pt x="56440" y="119380"/>
                </a:lnTo>
                <a:lnTo>
                  <a:pt x="60662" y="119380"/>
                </a:lnTo>
                <a:lnTo>
                  <a:pt x="65934" y="116840"/>
                </a:lnTo>
                <a:lnTo>
                  <a:pt x="71603" y="114300"/>
                </a:lnTo>
                <a:lnTo>
                  <a:pt x="72736" y="113030"/>
                </a:lnTo>
                <a:lnTo>
                  <a:pt x="75728" y="110490"/>
                </a:lnTo>
                <a:lnTo>
                  <a:pt x="76108" y="109220"/>
                </a:lnTo>
                <a:lnTo>
                  <a:pt x="77008" y="109220"/>
                </a:lnTo>
                <a:lnTo>
                  <a:pt x="79140" y="107950"/>
                </a:lnTo>
                <a:lnTo>
                  <a:pt x="52057" y="107950"/>
                </a:lnTo>
                <a:lnTo>
                  <a:pt x="50553" y="106680"/>
                </a:lnTo>
                <a:lnTo>
                  <a:pt x="50316" y="106680"/>
                </a:lnTo>
                <a:lnTo>
                  <a:pt x="51720" y="106382"/>
                </a:lnTo>
                <a:lnTo>
                  <a:pt x="51611" y="105410"/>
                </a:lnTo>
                <a:lnTo>
                  <a:pt x="51295" y="97790"/>
                </a:lnTo>
                <a:lnTo>
                  <a:pt x="50990" y="93980"/>
                </a:lnTo>
                <a:lnTo>
                  <a:pt x="51093" y="85090"/>
                </a:lnTo>
                <a:lnTo>
                  <a:pt x="51570" y="74930"/>
                </a:lnTo>
                <a:lnTo>
                  <a:pt x="51967" y="71120"/>
                </a:lnTo>
                <a:lnTo>
                  <a:pt x="52298" y="68580"/>
                </a:lnTo>
                <a:lnTo>
                  <a:pt x="52995" y="66040"/>
                </a:lnTo>
                <a:lnTo>
                  <a:pt x="53262" y="66040"/>
                </a:lnTo>
                <a:lnTo>
                  <a:pt x="54461" y="62230"/>
                </a:lnTo>
                <a:lnTo>
                  <a:pt x="55618" y="59690"/>
                </a:lnTo>
                <a:lnTo>
                  <a:pt x="59768" y="52070"/>
                </a:lnTo>
                <a:lnTo>
                  <a:pt x="62396" y="45720"/>
                </a:lnTo>
                <a:lnTo>
                  <a:pt x="64642" y="41910"/>
                </a:lnTo>
                <a:lnTo>
                  <a:pt x="69234" y="35560"/>
                </a:lnTo>
                <a:lnTo>
                  <a:pt x="71845" y="31750"/>
                </a:lnTo>
                <a:lnTo>
                  <a:pt x="79117" y="24130"/>
                </a:lnTo>
                <a:lnTo>
                  <a:pt x="80632" y="21590"/>
                </a:lnTo>
                <a:lnTo>
                  <a:pt x="84324" y="19050"/>
                </a:lnTo>
                <a:lnTo>
                  <a:pt x="86979" y="17780"/>
                </a:lnTo>
                <a:lnTo>
                  <a:pt x="91695" y="16510"/>
                </a:lnTo>
                <a:lnTo>
                  <a:pt x="93259" y="16510"/>
                </a:lnTo>
                <a:lnTo>
                  <a:pt x="99193" y="15240"/>
                </a:lnTo>
                <a:lnTo>
                  <a:pt x="108365" y="15240"/>
                </a:lnTo>
                <a:lnTo>
                  <a:pt x="110535" y="13970"/>
                </a:lnTo>
                <a:lnTo>
                  <a:pt x="131629" y="13970"/>
                </a:lnTo>
                <a:lnTo>
                  <a:pt x="129670" y="11430"/>
                </a:lnTo>
                <a:lnTo>
                  <a:pt x="122924" y="3810"/>
                </a:lnTo>
                <a:lnTo>
                  <a:pt x="113023" y="0"/>
                </a:lnTo>
                <a:close/>
              </a:path>
              <a:path w="140970" h="261619">
                <a:moveTo>
                  <a:pt x="51720" y="106382"/>
                </a:moveTo>
                <a:lnTo>
                  <a:pt x="50316" y="106680"/>
                </a:lnTo>
                <a:lnTo>
                  <a:pt x="50553" y="106680"/>
                </a:lnTo>
                <a:lnTo>
                  <a:pt x="52057" y="107950"/>
                </a:lnTo>
                <a:lnTo>
                  <a:pt x="51753" y="106680"/>
                </a:lnTo>
                <a:lnTo>
                  <a:pt x="51720" y="106382"/>
                </a:lnTo>
                <a:close/>
              </a:path>
              <a:path w="140970" h="261619">
                <a:moveTo>
                  <a:pt x="89631" y="96520"/>
                </a:moveTo>
                <a:lnTo>
                  <a:pt x="68609" y="96520"/>
                </a:lnTo>
                <a:lnTo>
                  <a:pt x="66704" y="99060"/>
                </a:lnTo>
                <a:lnTo>
                  <a:pt x="66060" y="99060"/>
                </a:lnTo>
                <a:lnTo>
                  <a:pt x="63483" y="101600"/>
                </a:lnTo>
                <a:lnTo>
                  <a:pt x="62984" y="101600"/>
                </a:lnTo>
                <a:lnTo>
                  <a:pt x="59990" y="104140"/>
                </a:lnTo>
                <a:lnTo>
                  <a:pt x="56306" y="105410"/>
                </a:lnTo>
                <a:lnTo>
                  <a:pt x="51720" y="106382"/>
                </a:lnTo>
                <a:lnTo>
                  <a:pt x="51753" y="106680"/>
                </a:lnTo>
                <a:lnTo>
                  <a:pt x="52057" y="107950"/>
                </a:lnTo>
                <a:lnTo>
                  <a:pt x="79140" y="107950"/>
                </a:lnTo>
                <a:lnTo>
                  <a:pt x="81271" y="106680"/>
                </a:lnTo>
                <a:lnTo>
                  <a:pt x="82552" y="105410"/>
                </a:lnTo>
                <a:lnTo>
                  <a:pt x="85493" y="102870"/>
                </a:lnTo>
                <a:lnTo>
                  <a:pt x="86588" y="100330"/>
                </a:lnTo>
                <a:lnTo>
                  <a:pt x="89631" y="96520"/>
                </a:lnTo>
                <a:close/>
              </a:path>
              <a:path w="140970" h="261619">
                <a:moveTo>
                  <a:pt x="79444" y="85777"/>
                </a:moveTo>
                <a:lnTo>
                  <a:pt x="78529" y="87630"/>
                </a:lnTo>
                <a:lnTo>
                  <a:pt x="75248" y="91440"/>
                </a:lnTo>
                <a:lnTo>
                  <a:pt x="74592" y="92710"/>
                </a:lnTo>
                <a:lnTo>
                  <a:pt x="73412" y="93980"/>
                </a:lnTo>
                <a:lnTo>
                  <a:pt x="72739" y="93980"/>
                </a:lnTo>
                <a:lnTo>
                  <a:pt x="69401" y="96520"/>
                </a:lnTo>
                <a:lnTo>
                  <a:pt x="90065" y="96520"/>
                </a:lnTo>
                <a:lnTo>
                  <a:pt x="90923" y="95250"/>
                </a:lnTo>
                <a:lnTo>
                  <a:pt x="95323" y="90170"/>
                </a:lnTo>
                <a:lnTo>
                  <a:pt x="96532" y="88900"/>
                </a:lnTo>
                <a:lnTo>
                  <a:pt x="97276" y="87630"/>
                </a:lnTo>
                <a:lnTo>
                  <a:pt x="87735" y="87630"/>
                </a:lnTo>
                <a:lnTo>
                  <a:pt x="79861" y="86360"/>
                </a:lnTo>
                <a:lnTo>
                  <a:pt x="79444" y="85777"/>
                </a:lnTo>
                <a:close/>
              </a:path>
              <a:path w="140970" h="261619">
                <a:moveTo>
                  <a:pt x="106375" y="52070"/>
                </a:moveTo>
                <a:lnTo>
                  <a:pt x="91964" y="52070"/>
                </a:lnTo>
                <a:lnTo>
                  <a:pt x="91939" y="54610"/>
                </a:lnTo>
                <a:lnTo>
                  <a:pt x="91097" y="63500"/>
                </a:lnTo>
                <a:lnTo>
                  <a:pt x="80415" y="85090"/>
                </a:lnTo>
                <a:lnTo>
                  <a:pt x="79783" y="85090"/>
                </a:lnTo>
                <a:lnTo>
                  <a:pt x="79444" y="85777"/>
                </a:lnTo>
                <a:lnTo>
                  <a:pt x="79861" y="86360"/>
                </a:lnTo>
                <a:lnTo>
                  <a:pt x="87735" y="87630"/>
                </a:lnTo>
                <a:lnTo>
                  <a:pt x="91391" y="85090"/>
                </a:lnTo>
                <a:lnTo>
                  <a:pt x="91964" y="81280"/>
                </a:lnTo>
                <a:lnTo>
                  <a:pt x="92943" y="73660"/>
                </a:lnTo>
                <a:lnTo>
                  <a:pt x="93169" y="72390"/>
                </a:lnTo>
                <a:lnTo>
                  <a:pt x="97652" y="56246"/>
                </a:lnTo>
                <a:lnTo>
                  <a:pt x="97703" y="55880"/>
                </a:lnTo>
                <a:lnTo>
                  <a:pt x="95126" y="55880"/>
                </a:lnTo>
                <a:lnTo>
                  <a:pt x="92108" y="53340"/>
                </a:lnTo>
                <a:lnTo>
                  <a:pt x="106428" y="53340"/>
                </a:lnTo>
                <a:lnTo>
                  <a:pt x="106375" y="52070"/>
                </a:lnTo>
                <a:close/>
              </a:path>
              <a:path w="140970" h="261619">
                <a:moveTo>
                  <a:pt x="106428" y="53340"/>
                </a:moveTo>
                <a:lnTo>
                  <a:pt x="92108" y="53340"/>
                </a:lnTo>
                <a:lnTo>
                  <a:pt x="95126" y="55880"/>
                </a:lnTo>
                <a:lnTo>
                  <a:pt x="97962" y="55880"/>
                </a:lnTo>
                <a:lnTo>
                  <a:pt x="97527" y="57150"/>
                </a:lnTo>
                <a:lnTo>
                  <a:pt x="97283" y="57150"/>
                </a:lnTo>
                <a:lnTo>
                  <a:pt x="96812" y="58420"/>
                </a:lnTo>
                <a:lnTo>
                  <a:pt x="91964" y="81280"/>
                </a:lnTo>
                <a:lnTo>
                  <a:pt x="91391" y="85090"/>
                </a:lnTo>
                <a:lnTo>
                  <a:pt x="87735" y="87630"/>
                </a:lnTo>
                <a:lnTo>
                  <a:pt x="97276" y="87630"/>
                </a:lnTo>
                <a:lnTo>
                  <a:pt x="106133" y="57150"/>
                </a:lnTo>
                <a:lnTo>
                  <a:pt x="97527" y="57150"/>
                </a:lnTo>
                <a:lnTo>
                  <a:pt x="97652" y="56246"/>
                </a:lnTo>
                <a:lnTo>
                  <a:pt x="106281" y="56246"/>
                </a:lnTo>
                <a:lnTo>
                  <a:pt x="106384" y="54610"/>
                </a:lnTo>
                <a:lnTo>
                  <a:pt x="106428" y="53340"/>
                </a:lnTo>
                <a:close/>
              </a:path>
              <a:path w="140970" h="261619">
                <a:moveTo>
                  <a:pt x="100064" y="41910"/>
                </a:moveTo>
                <a:lnTo>
                  <a:pt x="97247" y="41910"/>
                </a:lnTo>
                <a:lnTo>
                  <a:pt x="93024" y="43180"/>
                </a:lnTo>
                <a:lnTo>
                  <a:pt x="91930" y="43180"/>
                </a:lnTo>
                <a:lnTo>
                  <a:pt x="88667" y="44450"/>
                </a:lnTo>
                <a:lnTo>
                  <a:pt x="87175" y="46990"/>
                </a:lnTo>
                <a:lnTo>
                  <a:pt x="84377" y="50800"/>
                </a:lnTo>
                <a:lnTo>
                  <a:pt x="77849" y="77470"/>
                </a:lnTo>
                <a:lnTo>
                  <a:pt x="77133" y="82550"/>
                </a:lnTo>
                <a:lnTo>
                  <a:pt x="79444" y="85777"/>
                </a:lnTo>
                <a:lnTo>
                  <a:pt x="79783" y="85090"/>
                </a:lnTo>
                <a:lnTo>
                  <a:pt x="80415" y="85090"/>
                </a:lnTo>
                <a:lnTo>
                  <a:pt x="91986" y="53340"/>
                </a:lnTo>
                <a:lnTo>
                  <a:pt x="91964" y="52070"/>
                </a:lnTo>
                <a:lnTo>
                  <a:pt x="106375" y="52070"/>
                </a:lnTo>
                <a:lnTo>
                  <a:pt x="106217" y="48260"/>
                </a:lnTo>
                <a:lnTo>
                  <a:pt x="105600" y="45720"/>
                </a:lnTo>
                <a:lnTo>
                  <a:pt x="100064" y="41910"/>
                </a:lnTo>
                <a:close/>
              </a:path>
              <a:path w="140970" h="261619">
                <a:moveTo>
                  <a:pt x="97962" y="55880"/>
                </a:moveTo>
                <a:lnTo>
                  <a:pt x="97802" y="55880"/>
                </a:lnTo>
                <a:lnTo>
                  <a:pt x="97652" y="56246"/>
                </a:lnTo>
                <a:lnTo>
                  <a:pt x="97527" y="57150"/>
                </a:lnTo>
                <a:lnTo>
                  <a:pt x="97962" y="55880"/>
                </a:lnTo>
                <a:close/>
              </a:path>
              <a:path w="140970" h="261619">
                <a:moveTo>
                  <a:pt x="97802" y="55880"/>
                </a:moveTo>
                <a:lnTo>
                  <a:pt x="97652" y="56246"/>
                </a:lnTo>
                <a:lnTo>
                  <a:pt x="97802" y="55880"/>
                </a:lnTo>
                <a:close/>
              </a:path>
            </a:pathLst>
          </a:custGeom>
          <a:solidFill>
            <a:srgbClr val="000000"/>
          </a:solidFill>
        </p:spPr>
        <p:txBody>
          <a:bodyPr wrap="square" lIns="0" tIns="0" rIns="0" bIns="0" rtlCol="0"/>
          <a:lstStyle/>
          <a:p>
            <a:endParaRPr/>
          </a:p>
        </p:txBody>
      </p:sp>
      <p:pic>
        <p:nvPicPr>
          <p:cNvPr id="25" name="object 25"/>
          <p:cNvPicPr/>
          <p:nvPr/>
        </p:nvPicPr>
        <p:blipFill>
          <a:blip r:embed="rId13" cstate="print"/>
          <a:stretch>
            <a:fillRect/>
          </a:stretch>
        </p:blipFill>
        <p:spPr>
          <a:xfrm>
            <a:off x="4470953" y="2626956"/>
            <a:ext cx="122736" cy="191057"/>
          </a:xfrm>
          <a:prstGeom prst="rect">
            <a:avLst/>
          </a:prstGeom>
        </p:spPr>
      </p:pic>
      <p:pic>
        <p:nvPicPr>
          <p:cNvPr id="26" name="object 26"/>
          <p:cNvPicPr/>
          <p:nvPr/>
        </p:nvPicPr>
        <p:blipFill>
          <a:blip r:embed="rId14" cstate="print"/>
          <a:stretch>
            <a:fillRect/>
          </a:stretch>
        </p:blipFill>
        <p:spPr>
          <a:xfrm>
            <a:off x="4900493" y="1837576"/>
            <a:ext cx="137084" cy="139980"/>
          </a:xfrm>
          <a:prstGeom prst="rect">
            <a:avLst/>
          </a:prstGeom>
        </p:spPr>
      </p:pic>
      <p:pic>
        <p:nvPicPr>
          <p:cNvPr id="27" name="object 27"/>
          <p:cNvPicPr/>
          <p:nvPr/>
        </p:nvPicPr>
        <p:blipFill>
          <a:blip r:embed="rId15" cstate="print"/>
          <a:stretch>
            <a:fillRect/>
          </a:stretch>
        </p:blipFill>
        <p:spPr>
          <a:xfrm>
            <a:off x="4890524" y="2198445"/>
            <a:ext cx="134705" cy="224620"/>
          </a:xfrm>
          <a:prstGeom prst="rect">
            <a:avLst/>
          </a:prstGeom>
        </p:spPr>
      </p:pic>
      <p:sp>
        <p:nvSpPr>
          <p:cNvPr id="28" name="object 28"/>
          <p:cNvSpPr/>
          <p:nvPr/>
        </p:nvSpPr>
        <p:spPr>
          <a:xfrm>
            <a:off x="4898396" y="2610957"/>
            <a:ext cx="109055" cy="220281"/>
          </a:xfrm>
          <a:custGeom>
            <a:avLst/>
            <a:gdLst/>
            <a:ahLst/>
            <a:cxnLst/>
            <a:rect l="l" t="t" r="r" b="b"/>
            <a:pathLst>
              <a:path w="127635" h="257810">
                <a:moveTo>
                  <a:pt x="25771" y="212089"/>
                </a:moveTo>
                <a:lnTo>
                  <a:pt x="10990" y="212089"/>
                </a:lnTo>
                <a:lnTo>
                  <a:pt x="12355" y="217170"/>
                </a:lnTo>
                <a:lnTo>
                  <a:pt x="13455" y="220980"/>
                </a:lnTo>
                <a:lnTo>
                  <a:pt x="14124" y="222250"/>
                </a:lnTo>
                <a:lnTo>
                  <a:pt x="16295" y="227330"/>
                </a:lnTo>
                <a:lnTo>
                  <a:pt x="18021" y="229870"/>
                </a:lnTo>
                <a:lnTo>
                  <a:pt x="21371" y="236220"/>
                </a:lnTo>
                <a:lnTo>
                  <a:pt x="23831" y="240030"/>
                </a:lnTo>
                <a:lnTo>
                  <a:pt x="25219" y="241300"/>
                </a:lnTo>
                <a:lnTo>
                  <a:pt x="29541" y="246380"/>
                </a:lnTo>
                <a:lnTo>
                  <a:pt x="31953" y="247650"/>
                </a:lnTo>
                <a:lnTo>
                  <a:pt x="36050" y="250189"/>
                </a:lnTo>
                <a:lnTo>
                  <a:pt x="35858" y="250189"/>
                </a:lnTo>
                <a:lnTo>
                  <a:pt x="39714" y="252730"/>
                </a:lnTo>
                <a:lnTo>
                  <a:pt x="44018" y="255270"/>
                </a:lnTo>
                <a:lnTo>
                  <a:pt x="46247" y="256539"/>
                </a:lnTo>
                <a:lnTo>
                  <a:pt x="52142" y="257810"/>
                </a:lnTo>
                <a:lnTo>
                  <a:pt x="83925" y="257810"/>
                </a:lnTo>
                <a:lnTo>
                  <a:pt x="86113" y="256539"/>
                </a:lnTo>
                <a:lnTo>
                  <a:pt x="91159" y="255270"/>
                </a:lnTo>
                <a:lnTo>
                  <a:pt x="95572" y="255270"/>
                </a:lnTo>
                <a:lnTo>
                  <a:pt x="97490" y="254000"/>
                </a:lnTo>
                <a:lnTo>
                  <a:pt x="99112" y="254000"/>
                </a:lnTo>
                <a:lnTo>
                  <a:pt x="106559" y="250189"/>
                </a:lnTo>
                <a:lnTo>
                  <a:pt x="112434" y="246380"/>
                </a:lnTo>
                <a:lnTo>
                  <a:pt x="113843" y="243839"/>
                </a:lnTo>
                <a:lnTo>
                  <a:pt x="51776" y="243839"/>
                </a:lnTo>
                <a:lnTo>
                  <a:pt x="50441" y="242570"/>
                </a:lnTo>
                <a:lnTo>
                  <a:pt x="45695" y="240030"/>
                </a:lnTo>
                <a:lnTo>
                  <a:pt x="43568" y="238760"/>
                </a:lnTo>
                <a:lnTo>
                  <a:pt x="43750" y="238760"/>
                </a:lnTo>
                <a:lnTo>
                  <a:pt x="40567" y="236220"/>
                </a:lnTo>
                <a:lnTo>
                  <a:pt x="38908" y="234950"/>
                </a:lnTo>
                <a:lnTo>
                  <a:pt x="36531" y="232410"/>
                </a:lnTo>
                <a:lnTo>
                  <a:pt x="35593" y="231139"/>
                </a:lnTo>
                <a:lnTo>
                  <a:pt x="32670" y="226060"/>
                </a:lnTo>
                <a:lnTo>
                  <a:pt x="30607" y="223520"/>
                </a:lnTo>
                <a:lnTo>
                  <a:pt x="29178" y="220980"/>
                </a:lnTo>
                <a:lnTo>
                  <a:pt x="27541" y="217170"/>
                </a:lnTo>
                <a:lnTo>
                  <a:pt x="27025" y="215900"/>
                </a:lnTo>
                <a:lnTo>
                  <a:pt x="26101" y="213360"/>
                </a:lnTo>
                <a:lnTo>
                  <a:pt x="25771" y="212089"/>
                </a:lnTo>
                <a:close/>
              </a:path>
              <a:path w="127635" h="257810">
                <a:moveTo>
                  <a:pt x="101115" y="236533"/>
                </a:moveTo>
                <a:lnTo>
                  <a:pt x="97801" y="238760"/>
                </a:lnTo>
                <a:lnTo>
                  <a:pt x="94554" y="240030"/>
                </a:lnTo>
                <a:lnTo>
                  <a:pt x="92233" y="240030"/>
                </a:lnTo>
                <a:lnTo>
                  <a:pt x="90490" y="241300"/>
                </a:lnTo>
                <a:lnTo>
                  <a:pt x="87250" y="241300"/>
                </a:lnTo>
                <a:lnTo>
                  <a:pt x="82144" y="242570"/>
                </a:lnTo>
                <a:lnTo>
                  <a:pt x="80843" y="243839"/>
                </a:lnTo>
                <a:lnTo>
                  <a:pt x="113843" y="243839"/>
                </a:lnTo>
                <a:lnTo>
                  <a:pt x="115252" y="241300"/>
                </a:lnTo>
                <a:lnTo>
                  <a:pt x="115619" y="240030"/>
                </a:lnTo>
                <a:lnTo>
                  <a:pt x="115804" y="237489"/>
                </a:lnTo>
                <a:lnTo>
                  <a:pt x="101324" y="237489"/>
                </a:lnTo>
                <a:lnTo>
                  <a:pt x="101115" y="236533"/>
                </a:lnTo>
                <a:close/>
              </a:path>
              <a:path w="127635" h="257810">
                <a:moveTo>
                  <a:pt x="101369" y="236363"/>
                </a:moveTo>
                <a:lnTo>
                  <a:pt x="101115" y="236533"/>
                </a:lnTo>
                <a:lnTo>
                  <a:pt x="101324" y="237489"/>
                </a:lnTo>
                <a:lnTo>
                  <a:pt x="101369" y="236363"/>
                </a:lnTo>
                <a:close/>
              </a:path>
              <a:path w="127635" h="257810">
                <a:moveTo>
                  <a:pt x="115733" y="236220"/>
                </a:moveTo>
                <a:lnTo>
                  <a:pt x="101583" y="236220"/>
                </a:lnTo>
                <a:lnTo>
                  <a:pt x="101369" y="236363"/>
                </a:lnTo>
                <a:lnTo>
                  <a:pt x="101324" y="237489"/>
                </a:lnTo>
                <a:lnTo>
                  <a:pt x="115804" y="237489"/>
                </a:lnTo>
                <a:lnTo>
                  <a:pt x="115733" y="236220"/>
                </a:lnTo>
                <a:close/>
              </a:path>
              <a:path w="127635" h="257810">
                <a:moveTo>
                  <a:pt x="122285" y="13970"/>
                </a:moveTo>
                <a:lnTo>
                  <a:pt x="105881" y="13970"/>
                </a:lnTo>
                <a:lnTo>
                  <a:pt x="106352" y="15239"/>
                </a:lnTo>
                <a:lnTo>
                  <a:pt x="108193" y="19050"/>
                </a:lnTo>
                <a:lnTo>
                  <a:pt x="110506" y="22860"/>
                </a:lnTo>
                <a:lnTo>
                  <a:pt x="111564" y="25400"/>
                </a:lnTo>
                <a:lnTo>
                  <a:pt x="112473" y="29210"/>
                </a:lnTo>
                <a:lnTo>
                  <a:pt x="112582" y="30480"/>
                </a:lnTo>
                <a:lnTo>
                  <a:pt x="112687" y="35560"/>
                </a:lnTo>
                <a:lnTo>
                  <a:pt x="112775" y="50800"/>
                </a:lnTo>
                <a:lnTo>
                  <a:pt x="113035" y="55880"/>
                </a:lnTo>
                <a:lnTo>
                  <a:pt x="113092" y="59689"/>
                </a:lnTo>
                <a:lnTo>
                  <a:pt x="112473" y="63500"/>
                </a:lnTo>
                <a:lnTo>
                  <a:pt x="111747" y="64770"/>
                </a:lnTo>
                <a:lnTo>
                  <a:pt x="108705" y="71120"/>
                </a:lnTo>
                <a:lnTo>
                  <a:pt x="107567" y="73660"/>
                </a:lnTo>
                <a:lnTo>
                  <a:pt x="106889" y="74930"/>
                </a:lnTo>
                <a:lnTo>
                  <a:pt x="103832" y="81280"/>
                </a:lnTo>
                <a:lnTo>
                  <a:pt x="103127" y="82550"/>
                </a:lnTo>
                <a:lnTo>
                  <a:pt x="101768" y="85089"/>
                </a:lnTo>
                <a:lnTo>
                  <a:pt x="99835" y="90170"/>
                </a:lnTo>
                <a:lnTo>
                  <a:pt x="93630" y="104139"/>
                </a:lnTo>
                <a:lnTo>
                  <a:pt x="92671" y="106680"/>
                </a:lnTo>
                <a:lnTo>
                  <a:pt x="90041" y="113030"/>
                </a:lnTo>
                <a:lnTo>
                  <a:pt x="89385" y="114300"/>
                </a:lnTo>
                <a:lnTo>
                  <a:pt x="87407" y="119380"/>
                </a:lnTo>
                <a:lnTo>
                  <a:pt x="82096" y="143510"/>
                </a:lnTo>
                <a:lnTo>
                  <a:pt x="81615" y="147320"/>
                </a:lnTo>
                <a:lnTo>
                  <a:pt x="81476" y="148589"/>
                </a:lnTo>
                <a:lnTo>
                  <a:pt x="81411" y="149860"/>
                </a:lnTo>
                <a:lnTo>
                  <a:pt x="81294" y="166370"/>
                </a:lnTo>
                <a:lnTo>
                  <a:pt x="81220" y="167639"/>
                </a:lnTo>
                <a:lnTo>
                  <a:pt x="81144" y="171450"/>
                </a:lnTo>
                <a:lnTo>
                  <a:pt x="82118" y="175260"/>
                </a:lnTo>
                <a:lnTo>
                  <a:pt x="83163" y="177800"/>
                </a:lnTo>
                <a:lnTo>
                  <a:pt x="87504" y="185420"/>
                </a:lnTo>
                <a:lnTo>
                  <a:pt x="88600" y="187960"/>
                </a:lnTo>
                <a:lnTo>
                  <a:pt x="91097" y="194310"/>
                </a:lnTo>
                <a:lnTo>
                  <a:pt x="91813" y="195580"/>
                </a:lnTo>
                <a:lnTo>
                  <a:pt x="93870" y="199389"/>
                </a:lnTo>
                <a:lnTo>
                  <a:pt x="94254" y="199389"/>
                </a:lnTo>
                <a:lnTo>
                  <a:pt x="95732" y="203200"/>
                </a:lnTo>
                <a:lnTo>
                  <a:pt x="96884" y="207010"/>
                </a:lnTo>
                <a:lnTo>
                  <a:pt x="100171" y="219710"/>
                </a:lnTo>
                <a:lnTo>
                  <a:pt x="100666" y="220980"/>
                </a:lnTo>
                <a:lnTo>
                  <a:pt x="100879" y="222250"/>
                </a:lnTo>
                <a:lnTo>
                  <a:pt x="100994" y="223520"/>
                </a:lnTo>
                <a:lnTo>
                  <a:pt x="101047" y="236220"/>
                </a:lnTo>
                <a:lnTo>
                  <a:pt x="101115" y="236533"/>
                </a:lnTo>
                <a:lnTo>
                  <a:pt x="101369" y="236363"/>
                </a:lnTo>
                <a:lnTo>
                  <a:pt x="101375" y="236220"/>
                </a:lnTo>
                <a:lnTo>
                  <a:pt x="115733" y="236220"/>
                </a:lnTo>
                <a:lnTo>
                  <a:pt x="115366" y="233680"/>
                </a:lnTo>
                <a:lnTo>
                  <a:pt x="115440" y="231139"/>
                </a:lnTo>
                <a:lnTo>
                  <a:pt x="115370" y="222250"/>
                </a:lnTo>
                <a:lnTo>
                  <a:pt x="104670" y="189230"/>
                </a:lnTo>
                <a:lnTo>
                  <a:pt x="103506" y="186689"/>
                </a:lnTo>
                <a:lnTo>
                  <a:pt x="100319" y="179070"/>
                </a:lnTo>
                <a:lnTo>
                  <a:pt x="96389" y="172720"/>
                </a:lnTo>
                <a:lnTo>
                  <a:pt x="95755" y="171450"/>
                </a:lnTo>
                <a:lnTo>
                  <a:pt x="95517" y="170180"/>
                </a:lnTo>
                <a:lnTo>
                  <a:pt x="95685" y="167639"/>
                </a:lnTo>
                <a:lnTo>
                  <a:pt x="95740" y="152400"/>
                </a:lnTo>
                <a:lnTo>
                  <a:pt x="95841" y="149860"/>
                </a:lnTo>
                <a:lnTo>
                  <a:pt x="96633" y="143510"/>
                </a:lnTo>
                <a:lnTo>
                  <a:pt x="97072" y="138430"/>
                </a:lnTo>
                <a:lnTo>
                  <a:pt x="98171" y="133350"/>
                </a:lnTo>
                <a:lnTo>
                  <a:pt x="99846" y="127000"/>
                </a:lnTo>
                <a:lnTo>
                  <a:pt x="101003" y="123189"/>
                </a:lnTo>
                <a:lnTo>
                  <a:pt x="103188" y="118110"/>
                </a:lnTo>
                <a:lnTo>
                  <a:pt x="105791" y="113030"/>
                </a:lnTo>
                <a:lnTo>
                  <a:pt x="107415" y="109220"/>
                </a:lnTo>
                <a:lnTo>
                  <a:pt x="114326" y="92710"/>
                </a:lnTo>
                <a:lnTo>
                  <a:pt x="116117" y="88900"/>
                </a:lnTo>
                <a:lnTo>
                  <a:pt x="119821" y="81280"/>
                </a:lnTo>
                <a:lnTo>
                  <a:pt x="120585" y="80010"/>
                </a:lnTo>
                <a:lnTo>
                  <a:pt x="122038" y="76200"/>
                </a:lnTo>
                <a:lnTo>
                  <a:pt x="125271" y="69850"/>
                </a:lnTo>
                <a:lnTo>
                  <a:pt x="126311" y="67310"/>
                </a:lnTo>
                <a:lnTo>
                  <a:pt x="127500" y="60960"/>
                </a:lnTo>
                <a:lnTo>
                  <a:pt x="127588" y="58420"/>
                </a:lnTo>
                <a:lnTo>
                  <a:pt x="127187" y="50800"/>
                </a:lnTo>
                <a:lnTo>
                  <a:pt x="127078" y="35560"/>
                </a:lnTo>
                <a:lnTo>
                  <a:pt x="126970" y="29210"/>
                </a:lnTo>
                <a:lnTo>
                  <a:pt x="126812" y="26670"/>
                </a:lnTo>
                <a:lnTo>
                  <a:pt x="125205" y="20320"/>
                </a:lnTo>
                <a:lnTo>
                  <a:pt x="123760" y="16510"/>
                </a:lnTo>
                <a:lnTo>
                  <a:pt x="122285" y="13970"/>
                </a:lnTo>
                <a:close/>
              </a:path>
              <a:path w="127635" h="257810">
                <a:moveTo>
                  <a:pt x="10132" y="165100"/>
                </a:moveTo>
                <a:lnTo>
                  <a:pt x="2391" y="166370"/>
                </a:lnTo>
                <a:lnTo>
                  <a:pt x="0" y="170180"/>
                </a:lnTo>
                <a:lnTo>
                  <a:pt x="4414" y="189230"/>
                </a:lnTo>
                <a:lnTo>
                  <a:pt x="5173" y="193039"/>
                </a:lnTo>
                <a:lnTo>
                  <a:pt x="6584" y="198120"/>
                </a:lnTo>
                <a:lnTo>
                  <a:pt x="8851" y="204470"/>
                </a:lnTo>
                <a:lnTo>
                  <a:pt x="10684" y="212089"/>
                </a:lnTo>
                <a:lnTo>
                  <a:pt x="11207" y="213360"/>
                </a:lnTo>
                <a:lnTo>
                  <a:pt x="10990" y="212089"/>
                </a:lnTo>
                <a:lnTo>
                  <a:pt x="25771" y="212089"/>
                </a:lnTo>
                <a:lnTo>
                  <a:pt x="25113" y="209550"/>
                </a:lnTo>
                <a:lnTo>
                  <a:pt x="24966" y="209550"/>
                </a:lnTo>
                <a:lnTo>
                  <a:pt x="24512" y="207010"/>
                </a:lnTo>
                <a:lnTo>
                  <a:pt x="22355" y="199389"/>
                </a:lnTo>
                <a:lnTo>
                  <a:pt x="20398" y="194310"/>
                </a:lnTo>
                <a:lnTo>
                  <a:pt x="19146" y="189230"/>
                </a:lnTo>
                <a:lnTo>
                  <a:pt x="18406" y="186689"/>
                </a:lnTo>
                <a:lnTo>
                  <a:pt x="15412" y="172720"/>
                </a:lnTo>
                <a:lnTo>
                  <a:pt x="14016" y="167639"/>
                </a:lnTo>
                <a:lnTo>
                  <a:pt x="10132" y="165100"/>
                </a:lnTo>
                <a:close/>
              </a:path>
              <a:path w="127635" h="257810">
                <a:moveTo>
                  <a:pt x="24784" y="208280"/>
                </a:moveTo>
                <a:lnTo>
                  <a:pt x="24966" y="209550"/>
                </a:lnTo>
                <a:lnTo>
                  <a:pt x="25113" y="209550"/>
                </a:lnTo>
                <a:lnTo>
                  <a:pt x="24784" y="208280"/>
                </a:lnTo>
                <a:close/>
              </a:path>
              <a:path w="127635" h="257810">
                <a:moveTo>
                  <a:pt x="53746" y="49530"/>
                </a:moveTo>
                <a:lnTo>
                  <a:pt x="38647" y="49530"/>
                </a:lnTo>
                <a:lnTo>
                  <a:pt x="40669" y="55880"/>
                </a:lnTo>
                <a:lnTo>
                  <a:pt x="46412" y="72389"/>
                </a:lnTo>
                <a:lnTo>
                  <a:pt x="50486" y="74930"/>
                </a:lnTo>
                <a:lnTo>
                  <a:pt x="58042" y="72389"/>
                </a:lnTo>
                <a:lnTo>
                  <a:pt x="60093" y="68580"/>
                </a:lnTo>
                <a:lnTo>
                  <a:pt x="58846" y="64770"/>
                </a:lnTo>
                <a:lnTo>
                  <a:pt x="55347" y="53339"/>
                </a:lnTo>
                <a:lnTo>
                  <a:pt x="54253" y="50800"/>
                </a:lnTo>
                <a:lnTo>
                  <a:pt x="53746" y="49530"/>
                </a:lnTo>
                <a:close/>
              </a:path>
              <a:path w="127635" h="257810">
                <a:moveTo>
                  <a:pt x="110585" y="0"/>
                </a:moveTo>
                <a:lnTo>
                  <a:pt x="68538" y="0"/>
                </a:lnTo>
                <a:lnTo>
                  <a:pt x="61507" y="1270"/>
                </a:lnTo>
                <a:lnTo>
                  <a:pt x="56512" y="3810"/>
                </a:lnTo>
                <a:lnTo>
                  <a:pt x="50834" y="6350"/>
                </a:lnTo>
                <a:lnTo>
                  <a:pt x="36360" y="24130"/>
                </a:lnTo>
                <a:lnTo>
                  <a:pt x="36236" y="25400"/>
                </a:lnTo>
                <a:lnTo>
                  <a:pt x="38735" y="50800"/>
                </a:lnTo>
                <a:lnTo>
                  <a:pt x="38647" y="49530"/>
                </a:lnTo>
                <a:lnTo>
                  <a:pt x="53746" y="49530"/>
                </a:lnTo>
                <a:lnTo>
                  <a:pt x="52227" y="45720"/>
                </a:lnTo>
                <a:lnTo>
                  <a:pt x="51719" y="43180"/>
                </a:lnTo>
                <a:lnTo>
                  <a:pt x="51518" y="43180"/>
                </a:lnTo>
                <a:lnTo>
                  <a:pt x="51112" y="40639"/>
                </a:lnTo>
                <a:lnTo>
                  <a:pt x="50960" y="39370"/>
                </a:lnTo>
                <a:lnTo>
                  <a:pt x="50579" y="30480"/>
                </a:lnTo>
                <a:lnTo>
                  <a:pt x="50525" y="26670"/>
                </a:lnTo>
                <a:lnTo>
                  <a:pt x="50772" y="25400"/>
                </a:lnTo>
                <a:lnTo>
                  <a:pt x="51014" y="21589"/>
                </a:lnTo>
                <a:lnTo>
                  <a:pt x="51142" y="21589"/>
                </a:lnTo>
                <a:lnTo>
                  <a:pt x="52266" y="20320"/>
                </a:lnTo>
                <a:lnTo>
                  <a:pt x="57501" y="19050"/>
                </a:lnTo>
                <a:lnTo>
                  <a:pt x="61412" y="16510"/>
                </a:lnTo>
                <a:lnTo>
                  <a:pt x="65471" y="15239"/>
                </a:lnTo>
                <a:lnTo>
                  <a:pt x="70512" y="15239"/>
                </a:lnTo>
                <a:lnTo>
                  <a:pt x="72376" y="13970"/>
                </a:lnTo>
                <a:lnTo>
                  <a:pt x="122285" y="13970"/>
                </a:lnTo>
                <a:lnTo>
                  <a:pt x="120810" y="11430"/>
                </a:lnTo>
                <a:lnTo>
                  <a:pt x="116663" y="3810"/>
                </a:lnTo>
                <a:lnTo>
                  <a:pt x="110585" y="0"/>
                </a:lnTo>
                <a:close/>
              </a:path>
            </a:pathLst>
          </a:custGeom>
          <a:solidFill>
            <a:srgbClr val="000000"/>
          </a:solidFill>
        </p:spPr>
        <p:txBody>
          <a:bodyPr wrap="square" lIns="0" tIns="0" rIns="0" bIns="0" rtlCol="0"/>
          <a:lstStyle/>
          <a:p>
            <a:endParaRPr/>
          </a:p>
        </p:txBody>
      </p:sp>
      <p:pic>
        <p:nvPicPr>
          <p:cNvPr id="29" name="object 29"/>
          <p:cNvPicPr/>
          <p:nvPr/>
        </p:nvPicPr>
        <p:blipFill>
          <a:blip r:embed="rId16" cstate="print"/>
          <a:stretch>
            <a:fillRect/>
          </a:stretch>
        </p:blipFill>
        <p:spPr>
          <a:xfrm>
            <a:off x="5988762" y="1799782"/>
            <a:ext cx="131538" cy="156340"/>
          </a:xfrm>
          <a:prstGeom prst="rect">
            <a:avLst/>
          </a:prstGeom>
        </p:spPr>
      </p:pic>
      <p:pic>
        <p:nvPicPr>
          <p:cNvPr id="30" name="object 30"/>
          <p:cNvPicPr/>
          <p:nvPr/>
        </p:nvPicPr>
        <p:blipFill>
          <a:blip r:embed="rId17" cstate="print"/>
          <a:stretch>
            <a:fillRect/>
          </a:stretch>
        </p:blipFill>
        <p:spPr>
          <a:xfrm>
            <a:off x="6005044" y="2140137"/>
            <a:ext cx="163482" cy="217025"/>
          </a:xfrm>
          <a:prstGeom prst="rect">
            <a:avLst/>
          </a:prstGeom>
        </p:spPr>
      </p:pic>
      <p:sp>
        <p:nvSpPr>
          <p:cNvPr id="31" name="object 31"/>
          <p:cNvSpPr/>
          <p:nvPr/>
        </p:nvSpPr>
        <p:spPr>
          <a:xfrm>
            <a:off x="5968395" y="2649612"/>
            <a:ext cx="183929" cy="257175"/>
          </a:xfrm>
          <a:custGeom>
            <a:avLst/>
            <a:gdLst/>
            <a:ahLst/>
            <a:cxnLst/>
            <a:rect l="l" t="t" r="r" b="b"/>
            <a:pathLst>
              <a:path w="215265" h="300989">
                <a:moveTo>
                  <a:pt x="7819" y="191769"/>
                </a:moveTo>
                <a:lnTo>
                  <a:pt x="1049" y="195579"/>
                </a:lnTo>
                <a:lnTo>
                  <a:pt x="0" y="200660"/>
                </a:lnTo>
                <a:lnTo>
                  <a:pt x="4301" y="207010"/>
                </a:lnTo>
                <a:lnTo>
                  <a:pt x="16476" y="226060"/>
                </a:lnTo>
                <a:lnTo>
                  <a:pt x="20576" y="232410"/>
                </a:lnTo>
                <a:lnTo>
                  <a:pt x="23466" y="237489"/>
                </a:lnTo>
                <a:lnTo>
                  <a:pt x="25549" y="241300"/>
                </a:lnTo>
                <a:lnTo>
                  <a:pt x="26682" y="243839"/>
                </a:lnTo>
                <a:lnTo>
                  <a:pt x="27404" y="245110"/>
                </a:lnTo>
                <a:lnTo>
                  <a:pt x="28862" y="248919"/>
                </a:lnTo>
                <a:lnTo>
                  <a:pt x="30152" y="251460"/>
                </a:lnTo>
                <a:lnTo>
                  <a:pt x="30695" y="252729"/>
                </a:lnTo>
                <a:lnTo>
                  <a:pt x="33120" y="260350"/>
                </a:lnTo>
                <a:lnTo>
                  <a:pt x="36210" y="269239"/>
                </a:lnTo>
                <a:lnTo>
                  <a:pt x="36995" y="270510"/>
                </a:lnTo>
                <a:lnTo>
                  <a:pt x="40689" y="279400"/>
                </a:lnTo>
                <a:lnTo>
                  <a:pt x="68138" y="300989"/>
                </a:lnTo>
                <a:lnTo>
                  <a:pt x="88632" y="300989"/>
                </a:lnTo>
                <a:lnTo>
                  <a:pt x="97141" y="299719"/>
                </a:lnTo>
                <a:lnTo>
                  <a:pt x="100580" y="299719"/>
                </a:lnTo>
                <a:lnTo>
                  <a:pt x="109867" y="298450"/>
                </a:lnTo>
                <a:lnTo>
                  <a:pt x="116721" y="297179"/>
                </a:lnTo>
                <a:lnTo>
                  <a:pt x="119209" y="297179"/>
                </a:lnTo>
                <a:lnTo>
                  <a:pt x="125764" y="294639"/>
                </a:lnTo>
                <a:lnTo>
                  <a:pt x="136274" y="289560"/>
                </a:lnTo>
                <a:lnTo>
                  <a:pt x="140932" y="287019"/>
                </a:lnTo>
                <a:lnTo>
                  <a:pt x="66503" y="287019"/>
                </a:lnTo>
                <a:lnTo>
                  <a:pt x="64147" y="285750"/>
                </a:lnTo>
                <a:lnTo>
                  <a:pt x="59817" y="281939"/>
                </a:lnTo>
                <a:lnTo>
                  <a:pt x="57717" y="279400"/>
                </a:lnTo>
                <a:lnTo>
                  <a:pt x="54439" y="274319"/>
                </a:lnTo>
                <a:lnTo>
                  <a:pt x="53548" y="273050"/>
                </a:lnTo>
                <a:lnTo>
                  <a:pt x="50361" y="265429"/>
                </a:lnTo>
                <a:lnTo>
                  <a:pt x="49664" y="264160"/>
                </a:lnTo>
                <a:lnTo>
                  <a:pt x="46344" y="254000"/>
                </a:lnTo>
                <a:lnTo>
                  <a:pt x="44241" y="247650"/>
                </a:lnTo>
                <a:lnTo>
                  <a:pt x="41281" y="241300"/>
                </a:lnTo>
                <a:lnTo>
                  <a:pt x="40434" y="238760"/>
                </a:lnTo>
                <a:lnTo>
                  <a:pt x="39541" y="237489"/>
                </a:lnTo>
                <a:lnTo>
                  <a:pt x="38232" y="234950"/>
                </a:lnTo>
                <a:lnTo>
                  <a:pt x="33009" y="226060"/>
                </a:lnTo>
                <a:lnTo>
                  <a:pt x="28801" y="218439"/>
                </a:lnTo>
                <a:lnTo>
                  <a:pt x="16522" y="199389"/>
                </a:lnTo>
                <a:lnTo>
                  <a:pt x="12259" y="193039"/>
                </a:lnTo>
                <a:lnTo>
                  <a:pt x="7819" y="191769"/>
                </a:lnTo>
                <a:close/>
              </a:path>
              <a:path w="215265" h="300989">
                <a:moveTo>
                  <a:pt x="162297" y="170179"/>
                </a:moveTo>
                <a:lnTo>
                  <a:pt x="147590" y="170179"/>
                </a:lnTo>
                <a:lnTo>
                  <a:pt x="147830" y="172719"/>
                </a:lnTo>
                <a:lnTo>
                  <a:pt x="166452" y="195579"/>
                </a:lnTo>
                <a:lnTo>
                  <a:pt x="167501" y="196850"/>
                </a:lnTo>
                <a:lnTo>
                  <a:pt x="174931" y="224789"/>
                </a:lnTo>
                <a:lnTo>
                  <a:pt x="173870" y="229869"/>
                </a:lnTo>
                <a:lnTo>
                  <a:pt x="172985" y="232410"/>
                </a:lnTo>
                <a:lnTo>
                  <a:pt x="169782" y="238760"/>
                </a:lnTo>
                <a:lnTo>
                  <a:pt x="168587" y="240029"/>
                </a:lnTo>
                <a:lnTo>
                  <a:pt x="163305" y="247650"/>
                </a:lnTo>
                <a:lnTo>
                  <a:pt x="161036" y="250189"/>
                </a:lnTo>
                <a:lnTo>
                  <a:pt x="154734" y="257810"/>
                </a:lnTo>
                <a:lnTo>
                  <a:pt x="151862" y="260350"/>
                </a:lnTo>
                <a:lnTo>
                  <a:pt x="145905" y="266700"/>
                </a:lnTo>
                <a:lnTo>
                  <a:pt x="143473" y="267969"/>
                </a:lnTo>
                <a:lnTo>
                  <a:pt x="138541" y="271779"/>
                </a:lnTo>
                <a:lnTo>
                  <a:pt x="128617" y="276860"/>
                </a:lnTo>
                <a:lnTo>
                  <a:pt x="120276" y="281939"/>
                </a:lnTo>
                <a:lnTo>
                  <a:pt x="115961" y="283210"/>
                </a:lnTo>
                <a:lnTo>
                  <a:pt x="114063" y="283210"/>
                </a:lnTo>
                <a:lnTo>
                  <a:pt x="105580" y="284479"/>
                </a:lnTo>
                <a:lnTo>
                  <a:pt x="98713" y="285750"/>
                </a:lnTo>
                <a:lnTo>
                  <a:pt x="87741" y="285750"/>
                </a:lnTo>
                <a:lnTo>
                  <a:pt x="83591" y="287019"/>
                </a:lnTo>
                <a:lnTo>
                  <a:pt x="140932" y="287019"/>
                </a:lnTo>
                <a:lnTo>
                  <a:pt x="143261" y="285750"/>
                </a:lnTo>
                <a:lnTo>
                  <a:pt x="146116" y="284479"/>
                </a:lnTo>
                <a:lnTo>
                  <a:pt x="152346" y="279400"/>
                </a:lnTo>
                <a:lnTo>
                  <a:pt x="155287" y="276860"/>
                </a:lnTo>
                <a:lnTo>
                  <a:pt x="162147" y="270510"/>
                </a:lnTo>
                <a:lnTo>
                  <a:pt x="165310" y="267969"/>
                </a:lnTo>
                <a:lnTo>
                  <a:pt x="172171" y="259079"/>
                </a:lnTo>
                <a:lnTo>
                  <a:pt x="174705" y="256539"/>
                </a:lnTo>
                <a:lnTo>
                  <a:pt x="178447" y="251460"/>
                </a:lnTo>
                <a:lnTo>
                  <a:pt x="180705" y="247650"/>
                </a:lnTo>
                <a:lnTo>
                  <a:pt x="182239" y="245110"/>
                </a:lnTo>
                <a:lnTo>
                  <a:pt x="186422" y="237489"/>
                </a:lnTo>
                <a:lnTo>
                  <a:pt x="187708" y="233679"/>
                </a:lnTo>
                <a:lnTo>
                  <a:pt x="189415" y="224789"/>
                </a:lnTo>
                <a:lnTo>
                  <a:pt x="189320" y="219710"/>
                </a:lnTo>
                <a:lnTo>
                  <a:pt x="176297" y="185419"/>
                </a:lnTo>
                <a:lnTo>
                  <a:pt x="170353" y="180339"/>
                </a:lnTo>
                <a:lnTo>
                  <a:pt x="168657" y="179069"/>
                </a:lnTo>
                <a:lnTo>
                  <a:pt x="167786" y="177800"/>
                </a:lnTo>
                <a:lnTo>
                  <a:pt x="164599" y="173989"/>
                </a:lnTo>
                <a:lnTo>
                  <a:pt x="162297" y="170179"/>
                </a:lnTo>
                <a:close/>
              </a:path>
              <a:path w="215265" h="300989">
                <a:moveTo>
                  <a:pt x="209033" y="13969"/>
                </a:moveTo>
                <a:lnTo>
                  <a:pt x="188374" y="13969"/>
                </a:lnTo>
                <a:lnTo>
                  <a:pt x="190160" y="15239"/>
                </a:lnTo>
                <a:lnTo>
                  <a:pt x="191583" y="16510"/>
                </a:lnTo>
                <a:lnTo>
                  <a:pt x="194892" y="19050"/>
                </a:lnTo>
                <a:lnTo>
                  <a:pt x="196634" y="21589"/>
                </a:lnTo>
                <a:lnTo>
                  <a:pt x="198611" y="26669"/>
                </a:lnTo>
                <a:lnTo>
                  <a:pt x="199167" y="27939"/>
                </a:lnTo>
                <a:lnTo>
                  <a:pt x="200089" y="34289"/>
                </a:lnTo>
                <a:lnTo>
                  <a:pt x="200256" y="35560"/>
                </a:lnTo>
                <a:lnTo>
                  <a:pt x="200446" y="40639"/>
                </a:lnTo>
                <a:lnTo>
                  <a:pt x="200528" y="52069"/>
                </a:lnTo>
                <a:lnTo>
                  <a:pt x="200432" y="59689"/>
                </a:lnTo>
                <a:lnTo>
                  <a:pt x="200308" y="60960"/>
                </a:lnTo>
                <a:lnTo>
                  <a:pt x="199711" y="62229"/>
                </a:lnTo>
                <a:lnTo>
                  <a:pt x="199208" y="63500"/>
                </a:lnTo>
                <a:lnTo>
                  <a:pt x="191197" y="76200"/>
                </a:lnTo>
                <a:lnTo>
                  <a:pt x="186747" y="83819"/>
                </a:lnTo>
                <a:lnTo>
                  <a:pt x="184654" y="86360"/>
                </a:lnTo>
                <a:lnTo>
                  <a:pt x="181250" y="91439"/>
                </a:lnTo>
                <a:lnTo>
                  <a:pt x="176093" y="97789"/>
                </a:lnTo>
                <a:lnTo>
                  <a:pt x="174917" y="99060"/>
                </a:lnTo>
                <a:lnTo>
                  <a:pt x="172656" y="102869"/>
                </a:lnTo>
                <a:lnTo>
                  <a:pt x="171658" y="104139"/>
                </a:lnTo>
                <a:lnTo>
                  <a:pt x="167554" y="110489"/>
                </a:lnTo>
                <a:lnTo>
                  <a:pt x="166853" y="111760"/>
                </a:lnTo>
                <a:lnTo>
                  <a:pt x="165618" y="114300"/>
                </a:lnTo>
                <a:lnTo>
                  <a:pt x="165000" y="114300"/>
                </a:lnTo>
                <a:lnTo>
                  <a:pt x="160990" y="119379"/>
                </a:lnTo>
                <a:lnTo>
                  <a:pt x="159969" y="121919"/>
                </a:lnTo>
                <a:lnTo>
                  <a:pt x="157836" y="124460"/>
                </a:lnTo>
                <a:lnTo>
                  <a:pt x="157114" y="127000"/>
                </a:lnTo>
                <a:lnTo>
                  <a:pt x="154804" y="132079"/>
                </a:lnTo>
                <a:lnTo>
                  <a:pt x="154109" y="133350"/>
                </a:lnTo>
                <a:lnTo>
                  <a:pt x="151338" y="139700"/>
                </a:lnTo>
                <a:lnTo>
                  <a:pt x="150624" y="140969"/>
                </a:lnTo>
                <a:lnTo>
                  <a:pt x="148892" y="146050"/>
                </a:lnTo>
                <a:lnTo>
                  <a:pt x="148334" y="148589"/>
                </a:lnTo>
                <a:lnTo>
                  <a:pt x="147767" y="153669"/>
                </a:lnTo>
                <a:lnTo>
                  <a:pt x="147835" y="167639"/>
                </a:lnTo>
                <a:lnTo>
                  <a:pt x="147632" y="170179"/>
                </a:lnTo>
                <a:lnTo>
                  <a:pt x="162074" y="170179"/>
                </a:lnTo>
                <a:lnTo>
                  <a:pt x="162292" y="167639"/>
                </a:lnTo>
                <a:lnTo>
                  <a:pt x="168017" y="138429"/>
                </a:lnTo>
                <a:lnTo>
                  <a:pt x="170185" y="132079"/>
                </a:lnTo>
                <a:lnTo>
                  <a:pt x="170719" y="132079"/>
                </a:lnTo>
                <a:lnTo>
                  <a:pt x="172024" y="129539"/>
                </a:lnTo>
                <a:lnTo>
                  <a:pt x="172721" y="128269"/>
                </a:lnTo>
                <a:lnTo>
                  <a:pt x="176507" y="123189"/>
                </a:lnTo>
                <a:lnTo>
                  <a:pt x="177288" y="121919"/>
                </a:lnTo>
                <a:lnTo>
                  <a:pt x="178869" y="120650"/>
                </a:lnTo>
                <a:lnTo>
                  <a:pt x="181071" y="116839"/>
                </a:lnTo>
                <a:lnTo>
                  <a:pt x="183770" y="111760"/>
                </a:lnTo>
                <a:lnTo>
                  <a:pt x="184647" y="110489"/>
                </a:lnTo>
                <a:lnTo>
                  <a:pt x="186546" y="107950"/>
                </a:lnTo>
                <a:lnTo>
                  <a:pt x="192788" y="100329"/>
                </a:lnTo>
                <a:lnTo>
                  <a:pt x="196491" y="95250"/>
                </a:lnTo>
                <a:lnTo>
                  <a:pt x="198719" y="91439"/>
                </a:lnTo>
                <a:lnTo>
                  <a:pt x="203432" y="83819"/>
                </a:lnTo>
                <a:lnTo>
                  <a:pt x="205949" y="80010"/>
                </a:lnTo>
                <a:lnTo>
                  <a:pt x="208381" y="76200"/>
                </a:lnTo>
                <a:lnTo>
                  <a:pt x="212091" y="69850"/>
                </a:lnTo>
                <a:lnTo>
                  <a:pt x="213103" y="68579"/>
                </a:lnTo>
                <a:lnTo>
                  <a:pt x="214617" y="63500"/>
                </a:lnTo>
                <a:lnTo>
                  <a:pt x="214723" y="62229"/>
                </a:lnTo>
                <a:lnTo>
                  <a:pt x="214838" y="59689"/>
                </a:lnTo>
                <a:lnTo>
                  <a:pt x="214936" y="52069"/>
                </a:lnTo>
                <a:lnTo>
                  <a:pt x="214860" y="40639"/>
                </a:lnTo>
                <a:lnTo>
                  <a:pt x="214627" y="34289"/>
                </a:lnTo>
                <a:lnTo>
                  <a:pt x="214412" y="31750"/>
                </a:lnTo>
                <a:lnTo>
                  <a:pt x="213161" y="25400"/>
                </a:lnTo>
                <a:lnTo>
                  <a:pt x="212330" y="21589"/>
                </a:lnTo>
                <a:lnTo>
                  <a:pt x="209033" y="13969"/>
                </a:lnTo>
                <a:close/>
              </a:path>
              <a:path w="215265" h="300989">
                <a:moveTo>
                  <a:pt x="191451" y="0"/>
                </a:moveTo>
                <a:lnTo>
                  <a:pt x="153436" y="0"/>
                </a:lnTo>
                <a:lnTo>
                  <a:pt x="147720" y="1269"/>
                </a:lnTo>
                <a:lnTo>
                  <a:pt x="146005" y="2539"/>
                </a:lnTo>
                <a:lnTo>
                  <a:pt x="141758" y="3810"/>
                </a:lnTo>
                <a:lnTo>
                  <a:pt x="135342" y="5079"/>
                </a:lnTo>
                <a:lnTo>
                  <a:pt x="130415" y="7619"/>
                </a:lnTo>
                <a:lnTo>
                  <a:pt x="128487" y="7619"/>
                </a:lnTo>
                <a:lnTo>
                  <a:pt x="113783" y="34289"/>
                </a:lnTo>
                <a:lnTo>
                  <a:pt x="114029" y="36829"/>
                </a:lnTo>
                <a:lnTo>
                  <a:pt x="133870" y="59689"/>
                </a:lnTo>
                <a:lnTo>
                  <a:pt x="139531" y="59689"/>
                </a:lnTo>
                <a:lnTo>
                  <a:pt x="142755" y="55879"/>
                </a:lnTo>
                <a:lnTo>
                  <a:pt x="142755" y="48260"/>
                </a:lnTo>
                <a:lnTo>
                  <a:pt x="140605" y="45719"/>
                </a:lnTo>
                <a:lnTo>
                  <a:pt x="137859" y="45719"/>
                </a:lnTo>
                <a:lnTo>
                  <a:pt x="136015" y="44450"/>
                </a:lnTo>
                <a:lnTo>
                  <a:pt x="136702" y="44450"/>
                </a:lnTo>
                <a:lnTo>
                  <a:pt x="134148" y="41910"/>
                </a:lnTo>
                <a:lnTo>
                  <a:pt x="132615" y="40639"/>
                </a:lnTo>
                <a:lnTo>
                  <a:pt x="130035" y="38100"/>
                </a:lnTo>
                <a:lnTo>
                  <a:pt x="129228" y="36829"/>
                </a:lnTo>
                <a:lnTo>
                  <a:pt x="128325" y="34289"/>
                </a:lnTo>
                <a:lnTo>
                  <a:pt x="128122" y="31750"/>
                </a:lnTo>
                <a:lnTo>
                  <a:pt x="128316" y="26669"/>
                </a:lnTo>
                <a:lnTo>
                  <a:pt x="128517" y="24129"/>
                </a:lnTo>
                <a:lnTo>
                  <a:pt x="128705" y="24129"/>
                </a:lnTo>
                <a:lnTo>
                  <a:pt x="129218" y="22860"/>
                </a:lnTo>
                <a:lnTo>
                  <a:pt x="132626" y="21589"/>
                </a:lnTo>
                <a:lnTo>
                  <a:pt x="133871" y="21589"/>
                </a:lnTo>
                <a:lnTo>
                  <a:pt x="135293" y="20319"/>
                </a:lnTo>
                <a:lnTo>
                  <a:pt x="141721" y="19050"/>
                </a:lnTo>
                <a:lnTo>
                  <a:pt x="147137" y="16510"/>
                </a:lnTo>
                <a:lnTo>
                  <a:pt x="149782" y="16510"/>
                </a:lnTo>
                <a:lnTo>
                  <a:pt x="151187" y="15239"/>
                </a:lnTo>
                <a:lnTo>
                  <a:pt x="155887" y="15239"/>
                </a:lnTo>
                <a:lnTo>
                  <a:pt x="159114" y="13969"/>
                </a:lnTo>
                <a:lnTo>
                  <a:pt x="209033" y="13969"/>
                </a:lnTo>
                <a:lnTo>
                  <a:pt x="206375" y="10160"/>
                </a:lnTo>
                <a:lnTo>
                  <a:pt x="200566" y="5079"/>
                </a:lnTo>
                <a:lnTo>
                  <a:pt x="197562" y="2539"/>
                </a:lnTo>
                <a:lnTo>
                  <a:pt x="191451" y="0"/>
                </a:lnTo>
                <a:close/>
              </a:path>
              <a:path w="215265" h="300989">
                <a:moveTo>
                  <a:pt x="136702" y="44450"/>
                </a:moveTo>
                <a:lnTo>
                  <a:pt x="136015" y="44450"/>
                </a:lnTo>
                <a:lnTo>
                  <a:pt x="137859" y="45719"/>
                </a:lnTo>
                <a:lnTo>
                  <a:pt x="136702" y="44450"/>
                </a:lnTo>
                <a:close/>
              </a:path>
              <a:path w="215265" h="300989">
                <a:moveTo>
                  <a:pt x="139531" y="44450"/>
                </a:moveTo>
                <a:lnTo>
                  <a:pt x="136702" y="44450"/>
                </a:lnTo>
                <a:lnTo>
                  <a:pt x="137859" y="45719"/>
                </a:lnTo>
                <a:lnTo>
                  <a:pt x="140605" y="45719"/>
                </a:lnTo>
                <a:lnTo>
                  <a:pt x="139531" y="44450"/>
                </a:lnTo>
                <a:close/>
              </a:path>
            </a:pathLst>
          </a:custGeom>
          <a:solidFill>
            <a:srgbClr val="000000"/>
          </a:solidFill>
        </p:spPr>
        <p:txBody>
          <a:bodyPr wrap="square" lIns="0" tIns="0" rIns="0" bIns="0" rtlCol="0"/>
          <a:lstStyle/>
          <a:p>
            <a:endParaRPr/>
          </a:p>
        </p:txBody>
      </p:sp>
      <p:pic>
        <p:nvPicPr>
          <p:cNvPr id="32" name="object 32"/>
          <p:cNvPicPr/>
          <p:nvPr/>
        </p:nvPicPr>
        <p:blipFill>
          <a:blip r:embed="rId18" cstate="print"/>
          <a:stretch>
            <a:fillRect/>
          </a:stretch>
        </p:blipFill>
        <p:spPr>
          <a:xfrm>
            <a:off x="6448156" y="1783671"/>
            <a:ext cx="146735" cy="117887"/>
          </a:xfrm>
          <a:prstGeom prst="rect">
            <a:avLst/>
          </a:prstGeom>
        </p:spPr>
      </p:pic>
      <p:pic>
        <p:nvPicPr>
          <p:cNvPr id="33" name="object 33"/>
          <p:cNvPicPr/>
          <p:nvPr/>
        </p:nvPicPr>
        <p:blipFill>
          <a:blip r:embed="rId19" cstate="print"/>
          <a:stretch>
            <a:fillRect/>
          </a:stretch>
        </p:blipFill>
        <p:spPr>
          <a:xfrm>
            <a:off x="6402270" y="2196772"/>
            <a:ext cx="159088" cy="225706"/>
          </a:xfrm>
          <a:prstGeom prst="rect">
            <a:avLst/>
          </a:prstGeom>
        </p:spPr>
      </p:pic>
      <p:sp>
        <p:nvSpPr>
          <p:cNvPr id="34" name="object 34"/>
          <p:cNvSpPr/>
          <p:nvPr/>
        </p:nvSpPr>
        <p:spPr>
          <a:xfrm>
            <a:off x="6361024" y="2631405"/>
            <a:ext cx="214313" cy="259345"/>
          </a:xfrm>
          <a:custGeom>
            <a:avLst/>
            <a:gdLst/>
            <a:ahLst/>
            <a:cxnLst/>
            <a:rect l="l" t="t" r="r" b="b"/>
            <a:pathLst>
              <a:path w="250825" h="303529">
                <a:moveTo>
                  <a:pt x="113234" y="222250"/>
                </a:moveTo>
                <a:lnTo>
                  <a:pt x="101610" y="222250"/>
                </a:lnTo>
                <a:lnTo>
                  <a:pt x="98112" y="223519"/>
                </a:lnTo>
                <a:lnTo>
                  <a:pt x="96151" y="223519"/>
                </a:lnTo>
                <a:lnTo>
                  <a:pt x="86384" y="224789"/>
                </a:lnTo>
                <a:lnTo>
                  <a:pt x="84000" y="226059"/>
                </a:lnTo>
                <a:lnTo>
                  <a:pt x="78700" y="227329"/>
                </a:lnTo>
                <a:lnTo>
                  <a:pt x="76639" y="228600"/>
                </a:lnTo>
                <a:lnTo>
                  <a:pt x="69430" y="231139"/>
                </a:lnTo>
                <a:lnTo>
                  <a:pt x="67315" y="231139"/>
                </a:lnTo>
                <a:lnTo>
                  <a:pt x="61040" y="233679"/>
                </a:lnTo>
                <a:lnTo>
                  <a:pt x="59140" y="234950"/>
                </a:lnTo>
                <a:lnTo>
                  <a:pt x="53149" y="237489"/>
                </a:lnTo>
                <a:lnTo>
                  <a:pt x="49289" y="238759"/>
                </a:lnTo>
                <a:lnTo>
                  <a:pt x="42158" y="242569"/>
                </a:lnTo>
                <a:lnTo>
                  <a:pt x="38658" y="245109"/>
                </a:lnTo>
                <a:lnTo>
                  <a:pt x="30026" y="250189"/>
                </a:lnTo>
                <a:lnTo>
                  <a:pt x="27579" y="251459"/>
                </a:lnTo>
                <a:lnTo>
                  <a:pt x="23294" y="255269"/>
                </a:lnTo>
                <a:lnTo>
                  <a:pt x="22109" y="255269"/>
                </a:lnTo>
                <a:lnTo>
                  <a:pt x="16931" y="260350"/>
                </a:lnTo>
                <a:lnTo>
                  <a:pt x="13404" y="262889"/>
                </a:lnTo>
                <a:lnTo>
                  <a:pt x="12203" y="264159"/>
                </a:lnTo>
                <a:lnTo>
                  <a:pt x="10013" y="266700"/>
                </a:lnTo>
                <a:lnTo>
                  <a:pt x="6141" y="269239"/>
                </a:lnTo>
                <a:lnTo>
                  <a:pt x="4782" y="271779"/>
                </a:lnTo>
                <a:lnTo>
                  <a:pt x="1948" y="275589"/>
                </a:lnTo>
                <a:lnTo>
                  <a:pt x="1482" y="278129"/>
                </a:lnTo>
                <a:lnTo>
                  <a:pt x="144" y="288289"/>
                </a:lnTo>
                <a:lnTo>
                  <a:pt x="0" y="294639"/>
                </a:lnTo>
                <a:lnTo>
                  <a:pt x="2520" y="299719"/>
                </a:lnTo>
                <a:lnTo>
                  <a:pt x="4339" y="302259"/>
                </a:lnTo>
                <a:lnTo>
                  <a:pt x="9375" y="303529"/>
                </a:lnTo>
                <a:lnTo>
                  <a:pt x="24194" y="303529"/>
                </a:lnTo>
                <a:lnTo>
                  <a:pt x="55837" y="292100"/>
                </a:lnTo>
                <a:lnTo>
                  <a:pt x="14681" y="292100"/>
                </a:lnTo>
                <a:lnTo>
                  <a:pt x="14684" y="291948"/>
                </a:lnTo>
                <a:lnTo>
                  <a:pt x="14353" y="290829"/>
                </a:lnTo>
                <a:lnTo>
                  <a:pt x="13341" y="290829"/>
                </a:lnTo>
                <a:lnTo>
                  <a:pt x="11771" y="289559"/>
                </a:lnTo>
                <a:lnTo>
                  <a:pt x="14737" y="289559"/>
                </a:lnTo>
                <a:lnTo>
                  <a:pt x="14792" y="287019"/>
                </a:lnTo>
                <a:lnTo>
                  <a:pt x="15513" y="281939"/>
                </a:lnTo>
                <a:lnTo>
                  <a:pt x="15629" y="280669"/>
                </a:lnTo>
                <a:lnTo>
                  <a:pt x="16144" y="280669"/>
                </a:lnTo>
                <a:lnTo>
                  <a:pt x="16840" y="279400"/>
                </a:lnTo>
                <a:lnTo>
                  <a:pt x="20325" y="276859"/>
                </a:lnTo>
                <a:lnTo>
                  <a:pt x="21840" y="275589"/>
                </a:lnTo>
                <a:lnTo>
                  <a:pt x="28225" y="269239"/>
                </a:lnTo>
                <a:lnTo>
                  <a:pt x="31402" y="266700"/>
                </a:lnTo>
                <a:lnTo>
                  <a:pt x="32360" y="265429"/>
                </a:lnTo>
                <a:lnTo>
                  <a:pt x="35723" y="264159"/>
                </a:lnTo>
                <a:lnTo>
                  <a:pt x="37914" y="261619"/>
                </a:lnTo>
                <a:lnTo>
                  <a:pt x="45895" y="257809"/>
                </a:lnTo>
                <a:lnTo>
                  <a:pt x="49113" y="255269"/>
                </a:lnTo>
                <a:lnTo>
                  <a:pt x="55589" y="251459"/>
                </a:lnTo>
                <a:lnTo>
                  <a:pt x="59113" y="250189"/>
                </a:lnTo>
                <a:lnTo>
                  <a:pt x="64472" y="247650"/>
                </a:lnTo>
                <a:lnTo>
                  <a:pt x="66193" y="247650"/>
                </a:lnTo>
                <a:lnTo>
                  <a:pt x="75166" y="243839"/>
                </a:lnTo>
                <a:lnTo>
                  <a:pt x="81559" y="241300"/>
                </a:lnTo>
                <a:lnTo>
                  <a:pt x="83309" y="241300"/>
                </a:lnTo>
                <a:lnTo>
                  <a:pt x="87547" y="240029"/>
                </a:lnTo>
                <a:lnTo>
                  <a:pt x="89576" y="238759"/>
                </a:lnTo>
                <a:lnTo>
                  <a:pt x="97331" y="237675"/>
                </a:lnTo>
                <a:lnTo>
                  <a:pt x="113234" y="222250"/>
                </a:lnTo>
                <a:close/>
              </a:path>
              <a:path w="250825" h="303529">
                <a:moveTo>
                  <a:pt x="118833" y="236219"/>
                </a:moveTo>
                <a:lnTo>
                  <a:pt x="103343" y="236219"/>
                </a:lnTo>
                <a:lnTo>
                  <a:pt x="100420" y="237489"/>
                </a:lnTo>
                <a:lnTo>
                  <a:pt x="98659" y="237489"/>
                </a:lnTo>
                <a:lnTo>
                  <a:pt x="97331" y="237675"/>
                </a:lnTo>
                <a:lnTo>
                  <a:pt x="88357" y="246379"/>
                </a:lnTo>
                <a:lnTo>
                  <a:pt x="80387" y="254000"/>
                </a:lnTo>
                <a:lnTo>
                  <a:pt x="75849" y="257809"/>
                </a:lnTo>
                <a:lnTo>
                  <a:pt x="73527" y="260350"/>
                </a:lnTo>
                <a:lnTo>
                  <a:pt x="64300" y="267969"/>
                </a:lnTo>
                <a:lnTo>
                  <a:pt x="58767" y="273050"/>
                </a:lnTo>
                <a:lnTo>
                  <a:pt x="46706" y="280669"/>
                </a:lnTo>
                <a:lnTo>
                  <a:pt x="41253" y="283209"/>
                </a:lnTo>
                <a:lnTo>
                  <a:pt x="33281" y="287019"/>
                </a:lnTo>
                <a:lnTo>
                  <a:pt x="29719" y="288289"/>
                </a:lnTo>
                <a:lnTo>
                  <a:pt x="22649" y="289559"/>
                </a:lnTo>
                <a:lnTo>
                  <a:pt x="14737" y="289559"/>
                </a:lnTo>
                <a:lnTo>
                  <a:pt x="14729" y="292100"/>
                </a:lnTo>
                <a:lnTo>
                  <a:pt x="55837" y="292100"/>
                </a:lnTo>
                <a:lnTo>
                  <a:pt x="67326" y="284479"/>
                </a:lnTo>
                <a:lnTo>
                  <a:pt x="73292" y="279400"/>
                </a:lnTo>
                <a:lnTo>
                  <a:pt x="83159" y="270509"/>
                </a:lnTo>
                <a:lnTo>
                  <a:pt x="85665" y="269239"/>
                </a:lnTo>
                <a:lnTo>
                  <a:pt x="90459" y="264159"/>
                </a:lnTo>
                <a:lnTo>
                  <a:pt x="98427" y="256539"/>
                </a:lnTo>
                <a:lnTo>
                  <a:pt x="111409" y="243839"/>
                </a:lnTo>
                <a:lnTo>
                  <a:pt x="118833" y="236219"/>
                </a:lnTo>
                <a:close/>
              </a:path>
              <a:path w="250825" h="303529">
                <a:moveTo>
                  <a:pt x="14737" y="289559"/>
                </a:moveTo>
                <a:lnTo>
                  <a:pt x="11771" y="289559"/>
                </a:lnTo>
                <a:lnTo>
                  <a:pt x="13341" y="290829"/>
                </a:lnTo>
                <a:lnTo>
                  <a:pt x="14353" y="290829"/>
                </a:lnTo>
                <a:lnTo>
                  <a:pt x="14684" y="291948"/>
                </a:lnTo>
                <a:lnTo>
                  <a:pt x="14737" y="289559"/>
                </a:lnTo>
                <a:close/>
              </a:path>
              <a:path w="250825" h="303529">
                <a:moveTo>
                  <a:pt x="158092" y="238759"/>
                </a:moveTo>
                <a:lnTo>
                  <a:pt x="158925" y="240029"/>
                </a:lnTo>
                <a:lnTo>
                  <a:pt x="135859" y="240029"/>
                </a:lnTo>
                <a:lnTo>
                  <a:pt x="137908" y="241300"/>
                </a:lnTo>
                <a:lnTo>
                  <a:pt x="139458" y="242569"/>
                </a:lnTo>
                <a:lnTo>
                  <a:pt x="142190" y="245109"/>
                </a:lnTo>
                <a:lnTo>
                  <a:pt x="145183" y="246379"/>
                </a:lnTo>
                <a:lnTo>
                  <a:pt x="144489" y="246379"/>
                </a:lnTo>
                <a:lnTo>
                  <a:pt x="145935" y="247650"/>
                </a:lnTo>
                <a:lnTo>
                  <a:pt x="147266" y="248919"/>
                </a:lnTo>
                <a:lnTo>
                  <a:pt x="149217" y="250189"/>
                </a:lnTo>
                <a:lnTo>
                  <a:pt x="148323" y="250189"/>
                </a:lnTo>
                <a:lnTo>
                  <a:pt x="153675" y="254000"/>
                </a:lnTo>
                <a:lnTo>
                  <a:pt x="152803" y="254000"/>
                </a:lnTo>
                <a:lnTo>
                  <a:pt x="159129" y="259079"/>
                </a:lnTo>
                <a:lnTo>
                  <a:pt x="160660" y="260350"/>
                </a:lnTo>
                <a:lnTo>
                  <a:pt x="166185" y="265429"/>
                </a:lnTo>
                <a:lnTo>
                  <a:pt x="169640" y="267969"/>
                </a:lnTo>
                <a:lnTo>
                  <a:pt x="176813" y="273050"/>
                </a:lnTo>
                <a:lnTo>
                  <a:pt x="180704" y="274319"/>
                </a:lnTo>
                <a:lnTo>
                  <a:pt x="185718" y="276859"/>
                </a:lnTo>
                <a:lnTo>
                  <a:pt x="192830" y="281939"/>
                </a:lnTo>
                <a:lnTo>
                  <a:pt x="195806" y="281939"/>
                </a:lnTo>
                <a:lnTo>
                  <a:pt x="200635" y="283209"/>
                </a:lnTo>
                <a:lnTo>
                  <a:pt x="205917" y="281939"/>
                </a:lnTo>
                <a:lnTo>
                  <a:pt x="211977" y="280669"/>
                </a:lnTo>
                <a:lnTo>
                  <a:pt x="219821" y="278129"/>
                </a:lnTo>
                <a:lnTo>
                  <a:pt x="230451" y="274319"/>
                </a:lnTo>
                <a:lnTo>
                  <a:pt x="237900" y="270509"/>
                </a:lnTo>
                <a:lnTo>
                  <a:pt x="241118" y="269239"/>
                </a:lnTo>
                <a:lnTo>
                  <a:pt x="244826" y="267969"/>
                </a:lnTo>
                <a:lnTo>
                  <a:pt x="198186" y="267969"/>
                </a:lnTo>
                <a:lnTo>
                  <a:pt x="193269" y="265429"/>
                </a:lnTo>
                <a:lnTo>
                  <a:pt x="192387" y="264159"/>
                </a:lnTo>
                <a:lnTo>
                  <a:pt x="187394" y="261619"/>
                </a:lnTo>
                <a:lnTo>
                  <a:pt x="184031" y="260350"/>
                </a:lnTo>
                <a:lnTo>
                  <a:pt x="177938" y="256539"/>
                </a:lnTo>
                <a:lnTo>
                  <a:pt x="174927" y="254000"/>
                </a:lnTo>
                <a:lnTo>
                  <a:pt x="170127" y="250189"/>
                </a:lnTo>
                <a:lnTo>
                  <a:pt x="168796" y="248919"/>
                </a:lnTo>
                <a:lnTo>
                  <a:pt x="163764" y="243839"/>
                </a:lnTo>
                <a:lnTo>
                  <a:pt x="163438" y="243839"/>
                </a:lnTo>
                <a:lnTo>
                  <a:pt x="161457" y="242569"/>
                </a:lnTo>
                <a:lnTo>
                  <a:pt x="158092" y="238759"/>
                </a:lnTo>
                <a:close/>
              </a:path>
              <a:path w="250825" h="303529">
                <a:moveTo>
                  <a:pt x="244005" y="254000"/>
                </a:moveTo>
                <a:lnTo>
                  <a:pt x="236159" y="256539"/>
                </a:lnTo>
                <a:lnTo>
                  <a:pt x="232761" y="257809"/>
                </a:lnTo>
                <a:lnTo>
                  <a:pt x="211027" y="266700"/>
                </a:lnTo>
                <a:lnTo>
                  <a:pt x="205061" y="267969"/>
                </a:lnTo>
                <a:lnTo>
                  <a:pt x="244826" y="267969"/>
                </a:lnTo>
                <a:lnTo>
                  <a:pt x="248535" y="266700"/>
                </a:lnTo>
                <a:lnTo>
                  <a:pt x="250583" y="262889"/>
                </a:lnTo>
                <a:lnTo>
                  <a:pt x="248080" y="255269"/>
                </a:lnTo>
                <a:lnTo>
                  <a:pt x="244005" y="254000"/>
                </a:lnTo>
                <a:close/>
              </a:path>
              <a:path w="250825" h="303529">
                <a:moveTo>
                  <a:pt x="162506" y="242569"/>
                </a:moveTo>
                <a:lnTo>
                  <a:pt x="163438" y="243839"/>
                </a:lnTo>
                <a:lnTo>
                  <a:pt x="163764" y="243839"/>
                </a:lnTo>
                <a:lnTo>
                  <a:pt x="162506" y="242569"/>
                </a:lnTo>
                <a:close/>
              </a:path>
              <a:path w="250825" h="303529">
                <a:moveTo>
                  <a:pt x="132454" y="223400"/>
                </a:moveTo>
                <a:lnTo>
                  <a:pt x="130059" y="226059"/>
                </a:lnTo>
                <a:lnTo>
                  <a:pt x="124339" y="231139"/>
                </a:lnTo>
                <a:lnTo>
                  <a:pt x="118833" y="236219"/>
                </a:lnTo>
                <a:lnTo>
                  <a:pt x="125277" y="236219"/>
                </a:lnTo>
                <a:lnTo>
                  <a:pt x="129211" y="237489"/>
                </a:lnTo>
                <a:lnTo>
                  <a:pt x="131898" y="237489"/>
                </a:lnTo>
                <a:lnTo>
                  <a:pt x="135281" y="240029"/>
                </a:lnTo>
                <a:lnTo>
                  <a:pt x="158925" y="240029"/>
                </a:lnTo>
                <a:lnTo>
                  <a:pt x="156743" y="237489"/>
                </a:lnTo>
                <a:lnTo>
                  <a:pt x="155182" y="236219"/>
                </a:lnTo>
                <a:lnTo>
                  <a:pt x="153417" y="234950"/>
                </a:lnTo>
                <a:lnTo>
                  <a:pt x="154162" y="234950"/>
                </a:lnTo>
                <a:lnTo>
                  <a:pt x="150326" y="232409"/>
                </a:lnTo>
                <a:lnTo>
                  <a:pt x="147948" y="231139"/>
                </a:lnTo>
                <a:lnTo>
                  <a:pt x="146034" y="229869"/>
                </a:lnTo>
                <a:lnTo>
                  <a:pt x="143144" y="227329"/>
                </a:lnTo>
                <a:lnTo>
                  <a:pt x="142210" y="227329"/>
                </a:lnTo>
                <a:lnTo>
                  <a:pt x="137179" y="224789"/>
                </a:lnTo>
                <a:lnTo>
                  <a:pt x="133098" y="223519"/>
                </a:lnTo>
                <a:lnTo>
                  <a:pt x="132454" y="223400"/>
                </a:lnTo>
                <a:close/>
              </a:path>
              <a:path w="250825" h="303529">
                <a:moveTo>
                  <a:pt x="225262" y="13969"/>
                </a:moveTo>
                <a:lnTo>
                  <a:pt x="201187" y="13969"/>
                </a:lnTo>
                <a:lnTo>
                  <a:pt x="204570" y="15239"/>
                </a:lnTo>
                <a:lnTo>
                  <a:pt x="206772" y="16509"/>
                </a:lnTo>
                <a:lnTo>
                  <a:pt x="216258" y="25400"/>
                </a:lnTo>
                <a:lnTo>
                  <a:pt x="219171" y="27939"/>
                </a:lnTo>
                <a:lnTo>
                  <a:pt x="223112" y="34289"/>
                </a:lnTo>
                <a:lnTo>
                  <a:pt x="229290" y="71119"/>
                </a:lnTo>
                <a:lnTo>
                  <a:pt x="229888" y="77469"/>
                </a:lnTo>
                <a:lnTo>
                  <a:pt x="229955" y="81279"/>
                </a:lnTo>
                <a:lnTo>
                  <a:pt x="229119" y="83819"/>
                </a:lnTo>
                <a:lnTo>
                  <a:pt x="228310" y="85089"/>
                </a:lnTo>
                <a:lnTo>
                  <a:pt x="226124" y="88900"/>
                </a:lnTo>
                <a:lnTo>
                  <a:pt x="226349" y="88900"/>
                </a:lnTo>
                <a:lnTo>
                  <a:pt x="221124" y="96519"/>
                </a:lnTo>
                <a:lnTo>
                  <a:pt x="214830" y="105409"/>
                </a:lnTo>
                <a:lnTo>
                  <a:pt x="210564" y="111759"/>
                </a:lnTo>
                <a:lnTo>
                  <a:pt x="204241" y="120650"/>
                </a:lnTo>
                <a:lnTo>
                  <a:pt x="201050" y="124459"/>
                </a:lnTo>
                <a:lnTo>
                  <a:pt x="197552" y="128269"/>
                </a:lnTo>
                <a:lnTo>
                  <a:pt x="193058" y="134619"/>
                </a:lnTo>
                <a:lnTo>
                  <a:pt x="182558" y="146050"/>
                </a:lnTo>
                <a:lnTo>
                  <a:pt x="177739" y="152400"/>
                </a:lnTo>
                <a:lnTo>
                  <a:pt x="162354" y="168909"/>
                </a:lnTo>
                <a:lnTo>
                  <a:pt x="154472" y="177800"/>
                </a:lnTo>
                <a:lnTo>
                  <a:pt x="147947" y="185419"/>
                </a:lnTo>
                <a:lnTo>
                  <a:pt x="142288" y="191769"/>
                </a:lnTo>
                <a:lnTo>
                  <a:pt x="137002" y="196850"/>
                </a:lnTo>
                <a:lnTo>
                  <a:pt x="131133" y="203200"/>
                </a:lnTo>
                <a:lnTo>
                  <a:pt x="125418" y="209550"/>
                </a:lnTo>
                <a:lnTo>
                  <a:pt x="119781" y="215900"/>
                </a:lnTo>
                <a:lnTo>
                  <a:pt x="97331" y="237675"/>
                </a:lnTo>
                <a:lnTo>
                  <a:pt x="98659" y="237489"/>
                </a:lnTo>
                <a:lnTo>
                  <a:pt x="100420" y="237489"/>
                </a:lnTo>
                <a:lnTo>
                  <a:pt x="103343" y="236219"/>
                </a:lnTo>
                <a:lnTo>
                  <a:pt x="118833" y="236219"/>
                </a:lnTo>
                <a:lnTo>
                  <a:pt x="124339" y="231139"/>
                </a:lnTo>
                <a:lnTo>
                  <a:pt x="130059" y="226059"/>
                </a:lnTo>
                <a:lnTo>
                  <a:pt x="132454" y="223400"/>
                </a:lnTo>
                <a:lnTo>
                  <a:pt x="126249" y="222250"/>
                </a:lnTo>
                <a:lnTo>
                  <a:pt x="133490" y="222250"/>
                </a:lnTo>
                <a:lnTo>
                  <a:pt x="135778" y="219709"/>
                </a:lnTo>
                <a:lnTo>
                  <a:pt x="141573" y="213359"/>
                </a:lnTo>
                <a:lnTo>
                  <a:pt x="147519" y="207009"/>
                </a:lnTo>
                <a:lnTo>
                  <a:pt x="152873" y="201929"/>
                </a:lnTo>
                <a:lnTo>
                  <a:pt x="158589" y="195579"/>
                </a:lnTo>
                <a:lnTo>
                  <a:pt x="165165" y="187959"/>
                </a:lnTo>
                <a:lnTo>
                  <a:pt x="182321" y="168909"/>
                </a:lnTo>
                <a:lnTo>
                  <a:pt x="188581" y="161289"/>
                </a:lnTo>
                <a:lnTo>
                  <a:pt x="193470" y="156209"/>
                </a:lnTo>
                <a:lnTo>
                  <a:pt x="204164" y="143509"/>
                </a:lnTo>
                <a:lnTo>
                  <a:pt x="208755" y="138429"/>
                </a:lnTo>
                <a:lnTo>
                  <a:pt x="212355" y="133350"/>
                </a:lnTo>
                <a:lnTo>
                  <a:pt x="216956" y="127000"/>
                </a:lnTo>
                <a:lnTo>
                  <a:pt x="221117" y="121919"/>
                </a:lnTo>
                <a:lnTo>
                  <a:pt x="224673" y="116839"/>
                </a:lnTo>
                <a:lnTo>
                  <a:pt x="228385" y="111759"/>
                </a:lnTo>
                <a:lnTo>
                  <a:pt x="233102" y="104139"/>
                </a:lnTo>
                <a:lnTo>
                  <a:pt x="235005" y="101600"/>
                </a:lnTo>
                <a:lnTo>
                  <a:pt x="238320" y="96519"/>
                </a:lnTo>
                <a:lnTo>
                  <a:pt x="238064" y="96519"/>
                </a:lnTo>
                <a:lnTo>
                  <a:pt x="241151" y="92709"/>
                </a:lnTo>
                <a:lnTo>
                  <a:pt x="242557" y="88900"/>
                </a:lnTo>
                <a:lnTo>
                  <a:pt x="244401" y="82550"/>
                </a:lnTo>
                <a:lnTo>
                  <a:pt x="244291" y="76487"/>
                </a:lnTo>
                <a:lnTo>
                  <a:pt x="243683" y="69850"/>
                </a:lnTo>
                <a:lnTo>
                  <a:pt x="243398" y="59689"/>
                </a:lnTo>
                <a:lnTo>
                  <a:pt x="230344" y="19050"/>
                </a:lnTo>
                <a:lnTo>
                  <a:pt x="226635" y="15239"/>
                </a:lnTo>
                <a:lnTo>
                  <a:pt x="225262" y="13969"/>
                </a:lnTo>
                <a:close/>
              </a:path>
              <a:path w="250825" h="303529">
                <a:moveTo>
                  <a:pt x="133490" y="222250"/>
                </a:moveTo>
                <a:lnTo>
                  <a:pt x="126249" y="222250"/>
                </a:lnTo>
                <a:lnTo>
                  <a:pt x="132454" y="223400"/>
                </a:lnTo>
                <a:lnTo>
                  <a:pt x="133490" y="222250"/>
                </a:lnTo>
                <a:close/>
              </a:path>
              <a:path w="250825" h="303529">
                <a:moveTo>
                  <a:pt x="203812" y="0"/>
                </a:moveTo>
                <a:lnTo>
                  <a:pt x="186546" y="0"/>
                </a:lnTo>
                <a:lnTo>
                  <a:pt x="173821" y="1269"/>
                </a:lnTo>
                <a:lnTo>
                  <a:pt x="165333" y="1269"/>
                </a:lnTo>
                <a:lnTo>
                  <a:pt x="156270" y="3809"/>
                </a:lnTo>
                <a:lnTo>
                  <a:pt x="150831" y="5079"/>
                </a:lnTo>
                <a:lnTo>
                  <a:pt x="142189" y="10159"/>
                </a:lnTo>
                <a:lnTo>
                  <a:pt x="139246" y="11429"/>
                </a:lnTo>
                <a:lnTo>
                  <a:pt x="130821" y="17779"/>
                </a:lnTo>
                <a:lnTo>
                  <a:pt x="131367" y="17779"/>
                </a:lnTo>
                <a:lnTo>
                  <a:pt x="127685" y="20319"/>
                </a:lnTo>
                <a:lnTo>
                  <a:pt x="121813" y="24129"/>
                </a:lnTo>
                <a:lnTo>
                  <a:pt x="119213" y="25400"/>
                </a:lnTo>
                <a:lnTo>
                  <a:pt x="112312" y="31750"/>
                </a:lnTo>
                <a:lnTo>
                  <a:pt x="109569" y="35559"/>
                </a:lnTo>
                <a:lnTo>
                  <a:pt x="103619" y="43179"/>
                </a:lnTo>
                <a:lnTo>
                  <a:pt x="91285" y="82550"/>
                </a:lnTo>
                <a:lnTo>
                  <a:pt x="92185" y="90169"/>
                </a:lnTo>
                <a:lnTo>
                  <a:pt x="92698" y="93979"/>
                </a:lnTo>
                <a:lnTo>
                  <a:pt x="96036" y="101600"/>
                </a:lnTo>
                <a:lnTo>
                  <a:pt x="98065" y="104139"/>
                </a:lnTo>
                <a:lnTo>
                  <a:pt x="104333" y="106679"/>
                </a:lnTo>
                <a:lnTo>
                  <a:pt x="130530" y="106679"/>
                </a:lnTo>
                <a:lnTo>
                  <a:pt x="133169" y="105409"/>
                </a:lnTo>
                <a:lnTo>
                  <a:pt x="141671" y="104139"/>
                </a:lnTo>
                <a:lnTo>
                  <a:pt x="144981" y="102869"/>
                </a:lnTo>
                <a:lnTo>
                  <a:pt x="151142" y="101600"/>
                </a:lnTo>
                <a:lnTo>
                  <a:pt x="154251" y="100329"/>
                </a:lnTo>
                <a:lnTo>
                  <a:pt x="160983" y="96519"/>
                </a:lnTo>
                <a:lnTo>
                  <a:pt x="163365" y="95250"/>
                </a:lnTo>
                <a:lnTo>
                  <a:pt x="167041" y="92709"/>
                </a:lnTo>
                <a:lnTo>
                  <a:pt x="107903" y="92709"/>
                </a:lnTo>
                <a:lnTo>
                  <a:pt x="106686" y="88900"/>
                </a:lnTo>
                <a:lnTo>
                  <a:pt x="106367" y="87629"/>
                </a:lnTo>
                <a:lnTo>
                  <a:pt x="105716" y="81279"/>
                </a:lnTo>
                <a:lnTo>
                  <a:pt x="105808" y="76487"/>
                </a:lnTo>
                <a:lnTo>
                  <a:pt x="106107" y="72389"/>
                </a:lnTo>
                <a:lnTo>
                  <a:pt x="106301" y="68579"/>
                </a:lnTo>
                <a:lnTo>
                  <a:pt x="115050" y="52069"/>
                </a:lnTo>
                <a:lnTo>
                  <a:pt x="120496" y="44450"/>
                </a:lnTo>
                <a:lnTo>
                  <a:pt x="122891" y="41909"/>
                </a:lnTo>
                <a:lnTo>
                  <a:pt x="128309" y="36829"/>
                </a:lnTo>
                <a:lnTo>
                  <a:pt x="130522" y="35559"/>
                </a:lnTo>
                <a:lnTo>
                  <a:pt x="139655" y="29209"/>
                </a:lnTo>
                <a:lnTo>
                  <a:pt x="139089" y="29209"/>
                </a:lnTo>
                <a:lnTo>
                  <a:pt x="146984" y="24129"/>
                </a:lnTo>
                <a:lnTo>
                  <a:pt x="149466" y="22859"/>
                </a:lnTo>
                <a:lnTo>
                  <a:pt x="156187" y="19050"/>
                </a:lnTo>
                <a:lnTo>
                  <a:pt x="160573" y="17779"/>
                </a:lnTo>
                <a:lnTo>
                  <a:pt x="167615" y="16509"/>
                </a:lnTo>
                <a:lnTo>
                  <a:pt x="169787" y="15239"/>
                </a:lnTo>
                <a:lnTo>
                  <a:pt x="178487" y="15239"/>
                </a:lnTo>
                <a:lnTo>
                  <a:pt x="187370" y="13969"/>
                </a:lnTo>
                <a:lnTo>
                  <a:pt x="225262" y="13969"/>
                </a:lnTo>
                <a:lnTo>
                  <a:pt x="219770" y="8889"/>
                </a:lnTo>
                <a:lnTo>
                  <a:pt x="214946" y="5079"/>
                </a:lnTo>
                <a:lnTo>
                  <a:pt x="211635" y="2539"/>
                </a:lnTo>
                <a:lnTo>
                  <a:pt x="203812" y="0"/>
                </a:lnTo>
                <a:close/>
              </a:path>
              <a:path w="250825" h="303529">
                <a:moveTo>
                  <a:pt x="149139" y="86063"/>
                </a:moveTo>
                <a:lnTo>
                  <a:pt x="148487" y="86359"/>
                </a:lnTo>
                <a:lnTo>
                  <a:pt x="145921" y="87629"/>
                </a:lnTo>
                <a:lnTo>
                  <a:pt x="140900" y="88900"/>
                </a:lnTo>
                <a:lnTo>
                  <a:pt x="138064" y="90169"/>
                </a:lnTo>
                <a:lnTo>
                  <a:pt x="130629" y="91439"/>
                </a:lnTo>
                <a:lnTo>
                  <a:pt x="128452" y="92709"/>
                </a:lnTo>
                <a:lnTo>
                  <a:pt x="167041" y="92709"/>
                </a:lnTo>
                <a:lnTo>
                  <a:pt x="168879" y="91439"/>
                </a:lnTo>
                <a:lnTo>
                  <a:pt x="171702" y="88900"/>
                </a:lnTo>
                <a:lnTo>
                  <a:pt x="158685" y="88900"/>
                </a:lnTo>
                <a:lnTo>
                  <a:pt x="150813" y="87629"/>
                </a:lnTo>
                <a:lnTo>
                  <a:pt x="149139" y="86063"/>
                </a:lnTo>
                <a:close/>
              </a:path>
              <a:path w="250825" h="303529">
                <a:moveTo>
                  <a:pt x="163816" y="76487"/>
                </a:moveTo>
                <a:lnTo>
                  <a:pt x="161843" y="78739"/>
                </a:lnTo>
                <a:lnTo>
                  <a:pt x="159821" y="80009"/>
                </a:lnTo>
                <a:lnTo>
                  <a:pt x="155893" y="82550"/>
                </a:lnTo>
                <a:lnTo>
                  <a:pt x="154076" y="83819"/>
                </a:lnTo>
                <a:lnTo>
                  <a:pt x="149139" y="86063"/>
                </a:lnTo>
                <a:lnTo>
                  <a:pt x="150813" y="87629"/>
                </a:lnTo>
                <a:lnTo>
                  <a:pt x="158685" y="88900"/>
                </a:lnTo>
                <a:lnTo>
                  <a:pt x="162350" y="86359"/>
                </a:lnTo>
                <a:lnTo>
                  <a:pt x="162935" y="82550"/>
                </a:lnTo>
                <a:lnTo>
                  <a:pt x="163816" y="76487"/>
                </a:lnTo>
                <a:close/>
              </a:path>
              <a:path w="250825" h="303529">
                <a:moveTo>
                  <a:pt x="179947" y="62229"/>
                </a:moveTo>
                <a:lnTo>
                  <a:pt x="166545" y="62229"/>
                </a:lnTo>
                <a:lnTo>
                  <a:pt x="166426" y="62764"/>
                </a:lnTo>
                <a:lnTo>
                  <a:pt x="166837" y="63500"/>
                </a:lnTo>
                <a:lnTo>
                  <a:pt x="166262" y="63500"/>
                </a:lnTo>
                <a:lnTo>
                  <a:pt x="165785" y="64769"/>
                </a:lnTo>
                <a:lnTo>
                  <a:pt x="165549" y="65789"/>
                </a:lnTo>
                <a:lnTo>
                  <a:pt x="165615" y="69850"/>
                </a:lnTo>
                <a:lnTo>
                  <a:pt x="165916" y="73659"/>
                </a:lnTo>
                <a:lnTo>
                  <a:pt x="165181" y="74929"/>
                </a:lnTo>
                <a:lnTo>
                  <a:pt x="163816" y="76487"/>
                </a:lnTo>
                <a:lnTo>
                  <a:pt x="162935" y="82550"/>
                </a:lnTo>
                <a:lnTo>
                  <a:pt x="162350" y="86359"/>
                </a:lnTo>
                <a:lnTo>
                  <a:pt x="158685" y="88900"/>
                </a:lnTo>
                <a:lnTo>
                  <a:pt x="171702" y="88900"/>
                </a:lnTo>
                <a:lnTo>
                  <a:pt x="177251" y="82550"/>
                </a:lnTo>
                <a:lnTo>
                  <a:pt x="178701" y="81279"/>
                </a:lnTo>
                <a:lnTo>
                  <a:pt x="180451" y="74929"/>
                </a:lnTo>
                <a:lnTo>
                  <a:pt x="180337" y="72389"/>
                </a:lnTo>
                <a:lnTo>
                  <a:pt x="180002" y="68579"/>
                </a:lnTo>
                <a:lnTo>
                  <a:pt x="179957" y="63500"/>
                </a:lnTo>
                <a:lnTo>
                  <a:pt x="166837" y="63500"/>
                </a:lnTo>
                <a:lnTo>
                  <a:pt x="166426" y="62764"/>
                </a:lnTo>
                <a:lnTo>
                  <a:pt x="179951" y="62764"/>
                </a:lnTo>
                <a:lnTo>
                  <a:pt x="179947" y="62229"/>
                </a:lnTo>
                <a:close/>
              </a:path>
              <a:path w="250825" h="303529">
                <a:moveTo>
                  <a:pt x="171535" y="49529"/>
                </a:moveTo>
                <a:lnTo>
                  <a:pt x="160181" y="49529"/>
                </a:lnTo>
                <a:lnTo>
                  <a:pt x="154274" y="53339"/>
                </a:lnTo>
                <a:lnTo>
                  <a:pt x="153352" y="55879"/>
                </a:lnTo>
                <a:lnTo>
                  <a:pt x="152383" y="59689"/>
                </a:lnTo>
                <a:lnTo>
                  <a:pt x="151757" y="60959"/>
                </a:lnTo>
                <a:lnTo>
                  <a:pt x="151324" y="63920"/>
                </a:lnTo>
                <a:lnTo>
                  <a:pt x="150340" y="69850"/>
                </a:lnTo>
                <a:lnTo>
                  <a:pt x="149993" y="71119"/>
                </a:lnTo>
                <a:lnTo>
                  <a:pt x="148683" y="81279"/>
                </a:lnTo>
                <a:lnTo>
                  <a:pt x="148098" y="85089"/>
                </a:lnTo>
                <a:lnTo>
                  <a:pt x="149139" y="86063"/>
                </a:lnTo>
                <a:lnTo>
                  <a:pt x="154076" y="83819"/>
                </a:lnTo>
                <a:lnTo>
                  <a:pt x="155893" y="82550"/>
                </a:lnTo>
                <a:lnTo>
                  <a:pt x="159821" y="80009"/>
                </a:lnTo>
                <a:lnTo>
                  <a:pt x="161843" y="78739"/>
                </a:lnTo>
                <a:lnTo>
                  <a:pt x="163816" y="76487"/>
                </a:lnTo>
                <a:lnTo>
                  <a:pt x="164227" y="73659"/>
                </a:lnTo>
                <a:lnTo>
                  <a:pt x="165491" y="66039"/>
                </a:lnTo>
                <a:lnTo>
                  <a:pt x="165546" y="64769"/>
                </a:lnTo>
                <a:lnTo>
                  <a:pt x="164392" y="64769"/>
                </a:lnTo>
                <a:lnTo>
                  <a:pt x="165102" y="63500"/>
                </a:lnTo>
                <a:lnTo>
                  <a:pt x="165542" y="63500"/>
                </a:lnTo>
                <a:lnTo>
                  <a:pt x="165501" y="62229"/>
                </a:lnTo>
                <a:lnTo>
                  <a:pt x="165416" y="60959"/>
                </a:lnTo>
                <a:lnTo>
                  <a:pt x="179936" y="60959"/>
                </a:lnTo>
                <a:lnTo>
                  <a:pt x="179915" y="58419"/>
                </a:lnTo>
                <a:lnTo>
                  <a:pt x="179685" y="55879"/>
                </a:lnTo>
                <a:lnTo>
                  <a:pt x="176395" y="52069"/>
                </a:lnTo>
                <a:lnTo>
                  <a:pt x="174414" y="50800"/>
                </a:lnTo>
                <a:lnTo>
                  <a:pt x="171535" y="49529"/>
                </a:lnTo>
                <a:close/>
              </a:path>
              <a:path w="250825" h="303529">
                <a:moveTo>
                  <a:pt x="166357" y="62642"/>
                </a:moveTo>
                <a:lnTo>
                  <a:pt x="166113" y="63500"/>
                </a:lnTo>
                <a:lnTo>
                  <a:pt x="165544" y="63920"/>
                </a:lnTo>
                <a:lnTo>
                  <a:pt x="165549" y="65789"/>
                </a:lnTo>
                <a:lnTo>
                  <a:pt x="165785" y="64769"/>
                </a:lnTo>
                <a:lnTo>
                  <a:pt x="166262" y="63500"/>
                </a:lnTo>
                <a:lnTo>
                  <a:pt x="166357" y="62642"/>
                </a:lnTo>
                <a:close/>
              </a:path>
              <a:path w="250825" h="303529">
                <a:moveTo>
                  <a:pt x="165544" y="63920"/>
                </a:moveTo>
                <a:lnTo>
                  <a:pt x="164392" y="64769"/>
                </a:lnTo>
                <a:lnTo>
                  <a:pt x="165546" y="64769"/>
                </a:lnTo>
                <a:lnTo>
                  <a:pt x="165544" y="63920"/>
                </a:lnTo>
                <a:close/>
              </a:path>
              <a:path w="250825" h="303529">
                <a:moveTo>
                  <a:pt x="165416" y="60959"/>
                </a:moveTo>
                <a:lnTo>
                  <a:pt x="165501" y="62229"/>
                </a:lnTo>
                <a:lnTo>
                  <a:pt x="165544" y="63920"/>
                </a:lnTo>
                <a:lnTo>
                  <a:pt x="166113" y="63500"/>
                </a:lnTo>
                <a:lnTo>
                  <a:pt x="166357" y="62642"/>
                </a:lnTo>
                <a:lnTo>
                  <a:pt x="165416" y="60959"/>
                </a:lnTo>
                <a:close/>
              </a:path>
              <a:path w="250825" h="303529">
                <a:moveTo>
                  <a:pt x="166545" y="62229"/>
                </a:moveTo>
                <a:lnTo>
                  <a:pt x="166426" y="62764"/>
                </a:lnTo>
                <a:lnTo>
                  <a:pt x="166545" y="62229"/>
                </a:lnTo>
                <a:close/>
              </a:path>
              <a:path w="250825" h="303529">
                <a:moveTo>
                  <a:pt x="179936" y="60959"/>
                </a:moveTo>
                <a:lnTo>
                  <a:pt x="165416" y="60959"/>
                </a:lnTo>
                <a:lnTo>
                  <a:pt x="166357" y="62642"/>
                </a:lnTo>
                <a:lnTo>
                  <a:pt x="166475" y="62229"/>
                </a:lnTo>
                <a:lnTo>
                  <a:pt x="179947" y="62229"/>
                </a:lnTo>
                <a:lnTo>
                  <a:pt x="179936" y="60959"/>
                </a:lnTo>
                <a:close/>
              </a:path>
            </a:pathLst>
          </a:custGeom>
          <a:solidFill>
            <a:srgbClr val="000000"/>
          </a:solidFill>
        </p:spPr>
        <p:txBody>
          <a:bodyPr wrap="square" lIns="0" tIns="0" rIns="0" bIns="0" rtlCol="0"/>
          <a:lstStyle/>
          <a:p>
            <a:endParaRPr/>
          </a:p>
        </p:txBody>
      </p:sp>
      <p:pic>
        <p:nvPicPr>
          <p:cNvPr id="35" name="object 35"/>
          <p:cNvPicPr/>
          <p:nvPr/>
        </p:nvPicPr>
        <p:blipFill>
          <a:blip r:embed="rId20" cstate="print"/>
          <a:stretch>
            <a:fillRect/>
          </a:stretch>
        </p:blipFill>
        <p:spPr>
          <a:xfrm>
            <a:off x="7539265" y="1766572"/>
            <a:ext cx="164085" cy="222087"/>
          </a:xfrm>
          <a:prstGeom prst="rect">
            <a:avLst/>
          </a:prstGeom>
        </p:spPr>
      </p:pic>
      <p:sp>
        <p:nvSpPr>
          <p:cNvPr id="36" name="object 36"/>
          <p:cNvSpPr/>
          <p:nvPr/>
        </p:nvSpPr>
        <p:spPr>
          <a:xfrm>
            <a:off x="7570556" y="2168673"/>
            <a:ext cx="147577" cy="251749"/>
          </a:xfrm>
          <a:custGeom>
            <a:avLst/>
            <a:gdLst/>
            <a:ahLst/>
            <a:cxnLst/>
            <a:rect l="l" t="t" r="r" b="b"/>
            <a:pathLst>
              <a:path w="172720" h="294639">
                <a:moveTo>
                  <a:pt x="156004" y="273269"/>
                </a:moveTo>
                <a:lnTo>
                  <a:pt x="155801" y="274319"/>
                </a:lnTo>
                <a:lnTo>
                  <a:pt x="155371" y="275589"/>
                </a:lnTo>
                <a:lnTo>
                  <a:pt x="153083" y="281939"/>
                </a:lnTo>
                <a:lnTo>
                  <a:pt x="152593" y="283210"/>
                </a:lnTo>
                <a:lnTo>
                  <a:pt x="151210" y="289560"/>
                </a:lnTo>
                <a:lnTo>
                  <a:pt x="153597" y="293369"/>
                </a:lnTo>
                <a:lnTo>
                  <a:pt x="161338" y="294639"/>
                </a:lnTo>
                <a:lnTo>
                  <a:pt x="165224" y="293369"/>
                </a:lnTo>
                <a:lnTo>
                  <a:pt x="166477" y="287019"/>
                </a:lnTo>
                <a:lnTo>
                  <a:pt x="170409" y="275589"/>
                </a:lnTo>
                <a:lnTo>
                  <a:pt x="159221" y="275589"/>
                </a:lnTo>
                <a:lnTo>
                  <a:pt x="158041" y="274319"/>
                </a:lnTo>
                <a:lnTo>
                  <a:pt x="157504" y="274319"/>
                </a:lnTo>
                <a:lnTo>
                  <a:pt x="157354" y="273965"/>
                </a:lnTo>
                <a:lnTo>
                  <a:pt x="156004" y="273269"/>
                </a:lnTo>
                <a:close/>
              </a:path>
              <a:path w="172720" h="294639">
                <a:moveTo>
                  <a:pt x="49023" y="271779"/>
                </a:moveTo>
                <a:lnTo>
                  <a:pt x="22252" y="271779"/>
                </a:lnTo>
                <a:lnTo>
                  <a:pt x="14286" y="272628"/>
                </a:lnTo>
                <a:lnTo>
                  <a:pt x="13751" y="273050"/>
                </a:lnTo>
                <a:lnTo>
                  <a:pt x="9994" y="273050"/>
                </a:lnTo>
                <a:lnTo>
                  <a:pt x="13229" y="274319"/>
                </a:lnTo>
                <a:lnTo>
                  <a:pt x="17559" y="275589"/>
                </a:lnTo>
                <a:lnTo>
                  <a:pt x="40636" y="275589"/>
                </a:lnTo>
                <a:lnTo>
                  <a:pt x="47495" y="273050"/>
                </a:lnTo>
                <a:lnTo>
                  <a:pt x="49023" y="271779"/>
                </a:lnTo>
                <a:close/>
              </a:path>
              <a:path w="172720" h="294639">
                <a:moveTo>
                  <a:pt x="171782" y="270510"/>
                </a:moveTo>
                <a:lnTo>
                  <a:pt x="156403" y="270510"/>
                </a:lnTo>
                <a:lnTo>
                  <a:pt x="156385" y="271779"/>
                </a:lnTo>
                <a:lnTo>
                  <a:pt x="157354" y="273965"/>
                </a:lnTo>
                <a:lnTo>
                  <a:pt x="158041" y="274319"/>
                </a:lnTo>
                <a:lnTo>
                  <a:pt x="159221" y="275589"/>
                </a:lnTo>
                <a:lnTo>
                  <a:pt x="158569" y="274319"/>
                </a:lnTo>
                <a:lnTo>
                  <a:pt x="170846" y="274319"/>
                </a:lnTo>
                <a:lnTo>
                  <a:pt x="171306" y="272936"/>
                </a:lnTo>
                <a:lnTo>
                  <a:pt x="171782" y="270510"/>
                </a:lnTo>
                <a:close/>
              </a:path>
              <a:path w="172720" h="294639">
                <a:moveTo>
                  <a:pt x="170846" y="274319"/>
                </a:moveTo>
                <a:lnTo>
                  <a:pt x="158569" y="274319"/>
                </a:lnTo>
                <a:lnTo>
                  <a:pt x="159221" y="275589"/>
                </a:lnTo>
                <a:lnTo>
                  <a:pt x="170409" y="275589"/>
                </a:lnTo>
                <a:lnTo>
                  <a:pt x="170846" y="274319"/>
                </a:lnTo>
                <a:close/>
              </a:path>
              <a:path w="172720" h="294639">
                <a:moveTo>
                  <a:pt x="156430" y="271779"/>
                </a:moveTo>
                <a:lnTo>
                  <a:pt x="156293" y="271779"/>
                </a:lnTo>
                <a:lnTo>
                  <a:pt x="156004" y="273269"/>
                </a:lnTo>
                <a:lnTo>
                  <a:pt x="157354" y="273965"/>
                </a:lnTo>
                <a:lnTo>
                  <a:pt x="156430" y="271779"/>
                </a:lnTo>
                <a:close/>
              </a:path>
              <a:path w="172720" h="294639">
                <a:moveTo>
                  <a:pt x="156293" y="271779"/>
                </a:moveTo>
                <a:lnTo>
                  <a:pt x="146470" y="271779"/>
                </a:lnTo>
                <a:lnTo>
                  <a:pt x="151940" y="273050"/>
                </a:lnTo>
                <a:lnTo>
                  <a:pt x="155578" y="273050"/>
                </a:lnTo>
                <a:lnTo>
                  <a:pt x="156004" y="273269"/>
                </a:lnTo>
                <a:lnTo>
                  <a:pt x="156293" y="271779"/>
                </a:lnTo>
                <a:close/>
              </a:path>
              <a:path w="172720" h="294639">
                <a:moveTo>
                  <a:pt x="45887" y="256539"/>
                </a:moveTo>
                <a:lnTo>
                  <a:pt x="45359" y="256539"/>
                </a:lnTo>
                <a:lnTo>
                  <a:pt x="40844" y="257810"/>
                </a:lnTo>
                <a:lnTo>
                  <a:pt x="21407" y="257810"/>
                </a:lnTo>
                <a:lnTo>
                  <a:pt x="0" y="259079"/>
                </a:lnTo>
                <a:lnTo>
                  <a:pt x="534" y="273050"/>
                </a:lnTo>
                <a:lnTo>
                  <a:pt x="5793" y="273050"/>
                </a:lnTo>
                <a:lnTo>
                  <a:pt x="2567" y="270510"/>
                </a:lnTo>
                <a:lnTo>
                  <a:pt x="2567" y="261619"/>
                </a:lnTo>
                <a:lnTo>
                  <a:pt x="5793" y="259079"/>
                </a:lnTo>
                <a:lnTo>
                  <a:pt x="42788" y="259079"/>
                </a:lnTo>
                <a:lnTo>
                  <a:pt x="45887" y="256539"/>
                </a:lnTo>
                <a:close/>
              </a:path>
              <a:path w="172720" h="294639">
                <a:moveTo>
                  <a:pt x="9772" y="259079"/>
                </a:moveTo>
                <a:lnTo>
                  <a:pt x="5793" y="259079"/>
                </a:lnTo>
                <a:lnTo>
                  <a:pt x="2567" y="261619"/>
                </a:lnTo>
                <a:lnTo>
                  <a:pt x="2567" y="270510"/>
                </a:lnTo>
                <a:lnTo>
                  <a:pt x="5793" y="273050"/>
                </a:lnTo>
                <a:lnTo>
                  <a:pt x="9692" y="273050"/>
                </a:lnTo>
                <a:lnTo>
                  <a:pt x="10176" y="271255"/>
                </a:lnTo>
                <a:lnTo>
                  <a:pt x="9772" y="266700"/>
                </a:lnTo>
                <a:lnTo>
                  <a:pt x="9772" y="259079"/>
                </a:lnTo>
                <a:close/>
              </a:path>
              <a:path w="172720" h="294639">
                <a:moveTo>
                  <a:pt x="10176" y="271255"/>
                </a:moveTo>
                <a:lnTo>
                  <a:pt x="9692" y="273050"/>
                </a:lnTo>
                <a:lnTo>
                  <a:pt x="10335" y="273050"/>
                </a:lnTo>
                <a:lnTo>
                  <a:pt x="10176" y="271255"/>
                </a:lnTo>
                <a:close/>
              </a:path>
              <a:path w="172720" h="294639">
                <a:moveTo>
                  <a:pt x="11404" y="266700"/>
                </a:moveTo>
                <a:lnTo>
                  <a:pt x="10176" y="271255"/>
                </a:lnTo>
                <a:lnTo>
                  <a:pt x="10335" y="273050"/>
                </a:lnTo>
                <a:lnTo>
                  <a:pt x="11404" y="272936"/>
                </a:lnTo>
                <a:lnTo>
                  <a:pt x="11404" y="266700"/>
                </a:lnTo>
                <a:close/>
              </a:path>
              <a:path w="172720" h="294639">
                <a:moveTo>
                  <a:pt x="11404" y="272936"/>
                </a:moveTo>
                <a:lnTo>
                  <a:pt x="10335" y="273050"/>
                </a:lnTo>
                <a:lnTo>
                  <a:pt x="11404" y="273050"/>
                </a:lnTo>
                <a:close/>
              </a:path>
              <a:path w="172720" h="294639">
                <a:moveTo>
                  <a:pt x="14286" y="272628"/>
                </a:moveTo>
                <a:lnTo>
                  <a:pt x="11404" y="272936"/>
                </a:lnTo>
                <a:lnTo>
                  <a:pt x="13751" y="273050"/>
                </a:lnTo>
                <a:lnTo>
                  <a:pt x="14286" y="272628"/>
                </a:lnTo>
                <a:close/>
              </a:path>
              <a:path w="172720" h="294639">
                <a:moveTo>
                  <a:pt x="16976" y="266700"/>
                </a:moveTo>
                <a:lnTo>
                  <a:pt x="11404" y="266700"/>
                </a:lnTo>
                <a:lnTo>
                  <a:pt x="11404" y="272936"/>
                </a:lnTo>
                <a:lnTo>
                  <a:pt x="14286" y="272628"/>
                </a:lnTo>
                <a:lnTo>
                  <a:pt x="16976" y="270510"/>
                </a:lnTo>
                <a:lnTo>
                  <a:pt x="16976" y="266700"/>
                </a:lnTo>
                <a:close/>
              </a:path>
              <a:path w="172720" h="294639">
                <a:moveTo>
                  <a:pt x="14955" y="259079"/>
                </a:moveTo>
                <a:lnTo>
                  <a:pt x="13751" y="259079"/>
                </a:lnTo>
                <a:lnTo>
                  <a:pt x="16976" y="261619"/>
                </a:lnTo>
                <a:lnTo>
                  <a:pt x="16976" y="270510"/>
                </a:lnTo>
                <a:lnTo>
                  <a:pt x="14286" y="272628"/>
                </a:lnTo>
                <a:lnTo>
                  <a:pt x="22252" y="271779"/>
                </a:lnTo>
                <a:lnTo>
                  <a:pt x="49023" y="271779"/>
                </a:lnTo>
                <a:lnTo>
                  <a:pt x="50552" y="270510"/>
                </a:lnTo>
                <a:lnTo>
                  <a:pt x="58889" y="264160"/>
                </a:lnTo>
                <a:lnTo>
                  <a:pt x="61088" y="261619"/>
                </a:lnTo>
                <a:lnTo>
                  <a:pt x="19991" y="261619"/>
                </a:lnTo>
                <a:lnTo>
                  <a:pt x="16752" y="260350"/>
                </a:lnTo>
                <a:lnTo>
                  <a:pt x="16273" y="260350"/>
                </a:lnTo>
                <a:lnTo>
                  <a:pt x="14955" y="259079"/>
                </a:lnTo>
                <a:close/>
              </a:path>
              <a:path w="172720" h="294639">
                <a:moveTo>
                  <a:pt x="147782" y="257810"/>
                </a:moveTo>
                <a:lnTo>
                  <a:pt x="64386" y="257810"/>
                </a:lnTo>
                <a:lnTo>
                  <a:pt x="58889" y="264160"/>
                </a:lnTo>
                <a:lnTo>
                  <a:pt x="50552" y="270510"/>
                </a:lnTo>
                <a:lnTo>
                  <a:pt x="49023" y="271779"/>
                </a:lnTo>
                <a:lnTo>
                  <a:pt x="156382" y="271779"/>
                </a:lnTo>
                <a:lnTo>
                  <a:pt x="156403" y="270510"/>
                </a:lnTo>
                <a:lnTo>
                  <a:pt x="171782" y="270510"/>
                </a:lnTo>
                <a:lnTo>
                  <a:pt x="168617" y="264160"/>
                </a:lnTo>
                <a:lnTo>
                  <a:pt x="166560" y="261619"/>
                </a:lnTo>
                <a:lnTo>
                  <a:pt x="162811" y="261619"/>
                </a:lnTo>
                <a:lnTo>
                  <a:pt x="159807" y="260350"/>
                </a:lnTo>
                <a:lnTo>
                  <a:pt x="155106" y="259079"/>
                </a:lnTo>
                <a:lnTo>
                  <a:pt x="147782" y="257810"/>
                </a:lnTo>
                <a:close/>
              </a:path>
              <a:path w="172720" h="294639">
                <a:moveTo>
                  <a:pt x="13751" y="259079"/>
                </a:moveTo>
                <a:lnTo>
                  <a:pt x="9772" y="259079"/>
                </a:lnTo>
                <a:lnTo>
                  <a:pt x="9772" y="266700"/>
                </a:lnTo>
                <a:lnTo>
                  <a:pt x="10176" y="271255"/>
                </a:lnTo>
                <a:lnTo>
                  <a:pt x="11404" y="266700"/>
                </a:lnTo>
                <a:lnTo>
                  <a:pt x="16976" y="266700"/>
                </a:lnTo>
                <a:lnTo>
                  <a:pt x="16976" y="261619"/>
                </a:lnTo>
                <a:lnTo>
                  <a:pt x="13751" y="259079"/>
                </a:lnTo>
                <a:close/>
              </a:path>
              <a:path w="172720" h="294639">
                <a:moveTo>
                  <a:pt x="42788" y="259079"/>
                </a:moveTo>
                <a:lnTo>
                  <a:pt x="14955" y="259079"/>
                </a:lnTo>
                <a:lnTo>
                  <a:pt x="16273" y="260350"/>
                </a:lnTo>
                <a:lnTo>
                  <a:pt x="16752" y="260350"/>
                </a:lnTo>
                <a:lnTo>
                  <a:pt x="19991" y="261619"/>
                </a:lnTo>
                <a:lnTo>
                  <a:pt x="37785" y="261619"/>
                </a:lnTo>
                <a:lnTo>
                  <a:pt x="40497" y="260350"/>
                </a:lnTo>
                <a:lnTo>
                  <a:pt x="42788" y="259079"/>
                </a:lnTo>
                <a:close/>
              </a:path>
              <a:path w="172720" h="294639">
                <a:moveTo>
                  <a:pt x="171025" y="12502"/>
                </a:moveTo>
                <a:lnTo>
                  <a:pt x="169161" y="13969"/>
                </a:lnTo>
                <a:lnTo>
                  <a:pt x="166637" y="13969"/>
                </a:lnTo>
                <a:lnTo>
                  <a:pt x="163609" y="16510"/>
                </a:lnTo>
                <a:lnTo>
                  <a:pt x="161535" y="17779"/>
                </a:lnTo>
                <a:lnTo>
                  <a:pt x="158346" y="20319"/>
                </a:lnTo>
                <a:lnTo>
                  <a:pt x="155522" y="22860"/>
                </a:lnTo>
                <a:lnTo>
                  <a:pt x="150084" y="26669"/>
                </a:lnTo>
                <a:lnTo>
                  <a:pt x="146893" y="28297"/>
                </a:lnTo>
                <a:lnTo>
                  <a:pt x="145163" y="31750"/>
                </a:lnTo>
                <a:lnTo>
                  <a:pt x="144258" y="33019"/>
                </a:lnTo>
                <a:lnTo>
                  <a:pt x="140595" y="40639"/>
                </a:lnTo>
                <a:lnTo>
                  <a:pt x="129164" y="66045"/>
                </a:lnTo>
                <a:lnTo>
                  <a:pt x="126517" y="71119"/>
                </a:lnTo>
                <a:lnTo>
                  <a:pt x="121394" y="83819"/>
                </a:lnTo>
                <a:lnTo>
                  <a:pt x="119434" y="88900"/>
                </a:lnTo>
                <a:lnTo>
                  <a:pt x="112883" y="106679"/>
                </a:lnTo>
                <a:lnTo>
                  <a:pt x="106136" y="124460"/>
                </a:lnTo>
                <a:lnTo>
                  <a:pt x="103205" y="133350"/>
                </a:lnTo>
                <a:lnTo>
                  <a:pt x="97693" y="147319"/>
                </a:lnTo>
                <a:lnTo>
                  <a:pt x="96201" y="152400"/>
                </a:lnTo>
                <a:lnTo>
                  <a:pt x="93568" y="158750"/>
                </a:lnTo>
                <a:lnTo>
                  <a:pt x="88785" y="173989"/>
                </a:lnTo>
                <a:lnTo>
                  <a:pt x="87635" y="176529"/>
                </a:lnTo>
                <a:lnTo>
                  <a:pt x="84726" y="184150"/>
                </a:lnTo>
                <a:lnTo>
                  <a:pt x="83219" y="187960"/>
                </a:lnTo>
                <a:lnTo>
                  <a:pt x="77590" y="200660"/>
                </a:lnTo>
                <a:lnTo>
                  <a:pt x="70959" y="215900"/>
                </a:lnTo>
                <a:lnTo>
                  <a:pt x="69429" y="219710"/>
                </a:lnTo>
                <a:lnTo>
                  <a:pt x="64762" y="229869"/>
                </a:lnTo>
                <a:lnTo>
                  <a:pt x="63098" y="232410"/>
                </a:lnTo>
                <a:lnTo>
                  <a:pt x="61761" y="234950"/>
                </a:lnTo>
                <a:lnTo>
                  <a:pt x="57680" y="242569"/>
                </a:lnTo>
                <a:lnTo>
                  <a:pt x="54885" y="246379"/>
                </a:lnTo>
                <a:lnTo>
                  <a:pt x="50516" y="251460"/>
                </a:lnTo>
                <a:lnTo>
                  <a:pt x="48985" y="254000"/>
                </a:lnTo>
                <a:lnTo>
                  <a:pt x="42788" y="259079"/>
                </a:lnTo>
                <a:lnTo>
                  <a:pt x="40497" y="260350"/>
                </a:lnTo>
                <a:lnTo>
                  <a:pt x="37785" y="261619"/>
                </a:lnTo>
                <a:lnTo>
                  <a:pt x="61088" y="261619"/>
                </a:lnTo>
                <a:lnTo>
                  <a:pt x="64386" y="257810"/>
                </a:lnTo>
                <a:lnTo>
                  <a:pt x="52468" y="257810"/>
                </a:lnTo>
                <a:lnTo>
                  <a:pt x="47510" y="256539"/>
                </a:lnTo>
                <a:lnTo>
                  <a:pt x="65485" y="256539"/>
                </a:lnTo>
                <a:lnTo>
                  <a:pt x="66584" y="255269"/>
                </a:lnTo>
                <a:lnTo>
                  <a:pt x="69782" y="250189"/>
                </a:lnTo>
                <a:lnTo>
                  <a:pt x="74447" y="242569"/>
                </a:lnTo>
                <a:lnTo>
                  <a:pt x="75952" y="240029"/>
                </a:lnTo>
                <a:lnTo>
                  <a:pt x="82571" y="224789"/>
                </a:lnTo>
                <a:lnTo>
                  <a:pt x="84142" y="222250"/>
                </a:lnTo>
                <a:lnTo>
                  <a:pt x="90785" y="205739"/>
                </a:lnTo>
                <a:lnTo>
                  <a:pt x="96471" y="193039"/>
                </a:lnTo>
                <a:lnTo>
                  <a:pt x="101177" y="181610"/>
                </a:lnTo>
                <a:lnTo>
                  <a:pt x="102389" y="177800"/>
                </a:lnTo>
                <a:lnTo>
                  <a:pt x="107189" y="163829"/>
                </a:lnTo>
                <a:lnTo>
                  <a:pt x="109739" y="156210"/>
                </a:lnTo>
                <a:lnTo>
                  <a:pt x="117245" y="137160"/>
                </a:lnTo>
                <a:lnTo>
                  <a:pt x="126396" y="111760"/>
                </a:lnTo>
                <a:lnTo>
                  <a:pt x="132872" y="93979"/>
                </a:lnTo>
                <a:lnTo>
                  <a:pt x="134788" y="88900"/>
                </a:lnTo>
                <a:lnTo>
                  <a:pt x="139744" y="77469"/>
                </a:lnTo>
                <a:lnTo>
                  <a:pt x="142339" y="71119"/>
                </a:lnTo>
                <a:lnTo>
                  <a:pt x="150788" y="53339"/>
                </a:lnTo>
                <a:lnTo>
                  <a:pt x="153570" y="46989"/>
                </a:lnTo>
                <a:lnTo>
                  <a:pt x="157071" y="40639"/>
                </a:lnTo>
                <a:lnTo>
                  <a:pt x="159072" y="36829"/>
                </a:lnTo>
                <a:lnTo>
                  <a:pt x="163319" y="27939"/>
                </a:lnTo>
                <a:lnTo>
                  <a:pt x="169208" y="16510"/>
                </a:lnTo>
                <a:lnTo>
                  <a:pt x="170149" y="15239"/>
                </a:lnTo>
                <a:lnTo>
                  <a:pt x="171025" y="12502"/>
                </a:lnTo>
                <a:close/>
              </a:path>
              <a:path w="172720" h="294639">
                <a:moveTo>
                  <a:pt x="65485" y="256539"/>
                </a:moveTo>
                <a:lnTo>
                  <a:pt x="47510" y="256539"/>
                </a:lnTo>
                <a:lnTo>
                  <a:pt x="52468" y="257810"/>
                </a:lnTo>
                <a:lnTo>
                  <a:pt x="64386" y="257810"/>
                </a:lnTo>
                <a:lnTo>
                  <a:pt x="65485" y="256539"/>
                </a:lnTo>
                <a:close/>
              </a:path>
              <a:path w="172720" h="294639">
                <a:moveTo>
                  <a:pt x="133720" y="256539"/>
                </a:moveTo>
                <a:lnTo>
                  <a:pt x="131538" y="256539"/>
                </a:lnTo>
                <a:lnTo>
                  <a:pt x="123093" y="257810"/>
                </a:lnTo>
                <a:lnTo>
                  <a:pt x="136474" y="257810"/>
                </a:lnTo>
                <a:lnTo>
                  <a:pt x="133720" y="256539"/>
                </a:lnTo>
                <a:close/>
              </a:path>
              <a:path w="172720" h="294639">
                <a:moveTo>
                  <a:pt x="22619" y="79265"/>
                </a:moveTo>
                <a:lnTo>
                  <a:pt x="25675" y="81279"/>
                </a:lnTo>
                <a:lnTo>
                  <a:pt x="26471" y="81279"/>
                </a:lnTo>
                <a:lnTo>
                  <a:pt x="28590" y="80010"/>
                </a:lnTo>
                <a:lnTo>
                  <a:pt x="24535" y="80010"/>
                </a:lnTo>
                <a:lnTo>
                  <a:pt x="22619" y="79265"/>
                </a:lnTo>
                <a:close/>
              </a:path>
              <a:path w="172720" h="294639">
                <a:moveTo>
                  <a:pt x="22363" y="79165"/>
                </a:moveTo>
                <a:lnTo>
                  <a:pt x="23721" y="80010"/>
                </a:lnTo>
                <a:lnTo>
                  <a:pt x="22619" y="79265"/>
                </a:lnTo>
                <a:lnTo>
                  <a:pt x="22363" y="79165"/>
                </a:lnTo>
                <a:close/>
              </a:path>
              <a:path w="172720" h="294639">
                <a:moveTo>
                  <a:pt x="30800" y="76200"/>
                </a:moveTo>
                <a:lnTo>
                  <a:pt x="20135" y="76200"/>
                </a:lnTo>
                <a:lnTo>
                  <a:pt x="21094" y="77469"/>
                </a:lnTo>
                <a:lnTo>
                  <a:pt x="21823" y="78739"/>
                </a:lnTo>
                <a:lnTo>
                  <a:pt x="22619" y="79265"/>
                </a:lnTo>
                <a:lnTo>
                  <a:pt x="24535" y="80010"/>
                </a:lnTo>
                <a:lnTo>
                  <a:pt x="40034" y="80010"/>
                </a:lnTo>
                <a:lnTo>
                  <a:pt x="43260" y="77469"/>
                </a:lnTo>
                <a:lnTo>
                  <a:pt x="29865" y="77469"/>
                </a:lnTo>
                <a:lnTo>
                  <a:pt x="30800" y="76200"/>
                </a:lnTo>
                <a:close/>
              </a:path>
              <a:path w="172720" h="294639">
                <a:moveTo>
                  <a:pt x="21059" y="78219"/>
                </a:moveTo>
                <a:lnTo>
                  <a:pt x="21269" y="78739"/>
                </a:lnTo>
                <a:lnTo>
                  <a:pt x="22363" y="79165"/>
                </a:lnTo>
                <a:lnTo>
                  <a:pt x="21680" y="78739"/>
                </a:lnTo>
                <a:lnTo>
                  <a:pt x="21059" y="78219"/>
                </a:lnTo>
                <a:close/>
              </a:path>
              <a:path w="172720" h="294639">
                <a:moveTo>
                  <a:pt x="26327" y="64769"/>
                </a:moveTo>
                <a:lnTo>
                  <a:pt x="20758" y="64769"/>
                </a:lnTo>
                <a:lnTo>
                  <a:pt x="16910" y="69850"/>
                </a:lnTo>
                <a:lnTo>
                  <a:pt x="17138" y="74929"/>
                </a:lnTo>
                <a:lnTo>
                  <a:pt x="21059" y="78219"/>
                </a:lnTo>
                <a:lnTo>
                  <a:pt x="20756" y="77469"/>
                </a:lnTo>
                <a:lnTo>
                  <a:pt x="20135" y="76200"/>
                </a:lnTo>
                <a:lnTo>
                  <a:pt x="30800" y="76200"/>
                </a:lnTo>
                <a:lnTo>
                  <a:pt x="32670" y="73660"/>
                </a:lnTo>
                <a:lnTo>
                  <a:pt x="32476" y="69850"/>
                </a:lnTo>
                <a:lnTo>
                  <a:pt x="28299" y="66039"/>
                </a:lnTo>
                <a:lnTo>
                  <a:pt x="26327" y="64769"/>
                </a:lnTo>
                <a:close/>
              </a:path>
              <a:path w="172720" h="294639">
                <a:moveTo>
                  <a:pt x="28305" y="66045"/>
                </a:moveTo>
                <a:lnTo>
                  <a:pt x="32476" y="69850"/>
                </a:lnTo>
                <a:lnTo>
                  <a:pt x="32670" y="73660"/>
                </a:lnTo>
                <a:lnTo>
                  <a:pt x="29865" y="77469"/>
                </a:lnTo>
                <a:lnTo>
                  <a:pt x="30241" y="77469"/>
                </a:lnTo>
                <a:lnTo>
                  <a:pt x="37645" y="74929"/>
                </a:lnTo>
                <a:lnTo>
                  <a:pt x="43260" y="73553"/>
                </a:lnTo>
                <a:lnTo>
                  <a:pt x="43260" y="69850"/>
                </a:lnTo>
                <a:lnTo>
                  <a:pt x="42184" y="68579"/>
                </a:lnTo>
                <a:lnTo>
                  <a:pt x="31901" y="68579"/>
                </a:lnTo>
                <a:lnTo>
                  <a:pt x="31374" y="67310"/>
                </a:lnTo>
                <a:lnTo>
                  <a:pt x="28305" y="66045"/>
                </a:lnTo>
                <a:close/>
              </a:path>
              <a:path w="172720" h="294639">
                <a:moveTo>
                  <a:pt x="43260" y="73553"/>
                </a:moveTo>
                <a:lnTo>
                  <a:pt x="37645" y="74929"/>
                </a:lnTo>
                <a:lnTo>
                  <a:pt x="30241" y="77469"/>
                </a:lnTo>
                <a:lnTo>
                  <a:pt x="43260" y="77469"/>
                </a:lnTo>
                <a:lnTo>
                  <a:pt x="43260" y="73553"/>
                </a:lnTo>
                <a:close/>
              </a:path>
              <a:path w="172720" h="294639">
                <a:moveTo>
                  <a:pt x="69373" y="66039"/>
                </a:moveTo>
                <a:lnTo>
                  <a:pt x="40034" y="66039"/>
                </a:lnTo>
                <a:lnTo>
                  <a:pt x="43260" y="69850"/>
                </a:lnTo>
                <a:lnTo>
                  <a:pt x="43260" y="73553"/>
                </a:lnTo>
                <a:lnTo>
                  <a:pt x="48008" y="72389"/>
                </a:lnTo>
                <a:lnTo>
                  <a:pt x="51078" y="71119"/>
                </a:lnTo>
                <a:lnTo>
                  <a:pt x="60048" y="69850"/>
                </a:lnTo>
                <a:lnTo>
                  <a:pt x="63708" y="68579"/>
                </a:lnTo>
                <a:lnTo>
                  <a:pt x="69373" y="66039"/>
                </a:lnTo>
                <a:close/>
              </a:path>
              <a:path w="172720" h="294639">
                <a:moveTo>
                  <a:pt x="27134" y="64769"/>
                </a:moveTo>
                <a:lnTo>
                  <a:pt x="26327" y="64769"/>
                </a:lnTo>
                <a:lnTo>
                  <a:pt x="28305" y="66045"/>
                </a:lnTo>
                <a:lnTo>
                  <a:pt x="31374" y="67310"/>
                </a:lnTo>
                <a:lnTo>
                  <a:pt x="31901" y="68579"/>
                </a:lnTo>
                <a:lnTo>
                  <a:pt x="32491" y="68579"/>
                </a:lnTo>
                <a:lnTo>
                  <a:pt x="31532" y="67310"/>
                </a:lnTo>
                <a:lnTo>
                  <a:pt x="30844" y="66039"/>
                </a:lnTo>
                <a:lnTo>
                  <a:pt x="27134" y="64769"/>
                </a:lnTo>
                <a:close/>
              </a:path>
              <a:path w="172720" h="294639">
                <a:moveTo>
                  <a:pt x="157977" y="3053"/>
                </a:moveTo>
                <a:lnTo>
                  <a:pt x="153325" y="6350"/>
                </a:lnTo>
                <a:lnTo>
                  <a:pt x="150067" y="8889"/>
                </a:lnTo>
                <a:lnTo>
                  <a:pt x="147417" y="10160"/>
                </a:lnTo>
                <a:lnTo>
                  <a:pt x="142341" y="13969"/>
                </a:lnTo>
                <a:lnTo>
                  <a:pt x="132640" y="20319"/>
                </a:lnTo>
                <a:lnTo>
                  <a:pt x="124491" y="25400"/>
                </a:lnTo>
                <a:lnTo>
                  <a:pt x="122693" y="26669"/>
                </a:lnTo>
                <a:lnTo>
                  <a:pt x="118259" y="29210"/>
                </a:lnTo>
                <a:lnTo>
                  <a:pt x="115755" y="30479"/>
                </a:lnTo>
                <a:lnTo>
                  <a:pt x="106457" y="34289"/>
                </a:lnTo>
                <a:lnTo>
                  <a:pt x="94870" y="40639"/>
                </a:lnTo>
                <a:lnTo>
                  <a:pt x="92014" y="41910"/>
                </a:lnTo>
                <a:lnTo>
                  <a:pt x="86694" y="44450"/>
                </a:lnTo>
                <a:lnTo>
                  <a:pt x="84122" y="44450"/>
                </a:lnTo>
                <a:lnTo>
                  <a:pt x="72287" y="49529"/>
                </a:lnTo>
                <a:lnTo>
                  <a:pt x="64325" y="53339"/>
                </a:lnTo>
                <a:lnTo>
                  <a:pt x="61788" y="53339"/>
                </a:lnTo>
                <a:lnTo>
                  <a:pt x="58228" y="54610"/>
                </a:lnTo>
                <a:lnTo>
                  <a:pt x="56314" y="55879"/>
                </a:lnTo>
                <a:lnTo>
                  <a:pt x="47449" y="57150"/>
                </a:lnTo>
                <a:lnTo>
                  <a:pt x="44039" y="58419"/>
                </a:lnTo>
                <a:lnTo>
                  <a:pt x="33897" y="60960"/>
                </a:lnTo>
                <a:lnTo>
                  <a:pt x="27698" y="63500"/>
                </a:lnTo>
                <a:lnTo>
                  <a:pt x="26414" y="63500"/>
                </a:lnTo>
                <a:lnTo>
                  <a:pt x="22087" y="64769"/>
                </a:lnTo>
                <a:lnTo>
                  <a:pt x="27134" y="64769"/>
                </a:lnTo>
                <a:lnTo>
                  <a:pt x="30847" y="66045"/>
                </a:lnTo>
                <a:lnTo>
                  <a:pt x="31532" y="67310"/>
                </a:lnTo>
                <a:lnTo>
                  <a:pt x="32491" y="68579"/>
                </a:lnTo>
                <a:lnTo>
                  <a:pt x="42184" y="68579"/>
                </a:lnTo>
                <a:lnTo>
                  <a:pt x="40034" y="66039"/>
                </a:lnTo>
                <a:lnTo>
                  <a:pt x="69373" y="66039"/>
                </a:lnTo>
                <a:lnTo>
                  <a:pt x="81253" y="60960"/>
                </a:lnTo>
                <a:lnTo>
                  <a:pt x="89522" y="58419"/>
                </a:lnTo>
                <a:lnTo>
                  <a:pt x="92231" y="57150"/>
                </a:lnTo>
                <a:lnTo>
                  <a:pt x="97904" y="54610"/>
                </a:lnTo>
                <a:lnTo>
                  <a:pt x="100888" y="53339"/>
                </a:lnTo>
                <a:lnTo>
                  <a:pt x="112496" y="48260"/>
                </a:lnTo>
                <a:lnTo>
                  <a:pt x="122068" y="43179"/>
                </a:lnTo>
                <a:lnTo>
                  <a:pt x="124846" y="41910"/>
                </a:lnTo>
                <a:lnTo>
                  <a:pt x="130249" y="39369"/>
                </a:lnTo>
                <a:lnTo>
                  <a:pt x="132365" y="38100"/>
                </a:lnTo>
                <a:lnTo>
                  <a:pt x="140547" y="31750"/>
                </a:lnTo>
                <a:lnTo>
                  <a:pt x="142612" y="30479"/>
                </a:lnTo>
                <a:lnTo>
                  <a:pt x="146893" y="28297"/>
                </a:lnTo>
                <a:lnTo>
                  <a:pt x="148981" y="24129"/>
                </a:lnTo>
                <a:lnTo>
                  <a:pt x="151220" y="20319"/>
                </a:lnTo>
                <a:lnTo>
                  <a:pt x="156243" y="10160"/>
                </a:lnTo>
                <a:lnTo>
                  <a:pt x="157096" y="8889"/>
                </a:lnTo>
                <a:lnTo>
                  <a:pt x="157961" y="6350"/>
                </a:lnTo>
                <a:lnTo>
                  <a:pt x="157977" y="3053"/>
                </a:lnTo>
                <a:close/>
              </a:path>
              <a:path w="172720" h="294639">
                <a:moveTo>
                  <a:pt x="28299" y="66039"/>
                </a:moveTo>
                <a:close/>
              </a:path>
              <a:path w="172720" h="294639">
                <a:moveTo>
                  <a:pt x="157977" y="6350"/>
                </a:moveTo>
                <a:lnTo>
                  <a:pt x="157096" y="8889"/>
                </a:lnTo>
                <a:lnTo>
                  <a:pt x="156243" y="10160"/>
                </a:lnTo>
                <a:lnTo>
                  <a:pt x="151220" y="20319"/>
                </a:lnTo>
                <a:lnTo>
                  <a:pt x="148981" y="24129"/>
                </a:lnTo>
                <a:lnTo>
                  <a:pt x="146893" y="28297"/>
                </a:lnTo>
                <a:lnTo>
                  <a:pt x="150084" y="26669"/>
                </a:lnTo>
                <a:lnTo>
                  <a:pt x="155522" y="22860"/>
                </a:lnTo>
                <a:lnTo>
                  <a:pt x="158346" y="20319"/>
                </a:lnTo>
                <a:lnTo>
                  <a:pt x="161535" y="17779"/>
                </a:lnTo>
                <a:lnTo>
                  <a:pt x="163609" y="16510"/>
                </a:lnTo>
                <a:lnTo>
                  <a:pt x="166637" y="13969"/>
                </a:lnTo>
                <a:lnTo>
                  <a:pt x="161203" y="13969"/>
                </a:lnTo>
                <a:lnTo>
                  <a:pt x="157977" y="11429"/>
                </a:lnTo>
                <a:lnTo>
                  <a:pt x="157977" y="6350"/>
                </a:lnTo>
                <a:close/>
              </a:path>
              <a:path w="172720" h="294639">
                <a:moveTo>
                  <a:pt x="157977" y="9113"/>
                </a:moveTo>
                <a:lnTo>
                  <a:pt x="157977" y="11429"/>
                </a:lnTo>
                <a:lnTo>
                  <a:pt x="161203" y="13969"/>
                </a:lnTo>
                <a:lnTo>
                  <a:pt x="161626" y="13969"/>
                </a:lnTo>
                <a:lnTo>
                  <a:pt x="158228" y="10160"/>
                </a:lnTo>
                <a:lnTo>
                  <a:pt x="157977" y="9113"/>
                </a:lnTo>
                <a:close/>
              </a:path>
              <a:path w="172720" h="294639">
                <a:moveTo>
                  <a:pt x="172387" y="6350"/>
                </a:moveTo>
                <a:lnTo>
                  <a:pt x="158106" y="6350"/>
                </a:lnTo>
                <a:lnTo>
                  <a:pt x="158015" y="7619"/>
                </a:lnTo>
                <a:lnTo>
                  <a:pt x="157977" y="9113"/>
                </a:lnTo>
                <a:lnTo>
                  <a:pt x="158228" y="10160"/>
                </a:lnTo>
                <a:lnTo>
                  <a:pt x="161626" y="13969"/>
                </a:lnTo>
                <a:lnTo>
                  <a:pt x="169161" y="13969"/>
                </a:lnTo>
                <a:lnTo>
                  <a:pt x="171025" y="12502"/>
                </a:lnTo>
                <a:lnTo>
                  <a:pt x="171368" y="11429"/>
                </a:lnTo>
                <a:lnTo>
                  <a:pt x="171740" y="11429"/>
                </a:lnTo>
                <a:lnTo>
                  <a:pt x="172213" y="10160"/>
                </a:lnTo>
                <a:lnTo>
                  <a:pt x="172335" y="9113"/>
                </a:lnTo>
                <a:lnTo>
                  <a:pt x="172387" y="6350"/>
                </a:lnTo>
                <a:close/>
              </a:path>
              <a:path w="172720" h="294639">
                <a:moveTo>
                  <a:pt x="172387" y="8624"/>
                </a:moveTo>
                <a:lnTo>
                  <a:pt x="172213" y="10160"/>
                </a:lnTo>
                <a:lnTo>
                  <a:pt x="171740" y="11429"/>
                </a:lnTo>
                <a:lnTo>
                  <a:pt x="171368" y="11429"/>
                </a:lnTo>
                <a:lnTo>
                  <a:pt x="171025" y="12502"/>
                </a:lnTo>
                <a:lnTo>
                  <a:pt x="172387" y="11429"/>
                </a:lnTo>
                <a:lnTo>
                  <a:pt x="172387" y="8624"/>
                </a:lnTo>
                <a:close/>
              </a:path>
              <a:path w="172720" h="294639">
                <a:moveTo>
                  <a:pt x="172387" y="4759"/>
                </a:moveTo>
                <a:lnTo>
                  <a:pt x="172387" y="8624"/>
                </a:lnTo>
                <a:lnTo>
                  <a:pt x="172604" y="6350"/>
                </a:lnTo>
                <a:lnTo>
                  <a:pt x="172387" y="4759"/>
                </a:lnTo>
                <a:close/>
              </a:path>
              <a:path w="172720" h="294639">
                <a:moveTo>
                  <a:pt x="168631" y="0"/>
                </a:moveTo>
                <a:lnTo>
                  <a:pt x="162523" y="0"/>
                </a:lnTo>
                <a:lnTo>
                  <a:pt x="161142" y="1269"/>
                </a:lnTo>
                <a:lnTo>
                  <a:pt x="158443" y="2539"/>
                </a:lnTo>
                <a:lnTo>
                  <a:pt x="158701" y="2539"/>
                </a:lnTo>
                <a:lnTo>
                  <a:pt x="157977" y="3053"/>
                </a:lnTo>
                <a:lnTo>
                  <a:pt x="157977" y="8143"/>
                </a:lnTo>
                <a:lnTo>
                  <a:pt x="158106" y="6350"/>
                </a:lnTo>
                <a:lnTo>
                  <a:pt x="172387" y="6350"/>
                </a:lnTo>
                <a:lnTo>
                  <a:pt x="172387" y="4759"/>
                </a:lnTo>
                <a:lnTo>
                  <a:pt x="172257" y="3810"/>
                </a:lnTo>
                <a:lnTo>
                  <a:pt x="168631" y="0"/>
                </a:lnTo>
                <a:close/>
              </a:path>
              <a:path w="172720" h="294639">
                <a:moveTo>
                  <a:pt x="169161" y="0"/>
                </a:moveTo>
                <a:lnTo>
                  <a:pt x="168631" y="0"/>
                </a:lnTo>
                <a:lnTo>
                  <a:pt x="172257" y="3810"/>
                </a:lnTo>
                <a:lnTo>
                  <a:pt x="172387" y="4759"/>
                </a:lnTo>
                <a:lnTo>
                  <a:pt x="172387" y="2539"/>
                </a:lnTo>
                <a:lnTo>
                  <a:pt x="169161" y="0"/>
                </a:lnTo>
                <a:close/>
              </a:path>
              <a:path w="172720" h="294639">
                <a:moveTo>
                  <a:pt x="162523" y="0"/>
                </a:moveTo>
                <a:lnTo>
                  <a:pt x="161203" y="0"/>
                </a:lnTo>
                <a:lnTo>
                  <a:pt x="157977" y="2539"/>
                </a:lnTo>
                <a:lnTo>
                  <a:pt x="157977" y="3053"/>
                </a:lnTo>
                <a:lnTo>
                  <a:pt x="158701" y="2539"/>
                </a:lnTo>
                <a:lnTo>
                  <a:pt x="158443" y="2539"/>
                </a:lnTo>
                <a:lnTo>
                  <a:pt x="161142" y="1269"/>
                </a:lnTo>
                <a:lnTo>
                  <a:pt x="162523" y="0"/>
                </a:lnTo>
                <a:close/>
              </a:path>
            </a:pathLst>
          </a:custGeom>
          <a:solidFill>
            <a:srgbClr val="000000"/>
          </a:solidFill>
        </p:spPr>
        <p:txBody>
          <a:bodyPr wrap="square" lIns="0" tIns="0" rIns="0" bIns="0" rtlCol="0"/>
          <a:lstStyle/>
          <a:p>
            <a:endParaRPr/>
          </a:p>
        </p:txBody>
      </p:sp>
      <p:sp>
        <p:nvSpPr>
          <p:cNvPr id="37" name="object 37"/>
          <p:cNvSpPr/>
          <p:nvPr/>
        </p:nvSpPr>
        <p:spPr>
          <a:xfrm>
            <a:off x="7415372" y="2624440"/>
            <a:ext cx="217568" cy="277792"/>
          </a:xfrm>
          <a:custGeom>
            <a:avLst/>
            <a:gdLst/>
            <a:ahLst/>
            <a:cxnLst/>
            <a:rect l="l" t="t" r="r" b="b"/>
            <a:pathLst>
              <a:path w="254634" h="325120">
                <a:moveTo>
                  <a:pt x="137506" y="261712"/>
                </a:moveTo>
                <a:lnTo>
                  <a:pt x="136387" y="262890"/>
                </a:lnTo>
                <a:lnTo>
                  <a:pt x="131255" y="266700"/>
                </a:lnTo>
                <a:lnTo>
                  <a:pt x="126870" y="271276"/>
                </a:lnTo>
                <a:lnTo>
                  <a:pt x="129129" y="273050"/>
                </a:lnTo>
                <a:lnTo>
                  <a:pt x="130586" y="274320"/>
                </a:lnTo>
                <a:lnTo>
                  <a:pt x="134183" y="279400"/>
                </a:lnTo>
                <a:lnTo>
                  <a:pt x="135061" y="280670"/>
                </a:lnTo>
                <a:lnTo>
                  <a:pt x="138322" y="284480"/>
                </a:lnTo>
                <a:lnTo>
                  <a:pt x="139349" y="285750"/>
                </a:lnTo>
                <a:lnTo>
                  <a:pt x="142645" y="290830"/>
                </a:lnTo>
                <a:lnTo>
                  <a:pt x="143602" y="292100"/>
                </a:lnTo>
                <a:lnTo>
                  <a:pt x="146959" y="297180"/>
                </a:lnTo>
                <a:lnTo>
                  <a:pt x="148882" y="298450"/>
                </a:lnTo>
                <a:lnTo>
                  <a:pt x="158696" y="308610"/>
                </a:lnTo>
                <a:lnTo>
                  <a:pt x="161399" y="311150"/>
                </a:lnTo>
                <a:lnTo>
                  <a:pt x="164321" y="312420"/>
                </a:lnTo>
                <a:lnTo>
                  <a:pt x="166471" y="314960"/>
                </a:lnTo>
                <a:lnTo>
                  <a:pt x="167167" y="314960"/>
                </a:lnTo>
                <a:lnTo>
                  <a:pt x="168823" y="316230"/>
                </a:lnTo>
                <a:lnTo>
                  <a:pt x="169736" y="316230"/>
                </a:lnTo>
                <a:lnTo>
                  <a:pt x="175050" y="318770"/>
                </a:lnTo>
                <a:lnTo>
                  <a:pt x="180193" y="320040"/>
                </a:lnTo>
                <a:lnTo>
                  <a:pt x="200916" y="323850"/>
                </a:lnTo>
                <a:lnTo>
                  <a:pt x="203741" y="323850"/>
                </a:lnTo>
                <a:lnTo>
                  <a:pt x="210747" y="325120"/>
                </a:lnTo>
                <a:lnTo>
                  <a:pt x="214579" y="323850"/>
                </a:lnTo>
                <a:lnTo>
                  <a:pt x="216253" y="314960"/>
                </a:lnTo>
                <a:lnTo>
                  <a:pt x="213777" y="311150"/>
                </a:lnTo>
                <a:lnTo>
                  <a:pt x="206565" y="309880"/>
                </a:lnTo>
                <a:lnTo>
                  <a:pt x="203654" y="309880"/>
                </a:lnTo>
                <a:lnTo>
                  <a:pt x="184362" y="306070"/>
                </a:lnTo>
                <a:lnTo>
                  <a:pt x="179203" y="304800"/>
                </a:lnTo>
                <a:lnTo>
                  <a:pt x="175958" y="303530"/>
                </a:lnTo>
                <a:lnTo>
                  <a:pt x="175205" y="303530"/>
                </a:lnTo>
                <a:lnTo>
                  <a:pt x="174757" y="302260"/>
                </a:lnTo>
                <a:lnTo>
                  <a:pt x="173412" y="302260"/>
                </a:lnTo>
                <a:lnTo>
                  <a:pt x="170799" y="299720"/>
                </a:lnTo>
                <a:lnTo>
                  <a:pt x="168296" y="297180"/>
                </a:lnTo>
                <a:lnTo>
                  <a:pt x="159224" y="288290"/>
                </a:lnTo>
                <a:lnTo>
                  <a:pt x="157587" y="287020"/>
                </a:lnTo>
                <a:lnTo>
                  <a:pt x="155141" y="284480"/>
                </a:lnTo>
                <a:lnTo>
                  <a:pt x="145619" y="270510"/>
                </a:lnTo>
                <a:lnTo>
                  <a:pt x="140873" y="264160"/>
                </a:lnTo>
                <a:lnTo>
                  <a:pt x="138864" y="262890"/>
                </a:lnTo>
                <a:lnTo>
                  <a:pt x="137506" y="261712"/>
                </a:lnTo>
                <a:close/>
              </a:path>
              <a:path w="254634" h="325120">
                <a:moveTo>
                  <a:pt x="122706" y="255270"/>
                </a:moveTo>
                <a:lnTo>
                  <a:pt x="92798" y="255270"/>
                </a:lnTo>
                <a:lnTo>
                  <a:pt x="89776" y="256540"/>
                </a:lnTo>
                <a:lnTo>
                  <a:pt x="84575" y="256540"/>
                </a:lnTo>
                <a:lnTo>
                  <a:pt x="82600" y="257810"/>
                </a:lnTo>
                <a:lnTo>
                  <a:pt x="57957" y="262890"/>
                </a:lnTo>
                <a:lnTo>
                  <a:pt x="56258" y="264160"/>
                </a:lnTo>
                <a:lnTo>
                  <a:pt x="52548" y="264160"/>
                </a:lnTo>
                <a:lnTo>
                  <a:pt x="50820" y="265430"/>
                </a:lnTo>
                <a:lnTo>
                  <a:pt x="46210" y="267970"/>
                </a:lnTo>
                <a:lnTo>
                  <a:pt x="43497" y="267970"/>
                </a:lnTo>
                <a:lnTo>
                  <a:pt x="29563" y="274320"/>
                </a:lnTo>
                <a:lnTo>
                  <a:pt x="26195" y="275590"/>
                </a:lnTo>
                <a:lnTo>
                  <a:pt x="24406" y="276860"/>
                </a:lnTo>
                <a:lnTo>
                  <a:pt x="19317" y="279400"/>
                </a:lnTo>
                <a:lnTo>
                  <a:pt x="16193" y="280670"/>
                </a:lnTo>
                <a:lnTo>
                  <a:pt x="11734" y="284480"/>
                </a:lnTo>
                <a:lnTo>
                  <a:pt x="8263" y="287020"/>
                </a:lnTo>
                <a:lnTo>
                  <a:pt x="6684" y="287020"/>
                </a:lnTo>
                <a:lnTo>
                  <a:pt x="2954" y="292100"/>
                </a:lnTo>
                <a:lnTo>
                  <a:pt x="1673" y="294640"/>
                </a:lnTo>
                <a:lnTo>
                  <a:pt x="0" y="300990"/>
                </a:lnTo>
                <a:lnTo>
                  <a:pt x="57" y="307340"/>
                </a:lnTo>
                <a:lnTo>
                  <a:pt x="990" y="311150"/>
                </a:lnTo>
                <a:lnTo>
                  <a:pt x="1727" y="314960"/>
                </a:lnTo>
                <a:lnTo>
                  <a:pt x="2616" y="317500"/>
                </a:lnTo>
                <a:lnTo>
                  <a:pt x="8815" y="321310"/>
                </a:lnTo>
                <a:lnTo>
                  <a:pt x="24183" y="321310"/>
                </a:lnTo>
                <a:lnTo>
                  <a:pt x="26849" y="320040"/>
                </a:lnTo>
                <a:lnTo>
                  <a:pt x="33841" y="320040"/>
                </a:lnTo>
                <a:lnTo>
                  <a:pt x="37861" y="318770"/>
                </a:lnTo>
                <a:lnTo>
                  <a:pt x="46730" y="317500"/>
                </a:lnTo>
                <a:lnTo>
                  <a:pt x="51038" y="316230"/>
                </a:lnTo>
                <a:lnTo>
                  <a:pt x="61142" y="312420"/>
                </a:lnTo>
                <a:lnTo>
                  <a:pt x="65140" y="311150"/>
                </a:lnTo>
                <a:lnTo>
                  <a:pt x="67768" y="309880"/>
                </a:lnTo>
                <a:lnTo>
                  <a:pt x="15279" y="309880"/>
                </a:lnTo>
                <a:lnTo>
                  <a:pt x="14982" y="308610"/>
                </a:lnTo>
                <a:lnTo>
                  <a:pt x="14457" y="308610"/>
                </a:lnTo>
                <a:lnTo>
                  <a:pt x="12877" y="307340"/>
                </a:lnTo>
                <a:lnTo>
                  <a:pt x="14154" y="307340"/>
                </a:lnTo>
                <a:lnTo>
                  <a:pt x="14783" y="307184"/>
                </a:lnTo>
                <a:lnTo>
                  <a:pt x="14578" y="306070"/>
                </a:lnTo>
                <a:lnTo>
                  <a:pt x="14542" y="302260"/>
                </a:lnTo>
                <a:lnTo>
                  <a:pt x="15085" y="299720"/>
                </a:lnTo>
                <a:lnTo>
                  <a:pt x="15304" y="299720"/>
                </a:lnTo>
                <a:lnTo>
                  <a:pt x="16484" y="298450"/>
                </a:lnTo>
                <a:lnTo>
                  <a:pt x="17445" y="297180"/>
                </a:lnTo>
                <a:lnTo>
                  <a:pt x="21278" y="294640"/>
                </a:lnTo>
                <a:lnTo>
                  <a:pt x="26525" y="292100"/>
                </a:lnTo>
                <a:lnTo>
                  <a:pt x="30609" y="289560"/>
                </a:lnTo>
                <a:lnTo>
                  <a:pt x="32123" y="288290"/>
                </a:lnTo>
                <a:lnTo>
                  <a:pt x="38013" y="287020"/>
                </a:lnTo>
                <a:lnTo>
                  <a:pt x="49277" y="281940"/>
                </a:lnTo>
                <a:lnTo>
                  <a:pt x="54256" y="279400"/>
                </a:lnTo>
                <a:lnTo>
                  <a:pt x="55962" y="279400"/>
                </a:lnTo>
                <a:lnTo>
                  <a:pt x="57322" y="278130"/>
                </a:lnTo>
                <a:lnTo>
                  <a:pt x="59960" y="278130"/>
                </a:lnTo>
                <a:lnTo>
                  <a:pt x="61285" y="276860"/>
                </a:lnTo>
                <a:lnTo>
                  <a:pt x="67045" y="275590"/>
                </a:lnTo>
                <a:lnTo>
                  <a:pt x="79947" y="273050"/>
                </a:lnTo>
                <a:lnTo>
                  <a:pt x="85783" y="271780"/>
                </a:lnTo>
                <a:lnTo>
                  <a:pt x="87429" y="270510"/>
                </a:lnTo>
                <a:lnTo>
                  <a:pt x="94030" y="270510"/>
                </a:lnTo>
                <a:lnTo>
                  <a:pt x="98705" y="269240"/>
                </a:lnTo>
                <a:lnTo>
                  <a:pt x="105907" y="269240"/>
                </a:lnTo>
                <a:lnTo>
                  <a:pt x="109792" y="266700"/>
                </a:lnTo>
                <a:lnTo>
                  <a:pt x="112800" y="264160"/>
                </a:lnTo>
                <a:lnTo>
                  <a:pt x="116989" y="260350"/>
                </a:lnTo>
                <a:lnTo>
                  <a:pt x="121494" y="256540"/>
                </a:lnTo>
                <a:lnTo>
                  <a:pt x="122706" y="255270"/>
                </a:lnTo>
                <a:close/>
              </a:path>
              <a:path w="254634" h="325120">
                <a:moveTo>
                  <a:pt x="14783" y="307184"/>
                </a:moveTo>
                <a:lnTo>
                  <a:pt x="14154" y="307340"/>
                </a:lnTo>
                <a:lnTo>
                  <a:pt x="12877" y="307340"/>
                </a:lnTo>
                <a:lnTo>
                  <a:pt x="14457" y="308610"/>
                </a:lnTo>
                <a:lnTo>
                  <a:pt x="14982" y="308610"/>
                </a:lnTo>
                <a:lnTo>
                  <a:pt x="15279" y="309880"/>
                </a:lnTo>
                <a:lnTo>
                  <a:pt x="14783" y="307184"/>
                </a:lnTo>
                <a:close/>
              </a:path>
              <a:path w="254634" h="325120">
                <a:moveTo>
                  <a:pt x="104532" y="270139"/>
                </a:moveTo>
                <a:lnTo>
                  <a:pt x="98137" y="274320"/>
                </a:lnTo>
                <a:lnTo>
                  <a:pt x="91540" y="279400"/>
                </a:lnTo>
                <a:lnTo>
                  <a:pt x="85966" y="283210"/>
                </a:lnTo>
                <a:lnTo>
                  <a:pt x="73842" y="290830"/>
                </a:lnTo>
                <a:lnTo>
                  <a:pt x="69592" y="293370"/>
                </a:lnTo>
                <a:lnTo>
                  <a:pt x="66313" y="294640"/>
                </a:lnTo>
                <a:lnTo>
                  <a:pt x="59663" y="298450"/>
                </a:lnTo>
                <a:lnTo>
                  <a:pt x="56216" y="299720"/>
                </a:lnTo>
                <a:lnTo>
                  <a:pt x="47188" y="302260"/>
                </a:lnTo>
                <a:lnTo>
                  <a:pt x="43314" y="303530"/>
                </a:lnTo>
                <a:lnTo>
                  <a:pt x="35271" y="304800"/>
                </a:lnTo>
                <a:lnTo>
                  <a:pt x="31652" y="304800"/>
                </a:lnTo>
                <a:lnTo>
                  <a:pt x="25459" y="306070"/>
                </a:lnTo>
                <a:lnTo>
                  <a:pt x="19296" y="306070"/>
                </a:lnTo>
                <a:lnTo>
                  <a:pt x="14783" y="307184"/>
                </a:lnTo>
                <a:lnTo>
                  <a:pt x="15279" y="309880"/>
                </a:lnTo>
                <a:lnTo>
                  <a:pt x="67768" y="309880"/>
                </a:lnTo>
                <a:lnTo>
                  <a:pt x="73022" y="307340"/>
                </a:lnTo>
                <a:lnTo>
                  <a:pt x="76681" y="306070"/>
                </a:lnTo>
                <a:lnTo>
                  <a:pt x="99590" y="290830"/>
                </a:lnTo>
                <a:lnTo>
                  <a:pt x="109641" y="284480"/>
                </a:lnTo>
                <a:lnTo>
                  <a:pt x="118385" y="278130"/>
                </a:lnTo>
                <a:lnTo>
                  <a:pt x="121667" y="275590"/>
                </a:lnTo>
                <a:lnTo>
                  <a:pt x="126387" y="271780"/>
                </a:lnTo>
                <a:lnTo>
                  <a:pt x="126870" y="271276"/>
                </a:lnTo>
                <a:lnTo>
                  <a:pt x="125895" y="270510"/>
                </a:lnTo>
                <a:lnTo>
                  <a:pt x="106344" y="270510"/>
                </a:lnTo>
                <a:lnTo>
                  <a:pt x="104532" y="270139"/>
                </a:lnTo>
                <a:close/>
              </a:path>
              <a:path w="254634" h="325120">
                <a:moveTo>
                  <a:pt x="128821" y="269240"/>
                </a:moveTo>
                <a:lnTo>
                  <a:pt x="122963" y="269240"/>
                </a:lnTo>
                <a:lnTo>
                  <a:pt x="124574" y="270510"/>
                </a:lnTo>
                <a:lnTo>
                  <a:pt x="125895" y="270510"/>
                </a:lnTo>
                <a:lnTo>
                  <a:pt x="126870" y="271276"/>
                </a:lnTo>
                <a:lnTo>
                  <a:pt x="128821" y="269240"/>
                </a:lnTo>
                <a:close/>
              </a:path>
              <a:path w="254634" h="325120">
                <a:moveTo>
                  <a:pt x="249435" y="13970"/>
                </a:moveTo>
                <a:lnTo>
                  <a:pt x="233046" y="13970"/>
                </a:lnTo>
                <a:lnTo>
                  <a:pt x="233949" y="15240"/>
                </a:lnTo>
                <a:lnTo>
                  <a:pt x="234755" y="15240"/>
                </a:lnTo>
                <a:lnTo>
                  <a:pt x="235384" y="17780"/>
                </a:lnTo>
                <a:lnTo>
                  <a:pt x="239783" y="46990"/>
                </a:lnTo>
                <a:lnTo>
                  <a:pt x="238766" y="63500"/>
                </a:lnTo>
                <a:lnTo>
                  <a:pt x="238320" y="68580"/>
                </a:lnTo>
                <a:lnTo>
                  <a:pt x="236950" y="73660"/>
                </a:lnTo>
                <a:lnTo>
                  <a:pt x="235800" y="78740"/>
                </a:lnTo>
                <a:lnTo>
                  <a:pt x="233978" y="83820"/>
                </a:lnTo>
                <a:lnTo>
                  <a:pt x="228000" y="99060"/>
                </a:lnTo>
                <a:lnTo>
                  <a:pt x="225452" y="104140"/>
                </a:lnTo>
                <a:lnTo>
                  <a:pt x="222591" y="110490"/>
                </a:lnTo>
                <a:lnTo>
                  <a:pt x="219308" y="118110"/>
                </a:lnTo>
                <a:lnTo>
                  <a:pt x="215494" y="125730"/>
                </a:lnTo>
                <a:lnTo>
                  <a:pt x="211583" y="133350"/>
                </a:lnTo>
                <a:lnTo>
                  <a:pt x="207633" y="139700"/>
                </a:lnTo>
                <a:lnTo>
                  <a:pt x="203627" y="147320"/>
                </a:lnTo>
                <a:lnTo>
                  <a:pt x="199550" y="154940"/>
                </a:lnTo>
                <a:lnTo>
                  <a:pt x="195298" y="161290"/>
                </a:lnTo>
                <a:lnTo>
                  <a:pt x="190580" y="168910"/>
                </a:lnTo>
                <a:lnTo>
                  <a:pt x="185295" y="177800"/>
                </a:lnTo>
                <a:lnTo>
                  <a:pt x="179348" y="186690"/>
                </a:lnTo>
                <a:lnTo>
                  <a:pt x="179525" y="186690"/>
                </a:lnTo>
                <a:lnTo>
                  <a:pt x="173347" y="195580"/>
                </a:lnTo>
                <a:lnTo>
                  <a:pt x="168106" y="203200"/>
                </a:lnTo>
                <a:lnTo>
                  <a:pt x="164263" y="209550"/>
                </a:lnTo>
                <a:lnTo>
                  <a:pt x="160234" y="214630"/>
                </a:lnTo>
                <a:lnTo>
                  <a:pt x="155836" y="219710"/>
                </a:lnTo>
                <a:lnTo>
                  <a:pt x="151061" y="224790"/>
                </a:lnTo>
                <a:lnTo>
                  <a:pt x="145670" y="231140"/>
                </a:lnTo>
                <a:lnTo>
                  <a:pt x="139424" y="238760"/>
                </a:lnTo>
                <a:lnTo>
                  <a:pt x="132121" y="246380"/>
                </a:lnTo>
                <a:lnTo>
                  <a:pt x="126341" y="251460"/>
                </a:lnTo>
                <a:lnTo>
                  <a:pt x="121494" y="256540"/>
                </a:lnTo>
                <a:lnTo>
                  <a:pt x="116989" y="260350"/>
                </a:lnTo>
                <a:lnTo>
                  <a:pt x="112800" y="264160"/>
                </a:lnTo>
                <a:lnTo>
                  <a:pt x="109792" y="266700"/>
                </a:lnTo>
                <a:lnTo>
                  <a:pt x="104532" y="270139"/>
                </a:lnTo>
                <a:lnTo>
                  <a:pt x="106344" y="270510"/>
                </a:lnTo>
                <a:lnTo>
                  <a:pt x="117301" y="270510"/>
                </a:lnTo>
                <a:lnTo>
                  <a:pt x="120054" y="269240"/>
                </a:lnTo>
                <a:lnTo>
                  <a:pt x="128821" y="269240"/>
                </a:lnTo>
                <a:lnTo>
                  <a:pt x="131255" y="266700"/>
                </a:lnTo>
                <a:lnTo>
                  <a:pt x="136387" y="262890"/>
                </a:lnTo>
                <a:lnTo>
                  <a:pt x="137506" y="261712"/>
                </a:lnTo>
                <a:lnTo>
                  <a:pt x="133004" y="257810"/>
                </a:lnTo>
                <a:lnTo>
                  <a:pt x="130122" y="256540"/>
                </a:lnTo>
                <a:lnTo>
                  <a:pt x="124371" y="255270"/>
                </a:lnTo>
                <a:lnTo>
                  <a:pt x="143501" y="255270"/>
                </a:lnTo>
                <a:lnTo>
                  <a:pt x="149988" y="247650"/>
                </a:lnTo>
                <a:lnTo>
                  <a:pt x="156430" y="241300"/>
                </a:lnTo>
                <a:lnTo>
                  <a:pt x="162018" y="234950"/>
                </a:lnTo>
                <a:lnTo>
                  <a:pt x="167000" y="228600"/>
                </a:lnTo>
                <a:lnTo>
                  <a:pt x="171622" y="223520"/>
                </a:lnTo>
                <a:lnTo>
                  <a:pt x="175905" y="217170"/>
                </a:lnTo>
                <a:lnTo>
                  <a:pt x="179923" y="212090"/>
                </a:lnTo>
                <a:lnTo>
                  <a:pt x="186695" y="201930"/>
                </a:lnTo>
                <a:lnTo>
                  <a:pt x="191552" y="194310"/>
                </a:lnTo>
                <a:lnTo>
                  <a:pt x="191361" y="194310"/>
                </a:lnTo>
                <a:lnTo>
                  <a:pt x="197405" y="185420"/>
                </a:lnTo>
                <a:lnTo>
                  <a:pt x="202787" y="176530"/>
                </a:lnTo>
                <a:lnTo>
                  <a:pt x="207608" y="168910"/>
                </a:lnTo>
                <a:lnTo>
                  <a:pt x="211971" y="161290"/>
                </a:lnTo>
                <a:lnTo>
                  <a:pt x="232273" y="124460"/>
                </a:lnTo>
                <a:lnTo>
                  <a:pt x="235666" y="116840"/>
                </a:lnTo>
                <a:lnTo>
                  <a:pt x="238641" y="110490"/>
                </a:lnTo>
                <a:lnTo>
                  <a:pt x="241310" y="104140"/>
                </a:lnTo>
                <a:lnTo>
                  <a:pt x="244418" y="96287"/>
                </a:lnTo>
                <a:lnTo>
                  <a:pt x="247580" y="88900"/>
                </a:lnTo>
                <a:lnTo>
                  <a:pt x="254205" y="46990"/>
                </a:lnTo>
                <a:lnTo>
                  <a:pt x="254116" y="39370"/>
                </a:lnTo>
                <a:lnTo>
                  <a:pt x="253259" y="30480"/>
                </a:lnTo>
                <a:lnTo>
                  <a:pt x="252281" y="24130"/>
                </a:lnTo>
                <a:lnTo>
                  <a:pt x="250187" y="16510"/>
                </a:lnTo>
                <a:lnTo>
                  <a:pt x="249435" y="13970"/>
                </a:lnTo>
                <a:close/>
              </a:path>
              <a:path w="254634" h="325120">
                <a:moveTo>
                  <a:pt x="122963" y="269240"/>
                </a:moveTo>
                <a:lnTo>
                  <a:pt x="120054" y="269240"/>
                </a:lnTo>
                <a:lnTo>
                  <a:pt x="117301" y="270510"/>
                </a:lnTo>
                <a:lnTo>
                  <a:pt x="124574" y="270510"/>
                </a:lnTo>
                <a:lnTo>
                  <a:pt x="122963" y="269240"/>
                </a:lnTo>
                <a:close/>
              </a:path>
              <a:path w="254634" h="325120">
                <a:moveTo>
                  <a:pt x="105907" y="269240"/>
                </a:moveTo>
                <a:lnTo>
                  <a:pt x="100135" y="269240"/>
                </a:lnTo>
                <a:lnTo>
                  <a:pt x="104532" y="270139"/>
                </a:lnTo>
                <a:lnTo>
                  <a:pt x="105907" y="269240"/>
                </a:lnTo>
                <a:close/>
              </a:path>
              <a:path w="254634" h="325120">
                <a:moveTo>
                  <a:pt x="143501" y="255270"/>
                </a:moveTo>
                <a:lnTo>
                  <a:pt x="124371" y="255270"/>
                </a:lnTo>
                <a:lnTo>
                  <a:pt x="130122" y="256540"/>
                </a:lnTo>
                <a:lnTo>
                  <a:pt x="133004" y="257810"/>
                </a:lnTo>
                <a:lnTo>
                  <a:pt x="137506" y="261712"/>
                </a:lnTo>
                <a:lnTo>
                  <a:pt x="142420" y="256540"/>
                </a:lnTo>
                <a:lnTo>
                  <a:pt x="143501" y="255270"/>
                </a:lnTo>
                <a:close/>
              </a:path>
              <a:path w="254634" h="325120">
                <a:moveTo>
                  <a:pt x="231998" y="0"/>
                </a:moveTo>
                <a:lnTo>
                  <a:pt x="213418" y="0"/>
                </a:lnTo>
                <a:lnTo>
                  <a:pt x="212373" y="1270"/>
                </a:lnTo>
                <a:lnTo>
                  <a:pt x="206427" y="1270"/>
                </a:lnTo>
                <a:lnTo>
                  <a:pt x="202228" y="2540"/>
                </a:lnTo>
                <a:lnTo>
                  <a:pt x="194748" y="6350"/>
                </a:lnTo>
                <a:lnTo>
                  <a:pt x="191410" y="7620"/>
                </a:lnTo>
                <a:lnTo>
                  <a:pt x="185070" y="11430"/>
                </a:lnTo>
                <a:lnTo>
                  <a:pt x="176354" y="16510"/>
                </a:lnTo>
                <a:lnTo>
                  <a:pt x="171301" y="20320"/>
                </a:lnTo>
                <a:lnTo>
                  <a:pt x="140540" y="49530"/>
                </a:lnTo>
                <a:lnTo>
                  <a:pt x="127684" y="67310"/>
                </a:lnTo>
                <a:lnTo>
                  <a:pt x="125597" y="69850"/>
                </a:lnTo>
                <a:lnTo>
                  <a:pt x="123460" y="77470"/>
                </a:lnTo>
                <a:lnTo>
                  <a:pt x="123064" y="80010"/>
                </a:lnTo>
                <a:lnTo>
                  <a:pt x="123007" y="91440"/>
                </a:lnTo>
                <a:lnTo>
                  <a:pt x="122620" y="97790"/>
                </a:lnTo>
                <a:lnTo>
                  <a:pt x="133997" y="120650"/>
                </a:lnTo>
                <a:lnTo>
                  <a:pt x="140253" y="123190"/>
                </a:lnTo>
                <a:lnTo>
                  <a:pt x="141935" y="123190"/>
                </a:lnTo>
                <a:lnTo>
                  <a:pt x="147909" y="121920"/>
                </a:lnTo>
                <a:lnTo>
                  <a:pt x="163287" y="121920"/>
                </a:lnTo>
                <a:lnTo>
                  <a:pt x="174190" y="119380"/>
                </a:lnTo>
                <a:lnTo>
                  <a:pt x="177572" y="118110"/>
                </a:lnTo>
                <a:lnTo>
                  <a:pt x="184265" y="116840"/>
                </a:lnTo>
                <a:lnTo>
                  <a:pt x="185794" y="115570"/>
                </a:lnTo>
                <a:lnTo>
                  <a:pt x="188654" y="114300"/>
                </a:lnTo>
                <a:lnTo>
                  <a:pt x="189825" y="114300"/>
                </a:lnTo>
                <a:lnTo>
                  <a:pt x="194337" y="111760"/>
                </a:lnTo>
                <a:lnTo>
                  <a:pt x="197736" y="110490"/>
                </a:lnTo>
                <a:lnTo>
                  <a:pt x="201487" y="107950"/>
                </a:lnTo>
                <a:lnTo>
                  <a:pt x="140318" y="107950"/>
                </a:lnTo>
                <a:lnTo>
                  <a:pt x="139447" y="106680"/>
                </a:lnTo>
                <a:lnTo>
                  <a:pt x="138478" y="106680"/>
                </a:lnTo>
                <a:lnTo>
                  <a:pt x="137732" y="104140"/>
                </a:lnTo>
                <a:lnTo>
                  <a:pt x="136999" y="100330"/>
                </a:lnTo>
                <a:lnTo>
                  <a:pt x="137071" y="97790"/>
                </a:lnTo>
                <a:lnTo>
                  <a:pt x="137280" y="93980"/>
                </a:lnTo>
                <a:lnTo>
                  <a:pt x="137380" y="82550"/>
                </a:lnTo>
                <a:lnTo>
                  <a:pt x="143559" y="69850"/>
                </a:lnTo>
                <a:lnTo>
                  <a:pt x="146481" y="66040"/>
                </a:lnTo>
                <a:lnTo>
                  <a:pt x="179598" y="31750"/>
                </a:lnTo>
                <a:lnTo>
                  <a:pt x="184218" y="29210"/>
                </a:lnTo>
                <a:lnTo>
                  <a:pt x="193436" y="22860"/>
                </a:lnTo>
                <a:lnTo>
                  <a:pt x="198113" y="20320"/>
                </a:lnTo>
                <a:lnTo>
                  <a:pt x="200891" y="19050"/>
                </a:lnTo>
                <a:lnTo>
                  <a:pt x="206574" y="16510"/>
                </a:lnTo>
                <a:lnTo>
                  <a:pt x="209849" y="15240"/>
                </a:lnTo>
                <a:lnTo>
                  <a:pt x="214598" y="15240"/>
                </a:lnTo>
                <a:lnTo>
                  <a:pt x="218127" y="13970"/>
                </a:lnTo>
                <a:lnTo>
                  <a:pt x="249435" y="13970"/>
                </a:lnTo>
                <a:lnTo>
                  <a:pt x="248683" y="11430"/>
                </a:lnTo>
                <a:lnTo>
                  <a:pt x="247557" y="8890"/>
                </a:lnTo>
                <a:lnTo>
                  <a:pt x="242396" y="2540"/>
                </a:lnTo>
                <a:lnTo>
                  <a:pt x="239053" y="1270"/>
                </a:lnTo>
                <a:lnTo>
                  <a:pt x="231998" y="0"/>
                </a:lnTo>
                <a:close/>
              </a:path>
              <a:path w="254634" h="325120">
                <a:moveTo>
                  <a:pt x="210327" y="101273"/>
                </a:moveTo>
                <a:lnTo>
                  <a:pt x="209200" y="101600"/>
                </a:lnTo>
                <a:lnTo>
                  <a:pt x="183319" y="101600"/>
                </a:lnTo>
                <a:lnTo>
                  <a:pt x="181135" y="102870"/>
                </a:lnTo>
                <a:lnTo>
                  <a:pt x="179844" y="102870"/>
                </a:lnTo>
                <a:lnTo>
                  <a:pt x="173852" y="104140"/>
                </a:lnTo>
                <a:lnTo>
                  <a:pt x="170799" y="105410"/>
                </a:lnTo>
                <a:lnTo>
                  <a:pt x="160795" y="107950"/>
                </a:lnTo>
                <a:lnTo>
                  <a:pt x="201487" y="107950"/>
                </a:lnTo>
                <a:lnTo>
                  <a:pt x="205238" y="105410"/>
                </a:lnTo>
                <a:lnTo>
                  <a:pt x="208459" y="102870"/>
                </a:lnTo>
                <a:lnTo>
                  <a:pt x="210327" y="101273"/>
                </a:lnTo>
                <a:close/>
              </a:path>
              <a:path w="254634" h="325120">
                <a:moveTo>
                  <a:pt x="204250" y="88029"/>
                </a:moveTo>
                <a:lnTo>
                  <a:pt x="199743" y="91440"/>
                </a:lnTo>
                <a:lnTo>
                  <a:pt x="196884" y="93980"/>
                </a:lnTo>
                <a:lnTo>
                  <a:pt x="190385" y="97790"/>
                </a:lnTo>
                <a:lnTo>
                  <a:pt x="187526" y="99060"/>
                </a:lnTo>
                <a:lnTo>
                  <a:pt x="184153" y="101600"/>
                </a:lnTo>
                <a:lnTo>
                  <a:pt x="209200" y="101600"/>
                </a:lnTo>
                <a:lnTo>
                  <a:pt x="202229" y="97790"/>
                </a:lnTo>
                <a:lnTo>
                  <a:pt x="200958" y="93980"/>
                </a:lnTo>
                <a:lnTo>
                  <a:pt x="203234" y="90170"/>
                </a:lnTo>
                <a:lnTo>
                  <a:pt x="204250" y="88029"/>
                </a:lnTo>
                <a:close/>
              </a:path>
              <a:path w="254634" h="325120">
                <a:moveTo>
                  <a:pt x="218257" y="71584"/>
                </a:moveTo>
                <a:lnTo>
                  <a:pt x="218105" y="72390"/>
                </a:lnTo>
                <a:lnTo>
                  <a:pt x="217237" y="74930"/>
                </a:lnTo>
                <a:lnTo>
                  <a:pt x="215817" y="76200"/>
                </a:lnTo>
                <a:lnTo>
                  <a:pt x="214541" y="78740"/>
                </a:lnTo>
                <a:lnTo>
                  <a:pt x="208875" y="83820"/>
                </a:lnTo>
                <a:lnTo>
                  <a:pt x="206457" y="86360"/>
                </a:lnTo>
                <a:lnTo>
                  <a:pt x="204250" y="88029"/>
                </a:lnTo>
                <a:lnTo>
                  <a:pt x="203234" y="90170"/>
                </a:lnTo>
                <a:lnTo>
                  <a:pt x="200958" y="93980"/>
                </a:lnTo>
                <a:lnTo>
                  <a:pt x="202229" y="97790"/>
                </a:lnTo>
                <a:lnTo>
                  <a:pt x="209200" y="101600"/>
                </a:lnTo>
                <a:lnTo>
                  <a:pt x="210327" y="101273"/>
                </a:lnTo>
                <a:lnTo>
                  <a:pt x="216143" y="96287"/>
                </a:lnTo>
                <a:lnTo>
                  <a:pt x="218217" y="91440"/>
                </a:lnTo>
                <a:lnTo>
                  <a:pt x="218777" y="91440"/>
                </a:lnTo>
                <a:lnTo>
                  <a:pt x="220027" y="88900"/>
                </a:lnTo>
                <a:lnTo>
                  <a:pt x="220615" y="88900"/>
                </a:lnTo>
                <a:lnTo>
                  <a:pt x="223761" y="83820"/>
                </a:lnTo>
                <a:lnTo>
                  <a:pt x="225008" y="82550"/>
                </a:lnTo>
                <a:lnTo>
                  <a:pt x="225568" y="81280"/>
                </a:lnTo>
                <a:lnTo>
                  <a:pt x="227058" y="78740"/>
                </a:lnTo>
                <a:lnTo>
                  <a:pt x="222501" y="78740"/>
                </a:lnTo>
                <a:lnTo>
                  <a:pt x="218641" y="74930"/>
                </a:lnTo>
                <a:lnTo>
                  <a:pt x="218156" y="73660"/>
                </a:lnTo>
                <a:lnTo>
                  <a:pt x="218257" y="71584"/>
                </a:lnTo>
                <a:close/>
              </a:path>
              <a:path w="254634" h="325120">
                <a:moveTo>
                  <a:pt x="216143" y="96287"/>
                </a:moveTo>
                <a:lnTo>
                  <a:pt x="210327" y="101273"/>
                </a:lnTo>
                <a:lnTo>
                  <a:pt x="213582" y="100330"/>
                </a:lnTo>
                <a:lnTo>
                  <a:pt x="215499" y="97790"/>
                </a:lnTo>
                <a:lnTo>
                  <a:pt x="216143" y="96287"/>
                </a:lnTo>
                <a:close/>
              </a:path>
              <a:path w="254634" h="325120">
                <a:moveTo>
                  <a:pt x="231484" y="77470"/>
                </a:moveTo>
                <a:lnTo>
                  <a:pt x="228039" y="77470"/>
                </a:lnTo>
                <a:lnTo>
                  <a:pt x="227723" y="77605"/>
                </a:lnTo>
                <a:lnTo>
                  <a:pt x="225568" y="81280"/>
                </a:lnTo>
                <a:lnTo>
                  <a:pt x="225008" y="82550"/>
                </a:lnTo>
                <a:lnTo>
                  <a:pt x="223761" y="83820"/>
                </a:lnTo>
                <a:lnTo>
                  <a:pt x="220615" y="88900"/>
                </a:lnTo>
                <a:lnTo>
                  <a:pt x="220027" y="88900"/>
                </a:lnTo>
                <a:lnTo>
                  <a:pt x="218777" y="91440"/>
                </a:lnTo>
                <a:lnTo>
                  <a:pt x="218217" y="91440"/>
                </a:lnTo>
                <a:lnTo>
                  <a:pt x="216143" y="96287"/>
                </a:lnTo>
                <a:lnTo>
                  <a:pt x="225569" y="87630"/>
                </a:lnTo>
                <a:lnTo>
                  <a:pt x="227389" y="85090"/>
                </a:lnTo>
                <a:lnTo>
                  <a:pt x="230513" y="80010"/>
                </a:lnTo>
                <a:lnTo>
                  <a:pt x="231484" y="77470"/>
                </a:lnTo>
                <a:close/>
              </a:path>
              <a:path w="254634" h="325120">
                <a:moveTo>
                  <a:pt x="227671" y="63500"/>
                </a:moveTo>
                <a:lnTo>
                  <a:pt x="223446" y="63500"/>
                </a:lnTo>
                <a:lnTo>
                  <a:pt x="218535" y="66040"/>
                </a:lnTo>
                <a:lnTo>
                  <a:pt x="217441" y="67310"/>
                </a:lnTo>
                <a:lnTo>
                  <a:pt x="215599" y="69850"/>
                </a:lnTo>
                <a:lnTo>
                  <a:pt x="213330" y="73660"/>
                </a:lnTo>
                <a:lnTo>
                  <a:pt x="212935" y="74930"/>
                </a:lnTo>
                <a:lnTo>
                  <a:pt x="212183" y="76200"/>
                </a:lnTo>
                <a:lnTo>
                  <a:pt x="209024" y="80010"/>
                </a:lnTo>
                <a:lnTo>
                  <a:pt x="208222" y="81280"/>
                </a:lnTo>
                <a:lnTo>
                  <a:pt x="206344" y="83820"/>
                </a:lnTo>
                <a:lnTo>
                  <a:pt x="205646" y="85090"/>
                </a:lnTo>
                <a:lnTo>
                  <a:pt x="204250" y="88029"/>
                </a:lnTo>
                <a:lnTo>
                  <a:pt x="206457" y="86360"/>
                </a:lnTo>
                <a:lnTo>
                  <a:pt x="208875" y="83820"/>
                </a:lnTo>
                <a:lnTo>
                  <a:pt x="214541" y="78740"/>
                </a:lnTo>
                <a:lnTo>
                  <a:pt x="215817" y="76200"/>
                </a:lnTo>
                <a:lnTo>
                  <a:pt x="217237" y="74930"/>
                </a:lnTo>
                <a:lnTo>
                  <a:pt x="218105" y="72390"/>
                </a:lnTo>
                <a:lnTo>
                  <a:pt x="218257" y="71584"/>
                </a:lnTo>
                <a:lnTo>
                  <a:pt x="218279" y="71120"/>
                </a:lnTo>
                <a:lnTo>
                  <a:pt x="232681" y="71120"/>
                </a:lnTo>
                <a:lnTo>
                  <a:pt x="232759" y="69850"/>
                </a:lnTo>
                <a:lnTo>
                  <a:pt x="232216" y="68580"/>
                </a:lnTo>
                <a:lnTo>
                  <a:pt x="227671" y="63500"/>
                </a:lnTo>
                <a:close/>
              </a:path>
              <a:path w="254634" h="325120">
                <a:moveTo>
                  <a:pt x="232681" y="71120"/>
                </a:moveTo>
                <a:lnTo>
                  <a:pt x="218344" y="71120"/>
                </a:lnTo>
                <a:lnTo>
                  <a:pt x="218257" y="71584"/>
                </a:lnTo>
                <a:lnTo>
                  <a:pt x="218156" y="73660"/>
                </a:lnTo>
                <a:lnTo>
                  <a:pt x="218641" y="74930"/>
                </a:lnTo>
                <a:lnTo>
                  <a:pt x="222501" y="78740"/>
                </a:lnTo>
                <a:lnTo>
                  <a:pt x="225087" y="78740"/>
                </a:lnTo>
                <a:lnTo>
                  <a:pt x="227723" y="77605"/>
                </a:lnTo>
                <a:lnTo>
                  <a:pt x="227803" y="77470"/>
                </a:lnTo>
                <a:lnTo>
                  <a:pt x="231484" y="77470"/>
                </a:lnTo>
                <a:lnTo>
                  <a:pt x="231969" y="76200"/>
                </a:lnTo>
                <a:lnTo>
                  <a:pt x="232604" y="72390"/>
                </a:lnTo>
                <a:lnTo>
                  <a:pt x="232681" y="71120"/>
                </a:lnTo>
                <a:close/>
              </a:path>
              <a:path w="254634" h="325120">
                <a:moveTo>
                  <a:pt x="227723" y="77605"/>
                </a:moveTo>
                <a:lnTo>
                  <a:pt x="225087" y="78740"/>
                </a:lnTo>
                <a:lnTo>
                  <a:pt x="227058" y="78740"/>
                </a:lnTo>
                <a:lnTo>
                  <a:pt x="227723" y="77605"/>
                </a:lnTo>
                <a:close/>
              </a:path>
            </a:pathLst>
          </a:custGeom>
          <a:solidFill>
            <a:srgbClr val="000000"/>
          </a:solidFill>
        </p:spPr>
        <p:txBody>
          <a:bodyPr wrap="square" lIns="0" tIns="0" rIns="0" bIns="0" rtlCol="0"/>
          <a:lstStyle/>
          <a:p>
            <a:endParaRPr/>
          </a:p>
        </p:txBody>
      </p:sp>
      <p:pic>
        <p:nvPicPr>
          <p:cNvPr id="38" name="object 38"/>
          <p:cNvPicPr/>
          <p:nvPr/>
        </p:nvPicPr>
        <p:blipFill>
          <a:blip r:embed="rId21" cstate="print"/>
          <a:stretch>
            <a:fillRect/>
          </a:stretch>
        </p:blipFill>
        <p:spPr>
          <a:xfrm>
            <a:off x="7939721" y="1761807"/>
            <a:ext cx="172107" cy="240641"/>
          </a:xfrm>
          <a:prstGeom prst="rect">
            <a:avLst/>
          </a:prstGeom>
        </p:spPr>
      </p:pic>
      <p:pic>
        <p:nvPicPr>
          <p:cNvPr id="39" name="object 39"/>
          <p:cNvPicPr/>
          <p:nvPr/>
        </p:nvPicPr>
        <p:blipFill>
          <a:blip r:embed="rId22" cstate="print"/>
          <a:stretch>
            <a:fillRect/>
          </a:stretch>
        </p:blipFill>
        <p:spPr>
          <a:xfrm>
            <a:off x="7933070" y="2259419"/>
            <a:ext cx="141712" cy="132385"/>
          </a:xfrm>
          <a:prstGeom prst="rect">
            <a:avLst/>
          </a:prstGeom>
        </p:spPr>
      </p:pic>
      <p:sp>
        <p:nvSpPr>
          <p:cNvPr id="40" name="object 40"/>
          <p:cNvSpPr/>
          <p:nvPr/>
        </p:nvSpPr>
        <p:spPr>
          <a:xfrm>
            <a:off x="7792384" y="2637626"/>
            <a:ext cx="252292" cy="265856"/>
          </a:xfrm>
          <a:custGeom>
            <a:avLst/>
            <a:gdLst/>
            <a:ahLst/>
            <a:cxnLst/>
            <a:rect l="l" t="t" r="r" b="b"/>
            <a:pathLst>
              <a:path w="295275" h="311150">
                <a:moveTo>
                  <a:pt x="172961" y="238443"/>
                </a:moveTo>
                <a:lnTo>
                  <a:pt x="170065" y="241300"/>
                </a:lnTo>
                <a:lnTo>
                  <a:pt x="164780" y="245110"/>
                </a:lnTo>
                <a:lnTo>
                  <a:pt x="159334" y="248920"/>
                </a:lnTo>
                <a:lnTo>
                  <a:pt x="161236" y="248920"/>
                </a:lnTo>
                <a:lnTo>
                  <a:pt x="165577" y="250189"/>
                </a:lnTo>
                <a:lnTo>
                  <a:pt x="168257" y="252729"/>
                </a:lnTo>
                <a:lnTo>
                  <a:pt x="174795" y="256539"/>
                </a:lnTo>
                <a:lnTo>
                  <a:pt x="176858" y="257810"/>
                </a:lnTo>
                <a:lnTo>
                  <a:pt x="180943" y="261620"/>
                </a:lnTo>
                <a:lnTo>
                  <a:pt x="182471" y="264160"/>
                </a:lnTo>
                <a:lnTo>
                  <a:pt x="187619" y="269239"/>
                </a:lnTo>
                <a:lnTo>
                  <a:pt x="189767" y="273050"/>
                </a:lnTo>
                <a:lnTo>
                  <a:pt x="192436" y="276860"/>
                </a:lnTo>
                <a:lnTo>
                  <a:pt x="193043" y="276860"/>
                </a:lnTo>
                <a:lnTo>
                  <a:pt x="195986" y="281939"/>
                </a:lnTo>
                <a:lnTo>
                  <a:pt x="219063" y="306070"/>
                </a:lnTo>
                <a:lnTo>
                  <a:pt x="221882" y="308610"/>
                </a:lnTo>
                <a:lnTo>
                  <a:pt x="223619" y="309879"/>
                </a:lnTo>
                <a:lnTo>
                  <a:pt x="226202" y="309879"/>
                </a:lnTo>
                <a:lnTo>
                  <a:pt x="231467" y="311150"/>
                </a:lnTo>
                <a:lnTo>
                  <a:pt x="291699" y="311150"/>
                </a:lnTo>
                <a:lnTo>
                  <a:pt x="294925" y="307339"/>
                </a:lnTo>
                <a:lnTo>
                  <a:pt x="294925" y="299720"/>
                </a:lnTo>
                <a:lnTo>
                  <a:pt x="292775" y="297179"/>
                </a:lnTo>
                <a:lnTo>
                  <a:pt x="234334" y="297179"/>
                </a:lnTo>
                <a:lnTo>
                  <a:pt x="230398" y="295910"/>
                </a:lnTo>
                <a:lnTo>
                  <a:pt x="230059" y="295910"/>
                </a:lnTo>
                <a:lnTo>
                  <a:pt x="228333" y="294639"/>
                </a:lnTo>
                <a:lnTo>
                  <a:pt x="222897" y="290829"/>
                </a:lnTo>
                <a:lnTo>
                  <a:pt x="218808" y="287020"/>
                </a:lnTo>
                <a:lnTo>
                  <a:pt x="214261" y="283210"/>
                </a:lnTo>
                <a:lnTo>
                  <a:pt x="212742" y="280670"/>
                </a:lnTo>
                <a:lnTo>
                  <a:pt x="208765" y="275589"/>
                </a:lnTo>
                <a:lnTo>
                  <a:pt x="208089" y="274320"/>
                </a:lnTo>
                <a:lnTo>
                  <a:pt x="204435" y="267970"/>
                </a:lnTo>
                <a:lnTo>
                  <a:pt x="201289" y="264160"/>
                </a:lnTo>
                <a:lnTo>
                  <a:pt x="198895" y="260350"/>
                </a:lnTo>
                <a:lnTo>
                  <a:pt x="193126" y="254000"/>
                </a:lnTo>
                <a:lnTo>
                  <a:pt x="191312" y="251460"/>
                </a:lnTo>
                <a:lnTo>
                  <a:pt x="186105" y="247650"/>
                </a:lnTo>
                <a:lnTo>
                  <a:pt x="183412" y="245110"/>
                </a:lnTo>
                <a:lnTo>
                  <a:pt x="175138" y="240029"/>
                </a:lnTo>
                <a:lnTo>
                  <a:pt x="172961" y="238443"/>
                </a:lnTo>
                <a:close/>
              </a:path>
              <a:path w="295275" h="311150">
                <a:moveTo>
                  <a:pt x="291699" y="295910"/>
                </a:moveTo>
                <a:lnTo>
                  <a:pt x="277033" y="295910"/>
                </a:lnTo>
                <a:lnTo>
                  <a:pt x="265212" y="297179"/>
                </a:lnTo>
                <a:lnTo>
                  <a:pt x="292775" y="297179"/>
                </a:lnTo>
                <a:lnTo>
                  <a:pt x="291699" y="295910"/>
                </a:lnTo>
                <a:close/>
              </a:path>
              <a:path w="295275" h="311150">
                <a:moveTo>
                  <a:pt x="152186" y="233679"/>
                </a:moveTo>
                <a:lnTo>
                  <a:pt x="97673" y="233679"/>
                </a:lnTo>
                <a:lnTo>
                  <a:pt x="92255" y="234950"/>
                </a:lnTo>
                <a:lnTo>
                  <a:pt x="89835" y="234950"/>
                </a:lnTo>
                <a:lnTo>
                  <a:pt x="79117" y="236220"/>
                </a:lnTo>
                <a:lnTo>
                  <a:pt x="64278" y="236220"/>
                </a:lnTo>
                <a:lnTo>
                  <a:pt x="60485" y="237489"/>
                </a:lnTo>
                <a:lnTo>
                  <a:pt x="57989" y="237489"/>
                </a:lnTo>
                <a:lnTo>
                  <a:pt x="48896" y="240029"/>
                </a:lnTo>
                <a:lnTo>
                  <a:pt x="42581" y="241300"/>
                </a:lnTo>
                <a:lnTo>
                  <a:pt x="40389" y="241300"/>
                </a:lnTo>
                <a:lnTo>
                  <a:pt x="34390" y="242570"/>
                </a:lnTo>
                <a:lnTo>
                  <a:pt x="31269" y="243839"/>
                </a:lnTo>
                <a:lnTo>
                  <a:pt x="23314" y="247650"/>
                </a:lnTo>
                <a:lnTo>
                  <a:pt x="20991" y="248920"/>
                </a:lnTo>
                <a:lnTo>
                  <a:pt x="17448" y="251460"/>
                </a:lnTo>
                <a:lnTo>
                  <a:pt x="14241" y="252729"/>
                </a:lnTo>
                <a:lnTo>
                  <a:pt x="8639" y="256539"/>
                </a:lnTo>
                <a:lnTo>
                  <a:pt x="5737" y="257810"/>
                </a:lnTo>
                <a:lnTo>
                  <a:pt x="981" y="266700"/>
                </a:lnTo>
                <a:lnTo>
                  <a:pt x="0" y="273050"/>
                </a:lnTo>
                <a:lnTo>
                  <a:pt x="5613" y="279400"/>
                </a:lnTo>
                <a:lnTo>
                  <a:pt x="7970" y="280670"/>
                </a:lnTo>
                <a:lnTo>
                  <a:pt x="11584" y="280670"/>
                </a:lnTo>
                <a:lnTo>
                  <a:pt x="15005" y="279400"/>
                </a:lnTo>
                <a:lnTo>
                  <a:pt x="33919" y="279400"/>
                </a:lnTo>
                <a:lnTo>
                  <a:pt x="43115" y="278129"/>
                </a:lnTo>
                <a:lnTo>
                  <a:pt x="63346" y="276860"/>
                </a:lnTo>
                <a:lnTo>
                  <a:pt x="74535" y="275589"/>
                </a:lnTo>
                <a:lnTo>
                  <a:pt x="87523" y="273050"/>
                </a:lnTo>
                <a:lnTo>
                  <a:pt x="93375" y="273050"/>
                </a:lnTo>
                <a:lnTo>
                  <a:pt x="95904" y="271779"/>
                </a:lnTo>
                <a:lnTo>
                  <a:pt x="101550" y="271779"/>
                </a:lnTo>
                <a:lnTo>
                  <a:pt x="103757" y="270510"/>
                </a:lnTo>
                <a:lnTo>
                  <a:pt x="15764" y="270510"/>
                </a:lnTo>
                <a:lnTo>
                  <a:pt x="15751" y="269239"/>
                </a:lnTo>
                <a:lnTo>
                  <a:pt x="13087" y="266700"/>
                </a:lnTo>
                <a:lnTo>
                  <a:pt x="11703" y="265429"/>
                </a:lnTo>
                <a:lnTo>
                  <a:pt x="21407" y="265429"/>
                </a:lnTo>
                <a:lnTo>
                  <a:pt x="24679" y="262889"/>
                </a:lnTo>
                <a:lnTo>
                  <a:pt x="27739" y="261620"/>
                </a:lnTo>
                <a:lnTo>
                  <a:pt x="29563" y="260350"/>
                </a:lnTo>
                <a:lnTo>
                  <a:pt x="36476" y="257810"/>
                </a:lnTo>
                <a:lnTo>
                  <a:pt x="39074" y="256539"/>
                </a:lnTo>
                <a:lnTo>
                  <a:pt x="43831" y="255270"/>
                </a:lnTo>
                <a:lnTo>
                  <a:pt x="45742" y="255270"/>
                </a:lnTo>
                <a:lnTo>
                  <a:pt x="54593" y="252729"/>
                </a:lnTo>
                <a:lnTo>
                  <a:pt x="60534" y="251460"/>
                </a:lnTo>
                <a:lnTo>
                  <a:pt x="68626" y="251460"/>
                </a:lnTo>
                <a:lnTo>
                  <a:pt x="76794" y="250189"/>
                </a:lnTo>
                <a:lnTo>
                  <a:pt x="80501" y="250189"/>
                </a:lnTo>
                <a:lnTo>
                  <a:pt x="91127" y="248920"/>
                </a:lnTo>
                <a:lnTo>
                  <a:pt x="125872" y="248920"/>
                </a:lnTo>
                <a:lnTo>
                  <a:pt x="140818" y="242570"/>
                </a:lnTo>
                <a:lnTo>
                  <a:pt x="154879" y="234043"/>
                </a:lnTo>
                <a:lnTo>
                  <a:pt x="152186" y="233679"/>
                </a:lnTo>
                <a:close/>
              </a:path>
              <a:path w="295275" h="311150">
                <a:moveTo>
                  <a:pt x="154879" y="234043"/>
                </a:moveTo>
                <a:lnTo>
                  <a:pt x="140818" y="242570"/>
                </a:lnTo>
                <a:lnTo>
                  <a:pt x="116837" y="252729"/>
                </a:lnTo>
                <a:lnTo>
                  <a:pt x="109378" y="255270"/>
                </a:lnTo>
                <a:lnTo>
                  <a:pt x="100751" y="256539"/>
                </a:lnTo>
                <a:lnTo>
                  <a:pt x="98841" y="257810"/>
                </a:lnTo>
                <a:lnTo>
                  <a:pt x="91387" y="257810"/>
                </a:lnTo>
                <a:lnTo>
                  <a:pt x="81917" y="259079"/>
                </a:lnTo>
                <a:lnTo>
                  <a:pt x="76020" y="260350"/>
                </a:lnTo>
                <a:lnTo>
                  <a:pt x="71290" y="260350"/>
                </a:lnTo>
                <a:lnTo>
                  <a:pt x="55453" y="262889"/>
                </a:lnTo>
                <a:lnTo>
                  <a:pt x="44342" y="264160"/>
                </a:lnTo>
                <a:lnTo>
                  <a:pt x="41615" y="264160"/>
                </a:lnTo>
                <a:lnTo>
                  <a:pt x="32885" y="265429"/>
                </a:lnTo>
                <a:lnTo>
                  <a:pt x="21407" y="265429"/>
                </a:lnTo>
                <a:lnTo>
                  <a:pt x="18042" y="266700"/>
                </a:lnTo>
                <a:lnTo>
                  <a:pt x="16441" y="267970"/>
                </a:lnTo>
                <a:lnTo>
                  <a:pt x="16073" y="269239"/>
                </a:lnTo>
                <a:lnTo>
                  <a:pt x="15848" y="269239"/>
                </a:lnTo>
                <a:lnTo>
                  <a:pt x="15810" y="270510"/>
                </a:lnTo>
                <a:lnTo>
                  <a:pt x="105893" y="270510"/>
                </a:lnTo>
                <a:lnTo>
                  <a:pt x="111656" y="269239"/>
                </a:lnTo>
                <a:lnTo>
                  <a:pt x="117668" y="266700"/>
                </a:lnTo>
                <a:lnTo>
                  <a:pt x="123987" y="265429"/>
                </a:lnTo>
                <a:lnTo>
                  <a:pt x="140751" y="259079"/>
                </a:lnTo>
                <a:lnTo>
                  <a:pt x="153700" y="251460"/>
                </a:lnTo>
                <a:lnTo>
                  <a:pt x="159334" y="248920"/>
                </a:lnTo>
                <a:lnTo>
                  <a:pt x="164780" y="245110"/>
                </a:lnTo>
                <a:lnTo>
                  <a:pt x="170065" y="241300"/>
                </a:lnTo>
                <a:lnTo>
                  <a:pt x="172961" y="238443"/>
                </a:lnTo>
                <a:lnTo>
                  <a:pt x="171654" y="237489"/>
                </a:lnTo>
                <a:lnTo>
                  <a:pt x="164259" y="234950"/>
                </a:lnTo>
                <a:lnTo>
                  <a:pt x="161597" y="234950"/>
                </a:lnTo>
                <a:lnTo>
                  <a:pt x="154879" y="234043"/>
                </a:lnTo>
                <a:close/>
              </a:path>
              <a:path w="295275" h="311150">
                <a:moveTo>
                  <a:pt x="21407" y="265429"/>
                </a:moveTo>
                <a:lnTo>
                  <a:pt x="11703" y="265429"/>
                </a:lnTo>
                <a:lnTo>
                  <a:pt x="13087" y="266700"/>
                </a:lnTo>
                <a:lnTo>
                  <a:pt x="15751" y="269239"/>
                </a:lnTo>
                <a:lnTo>
                  <a:pt x="15791" y="270101"/>
                </a:lnTo>
                <a:lnTo>
                  <a:pt x="15848" y="269239"/>
                </a:lnTo>
                <a:lnTo>
                  <a:pt x="16073" y="269239"/>
                </a:lnTo>
                <a:lnTo>
                  <a:pt x="16441" y="267970"/>
                </a:lnTo>
                <a:lnTo>
                  <a:pt x="18042" y="266700"/>
                </a:lnTo>
                <a:lnTo>
                  <a:pt x="21407" y="265429"/>
                </a:lnTo>
                <a:close/>
              </a:path>
              <a:path w="295275" h="311150">
                <a:moveTo>
                  <a:pt x="235408" y="13970"/>
                </a:moveTo>
                <a:lnTo>
                  <a:pt x="211155" y="13970"/>
                </a:lnTo>
                <a:lnTo>
                  <a:pt x="213688" y="15239"/>
                </a:lnTo>
                <a:lnTo>
                  <a:pt x="215637" y="16510"/>
                </a:lnTo>
                <a:lnTo>
                  <a:pt x="237778" y="48260"/>
                </a:lnTo>
                <a:lnTo>
                  <a:pt x="241054" y="88900"/>
                </a:lnTo>
                <a:lnTo>
                  <a:pt x="241179" y="95250"/>
                </a:lnTo>
                <a:lnTo>
                  <a:pt x="240571" y="100329"/>
                </a:lnTo>
                <a:lnTo>
                  <a:pt x="228720" y="139700"/>
                </a:lnTo>
                <a:lnTo>
                  <a:pt x="220186" y="156210"/>
                </a:lnTo>
                <a:lnTo>
                  <a:pt x="216281" y="163829"/>
                </a:lnTo>
                <a:lnTo>
                  <a:pt x="195660" y="193039"/>
                </a:lnTo>
                <a:lnTo>
                  <a:pt x="190952" y="199389"/>
                </a:lnTo>
                <a:lnTo>
                  <a:pt x="185517" y="205739"/>
                </a:lnTo>
                <a:lnTo>
                  <a:pt x="174950" y="217170"/>
                </a:lnTo>
                <a:lnTo>
                  <a:pt x="170412" y="222250"/>
                </a:lnTo>
                <a:lnTo>
                  <a:pt x="159706" y="231139"/>
                </a:lnTo>
                <a:lnTo>
                  <a:pt x="154879" y="234043"/>
                </a:lnTo>
                <a:lnTo>
                  <a:pt x="161597" y="234950"/>
                </a:lnTo>
                <a:lnTo>
                  <a:pt x="164259" y="234950"/>
                </a:lnTo>
                <a:lnTo>
                  <a:pt x="171654" y="237489"/>
                </a:lnTo>
                <a:lnTo>
                  <a:pt x="172961" y="238443"/>
                </a:lnTo>
                <a:lnTo>
                  <a:pt x="175215" y="236220"/>
                </a:lnTo>
                <a:lnTo>
                  <a:pt x="180423" y="232410"/>
                </a:lnTo>
                <a:lnTo>
                  <a:pt x="185324" y="227329"/>
                </a:lnTo>
                <a:lnTo>
                  <a:pt x="196316" y="214629"/>
                </a:lnTo>
                <a:lnTo>
                  <a:pt x="201973" y="208279"/>
                </a:lnTo>
                <a:lnTo>
                  <a:pt x="206904" y="201929"/>
                </a:lnTo>
                <a:lnTo>
                  <a:pt x="211308" y="196850"/>
                </a:lnTo>
                <a:lnTo>
                  <a:pt x="215385" y="191770"/>
                </a:lnTo>
                <a:lnTo>
                  <a:pt x="219969" y="184150"/>
                </a:lnTo>
                <a:lnTo>
                  <a:pt x="224416" y="177800"/>
                </a:lnTo>
                <a:lnTo>
                  <a:pt x="228707" y="170179"/>
                </a:lnTo>
                <a:lnTo>
                  <a:pt x="232822" y="163829"/>
                </a:lnTo>
                <a:lnTo>
                  <a:pt x="237784" y="153670"/>
                </a:lnTo>
                <a:lnTo>
                  <a:pt x="241842" y="146050"/>
                </a:lnTo>
                <a:lnTo>
                  <a:pt x="253800" y="109220"/>
                </a:lnTo>
                <a:lnTo>
                  <a:pt x="255611" y="95250"/>
                </a:lnTo>
                <a:lnTo>
                  <a:pt x="255535" y="90170"/>
                </a:lnTo>
                <a:lnTo>
                  <a:pt x="251863" y="45720"/>
                </a:lnTo>
                <a:lnTo>
                  <a:pt x="236739" y="15239"/>
                </a:lnTo>
                <a:lnTo>
                  <a:pt x="235408" y="13970"/>
                </a:lnTo>
                <a:close/>
              </a:path>
              <a:path w="295275" h="311150">
                <a:moveTo>
                  <a:pt x="212958" y="0"/>
                </a:moveTo>
                <a:lnTo>
                  <a:pt x="193330" y="0"/>
                </a:lnTo>
                <a:lnTo>
                  <a:pt x="185512" y="1270"/>
                </a:lnTo>
                <a:lnTo>
                  <a:pt x="183140" y="1270"/>
                </a:lnTo>
                <a:lnTo>
                  <a:pt x="176363" y="2539"/>
                </a:lnTo>
                <a:lnTo>
                  <a:pt x="172377" y="5079"/>
                </a:lnTo>
                <a:lnTo>
                  <a:pt x="165915" y="8889"/>
                </a:lnTo>
                <a:lnTo>
                  <a:pt x="163568" y="11429"/>
                </a:lnTo>
                <a:lnTo>
                  <a:pt x="157485" y="17779"/>
                </a:lnTo>
                <a:lnTo>
                  <a:pt x="154104" y="22860"/>
                </a:lnTo>
                <a:lnTo>
                  <a:pt x="152083" y="25400"/>
                </a:lnTo>
                <a:lnTo>
                  <a:pt x="148408" y="33020"/>
                </a:lnTo>
                <a:lnTo>
                  <a:pt x="147146" y="38100"/>
                </a:lnTo>
                <a:lnTo>
                  <a:pt x="146018" y="45720"/>
                </a:lnTo>
                <a:lnTo>
                  <a:pt x="146033" y="49529"/>
                </a:lnTo>
                <a:lnTo>
                  <a:pt x="146328" y="57150"/>
                </a:lnTo>
                <a:lnTo>
                  <a:pt x="146245" y="71120"/>
                </a:lnTo>
                <a:lnTo>
                  <a:pt x="168376" y="106679"/>
                </a:lnTo>
                <a:lnTo>
                  <a:pt x="170061" y="106679"/>
                </a:lnTo>
                <a:lnTo>
                  <a:pt x="175107" y="105410"/>
                </a:lnTo>
                <a:lnTo>
                  <a:pt x="193835" y="105410"/>
                </a:lnTo>
                <a:lnTo>
                  <a:pt x="206122" y="101600"/>
                </a:lnTo>
                <a:lnTo>
                  <a:pt x="211992" y="99060"/>
                </a:lnTo>
                <a:lnTo>
                  <a:pt x="213856" y="97789"/>
                </a:lnTo>
                <a:lnTo>
                  <a:pt x="219482" y="95250"/>
                </a:lnTo>
                <a:lnTo>
                  <a:pt x="219165" y="95250"/>
                </a:lnTo>
                <a:lnTo>
                  <a:pt x="220463" y="93979"/>
                </a:lnTo>
                <a:lnTo>
                  <a:pt x="225964" y="91439"/>
                </a:lnTo>
                <a:lnTo>
                  <a:pt x="168808" y="91439"/>
                </a:lnTo>
                <a:lnTo>
                  <a:pt x="166940" y="90170"/>
                </a:lnTo>
                <a:lnTo>
                  <a:pt x="163967" y="86360"/>
                </a:lnTo>
                <a:lnTo>
                  <a:pt x="162747" y="85089"/>
                </a:lnTo>
                <a:lnTo>
                  <a:pt x="161455" y="81279"/>
                </a:lnTo>
                <a:lnTo>
                  <a:pt x="161160" y="78739"/>
                </a:lnTo>
                <a:lnTo>
                  <a:pt x="160666" y="71120"/>
                </a:lnTo>
                <a:lnTo>
                  <a:pt x="160737" y="57150"/>
                </a:lnTo>
                <a:lnTo>
                  <a:pt x="160411" y="49529"/>
                </a:lnTo>
                <a:lnTo>
                  <a:pt x="160436" y="46989"/>
                </a:lnTo>
                <a:lnTo>
                  <a:pt x="161243" y="40639"/>
                </a:lnTo>
                <a:lnTo>
                  <a:pt x="162140" y="36829"/>
                </a:lnTo>
                <a:lnTo>
                  <a:pt x="164388" y="33020"/>
                </a:lnTo>
                <a:lnTo>
                  <a:pt x="165813" y="30479"/>
                </a:lnTo>
                <a:lnTo>
                  <a:pt x="185524" y="15239"/>
                </a:lnTo>
                <a:lnTo>
                  <a:pt x="204880" y="15239"/>
                </a:lnTo>
                <a:lnTo>
                  <a:pt x="210068" y="13970"/>
                </a:lnTo>
                <a:lnTo>
                  <a:pt x="235408" y="13970"/>
                </a:lnTo>
                <a:lnTo>
                  <a:pt x="232747" y="11429"/>
                </a:lnTo>
                <a:lnTo>
                  <a:pt x="222935" y="3810"/>
                </a:lnTo>
                <a:lnTo>
                  <a:pt x="219947" y="2539"/>
                </a:lnTo>
                <a:lnTo>
                  <a:pt x="212958" y="0"/>
                </a:lnTo>
                <a:close/>
              </a:path>
              <a:path w="295275" h="311150">
                <a:moveTo>
                  <a:pt x="223423" y="73660"/>
                </a:moveTo>
                <a:lnTo>
                  <a:pt x="223290" y="74929"/>
                </a:lnTo>
                <a:lnTo>
                  <a:pt x="223015" y="74929"/>
                </a:lnTo>
                <a:lnTo>
                  <a:pt x="222040" y="76200"/>
                </a:lnTo>
                <a:lnTo>
                  <a:pt x="219481" y="78739"/>
                </a:lnTo>
                <a:lnTo>
                  <a:pt x="218445" y="78739"/>
                </a:lnTo>
                <a:lnTo>
                  <a:pt x="213621" y="81279"/>
                </a:lnTo>
                <a:lnTo>
                  <a:pt x="212002" y="82550"/>
                </a:lnTo>
                <a:lnTo>
                  <a:pt x="212346" y="82550"/>
                </a:lnTo>
                <a:lnTo>
                  <a:pt x="207074" y="85089"/>
                </a:lnTo>
                <a:lnTo>
                  <a:pt x="205623" y="86360"/>
                </a:lnTo>
                <a:lnTo>
                  <a:pt x="201277" y="87629"/>
                </a:lnTo>
                <a:lnTo>
                  <a:pt x="197893" y="88900"/>
                </a:lnTo>
                <a:lnTo>
                  <a:pt x="191213" y="90170"/>
                </a:lnTo>
                <a:lnTo>
                  <a:pt x="188172" y="91439"/>
                </a:lnTo>
                <a:lnTo>
                  <a:pt x="225964" y="91439"/>
                </a:lnTo>
                <a:lnTo>
                  <a:pt x="227643" y="90170"/>
                </a:lnTo>
                <a:lnTo>
                  <a:pt x="233155" y="86360"/>
                </a:lnTo>
                <a:lnTo>
                  <a:pt x="235449" y="83820"/>
                </a:lnTo>
                <a:lnTo>
                  <a:pt x="236312" y="81279"/>
                </a:lnTo>
                <a:lnTo>
                  <a:pt x="214922" y="81279"/>
                </a:lnTo>
                <a:lnTo>
                  <a:pt x="219100" y="80010"/>
                </a:lnTo>
                <a:lnTo>
                  <a:pt x="220290" y="80010"/>
                </a:lnTo>
                <a:lnTo>
                  <a:pt x="224005" y="77470"/>
                </a:lnTo>
                <a:lnTo>
                  <a:pt x="226225" y="77470"/>
                </a:lnTo>
                <a:lnTo>
                  <a:pt x="223556" y="74929"/>
                </a:lnTo>
                <a:lnTo>
                  <a:pt x="223423" y="73660"/>
                </a:lnTo>
                <a:close/>
              </a:path>
              <a:path w="295275" h="311150">
                <a:moveTo>
                  <a:pt x="229854" y="62229"/>
                </a:moveTo>
                <a:lnTo>
                  <a:pt x="224941" y="63500"/>
                </a:lnTo>
                <a:lnTo>
                  <a:pt x="220492" y="63500"/>
                </a:lnTo>
                <a:lnTo>
                  <a:pt x="219492" y="64770"/>
                </a:lnTo>
                <a:lnTo>
                  <a:pt x="217554" y="64770"/>
                </a:lnTo>
                <a:lnTo>
                  <a:pt x="214285" y="67310"/>
                </a:lnTo>
                <a:lnTo>
                  <a:pt x="196242" y="67310"/>
                </a:lnTo>
                <a:lnTo>
                  <a:pt x="193017" y="71120"/>
                </a:lnTo>
                <a:lnTo>
                  <a:pt x="193017" y="78739"/>
                </a:lnTo>
                <a:lnTo>
                  <a:pt x="196242" y="82550"/>
                </a:lnTo>
                <a:lnTo>
                  <a:pt x="209682" y="82550"/>
                </a:lnTo>
                <a:lnTo>
                  <a:pt x="213225" y="81279"/>
                </a:lnTo>
                <a:lnTo>
                  <a:pt x="213621" y="81279"/>
                </a:lnTo>
                <a:lnTo>
                  <a:pt x="218445" y="78739"/>
                </a:lnTo>
                <a:lnTo>
                  <a:pt x="219481" y="78739"/>
                </a:lnTo>
                <a:lnTo>
                  <a:pt x="222040" y="76200"/>
                </a:lnTo>
                <a:lnTo>
                  <a:pt x="223015" y="74929"/>
                </a:lnTo>
                <a:lnTo>
                  <a:pt x="223290" y="74929"/>
                </a:lnTo>
                <a:lnTo>
                  <a:pt x="223419" y="73660"/>
                </a:lnTo>
                <a:lnTo>
                  <a:pt x="238514" y="73660"/>
                </a:lnTo>
                <a:lnTo>
                  <a:pt x="238685" y="68579"/>
                </a:lnTo>
                <a:lnTo>
                  <a:pt x="232596" y="63500"/>
                </a:lnTo>
                <a:lnTo>
                  <a:pt x="229854" y="62229"/>
                </a:lnTo>
                <a:close/>
              </a:path>
              <a:path w="295275" h="311150">
                <a:moveTo>
                  <a:pt x="238514" y="73660"/>
                </a:moveTo>
                <a:lnTo>
                  <a:pt x="223423" y="73660"/>
                </a:lnTo>
                <a:lnTo>
                  <a:pt x="223556" y="74929"/>
                </a:lnTo>
                <a:lnTo>
                  <a:pt x="226225" y="77470"/>
                </a:lnTo>
                <a:lnTo>
                  <a:pt x="224005" y="77470"/>
                </a:lnTo>
                <a:lnTo>
                  <a:pt x="220290" y="80010"/>
                </a:lnTo>
                <a:lnTo>
                  <a:pt x="219100" y="80010"/>
                </a:lnTo>
                <a:lnTo>
                  <a:pt x="214922" y="81279"/>
                </a:lnTo>
                <a:lnTo>
                  <a:pt x="236312" y="81279"/>
                </a:lnTo>
                <a:lnTo>
                  <a:pt x="238471" y="74929"/>
                </a:lnTo>
                <a:lnTo>
                  <a:pt x="238514" y="73660"/>
                </a:lnTo>
                <a:close/>
              </a:path>
            </a:pathLst>
          </a:custGeom>
          <a:solidFill>
            <a:srgbClr val="000000"/>
          </a:solidFill>
        </p:spPr>
        <p:txBody>
          <a:bodyPr wrap="square" lIns="0" tIns="0" rIns="0" bIns="0" rtlCol="0"/>
          <a:lstStyle/>
          <a:p>
            <a:endParaRPr/>
          </a:p>
        </p:txBody>
      </p:sp>
      <p:grpSp>
        <p:nvGrpSpPr>
          <p:cNvPr id="41" name="object 41"/>
          <p:cNvGrpSpPr/>
          <p:nvPr/>
        </p:nvGrpSpPr>
        <p:grpSpPr>
          <a:xfrm>
            <a:off x="8321152" y="1815093"/>
            <a:ext cx="144322" cy="252834"/>
            <a:chOff x="9734597" y="2124331"/>
            <a:chExt cx="168910" cy="295910"/>
          </a:xfrm>
        </p:grpSpPr>
        <p:sp>
          <p:nvSpPr>
            <p:cNvPr id="42" name="object 42"/>
            <p:cNvSpPr/>
            <p:nvPr/>
          </p:nvSpPr>
          <p:spPr>
            <a:xfrm>
              <a:off x="9742885" y="2124331"/>
              <a:ext cx="160655" cy="295910"/>
            </a:xfrm>
            <a:custGeom>
              <a:avLst/>
              <a:gdLst/>
              <a:ahLst/>
              <a:cxnLst/>
              <a:rect l="l" t="t" r="r" b="b"/>
              <a:pathLst>
                <a:path w="160654" h="295910">
                  <a:moveTo>
                    <a:pt x="69943" y="255552"/>
                  </a:moveTo>
                  <a:lnTo>
                    <a:pt x="63879" y="256590"/>
                  </a:lnTo>
                  <a:lnTo>
                    <a:pt x="61245" y="260314"/>
                  </a:lnTo>
                  <a:lnTo>
                    <a:pt x="62288" y="266399"/>
                  </a:lnTo>
                  <a:lnTo>
                    <a:pt x="64296" y="281437"/>
                  </a:lnTo>
                  <a:lnTo>
                    <a:pt x="65676" y="289500"/>
                  </a:lnTo>
                  <a:lnTo>
                    <a:pt x="66141" y="291212"/>
                  </a:lnTo>
                  <a:lnTo>
                    <a:pt x="71594" y="295810"/>
                  </a:lnTo>
                  <a:lnTo>
                    <a:pt x="75683" y="295700"/>
                  </a:lnTo>
                  <a:lnTo>
                    <a:pt x="80810" y="291661"/>
                  </a:lnTo>
                  <a:lnTo>
                    <a:pt x="81371" y="290060"/>
                  </a:lnTo>
                  <a:lnTo>
                    <a:pt x="82410" y="285188"/>
                  </a:lnTo>
                  <a:lnTo>
                    <a:pt x="82523" y="284457"/>
                  </a:lnTo>
                  <a:lnTo>
                    <a:pt x="67801" y="284457"/>
                  </a:lnTo>
                  <a:lnTo>
                    <a:pt x="68214" y="282670"/>
                  </a:lnTo>
                  <a:lnTo>
                    <a:pt x="68411" y="281405"/>
                  </a:lnTo>
                  <a:lnTo>
                    <a:pt x="68542" y="280302"/>
                  </a:lnTo>
                  <a:lnTo>
                    <a:pt x="68599" y="277086"/>
                  </a:lnTo>
                  <a:lnTo>
                    <a:pt x="68472" y="273894"/>
                  </a:lnTo>
                  <a:lnTo>
                    <a:pt x="68451" y="272790"/>
                  </a:lnTo>
                  <a:lnTo>
                    <a:pt x="68639" y="268490"/>
                  </a:lnTo>
                  <a:lnTo>
                    <a:pt x="69943" y="255552"/>
                  </a:lnTo>
                  <a:close/>
                </a:path>
                <a:path w="160654" h="295910">
                  <a:moveTo>
                    <a:pt x="75444" y="280208"/>
                  </a:moveTo>
                  <a:lnTo>
                    <a:pt x="71944" y="280302"/>
                  </a:lnTo>
                  <a:lnTo>
                    <a:pt x="68393" y="283100"/>
                  </a:lnTo>
                  <a:lnTo>
                    <a:pt x="68058" y="283724"/>
                  </a:lnTo>
                  <a:lnTo>
                    <a:pt x="67801" y="284457"/>
                  </a:lnTo>
                  <a:lnTo>
                    <a:pt x="82523" y="284457"/>
                  </a:lnTo>
                  <a:lnTo>
                    <a:pt x="82562" y="284208"/>
                  </a:lnTo>
                  <a:lnTo>
                    <a:pt x="79480" y="284208"/>
                  </a:lnTo>
                  <a:lnTo>
                    <a:pt x="79349" y="283724"/>
                  </a:lnTo>
                  <a:lnTo>
                    <a:pt x="79214" y="283387"/>
                  </a:lnTo>
                  <a:lnTo>
                    <a:pt x="75444" y="280208"/>
                  </a:lnTo>
                  <a:close/>
                </a:path>
                <a:path w="160654" h="295910">
                  <a:moveTo>
                    <a:pt x="71723" y="255247"/>
                  </a:moveTo>
                  <a:lnTo>
                    <a:pt x="69943" y="255552"/>
                  </a:lnTo>
                  <a:lnTo>
                    <a:pt x="68759" y="267176"/>
                  </a:lnTo>
                  <a:lnTo>
                    <a:pt x="68639" y="268490"/>
                  </a:lnTo>
                  <a:lnTo>
                    <a:pt x="68542" y="280302"/>
                  </a:lnTo>
                  <a:lnTo>
                    <a:pt x="68406" y="281437"/>
                  </a:lnTo>
                  <a:lnTo>
                    <a:pt x="68214" y="282670"/>
                  </a:lnTo>
                  <a:lnTo>
                    <a:pt x="67844" y="284334"/>
                  </a:lnTo>
                  <a:lnTo>
                    <a:pt x="68058" y="283724"/>
                  </a:lnTo>
                  <a:lnTo>
                    <a:pt x="68393" y="283100"/>
                  </a:lnTo>
                  <a:lnTo>
                    <a:pt x="71944" y="280302"/>
                  </a:lnTo>
                  <a:lnTo>
                    <a:pt x="75444" y="280208"/>
                  </a:lnTo>
                  <a:lnTo>
                    <a:pt x="78704" y="280208"/>
                  </a:lnTo>
                  <a:lnTo>
                    <a:pt x="78543" y="279265"/>
                  </a:lnTo>
                  <a:lnTo>
                    <a:pt x="76535" y="264227"/>
                  </a:lnTo>
                  <a:lnTo>
                    <a:pt x="75448" y="257881"/>
                  </a:lnTo>
                  <a:lnTo>
                    <a:pt x="71723" y="255247"/>
                  </a:lnTo>
                  <a:close/>
                </a:path>
                <a:path w="160654" h="295910">
                  <a:moveTo>
                    <a:pt x="84475" y="255247"/>
                  </a:moveTo>
                  <a:lnTo>
                    <a:pt x="71723" y="255247"/>
                  </a:lnTo>
                  <a:lnTo>
                    <a:pt x="75448" y="257881"/>
                  </a:lnTo>
                  <a:lnTo>
                    <a:pt x="76535" y="264227"/>
                  </a:lnTo>
                  <a:lnTo>
                    <a:pt x="78543" y="279265"/>
                  </a:lnTo>
                  <a:lnTo>
                    <a:pt x="79126" y="282670"/>
                  </a:lnTo>
                  <a:lnTo>
                    <a:pt x="79350" y="283724"/>
                  </a:lnTo>
                  <a:lnTo>
                    <a:pt x="79480" y="284208"/>
                  </a:lnTo>
                  <a:lnTo>
                    <a:pt x="82562" y="284208"/>
                  </a:lnTo>
                  <a:lnTo>
                    <a:pt x="83051" y="280302"/>
                  </a:lnTo>
                  <a:lnTo>
                    <a:pt x="83019" y="277086"/>
                  </a:lnTo>
                  <a:lnTo>
                    <a:pt x="82892" y="273894"/>
                  </a:lnTo>
                  <a:lnTo>
                    <a:pt x="82874" y="272790"/>
                  </a:lnTo>
                  <a:lnTo>
                    <a:pt x="83016" y="269521"/>
                  </a:lnTo>
                  <a:lnTo>
                    <a:pt x="84321" y="256590"/>
                  </a:lnTo>
                  <a:lnTo>
                    <a:pt x="84475" y="255247"/>
                  </a:lnTo>
                  <a:close/>
                </a:path>
                <a:path w="160654" h="295910">
                  <a:moveTo>
                    <a:pt x="78704" y="280208"/>
                  </a:moveTo>
                  <a:lnTo>
                    <a:pt x="75444" y="280208"/>
                  </a:lnTo>
                  <a:lnTo>
                    <a:pt x="79214" y="283387"/>
                  </a:lnTo>
                  <a:lnTo>
                    <a:pt x="79334" y="283669"/>
                  </a:lnTo>
                  <a:lnTo>
                    <a:pt x="79126" y="282670"/>
                  </a:lnTo>
                  <a:lnTo>
                    <a:pt x="78704" y="280208"/>
                  </a:lnTo>
                  <a:close/>
                </a:path>
                <a:path w="160654" h="295910">
                  <a:moveTo>
                    <a:pt x="145794" y="14489"/>
                  </a:moveTo>
                  <a:lnTo>
                    <a:pt x="145991" y="15392"/>
                  </a:lnTo>
                  <a:lnTo>
                    <a:pt x="146057" y="18755"/>
                  </a:lnTo>
                  <a:lnTo>
                    <a:pt x="145930" y="24899"/>
                  </a:lnTo>
                  <a:lnTo>
                    <a:pt x="146032" y="32123"/>
                  </a:lnTo>
                  <a:lnTo>
                    <a:pt x="130037" y="70422"/>
                  </a:lnTo>
                  <a:lnTo>
                    <a:pt x="128924" y="72550"/>
                  </a:lnTo>
                  <a:lnTo>
                    <a:pt x="126476" y="77548"/>
                  </a:lnTo>
                  <a:lnTo>
                    <a:pt x="125434" y="79856"/>
                  </a:lnTo>
                  <a:lnTo>
                    <a:pt x="120387" y="91282"/>
                  </a:lnTo>
                  <a:lnTo>
                    <a:pt x="118267" y="95738"/>
                  </a:lnTo>
                  <a:lnTo>
                    <a:pt x="101100" y="133004"/>
                  </a:lnTo>
                  <a:lnTo>
                    <a:pt x="86229" y="175206"/>
                  </a:lnTo>
                  <a:lnTo>
                    <a:pt x="78576" y="206081"/>
                  </a:lnTo>
                  <a:lnTo>
                    <a:pt x="77764" y="209589"/>
                  </a:lnTo>
                  <a:lnTo>
                    <a:pt x="70534" y="250339"/>
                  </a:lnTo>
                  <a:lnTo>
                    <a:pt x="69943" y="255552"/>
                  </a:lnTo>
                  <a:lnTo>
                    <a:pt x="71723" y="255247"/>
                  </a:lnTo>
                  <a:lnTo>
                    <a:pt x="84475" y="255247"/>
                  </a:lnTo>
                  <a:lnTo>
                    <a:pt x="91774" y="212958"/>
                  </a:lnTo>
                  <a:lnTo>
                    <a:pt x="92999" y="207586"/>
                  </a:lnTo>
                  <a:lnTo>
                    <a:pt x="103548" y="168338"/>
                  </a:lnTo>
                  <a:lnTo>
                    <a:pt x="118008" y="129682"/>
                  </a:lnTo>
                  <a:lnTo>
                    <a:pt x="131201" y="102092"/>
                  </a:lnTo>
                  <a:lnTo>
                    <a:pt x="133479" y="97301"/>
                  </a:lnTo>
                  <a:lnTo>
                    <a:pt x="147631" y="68173"/>
                  </a:lnTo>
                  <a:lnTo>
                    <a:pt x="148379" y="66744"/>
                  </a:lnTo>
                  <a:lnTo>
                    <a:pt x="150508" y="62533"/>
                  </a:lnTo>
                  <a:lnTo>
                    <a:pt x="153184" y="57310"/>
                  </a:lnTo>
                  <a:lnTo>
                    <a:pt x="155028" y="53361"/>
                  </a:lnTo>
                  <a:lnTo>
                    <a:pt x="155861" y="51356"/>
                  </a:lnTo>
                  <a:lnTo>
                    <a:pt x="158328" y="44488"/>
                  </a:lnTo>
                  <a:lnTo>
                    <a:pt x="159656" y="39317"/>
                  </a:lnTo>
                  <a:lnTo>
                    <a:pt x="160553" y="32123"/>
                  </a:lnTo>
                  <a:lnTo>
                    <a:pt x="160466" y="27567"/>
                  </a:lnTo>
                  <a:lnTo>
                    <a:pt x="160351" y="24899"/>
                  </a:lnTo>
                  <a:lnTo>
                    <a:pt x="160470" y="19116"/>
                  </a:lnTo>
                  <a:lnTo>
                    <a:pt x="160595" y="16992"/>
                  </a:lnTo>
                  <a:lnTo>
                    <a:pt x="160554" y="14573"/>
                  </a:lnTo>
                  <a:lnTo>
                    <a:pt x="147008" y="14573"/>
                  </a:lnTo>
                  <a:lnTo>
                    <a:pt x="146375" y="14500"/>
                  </a:lnTo>
                  <a:lnTo>
                    <a:pt x="145794" y="14489"/>
                  </a:lnTo>
                  <a:close/>
                </a:path>
                <a:path w="160654" h="295910">
                  <a:moveTo>
                    <a:pt x="33562" y="3585"/>
                  </a:moveTo>
                  <a:lnTo>
                    <a:pt x="27287" y="3757"/>
                  </a:lnTo>
                  <a:lnTo>
                    <a:pt x="22973" y="4003"/>
                  </a:lnTo>
                  <a:lnTo>
                    <a:pt x="17148" y="4450"/>
                  </a:lnTo>
                  <a:lnTo>
                    <a:pt x="11118" y="4834"/>
                  </a:lnTo>
                  <a:lnTo>
                    <a:pt x="0" y="12386"/>
                  </a:lnTo>
                  <a:lnTo>
                    <a:pt x="92" y="15574"/>
                  </a:lnTo>
                  <a:lnTo>
                    <a:pt x="15725" y="34869"/>
                  </a:lnTo>
                  <a:lnTo>
                    <a:pt x="19469" y="38254"/>
                  </a:lnTo>
                  <a:lnTo>
                    <a:pt x="24025" y="38026"/>
                  </a:lnTo>
                  <a:lnTo>
                    <a:pt x="29362" y="32123"/>
                  </a:lnTo>
                  <a:lnTo>
                    <a:pt x="29133" y="27567"/>
                  </a:lnTo>
                  <a:lnTo>
                    <a:pt x="26182" y="24899"/>
                  </a:lnTo>
                  <a:lnTo>
                    <a:pt x="24491" y="23399"/>
                  </a:lnTo>
                  <a:lnTo>
                    <a:pt x="19947" y="19517"/>
                  </a:lnTo>
                  <a:lnTo>
                    <a:pt x="11211" y="19517"/>
                  </a:lnTo>
                  <a:lnTo>
                    <a:pt x="11510" y="19409"/>
                  </a:lnTo>
                  <a:lnTo>
                    <a:pt x="12689" y="18728"/>
                  </a:lnTo>
                  <a:lnTo>
                    <a:pt x="13418" y="18046"/>
                  </a:lnTo>
                  <a:lnTo>
                    <a:pt x="14918" y="15574"/>
                  </a:lnTo>
                  <a:lnTo>
                    <a:pt x="14882" y="14465"/>
                  </a:lnTo>
                  <a:lnTo>
                    <a:pt x="14653" y="13757"/>
                  </a:lnTo>
                  <a:lnTo>
                    <a:pt x="145634" y="13757"/>
                  </a:lnTo>
                  <a:lnTo>
                    <a:pt x="145582" y="13629"/>
                  </a:lnTo>
                  <a:lnTo>
                    <a:pt x="160351" y="13629"/>
                  </a:lnTo>
                  <a:lnTo>
                    <a:pt x="159871" y="11389"/>
                  </a:lnTo>
                  <a:lnTo>
                    <a:pt x="158949" y="7302"/>
                  </a:lnTo>
                  <a:lnTo>
                    <a:pt x="157750" y="4620"/>
                  </a:lnTo>
                  <a:lnTo>
                    <a:pt x="156430" y="3675"/>
                  </a:lnTo>
                  <a:lnTo>
                    <a:pt x="41160" y="3672"/>
                  </a:lnTo>
                  <a:lnTo>
                    <a:pt x="33562" y="3585"/>
                  </a:lnTo>
                  <a:close/>
                </a:path>
                <a:path w="160654" h="295910">
                  <a:moveTo>
                    <a:pt x="14653" y="13757"/>
                  </a:moveTo>
                  <a:lnTo>
                    <a:pt x="14882" y="14465"/>
                  </a:lnTo>
                  <a:lnTo>
                    <a:pt x="14918" y="15574"/>
                  </a:lnTo>
                  <a:lnTo>
                    <a:pt x="13418" y="18046"/>
                  </a:lnTo>
                  <a:lnTo>
                    <a:pt x="12660" y="18755"/>
                  </a:lnTo>
                  <a:lnTo>
                    <a:pt x="11510" y="19409"/>
                  </a:lnTo>
                  <a:lnTo>
                    <a:pt x="11211" y="19517"/>
                  </a:lnTo>
                  <a:lnTo>
                    <a:pt x="12045" y="19268"/>
                  </a:lnTo>
                  <a:lnTo>
                    <a:pt x="13571" y="19116"/>
                  </a:lnTo>
                  <a:lnTo>
                    <a:pt x="19054" y="18755"/>
                  </a:lnTo>
                  <a:lnTo>
                    <a:pt x="18442" y="18169"/>
                  </a:lnTo>
                  <a:lnTo>
                    <a:pt x="15640" y="15049"/>
                  </a:lnTo>
                  <a:lnTo>
                    <a:pt x="14653" y="13757"/>
                  </a:lnTo>
                  <a:close/>
                </a:path>
                <a:path w="160654" h="295910">
                  <a:moveTo>
                    <a:pt x="19088" y="18753"/>
                  </a:moveTo>
                  <a:lnTo>
                    <a:pt x="13571" y="19116"/>
                  </a:lnTo>
                  <a:lnTo>
                    <a:pt x="12045" y="19268"/>
                  </a:lnTo>
                  <a:lnTo>
                    <a:pt x="11211" y="19517"/>
                  </a:lnTo>
                  <a:lnTo>
                    <a:pt x="19947" y="19517"/>
                  </a:lnTo>
                  <a:lnTo>
                    <a:pt x="19088" y="18753"/>
                  </a:lnTo>
                  <a:close/>
                </a:path>
                <a:path w="160654" h="295910">
                  <a:moveTo>
                    <a:pt x="145634" y="13757"/>
                  </a:moveTo>
                  <a:lnTo>
                    <a:pt x="14653" y="13757"/>
                  </a:lnTo>
                  <a:lnTo>
                    <a:pt x="15640" y="15049"/>
                  </a:lnTo>
                  <a:lnTo>
                    <a:pt x="18442" y="18169"/>
                  </a:lnTo>
                  <a:lnTo>
                    <a:pt x="19088" y="18753"/>
                  </a:lnTo>
                  <a:lnTo>
                    <a:pt x="23867" y="18385"/>
                  </a:lnTo>
                  <a:lnTo>
                    <a:pt x="27948" y="18153"/>
                  </a:lnTo>
                  <a:lnTo>
                    <a:pt x="33690" y="17995"/>
                  </a:lnTo>
                  <a:lnTo>
                    <a:pt x="48907" y="17995"/>
                  </a:lnTo>
                  <a:lnTo>
                    <a:pt x="50238" y="17956"/>
                  </a:lnTo>
                  <a:lnTo>
                    <a:pt x="82796" y="16004"/>
                  </a:lnTo>
                  <a:lnTo>
                    <a:pt x="95385" y="15392"/>
                  </a:lnTo>
                  <a:lnTo>
                    <a:pt x="106086" y="14610"/>
                  </a:lnTo>
                  <a:lnTo>
                    <a:pt x="110557" y="14465"/>
                  </a:lnTo>
                  <a:lnTo>
                    <a:pt x="145789" y="14465"/>
                  </a:lnTo>
                  <a:lnTo>
                    <a:pt x="145634" y="13757"/>
                  </a:lnTo>
                  <a:close/>
                </a:path>
                <a:path w="160654" h="295910">
                  <a:moveTo>
                    <a:pt x="48907" y="17995"/>
                  </a:moveTo>
                  <a:lnTo>
                    <a:pt x="33690" y="17995"/>
                  </a:lnTo>
                  <a:lnTo>
                    <a:pt x="44631" y="18097"/>
                  </a:lnTo>
                  <a:lnTo>
                    <a:pt x="48907" y="17995"/>
                  </a:lnTo>
                  <a:close/>
                </a:path>
                <a:path w="160654" h="295910">
                  <a:moveTo>
                    <a:pt x="145789" y="14467"/>
                  </a:moveTo>
                  <a:lnTo>
                    <a:pt x="137601" y="14467"/>
                  </a:lnTo>
                  <a:lnTo>
                    <a:pt x="139022" y="14489"/>
                  </a:lnTo>
                  <a:lnTo>
                    <a:pt x="141036" y="14582"/>
                  </a:lnTo>
                  <a:lnTo>
                    <a:pt x="145597" y="14485"/>
                  </a:lnTo>
                  <a:lnTo>
                    <a:pt x="145793" y="14485"/>
                  </a:lnTo>
                  <a:close/>
                </a:path>
                <a:path w="160654" h="295910">
                  <a:moveTo>
                    <a:pt x="145582" y="13629"/>
                  </a:moveTo>
                  <a:lnTo>
                    <a:pt x="145634" y="13757"/>
                  </a:lnTo>
                  <a:lnTo>
                    <a:pt x="145794" y="14489"/>
                  </a:lnTo>
                  <a:lnTo>
                    <a:pt x="146375" y="14500"/>
                  </a:lnTo>
                  <a:lnTo>
                    <a:pt x="147008" y="14573"/>
                  </a:lnTo>
                  <a:lnTo>
                    <a:pt x="146751" y="14465"/>
                  </a:lnTo>
                  <a:lnTo>
                    <a:pt x="145582" y="13629"/>
                  </a:lnTo>
                  <a:close/>
                </a:path>
                <a:path w="160654" h="295910">
                  <a:moveTo>
                    <a:pt x="160351" y="13629"/>
                  </a:moveTo>
                  <a:lnTo>
                    <a:pt x="145582" y="13629"/>
                  </a:lnTo>
                  <a:lnTo>
                    <a:pt x="146772" y="14480"/>
                  </a:lnTo>
                  <a:lnTo>
                    <a:pt x="147008" y="14573"/>
                  </a:lnTo>
                  <a:lnTo>
                    <a:pt x="160554" y="14573"/>
                  </a:lnTo>
                  <a:lnTo>
                    <a:pt x="160351" y="13629"/>
                  </a:lnTo>
                  <a:close/>
                </a:path>
                <a:path w="160654" h="295910">
                  <a:moveTo>
                    <a:pt x="145789" y="14465"/>
                  </a:moveTo>
                  <a:lnTo>
                    <a:pt x="112471" y="14465"/>
                  </a:lnTo>
                  <a:lnTo>
                    <a:pt x="119618" y="14542"/>
                  </a:lnTo>
                  <a:lnTo>
                    <a:pt x="132722" y="14535"/>
                  </a:lnTo>
                  <a:lnTo>
                    <a:pt x="137601" y="14467"/>
                  </a:lnTo>
                  <a:lnTo>
                    <a:pt x="145789" y="14467"/>
                  </a:lnTo>
                  <a:close/>
                </a:path>
                <a:path w="160654" h="295910">
                  <a:moveTo>
                    <a:pt x="145793" y="14485"/>
                  </a:moveTo>
                  <a:lnTo>
                    <a:pt x="145597" y="14485"/>
                  </a:lnTo>
                  <a:lnTo>
                    <a:pt x="145794" y="14489"/>
                  </a:lnTo>
                  <a:close/>
                </a:path>
                <a:path w="160654" h="295910">
                  <a:moveTo>
                    <a:pt x="112426" y="54"/>
                  </a:moveTo>
                  <a:lnTo>
                    <a:pt x="110288" y="57"/>
                  </a:lnTo>
                  <a:lnTo>
                    <a:pt x="105336" y="218"/>
                  </a:lnTo>
                  <a:lnTo>
                    <a:pt x="94468" y="1012"/>
                  </a:lnTo>
                  <a:lnTo>
                    <a:pt x="75899" y="1932"/>
                  </a:lnTo>
                  <a:lnTo>
                    <a:pt x="49569" y="3562"/>
                  </a:lnTo>
                  <a:lnTo>
                    <a:pt x="45680" y="3675"/>
                  </a:lnTo>
                  <a:lnTo>
                    <a:pt x="156430" y="3675"/>
                  </a:lnTo>
                  <a:lnTo>
                    <a:pt x="151716" y="299"/>
                  </a:lnTo>
                  <a:lnTo>
                    <a:pt x="150558" y="167"/>
                  </a:lnTo>
                  <a:lnTo>
                    <a:pt x="141230" y="167"/>
                  </a:lnTo>
                  <a:lnTo>
                    <a:pt x="140517" y="134"/>
                  </a:lnTo>
                  <a:lnTo>
                    <a:pt x="118846" y="127"/>
                  </a:lnTo>
                  <a:lnTo>
                    <a:pt x="112426" y="54"/>
                  </a:lnTo>
                  <a:close/>
                </a:path>
                <a:path w="160654" h="295910">
                  <a:moveTo>
                    <a:pt x="149087" y="0"/>
                  </a:moveTo>
                  <a:lnTo>
                    <a:pt x="141230" y="167"/>
                  </a:lnTo>
                  <a:lnTo>
                    <a:pt x="150558" y="167"/>
                  </a:lnTo>
                  <a:lnTo>
                    <a:pt x="149087" y="0"/>
                  </a:lnTo>
                  <a:close/>
                </a:path>
                <a:path w="160654" h="295910">
                  <a:moveTo>
                    <a:pt x="137694" y="57"/>
                  </a:moveTo>
                  <a:lnTo>
                    <a:pt x="131885" y="134"/>
                  </a:lnTo>
                  <a:lnTo>
                    <a:pt x="140517" y="134"/>
                  </a:lnTo>
                  <a:lnTo>
                    <a:pt x="139174" y="72"/>
                  </a:lnTo>
                  <a:lnTo>
                    <a:pt x="137694" y="57"/>
                  </a:lnTo>
                  <a:close/>
                </a:path>
              </a:pathLst>
            </a:custGeom>
            <a:solidFill>
              <a:srgbClr val="000000"/>
            </a:solidFill>
          </p:spPr>
          <p:txBody>
            <a:bodyPr wrap="square" lIns="0" tIns="0" rIns="0" bIns="0" rtlCol="0"/>
            <a:lstStyle/>
            <a:p>
              <a:endParaRPr/>
            </a:p>
          </p:txBody>
        </p:sp>
        <p:pic>
          <p:nvPicPr>
            <p:cNvPr id="43" name="object 43"/>
            <p:cNvPicPr/>
            <p:nvPr/>
          </p:nvPicPr>
          <p:blipFill>
            <a:blip r:embed="rId23" cstate="print"/>
            <a:stretch>
              <a:fillRect/>
            </a:stretch>
          </p:blipFill>
          <p:spPr>
            <a:xfrm>
              <a:off x="9734597" y="2277555"/>
              <a:ext cx="166751" cy="77172"/>
            </a:xfrm>
            <a:prstGeom prst="rect">
              <a:avLst/>
            </a:prstGeom>
          </p:spPr>
        </p:pic>
      </p:grpSp>
      <p:pic>
        <p:nvPicPr>
          <p:cNvPr id="44" name="object 44"/>
          <p:cNvPicPr/>
          <p:nvPr/>
        </p:nvPicPr>
        <p:blipFill>
          <a:blip r:embed="rId24" cstate="print"/>
          <a:stretch>
            <a:fillRect/>
          </a:stretch>
        </p:blipFill>
        <p:spPr>
          <a:xfrm>
            <a:off x="8274394" y="2322413"/>
            <a:ext cx="143730" cy="110138"/>
          </a:xfrm>
          <a:prstGeom prst="rect">
            <a:avLst/>
          </a:prstGeom>
        </p:spPr>
      </p:pic>
      <p:sp>
        <p:nvSpPr>
          <p:cNvPr id="45" name="object 45"/>
          <p:cNvSpPr/>
          <p:nvPr/>
        </p:nvSpPr>
        <p:spPr>
          <a:xfrm>
            <a:off x="8257430" y="2684171"/>
            <a:ext cx="94949" cy="219738"/>
          </a:xfrm>
          <a:custGeom>
            <a:avLst/>
            <a:gdLst/>
            <a:ahLst/>
            <a:cxnLst/>
            <a:rect l="l" t="t" r="r" b="b"/>
            <a:pathLst>
              <a:path w="111125" h="257175">
                <a:moveTo>
                  <a:pt x="107893" y="31582"/>
                </a:moveTo>
                <a:lnTo>
                  <a:pt x="92604" y="31582"/>
                </a:lnTo>
                <a:lnTo>
                  <a:pt x="89076" y="39836"/>
                </a:lnTo>
                <a:lnTo>
                  <a:pt x="87368" y="43947"/>
                </a:lnTo>
                <a:lnTo>
                  <a:pt x="86518" y="45722"/>
                </a:lnTo>
                <a:lnTo>
                  <a:pt x="79943" y="59082"/>
                </a:lnTo>
                <a:lnTo>
                  <a:pt x="76814" y="65523"/>
                </a:lnTo>
                <a:lnTo>
                  <a:pt x="73333" y="72505"/>
                </a:lnTo>
                <a:lnTo>
                  <a:pt x="49680" y="118577"/>
                </a:lnTo>
                <a:lnTo>
                  <a:pt x="30445" y="153459"/>
                </a:lnTo>
                <a:lnTo>
                  <a:pt x="25992" y="161065"/>
                </a:lnTo>
                <a:lnTo>
                  <a:pt x="23668" y="165113"/>
                </a:lnTo>
                <a:lnTo>
                  <a:pt x="6451" y="201033"/>
                </a:lnTo>
                <a:lnTo>
                  <a:pt x="0" y="235327"/>
                </a:lnTo>
                <a:lnTo>
                  <a:pt x="91" y="239262"/>
                </a:lnTo>
                <a:lnTo>
                  <a:pt x="233" y="240530"/>
                </a:lnTo>
                <a:lnTo>
                  <a:pt x="342" y="242238"/>
                </a:lnTo>
                <a:lnTo>
                  <a:pt x="19416" y="255451"/>
                </a:lnTo>
                <a:lnTo>
                  <a:pt x="22704" y="256101"/>
                </a:lnTo>
                <a:lnTo>
                  <a:pt x="28746" y="257105"/>
                </a:lnTo>
                <a:lnTo>
                  <a:pt x="32753" y="256829"/>
                </a:lnTo>
                <a:lnTo>
                  <a:pt x="41021" y="250457"/>
                </a:lnTo>
                <a:lnTo>
                  <a:pt x="41993" y="246773"/>
                </a:lnTo>
                <a:lnTo>
                  <a:pt x="42600" y="242558"/>
                </a:lnTo>
                <a:lnTo>
                  <a:pt x="27666" y="242558"/>
                </a:lnTo>
                <a:lnTo>
                  <a:pt x="27739" y="242282"/>
                </a:lnTo>
                <a:lnTo>
                  <a:pt x="27444" y="242282"/>
                </a:lnTo>
                <a:lnTo>
                  <a:pt x="24724" y="241819"/>
                </a:lnTo>
                <a:lnTo>
                  <a:pt x="22049" y="241284"/>
                </a:lnTo>
                <a:lnTo>
                  <a:pt x="19110" y="240774"/>
                </a:lnTo>
                <a:lnTo>
                  <a:pt x="14697" y="240774"/>
                </a:lnTo>
                <a:lnTo>
                  <a:pt x="14543" y="240132"/>
                </a:lnTo>
                <a:lnTo>
                  <a:pt x="13769" y="239262"/>
                </a:lnTo>
                <a:lnTo>
                  <a:pt x="14596" y="239262"/>
                </a:lnTo>
                <a:lnTo>
                  <a:pt x="14469" y="238151"/>
                </a:lnTo>
                <a:lnTo>
                  <a:pt x="14425" y="235327"/>
                </a:lnTo>
                <a:lnTo>
                  <a:pt x="27537" y="188729"/>
                </a:lnTo>
                <a:lnTo>
                  <a:pt x="42905" y="160695"/>
                </a:lnTo>
                <a:lnTo>
                  <a:pt x="45193" y="156684"/>
                </a:lnTo>
                <a:lnTo>
                  <a:pt x="79859" y="91509"/>
                </a:lnTo>
                <a:lnTo>
                  <a:pt x="94441" y="62238"/>
                </a:lnTo>
                <a:lnTo>
                  <a:pt x="99617" y="51738"/>
                </a:lnTo>
                <a:lnTo>
                  <a:pt x="100503" y="49888"/>
                </a:lnTo>
                <a:lnTo>
                  <a:pt x="103291" y="43214"/>
                </a:lnTo>
                <a:lnTo>
                  <a:pt x="105493" y="38044"/>
                </a:lnTo>
                <a:lnTo>
                  <a:pt x="107332" y="33403"/>
                </a:lnTo>
                <a:lnTo>
                  <a:pt x="107893" y="31582"/>
                </a:lnTo>
                <a:close/>
              </a:path>
              <a:path w="111125" h="257175">
                <a:moveTo>
                  <a:pt x="28081" y="242238"/>
                </a:moveTo>
                <a:lnTo>
                  <a:pt x="27745" y="242261"/>
                </a:lnTo>
                <a:lnTo>
                  <a:pt x="27666" y="242558"/>
                </a:lnTo>
                <a:lnTo>
                  <a:pt x="28081" y="242238"/>
                </a:lnTo>
                <a:close/>
              </a:path>
              <a:path w="111125" h="257175">
                <a:moveTo>
                  <a:pt x="42646" y="242238"/>
                </a:moveTo>
                <a:lnTo>
                  <a:pt x="28081" y="242238"/>
                </a:lnTo>
                <a:lnTo>
                  <a:pt x="27666" y="242558"/>
                </a:lnTo>
                <a:lnTo>
                  <a:pt x="42600" y="242558"/>
                </a:lnTo>
                <a:lnTo>
                  <a:pt x="42646" y="242238"/>
                </a:lnTo>
                <a:close/>
              </a:path>
              <a:path w="111125" h="257175">
                <a:moveTo>
                  <a:pt x="27745" y="242261"/>
                </a:moveTo>
                <a:lnTo>
                  <a:pt x="27444" y="242282"/>
                </a:lnTo>
                <a:lnTo>
                  <a:pt x="27739" y="242282"/>
                </a:lnTo>
                <a:close/>
              </a:path>
              <a:path w="111125" h="257175">
                <a:moveTo>
                  <a:pt x="36093" y="217382"/>
                </a:moveTo>
                <a:lnTo>
                  <a:pt x="32151" y="219678"/>
                </a:lnTo>
                <a:lnTo>
                  <a:pt x="30480" y="226013"/>
                </a:lnTo>
                <a:lnTo>
                  <a:pt x="30124" y="228108"/>
                </a:lnTo>
                <a:lnTo>
                  <a:pt x="28518" y="239262"/>
                </a:lnTo>
                <a:lnTo>
                  <a:pt x="28452" y="239596"/>
                </a:lnTo>
                <a:lnTo>
                  <a:pt x="27745" y="242261"/>
                </a:lnTo>
                <a:lnTo>
                  <a:pt x="28081" y="242238"/>
                </a:lnTo>
                <a:lnTo>
                  <a:pt x="42646" y="242238"/>
                </a:lnTo>
                <a:lnTo>
                  <a:pt x="44301" y="230746"/>
                </a:lnTo>
                <a:lnTo>
                  <a:pt x="44607" y="228953"/>
                </a:lnTo>
                <a:lnTo>
                  <a:pt x="46084" y="223352"/>
                </a:lnTo>
                <a:lnTo>
                  <a:pt x="43788" y="219410"/>
                </a:lnTo>
                <a:lnTo>
                  <a:pt x="36093" y="217382"/>
                </a:lnTo>
                <a:close/>
              </a:path>
              <a:path w="111125" h="257175">
                <a:moveTo>
                  <a:pt x="22053" y="241284"/>
                </a:moveTo>
                <a:close/>
              </a:path>
              <a:path w="111125" h="257175">
                <a:moveTo>
                  <a:pt x="13769" y="239262"/>
                </a:moveTo>
                <a:lnTo>
                  <a:pt x="14543" y="240132"/>
                </a:lnTo>
                <a:lnTo>
                  <a:pt x="14697" y="240774"/>
                </a:lnTo>
                <a:lnTo>
                  <a:pt x="14628" y="239539"/>
                </a:lnTo>
                <a:lnTo>
                  <a:pt x="13769" y="239262"/>
                </a:lnTo>
                <a:close/>
              </a:path>
              <a:path w="111125" h="257175">
                <a:moveTo>
                  <a:pt x="14628" y="239539"/>
                </a:moveTo>
                <a:lnTo>
                  <a:pt x="14697" y="240774"/>
                </a:lnTo>
                <a:lnTo>
                  <a:pt x="19110" y="240774"/>
                </a:lnTo>
                <a:lnTo>
                  <a:pt x="17706" y="240530"/>
                </a:lnTo>
                <a:lnTo>
                  <a:pt x="14628" y="239539"/>
                </a:lnTo>
                <a:close/>
              </a:path>
              <a:path w="111125" h="257175">
                <a:moveTo>
                  <a:pt x="14596" y="239262"/>
                </a:moveTo>
                <a:lnTo>
                  <a:pt x="13769" y="239262"/>
                </a:lnTo>
                <a:lnTo>
                  <a:pt x="14628" y="239539"/>
                </a:lnTo>
                <a:lnTo>
                  <a:pt x="14596" y="239262"/>
                </a:lnTo>
                <a:close/>
              </a:path>
              <a:path w="111125" h="257175">
                <a:moveTo>
                  <a:pt x="101894" y="0"/>
                </a:moveTo>
                <a:lnTo>
                  <a:pt x="81286" y="19071"/>
                </a:lnTo>
                <a:lnTo>
                  <a:pt x="78510" y="24096"/>
                </a:lnTo>
                <a:lnTo>
                  <a:pt x="76595" y="27632"/>
                </a:lnTo>
                <a:lnTo>
                  <a:pt x="74809" y="31195"/>
                </a:lnTo>
                <a:lnTo>
                  <a:pt x="71374" y="38920"/>
                </a:lnTo>
                <a:lnTo>
                  <a:pt x="69730" y="42543"/>
                </a:lnTo>
                <a:lnTo>
                  <a:pt x="71334" y="46813"/>
                </a:lnTo>
                <a:lnTo>
                  <a:pt x="78579" y="50104"/>
                </a:lnTo>
                <a:lnTo>
                  <a:pt x="82850" y="48500"/>
                </a:lnTo>
                <a:lnTo>
                  <a:pt x="84495" y="44876"/>
                </a:lnTo>
                <a:lnTo>
                  <a:pt x="87845" y="37339"/>
                </a:lnTo>
                <a:lnTo>
                  <a:pt x="89373" y="34293"/>
                </a:lnTo>
                <a:lnTo>
                  <a:pt x="91089" y="31121"/>
                </a:lnTo>
                <a:lnTo>
                  <a:pt x="94193" y="25481"/>
                </a:lnTo>
                <a:lnTo>
                  <a:pt x="94680" y="24487"/>
                </a:lnTo>
                <a:lnTo>
                  <a:pt x="95111" y="22012"/>
                </a:lnTo>
                <a:lnTo>
                  <a:pt x="95365" y="19071"/>
                </a:lnTo>
                <a:lnTo>
                  <a:pt x="95491" y="14566"/>
                </a:lnTo>
                <a:lnTo>
                  <a:pt x="95389" y="11451"/>
                </a:lnTo>
                <a:lnTo>
                  <a:pt x="95360" y="11184"/>
                </a:lnTo>
                <a:lnTo>
                  <a:pt x="110630" y="11184"/>
                </a:lnTo>
                <a:lnTo>
                  <a:pt x="110699" y="6518"/>
                </a:lnTo>
                <a:lnTo>
                  <a:pt x="104529" y="349"/>
                </a:lnTo>
                <a:lnTo>
                  <a:pt x="101894" y="0"/>
                </a:lnTo>
                <a:close/>
              </a:path>
              <a:path w="111125" h="257175">
                <a:moveTo>
                  <a:pt x="110582" y="14367"/>
                </a:moveTo>
                <a:lnTo>
                  <a:pt x="94297" y="26685"/>
                </a:lnTo>
                <a:lnTo>
                  <a:pt x="93603" y="28936"/>
                </a:lnTo>
                <a:lnTo>
                  <a:pt x="91939" y="33137"/>
                </a:lnTo>
                <a:lnTo>
                  <a:pt x="92604" y="31582"/>
                </a:lnTo>
                <a:lnTo>
                  <a:pt x="107893" y="31582"/>
                </a:lnTo>
                <a:lnTo>
                  <a:pt x="108300" y="30262"/>
                </a:lnTo>
                <a:lnTo>
                  <a:pt x="110537" y="17407"/>
                </a:lnTo>
                <a:lnTo>
                  <a:pt x="110582" y="14367"/>
                </a:lnTo>
                <a:close/>
              </a:path>
              <a:path w="111125" h="257175">
                <a:moveTo>
                  <a:pt x="95390" y="11456"/>
                </a:moveTo>
                <a:lnTo>
                  <a:pt x="95491" y="14566"/>
                </a:lnTo>
                <a:lnTo>
                  <a:pt x="95365" y="19071"/>
                </a:lnTo>
                <a:lnTo>
                  <a:pt x="95111" y="22012"/>
                </a:lnTo>
                <a:lnTo>
                  <a:pt x="94680" y="24487"/>
                </a:lnTo>
                <a:lnTo>
                  <a:pt x="96145" y="21498"/>
                </a:lnTo>
                <a:lnTo>
                  <a:pt x="96637" y="20619"/>
                </a:lnTo>
                <a:lnTo>
                  <a:pt x="98435" y="18246"/>
                </a:lnTo>
                <a:lnTo>
                  <a:pt x="101188" y="15595"/>
                </a:lnTo>
                <a:lnTo>
                  <a:pt x="102004" y="14975"/>
                </a:lnTo>
                <a:lnTo>
                  <a:pt x="100474" y="14975"/>
                </a:lnTo>
                <a:lnTo>
                  <a:pt x="98521" y="14716"/>
                </a:lnTo>
                <a:lnTo>
                  <a:pt x="95441" y="11638"/>
                </a:lnTo>
                <a:lnTo>
                  <a:pt x="95390" y="11456"/>
                </a:lnTo>
                <a:close/>
              </a:path>
              <a:path w="111125" h="257175">
                <a:moveTo>
                  <a:pt x="110630" y="11184"/>
                </a:moveTo>
                <a:lnTo>
                  <a:pt x="95360" y="11184"/>
                </a:lnTo>
                <a:lnTo>
                  <a:pt x="95441" y="11638"/>
                </a:lnTo>
                <a:lnTo>
                  <a:pt x="98521" y="14716"/>
                </a:lnTo>
                <a:lnTo>
                  <a:pt x="100474" y="14975"/>
                </a:lnTo>
                <a:lnTo>
                  <a:pt x="102470" y="14566"/>
                </a:lnTo>
                <a:lnTo>
                  <a:pt x="102806" y="14367"/>
                </a:lnTo>
                <a:lnTo>
                  <a:pt x="110582" y="14367"/>
                </a:lnTo>
                <a:lnTo>
                  <a:pt x="110630" y="11184"/>
                </a:lnTo>
                <a:close/>
              </a:path>
              <a:path w="111125" h="257175">
                <a:moveTo>
                  <a:pt x="102313" y="14603"/>
                </a:moveTo>
                <a:lnTo>
                  <a:pt x="100474" y="14975"/>
                </a:lnTo>
                <a:lnTo>
                  <a:pt x="102004" y="14975"/>
                </a:lnTo>
                <a:lnTo>
                  <a:pt x="102317" y="14738"/>
                </a:lnTo>
                <a:lnTo>
                  <a:pt x="101825" y="14738"/>
                </a:lnTo>
                <a:lnTo>
                  <a:pt x="102313" y="14603"/>
                </a:lnTo>
                <a:close/>
              </a:path>
              <a:path w="111125" h="257175">
                <a:moveTo>
                  <a:pt x="102806" y="14367"/>
                </a:moveTo>
                <a:lnTo>
                  <a:pt x="102470" y="14566"/>
                </a:lnTo>
                <a:lnTo>
                  <a:pt x="101825" y="14738"/>
                </a:lnTo>
                <a:lnTo>
                  <a:pt x="102317" y="14738"/>
                </a:lnTo>
                <a:lnTo>
                  <a:pt x="102806" y="14367"/>
                </a:lnTo>
                <a:close/>
              </a:path>
            </a:pathLst>
          </a:custGeom>
          <a:solidFill>
            <a:srgbClr val="000000"/>
          </a:solidFill>
        </p:spPr>
        <p:txBody>
          <a:bodyPr wrap="square" lIns="0" tIns="0" rIns="0" bIns="0" rtlCol="0"/>
          <a:lstStyle/>
          <a:p>
            <a:endParaRPr/>
          </a:p>
        </p:txBody>
      </p:sp>
      <p:grpSp>
        <p:nvGrpSpPr>
          <p:cNvPr id="46" name="object 46"/>
          <p:cNvGrpSpPr/>
          <p:nvPr/>
        </p:nvGrpSpPr>
        <p:grpSpPr>
          <a:xfrm>
            <a:off x="5356796" y="3928651"/>
            <a:ext cx="578372" cy="257175"/>
            <a:chOff x="6265202" y="4597977"/>
            <a:chExt cx="676910" cy="300990"/>
          </a:xfrm>
        </p:grpSpPr>
        <p:pic>
          <p:nvPicPr>
            <p:cNvPr id="47" name="object 47"/>
            <p:cNvPicPr/>
            <p:nvPr/>
          </p:nvPicPr>
          <p:blipFill>
            <a:blip r:embed="rId25" cstate="print"/>
            <a:stretch>
              <a:fillRect/>
            </a:stretch>
          </p:blipFill>
          <p:spPr>
            <a:xfrm>
              <a:off x="6265202" y="4597977"/>
              <a:ext cx="163380" cy="297180"/>
            </a:xfrm>
            <a:prstGeom prst="rect">
              <a:avLst/>
            </a:prstGeom>
          </p:spPr>
        </p:pic>
        <p:pic>
          <p:nvPicPr>
            <p:cNvPr id="48" name="object 48"/>
            <p:cNvPicPr/>
            <p:nvPr/>
          </p:nvPicPr>
          <p:blipFill>
            <a:blip r:embed="rId26" cstate="print"/>
            <a:stretch>
              <a:fillRect/>
            </a:stretch>
          </p:blipFill>
          <p:spPr>
            <a:xfrm>
              <a:off x="6466047" y="4656279"/>
              <a:ext cx="475810" cy="242569"/>
            </a:xfrm>
            <a:prstGeom prst="rect">
              <a:avLst/>
            </a:prstGeom>
          </p:spPr>
        </p:pic>
      </p:grpSp>
      <p:sp>
        <p:nvSpPr>
          <p:cNvPr id="49" name="object 49"/>
          <p:cNvSpPr/>
          <p:nvPr/>
        </p:nvSpPr>
        <p:spPr>
          <a:xfrm>
            <a:off x="6121203" y="3952812"/>
            <a:ext cx="239813" cy="246324"/>
          </a:xfrm>
          <a:custGeom>
            <a:avLst/>
            <a:gdLst/>
            <a:ahLst/>
            <a:cxnLst/>
            <a:rect l="l" t="t" r="r" b="b"/>
            <a:pathLst>
              <a:path w="280670" h="288289">
                <a:moveTo>
                  <a:pt x="54317" y="15760"/>
                </a:moveTo>
                <a:lnTo>
                  <a:pt x="53530" y="12306"/>
                </a:lnTo>
                <a:lnTo>
                  <a:pt x="52946" y="9728"/>
                </a:lnTo>
                <a:lnTo>
                  <a:pt x="51523" y="6781"/>
                </a:lnTo>
                <a:lnTo>
                  <a:pt x="47955" y="2781"/>
                </a:lnTo>
                <a:lnTo>
                  <a:pt x="45758" y="1473"/>
                </a:lnTo>
                <a:lnTo>
                  <a:pt x="45135" y="1295"/>
                </a:lnTo>
                <a:lnTo>
                  <a:pt x="45135" y="12738"/>
                </a:lnTo>
                <a:lnTo>
                  <a:pt x="44665" y="13360"/>
                </a:lnTo>
                <a:lnTo>
                  <a:pt x="45135" y="12738"/>
                </a:lnTo>
                <a:lnTo>
                  <a:pt x="45135" y="1295"/>
                </a:lnTo>
                <a:lnTo>
                  <a:pt x="44564" y="1143"/>
                </a:lnTo>
                <a:lnTo>
                  <a:pt x="44564" y="15760"/>
                </a:lnTo>
                <a:lnTo>
                  <a:pt x="44259" y="19799"/>
                </a:lnTo>
                <a:lnTo>
                  <a:pt x="43789" y="25539"/>
                </a:lnTo>
                <a:lnTo>
                  <a:pt x="44564" y="15760"/>
                </a:lnTo>
                <a:lnTo>
                  <a:pt x="44564" y="1143"/>
                </a:lnTo>
                <a:lnTo>
                  <a:pt x="42570" y="558"/>
                </a:lnTo>
                <a:lnTo>
                  <a:pt x="42570" y="14592"/>
                </a:lnTo>
                <a:lnTo>
                  <a:pt x="41389" y="14846"/>
                </a:lnTo>
                <a:lnTo>
                  <a:pt x="42570" y="14592"/>
                </a:lnTo>
                <a:lnTo>
                  <a:pt x="42570" y="558"/>
                </a:lnTo>
                <a:lnTo>
                  <a:pt x="41021" y="114"/>
                </a:lnTo>
                <a:lnTo>
                  <a:pt x="38950" y="0"/>
                </a:lnTo>
                <a:lnTo>
                  <a:pt x="33528" y="3200"/>
                </a:lnTo>
                <a:lnTo>
                  <a:pt x="32410" y="5372"/>
                </a:lnTo>
                <a:lnTo>
                  <a:pt x="30556" y="11214"/>
                </a:lnTo>
                <a:lnTo>
                  <a:pt x="30302" y="13360"/>
                </a:lnTo>
                <a:lnTo>
                  <a:pt x="29591" y="22707"/>
                </a:lnTo>
                <a:lnTo>
                  <a:pt x="29095" y="27012"/>
                </a:lnTo>
                <a:lnTo>
                  <a:pt x="28092" y="35306"/>
                </a:lnTo>
                <a:lnTo>
                  <a:pt x="25844" y="53124"/>
                </a:lnTo>
                <a:lnTo>
                  <a:pt x="24295" y="64973"/>
                </a:lnTo>
                <a:lnTo>
                  <a:pt x="23799" y="69037"/>
                </a:lnTo>
                <a:lnTo>
                  <a:pt x="22860" y="77203"/>
                </a:lnTo>
                <a:lnTo>
                  <a:pt x="20701" y="99491"/>
                </a:lnTo>
                <a:lnTo>
                  <a:pt x="20066" y="105371"/>
                </a:lnTo>
                <a:lnTo>
                  <a:pt x="19240" y="112610"/>
                </a:lnTo>
                <a:lnTo>
                  <a:pt x="18313" y="120370"/>
                </a:lnTo>
                <a:lnTo>
                  <a:pt x="15836" y="140322"/>
                </a:lnTo>
                <a:lnTo>
                  <a:pt x="14960" y="147091"/>
                </a:lnTo>
                <a:lnTo>
                  <a:pt x="14960" y="272376"/>
                </a:lnTo>
                <a:lnTo>
                  <a:pt x="14846" y="283552"/>
                </a:lnTo>
                <a:lnTo>
                  <a:pt x="14846" y="278460"/>
                </a:lnTo>
                <a:lnTo>
                  <a:pt x="14795" y="275551"/>
                </a:lnTo>
                <a:lnTo>
                  <a:pt x="14884" y="273304"/>
                </a:lnTo>
                <a:lnTo>
                  <a:pt x="14960" y="272376"/>
                </a:lnTo>
                <a:lnTo>
                  <a:pt x="14960" y="147091"/>
                </a:lnTo>
                <a:lnTo>
                  <a:pt x="13855" y="155600"/>
                </a:lnTo>
                <a:lnTo>
                  <a:pt x="11137" y="175920"/>
                </a:lnTo>
                <a:lnTo>
                  <a:pt x="7937" y="198450"/>
                </a:lnTo>
                <a:lnTo>
                  <a:pt x="6477" y="209550"/>
                </a:lnTo>
                <a:lnTo>
                  <a:pt x="6477" y="272376"/>
                </a:lnTo>
                <a:lnTo>
                  <a:pt x="6350" y="272478"/>
                </a:lnTo>
                <a:lnTo>
                  <a:pt x="5765" y="272834"/>
                </a:lnTo>
                <a:lnTo>
                  <a:pt x="6477" y="272376"/>
                </a:lnTo>
                <a:lnTo>
                  <a:pt x="6477" y="209550"/>
                </a:lnTo>
                <a:lnTo>
                  <a:pt x="1943" y="251180"/>
                </a:lnTo>
                <a:lnTo>
                  <a:pt x="1320" y="262140"/>
                </a:lnTo>
                <a:lnTo>
                  <a:pt x="520" y="272186"/>
                </a:lnTo>
                <a:lnTo>
                  <a:pt x="406" y="274459"/>
                </a:lnTo>
                <a:lnTo>
                  <a:pt x="0" y="277456"/>
                </a:lnTo>
                <a:lnTo>
                  <a:pt x="0" y="281597"/>
                </a:lnTo>
                <a:lnTo>
                  <a:pt x="431" y="282854"/>
                </a:lnTo>
                <a:lnTo>
                  <a:pt x="482" y="275551"/>
                </a:lnTo>
                <a:lnTo>
                  <a:pt x="647" y="275386"/>
                </a:lnTo>
                <a:lnTo>
                  <a:pt x="533" y="283159"/>
                </a:lnTo>
                <a:lnTo>
                  <a:pt x="431" y="282854"/>
                </a:lnTo>
                <a:lnTo>
                  <a:pt x="431" y="283552"/>
                </a:lnTo>
                <a:lnTo>
                  <a:pt x="800" y="283921"/>
                </a:lnTo>
                <a:lnTo>
                  <a:pt x="977" y="284441"/>
                </a:lnTo>
                <a:lnTo>
                  <a:pt x="1600" y="284721"/>
                </a:lnTo>
                <a:lnTo>
                  <a:pt x="3657" y="286778"/>
                </a:lnTo>
                <a:lnTo>
                  <a:pt x="6045" y="286778"/>
                </a:lnTo>
                <a:lnTo>
                  <a:pt x="8089" y="287718"/>
                </a:lnTo>
                <a:lnTo>
                  <a:pt x="10452" y="286905"/>
                </a:lnTo>
                <a:lnTo>
                  <a:pt x="10655" y="286778"/>
                </a:lnTo>
                <a:lnTo>
                  <a:pt x="11620" y="286778"/>
                </a:lnTo>
                <a:lnTo>
                  <a:pt x="13233" y="285165"/>
                </a:lnTo>
                <a:lnTo>
                  <a:pt x="14719" y="284226"/>
                </a:lnTo>
                <a:lnTo>
                  <a:pt x="16103" y="283159"/>
                </a:lnTo>
                <a:lnTo>
                  <a:pt x="20091" y="279755"/>
                </a:lnTo>
                <a:lnTo>
                  <a:pt x="22225" y="277774"/>
                </a:lnTo>
                <a:lnTo>
                  <a:pt x="32054" y="268389"/>
                </a:lnTo>
                <a:lnTo>
                  <a:pt x="34086" y="266484"/>
                </a:lnTo>
                <a:lnTo>
                  <a:pt x="39179" y="262140"/>
                </a:lnTo>
                <a:lnTo>
                  <a:pt x="39535" y="257594"/>
                </a:lnTo>
                <a:lnTo>
                  <a:pt x="34366" y="251536"/>
                </a:lnTo>
                <a:lnTo>
                  <a:pt x="29819" y="251180"/>
                </a:lnTo>
                <a:lnTo>
                  <a:pt x="24447" y="255765"/>
                </a:lnTo>
                <a:lnTo>
                  <a:pt x="22313" y="257746"/>
                </a:lnTo>
                <a:lnTo>
                  <a:pt x="15621" y="264147"/>
                </a:lnTo>
                <a:lnTo>
                  <a:pt x="16268" y="252857"/>
                </a:lnTo>
                <a:lnTo>
                  <a:pt x="20497" y="213487"/>
                </a:lnTo>
                <a:lnTo>
                  <a:pt x="25412" y="177901"/>
                </a:lnTo>
                <a:lnTo>
                  <a:pt x="28143" y="157480"/>
                </a:lnTo>
                <a:lnTo>
                  <a:pt x="33553" y="114261"/>
                </a:lnTo>
                <a:lnTo>
                  <a:pt x="36804" y="82575"/>
                </a:lnTo>
                <a:lnTo>
                  <a:pt x="37198" y="78727"/>
                </a:lnTo>
                <a:lnTo>
                  <a:pt x="38100" y="70764"/>
                </a:lnTo>
                <a:lnTo>
                  <a:pt x="41071" y="47688"/>
                </a:lnTo>
                <a:lnTo>
                  <a:pt x="42621" y="35255"/>
                </a:lnTo>
                <a:lnTo>
                  <a:pt x="50634" y="35306"/>
                </a:lnTo>
                <a:lnTo>
                  <a:pt x="53860" y="32080"/>
                </a:lnTo>
                <a:lnTo>
                  <a:pt x="53975" y="24688"/>
                </a:lnTo>
                <a:lnTo>
                  <a:pt x="54229" y="19799"/>
                </a:lnTo>
                <a:lnTo>
                  <a:pt x="54317" y="15760"/>
                </a:lnTo>
                <a:close/>
              </a:path>
              <a:path w="280670" h="288289">
                <a:moveTo>
                  <a:pt x="280631" y="13944"/>
                </a:moveTo>
                <a:lnTo>
                  <a:pt x="280593" y="10731"/>
                </a:lnTo>
                <a:lnTo>
                  <a:pt x="279857" y="8128"/>
                </a:lnTo>
                <a:lnTo>
                  <a:pt x="274256" y="2527"/>
                </a:lnTo>
                <a:lnTo>
                  <a:pt x="270700" y="2362"/>
                </a:lnTo>
                <a:lnTo>
                  <a:pt x="269036" y="2603"/>
                </a:lnTo>
                <a:lnTo>
                  <a:pt x="269036" y="17259"/>
                </a:lnTo>
                <a:lnTo>
                  <a:pt x="269036" y="2603"/>
                </a:lnTo>
                <a:lnTo>
                  <a:pt x="266446" y="2959"/>
                </a:lnTo>
                <a:lnTo>
                  <a:pt x="266446" y="15087"/>
                </a:lnTo>
                <a:lnTo>
                  <a:pt x="266230" y="14338"/>
                </a:lnTo>
                <a:lnTo>
                  <a:pt x="266166" y="15087"/>
                </a:lnTo>
                <a:lnTo>
                  <a:pt x="266230" y="13944"/>
                </a:lnTo>
                <a:lnTo>
                  <a:pt x="266268" y="14465"/>
                </a:lnTo>
                <a:lnTo>
                  <a:pt x="266446" y="15087"/>
                </a:lnTo>
                <a:lnTo>
                  <a:pt x="266446" y="2959"/>
                </a:lnTo>
                <a:lnTo>
                  <a:pt x="262585" y="3492"/>
                </a:lnTo>
                <a:lnTo>
                  <a:pt x="260426" y="3822"/>
                </a:lnTo>
                <a:lnTo>
                  <a:pt x="253555" y="4610"/>
                </a:lnTo>
                <a:lnTo>
                  <a:pt x="234162" y="16649"/>
                </a:lnTo>
                <a:lnTo>
                  <a:pt x="227812" y="21755"/>
                </a:lnTo>
                <a:lnTo>
                  <a:pt x="197180" y="47955"/>
                </a:lnTo>
                <a:lnTo>
                  <a:pt x="169837" y="80137"/>
                </a:lnTo>
                <a:lnTo>
                  <a:pt x="154838" y="121780"/>
                </a:lnTo>
                <a:lnTo>
                  <a:pt x="154190" y="135724"/>
                </a:lnTo>
                <a:lnTo>
                  <a:pt x="153720" y="142201"/>
                </a:lnTo>
                <a:lnTo>
                  <a:pt x="174091" y="174815"/>
                </a:lnTo>
                <a:lnTo>
                  <a:pt x="179959" y="179298"/>
                </a:lnTo>
                <a:lnTo>
                  <a:pt x="183083" y="181724"/>
                </a:lnTo>
                <a:lnTo>
                  <a:pt x="199999" y="207619"/>
                </a:lnTo>
                <a:lnTo>
                  <a:pt x="199961" y="218236"/>
                </a:lnTo>
                <a:lnTo>
                  <a:pt x="200177" y="220662"/>
                </a:lnTo>
                <a:lnTo>
                  <a:pt x="200406" y="222783"/>
                </a:lnTo>
                <a:lnTo>
                  <a:pt x="200406" y="223443"/>
                </a:lnTo>
                <a:lnTo>
                  <a:pt x="200063" y="224434"/>
                </a:lnTo>
                <a:lnTo>
                  <a:pt x="199161" y="225539"/>
                </a:lnTo>
                <a:lnTo>
                  <a:pt x="195262" y="229450"/>
                </a:lnTo>
                <a:lnTo>
                  <a:pt x="191782" y="233032"/>
                </a:lnTo>
                <a:lnTo>
                  <a:pt x="160210" y="244779"/>
                </a:lnTo>
                <a:lnTo>
                  <a:pt x="152679" y="246545"/>
                </a:lnTo>
                <a:lnTo>
                  <a:pt x="129755" y="248539"/>
                </a:lnTo>
                <a:lnTo>
                  <a:pt x="127228" y="248589"/>
                </a:lnTo>
                <a:lnTo>
                  <a:pt x="116357" y="248539"/>
                </a:lnTo>
                <a:lnTo>
                  <a:pt x="114007" y="248551"/>
                </a:lnTo>
                <a:lnTo>
                  <a:pt x="107810" y="248678"/>
                </a:lnTo>
                <a:lnTo>
                  <a:pt x="107861" y="248488"/>
                </a:lnTo>
                <a:lnTo>
                  <a:pt x="109410" y="241973"/>
                </a:lnTo>
                <a:lnTo>
                  <a:pt x="109651" y="240919"/>
                </a:lnTo>
                <a:lnTo>
                  <a:pt x="110528" y="235127"/>
                </a:lnTo>
                <a:lnTo>
                  <a:pt x="107835" y="231457"/>
                </a:lnTo>
                <a:lnTo>
                  <a:pt x="99961" y="230251"/>
                </a:lnTo>
                <a:lnTo>
                  <a:pt x="96291" y="232956"/>
                </a:lnTo>
                <a:lnTo>
                  <a:pt x="95465" y="238264"/>
                </a:lnTo>
                <a:lnTo>
                  <a:pt x="95186" y="239547"/>
                </a:lnTo>
                <a:lnTo>
                  <a:pt x="93192" y="247980"/>
                </a:lnTo>
                <a:lnTo>
                  <a:pt x="92468" y="252641"/>
                </a:lnTo>
                <a:lnTo>
                  <a:pt x="92367" y="256400"/>
                </a:lnTo>
                <a:lnTo>
                  <a:pt x="95592" y="261035"/>
                </a:lnTo>
                <a:lnTo>
                  <a:pt x="97472" y="262191"/>
                </a:lnTo>
                <a:lnTo>
                  <a:pt x="100584" y="262890"/>
                </a:lnTo>
                <a:lnTo>
                  <a:pt x="101155" y="262915"/>
                </a:lnTo>
                <a:lnTo>
                  <a:pt x="103009" y="262915"/>
                </a:lnTo>
                <a:lnTo>
                  <a:pt x="104927" y="263105"/>
                </a:lnTo>
                <a:lnTo>
                  <a:pt x="106857" y="263105"/>
                </a:lnTo>
                <a:lnTo>
                  <a:pt x="115277" y="262940"/>
                </a:lnTo>
                <a:lnTo>
                  <a:pt x="125260" y="263004"/>
                </a:lnTo>
                <a:lnTo>
                  <a:pt x="127355" y="263004"/>
                </a:lnTo>
                <a:lnTo>
                  <a:pt x="130390" y="262940"/>
                </a:lnTo>
                <a:lnTo>
                  <a:pt x="132346" y="262902"/>
                </a:lnTo>
                <a:lnTo>
                  <a:pt x="166611" y="258114"/>
                </a:lnTo>
                <a:lnTo>
                  <a:pt x="173596" y="256578"/>
                </a:lnTo>
                <a:lnTo>
                  <a:pt x="206883" y="238188"/>
                </a:lnTo>
                <a:lnTo>
                  <a:pt x="210972" y="234099"/>
                </a:lnTo>
                <a:lnTo>
                  <a:pt x="212674" y="232003"/>
                </a:lnTo>
                <a:lnTo>
                  <a:pt x="214934" y="225539"/>
                </a:lnTo>
                <a:lnTo>
                  <a:pt x="214896" y="222783"/>
                </a:lnTo>
                <a:lnTo>
                  <a:pt x="214426" y="218236"/>
                </a:lnTo>
                <a:lnTo>
                  <a:pt x="214337" y="215176"/>
                </a:lnTo>
                <a:lnTo>
                  <a:pt x="214477" y="209588"/>
                </a:lnTo>
                <a:lnTo>
                  <a:pt x="214464" y="207619"/>
                </a:lnTo>
                <a:lnTo>
                  <a:pt x="213855" y="200672"/>
                </a:lnTo>
                <a:lnTo>
                  <a:pt x="183222" y="163652"/>
                </a:lnTo>
                <a:lnTo>
                  <a:pt x="181914" y="162572"/>
                </a:lnTo>
                <a:lnTo>
                  <a:pt x="168160" y="143344"/>
                </a:lnTo>
                <a:lnTo>
                  <a:pt x="168173" y="142201"/>
                </a:lnTo>
                <a:lnTo>
                  <a:pt x="168592" y="136410"/>
                </a:lnTo>
                <a:lnTo>
                  <a:pt x="168795" y="129324"/>
                </a:lnTo>
                <a:lnTo>
                  <a:pt x="179209" y="92024"/>
                </a:lnTo>
                <a:lnTo>
                  <a:pt x="207175" y="58331"/>
                </a:lnTo>
                <a:lnTo>
                  <a:pt x="238061" y="31991"/>
                </a:lnTo>
                <a:lnTo>
                  <a:pt x="243420" y="27711"/>
                </a:lnTo>
                <a:lnTo>
                  <a:pt x="248335" y="23368"/>
                </a:lnTo>
                <a:lnTo>
                  <a:pt x="262432" y="18084"/>
                </a:lnTo>
                <a:lnTo>
                  <a:pt x="265811" y="17576"/>
                </a:lnTo>
                <a:lnTo>
                  <a:pt x="265506" y="19748"/>
                </a:lnTo>
                <a:lnTo>
                  <a:pt x="265391" y="20662"/>
                </a:lnTo>
                <a:lnTo>
                  <a:pt x="265353" y="47955"/>
                </a:lnTo>
                <a:lnTo>
                  <a:pt x="265239" y="51003"/>
                </a:lnTo>
                <a:lnTo>
                  <a:pt x="264579" y="63512"/>
                </a:lnTo>
                <a:lnTo>
                  <a:pt x="264477" y="67602"/>
                </a:lnTo>
                <a:lnTo>
                  <a:pt x="267449" y="70866"/>
                </a:lnTo>
                <a:lnTo>
                  <a:pt x="275399" y="71247"/>
                </a:lnTo>
                <a:lnTo>
                  <a:pt x="278777" y="68173"/>
                </a:lnTo>
                <a:lnTo>
                  <a:pt x="279082" y="62141"/>
                </a:lnTo>
                <a:lnTo>
                  <a:pt x="279590" y="52717"/>
                </a:lnTo>
                <a:lnTo>
                  <a:pt x="279717" y="50139"/>
                </a:lnTo>
                <a:lnTo>
                  <a:pt x="279831" y="44551"/>
                </a:lnTo>
                <a:lnTo>
                  <a:pt x="279920" y="20662"/>
                </a:lnTo>
                <a:lnTo>
                  <a:pt x="280416" y="17272"/>
                </a:lnTo>
                <a:lnTo>
                  <a:pt x="280517" y="16586"/>
                </a:lnTo>
                <a:lnTo>
                  <a:pt x="280581" y="15925"/>
                </a:lnTo>
                <a:lnTo>
                  <a:pt x="280631" y="13944"/>
                </a:lnTo>
                <a:close/>
              </a:path>
            </a:pathLst>
          </a:custGeom>
          <a:solidFill>
            <a:srgbClr val="000000"/>
          </a:solidFill>
        </p:spPr>
        <p:txBody>
          <a:bodyPr wrap="square" lIns="0" tIns="0" rIns="0" bIns="0" rtlCol="0"/>
          <a:lstStyle/>
          <a:p>
            <a:endParaRPr/>
          </a:p>
        </p:txBody>
      </p:sp>
      <p:pic>
        <p:nvPicPr>
          <p:cNvPr id="50" name="object 50"/>
          <p:cNvPicPr/>
          <p:nvPr/>
        </p:nvPicPr>
        <p:blipFill>
          <a:blip r:embed="rId27" cstate="print"/>
          <a:stretch>
            <a:fillRect/>
          </a:stretch>
        </p:blipFill>
        <p:spPr>
          <a:xfrm>
            <a:off x="6424493" y="4039796"/>
            <a:ext cx="516120" cy="315771"/>
          </a:xfrm>
          <a:prstGeom prst="rect">
            <a:avLst/>
          </a:prstGeom>
        </p:spPr>
      </p:pic>
      <p:pic>
        <p:nvPicPr>
          <p:cNvPr id="51" name="object 51"/>
          <p:cNvPicPr/>
          <p:nvPr/>
        </p:nvPicPr>
        <p:blipFill>
          <a:blip r:embed="rId28" cstate="print"/>
          <a:stretch>
            <a:fillRect/>
          </a:stretch>
        </p:blipFill>
        <p:spPr>
          <a:xfrm>
            <a:off x="6999829" y="4058058"/>
            <a:ext cx="125659" cy="150702"/>
          </a:xfrm>
          <a:prstGeom prst="rect">
            <a:avLst/>
          </a:prstGeom>
        </p:spPr>
      </p:pic>
      <p:pic>
        <p:nvPicPr>
          <p:cNvPr id="52" name="object 52"/>
          <p:cNvPicPr/>
          <p:nvPr/>
        </p:nvPicPr>
        <p:blipFill>
          <a:blip r:embed="rId29" cstate="print"/>
          <a:stretch>
            <a:fillRect/>
          </a:stretch>
        </p:blipFill>
        <p:spPr>
          <a:xfrm>
            <a:off x="7243323" y="3905199"/>
            <a:ext cx="919806" cy="446960"/>
          </a:xfrm>
          <a:prstGeom prst="rect">
            <a:avLst/>
          </a:prstGeom>
        </p:spPr>
      </p:pic>
      <p:pic>
        <p:nvPicPr>
          <p:cNvPr id="53" name="object 53"/>
          <p:cNvPicPr/>
          <p:nvPr/>
        </p:nvPicPr>
        <p:blipFill>
          <a:blip r:embed="rId30" cstate="print"/>
          <a:stretch>
            <a:fillRect/>
          </a:stretch>
        </p:blipFill>
        <p:spPr>
          <a:xfrm>
            <a:off x="982117" y="1068236"/>
            <a:ext cx="196178" cy="181216"/>
          </a:xfrm>
          <a:prstGeom prst="rect">
            <a:avLst/>
          </a:prstGeom>
        </p:spPr>
      </p:pic>
      <p:pic>
        <p:nvPicPr>
          <p:cNvPr id="54" name="object 54"/>
          <p:cNvPicPr/>
          <p:nvPr/>
        </p:nvPicPr>
        <p:blipFill>
          <a:blip r:embed="rId31" cstate="print"/>
          <a:stretch>
            <a:fillRect/>
          </a:stretch>
        </p:blipFill>
        <p:spPr>
          <a:xfrm>
            <a:off x="1443064" y="1044277"/>
            <a:ext cx="150750" cy="148662"/>
          </a:xfrm>
          <a:prstGeom prst="rect">
            <a:avLst/>
          </a:prstGeom>
        </p:spPr>
      </p:pic>
      <p:pic>
        <p:nvPicPr>
          <p:cNvPr id="55" name="object 55"/>
          <p:cNvPicPr/>
          <p:nvPr/>
        </p:nvPicPr>
        <p:blipFill>
          <a:blip r:embed="rId32" cstate="print"/>
          <a:stretch>
            <a:fillRect/>
          </a:stretch>
        </p:blipFill>
        <p:spPr>
          <a:xfrm>
            <a:off x="1783503" y="1043252"/>
            <a:ext cx="164761" cy="164939"/>
          </a:xfrm>
          <a:prstGeom prst="rect">
            <a:avLst/>
          </a:prstGeom>
        </p:spPr>
      </p:pic>
      <p:pic>
        <p:nvPicPr>
          <p:cNvPr id="56" name="object 56"/>
          <p:cNvPicPr/>
          <p:nvPr/>
        </p:nvPicPr>
        <p:blipFill>
          <a:blip r:embed="rId33" cstate="print"/>
          <a:stretch>
            <a:fillRect/>
          </a:stretch>
        </p:blipFill>
        <p:spPr>
          <a:xfrm>
            <a:off x="2182841" y="1051935"/>
            <a:ext cx="161022" cy="161683"/>
          </a:xfrm>
          <a:prstGeom prst="rect">
            <a:avLst/>
          </a:prstGeom>
        </p:spPr>
      </p:pic>
      <p:pic>
        <p:nvPicPr>
          <p:cNvPr id="57" name="object 57"/>
          <p:cNvPicPr/>
          <p:nvPr/>
        </p:nvPicPr>
        <p:blipFill>
          <a:blip r:embed="rId34" cstate="print"/>
          <a:stretch>
            <a:fillRect/>
          </a:stretch>
        </p:blipFill>
        <p:spPr>
          <a:xfrm>
            <a:off x="2543359" y="1041602"/>
            <a:ext cx="170889" cy="182300"/>
          </a:xfrm>
          <a:prstGeom prst="rect">
            <a:avLst/>
          </a:prstGeom>
        </p:spPr>
      </p:pic>
      <p:pic>
        <p:nvPicPr>
          <p:cNvPr id="58" name="object 58"/>
          <p:cNvPicPr/>
          <p:nvPr/>
        </p:nvPicPr>
        <p:blipFill>
          <a:blip r:embed="rId35" cstate="print"/>
          <a:stretch>
            <a:fillRect/>
          </a:stretch>
        </p:blipFill>
        <p:spPr>
          <a:xfrm>
            <a:off x="2935197" y="1061081"/>
            <a:ext cx="187017" cy="129129"/>
          </a:xfrm>
          <a:prstGeom prst="rect">
            <a:avLst/>
          </a:prstGeom>
        </p:spPr>
      </p:pic>
      <p:pic>
        <p:nvPicPr>
          <p:cNvPr id="59" name="object 59"/>
          <p:cNvPicPr/>
          <p:nvPr/>
        </p:nvPicPr>
        <p:blipFill>
          <a:blip r:embed="rId36" cstate="print"/>
          <a:stretch>
            <a:fillRect/>
          </a:stretch>
        </p:blipFill>
        <p:spPr>
          <a:xfrm>
            <a:off x="3315632" y="1042825"/>
            <a:ext cx="162978" cy="154088"/>
          </a:xfrm>
          <a:prstGeom prst="rect">
            <a:avLst/>
          </a:prstGeom>
        </p:spPr>
      </p:pic>
      <p:sp>
        <p:nvSpPr>
          <p:cNvPr id="60" name="object 60"/>
          <p:cNvSpPr/>
          <p:nvPr/>
        </p:nvSpPr>
        <p:spPr>
          <a:xfrm>
            <a:off x="3716128" y="1047780"/>
            <a:ext cx="218652" cy="131300"/>
          </a:xfrm>
          <a:custGeom>
            <a:avLst/>
            <a:gdLst/>
            <a:ahLst/>
            <a:cxnLst/>
            <a:rect l="l" t="t" r="r" b="b"/>
            <a:pathLst>
              <a:path w="255904" h="153669">
                <a:moveTo>
                  <a:pt x="21889" y="152868"/>
                </a:moveTo>
                <a:lnTo>
                  <a:pt x="22906" y="153670"/>
                </a:lnTo>
                <a:lnTo>
                  <a:pt x="28463" y="153670"/>
                </a:lnTo>
                <a:lnTo>
                  <a:pt x="21889" y="152868"/>
                </a:lnTo>
                <a:close/>
              </a:path>
              <a:path w="255904" h="153669">
                <a:moveTo>
                  <a:pt x="21623" y="140710"/>
                </a:moveTo>
                <a:lnTo>
                  <a:pt x="19793" y="142151"/>
                </a:lnTo>
                <a:lnTo>
                  <a:pt x="19681" y="151129"/>
                </a:lnTo>
                <a:lnTo>
                  <a:pt x="21889" y="152868"/>
                </a:lnTo>
                <a:lnTo>
                  <a:pt x="28463" y="153670"/>
                </a:lnTo>
                <a:lnTo>
                  <a:pt x="30538" y="153670"/>
                </a:lnTo>
                <a:lnTo>
                  <a:pt x="32144" y="151129"/>
                </a:lnTo>
                <a:lnTo>
                  <a:pt x="33016" y="151129"/>
                </a:lnTo>
                <a:lnTo>
                  <a:pt x="33788" y="149860"/>
                </a:lnTo>
                <a:lnTo>
                  <a:pt x="34090" y="148655"/>
                </a:lnTo>
                <a:lnTo>
                  <a:pt x="34090" y="144779"/>
                </a:lnTo>
                <a:lnTo>
                  <a:pt x="33590" y="144779"/>
                </a:lnTo>
                <a:lnTo>
                  <a:pt x="32581" y="142240"/>
                </a:lnTo>
                <a:lnTo>
                  <a:pt x="21290" y="142240"/>
                </a:lnTo>
                <a:lnTo>
                  <a:pt x="21400" y="141806"/>
                </a:lnTo>
                <a:lnTo>
                  <a:pt x="21554" y="140970"/>
                </a:lnTo>
                <a:lnTo>
                  <a:pt x="21623" y="140710"/>
                </a:lnTo>
                <a:close/>
              </a:path>
              <a:path w="255904" h="153669">
                <a:moveTo>
                  <a:pt x="34090" y="148655"/>
                </a:moveTo>
                <a:lnTo>
                  <a:pt x="33788" y="149860"/>
                </a:lnTo>
                <a:lnTo>
                  <a:pt x="33016" y="151129"/>
                </a:lnTo>
                <a:lnTo>
                  <a:pt x="32144" y="151129"/>
                </a:lnTo>
                <a:lnTo>
                  <a:pt x="30538" y="153670"/>
                </a:lnTo>
                <a:lnTo>
                  <a:pt x="30864" y="153670"/>
                </a:lnTo>
                <a:lnTo>
                  <a:pt x="34090" y="151129"/>
                </a:lnTo>
                <a:lnTo>
                  <a:pt x="34090" y="148655"/>
                </a:lnTo>
                <a:close/>
              </a:path>
              <a:path w="255904" h="153669">
                <a:moveTo>
                  <a:pt x="22303" y="123597"/>
                </a:moveTo>
                <a:lnTo>
                  <a:pt x="20959" y="127137"/>
                </a:lnTo>
                <a:lnTo>
                  <a:pt x="20260" y="129540"/>
                </a:lnTo>
                <a:lnTo>
                  <a:pt x="18013" y="140710"/>
                </a:lnTo>
                <a:lnTo>
                  <a:pt x="18046" y="152400"/>
                </a:lnTo>
                <a:lnTo>
                  <a:pt x="21889" y="152868"/>
                </a:lnTo>
                <a:lnTo>
                  <a:pt x="19681" y="151129"/>
                </a:lnTo>
                <a:lnTo>
                  <a:pt x="19793" y="142151"/>
                </a:lnTo>
                <a:lnTo>
                  <a:pt x="21623" y="140710"/>
                </a:lnTo>
                <a:lnTo>
                  <a:pt x="21893" y="139700"/>
                </a:lnTo>
                <a:lnTo>
                  <a:pt x="22057" y="138429"/>
                </a:lnTo>
                <a:lnTo>
                  <a:pt x="22300" y="130810"/>
                </a:lnTo>
                <a:lnTo>
                  <a:pt x="22303" y="123597"/>
                </a:lnTo>
                <a:close/>
              </a:path>
              <a:path w="255904" h="153669">
                <a:moveTo>
                  <a:pt x="233179" y="13970"/>
                </a:moveTo>
                <a:lnTo>
                  <a:pt x="218050" y="13970"/>
                </a:lnTo>
                <a:lnTo>
                  <a:pt x="218633" y="15240"/>
                </a:lnTo>
                <a:lnTo>
                  <a:pt x="218920" y="17779"/>
                </a:lnTo>
                <a:lnTo>
                  <a:pt x="219354" y="24129"/>
                </a:lnTo>
                <a:lnTo>
                  <a:pt x="219479" y="31750"/>
                </a:lnTo>
                <a:lnTo>
                  <a:pt x="219358" y="58420"/>
                </a:lnTo>
                <a:lnTo>
                  <a:pt x="215710" y="90170"/>
                </a:lnTo>
                <a:lnTo>
                  <a:pt x="215369" y="92710"/>
                </a:lnTo>
                <a:lnTo>
                  <a:pt x="214270" y="130810"/>
                </a:lnTo>
                <a:lnTo>
                  <a:pt x="214094" y="132079"/>
                </a:lnTo>
                <a:lnTo>
                  <a:pt x="213202" y="135890"/>
                </a:lnTo>
                <a:lnTo>
                  <a:pt x="213202" y="138429"/>
                </a:lnTo>
                <a:lnTo>
                  <a:pt x="219006" y="146050"/>
                </a:lnTo>
                <a:lnTo>
                  <a:pt x="222567" y="147320"/>
                </a:lnTo>
                <a:lnTo>
                  <a:pt x="241418" y="151129"/>
                </a:lnTo>
                <a:lnTo>
                  <a:pt x="243579" y="151129"/>
                </a:lnTo>
                <a:lnTo>
                  <a:pt x="249547" y="152400"/>
                </a:lnTo>
                <a:lnTo>
                  <a:pt x="253550" y="151129"/>
                </a:lnTo>
                <a:lnTo>
                  <a:pt x="255790" y="143510"/>
                </a:lnTo>
                <a:lnTo>
                  <a:pt x="253603" y="139700"/>
                </a:lnTo>
                <a:lnTo>
                  <a:pt x="247068" y="137160"/>
                </a:lnTo>
                <a:lnTo>
                  <a:pt x="244685" y="137160"/>
                </a:lnTo>
                <a:lnTo>
                  <a:pt x="239330" y="135890"/>
                </a:lnTo>
                <a:lnTo>
                  <a:pt x="228036" y="135890"/>
                </a:lnTo>
                <a:lnTo>
                  <a:pt x="228036" y="134620"/>
                </a:lnTo>
                <a:lnTo>
                  <a:pt x="227771" y="133350"/>
                </a:lnTo>
                <a:lnTo>
                  <a:pt x="226913" y="132079"/>
                </a:lnTo>
                <a:lnTo>
                  <a:pt x="228680" y="132079"/>
                </a:lnTo>
                <a:lnTo>
                  <a:pt x="228798" y="109220"/>
                </a:lnTo>
                <a:lnTo>
                  <a:pt x="231628" y="81279"/>
                </a:lnTo>
                <a:lnTo>
                  <a:pt x="232926" y="69850"/>
                </a:lnTo>
                <a:lnTo>
                  <a:pt x="233433" y="64770"/>
                </a:lnTo>
                <a:lnTo>
                  <a:pt x="233617" y="62229"/>
                </a:lnTo>
                <a:lnTo>
                  <a:pt x="233815" y="57150"/>
                </a:lnTo>
                <a:lnTo>
                  <a:pt x="233777" y="24129"/>
                </a:lnTo>
                <a:lnTo>
                  <a:pt x="233530" y="20320"/>
                </a:lnTo>
                <a:lnTo>
                  <a:pt x="233179" y="13970"/>
                </a:lnTo>
                <a:close/>
              </a:path>
              <a:path w="255904" h="153669">
                <a:moveTo>
                  <a:pt x="36746" y="127137"/>
                </a:moveTo>
                <a:lnTo>
                  <a:pt x="33539" y="141806"/>
                </a:lnTo>
                <a:lnTo>
                  <a:pt x="33978" y="142151"/>
                </a:lnTo>
                <a:lnTo>
                  <a:pt x="34090" y="148655"/>
                </a:lnTo>
                <a:lnTo>
                  <a:pt x="34913" y="147320"/>
                </a:lnTo>
                <a:lnTo>
                  <a:pt x="35383" y="144779"/>
                </a:lnTo>
                <a:lnTo>
                  <a:pt x="36198" y="142240"/>
                </a:lnTo>
                <a:lnTo>
                  <a:pt x="36423" y="139700"/>
                </a:lnTo>
                <a:lnTo>
                  <a:pt x="36668" y="132079"/>
                </a:lnTo>
                <a:lnTo>
                  <a:pt x="36746" y="127137"/>
                </a:lnTo>
                <a:close/>
              </a:path>
              <a:path w="255904" h="153669">
                <a:moveTo>
                  <a:pt x="33512" y="138429"/>
                </a:moveTo>
                <a:lnTo>
                  <a:pt x="25401" y="138429"/>
                </a:lnTo>
                <a:lnTo>
                  <a:pt x="28329" y="139700"/>
                </a:lnTo>
                <a:lnTo>
                  <a:pt x="32581" y="142240"/>
                </a:lnTo>
                <a:lnTo>
                  <a:pt x="33590" y="144779"/>
                </a:lnTo>
                <a:lnTo>
                  <a:pt x="33591" y="143510"/>
                </a:lnTo>
                <a:lnTo>
                  <a:pt x="33539" y="141806"/>
                </a:lnTo>
                <a:lnTo>
                  <a:pt x="30864" y="139700"/>
                </a:lnTo>
                <a:lnTo>
                  <a:pt x="33522" y="139700"/>
                </a:lnTo>
                <a:lnTo>
                  <a:pt x="33512" y="138429"/>
                </a:lnTo>
                <a:close/>
              </a:path>
              <a:path w="255904" h="153669">
                <a:moveTo>
                  <a:pt x="33539" y="141806"/>
                </a:moveTo>
                <a:lnTo>
                  <a:pt x="33591" y="143510"/>
                </a:lnTo>
                <a:lnTo>
                  <a:pt x="33690" y="144779"/>
                </a:lnTo>
                <a:lnTo>
                  <a:pt x="34090" y="144779"/>
                </a:lnTo>
                <a:lnTo>
                  <a:pt x="33978" y="142151"/>
                </a:lnTo>
                <a:lnTo>
                  <a:pt x="33539" y="141806"/>
                </a:lnTo>
                <a:close/>
              </a:path>
              <a:path w="255904" h="153669">
                <a:moveTo>
                  <a:pt x="21336" y="142151"/>
                </a:moveTo>
                <a:close/>
              </a:path>
              <a:path w="255904" h="153669">
                <a:moveTo>
                  <a:pt x="25401" y="138429"/>
                </a:moveTo>
                <a:lnTo>
                  <a:pt x="23439" y="139700"/>
                </a:lnTo>
                <a:lnTo>
                  <a:pt x="21963" y="140970"/>
                </a:lnTo>
                <a:lnTo>
                  <a:pt x="21336" y="142151"/>
                </a:lnTo>
                <a:lnTo>
                  <a:pt x="32581" y="142240"/>
                </a:lnTo>
                <a:lnTo>
                  <a:pt x="28329" y="139700"/>
                </a:lnTo>
                <a:lnTo>
                  <a:pt x="25401" y="138429"/>
                </a:lnTo>
                <a:close/>
              </a:path>
              <a:path w="255904" h="153669">
                <a:moveTo>
                  <a:pt x="23439" y="139700"/>
                </a:moveTo>
                <a:lnTo>
                  <a:pt x="22906" y="139700"/>
                </a:lnTo>
                <a:lnTo>
                  <a:pt x="21623" y="140710"/>
                </a:lnTo>
                <a:lnTo>
                  <a:pt x="21554" y="140970"/>
                </a:lnTo>
                <a:lnTo>
                  <a:pt x="21336" y="142151"/>
                </a:lnTo>
                <a:lnTo>
                  <a:pt x="21963" y="140970"/>
                </a:lnTo>
                <a:lnTo>
                  <a:pt x="23439" y="139700"/>
                </a:lnTo>
                <a:close/>
              </a:path>
              <a:path w="255904" h="153669">
                <a:moveTo>
                  <a:pt x="33522" y="139700"/>
                </a:moveTo>
                <a:lnTo>
                  <a:pt x="30864" y="139700"/>
                </a:lnTo>
                <a:lnTo>
                  <a:pt x="33539" y="141806"/>
                </a:lnTo>
                <a:lnTo>
                  <a:pt x="33522" y="139700"/>
                </a:lnTo>
                <a:close/>
              </a:path>
              <a:path w="255904" h="153669">
                <a:moveTo>
                  <a:pt x="36643" y="95316"/>
                </a:moveTo>
                <a:lnTo>
                  <a:pt x="30059" y="107950"/>
                </a:lnTo>
                <a:lnTo>
                  <a:pt x="27518" y="113029"/>
                </a:lnTo>
                <a:lnTo>
                  <a:pt x="24557" y="119379"/>
                </a:lnTo>
                <a:lnTo>
                  <a:pt x="22887" y="123190"/>
                </a:lnTo>
                <a:lnTo>
                  <a:pt x="22459" y="123190"/>
                </a:lnTo>
                <a:lnTo>
                  <a:pt x="22303" y="123597"/>
                </a:lnTo>
                <a:lnTo>
                  <a:pt x="22300" y="130810"/>
                </a:lnTo>
                <a:lnTo>
                  <a:pt x="22057" y="138429"/>
                </a:lnTo>
                <a:lnTo>
                  <a:pt x="21893" y="139700"/>
                </a:lnTo>
                <a:lnTo>
                  <a:pt x="21623" y="140710"/>
                </a:lnTo>
                <a:lnTo>
                  <a:pt x="22906" y="139700"/>
                </a:lnTo>
                <a:lnTo>
                  <a:pt x="23439" y="139700"/>
                </a:lnTo>
                <a:lnTo>
                  <a:pt x="25401" y="138429"/>
                </a:lnTo>
                <a:lnTo>
                  <a:pt x="33512" y="138429"/>
                </a:lnTo>
                <a:lnTo>
                  <a:pt x="36746" y="127137"/>
                </a:lnTo>
                <a:lnTo>
                  <a:pt x="36643" y="95316"/>
                </a:lnTo>
                <a:close/>
              </a:path>
              <a:path w="255904" h="153669">
                <a:moveTo>
                  <a:pt x="226913" y="132079"/>
                </a:moveTo>
                <a:lnTo>
                  <a:pt x="227771" y="133350"/>
                </a:lnTo>
                <a:lnTo>
                  <a:pt x="228036" y="134620"/>
                </a:lnTo>
                <a:lnTo>
                  <a:pt x="228036" y="135890"/>
                </a:lnTo>
                <a:lnTo>
                  <a:pt x="228492" y="133548"/>
                </a:lnTo>
                <a:lnTo>
                  <a:pt x="227876" y="133350"/>
                </a:lnTo>
                <a:lnTo>
                  <a:pt x="226913" y="132079"/>
                </a:lnTo>
                <a:close/>
              </a:path>
              <a:path w="255904" h="153669">
                <a:moveTo>
                  <a:pt x="228492" y="133548"/>
                </a:moveTo>
                <a:lnTo>
                  <a:pt x="228036" y="135890"/>
                </a:lnTo>
                <a:lnTo>
                  <a:pt x="239330" y="135890"/>
                </a:lnTo>
                <a:lnTo>
                  <a:pt x="233974" y="134620"/>
                </a:lnTo>
                <a:lnTo>
                  <a:pt x="231814" y="134620"/>
                </a:lnTo>
                <a:lnTo>
                  <a:pt x="228492" y="133548"/>
                </a:lnTo>
                <a:close/>
              </a:path>
              <a:path w="255904" h="153669">
                <a:moveTo>
                  <a:pt x="228680" y="132079"/>
                </a:moveTo>
                <a:lnTo>
                  <a:pt x="226913" y="132079"/>
                </a:lnTo>
                <a:lnTo>
                  <a:pt x="227876" y="133350"/>
                </a:lnTo>
                <a:lnTo>
                  <a:pt x="228492" y="133548"/>
                </a:lnTo>
                <a:lnTo>
                  <a:pt x="228531" y="133350"/>
                </a:lnTo>
                <a:lnTo>
                  <a:pt x="228680" y="132079"/>
                </a:lnTo>
                <a:close/>
              </a:path>
              <a:path w="255904" h="153669">
                <a:moveTo>
                  <a:pt x="109109" y="27940"/>
                </a:moveTo>
                <a:lnTo>
                  <a:pt x="97541" y="27940"/>
                </a:lnTo>
                <a:lnTo>
                  <a:pt x="94173" y="29210"/>
                </a:lnTo>
                <a:lnTo>
                  <a:pt x="92205" y="29210"/>
                </a:lnTo>
                <a:lnTo>
                  <a:pt x="88262" y="31750"/>
                </a:lnTo>
                <a:lnTo>
                  <a:pt x="86386" y="33020"/>
                </a:lnTo>
                <a:lnTo>
                  <a:pt x="83169" y="35560"/>
                </a:lnTo>
                <a:lnTo>
                  <a:pt x="79288" y="38100"/>
                </a:lnTo>
                <a:lnTo>
                  <a:pt x="74101" y="41910"/>
                </a:lnTo>
                <a:lnTo>
                  <a:pt x="70130" y="45720"/>
                </a:lnTo>
                <a:lnTo>
                  <a:pt x="62961" y="53340"/>
                </a:lnTo>
                <a:lnTo>
                  <a:pt x="59843" y="58420"/>
                </a:lnTo>
                <a:lnTo>
                  <a:pt x="52329" y="68579"/>
                </a:lnTo>
                <a:lnTo>
                  <a:pt x="49971" y="72390"/>
                </a:lnTo>
                <a:lnTo>
                  <a:pt x="40858" y="87629"/>
                </a:lnTo>
                <a:lnTo>
                  <a:pt x="37340" y="93979"/>
                </a:lnTo>
                <a:lnTo>
                  <a:pt x="36678" y="95250"/>
                </a:lnTo>
                <a:lnTo>
                  <a:pt x="36746" y="127137"/>
                </a:lnTo>
                <a:lnTo>
                  <a:pt x="38517" y="123190"/>
                </a:lnTo>
                <a:lnTo>
                  <a:pt x="40479" y="119379"/>
                </a:lnTo>
                <a:lnTo>
                  <a:pt x="42903" y="114300"/>
                </a:lnTo>
                <a:lnTo>
                  <a:pt x="49919" y="101600"/>
                </a:lnTo>
                <a:lnTo>
                  <a:pt x="53329" y="95250"/>
                </a:lnTo>
                <a:lnTo>
                  <a:pt x="64386" y="76200"/>
                </a:lnTo>
                <a:lnTo>
                  <a:pt x="71332" y="67310"/>
                </a:lnTo>
                <a:lnTo>
                  <a:pt x="74154" y="63500"/>
                </a:lnTo>
                <a:lnTo>
                  <a:pt x="80213" y="55879"/>
                </a:lnTo>
                <a:lnTo>
                  <a:pt x="83729" y="53340"/>
                </a:lnTo>
                <a:lnTo>
                  <a:pt x="89231" y="48260"/>
                </a:lnTo>
                <a:lnTo>
                  <a:pt x="92232" y="45720"/>
                </a:lnTo>
                <a:lnTo>
                  <a:pt x="94330" y="44450"/>
                </a:lnTo>
                <a:lnTo>
                  <a:pt x="95265" y="44450"/>
                </a:lnTo>
                <a:lnTo>
                  <a:pt x="96697" y="43179"/>
                </a:lnTo>
                <a:lnTo>
                  <a:pt x="99347" y="43179"/>
                </a:lnTo>
                <a:lnTo>
                  <a:pt x="106172" y="41910"/>
                </a:lnTo>
                <a:lnTo>
                  <a:pt x="122654" y="41910"/>
                </a:lnTo>
                <a:lnTo>
                  <a:pt x="122129" y="39370"/>
                </a:lnTo>
                <a:lnTo>
                  <a:pt x="121133" y="36829"/>
                </a:lnTo>
                <a:lnTo>
                  <a:pt x="117420" y="31750"/>
                </a:lnTo>
                <a:lnTo>
                  <a:pt x="114857" y="29210"/>
                </a:lnTo>
                <a:lnTo>
                  <a:pt x="109109" y="27940"/>
                </a:lnTo>
                <a:close/>
              </a:path>
              <a:path w="255904" h="153669">
                <a:moveTo>
                  <a:pt x="31780" y="64770"/>
                </a:moveTo>
                <a:lnTo>
                  <a:pt x="16419" y="64770"/>
                </a:lnTo>
                <a:lnTo>
                  <a:pt x="16231" y="66040"/>
                </a:lnTo>
                <a:lnTo>
                  <a:pt x="15914" y="67310"/>
                </a:lnTo>
                <a:lnTo>
                  <a:pt x="17631" y="67310"/>
                </a:lnTo>
                <a:lnTo>
                  <a:pt x="19955" y="74929"/>
                </a:lnTo>
                <a:lnTo>
                  <a:pt x="22303" y="123597"/>
                </a:lnTo>
                <a:lnTo>
                  <a:pt x="22459" y="123190"/>
                </a:lnTo>
                <a:lnTo>
                  <a:pt x="22887" y="123190"/>
                </a:lnTo>
                <a:lnTo>
                  <a:pt x="24557" y="119379"/>
                </a:lnTo>
                <a:lnTo>
                  <a:pt x="27518" y="113029"/>
                </a:lnTo>
                <a:lnTo>
                  <a:pt x="30059" y="107950"/>
                </a:lnTo>
                <a:lnTo>
                  <a:pt x="36643" y="95316"/>
                </a:lnTo>
                <a:lnTo>
                  <a:pt x="36245" y="86360"/>
                </a:lnTo>
                <a:lnTo>
                  <a:pt x="35410" y="80010"/>
                </a:lnTo>
                <a:lnTo>
                  <a:pt x="34612" y="73660"/>
                </a:lnTo>
                <a:lnTo>
                  <a:pt x="33914" y="71120"/>
                </a:lnTo>
                <a:lnTo>
                  <a:pt x="31780" y="64770"/>
                </a:lnTo>
                <a:close/>
              </a:path>
              <a:path w="255904" h="153669">
                <a:moveTo>
                  <a:pt x="124721" y="50800"/>
                </a:moveTo>
                <a:lnTo>
                  <a:pt x="109990" y="50800"/>
                </a:lnTo>
                <a:lnTo>
                  <a:pt x="110269" y="52070"/>
                </a:lnTo>
                <a:lnTo>
                  <a:pt x="110487" y="53340"/>
                </a:lnTo>
                <a:lnTo>
                  <a:pt x="111326" y="59690"/>
                </a:lnTo>
                <a:lnTo>
                  <a:pt x="111898" y="63500"/>
                </a:lnTo>
                <a:lnTo>
                  <a:pt x="112936" y="68579"/>
                </a:lnTo>
                <a:lnTo>
                  <a:pt x="113259" y="71120"/>
                </a:lnTo>
                <a:lnTo>
                  <a:pt x="113734" y="76200"/>
                </a:lnTo>
                <a:lnTo>
                  <a:pt x="113899" y="77470"/>
                </a:lnTo>
                <a:lnTo>
                  <a:pt x="114307" y="78740"/>
                </a:lnTo>
                <a:lnTo>
                  <a:pt x="114820" y="82550"/>
                </a:lnTo>
                <a:lnTo>
                  <a:pt x="127759" y="96520"/>
                </a:lnTo>
                <a:lnTo>
                  <a:pt x="130374" y="96520"/>
                </a:lnTo>
                <a:lnTo>
                  <a:pt x="136419" y="93979"/>
                </a:lnTo>
                <a:lnTo>
                  <a:pt x="138950" y="91440"/>
                </a:lnTo>
                <a:lnTo>
                  <a:pt x="144459" y="85090"/>
                </a:lnTo>
                <a:lnTo>
                  <a:pt x="146236" y="82550"/>
                </a:lnTo>
                <a:lnTo>
                  <a:pt x="127739" y="82550"/>
                </a:lnTo>
                <a:lnTo>
                  <a:pt x="129175" y="80481"/>
                </a:lnTo>
                <a:lnTo>
                  <a:pt x="128142" y="74929"/>
                </a:lnTo>
                <a:lnTo>
                  <a:pt x="128027" y="73660"/>
                </a:lnTo>
                <a:lnTo>
                  <a:pt x="127063" y="66040"/>
                </a:lnTo>
                <a:lnTo>
                  <a:pt x="125909" y="59690"/>
                </a:lnTo>
                <a:lnTo>
                  <a:pt x="125592" y="58420"/>
                </a:lnTo>
                <a:lnTo>
                  <a:pt x="124721" y="50800"/>
                </a:lnTo>
                <a:close/>
              </a:path>
              <a:path w="255904" h="153669">
                <a:moveTo>
                  <a:pt x="19899" y="52070"/>
                </a:moveTo>
                <a:lnTo>
                  <a:pt x="10988" y="52070"/>
                </a:lnTo>
                <a:lnTo>
                  <a:pt x="3699" y="57150"/>
                </a:lnTo>
                <a:lnTo>
                  <a:pt x="2928" y="58420"/>
                </a:lnTo>
                <a:lnTo>
                  <a:pt x="2090" y="63500"/>
                </a:lnTo>
                <a:lnTo>
                  <a:pt x="1650" y="64770"/>
                </a:lnTo>
                <a:lnTo>
                  <a:pt x="1488" y="66040"/>
                </a:lnTo>
                <a:lnTo>
                  <a:pt x="1098" y="72390"/>
                </a:lnTo>
                <a:lnTo>
                  <a:pt x="920" y="73660"/>
                </a:lnTo>
                <a:lnTo>
                  <a:pt x="0" y="87629"/>
                </a:lnTo>
                <a:lnTo>
                  <a:pt x="2998" y="91440"/>
                </a:lnTo>
                <a:lnTo>
                  <a:pt x="10937" y="92710"/>
                </a:lnTo>
                <a:lnTo>
                  <a:pt x="14375" y="88900"/>
                </a:lnTo>
                <a:lnTo>
                  <a:pt x="15288" y="74929"/>
                </a:lnTo>
                <a:lnTo>
                  <a:pt x="15546" y="72390"/>
                </a:lnTo>
                <a:lnTo>
                  <a:pt x="15806" y="68579"/>
                </a:lnTo>
                <a:lnTo>
                  <a:pt x="15914" y="67310"/>
                </a:lnTo>
                <a:lnTo>
                  <a:pt x="14415" y="67310"/>
                </a:lnTo>
                <a:lnTo>
                  <a:pt x="16181" y="66040"/>
                </a:lnTo>
                <a:lnTo>
                  <a:pt x="16396" y="64770"/>
                </a:lnTo>
                <a:lnTo>
                  <a:pt x="31780" y="64770"/>
                </a:lnTo>
                <a:lnTo>
                  <a:pt x="30073" y="59690"/>
                </a:lnTo>
                <a:lnTo>
                  <a:pt x="28409" y="57150"/>
                </a:lnTo>
                <a:lnTo>
                  <a:pt x="19899" y="52070"/>
                </a:lnTo>
                <a:close/>
              </a:path>
              <a:path w="255904" h="153669">
                <a:moveTo>
                  <a:pt x="129175" y="80481"/>
                </a:moveTo>
                <a:lnTo>
                  <a:pt x="127739" y="82550"/>
                </a:lnTo>
                <a:lnTo>
                  <a:pt x="129669" y="82550"/>
                </a:lnTo>
                <a:lnTo>
                  <a:pt x="129324" y="81279"/>
                </a:lnTo>
                <a:lnTo>
                  <a:pt x="129175" y="80481"/>
                </a:lnTo>
                <a:close/>
              </a:path>
              <a:path w="255904" h="153669">
                <a:moveTo>
                  <a:pt x="220479" y="0"/>
                </a:moveTo>
                <a:lnTo>
                  <a:pt x="209859" y="0"/>
                </a:lnTo>
                <a:lnTo>
                  <a:pt x="207865" y="1270"/>
                </a:lnTo>
                <a:lnTo>
                  <a:pt x="201345" y="3810"/>
                </a:lnTo>
                <a:lnTo>
                  <a:pt x="199482" y="5079"/>
                </a:lnTo>
                <a:lnTo>
                  <a:pt x="192378" y="10160"/>
                </a:lnTo>
                <a:lnTo>
                  <a:pt x="187769" y="13970"/>
                </a:lnTo>
                <a:lnTo>
                  <a:pt x="184687" y="15240"/>
                </a:lnTo>
                <a:lnTo>
                  <a:pt x="182793" y="17779"/>
                </a:lnTo>
                <a:lnTo>
                  <a:pt x="177307" y="21590"/>
                </a:lnTo>
                <a:lnTo>
                  <a:pt x="173950" y="25400"/>
                </a:lnTo>
                <a:lnTo>
                  <a:pt x="164384" y="35560"/>
                </a:lnTo>
                <a:lnTo>
                  <a:pt x="160139" y="40640"/>
                </a:lnTo>
                <a:lnTo>
                  <a:pt x="154724" y="46990"/>
                </a:lnTo>
                <a:lnTo>
                  <a:pt x="153188" y="49529"/>
                </a:lnTo>
                <a:lnTo>
                  <a:pt x="144541" y="60960"/>
                </a:lnTo>
                <a:lnTo>
                  <a:pt x="139865" y="67310"/>
                </a:lnTo>
                <a:lnTo>
                  <a:pt x="138523" y="69850"/>
                </a:lnTo>
                <a:lnTo>
                  <a:pt x="136128" y="72390"/>
                </a:lnTo>
                <a:lnTo>
                  <a:pt x="131737" y="77470"/>
                </a:lnTo>
                <a:lnTo>
                  <a:pt x="129503" y="80010"/>
                </a:lnTo>
                <a:lnTo>
                  <a:pt x="129175" y="80481"/>
                </a:lnTo>
                <a:lnTo>
                  <a:pt x="129324" y="81279"/>
                </a:lnTo>
                <a:lnTo>
                  <a:pt x="129669" y="82550"/>
                </a:lnTo>
                <a:lnTo>
                  <a:pt x="146236" y="82550"/>
                </a:lnTo>
                <a:lnTo>
                  <a:pt x="148013" y="80010"/>
                </a:lnTo>
                <a:lnTo>
                  <a:pt x="149917" y="78740"/>
                </a:lnTo>
                <a:lnTo>
                  <a:pt x="151427" y="76200"/>
                </a:lnTo>
                <a:lnTo>
                  <a:pt x="156592" y="68579"/>
                </a:lnTo>
                <a:lnTo>
                  <a:pt x="164678" y="58420"/>
                </a:lnTo>
                <a:lnTo>
                  <a:pt x="166098" y="55879"/>
                </a:lnTo>
                <a:lnTo>
                  <a:pt x="171154" y="49529"/>
                </a:lnTo>
                <a:lnTo>
                  <a:pt x="175173" y="45720"/>
                </a:lnTo>
                <a:lnTo>
                  <a:pt x="184176" y="35560"/>
                </a:lnTo>
                <a:lnTo>
                  <a:pt x="202979" y="20320"/>
                </a:lnTo>
                <a:lnTo>
                  <a:pt x="207100" y="16510"/>
                </a:lnTo>
                <a:lnTo>
                  <a:pt x="208471" y="16510"/>
                </a:lnTo>
                <a:lnTo>
                  <a:pt x="210134" y="15240"/>
                </a:lnTo>
                <a:lnTo>
                  <a:pt x="212530" y="15240"/>
                </a:lnTo>
                <a:lnTo>
                  <a:pt x="216646" y="13970"/>
                </a:lnTo>
                <a:lnTo>
                  <a:pt x="233179" y="13970"/>
                </a:lnTo>
                <a:lnTo>
                  <a:pt x="232744" y="11429"/>
                </a:lnTo>
                <a:lnTo>
                  <a:pt x="229433" y="5079"/>
                </a:lnTo>
                <a:lnTo>
                  <a:pt x="226631" y="2540"/>
                </a:lnTo>
                <a:lnTo>
                  <a:pt x="220479" y="0"/>
                </a:lnTo>
                <a:close/>
              </a:path>
              <a:path w="255904" h="153669">
                <a:moveTo>
                  <a:pt x="16419" y="64770"/>
                </a:moveTo>
                <a:lnTo>
                  <a:pt x="16181" y="66040"/>
                </a:lnTo>
                <a:lnTo>
                  <a:pt x="14415" y="67310"/>
                </a:lnTo>
                <a:lnTo>
                  <a:pt x="15914" y="67310"/>
                </a:lnTo>
                <a:lnTo>
                  <a:pt x="16231" y="66040"/>
                </a:lnTo>
                <a:lnTo>
                  <a:pt x="16419" y="64770"/>
                </a:lnTo>
                <a:close/>
              </a:path>
              <a:path w="255904" h="153669">
                <a:moveTo>
                  <a:pt x="122654" y="41910"/>
                </a:moveTo>
                <a:lnTo>
                  <a:pt x="107381" y="41910"/>
                </a:lnTo>
                <a:lnTo>
                  <a:pt x="108021" y="43179"/>
                </a:lnTo>
                <a:lnTo>
                  <a:pt x="108579" y="44450"/>
                </a:lnTo>
                <a:lnTo>
                  <a:pt x="109397" y="48260"/>
                </a:lnTo>
                <a:lnTo>
                  <a:pt x="110262" y="52070"/>
                </a:lnTo>
                <a:lnTo>
                  <a:pt x="109990" y="50800"/>
                </a:lnTo>
                <a:lnTo>
                  <a:pt x="124721" y="50800"/>
                </a:lnTo>
                <a:lnTo>
                  <a:pt x="124426" y="49529"/>
                </a:lnTo>
                <a:lnTo>
                  <a:pt x="124097" y="47548"/>
                </a:lnTo>
                <a:lnTo>
                  <a:pt x="123179" y="44450"/>
                </a:lnTo>
                <a:lnTo>
                  <a:pt x="122654" y="41910"/>
                </a:lnTo>
                <a:close/>
              </a:path>
              <a:path w="255904" h="153669">
                <a:moveTo>
                  <a:pt x="124004" y="46990"/>
                </a:moveTo>
                <a:lnTo>
                  <a:pt x="124097" y="47548"/>
                </a:lnTo>
                <a:lnTo>
                  <a:pt x="124307" y="48260"/>
                </a:lnTo>
                <a:lnTo>
                  <a:pt x="124004" y="46990"/>
                </a:lnTo>
                <a:close/>
              </a:path>
            </a:pathLst>
          </a:custGeom>
          <a:solidFill>
            <a:srgbClr val="000000"/>
          </a:solidFill>
        </p:spPr>
        <p:txBody>
          <a:bodyPr wrap="square" lIns="0" tIns="0" rIns="0" bIns="0" rtlCol="0"/>
          <a:lstStyle/>
          <a:p>
            <a:endParaRPr/>
          </a:p>
        </p:txBody>
      </p:sp>
      <p:pic>
        <p:nvPicPr>
          <p:cNvPr id="61" name="object 61"/>
          <p:cNvPicPr/>
          <p:nvPr/>
        </p:nvPicPr>
        <p:blipFill>
          <a:blip r:embed="rId37" cstate="print"/>
          <a:stretch>
            <a:fillRect/>
          </a:stretch>
        </p:blipFill>
        <p:spPr>
          <a:xfrm>
            <a:off x="4102142" y="1071008"/>
            <a:ext cx="199058" cy="128044"/>
          </a:xfrm>
          <a:prstGeom prst="rect">
            <a:avLst/>
          </a:prstGeom>
        </p:spPr>
      </p:pic>
      <p:pic>
        <p:nvPicPr>
          <p:cNvPr id="62" name="object 62"/>
          <p:cNvPicPr/>
          <p:nvPr/>
        </p:nvPicPr>
        <p:blipFill>
          <a:blip r:embed="rId38" cstate="print"/>
          <a:stretch>
            <a:fillRect/>
          </a:stretch>
        </p:blipFill>
        <p:spPr>
          <a:xfrm>
            <a:off x="4485332" y="1013669"/>
            <a:ext cx="235777" cy="175791"/>
          </a:xfrm>
          <a:prstGeom prst="rect">
            <a:avLst/>
          </a:prstGeom>
        </p:spPr>
      </p:pic>
      <p:pic>
        <p:nvPicPr>
          <p:cNvPr id="63" name="object 63"/>
          <p:cNvPicPr/>
          <p:nvPr/>
        </p:nvPicPr>
        <p:blipFill>
          <a:blip r:embed="rId39" cstate="print"/>
          <a:stretch>
            <a:fillRect/>
          </a:stretch>
        </p:blipFill>
        <p:spPr>
          <a:xfrm>
            <a:off x="4816866" y="1022966"/>
            <a:ext cx="206031" cy="171449"/>
          </a:xfrm>
          <a:prstGeom prst="rect">
            <a:avLst/>
          </a:prstGeom>
        </p:spPr>
      </p:pic>
      <p:pic>
        <p:nvPicPr>
          <p:cNvPr id="64" name="object 64"/>
          <p:cNvPicPr/>
          <p:nvPr/>
        </p:nvPicPr>
        <p:blipFill>
          <a:blip r:embed="rId40" cstate="print"/>
          <a:stretch>
            <a:fillRect/>
          </a:stretch>
        </p:blipFill>
        <p:spPr>
          <a:xfrm>
            <a:off x="5257560" y="1067535"/>
            <a:ext cx="167080" cy="130215"/>
          </a:xfrm>
          <a:prstGeom prst="rect">
            <a:avLst/>
          </a:prstGeom>
        </p:spPr>
      </p:pic>
      <p:pic>
        <p:nvPicPr>
          <p:cNvPr id="65" name="object 65"/>
          <p:cNvPicPr/>
          <p:nvPr/>
        </p:nvPicPr>
        <p:blipFill>
          <a:blip r:embed="rId41" cstate="print"/>
          <a:stretch>
            <a:fillRect/>
          </a:stretch>
        </p:blipFill>
        <p:spPr>
          <a:xfrm>
            <a:off x="5620127" y="1076368"/>
            <a:ext cx="159298" cy="153197"/>
          </a:xfrm>
          <a:prstGeom prst="rect">
            <a:avLst/>
          </a:prstGeom>
        </p:spPr>
      </p:pic>
      <p:pic>
        <p:nvPicPr>
          <p:cNvPr id="66" name="object 66"/>
          <p:cNvPicPr/>
          <p:nvPr/>
        </p:nvPicPr>
        <p:blipFill>
          <a:blip r:embed="rId42" cstate="print"/>
          <a:stretch>
            <a:fillRect/>
          </a:stretch>
        </p:blipFill>
        <p:spPr>
          <a:xfrm>
            <a:off x="6042386" y="1112806"/>
            <a:ext cx="187091" cy="117193"/>
          </a:xfrm>
          <a:prstGeom prst="rect">
            <a:avLst/>
          </a:prstGeom>
        </p:spPr>
      </p:pic>
      <p:pic>
        <p:nvPicPr>
          <p:cNvPr id="67" name="object 67"/>
          <p:cNvPicPr/>
          <p:nvPr/>
        </p:nvPicPr>
        <p:blipFill>
          <a:blip r:embed="rId43" cstate="print"/>
          <a:stretch>
            <a:fillRect/>
          </a:stretch>
        </p:blipFill>
        <p:spPr>
          <a:xfrm>
            <a:off x="7529370" y="1070682"/>
            <a:ext cx="217805" cy="143237"/>
          </a:xfrm>
          <a:prstGeom prst="rect">
            <a:avLst/>
          </a:prstGeom>
        </p:spPr>
      </p:pic>
      <p:pic>
        <p:nvPicPr>
          <p:cNvPr id="68" name="object 68"/>
          <p:cNvPicPr/>
          <p:nvPr/>
        </p:nvPicPr>
        <p:blipFill>
          <a:blip r:embed="rId44" cstate="print"/>
          <a:stretch>
            <a:fillRect/>
          </a:stretch>
        </p:blipFill>
        <p:spPr>
          <a:xfrm>
            <a:off x="7903038" y="1068249"/>
            <a:ext cx="166323" cy="139980"/>
          </a:xfrm>
          <a:prstGeom prst="rect">
            <a:avLst/>
          </a:prstGeom>
        </p:spPr>
      </p:pic>
      <p:pic>
        <p:nvPicPr>
          <p:cNvPr id="69" name="object 69"/>
          <p:cNvPicPr/>
          <p:nvPr/>
        </p:nvPicPr>
        <p:blipFill>
          <a:blip r:embed="rId45" cstate="print"/>
          <a:stretch>
            <a:fillRect/>
          </a:stretch>
        </p:blipFill>
        <p:spPr>
          <a:xfrm>
            <a:off x="1036877" y="1753713"/>
            <a:ext cx="126461" cy="211279"/>
          </a:xfrm>
          <a:prstGeom prst="rect">
            <a:avLst/>
          </a:prstGeom>
        </p:spPr>
      </p:pic>
      <p:pic>
        <p:nvPicPr>
          <p:cNvPr id="70" name="object 70"/>
          <p:cNvPicPr/>
          <p:nvPr/>
        </p:nvPicPr>
        <p:blipFill>
          <a:blip r:embed="rId46" cstate="print"/>
          <a:stretch>
            <a:fillRect/>
          </a:stretch>
        </p:blipFill>
        <p:spPr>
          <a:xfrm>
            <a:off x="8263658" y="1095380"/>
            <a:ext cx="192531" cy="133470"/>
          </a:xfrm>
          <a:prstGeom prst="rect">
            <a:avLst/>
          </a:prstGeom>
        </p:spPr>
      </p:pic>
      <p:pic>
        <p:nvPicPr>
          <p:cNvPr id="71" name="object 71"/>
          <p:cNvPicPr/>
          <p:nvPr/>
        </p:nvPicPr>
        <p:blipFill>
          <a:blip r:embed="rId47" cstate="print"/>
          <a:stretch>
            <a:fillRect/>
          </a:stretch>
        </p:blipFill>
        <p:spPr>
          <a:xfrm>
            <a:off x="6411802" y="1089066"/>
            <a:ext cx="192461" cy="119364"/>
          </a:xfrm>
          <a:prstGeom prst="rect">
            <a:avLst/>
          </a:prstGeom>
        </p:spPr>
      </p:pic>
      <p:pic>
        <p:nvPicPr>
          <p:cNvPr id="72" name="object 72"/>
          <p:cNvPicPr/>
          <p:nvPr/>
        </p:nvPicPr>
        <p:blipFill>
          <a:blip r:embed="rId48" cstate="print"/>
          <a:stretch>
            <a:fillRect/>
          </a:stretch>
        </p:blipFill>
        <p:spPr>
          <a:xfrm>
            <a:off x="6765570" y="1043752"/>
            <a:ext cx="172637" cy="175283"/>
          </a:xfrm>
          <a:prstGeom prst="rect">
            <a:avLst/>
          </a:prstGeom>
        </p:spPr>
      </p:pic>
      <p:pic>
        <p:nvPicPr>
          <p:cNvPr id="73" name="object 73"/>
          <p:cNvPicPr/>
          <p:nvPr/>
        </p:nvPicPr>
        <p:blipFill>
          <a:blip r:embed="rId49" cstate="print"/>
          <a:stretch>
            <a:fillRect/>
          </a:stretch>
        </p:blipFill>
        <p:spPr>
          <a:xfrm>
            <a:off x="7119017" y="1092641"/>
            <a:ext cx="201957" cy="185557"/>
          </a:xfrm>
          <a:prstGeom prst="rect">
            <a:avLst/>
          </a:prstGeom>
        </p:spPr>
      </p:pic>
      <p:pic>
        <p:nvPicPr>
          <p:cNvPr id="74" name="object 74"/>
          <p:cNvPicPr/>
          <p:nvPr/>
        </p:nvPicPr>
        <p:blipFill>
          <a:blip r:embed="rId50" cstate="print"/>
          <a:stretch>
            <a:fillRect/>
          </a:stretch>
        </p:blipFill>
        <p:spPr>
          <a:xfrm>
            <a:off x="516817" y="1746187"/>
            <a:ext cx="153261" cy="238728"/>
          </a:xfrm>
          <a:prstGeom prst="rect">
            <a:avLst/>
          </a:prstGeom>
        </p:spPr>
      </p:pic>
      <p:pic>
        <p:nvPicPr>
          <p:cNvPr id="75" name="object 75"/>
          <p:cNvPicPr/>
          <p:nvPr/>
        </p:nvPicPr>
        <p:blipFill>
          <a:blip r:embed="rId51" cstate="print"/>
          <a:stretch>
            <a:fillRect/>
          </a:stretch>
        </p:blipFill>
        <p:spPr>
          <a:xfrm>
            <a:off x="499873" y="2129494"/>
            <a:ext cx="165960" cy="236558"/>
          </a:xfrm>
          <a:prstGeom prst="rect">
            <a:avLst/>
          </a:prstGeom>
        </p:spPr>
      </p:pic>
      <p:sp>
        <p:nvSpPr>
          <p:cNvPr id="76" name="object 76"/>
          <p:cNvSpPr/>
          <p:nvPr/>
        </p:nvSpPr>
        <p:spPr>
          <a:xfrm>
            <a:off x="515967" y="2540671"/>
            <a:ext cx="166567" cy="219738"/>
          </a:xfrm>
          <a:custGeom>
            <a:avLst/>
            <a:gdLst/>
            <a:ahLst/>
            <a:cxnLst/>
            <a:rect l="l" t="t" r="r" b="b"/>
            <a:pathLst>
              <a:path w="194945" h="257175">
                <a:moveTo>
                  <a:pt x="143974" y="0"/>
                </a:moveTo>
                <a:lnTo>
                  <a:pt x="103378" y="28234"/>
                </a:lnTo>
                <a:lnTo>
                  <a:pt x="92389" y="40088"/>
                </a:lnTo>
                <a:lnTo>
                  <a:pt x="65924" y="71217"/>
                </a:lnTo>
                <a:lnTo>
                  <a:pt x="40894" y="104733"/>
                </a:lnTo>
                <a:lnTo>
                  <a:pt x="17457" y="145135"/>
                </a:lnTo>
                <a:lnTo>
                  <a:pt x="2892" y="182857"/>
                </a:lnTo>
                <a:lnTo>
                  <a:pt x="0" y="205818"/>
                </a:lnTo>
                <a:lnTo>
                  <a:pt x="305" y="212521"/>
                </a:lnTo>
                <a:lnTo>
                  <a:pt x="27107" y="247482"/>
                </a:lnTo>
                <a:lnTo>
                  <a:pt x="69983" y="255852"/>
                </a:lnTo>
                <a:lnTo>
                  <a:pt x="99305" y="256999"/>
                </a:lnTo>
                <a:lnTo>
                  <a:pt x="110773" y="256833"/>
                </a:lnTo>
                <a:lnTo>
                  <a:pt x="121737" y="256367"/>
                </a:lnTo>
                <a:lnTo>
                  <a:pt x="123440" y="256268"/>
                </a:lnTo>
                <a:lnTo>
                  <a:pt x="130625" y="256153"/>
                </a:lnTo>
                <a:lnTo>
                  <a:pt x="164253" y="242590"/>
                </a:lnTo>
                <a:lnTo>
                  <a:pt x="99339" y="242590"/>
                </a:lnTo>
                <a:lnTo>
                  <a:pt x="88471" y="242450"/>
                </a:lnTo>
                <a:lnTo>
                  <a:pt x="47637" y="238614"/>
                </a:lnTo>
                <a:lnTo>
                  <a:pt x="13948" y="204335"/>
                </a:lnTo>
                <a:lnTo>
                  <a:pt x="14835" y="195398"/>
                </a:lnTo>
                <a:lnTo>
                  <a:pt x="30500" y="151257"/>
                </a:lnTo>
                <a:lnTo>
                  <a:pt x="52664" y="113046"/>
                </a:lnTo>
                <a:lnTo>
                  <a:pt x="77235" y="80143"/>
                </a:lnTo>
                <a:lnTo>
                  <a:pt x="114010" y="37959"/>
                </a:lnTo>
                <a:lnTo>
                  <a:pt x="126855" y="23630"/>
                </a:lnTo>
                <a:lnTo>
                  <a:pt x="133835" y="17995"/>
                </a:lnTo>
                <a:lnTo>
                  <a:pt x="135278" y="17087"/>
                </a:lnTo>
                <a:lnTo>
                  <a:pt x="135364" y="14956"/>
                </a:lnTo>
                <a:lnTo>
                  <a:pt x="135733" y="11996"/>
                </a:lnTo>
                <a:lnTo>
                  <a:pt x="135839" y="10798"/>
                </a:lnTo>
                <a:lnTo>
                  <a:pt x="150248" y="10798"/>
                </a:lnTo>
                <a:lnTo>
                  <a:pt x="150248" y="8037"/>
                </a:lnTo>
                <a:lnTo>
                  <a:pt x="149667" y="5693"/>
                </a:lnTo>
                <a:lnTo>
                  <a:pt x="143974" y="0"/>
                </a:lnTo>
                <a:close/>
              </a:path>
              <a:path w="194945" h="257175">
                <a:moveTo>
                  <a:pt x="185757" y="208735"/>
                </a:moveTo>
                <a:lnTo>
                  <a:pt x="178319" y="213838"/>
                </a:lnTo>
                <a:lnTo>
                  <a:pt x="174944" y="216374"/>
                </a:lnTo>
                <a:lnTo>
                  <a:pt x="167307" y="222274"/>
                </a:lnTo>
                <a:lnTo>
                  <a:pt x="157940" y="229389"/>
                </a:lnTo>
                <a:lnTo>
                  <a:pt x="122881" y="241867"/>
                </a:lnTo>
                <a:lnTo>
                  <a:pt x="120836" y="241987"/>
                </a:lnTo>
                <a:lnTo>
                  <a:pt x="110366" y="242430"/>
                </a:lnTo>
                <a:lnTo>
                  <a:pt x="99339" y="242590"/>
                </a:lnTo>
                <a:lnTo>
                  <a:pt x="164253" y="242590"/>
                </a:lnTo>
                <a:lnTo>
                  <a:pt x="165929" y="241407"/>
                </a:lnTo>
                <a:lnTo>
                  <a:pt x="176116" y="233677"/>
                </a:lnTo>
                <a:lnTo>
                  <a:pt x="183530" y="227949"/>
                </a:lnTo>
                <a:lnTo>
                  <a:pt x="186774" y="225511"/>
                </a:lnTo>
                <a:lnTo>
                  <a:pt x="193909" y="220616"/>
                </a:lnTo>
                <a:lnTo>
                  <a:pt x="194744" y="216132"/>
                </a:lnTo>
                <a:lnTo>
                  <a:pt x="190242" y="209570"/>
                </a:lnTo>
                <a:lnTo>
                  <a:pt x="185757" y="208735"/>
                </a:lnTo>
                <a:close/>
              </a:path>
              <a:path w="194945" h="257175">
                <a:moveTo>
                  <a:pt x="149864" y="15255"/>
                </a:moveTo>
                <a:lnTo>
                  <a:pt x="140337" y="15255"/>
                </a:lnTo>
                <a:lnTo>
                  <a:pt x="139907" y="15290"/>
                </a:lnTo>
                <a:lnTo>
                  <a:pt x="139347" y="15401"/>
                </a:lnTo>
                <a:lnTo>
                  <a:pt x="136832" y="16108"/>
                </a:lnTo>
                <a:lnTo>
                  <a:pt x="135278" y="17087"/>
                </a:lnTo>
                <a:lnTo>
                  <a:pt x="135389" y="24757"/>
                </a:lnTo>
                <a:lnTo>
                  <a:pt x="135092" y="28234"/>
                </a:lnTo>
                <a:lnTo>
                  <a:pt x="134739" y="30298"/>
                </a:lnTo>
                <a:lnTo>
                  <a:pt x="132867" y="40088"/>
                </a:lnTo>
                <a:lnTo>
                  <a:pt x="130949" y="51367"/>
                </a:lnTo>
                <a:lnTo>
                  <a:pt x="130041" y="55929"/>
                </a:lnTo>
                <a:lnTo>
                  <a:pt x="128829" y="61264"/>
                </a:lnTo>
                <a:lnTo>
                  <a:pt x="127705" y="65218"/>
                </a:lnTo>
                <a:lnTo>
                  <a:pt x="124933" y="74620"/>
                </a:lnTo>
                <a:lnTo>
                  <a:pt x="123390" y="80143"/>
                </a:lnTo>
                <a:lnTo>
                  <a:pt x="123391" y="80274"/>
                </a:lnTo>
                <a:lnTo>
                  <a:pt x="125604" y="84203"/>
                </a:lnTo>
                <a:lnTo>
                  <a:pt x="133269" y="86344"/>
                </a:lnTo>
                <a:lnTo>
                  <a:pt x="137243" y="84107"/>
                </a:lnTo>
                <a:lnTo>
                  <a:pt x="139182" y="77223"/>
                </a:lnTo>
                <a:lnTo>
                  <a:pt x="141982" y="67745"/>
                </a:lnTo>
                <a:lnTo>
                  <a:pt x="142781" y="64885"/>
                </a:lnTo>
                <a:lnTo>
                  <a:pt x="143955" y="59804"/>
                </a:lnTo>
                <a:lnTo>
                  <a:pt x="145125" y="53950"/>
                </a:lnTo>
                <a:lnTo>
                  <a:pt x="147121" y="42208"/>
                </a:lnTo>
                <a:lnTo>
                  <a:pt x="148996" y="32463"/>
                </a:lnTo>
                <a:lnTo>
                  <a:pt x="149398" y="30110"/>
                </a:lnTo>
                <a:lnTo>
                  <a:pt x="149848" y="24757"/>
                </a:lnTo>
                <a:lnTo>
                  <a:pt x="149846" y="23060"/>
                </a:lnTo>
                <a:lnTo>
                  <a:pt x="149708" y="18576"/>
                </a:lnTo>
                <a:lnTo>
                  <a:pt x="149781" y="15924"/>
                </a:lnTo>
                <a:lnTo>
                  <a:pt x="149864" y="15255"/>
                </a:lnTo>
                <a:close/>
              </a:path>
              <a:path w="194945" h="257175">
                <a:moveTo>
                  <a:pt x="135839" y="11142"/>
                </a:moveTo>
                <a:lnTo>
                  <a:pt x="135364" y="14956"/>
                </a:lnTo>
                <a:lnTo>
                  <a:pt x="135278" y="17087"/>
                </a:lnTo>
                <a:lnTo>
                  <a:pt x="136832" y="16108"/>
                </a:lnTo>
                <a:lnTo>
                  <a:pt x="139347" y="15401"/>
                </a:lnTo>
                <a:lnTo>
                  <a:pt x="139907" y="15290"/>
                </a:lnTo>
                <a:lnTo>
                  <a:pt x="139659" y="15290"/>
                </a:lnTo>
                <a:lnTo>
                  <a:pt x="138663" y="15066"/>
                </a:lnTo>
                <a:lnTo>
                  <a:pt x="136075" y="12477"/>
                </a:lnTo>
                <a:lnTo>
                  <a:pt x="135956" y="11996"/>
                </a:lnTo>
                <a:lnTo>
                  <a:pt x="135839" y="11142"/>
                </a:lnTo>
                <a:close/>
              </a:path>
              <a:path w="194945" h="257175">
                <a:moveTo>
                  <a:pt x="150248" y="10798"/>
                </a:moveTo>
                <a:lnTo>
                  <a:pt x="135839" y="10798"/>
                </a:lnTo>
                <a:lnTo>
                  <a:pt x="135956" y="11996"/>
                </a:lnTo>
                <a:lnTo>
                  <a:pt x="136075" y="12477"/>
                </a:lnTo>
                <a:lnTo>
                  <a:pt x="138663" y="15066"/>
                </a:lnTo>
                <a:lnTo>
                  <a:pt x="139659" y="15290"/>
                </a:lnTo>
                <a:lnTo>
                  <a:pt x="140337" y="15255"/>
                </a:lnTo>
                <a:lnTo>
                  <a:pt x="149864" y="15255"/>
                </a:lnTo>
                <a:lnTo>
                  <a:pt x="150163" y="12838"/>
                </a:lnTo>
                <a:lnTo>
                  <a:pt x="150248" y="10798"/>
                </a:lnTo>
                <a:close/>
              </a:path>
              <a:path w="194945" h="257175">
                <a:moveTo>
                  <a:pt x="139997" y="15273"/>
                </a:moveTo>
                <a:lnTo>
                  <a:pt x="139659" y="15290"/>
                </a:lnTo>
                <a:lnTo>
                  <a:pt x="139907" y="15290"/>
                </a:lnTo>
                <a:close/>
              </a:path>
            </a:pathLst>
          </a:custGeom>
          <a:solidFill>
            <a:srgbClr val="000000"/>
          </a:solidFill>
        </p:spPr>
        <p:txBody>
          <a:bodyPr wrap="square" lIns="0" tIns="0" rIns="0" bIns="0" rtlCol="0"/>
          <a:lstStyle/>
          <a:p>
            <a:endParaRPr/>
          </a:p>
        </p:txBody>
      </p:sp>
      <p:pic>
        <p:nvPicPr>
          <p:cNvPr id="77" name="object 77"/>
          <p:cNvPicPr/>
          <p:nvPr/>
        </p:nvPicPr>
        <p:blipFill>
          <a:blip r:embed="rId52" cstate="print"/>
          <a:stretch>
            <a:fillRect/>
          </a:stretch>
        </p:blipFill>
        <p:spPr>
          <a:xfrm>
            <a:off x="867638" y="327962"/>
            <a:ext cx="397864" cy="299333"/>
          </a:xfrm>
          <a:prstGeom prst="rect">
            <a:avLst/>
          </a:prstGeom>
        </p:spPr>
      </p:pic>
      <p:sp>
        <p:nvSpPr>
          <p:cNvPr id="78" name="object 78"/>
          <p:cNvSpPr/>
          <p:nvPr/>
        </p:nvSpPr>
        <p:spPr>
          <a:xfrm>
            <a:off x="1348939" y="342459"/>
            <a:ext cx="162769" cy="222994"/>
          </a:xfrm>
          <a:custGeom>
            <a:avLst/>
            <a:gdLst/>
            <a:ahLst/>
            <a:cxnLst/>
            <a:rect l="l" t="t" r="r" b="b"/>
            <a:pathLst>
              <a:path w="190500" h="260984">
                <a:moveTo>
                  <a:pt x="120054" y="259678"/>
                </a:moveTo>
                <a:lnTo>
                  <a:pt x="98444" y="259678"/>
                </a:lnTo>
                <a:lnTo>
                  <a:pt x="103064" y="260228"/>
                </a:lnTo>
                <a:lnTo>
                  <a:pt x="106762" y="260619"/>
                </a:lnTo>
                <a:lnTo>
                  <a:pt x="109922" y="260682"/>
                </a:lnTo>
                <a:lnTo>
                  <a:pt x="114148" y="260358"/>
                </a:lnTo>
                <a:lnTo>
                  <a:pt x="120054" y="259678"/>
                </a:lnTo>
                <a:close/>
              </a:path>
              <a:path w="190500" h="260984">
                <a:moveTo>
                  <a:pt x="134159" y="0"/>
                </a:moveTo>
                <a:lnTo>
                  <a:pt x="89647" y="24593"/>
                </a:lnTo>
                <a:lnTo>
                  <a:pt x="56054" y="55418"/>
                </a:lnTo>
                <a:lnTo>
                  <a:pt x="31169" y="87038"/>
                </a:lnTo>
                <a:lnTo>
                  <a:pt x="10436" y="126452"/>
                </a:lnTo>
                <a:lnTo>
                  <a:pt x="1033" y="178047"/>
                </a:lnTo>
                <a:lnTo>
                  <a:pt x="0" y="193346"/>
                </a:lnTo>
                <a:lnTo>
                  <a:pt x="16020" y="231296"/>
                </a:lnTo>
                <a:lnTo>
                  <a:pt x="55985" y="252803"/>
                </a:lnTo>
                <a:lnTo>
                  <a:pt x="96836" y="259497"/>
                </a:lnTo>
                <a:lnTo>
                  <a:pt x="98686" y="259707"/>
                </a:lnTo>
                <a:lnTo>
                  <a:pt x="98444" y="259678"/>
                </a:lnTo>
                <a:lnTo>
                  <a:pt x="120054" y="259678"/>
                </a:lnTo>
                <a:lnTo>
                  <a:pt x="121378" y="259525"/>
                </a:lnTo>
                <a:lnTo>
                  <a:pt x="130421" y="257903"/>
                </a:lnTo>
                <a:lnTo>
                  <a:pt x="142636" y="255253"/>
                </a:lnTo>
                <a:lnTo>
                  <a:pt x="177530" y="247059"/>
                </a:lnTo>
                <a:lnTo>
                  <a:pt x="181386" y="246246"/>
                </a:lnTo>
                <a:lnTo>
                  <a:pt x="109723" y="246246"/>
                </a:lnTo>
                <a:lnTo>
                  <a:pt x="107434" y="246200"/>
                </a:lnTo>
                <a:lnTo>
                  <a:pt x="103719" y="245807"/>
                </a:lnTo>
                <a:lnTo>
                  <a:pt x="98312" y="245163"/>
                </a:lnTo>
                <a:lnTo>
                  <a:pt x="84692" y="243944"/>
                </a:lnTo>
                <a:lnTo>
                  <a:pt x="47573" y="233847"/>
                </a:lnTo>
                <a:lnTo>
                  <a:pt x="16797" y="207846"/>
                </a:lnTo>
                <a:lnTo>
                  <a:pt x="14441" y="193346"/>
                </a:lnTo>
                <a:lnTo>
                  <a:pt x="15420" y="178870"/>
                </a:lnTo>
                <a:lnTo>
                  <a:pt x="15840" y="169594"/>
                </a:lnTo>
                <a:lnTo>
                  <a:pt x="23908" y="131563"/>
                </a:lnTo>
                <a:lnTo>
                  <a:pt x="43230" y="94921"/>
                </a:lnTo>
                <a:lnTo>
                  <a:pt x="71647" y="60051"/>
                </a:lnTo>
                <a:lnTo>
                  <a:pt x="115476" y="22519"/>
                </a:lnTo>
                <a:lnTo>
                  <a:pt x="125258" y="16617"/>
                </a:lnTo>
                <a:lnTo>
                  <a:pt x="125517" y="15029"/>
                </a:lnTo>
                <a:lnTo>
                  <a:pt x="125855" y="11686"/>
                </a:lnTo>
                <a:lnTo>
                  <a:pt x="125973" y="8756"/>
                </a:lnTo>
                <a:lnTo>
                  <a:pt x="126146" y="7632"/>
                </a:lnTo>
                <a:lnTo>
                  <a:pt x="140555" y="7632"/>
                </a:lnTo>
                <a:lnTo>
                  <a:pt x="140559" y="6088"/>
                </a:lnTo>
                <a:lnTo>
                  <a:pt x="139954" y="4121"/>
                </a:lnTo>
                <a:lnTo>
                  <a:pt x="136258" y="424"/>
                </a:lnTo>
                <a:lnTo>
                  <a:pt x="134159" y="0"/>
                </a:lnTo>
                <a:close/>
              </a:path>
              <a:path w="190500" h="260984">
                <a:moveTo>
                  <a:pt x="184733" y="230814"/>
                </a:moveTo>
                <a:lnTo>
                  <a:pt x="176046" y="232670"/>
                </a:lnTo>
                <a:lnTo>
                  <a:pt x="139914" y="241092"/>
                </a:lnTo>
                <a:lnTo>
                  <a:pt x="128100" y="243664"/>
                </a:lnTo>
                <a:lnTo>
                  <a:pt x="119602" y="245215"/>
                </a:lnTo>
                <a:lnTo>
                  <a:pt x="113050" y="245992"/>
                </a:lnTo>
                <a:lnTo>
                  <a:pt x="109723" y="246246"/>
                </a:lnTo>
                <a:lnTo>
                  <a:pt x="181386" y="246246"/>
                </a:lnTo>
                <a:lnTo>
                  <a:pt x="187706" y="244914"/>
                </a:lnTo>
                <a:lnTo>
                  <a:pt x="190196" y="241092"/>
                </a:lnTo>
                <a:lnTo>
                  <a:pt x="188554" y="233306"/>
                </a:lnTo>
                <a:lnTo>
                  <a:pt x="184733" y="230814"/>
                </a:lnTo>
                <a:close/>
              </a:path>
              <a:path w="190500" h="260984">
                <a:moveTo>
                  <a:pt x="140068" y="14509"/>
                </a:moveTo>
                <a:lnTo>
                  <a:pt x="132583" y="14509"/>
                </a:lnTo>
                <a:lnTo>
                  <a:pt x="129664" y="15029"/>
                </a:lnTo>
                <a:lnTo>
                  <a:pt x="125259" y="16617"/>
                </a:lnTo>
                <a:lnTo>
                  <a:pt x="124293" y="22564"/>
                </a:lnTo>
                <a:lnTo>
                  <a:pt x="122157" y="32054"/>
                </a:lnTo>
                <a:lnTo>
                  <a:pt x="119545" y="42339"/>
                </a:lnTo>
                <a:lnTo>
                  <a:pt x="118945" y="44408"/>
                </a:lnTo>
                <a:lnTo>
                  <a:pt x="116796" y="51595"/>
                </a:lnTo>
                <a:lnTo>
                  <a:pt x="115702" y="55400"/>
                </a:lnTo>
                <a:lnTo>
                  <a:pt x="115784" y="55577"/>
                </a:lnTo>
                <a:lnTo>
                  <a:pt x="117905" y="59409"/>
                </a:lnTo>
                <a:lnTo>
                  <a:pt x="125553" y="61608"/>
                </a:lnTo>
                <a:lnTo>
                  <a:pt x="129545" y="59401"/>
                </a:lnTo>
                <a:lnTo>
                  <a:pt x="130697" y="55400"/>
                </a:lnTo>
                <a:lnTo>
                  <a:pt x="132913" y="47993"/>
                </a:lnTo>
                <a:lnTo>
                  <a:pt x="133444" y="46146"/>
                </a:lnTo>
                <a:lnTo>
                  <a:pt x="136219" y="35223"/>
                </a:lnTo>
                <a:lnTo>
                  <a:pt x="138432" y="25389"/>
                </a:lnTo>
                <a:lnTo>
                  <a:pt x="139879" y="16476"/>
                </a:lnTo>
                <a:lnTo>
                  <a:pt x="140068" y="14509"/>
                </a:lnTo>
                <a:close/>
              </a:path>
              <a:path w="190500" h="260984">
                <a:moveTo>
                  <a:pt x="125919" y="10462"/>
                </a:moveTo>
                <a:lnTo>
                  <a:pt x="125855" y="11686"/>
                </a:lnTo>
                <a:lnTo>
                  <a:pt x="125606" y="14292"/>
                </a:lnTo>
                <a:lnTo>
                  <a:pt x="125517" y="15029"/>
                </a:lnTo>
                <a:lnTo>
                  <a:pt x="125259" y="16617"/>
                </a:lnTo>
                <a:lnTo>
                  <a:pt x="129664" y="15029"/>
                </a:lnTo>
                <a:lnTo>
                  <a:pt x="132176" y="14582"/>
                </a:lnTo>
                <a:lnTo>
                  <a:pt x="131177" y="14582"/>
                </a:lnTo>
                <a:lnTo>
                  <a:pt x="129748" y="14292"/>
                </a:lnTo>
                <a:lnTo>
                  <a:pt x="125919" y="10462"/>
                </a:lnTo>
                <a:close/>
              </a:path>
              <a:path w="190500" h="260984">
                <a:moveTo>
                  <a:pt x="140555" y="7632"/>
                </a:moveTo>
                <a:lnTo>
                  <a:pt x="126146" y="7632"/>
                </a:lnTo>
                <a:lnTo>
                  <a:pt x="126020" y="8534"/>
                </a:lnTo>
                <a:lnTo>
                  <a:pt x="125919" y="10462"/>
                </a:lnTo>
                <a:lnTo>
                  <a:pt x="129748" y="14292"/>
                </a:lnTo>
                <a:lnTo>
                  <a:pt x="131177" y="14582"/>
                </a:lnTo>
                <a:lnTo>
                  <a:pt x="132583" y="14509"/>
                </a:lnTo>
                <a:lnTo>
                  <a:pt x="140068" y="14509"/>
                </a:lnTo>
                <a:lnTo>
                  <a:pt x="140220" y="12920"/>
                </a:lnTo>
                <a:lnTo>
                  <a:pt x="140368" y="9966"/>
                </a:lnTo>
                <a:lnTo>
                  <a:pt x="140464" y="9420"/>
                </a:lnTo>
                <a:lnTo>
                  <a:pt x="140555" y="7632"/>
                </a:lnTo>
                <a:close/>
              </a:path>
              <a:path w="190500" h="260984">
                <a:moveTo>
                  <a:pt x="132583" y="14509"/>
                </a:moveTo>
                <a:lnTo>
                  <a:pt x="131177" y="14582"/>
                </a:lnTo>
                <a:lnTo>
                  <a:pt x="132176" y="14582"/>
                </a:lnTo>
                <a:lnTo>
                  <a:pt x="132583" y="14509"/>
                </a:lnTo>
                <a:close/>
              </a:path>
              <a:path w="190500" h="260984">
                <a:moveTo>
                  <a:pt x="140399" y="9790"/>
                </a:moveTo>
                <a:lnTo>
                  <a:pt x="140376" y="9918"/>
                </a:lnTo>
                <a:lnTo>
                  <a:pt x="140399" y="9790"/>
                </a:lnTo>
                <a:close/>
              </a:path>
            </a:pathLst>
          </a:custGeom>
          <a:solidFill>
            <a:srgbClr val="000000"/>
          </a:solidFill>
        </p:spPr>
        <p:txBody>
          <a:bodyPr wrap="square" lIns="0" tIns="0" rIns="0" bIns="0" rtlCol="0"/>
          <a:lstStyle/>
          <a:p>
            <a:endParaRPr/>
          </a:p>
        </p:txBody>
      </p:sp>
      <p:pic>
        <p:nvPicPr>
          <p:cNvPr id="79" name="object 79"/>
          <p:cNvPicPr/>
          <p:nvPr/>
        </p:nvPicPr>
        <p:blipFill>
          <a:blip r:embed="rId53" cstate="print"/>
          <a:stretch>
            <a:fillRect/>
          </a:stretch>
        </p:blipFill>
        <p:spPr>
          <a:xfrm>
            <a:off x="1620842" y="305303"/>
            <a:ext cx="445455" cy="284392"/>
          </a:xfrm>
          <a:prstGeom prst="rect">
            <a:avLst/>
          </a:prstGeom>
        </p:spPr>
      </p:pic>
      <p:sp>
        <p:nvSpPr>
          <p:cNvPr id="80" name="object 80"/>
          <p:cNvSpPr/>
          <p:nvPr/>
        </p:nvSpPr>
        <p:spPr>
          <a:xfrm>
            <a:off x="2136992" y="346737"/>
            <a:ext cx="169280" cy="222994"/>
          </a:xfrm>
          <a:custGeom>
            <a:avLst/>
            <a:gdLst/>
            <a:ahLst/>
            <a:cxnLst/>
            <a:rect l="l" t="t" r="r" b="b"/>
            <a:pathLst>
              <a:path w="198119" h="260984">
                <a:moveTo>
                  <a:pt x="125806" y="7728"/>
                </a:moveTo>
                <a:lnTo>
                  <a:pt x="122685" y="10288"/>
                </a:lnTo>
                <a:lnTo>
                  <a:pt x="106007" y="23807"/>
                </a:lnTo>
                <a:lnTo>
                  <a:pt x="93064" y="34091"/>
                </a:lnTo>
                <a:lnTo>
                  <a:pt x="89732" y="36884"/>
                </a:lnTo>
                <a:lnTo>
                  <a:pt x="57457" y="69726"/>
                </a:lnTo>
                <a:lnTo>
                  <a:pt x="33550" y="100707"/>
                </a:lnTo>
                <a:lnTo>
                  <a:pt x="12938" y="136513"/>
                </a:lnTo>
                <a:lnTo>
                  <a:pt x="1013" y="178388"/>
                </a:lnTo>
                <a:lnTo>
                  <a:pt x="0" y="193844"/>
                </a:lnTo>
                <a:lnTo>
                  <a:pt x="259" y="200695"/>
                </a:lnTo>
                <a:lnTo>
                  <a:pt x="19518" y="237470"/>
                </a:lnTo>
                <a:lnTo>
                  <a:pt x="56590" y="252653"/>
                </a:lnTo>
                <a:lnTo>
                  <a:pt x="78709" y="258103"/>
                </a:lnTo>
                <a:lnTo>
                  <a:pt x="84245" y="259398"/>
                </a:lnTo>
                <a:lnTo>
                  <a:pt x="90190" y="260581"/>
                </a:lnTo>
                <a:lnTo>
                  <a:pt x="94193" y="260854"/>
                </a:lnTo>
                <a:lnTo>
                  <a:pt x="99568" y="260499"/>
                </a:lnTo>
                <a:lnTo>
                  <a:pt x="108963" y="259339"/>
                </a:lnTo>
                <a:lnTo>
                  <a:pt x="120847" y="256756"/>
                </a:lnTo>
                <a:lnTo>
                  <a:pt x="137025" y="252369"/>
                </a:lnTo>
                <a:lnTo>
                  <a:pt x="157284" y="246392"/>
                </a:lnTo>
                <a:lnTo>
                  <a:pt x="94442" y="246387"/>
                </a:lnTo>
                <a:lnTo>
                  <a:pt x="91777" y="246206"/>
                </a:lnTo>
                <a:lnTo>
                  <a:pt x="87352" y="245325"/>
                </a:lnTo>
                <a:lnTo>
                  <a:pt x="81905" y="244050"/>
                </a:lnTo>
                <a:lnTo>
                  <a:pt x="80160" y="243687"/>
                </a:lnTo>
                <a:lnTo>
                  <a:pt x="29452" y="226912"/>
                </a:lnTo>
                <a:lnTo>
                  <a:pt x="14067" y="198038"/>
                </a:lnTo>
                <a:lnTo>
                  <a:pt x="14181" y="189833"/>
                </a:lnTo>
                <a:lnTo>
                  <a:pt x="23516" y="148931"/>
                </a:lnTo>
                <a:lnTo>
                  <a:pt x="45515" y="108751"/>
                </a:lnTo>
                <a:lnTo>
                  <a:pt x="73922" y="72798"/>
                </a:lnTo>
                <a:lnTo>
                  <a:pt x="102279" y="45171"/>
                </a:lnTo>
                <a:lnTo>
                  <a:pt x="115065" y="35012"/>
                </a:lnTo>
                <a:lnTo>
                  <a:pt x="121025" y="30181"/>
                </a:lnTo>
                <a:lnTo>
                  <a:pt x="122917" y="18628"/>
                </a:lnTo>
                <a:lnTo>
                  <a:pt x="123839" y="14230"/>
                </a:lnTo>
                <a:lnTo>
                  <a:pt x="124603" y="10251"/>
                </a:lnTo>
                <a:lnTo>
                  <a:pt x="125062" y="8696"/>
                </a:lnTo>
                <a:lnTo>
                  <a:pt x="125806" y="7728"/>
                </a:lnTo>
                <a:close/>
              </a:path>
              <a:path w="198119" h="260984">
                <a:moveTo>
                  <a:pt x="191878" y="221493"/>
                </a:moveTo>
                <a:lnTo>
                  <a:pt x="181691" y="224212"/>
                </a:lnTo>
                <a:lnTo>
                  <a:pt x="174772" y="226174"/>
                </a:lnTo>
                <a:lnTo>
                  <a:pt x="133773" y="238307"/>
                </a:lnTo>
                <a:lnTo>
                  <a:pt x="118248" y="242541"/>
                </a:lnTo>
                <a:lnTo>
                  <a:pt x="107042" y="245034"/>
                </a:lnTo>
                <a:lnTo>
                  <a:pt x="98622" y="246122"/>
                </a:lnTo>
                <a:lnTo>
                  <a:pt x="94516" y="246392"/>
                </a:lnTo>
                <a:lnTo>
                  <a:pt x="157302" y="246387"/>
                </a:lnTo>
                <a:lnTo>
                  <a:pt x="170293" y="242508"/>
                </a:lnTo>
                <a:lnTo>
                  <a:pt x="178695" y="240039"/>
                </a:lnTo>
                <a:lnTo>
                  <a:pt x="185497" y="238110"/>
                </a:lnTo>
                <a:lnTo>
                  <a:pt x="195539" y="235430"/>
                </a:lnTo>
                <a:lnTo>
                  <a:pt x="197839" y="231490"/>
                </a:lnTo>
                <a:lnTo>
                  <a:pt x="195818" y="223794"/>
                </a:lnTo>
                <a:lnTo>
                  <a:pt x="191878" y="221493"/>
                </a:lnTo>
                <a:close/>
              </a:path>
              <a:path w="198119" h="260984">
                <a:moveTo>
                  <a:pt x="138134" y="16175"/>
                </a:moveTo>
                <a:lnTo>
                  <a:pt x="136654" y="17454"/>
                </a:lnTo>
                <a:lnTo>
                  <a:pt x="132948" y="20518"/>
                </a:lnTo>
                <a:lnTo>
                  <a:pt x="121025" y="30181"/>
                </a:lnTo>
                <a:lnTo>
                  <a:pt x="120652" y="32492"/>
                </a:lnTo>
                <a:lnTo>
                  <a:pt x="120290" y="34537"/>
                </a:lnTo>
                <a:lnTo>
                  <a:pt x="119533" y="38160"/>
                </a:lnTo>
                <a:lnTo>
                  <a:pt x="117562" y="45939"/>
                </a:lnTo>
                <a:lnTo>
                  <a:pt x="116621" y="49804"/>
                </a:lnTo>
                <a:lnTo>
                  <a:pt x="118991" y="53701"/>
                </a:lnTo>
                <a:lnTo>
                  <a:pt x="126722" y="55586"/>
                </a:lnTo>
                <a:lnTo>
                  <a:pt x="130620" y="53215"/>
                </a:lnTo>
                <a:lnTo>
                  <a:pt x="131561" y="49350"/>
                </a:lnTo>
                <a:lnTo>
                  <a:pt x="133196" y="42960"/>
                </a:lnTo>
                <a:lnTo>
                  <a:pt x="133674" y="40929"/>
                </a:lnTo>
                <a:lnTo>
                  <a:pt x="134508" y="36884"/>
                </a:lnTo>
                <a:lnTo>
                  <a:pt x="134989" y="34091"/>
                </a:lnTo>
                <a:lnTo>
                  <a:pt x="136721" y="23379"/>
                </a:lnTo>
                <a:lnTo>
                  <a:pt x="137051" y="21441"/>
                </a:lnTo>
                <a:lnTo>
                  <a:pt x="137668" y="18628"/>
                </a:lnTo>
                <a:lnTo>
                  <a:pt x="137795" y="17959"/>
                </a:lnTo>
                <a:lnTo>
                  <a:pt x="137846" y="17454"/>
                </a:lnTo>
                <a:lnTo>
                  <a:pt x="137970" y="17035"/>
                </a:lnTo>
                <a:lnTo>
                  <a:pt x="138134" y="16175"/>
                </a:lnTo>
                <a:close/>
              </a:path>
              <a:path w="198119" h="260984">
                <a:moveTo>
                  <a:pt x="126663" y="7020"/>
                </a:moveTo>
                <a:lnTo>
                  <a:pt x="121025" y="30181"/>
                </a:lnTo>
                <a:lnTo>
                  <a:pt x="132948" y="20518"/>
                </a:lnTo>
                <a:lnTo>
                  <a:pt x="136044" y="17959"/>
                </a:lnTo>
                <a:lnTo>
                  <a:pt x="134054" y="17959"/>
                </a:lnTo>
                <a:lnTo>
                  <a:pt x="133201" y="17454"/>
                </a:lnTo>
                <a:lnTo>
                  <a:pt x="129888" y="17454"/>
                </a:lnTo>
                <a:lnTo>
                  <a:pt x="126777" y="14344"/>
                </a:lnTo>
                <a:lnTo>
                  <a:pt x="126663" y="7020"/>
                </a:lnTo>
                <a:close/>
              </a:path>
              <a:path w="198119" h="260984">
                <a:moveTo>
                  <a:pt x="139229" y="5336"/>
                </a:moveTo>
                <a:lnTo>
                  <a:pt x="128637" y="5336"/>
                </a:lnTo>
                <a:lnTo>
                  <a:pt x="128311" y="5693"/>
                </a:lnTo>
                <a:lnTo>
                  <a:pt x="127568" y="6272"/>
                </a:lnTo>
                <a:lnTo>
                  <a:pt x="127480" y="7020"/>
                </a:lnTo>
                <a:lnTo>
                  <a:pt x="127939" y="14344"/>
                </a:lnTo>
                <a:lnTo>
                  <a:pt x="134054" y="17959"/>
                </a:lnTo>
                <a:lnTo>
                  <a:pt x="134896" y="17367"/>
                </a:lnTo>
                <a:lnTo>
                  <a:pt x="135539" y="17242"/>
                </a:lnTo>
                <a:lnTo>
                  <a:pt x="136164" y="17035"/>
                </a:lnTo>
                <a:lnTo>
                  <a:pt x="136856" y="16704"/>
                </a:lnTo>
                <a:lnTo>
                  <a:pt x="137350" y="16353"/>
                </a:lnTo>
                <a:lnTo>
                  <a:pt x="138414" y="14968"/>
                </a:lnTo>
                <a:lnTo>
                  <a:pt x="139450" y="14968"/>
                </a:lnTo>
                <a:lnTo>
                  <a:pt x="140338" y="14884"/>
                </a:lnTo>
                <a:lnTo>
                  <a:pt x="139796" y="6156"/>
                </a:lnTo>
                <a:lnTo>
                  <a:pt x="139229" y="5336"/>
                </a:lnTo>
                <a:close/>
              </a:path>
              <a:path w="198119" h="260984">
                <a:moveTo>
                  <a:pt x="138414" y="14968"/>
                </a:moveTo>
                <a:lnTo>
                  <a:pt x="134896" y="17367"/>
                </a:lnTo>
                <a:lnTo>
                  <a:pt x="134054" y="17959"/>
                </a:lnTo>
                <a:lnTo>
                  <a:pt x="136044" y="17959"/>
                </a:lnTo>
                <a:lnTo>
                  <a:pt x="136967" y="17195"/>
                </a:lnTo>
                <a:lnTo>
                  <a:pt x="138134" y="16175"/>
                </a:lnTo>
                <a:lnTo>
                  <a:pt x="138272" y="15447"/>
                </a:lnTo>
                <a:lnTo>
                  <a:pt x="138414" y="14968"/>
                </a:lnTo>
                <a:close/>
              </a:path>
              <a:path w="198119" h="260984">
                <a:moveTo>
                  <a:pt x="127440" y="6378"/>
                </a:moveTo>
                <a:lnTo>
                  <a:pt x="126663" y="7020"/>
                </a:lnTo>
                <a:lnTo>
                  <a:pt x="126777" y="14344"/>
                </a:lnTo>
                <a:lnTo>
                  <a:pt x="129888" y="17454"/>
                </a:lnTo>
                <a:lnTo>
                  <a:pt x="133201" y="17454"/>
                </a:lnTo>
                <a:lnTo>
                  <a:pt x="127939" y="14344"/>
                </a:lnTo>
                <a:lnTo>
                  <a:pt x="127440" y="6378"/>
                </a:lnTo>
                <a:close/>
              </a:path>
              <a:path w="198119" h="260984">
                <a:moveTo>
                  <a:pt x="137901" y="17399"/>
                </a:moveTo>
                <a:close/>
              </a:path>
              <a:path w="198119" h="260984">
                <a:moveTo>
                  <a:pt x="137846" y="3046"/>
                </a:moveTo>
                <a:lnTo>
                  <a:pt x="137647" y="3046"/>
                </a:lnTo>
                <a:lnTo>
                  <a:pt x="139796" y="6156"/>
                </a:lnTo>
                <a:lnTo>
                  <a:pt x="140338" y="14884"/>
                </a:lnTo>
                <a:lnTo>
                  <a:pt x="139328" y="14979"/>
                </a:lnTo>
                <a:lnTo>
                  <a:pt x="138903" y="15453"/>
                </a:lnTo>
                <a:lnTo>
                  <a:pt x="138134" y="16175"/>
                </a:lnTo>
                <a:lnTo>
                  <a:pt x="137901" y="17399"/>
                </a:lnTo>
                <a:lnTo>
                  <a:pt x="140958" y="14344"/>
                </a:lnTo>
                <a:lnTo>
                  <a:pt x="140956" y="6156"/>
                </a:lnTo>
                <a:lnTo>
                  <a:pt x="137846" y="3046"/>
                </a:lnTo>
                <a:close/>
              </a:path>
              <a:path w="198119" h="260984">
                <a:moveTo>
                  <a:pt x="139450" y="14968"/>
                </a:moveTo>
                <a:lnTo>
                  <a:pt x="138411" y="14979"/>
                </a:lnTo>
                <a:lnTo>
                  <a:pt x="138272" y="15447"/>
                </a:lnTo>
                <a:lnTo>
                  <a:pt x="138134" y="16175"/>
                </a:lnTo>
                <a:lnTo>
                  <a:pt x="138909" y="15447"/>
                </a:lnTo>
                <a:lnTo>
                  <a:pt x="139328" y="14979"/>
                </a:lnTo>
                <a:close/>
              </a:path>
              <a:path w="198119" h="260984">
                <a:moveTo>
                  <a:pt x="126663" y="6613"/>
                </a:moveTo>
                <a:lnTo>
                  <a:pt x="125806" y="7728"/>
                </a:lnTo>
                <a:lnTo>
                  <a:pt x="126663" y="7020"/>
                </a:lnTo>
                <a:lnTo>
                  <a:pt x="126663" y="6613"/>
                </a:lnTo>
                <a:close/>
              </a:path>
              <a:path w="198119" h="260984">
                <a:moveTo>
                  <a:pt x="137647" y="3046"/>
                </a:moveTo>
                <a:lnTo>
                  <a:pt x="129888" y="3046"/>
                </a:lnTo>
                <a:lnTo>
                  <a:pt x="127789" y="5145"/>
                </a:lnTo>
                <a:lnTo>
                  <a:pt x="126663" y="6613"/>
                </a:lnTo>
                <a:lnTo>
                  <a:pt x="126663" y="7020"/>
                </a:lnTo>
                <a:lnTo>
                  <a:pt x="127440" y="6378"/>
                </a:lnTo>
                <a:lnTo>
                  <a:pt x="127395" y="5668"/>
                </a:lnTo>
                <a:lnTo>
                  <a:pt x="128260" y="5668"/>
                </a:lnTo>
                <a:lnTo>
                  <a:pt x="128637" y="5336"/>
                </a:lnTo>
                <a:lnTo>
                  <a:pt x="139229" y="5336"/>
                </a:lnTo>
                <a:lnTo>
                  <a:pt x="137647" y="3046"/>
                </a:lnTo>
                <a:close/>
              </a:path>
              <a:path w="198119" h="260984">
                <a:moveTo>
                  <a:pt x="127789" y="5145"/>
                </a:moveTo>
                <a:lnTo>
                  <a:pt x="126778" y="6156"/>
                </a:lnTo>
                <a:lnTo>
                  <a:pt x="126663" y="6613"/>
                </a:lnTo>
                <a:lnTo>
                  <a:pt x="127789" y="5145"/>
                </a:lnTo>
                <a:close/>
              </a:path>
              <a:path w="198119" h="260984">
                <a:moveTo>
                  <a:pt x="127395" y="5668"/>
                </a:moveTo>
                <a:lnTo>
                  <a:pt x="127440" y="6378"/>
                </a:lnTo>
                <a:lnTo>
                  <a:pt x="128234" y="5691"/>
                </a:lnTo>
                <a:lnTo>
                  <a:pt x="127395" y="5668"/>
                </a:lnTo>
                <a:close/>
              </a:path>
              <a:path w="198119" h="260984">
                <a:moveTo>
                  <a:pt x="128234" y="5691"/>
                </a:moveTo>
                <a:close/>
              </a:path>
              <a:path w="198119" h="260984">
                <a:moveTo>
                  <a:pt x="128637" y="5336"/>
                </a:moveTo>
                <a:lnTo>
                  <a:pt x="128260" y="5668"/>
                </a:lnTo>
                <a:lnTo>
                  <a:pt x="128637" y="5336"/>
                </a:lnTo>
                <a:close/>
              </a:path>
              <a:path w="198119" h="260984">
                <a:moveTo>
                  <a:pt x="128260" y="5668"/>
                </a:moveTo>
                <a:lnTo>
                  <a:pt x="127395" y="5668"/>
                </a:lnTo>
                <a:lnTo>
                  <a:pt x="128234" y="5691"/>
                </a:lnTo>
                <a:close/>
              </a:path>
              <a:path w="198119" h="260984">
                <a:moveTo>
                  <a:pt x="135542" y="0"/>
                </a:moveTo>
                <a:lnTo>
                  <a:pt x="129491" y="2929"/>
                </a:lnTo>
                <a:lnTo>
                  <a:pt x="127789" y="5145"/>
                </a:lnTo>
                <a:lnTo>
                  <a:pt x="129888" y="3046"/>
                </a:lnTo>
                <a:lnTo>
                  <a:pt x="137647" y="3046"/>
                </a:lnTo>
                <a:lnTo>
                  <a:pt x="135542" y="0"/>
                </a:lnTo>
                <a:close/>
              </a:path>
            </a:pathLst>
          </a:custGeom>
          <a:solidFill>
            <a:srgbClr val="000000"/>
          </a:solidFill>
        </p:spPr>
        <p:txBody>
          <a:bodyPr wrap="square" lIns="0" tIns="0" rIns="0" bIns="0" rtlCol="0"/>
          <a:lstStyle/>
          <a:p>
            <a:endParaRPr/>
          </a:p>
        </p:txBody>
      </p:sp>
      <p:sp>
        <p:nvSpPr>
          <p:cNvPr id="81" name="object 81"/>
          <p:cNvSpPr/>
          <p:nvPr/>
        </p:nvSpPr>
        <p:spPr>
          <a:xfrm>
            <a:off x="2398448" y="321631"/>
            <a:ext cx="204004" cy="264771"/>
          </a:xfrm>
          <a:custGeom>
            <a:avLst/>
            <a:gdLst/>
            <a:ahLst/>
            <a:cxnLst/>
            <a:rect l="l" t="t" r="r" b="b"/>
            <a:pathLst>
              <a:path w="238760" h="309880">
                <a:moveTo>
                  <a:pt x="238633" y="166751"/>
                </a:moveTo>
                <a:lnTo>
                  <a:pt x="238506" y="166446"/>
                </a:lnTo>
                <a:lnTo>
                  <a:pt x="234530" y="159880"/>
                </a:lnTo>
                <a:lnTo>
                  <a:pt x="230098" y="158788"/>
                </a:lnTo>
                <a:lnTo>
                  <a:pt x="224116" y="162407"/>
                </a:lnTo>
                <a:lnTo>
                  <a:pt x="222097" y="163804"/>
                </a:lnTo>
                <a:lnTo>
                  <a:pt x="219341" y="165785"/>
                </a:lnTo>
                <a:lnTo>
                  <a:pt x="219811" y="161290"/>
                </a:lnTo>
                <a:lnTo>
                  <a:pt x="220218" y="154940"/>
                </a:lnTo>
                <a:lnTo>
                  <a:pt x="220129" y="147320"/>
                </a:lnTo>
                <a:lnTo>
                  <a:pt x="219862" y="137160"/>
                </a:lnTo>
                <a:lnTo>
                  <a:pt x="219951" y="124460"/>
                </a:lnTo>
                <a:lnTo>
                  <a:pt x="220078" y="118110"/>
                </a:lnTo>
                <a:lnTo>
                  <a:pt x="220116" y="111760"/>
                </a:lnTo>
                <a:lnTo>
                  <a:pt x="219379" y="99060"/>
                </a:lnTo>
                <a:lnTo>
                  <a:pt x="210324" y="59690"/>
                </a:lnTo>
                <a:lnTo>
                  <a:pt x="206222" y="50800"/>
                </a:lnTo>
                <a:lnTo>
                  <a:pt x="205638" y="49530"/>
                </a:lnTo>
                <a:lnTo>
                  <a:pt x="206171" y="50800"/>
                </a:lnTo>
                <a:lnTo>
                  <a:pt x="205803" y="50038"/>
                </a:lnTo>
                <a:lnTo>
                  <a:pt x="205803" y="154940"/>
                </a:lnTo>
                <a:lnTo>
                  <a:pt x="205447" y="160020"/>
                </a:lnTo>
                <a:lnTo>
                  <a:pt x="204838" y="166370"/>
                </a:lnTo>
                <a:lnTo>
                  <a:pt x="203949" y="172720"/>
                </a:lnTo>
                <a:lnTo>
                  <a:pt x="203454" y="175399"/>
                </a:lnTo>
                <a:lnTo>
                  <a:pt x="201726" y="175780"/>
                </a:lnTo>
                <a:lnTo>
                  <a:pt x="200075" y="175666"/>
                </a:lnTo>
                <a:lnTo>
                  <a:pt x="192824" y="174091"/>
                </a:lnTo>
                <a:lnTo>
                  <a:pt x="191414" y="173824"/>
                </a:lnTo>
                <a:lnTo>
                  <a:pt x="174904" y="172034"/>
                </a:lnTo>
                <a:lnTo>
                  <a:pt x="168351" y="171475"/>
                </a:lnTo>
                <a:lnTo>
                  <a:pt x="149593" y="170370"/>
                </a:lnTo>
                <a:lnTo>
                  <a:pt x="142671" y="169837"/>
                </a:lnTo>
                <a:lnTo>
                  <a:pt x="97015" y="166789"/>
                </a:lnTo>
                <a:lnTo>
                  <a:pt x="97726" y="165100"/>
                </a:lnTo>
                <a:lnTo>
                  <a:pt x="100787" y="158750"/>
                </a:lnTo>
                <a:lnTo>
                  <a:pt x="103212" y="152400"/>
                </a:lnTo>
                <a:lnTo>
                  <a:pt x="106299" y="144780"/>
                </a:lnTo>
                <a:lnTo>
                  <a:pt x="108737" y="138430"/>
                </a:lnTo>
                <a:lnTo>
                  <a:pt x="112293" y="129540"/>
                </a:lnTo>
                <a:lnTo>
                  <a:pt x="114808" y="121920"/>
                </a:lnTo>
                <a:lnTo>
                  <a:pt x="116535" y="115570"/>
                </a:lnTo>
                <a:lnTo>
                  <a:pt x="117995" y="109220"/>
                </a:lnTo>
                <a:lnTo>
                  <a:pt x="118656" y="101600"/>
                </a:lnTo>
                <a:lnTo>
                  <a:pt x="118592" y="93980"/>
                </a:lnTo>
                <a:lnTo>
                  <a:pt x="117843" y="81280"/>
                </a:lnTo>
                <a:lnTo>
                  <a:pt x="117741" y="59690"/>
                </a:lnTo>
                <a:lnTo>
                  <a:pt x="116420" y="52539"/>
                </a:lnTo>
                <a:lnTo>
                  <a:pt x="118503" y="49530"/>
                </a:lnTo>
                <a:lnTo>
                  <a:pt x="123253" y="41910"/>
                </a:lnTo>
                <a:lnTo>
                  <a:pt x="127774" y="36728"/>
                </a:lnTo>
                <a:lnTo>
                  <a:pt x="131978" y="31750"/>
                </a:lnTo>
                <a:lnTo>
                  <a:pt x="138036" y="25400"/>
                </a:lnTo>
                <a:lnTo>
                  <a:pt x="143230" y="21590"/>
                </a:lnTo>
                <a:lnTo>
                  <a:pt x="151206" y="16510"/>
                </a:lnTo>
                <a:lnTo>
                  <a:pt x="155219" y="16510"/>
                </a:lnTo>
                <a:lnTo>
                  <a:pt x="165100" y="13970"/>
                </a:lnTo>
                <a:lnTo>
                  <a:pt x="166052" y="13970"/>
                </a:lnTo>
                <a:lnTo>
                  <a:pt x="167894" y="15240"/>
                </a:lnTo>
                <a:lnTo>
                  <a:pt x="169303" y="16510"/>
                </a:lnTo>
                <a:lnTo>
                  <a:pt x="173964" y="21590"/>
                </a:lnTo>
                <a:lnTo>
                  <a:pt x="175552" y="24130"/>
                </a:lnTo>
                <a:lnTo>
                  <a:pt x="178269" y="27940"/>
                </a:lnTo>
                <a:lnTo>
                  <a:pt x="182676" y="34290"/>
                </a:lnTo>
                <a:lnTo>
                  <a:pt x="184746" y="38100"/>
                </a:lnTo>
                <a:lnTo>
                  <a:pt x="187604" y="44450"/>
                </a:lnTo>
                <a:lnTo>
                  <a:pt x="188506" y="45720"/>
                </a:lnTo>
                <a:lnTo>
                  <a:pt x="191643" y="53340"/>
                </a:lnTo>
                <a:lnTo>
                  <a:pt x="192925" y="56959"/>
                </a:lnTo>
                <a:lnTo>
                  <a:pt x="192443" y="55880"/>
                </a:lnTo>
                <a:lnTo>
                  <a:pt x="193001" y="57150"/>
                </a:lnTo>
                <a:lnTo>
                  <a:pt x="204190" y="93980"/>
                </a:lnTo>
                <a:lnTo>
                  <a:pt x="205663" y="118110"/>
                </a:lnTo>
                <a:lnTo>
                  <a:pt x="205549" y="124460"/>
                </a:lnTo>
                <a:lnTo>
                  <a:pt x="205460" y="137160"/>
                </a:lnTo>
                <a:lnTo>
                  <a:pt x="205714" y="147320"/>
                </a:lnTo>
                <a:lnTo>
                  <a:pt x="205803" y="154940"/>
                </a:lnTo>
                <a:lnTo>
                  <a:pt x="205803" y="50038"/>
                </a:lnTo>
                <a:lnTo>
                  <a:pt x="204355" y="46990"/>
                </a:lnTo>
                <a:lnTo>
                  <a:pt x="201688" y="40640"/>
                </a:lnTo>
                <a:lnTo>
                  <a:pt x="200672" y="38100"/>
                </a:lnTo>
                <a:lnTo>
                  <a:pt x="197383" y="31750"/>
                </a:lnTo>
                <a:lnTo>
                  <a:pt x="167817" y="0"/>
                </a:lnTo>
                <a:lnTo>
                  <a:pt x="165557" y="0"/>
                </a:lnTo>
                <a:lnTo>
                  <a:pt x="151790" y="1270"/>
                </a:lnTo>
                <a:lnTo>
                  <a:pt x="146418" y="3810"/>
                </a:lnTo>
                <a:lnTo>
                  <a:pt x="134924" y="8890"/>
                </a:lnTo>
                <a:lnTo>
                  <a:pt x="128638" y="13970"/>
                </a:lnTo>
                <a:lnTo>
                  <a:pt x="121551" y="21590"/>
                </a:lnTo>
                <a:lnTo>
                  <a:pt x="116738" y="26670"/>
                </a:lnTo>
                <a:lnTo>
                  <a:pt x="111848" y="33020"/>
                </a:lnTo>
                <a:lnTo>
                  <a:pt x="109347" y="36728"/>
                </a:lnTo>
                <a:lnTo>
                  <a:pt x="106857" y="34290"/>
                </a:lnTo>
                <a:lnTo>
                  <a:pt x="104241" y="33286"/>
                </a:lnTo>
                <a:lnTo>
                  <a:pt x="104241" y="100330"/>
                </a:lnTo>
                <a:lnTo>
                  <a:pt x="103873" y="105410"/>
                </a:lnTo>
                <a:lnTo>
                  <a:pt x="91948" y="140970"/>
                </a:lnTo>
                <a:lnTo>
                  <a:pt x="89801" y="147320"/>
                </a:lnTo>
                <a:lnTo>
                  <a:pt x="87439" y="152400"/>
                </a:lnTo>
                <a:lnTo>
                  <a:pt x="84429" y="160020"/>
                </a:lnTo>
                <a:lnTo>
                  <a:pt x="81673" y="166547"/>
                </a:lnTo>
                <a:lnTo>
                  <a:pt x="75641" y="166497"/>
                </a:lnTo>
                <a:lnTo>
                  <a:pt x="75641" y="180886"/>
                </a:lnTo>
                <a:lnTo>
                  <a:pt x="71196" y="191770"/>
                </a:lnTo>
                <a:lnTo>
                  <a:pt x="68160" y="198120"/>
                </a:lnTo>
                <a:lnTo>
                  <a:pt x="65557" y="204470"/>
                </a:lnTo>
                <a:lnTo>
                  <a:pt x="63195" y="209550"/>
                </a:lnTo>
                <a:lnTo>
                  <a:pt x="60896" y="214630"/>
                </a:lnTo>
                <a:lnTo>
                  <a:pt x="57975" y="220980"/>
                </a:lnTo>
                <a:lnTo>
                  <a:pt x="55003" y="226060"/>
                </a:lnTo>
                <a:lnTo>
                  <a:pt x="44132" y="243840"/>
                </a:lnTo>
                <a:lnTo>
                  <a:pt x="41059" y="250190"/>
                </a:lnTo>
                <a:lnTo>
                  <a:pt x="32296" y="265430"/>
                </a:lnTo>
                <a:lnTo>
                  <a:pt x="29743" y="269240"/>
                </a:lnTo>
                <a:lnTo>
                  <a:pt x="22580" y="280670"/>
                </a:lnTo>
                <a:lnTo>
                  <a:pt x="18288" y="285750"/>
                </a:lnTo>
                <a:lnTo>
                  <a:pt x="15163" y="288836"/>
                </a:lnTo>
                <a:lnTo>
                  <a:pt x="15709" y="280670"/>
                </a:lnTo>
                <a:lnTo>
                  <a:pt x="16103" y="276860"/>
                </a:lnTo>
                <a:lnTo>
                  <a:pt x="18402" y="267970"/>
                </a:lnTo>
                <a:lnTo>
                  <a:pt x="19164" y="266700"/>
                </a:lnTo>
                <a:lnTo>
                  <a:pt x="25450" y="254000"/>
                </a:lnTo>
                <a:lnTo>
                  <a:pt x="26390" y="251460"/>
                </a:lnTo>
                <a:lnTo>
                  <a:pt x="37084" y="227330"/>
                </a:lnTo>
                <a:lnTo>
                  <a:pt x="40843" y="218440"/>
                </a:lnTo>
                <a:lnTo>
                  <a:pt x="49034" y="198120"/>
                </a:lnTo>
                <a:lnTo>
                  <a:pt x="53086" y="189230"/>
                </a:lnTo>
                <a:lnTo>
                  <a:pt x="56172" y="181025"/>
                </a:lnTo>
                <a:lnTo>
                  <a:pt x="64566" y="180886"/>
                </a:lnTo>
                <a:lnTo>
                  <a:pt x="75641" y="180886"/>
                </a:lnTo>
                <a:lnTo>
                  <a:pt x="75641" y="166497"/>
                </a:lnTo>
                <a:lnTo>
                  <a:pt x="71653" y="166446"/>
                </a:lnTo>
                <a:lnTo>
                  <a:pt x="64401" y="166484"/>
                </a:lnTo>
                <a:lnTo>
                  <a:pt x="61887" y="166535"/>
                </a:lnTo>
                <a:lnTo>
                  <a:pt x="67538" y="152400"/>
                </a:lnTo>
                <a:lnTo>
                  <a:pt x="69608" y="147320"/>
                </a:lnTo>
                <a:lnTo>
                  <a:pt x="71399" y="142240"/>
                </a:lnTo>
                <a:lnTo>
                  <a:pt x="78511" y="125730"/>
                </a:lnTo>
                <a:lnTo>
                  <a:pt x="83146" y="115570"/>
                </a:lnTo>
                <a:lnTo>
                  <a:pt x="87401" y="105410"/>
                </a:lnTo>
                <a:lnTo>
                  <a:pt x="91592" y="96520"/>
                </a:lnTo>
                <a:lnTo>
                  <a:pt x="97802" y="85090"/>
                </a:lnTo>
                <a:lnTo>
                  <a:pt x="103352" y="73660"/>
                </a:lnTo>
                <a:lnTo>
                  <a:pt x="103339" y="60960"/>
                </a:lnTo>
                <a:lnTo>
                  <a:pt x="103390" y="73583"/>
                </a:lnTo>
                <a:lnTo>
                  <a:pt x="103441" y="81280"/>
                </a:lnTo>
                <a:lnTo>
                  <a:pt x="104114" y="93980"/>
                </a:lnTo>
                <a:lnTo>
                  <a:pt x="104241" y="100330"/>
                </a:lnTo>
                <a:lnTo>
                  <a:pt x="104241" y="33286"/>
                </a:lnTo>
                <a:lnTo>
                  <a:pt x="103555" y="33020"/>
                </a:lnTo>
                <a:lnTo>
                  <a:pt x="97663" y="31750"/>
                </a:lnTo>
                <a:lnTo>
                  <a:pt x="95542" y="31750"/>
                </a:lnTo>
                <a:lnTo>
                  <a:pt x="91528" y="30480"/>
                </a:lnTo>
                <a:lnTo>
                  <a:pt x="87160" y="30480"/>
                </a:lnTo>
                <a:lnTo>
                  <a:pt x="81902" y="31750"/>
                </a:lnTo>
                <a:lnTo>
                  <a:pt x="75323" y="31750"/>
                </a:lnTo>
                <a:lnTo>
                  <a:pt x="52641" y="64770"/>
                </a:lnTo>
                <a:lnTo>
                  <a:pt x="49542" y="77470"/>
                </a:lnTo>
                <a:lnTo>
                  <a:pt x="49136" y="78740"/>
                </a:lnTo>
                <a:lnTo>
                  <a:pt x="46723" y="90170"/>
                </a:lnTo>
                <a:lnTo>
                  <a:pt x="49187" y="93980"/>
                </a:lnTo>
                <a:lnTo>
                  <a:pt x="56959" y="95250"/>
                </a:lnTo>
                <a:lnTo>
                  <a:pt x="60794" y="93980"/>
                </a:lnTo>
                <a:lnTo>
                  <a:pt x="61645" y="88900"/>
                </a:lnTo>
                <a:lnTo>
                  <a:pt x="62471" y="85090"/>
                </a:lnTo>
                <a:lnTo>
                  <a:pt x="63207" y="81280"/>
                </a:lnTo>
                <a:lnTo>
                  <a:pt x="63563" y="80010"/>
                </a:lnTo>
                <a:lnTo>
                  <a:pt x="64452" y="77470"/>
                </a:lnTo>
                <a:lnTo>
                  <a:pt x="66065" y="71120"/>
                </a:lnTo>
                <a:lnTo>
                  <a:pt x="66522" y="68580"/>
                </a:lnTo>
                <a:lnTo>
                  <a:pt x="68148" y="63500"/>
                </a:lnTo>
                <a:lnTo>
                  <a:pt x="69265" y="59690"/>
                </a:lnTo>
                <a:lnTo>
                  <a:pt x="73418" y="52070"/>
                </a:lnTo>
                <a:lnTo>
                  <a:pt x="75565" y="48260"/>
                </a:lnTo>
                <a:lnTo>
                  <a:pt x="78003" y="46990"/>
                </a:lnTo>
                <a:lnTo>
                  <a:pt x="79121" y="46990"/>
                </a:lnTo>
                <a:lnTo>
                  <a:pt x="84391" y="45720"/>
                </a:lnTo>
                <a:lnTo>
                  <a:pt x="96532" y="45720"/>
                </a:lnTo>
                <a:lnTo>
                  <a:pt x="98564" y="46990"/>
                </a:lnTo>
                <a:lnTo>
                  <a:pt x="99517" y="46990"/>
                </a:lnTo>
                <a:lnTo>
                  <a:pt x="100393" y="48260"/>
                </a:lnTo>
                <a:lnTo>
                  <a:pt x="100926" y="49796"/>
                </a:lnTo>
                <a:lnTo>
                  <a:pt x="96037" y="57150"/>
                </a:lnTo>
                <a:lnTo>
                  <a:pt x="90766" y="67310"/>
                </a:lnTo>
                <a:lnTo>
                  <a:pt x="85051" y="77470"/>
                </a:lnTo>
                <a:lnTo>
                  <a:pt x="78676" y="90170"/>
                </a:lnTo>
                <a:lnTo>
                  <a:pt x="74371" y="99060"/>
                </a:lnTo>
                <a:lnTo>
                  <a:pt x="70027" y="109220"/>
                </a:lnTo>
                <a:lnTo>
                  <a:pt x="65316" y="119380"/>
                </a:lnTo>
                <a:lnTo>
                  <a:pt x="58064" y="137160"/>
                </a:lnTo>
                <a:lnTo>
                  <a:pt x="56235" y="140970"/>
                </a:lnTo>
                <a:lnTo>
                  <a:pt x="46355" y="166509"/>
                </a:lnTo>
                <a:lnTo>
                  <a:pt x="43611" y="166458"/>
                </a:lnTo>
                <a:lnTo>
                  <a:pt x="40322" y="166624"/>
                </a:lnTo>
                <a:lnTo>
                  <a:pt x="40220" y="181724"/>
                </a:lnTo>
                <a:lnTo>
                  <a:pt x="39751" y="182880"/>
                </a:lnTo>
                <a:lnTo>
                  <a:pt x="35966" y="192405"/>
                </a:lnTo>
                <a:lnTo>
                  <a:pt x="35902" y="191325"/>
                </a:lnTo>
                <a:lnTo>
                  <a:pt x="35788" y="189103"/>
                </a:lnTo>
                <a:lnTo>
                  <a:pt x="35890" y="183997"/>
                </a:lnTo>
                <a:lnTo>
                  <a:pt x="36436" y="183057"/>
                </a:lnTo>
                <a:lnTo>
                  <a:pt x="37274" y="182613"/>
                </a:lnTo>
                <a:lnTo>
                  <a:pt x="40220" y="181724"/>
                </a:lnTo>
                <a:lnTo>
                  <a:pt x="40220" y="166662"/>
                </a:lnTo>
                <a:lnTo>
                  <a:pt x="21247" y="186804"/>
                </a:lnTo>
                <a:lnTo>
                  <a:pt x="21678" y="194919"/>
                </a:lnTo>
                <a:lnTo>
                  <a:pt x="21882" y="198132"/>
                </a:lnTo>
                <a:lnTo>
                  <a:pt x="21945" y="217030"/>
                </a:lnTo>
                <a:lnTo>
                  <a:pt x="24498" y="219595"/>
                </a:lnTo>
                <a:lnTo>
                  <a:pt x="23850" y="220980"/>
                </a:lnTo>
                <a:lnTo>
                  <a:pt x="14363" y="242570"/>
                </a:lnTo>
                <a:lnTo>
                  <a:pt x="14363" y="299720"/>
                </a:lnTo>
                <a:lnTo>
                  <a:pt x="14249" y="298450"/>
                </a:lnTo>
                <a:lnTo>
                  <a:pt x="14363" y="299720"/>
                </a:lnTo>
                <a:lnTo>
                  <a:pt x="14363" y="242570"/>
                </a:lnTo>
                <a:lnTo>
                  <a:pt x="13246" y="245110"/>
                </a:lnTo>
                <a:lnTo>
                  <a:pt x="12382" y="247650"/>
                </a:lnTo>
                <a:lnTo>
                  <a:pt x="9321" y="254050"/>
                </a:lnTo>
                <a:lnTo>
                  <a:pt x="9321" y="294881"/>
                </a:lnTo>
                <a:lnTo>
                  <a:pt x="7264" y="295910"/>
                </a:lnTo>
                <a:lnTo>
                  <a:pt x="8521" y="294640"/>
                </a:lnTo>
                <a:lnTo>
                  <a:pt x="8978" y="294640"/>
                </a:lnTo>
                <a:lnTo>
                  <a:pt x="9321" y="294881"/>
                </a:lnTo>
                <a:lnTo>
                  <a:pt x="9321" y="254050"/>
                </a:lnTo>
                <a:lnTo>
                  <a:pt x="5689" y="261620"/>
                </a:lnTo>
                <a:lnTo>
                  <a:pt x="4838" y="262890"/>
                </a:lnTo>
                <a:lnTo>
                  <a:pt x="1866" y="274320"/>
                </a:lnTo>
                <a:lnTo>
                  <a:pt x="1397" y="278130"/>
                </a:lnTo>
                <a:lnTo>
                  <a:pt x="673" y="289560"/>
                </a:lnTo>
                <a:lnTo>
                  <a:pt x="50" y="295910"/>
                </a:lnTo>
                <a:lnTo>
                  <a:pt x="0" y="303530"/>
                </a:lnTo>
                <a:lnTo>
                  <a:pt x="571" y="306070"/>
                </a:lnTo>
                <a:lnTo>
                  <a:pt x="6527" y="309880"/>
                </a:lnTo>
                <a:lnTo>
                  <a:pt x="9207" y="309880"/>
                </a:lnTo>
                <a:lnTo>
                  <a:pt x="12814" y="308610"/>
                </a:lnTo>
                <a:lnTo>
                  <a:pt x="13677" y="308610"/>
                </a:lnTo>
                <a:lnTo>
                  <a:pt x="18694" y="306070"/>
                </a:lnTo>
                <a:lnTo>
                  <a:pt x="21551" y="303530"/>
                </a:lnTo>
                <a:lnTo>
                  <a:pt x="24866" y="299720"/>
                </a:lnTo>
                <a:lnTo>
                  <a:pt x="29311" y="294640"/>
                </a:lnTo>
                <a:lnTo>
                  <a:pt x="34074" y="288290"/>
                </a:lnTo>
                <a:lnTo>
                  <a:pt x="44640" y="273050"/>
                </a:lnTo>
                <a:lnTo>
                  <a:pt x="54711" y="255270"/>
                </a:lnTo>
                <a:lnTo>
                  <a:pt x="62230" y="241300"/>
                </a:lnTo>
                <a:lnTo>
                  <a:pt x="67564" y="232410"/>
                </a:lnTo>
                <a:lnTo>
                  <a:pt x="70675" y="227330"/>
                </a:lnTo>
                <a:lnTo>
                  <a:pt x="73787" y="220980"/>
                </a:lnTo>
                <a:lnTo>
                  <a:pt x="76225" y="215900"/>
                </a:lnTo>
                <a:lnTo>
                  <a:pt x="78689" y="210820"/>
                </a:lnTo>
                <a:lnTo>
                  <a:pt x="81381" y="204470"/>
                </a:lnTo>
                <a:lnTo>
                  <a:pt x="89154" y="185420"/>
                </a:lnTo>
                <a:lnTo>
                  <a:pt x="90970" y="181114"/>
                </a:lnTo>
                <a:lnTo>
                  <a:pt x="141516" y="184213"/>
                </a:lnTo>
                <a:lnTo>
                  <a:pt x="148615" y="184746"/>
                </a:lnTo>
                <a:lnTo>
                  <a:pt x="189217" y="188087"/>
                </a:lnTo>
                <a:lnTo>
                  <a:pt x="198945" y="190157"/>
                </a:lnTo>
                <a:lnTo>
                  <a:pt x="200152" y="190246"/>
                </a:lnTo>
                <a:lnTo>
                  <a:pt x="199771" y="191770"/>
                </a:lnTo>
                <a:lnTo>
                  <a:pt x="197827" y="199390"/>
                </a:lnTo>
                <a:lnTo>
                  <a:pt x="195529" y="207010"/>
                </a:lnTo>
                <a:lnTo>
                  <a:pt x="192913" y="214630"/>
                </a:lnTo>
                <a:lnTo>
                  <a:pt x="190347" y="222250"/>
                </a:lnTo>
                <a:lnTo>
                  <a:pt x="187490" y="229870"/>
                </a:lnTo>
                <a:lnTo>
                  <a:pt x="179273" y="248920"/>
                </a:lnTo>
                <a:lnTo>
                  <a:pt x="177038" y="252730"/>
                </a:lnTo>
                <a:lnTo>
                  <a:pt x="170738" y="264160"/>
                </a:lnTo>
                <a:lnTo>
                  <a:pt x="166103" y="271780"/>
                </a:lnTo>
                <a:lnTo>
                  <a:pt x="161925" y="276860"/>
                </a:lnTo>
                <a:lnTo>
                  <a:pt x="161201" y="276860"/>
                </a:lnTo>
                <a:lnTo>
                  <a:pt x="160020" y="279400"/>
                </a:lnTo>
                <a:lnTo>
                  <a:pt x="159486" y="279400"/>
                </a:lnTo>
                <a:lnTo>
                  <a:pt x="154609" y="278130"/>
                </a:lnTo>
                <a:lnTo>
                  <a:pt x="138201" y="271780"/>
                </a:lnTo>
                <a:lnTo>
                  <a:pt x="135458" y="270510"/>
                </a:lnTo>
                <a:lnTo>
                  <a:pt x="128371" y="267970"/>
                </a:lnTo>
                <a:lnTo>
                  <a:pt x="124383" y="270510"/>
                </a:lnTo>
                <a:lnTo>
                  <a:pt x="122161" y="278130"/>
                </a:lnTo>
                <a:lnTo>
                  <a:pt x="124371" y="281940"/>
                </a:lnTo>
                <a:lnTo>
                  <a:pt x="130911" y="284480"/>
                </a:lnTo>
                <a:lnTo>
                  <a:pt x="133464" y="285750"/>
                </a:lnTo>
                <a:lnTo>
                  <a:pt x="139407" y="287020"/>
                </a:lnTo>
                <a:lnTo>
                  <a:pt x="148640" y="290830"/>
                </a:lnTo>
                <a:lnTo>
                  <a:pt x="155206" y="293370"/>
                </a:lnTo>
                <a:lnTo>
                  <a:pt x="164376" y="293370"/>
                </a:lnTo>
                <a:lnTo>
                  <a:pt x="168059" y="292100"/>
                </a:lnTo>
                <a:lnTo>
                  <a:pt x="170256" y="289560"/>
                </a:lnTo>
                <a:lnTo>
                  <a:pt x="172351" y="287020"/>
                </a:lnTo>
                <a:lnTo>
                  <a:pt x="173609" y="284480"/>
                </a:lnTo>
                <a:lnTo>
                  <a:pt x="177812" y="279400"/>
                </a:lnTo>
                <a:lnTo>
                  <a:pt x="182892" y="271780"/>
                </a:lnTo>
                <a:lnTo>
                  <a:pt x="189915" y="260350"/>
                </a:lnTo>
                <a:lnTo>
                  <a:pt x="192290" y="255270"/>
                </a:lnTo>
                <a:lnTo>
                  <a:pt x="197040" y="243840"/>
                </a:lnTo>
                <a:lnTo>
                  <a:pt x="199758" y="237490"/>
                </a:lnTo>
                <a:lnTo>
                  <a:pt x="202222" y="231140"/>
                </a:lnTo>
                <a:lnTo>
                  <a:pt x="204470" y="224790"/>
                </a:lnTo>
                <a:lnTo>
                  <a:pt x="206552" y="219710"/>
                </a:lnTo>
                <a:lnTo>
                  <a:pt x="209283" y="210820"/>
                </a:lnTo>
                <a:lnTo>
                  <a:pt x="211683" y="203200"/>
                </a:lnTo>
                <a:lnTo>
                  <a:pt x="215417" y="189230"/>
                </a:lnTo>
                <a:lnTo>
                  <a:pt x="216090" y="185851"/>
                </a:lnTo>
                <a:lnTo>
                  <a:pt x="216395" y="185661"/>
                </a:lnTo>
                <a:lnTo>
                  <a:pt x="223062" y="180860"/>
                </a:lnTo>
                <a:lnTo>
                  <a:pt x="230124" y="175780"/>
                </a:lnTo>
                <a:lnTo>
                  <a:pt x="232016" y="174472"/>
                </a:lnTo>
                <a:lnTo>
                  <a:pt x="237566" y="171107"/>
                </a:lnTo>
                <a:lnTo>
                  <a:pt x="238633" y="166751"/>
                </a:lnTo>
                <a:close/>
              </a:path>
            </a:pathLst>
          </a:custGeom>
          <a:solidFill>
            <a:srgbClr val="000000"/>
          </a:solidFill>
        </p:spPr>
        <p:txBody>
          <a:bodyPr wrap="square" lIns="0" tIns="0" rIns="0" bIns="0" rtlCol="0"/>
          <a:lstStyle/>
          <a:p>
            <a:endParaRPr/>
          </a:p>
        </p:txBody>
      </p:sp>
      <p:pic>
        <p:nvPicPr>
          <p:cNvPr id="82" name="object 82"/>
          <p:cNvPicPr/>
          <p:nvPr/>
        </p:nvPicPr>
        <p:blipFill>
          <a:blip r:embed="rId54" cstate="print"/>
          <a:stretch>
            <a:fillRect/>
          </a:stretch>
        </p:blipFill>
        <p:spPr>
          <a:xfrm>
            <a:off x="2667998" y="308255"/>
            <a:ext cx="207807" cy="243068"/>
          </a:xfrm>
          <a:prstGeom prst="rect">
            <a:avLst/>
          </a:prstGeom>
        </p:spPr>
      </p:pic>
      <p:sp>
        <p:nvSpPr>
          <p:cNvPr id="83" name="object 83"/>
          <p:cNvSpPr/>
          <p:nvPr/>
        </p:nvSpPr>
        <p:spPr>
          <a:xfrm>
            <a:off x="2996026" y="324009"/>
            <a:ext cx="149747" cy="226791"/>
          </a:xfrm>
          <a:custGeom>
            <a:avLst/>
            <a:gdLst/>
            <a:ahLst/>
            <a:cxnLst/>
            <a:rect l="l" t="t" r="r" b="b"/>
            <a:pathLst>
              <a:path w="175260" h="265430">
                <a:moveTo>
                  <a:pt x="151903" y="14936"/>
                </a:moveTo>
                <a:lnTo>
                  <a:pt x="126130" y="14936"/>
                </a:lnTo>
                <a:lnTo>
                  <a:pt x="113456" y="21875"/>
                </a:lnTo>
                <a:lnTo>
                  <a:pt x="76593" y="45017"/>
                </a:lnTo>
                <a:lnTo>
                  <a:pt x="47780" y="73781"/>
                </a:lnTo>
                <a:lnTo>
                  <a:pt x="22377" y="109566"/>
                </a:lnTo>
                <a:lnTo>
                  <a:pt x="5133" y="150421"/>
                </a:lnTo>
                <a:lnTo>
                  <a:pt x="825" y="178299"/>
                </a:lnTo>
                <a:lnTo>
                  <a:pt x="839" y="180767"/>
                </a:lnTo>
                <a:lnTo>
                  <a:pt x="979" y="189105"/>
                </a:lnTo>
                <a:lnTo>
                  <a:pt x="986" y="194608"/>
                </a:lnTo>
                <a:lnTo>
                  <a:pt x="879" y="196475"/>
                </a:lnTo>
                <a:lnTo>
                  <a:pt x="26" y="208871"/>
                </a:lnTo>
                <a:lnTo>
                  <a:pt x="0" y="212227"/>
                </a:lnTo>
                <a:lnTo>
                  <a:pt x="25165" y="244385"/>
                </a:lnTo>
                <a:lnTo>
                  <a:pt x="65302" y="260618"/>
                </a:lnTo>
                <a:lnTo>
                  <a:pt x="100693" y="265093"/>
                </a:lnTo>
                <a:lnTo>
                  <a:pt x="108832" y="264902"/>
                </a:lnTo>
                <a:lnTo>
                  <a:pt x="116271" y="264260"/>
                </a:lnTo>
                <a:lnTo>
                  <a:pt x="124546" y="263018"/>
                </a:lnTo>
                <a:lnTo>
                  <a:pt x="134878" y="260999"/>
                </a:lnTo>
                <a:lnTo>
                  <a:pt x="163062" y="254801"/>
                </a:lnTo>
                <a:lnTo>
                  <a:pt x="172287" y="253071"/>
                </a:lnTo>
                <a:lnTo>
                  <a:pt x="173923" y="250681"/>
                </a:lnTo>
                <a:lnTo>
                  <a:pt x="100816" y="250681"/>
                </a:lnTo>
                <a:lnTo>
                  <a:pt x="93681" y="250343"/>
                </a:lnTo>
                <a:lnTo>
                  <a:pt x="54860" y="243081"/>
                </a:lnTo>
                <a:lnTo>
                  <a:pt x="20360" y="222171"/>
                </a:lnTo>
                <a:lnTo>
                  <a:pt x="14469" y="208871"/>
                </a:lnTo>
                <a:lnTo>
                  <a:pt x="15322" y="196475"/>
                </a:lnTo>
                <a:lnTo>
                  <a:pt x="15395" y="189105"/>
                </a:lnTo>
                <a:lnTo>
                  <a:pt x="15250" y="180767"/>
                </a:lnTo>
                <a:lnTo>
                  <a:pt x="15240" y="178299"/>
                </a:lnTo>
                <a:lnTo>
                  <a:pt x="15421" y="172147"/>
                </a:lnTo>
                <a:lnTo>
                  <a:pt x="27545" y="131765"/>
                </a:lnTo>
                <a:lnTo>
                  <a:pt x="47592" y="96974"/>
                </a:lnTo>
                <a:lnTo>
                  <a:pt x="75604" y="64966"/>
                </a:lnTo>
                <a:lnTo>
                  <a:pt x="109646" y="40728"/>
                </a:lnTo>
                <a:lnTo>
                  <a:pt x="132354" y="27953"/>
                </a:lnTo>
                <a:lnTo>
                  <a:pt x="145552" y="20500"/>
                </a:lnTo>
                <a:lnTo>
                  <a:pt x="147791" y="19307"/>
                </a:lnTo>
                <a:lnTo>
                  <a:pt x="151585" y="17892"/>
                </a:lnTo>
                <a:lnTo>
                  <a:pt x="151751" y="16718"/>
                </a:lnTo>
                <a:lnTo>
                  <a:pt x="151903" y="14936"/>
                </a:lnTo>
                <a:close/>
              </a:path>
              <a:path w="175260" h="265430">
                <a:moveTo>
                  <a:pt x="169633" y="238909"/>
                </a:moveTo>
                <a:lnTo>
                  <a:pt x="160184" y="240681"/>
                </a:lnTo>
                <a:lnTo>
                  <a:pt x="132306" y="246814"/>
                </a:lnTo>
                <a:lnTo>
                  <a:pt x="122488" y="248744"/>
                </a:lnTo>
                <a:lnTo>
                  <a:pt x="114774" y="249922"/>
                </a:lnTo>
                <a:lnTo>
                  <a:pt x="108056" y="250515"/>
                </a:lnTo>
                <a:lnTo>
                  <a:pt x="100816" y="250681"/>
                </a:lnTo>
                <a:lnTo>
                  <a:pt x="173923" y="250681"/>
                </a:lnTo>
                <a:lnTo>
                  <a:pt x="174751" y="249470"/>
                </a:lnTo>
                <a:lnTo>
                  <a:pt x="174757" y="248744"/>
                </a:lnTo>
                <a:lnTo>
                  <a:pt x="173397" y="241486"/>
                </a:lnTo>
                <a:lnTo>
                  <a:pt x="169633" y="238909"/>
                </a:lnTo>
                <a:close/>
              </a:path>
              <a:path w="175260" h="265430">
                <a:moveTo>
                  <a:pt x="166692" y="7616"/>
                </a:moveTo>
                <a:lnTo>
                  <a:pt x="152414" y="7616"/>
                </a:lnTo>
                <a:lnTo>
                  <a:pt x="152390" y="7825"/>
                </a:lnTo>
                <a:lnTo>
                  <a:pt x="152278" y="11057"/>
                </a:lnTo>
                <a:lnTo>
                  <a:pt x="153185" y="13092"/>
                </a:lnTo>
                <a:lnTo>
                  <a:pt x="156264" y="15530"/>
                </a:lnTo>
                <a:lnTo>
                  <a:pt x="157370" y="15808"/>
                </a:lnTo>
                <a:lnTo>
                  <a:pt x="158782" y="15871"/>
                </a:lnTo>
                <a:lnTo>
                  <a:pt x="158399" y="15918"/>
                </a:lnTo>
                <a:lnTo>
                  <a:pt x="150770" y="23679"/>
                </a:lnTo>
                <a:lnTo>
                  <a:pt x="149402" y="30392"/>
                </a:lnTo>
                <a:lnTo>
                  <a:pt x="147662" y="36896"/>
                </a:lnTo>
                <a:lnTo>
                  <a:pt x="147202" y="38275"/>
                </a:lnTo>
                <a:lnTo>
                  <a:pt x="145211" y="43834"/>
                </a:lnTo>
                <a:lnTo>
                  <a:pt x="143611" y="48630"/>
                </a:lnTo>
                <a:lnTo>
                  <a:pt x="145652" y="52710"/>
                </a:lnTo>
                <a:lnTo>
                  <a:pt x="153200" y="55227"/>
                </a:lnTo>
                <a:lnTo>
                  <a:pt x="157281" y="53187"/>
                </a:lnTo>
                <a:lnTo>
                  <a:pt x="159079" y="47830"/>
                </a:lnTo>
                <a:lnTo>
                  <a:pt x="160892" y="42787"/>
                </a:lnTo>
                <a:lnTo>
                  <a:pt x="166469" y="10890"/>
                </a:lnTo>
                <a:lnTo>
                  <a:pt x="166575" y="10025"/>
                </a:lnTo>
                <a:lnTo>
                  <a:pt x="166692" y="7616"/>
                </a:lnTo>
                <a:close/>
              </a:path>
              <a:path w="175260" h="265430">
                <a:moveTo>
                  <a:pt x="152282" y="8333"/>
                </a:moveTo>
                <a:lnTo>
                  <a:pt x="152159" y="9917"/>
                </a:lnTo>
                <a:lnTo>
                  <a:pt x="152042" y="12886"/>
                </a:lnTo>
                <a:lnTo>
                  <a:pt x="151875" y="15339"/>
                </a:lnTo>
                <a:lnTo>
                  <a:pt x="151751" y="16718"/>
                </a:lnTo>
                <a:lnTo>
                  <a:pt x="151585" y="17892"/>
                </a:lnTo>
                <a:lnTo>
                  <a:pt x="152816" y="17433"/>
                </a:lnTo>
                <a:lnTo>
                  <a:pt x="155088" y="16718"/>
                </a:lnTo>
                <a:lnTo>
                  <a:pt x="157724" y="16055"/>
                </a:lnTo>
                <a:lnTo>
                  <a:pt x="158399" y="15918"/>
                </a:lnTo>
                <a:lnTo>
                  <a:pt x="158778" y="15871"/>
                </a:lnTo>
                <a:lnTo>
                  <a:pt x="157370" y="15808"/>
                </a:lnTo>
                <a:lnTo>
                  <a:pt x="156264" y="15530"/>
                </a:lnTo>
                <a:lnTo>
                  <a:pt x="153185" y="13092"/>
                </a:lnTo>
                <a:lnTo>
                  <a:pt x="152278" y="11057"/>
                </a:lnTo>
                <a:lnTo>
                  <a:pt x="152282" y="8333"/>
                </a:lnTo>
                <a:close/>
              </a:path>
              <a:path w="175260" h="265430">
                <a:moveTo>
                  <a:pt x="159863" y="0"/>
                </a:moveTo>
                <a:lnTo>
                  <a:pt x="155132" y="1189"/>
                </a:lnTo>
                <a:lnTo>
                  <a:pt x="141704" y="6200"/>
                </a:lnTo>
                <a:lnTo>
                  <a:pt x="139322" y="7468"/>
                </a:lnTo>
                <a:lnTo>
                  <a:pt x="127041" y="14431"/>
                </a:lnTo>
                <a:lnTo>
                  <a:pt x="125394" y="15339"/>
                </a:lnTo>
                <a:lnTo>
                  <a:pt x="126130" y="14936"/>
                </a:lnTo>
                <a:lnTo>
                  <a:pt x="151903" y="14936"/>
                </a:lnTo>
                <a:lnTo>
                  <a:pt x="152028" y="13092"/>
                </a:lnTo>
                <a:lnTo>
                  <a:pt x="152202" y="8836"/>
                </a:lnTo>
                <a:lnTo>
                  <a:pt x="152414" y="7616"/>
                </a:lnTo>
                <a:lnTo>
                  <a:pt x="166692" y="7616"/>
                </a:lnTo>
                <a:lnTo>
                  <a:pt x="166693" y="6819"/>
                </a:lnTo>
                <a:lnTo>
                  <a:pt x="165721" y="4640"/>
                </a:lnTo>
                <a:lnTo>
                  <a:pt x="159863" y="0"/>
                </a:lnTo>
                <a:close/>
              </a:path>
              <a:path w="175260" h="265430">
                <a:moveTo>
                  <a:pt x="166551" y="10628"/>
                </a:moveTo>
                <a:lnTo>
                  <a:pt x="166469" y="10890"/>
                </a:lnTo>
                <a:lnTo>
                  <a:pt x="166551" y="10628"/>
                </a:lnTo>
                <a:close/>
              </a:path>
              <a:path w="175260" h="265430">
                <a:moveTo>
                  <a:pt x="166668" y="10025"/>
                </a:moveTo>
                <a:lnTo>
                  <a:pt x="166551" y="10628"/>
                </a:lnTo>
                <a:lnTo>
                  <a:pt x="166668" y="10025"/>
                </a:lnTo>
                <a:close/>
              </a:path>
            </a:pathLst>
          </a:custGeom>
          <a:solidFill>
            <a:srgbClr val="000000"/>
          </a:solidFill>
        </p:spPr>
        <p:txBody>
          <a:bodyPr wrap="square" lIns="0" tIns="0" rIns="0" bIns="0" rtlCol="0"/>
          <a:lstStyle/>
          <a:p>
            <a:endParaRPr/>
          </a:p>
        </p:txBody>
      </p:sp>
      <p:pic>
        <p:nvPicPr>
          <p:cNvPr id="84" name="object 84"/>
          <p:cNvPicPr/>
          <p:nvPr/>
        </p:nvPicPr>
        <p:blipFill>
          <a:blip r:embed="rId55" cstate="print"/>
          <a:stretch>
            <a:fillRect/>
          </a:stretch>
        </p:blipFill>
        <p:spPr>
          <a:xfrm>
            <a:off x="3273058" y="294705"/>
            <a:ext cx="213371" cy="273452"/>
          </a:xfrm>
          <a:prstGeom prst="rect">
            <a:avLst/>
          </a:prstGeom>
        </p:spPr>
      </p:pic>
      <p:pic>
        <p:nvPicPr>
          <p:cNvPr id="85" name="object 85"/>
          <p:cNvPicPr/>
          <p:nvPr/>
        </p:nvPicPr>
        <p:blipFill>
          <a:blip r:embed="rId56" cstate="print"/>
          <a:stretch>
            <a:fillRect/>
          </a:stretch>
        </p:blipFill>
        <p:spPr>
          <a:xfrm>
            <a:off x="3565871" y="291336"/>
            <a:ext cx="197001" cy="255005"/>
          </a:xfrm>
          <a:prstGeom prst="rect">
            <a:avLst/>
          </a:prstGeom>
        </p:spPr>
      </p:pic>
      <p:pic>
        <p:nvPicPr>
          <p:cNvPr id="86" name="object 86"/>
          <p:cNvPicPr/>
          <p:nvPr/>
        </p:nvPicPr>
        <p:blipFill>
          <a:blip r:embed="rId57" cstate="print"/>
          <a:stretch>
            <a:fillRect/>
          </a:stretch>
        </p:blipFill>
        <p:spPr>
          <a:xfrm>
            <a:off x="3838436" y="336401"/>
            <a:ext cx="147615" cy="196810"/>
          </a:xfrm>
          <a:prstGeom prst="rect">
            <a:avLst/>
          </a:prstGeom>
        </p:spPr>
      </p:pic>
      <p:pic>
        <p:nvPicPr>
          <p:cNvPr id="87" name="object 87"/>
          <p:cNvPicPr/>
          <p:nvPr/>
        </p:nvPicPr>
        <p:blipFill>
          <a:blip r:embed="rId58" cstate="print"/>
          <a:stretch>
            <a:fillRect/>
          </a:stretch>
        </p:blipFill>
        <p:spPr>
          <a:xfrm>
            <a:off x="4066436" y="290291"/>
            <a:ext cx="498124" cy="265638"/>
          </a:xfrm>
          <a:prstGeom prst="rect">
            <a:avLst/>
          </a:prstGeom>
        </p:spPr>
      </p:pic>
      <p:sp>
        <p:nvSpPr>
          <p:cNvPr id="88" name="object 88"/>
          <p:cNvSpPr/>
          <p:nvPr/>
        </p:nvSpPr>
        <p:spPr>
          <a:xfrm>
            <a:off x="4627220" y="312169"/>
            <a:ext cx="212142" cy="245239"/>
          </a:xfrm>
          <a:custGeom>
            <a:avLst/>
            <a:gdLst/>
            <a:ahLst/>
            <a:cxnLst/>
            <a:rect l="l" t="t" r="r" b="b"/>
            <a:pathLst>
              <a:path w="248285" h="287020">
                <a:moveTo>
                  <a:pt x="184392" y="4084"/>
                </a:moveTo>
                <a:lnTo>
                  <a:pt x="147450" y="31203"/>
                </a:lnTo>
                <a:lnTo>
                  <a:pt x="145454" y="32407"/>
                </a:lnTo>
                <a:lnTo>
                  <a:pt x="90210" y="68475"/>
                </a:lnTo>
                <a:lnTo>
                  <a:pt x="54907" y="97543"/>
                </a:lnTo>
                <a:lnTo>
                  <a:pt x="24262" y="132322"/>
                </a:lnTo>
                <a:lnTo>
                  <a:pt x="3632" y="171076"/>
                </a:lnTo>
                <a:lnTo>
                  <a:pt x="808" y="195969"/>
                </a:lnTo>
                <a:lnTo>
                  <a:pt x="510" y="200948"/>
                </a:lnTo>
                <a:lnTo>
                  <a:pt x="20816" y="243154"/>
                </a:lnTo>
                <a:lnTo>
                  <a:pt x="65693" y="264730"/>
                </a:lnTo>
                <a:lnTo>
                  <a:pt x="124448" y="278555"/>
                </a:lnTo>
                <a:lnTo>
                  <a:pt x="147434" y="283460"/>
                </a:lnTo>
                <a:lnTo>
                  <a:pt x="157758" y="285248"/>
                </a:lnTo>
                <a:lnTo>
                  <a:pt x="166700" y="286217"/>
                </a:lnTo>
                <a:lnTo>
                  <a:pt x="175473" y="286482"/>
                </a:lnTo>
                <a:lnTo>
                  <a:pt x="184325" y="286106"/>
                </a:lnTo>
                <a:lnTo>
                  <a:pt x="193735" y="284967"/>
                </a:lnTo>
                <a:lnTo>
                  <a:pt x="205083" y="282910"/>
                </a:lnTo>
                <a:lnTo>
                  <a:pt x="235313" y="276386"/>
                </a:lnTo>
                <a:lnTo>
                  <a:pt x="245049" y="274727"/>
                </a:lnTo>
                <a:lnTo>
                  <a:pt x="246931" y="272073"/>
                </a:lnTo>
                <a:lnTo>
                  <a:pt x="175397" y="272073"/>
                </a:lnTo>
                <a:lnTo>
                  <a:pt x="167574" y="271826"/>
                </a:lnTo>
                <a:lnTo>
                  <a:pt x="159421" y="270922"/>
                </a:lnTo>
                <a:lnTo>
                  <a:pt x="149814" y="269242"/>
                </a:lnTo>
                <a:lnTo>
                  <a:pt x="125681" y="264102"/>
                </a:lnTo>
                <a:lnTo>
                  <a:pt x="103207" y="259666"/>
                </a:lnTo>
                <a:lnTo>
                  <a:pt x="59026" y="247383"/>
                </a:lnTo>
                <a:lnTo>
                  <a:pt x="24189" y="226927"/>
                </a:lnTo>
                <a:lnTo>
                  <a:pt x="14504" y="209040"/>
                </a:lnTo>
                <a:lnTo>
                  <a:pt x="15240" y="195969"/>
                </a:lnTo>
                <a:lnTo>
                  <a:pt x="15788" y="183167"/>
                </a:lnTo>
                <a:lnTo>
                  <a:pt x="36029" y="140638"/>
                </a:lnTo>
                <a:lnTo>
                  <a:pt x="64864" y="107958"/>
                </a:lnTo>
                <a:lnTo>
                  <a:pt x="98526" y="80247"/>
                </a:lnTo>
                <a:lnTo>
                  <a:pt x="133742" y="56887"/>
                </a:lnTo>
                <a:lnTo>
                  <a:pt x="166096" y="37006"/>
                </a:lnTo>
                <a:lnTo>
                  <a:pt x="173048" y="24521"/>
                </a:lnTo>
                <a:lnTo>
                  <a:pt x="175964" y="19215"/>
                </a:lnTo>
                <a:lnTo>
                  <a:pt x="177125" y="17033"/>
                </a:lnTo>
                <a:lnTo>
                  <a:pt x="180373" y="10638"/>
                </a:lnTo>
                <a:lnTo>
                  <a:pt x="181242" y="9080"/>
                </a:lnTo>
                <a:lnTo>
                  <a:pt x="182496" y="7198"/>
                </a:lnTo>
                <a:lnTo>
                  <a:pt x="182854" y="6713"/>
                </a:lnTo>
                <a:lnTo>
                  <a:pt x="183514" y="5883"/>
                </a:lnTo>
                <a:lnTo>
                  <a:pt x="184392" y="4884"/>
                </a:lnTo>
                <a:lnTo>
                  <a:pt x="184392" y="4084"/>
                </a:lnTo>
                <a:close/>
              </a:path>
              <a:path w="248285" h="287020">
                <a:moveTo>
                  <a:pt x="242629" y="260522"/>
                </a:moveTo>
                <a:lnTo>
                  <a:pt x="232580" y="262235"/>
                </a:lnTo>
                <a:lnTo>
                  <a:pt x="202681" y="268693"/>
                </a:lnTo>
                <a:lnTo>
                  <a:pt x="192004" y="270645"/>
                </a:lnTo>
                <a:lnTo>
                  <a:pt x="183331" y="271721"/>
                </a:lnTo>
                <a:lnTo>
                  <a:pt x="175397" y="272073"/>
                </a:lnTo>
                <a:lnTo>
                  <a:pt x="246931" y="272073"/>
                </a:lnTo>
                <a:lnTo>
                  <a:pt x="247688" y="271006"/>
                </a:lnTo>
                <a:lnTo>
                  <a:pt x="246350" y="263161"/>
                </a:lnTo>
                <a:lnTo>
                  <a:pt x="242629" y="260522"/>
                </a:lnTo>
                <a:close/>
              </a:path>
              <a:path w="248285" h="287020">
                <a:moveTo>
                  <a:pt x="196059" y="13418"/>
                </a:moveTo>
                <a:lnTo>
                  <a:pt x="195578" y="13418"/>
                </a:lnTo>
                <a:lnTo>
                  <a:pt x="194828" y="14061"/>
                </a:lnTo>
                <a:lnTo>
                  <a:pt x="186832" y="21414"/>
                </a:lnTo>
                <a:lnTo>
                  <a:pt x="180982" y="26624"/>
                </a:lnTo>
                <a:lnTo>
                  <a:pt x="178427" y="28752"/>
                </a:lnTo>
                <a:lnTo>
                  <a:pt x="172600" y="33040"/>
                </a:lnTo>
                <a:lnTo>
                  <a:pt x="168893" y="35374"/>
                </a:lnTo>
                <a:lnTo>
                  <a:pt x="166096" y="37006"/>
                </a:lnTo>
                <a:lnTo>
                  <a:pt x="164593" y="39706"/>
                </a:lnTo>
                <a:lnTo>
                  <a:pt x="165848" y="44091"/>
                </a:lnTo>
                <a:lnTo>
                  <a:pt x="172806" y="47953"/>
                </a:lnTo>
                <a:lnTo>
                  <a:pt x="177191" y="46697"/>
                </a:lnTo>
                <a:lnTo>
                  <a:pt x="187176" y="28752"/>
                </a:lnTo>
                <a:lnTo>
                  <a:pt x="189937" y="23627"/>
                </a:lnTo>
                <a:lnTo>
                  <a:pt x="192041" y="19462"/>
                </a:lnTo>
                <a:lnTo>
                  <a:pt x="193078" y="17457"/>
                </a:lnTo>
                <a:lnTo>
                  <a:pt x="193612" y="16499"/>
                </a:lnTo>
                <a:lnTo>
                  <a:pt x="194363" y="15391"/>
                </a:lnTo>
                <a:lnTo>
                  <a:pt x="195332" y="14229"/>
                </a:lnTo>
                <a:lnTo>
                  <a:pt x="196059" y="13418"/>
                </a:lnTo>
                <a:close/>
              </a:path>
              <a:path w="248285" h="287020">
                <a:moveTo>
                  <a:pt x="185715" y="12773"/>
                </a:moveTo>
                <a:lnTo>
                  <a:pt x="179278" y="12773"/>
                </a:lnTo>
                <a:lnTo>
                  <a:pt x="176790" y="17663"/>
                </a:lnTo>
                <a:lnTo>
                  <a:pt x="175828" y="19462"/>
                </a:lnTo>
                <a:lnTo>
                  <a:pt x="173048" y="24521"/>
                </a:lnTo>
                <a:lnTo>
                  <a:pt x="166096" y="37006"/>
                </a:lnTo>
                <a:lnTo>
                  <a:pt x="168893" y="35374"/>
                </a:lnTo>
                <a:lnTo>
                  <a:pt x="193889" y="14925"/>
                </a:lnTo>
                <a:lnTo>
                  <a:pt x="193070" y="14676"/>
                </a:lnTo>
                <a:lnTo>
                  <a:pt x="187617" y="14676"/>
                </a:lnTo>
                <a:lnTo>
                  <a:pt x="185715" y="12773"/>
                </a:lnTo>
                <a:close/>
              </a:path>
              <a:path w="248285" h="287020">
                <a:moveTo>
                  <a:pt x="196902" y="3128"/>
                </a:moveTo>
                <a:lnTo>
                  <a:pt x="185934" y="3128"/>
                </a:lnTo>
                <a:lnTo>
                  <a:pt x="185600" y="3529"/>
                </a:lnTo>
                <a:lnTo>
                  <a:pt x="185186" y="4239"/>
                </a:lnTo>
                <a:lnTo>
                  <a:pt x="184392" y="5124"/>
                </a:lnTo>
                <a:lnTo>
                  <a:pt x="184478" y="6713"/>
                </a:lnTo>
                <a:lnTo>
                  <a:pt x="186585" y="12647"/>
                </a:lnTo>
                <a:lnTo>
                  <a:pt x="193866" y="14925"/>
                </a:lnTo>
                <a:lnTo>
                  <a:pt x="194814" y="13888"/>
                </a:lnTo>
                <a:lnTo>
                  <a:pt x="195421" y="13538"/>
                </a:lnTo>
                <a:lnTo>
                  <a:pt x="195578" y="13418"/>
                </a:lnTo>
                <a:lnTo>
                  <a:pt x="196059" y="13418"/>
                </a:lnTo>
                <a:lnTo>
                  <a:pt x="196966" y="12393"/>
                </a:lnTo>
                <a:lnTo>
                  <a:pt x="197482" y="11715"/>
                </a:lnTo>
                <a:lnTo>
                  <a:pt x="197979" y="10868"/>
                </a:lnTo>
                <a:lnTo>
                  <a:pt x="198800" y="9911"/>
                </a:lnTo>
                <a:lnTo>
                  <a:pt x="198800" y="8470"/>
                </a:lnTo>
                <a:lnTo>
                  <a:pt x="196902" y="3128"/>
                </a:lnTo>
                <a:close/>
              </a:path>
              <a:path w="248285" h="287020">
                <a:moveTo>
                  <a:pt x="195578" y="13418"/>
                </a:moveTo>
                <a:lnTo>
                  <a:pt x="195421" y="13538"/>
                </a:lnTo>
                <a:lnTo>
                  <a:pt x="194814" y="13888"/>
                </a:lnTo>
                <a:lnTo>
                  <a:pt x="193866" y="14925"/>
                </a:lnTo>
                <a:lnTo>
                  <a:pt x="194828" y="14061"/>
                </a:lnTo>
                <a:lnTo>
                  <a:pt x="195578" y="13418"/>
                </a:lnTo>
                <a:close/>
              </a:path>
              <a:path w="248285" h="287020">
                <a:moveTo>
                  <a:pt x="184392" y="6472"/>
                </a:moveTo>
                <a:lnTo>
                  <a:pt x="184392" y="11450"/>
                </a:lnTo>
                <a:lnTo>
                  <a:pt x="187617" y="14676"/>
                </a:lnTo>
                <a:lnTo>
                  <a:pt x="193070" y="14676"/>
                </a:lnTo>
                <a:lnTo>
                  <a:pt x="186585" y="12647"/>
                </a:lnTo>
                <a:lnTo>
                  <a:pt x="184392" y="6472"/>
                </a:lnTo>
                <a:close/>
              </a:path>
              <a:path w="248285" h="287020">
                <a:moveTo>
                  <a:pt x="197445" y="12805"/>
                </a:moveTo>
                <a:lnTo>
                  <a:pt x="196609" y="12805"/>
                </a:lnTo>
                <a:lnTo>
                  <a:pt x="195332" y="14229"/>
                </a:lnTo>
                <a:lnTo>
                  <a:pt x="194959" y="14676"/>
                </a:lnTo>
                <a:lnTo>
                  <a:pt x="195574" y="14676"/>
                </a:lnTo>
                <a:lnTo>
                  <a:pt x="197445" y="12805"/>
                </a:lnTo>
                <a:close/>
              </a:path>
              <a:path w="248285" h="287020">
                <a:moveTo>
                  <a:pt x="198800" y="9911"/>
                </a:moveTo>
                <a:lnTo>
                  <a:pt x="197979" y="10868"/>
                </a:lnTo>
                <a:lnTo>
                  <a:pt x="197482" y="11715"/>
                </a:lnTo>
                <a:lnTo>
                  <a:pt x="196966" y="12393"/>
                </a:lnTo>
                <a:lnTo>
                  <a:pt x="196498" y="12929"/>
                </a:lnTo>
                <a:lnTo>
                  <a:pt x="197445" y="12805"/>
                </a:lnTo>
                <a:lnTo>
                  <a:pt x="198800" y="11450"/>
                </a:lnTo>
                <a:lnTo>
                  <a:pt x="198800" y="9911"/>
                </a:lnTo>
                <a:close/>
              </a:path>
              <a:path w="248285" h="287020">
                <a:moveTo>
                  <a:pt x="184392" y="4884"/>
                </a:moveTo>
                <a:lnTo>
                  <a:pt x="179218" y="12889"/>
                </a:lnTo>
                <a:lnTo>
                  <a:pt x="185715" y="12773"/>
                </a:lnTo>
                <a:lnTo>
                  <a:pt x="184392" y="11450"/>
                </a:lnTo>
                <a:lnTo>
                  <a:pt x="184392" y="6472"/>
                </a:lnTo>
                <a:lnTo>
                  <a:pt x="184049" y="5506"/>
                </a:lnTo>
                <a:lnTo>
                  <a:pt x="184392" y="5124"/>
                </a:lnTo>
                <a:lnTo>
                  <a:pt x="184392" y="4884"/>
                </a:lnTo>
                <a:close/>
              </a:path>
              <a:path w="248285" h="287020">
                <a:moveTo>
                  <a:pt x="198800" y="8470"/>
                </a:moveTo>
                <a:lnTo>
                  <a:pt x="198800" y="9911"/>
                </a:lnTo>
                <a:lnTo>
                  <a:pt x="199162" y="9489"/>
                </a:lnTo>
                <a:lnTo>
                  <a:pt x="198800" y="8470"/>
                </a:lnTo>
                <a:close/>
              </a:path>
              <a:path w="248285" h="287020">
                <a:moveTo>
                  <a:pt x="195574" y="266"/>
                </a:moveTo>
                <a:lnTo>
                  <a:pt x="190119" y="266"/>
                </a:lnTo>
                <a:lnTo>
                  <a:pt x="196606" y="2294"/>
                </a:lnTo>
                <a:lnTo>
                  <a:pt x="198800" y="8470"/>
                </a:lnTo>
                <a:lnTo>
                  <a:pt x="198781" y="3473"/>
                </a:lnTo>
                <a:lnTo>
                  <a:pt x="195574" y="266"/>
                </a:lnTo>
                <a:close/>
              </a:path>
              <a:path w="248285" h="287020">
                <a:moveTo>
                  <a:pt x="184392" y="5124"/>
                </a:moveTo>
                <a:lnTo>
                  <a:pt x="184049" y="5506"/>
                </a:lnTo>
                <a:lnTo>
                  <a:pt x="184392" y="6472"/>
                </a:lnTo>
                <a:lnTo>
                  <a:pt x="184392" y="5124"/>
                </a:lnTo>
                <a:close/>
              </a:path>
              <a:path w="248285" h="287020">
                <a:moveTo>
                  <a:pt x="185783" y="3299"/>
                </a:moveTo>
                <a:lnTo>
                  <a:pt x="184392" y="4884"/>
                </a:lnTo>
                <a:lnTo>
                  <a:pt x="184392" y="5124"/>
                </a:lnTo>
                <a:lnTo>
                  <a:pt x="185186" y="4239"/>
                </a:lnTo>
                <a:lnTo>
                  <a:pt x="185644" y="3473"/>
                </a:lnTo>
                <a:lnTo>
                  <a:pt x="185783" y="3299"/>
                </a:lnTo>
                <a:close/>
              </a:path>
              <a:path w="248285" h="287020">
                <a:moveTo>
                  <a:pt x="189266" y="0"/>
                </a:moveTo>
                <a:lnTo>
                  <a:pt x="188186" y="1094"/>
                </a:lnTo>
                <a:lnTo>
                  <a:pt x="187408" y="1543"/>
                </a:lnTo>
                <a:lnTo>
                  <a:pt x="186679" y="2077"/>
                </a:lnTo>
                <a:lnTo>
                  <a:pt x="184995" y="3529"/>
                </a:lnTo>
                <a:lnTo>
                  <a:pt x="184392" y="4084"/>
                </a:lnTo>
                <a:lnTo>
                  <a:pt x="184392" y="4884"/>
                </a:lnTo>
                <a:lnTo>
                  <a:pt x="185934" y="3128"/>
                </a:lnTo>
                <a:lnTo>
                  <a:pt x="196902" y="3128"/>
                </a:lnTo>
                <a:lnTo>
                  <a:pt x="196606" y="2294"/>
                </a:lnTo>
                <a:lnTo>
                  <a:pt x="189266" y="0"/>
                </a:lnTo>
                <a:close/>
              </a:path>
              <a:path w="248285" h="287020">
                <a:moveTo>
                  <a:pt x="189003" y="266"/>
                </a:moveTo>
                <a:lnTo>
                  <a:pt x="187617" y="266"/>
                </a:lnTo>
                <a:lnTo>
                  <a:pt x="184411" y="3473"/>
                </a:lnTo>
                <a:lnTo>
                  <a:pt x="184392" y="4084"/>
                </a:lnTo>
                <a:lnTo>
                  <a:pt x="185307" y="3246"/>
                </a:lnTo>
                <a:lnTo>
                  <a:pt x="186679" y="2077"/>
                </a:lnTo>
                <a:lnTo>
                  <a:pt x="187408" y="1543"/>
                </a:lnTo>
                <a:lnTo>
                  <a:pt x="188186" y="1094"/>
                </a:lnTo>
                <a:lnTo>
                  <a:pt x="189003" y="266"/>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673651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02535" y="824634"/>
            <a:ext cx="7150395" cy="568718"/>
          </a:xfrm>
          <a:prstGeom prst="rect">
            <a:avLst/>
          </a:prstGeom>
        </p:spPr>
      </p:pic>
      <p:pic>
        <p:nvPicPr>
          <p:cNvPr id="3" name="object 3"/>
          <p:cNvPicPr/>
          <p:nvPr/>
        </p:nvPicPr>
        <p:blipFill>
          <a:blip r:embed="rId3" cstate="print"/>
          <a:stretch>
            <a:fillRect/>
          </a:stretch>
        </p:blipFill>
        <p:spPr>
          <a:xfrm>
            <a:off x="285216" y="1675918"/>
            <a:ext cx="176487" cy="261516"/>
          </a:xfrm>
          <a:prstGeom prst="rect">
            <a:avLst/>
          </a:prstGeom>
        </p:spPr>
      </p:pic>
      <p:pic>
        <p:nvPicPr>
          <p:cNvPr id="4" name="object 4"/>
          <p:cNvPicPr/>
          <p:nvPr/>
        </p:nvPicPr>
        <p:blipFill>
          <a:blip r:embed="rId4" cstate="print"/>
          <a:stretch>
            <a:fillRect/>
          </a:stretch>
        </p:blipFill>
        <p:spPr>
          <a:xfrm>
            <a:off x="344569" y="2116218"/>
            <a:ext cx="152315" cy="289728"/>
          </a:xfrm>
          <a:prstGeom prst="rect">
            <a:avLst/>
          </a:prstGeom>
        </p:spPr>
      </p:pic>
      <p:sp>
        <p:nvSpPr>
          <p:cNvPr id="5" name="object 5"/>
          <p:cNvSpPr/>
          <p:nvPr/>
        </p:nvSpPr>
        <p:spPr>
          <a:xfrm>
            <a:off x="311965" y="2579489"/>
            <a:ext cx="153545" cy="257175"/>
          </a:xfrm>
          <a:custGeom>
            <a:avLst/>
            <a:gdLst/>
            <a:ahLst/>
            <a:cxnLst/>
            <a:rect l="l" t="t" r="r" b="b"/>
            <a:pathLst>
              <a:path w="179704" h="300989">
                <a:moveTo>
                  <a:pt x="126992" y="0"/>
                </a:moveTo>
                <a:lnTo>
                  <a:pt x="118340" y="2777"/>
                </a:lnTo>
                <a:lnTo>
                  <a:pt x="115244" y="5027"/>
                </a:lnTo>
                <a:lnTo>
                  <a:pt x="105819" y="13008"/>
                </a:lnTo>
                <a:lnTo>
                  <a:pt x="101011" y="16981"/>
                </a:lnTo>
                <a:lnTo>
                  <a:pt x="69969" y="48242"/>
                </a:lnTo>
                <a:lnTo>
                  <a:pt x="44945" y="77795"/>
                </a:lnTo>
                <a:lnTo>
                  <a:pt x="23072" y="115780"/>
                </a:lnTo>
                <a:lnTo>
                  <a:pt x="9135" y="152333"/>
                </a:lnTo>
                <a:lnTo>
                  <a:pt x="1212" y="191015"/>
                </a:lnTo>
                <a:lnTo>
                  <a:pt x="0" y="210654"/>
                </a:lnTo>
                <a:lnTo>
                  <a:pt x="305" y="218732"/>
                </a:lnTo>
                <a:lnTo>
                  <a:pt x="12539" y="255832"/>
                </a:lnTo>
                <a:lnTo>
                  <a:pt x="42498" y="285402"/>
                </a:lnTo>
                <a:lnTo>
                  <a:pt x="83873" y="297067"/>
                </a:lnTo>
                <a:lnTo>
                  <a:pt x="147397" y="300780"/>
                </a:lnTo>
                <a:lnTo>
                  <a:pt x="151870" y="300780"/>
                </a:lnTo>
                <a:lnTo>
                  <a:pt x="160881" y="299567"/>
                </a:lnTo>
                <a:lnTo>
                  <a:pt x="163475" y="298856"/>
                </a:lnTo>
                <a:lnTo>
                  <a:pt x="171085" y="296348"/>
                </a:lnTo>
                <a:lnTo>
                  <a:pt x="172102" y="296028"/>
                </a:lnTo>
                <a:lnTo>
                  <a:pt x="177204" y="294628"/>
                </a:lnTo>
                <a:lnTo>
                  <a:pt x="179462" y="290666"/>
                </a:lnTo>
                <a:lnTo>
                  <a:pt x="178281" y="286355"/>
                </a:lnTo>
                <a:lnTo>
                  <a:pt x="147061" y="286348"/>
                </a:lnTo>
                <a:lnTo>
                  <a:pt x="112910" y="285117"/>
                </a:lnTo>
                <a:lnTo>
                  <a:pt x="69684" y="279909"/>
                </a:lnTo>
                <a:lnTo>
                  <a:pt x="34038" y="260385"/>
                </a:lnTo>
                <a:lnTo>
                  <a:pt x="15466" y="223630"/>
                </a:lnTo>
                <a:lnTo>
                  <a:pt x="14417" y="210242"/>
                </a:lnTo>
                <a:lnTo>
                  <a:pt x="14727" y="202088"/>
                </a:lnTo>
                <a:lnTo>
                  <a:pt x="22969" y="156363"/>
                </a:lnTo>
                <a:lnTo>
                  <a:pt x="40309" y="113264"/>
                </a:lnTo>
                <a:lnTo>
                  <a:pt x="62107" y="78973"/>
                </a:lnTo>
                <a:lnTo>
                  <a:pt x="89742" y="48456"/>
                </a:lnTo>
                <a:lnTo>
                  <a:pt x="116367" y="22974"/>
                </a:lnTo>
                <a:lnTo>
                  <a:pt x="122956" y="17381"/>
                </a:lnTo>
                <a:lnTo>
                  <a:pt x="125318" y="15670"/>
                </a:lnTo>
                <a:lnTo>
                  <a:pt x="127696" y="14907"/>
                </a:lnTo>
                <a:lnTo>
                  <a:pt x="127739" y="13008"/>
                </a:lnTo>
                <a:lnTo>
                  <a:pt x="127832" y="11832"/>
                </a:lnTo>
                <a:lnTo>
                  <a:pt x="142298" y="11832"/>
                </a:lnTo>
                <a:lnTo>
                  <a:pt x="142403" y="9651"/>
                </a:lnTo>
                <a:lnTo>
                  <a:pt x="140669" y="5027"/>
                </a:lnTo>
                <a:lnTo>
                  <a:pt x="138967" y="2957"/>
                </a:lnTo>
                <a:lnTo>
                  <a:pt x="132688" y="104"/>
                </a:lnTo>
                <a:lnTo>
                  <a:pt x="126992" y="0"/>
                </a:lnTo>
                <a:close/>
              </a:path>
              <a:path w="179704" h="300989">
                <a:moveTo>
                  <a:pt x="173395" y="280733"/>
                </a:moveTo>
                <a:lnTo>
                  <a:pt x="167981" y="282216"/>
                </a:lnTo>
                <a:lnTo>
                  <a:pt x="159772" y="284906"/>
                </a:lnTo>
                <a:lnTo>
                  <a:pt x="157732" y="285453"/>
                </a:lnTo>
                <a:lnTo>
                  <a:pt x="151027" y="286355"/>
                </a:lnTo>
                <a:lnTo>
                  <a:pt x="178281" y="286355"/>
                </a:lnTo>
                <a:lnTo>
                  <a:pt x="177358" y="282991"/>
                </a:lnTo>
                <a:lnTo>
                  <a:pt x="173395" y="280733"/>
                </a:lnTo>
                <a:close/>
              </a:path>
              <a:path w="179704" h="300989">
                <a:moveTo>
                  <a:pt x="128159" y="14758"/>
                </a:moveTo>
                <a:lnTo>
                  <a:pt x="127696" y="14907"/>
                </a:lnTo>
                <a:lnTo>
                  <a:pt x="127720" y="22974"/>
                </a:lnTo>
                <a:lnTo>
                  <a:pt x="127582" y="25433"/>
                </a:lnTo>
                <a:lnTo>
                  <a:pt x="127332" y="27665"/>
                </a:lnTo>
                <a:lnTo>
                  <a:pt x="126180" y="36706"/>
                </a:lnTo>
                <a:lnTo>
                  <a:pt x="124020" y="55584"/>
                </a:lnTo>
                <a:lnTo>
                  <a:pt x="126858" y="59155"/>
                </a:lnTo>
                <a:lnTo>
                  <a:pt x="134764" y="60060"/>
                </a:lnTo>
                <a:lnTo>
                  <a:pt x="138335" y="57223"/>
                </a:lnTo>
                <a:lnTo>
                  <a:pt x="140784" y="36010"/>
                </a:lnTo>
                <a:lnTo>
                  <a:pt x="141678" y="29070"/>
                </a:lnTo>
                <a:lnTo>
                  <a:pt x="141942" y="26709"/>
                </a:lnTo>
                <a:lnTo>
                  <a:pt x="142152" y="22974"/>
                </a:lnTo>
                <a:lnTo>
                  <a:pt x="142101" y="14838"/>
                </a:lnTo>
                <a:lnTo>
                  <a:pt x="130282" y="14838"/>
                </a:lnTo>
                <a:lnTo>
                  <a:pt x="128159" y="14758"/>
                </a:lnTo>
                <a:close/>
              </a:path>
              <a:path w="179704" h="300989">
                <a:moveTo>
                  <a:pt x="127832" y="11832"/>
                </a:moveTo>
                <a:lnTo>
                  <a:pt x="127739" y="13008"/>
                </a:lnTo>
                <a:lnTo>
                  <a:pt x="127696" y="14907"/>
                </a:lnTo>
                <a:lnTo>
                  <a:pt x="128159" y="14758"/>
                </a:lnTo>
                <a:lnTo>
                  <a:pt x="130107" y="14758"/>
                </a:lnTo>
                <a:lnTo>
                  <a:pt x="129187" y="14339"/>
                </a:lnTo>
                <a:lnTo>
                  <a:pt x="128426" y="13415"/>
                </a:lnTo>
                <a:lnTo>
                  <a:pt x="127832" y="11832"/>
                </a:lnTo>
                <a:close/>
              </a:path>
              <a:path w="179704" h="300989">
                <a:moveTo>
                  <a:pt x="130107" y="14758"/>
                </a:moveTo>
                <a:lnTo>
                  <a:pt x="128159" y="14758"/>
                </a:lnTo>
                <a:lnTo>
                  <a:pt x="130190" y="14796"/>
                </a:lnTo>
                <a:close/>
              </a:path>
              <a:path w="179704" h="300989">
                <a:moveTo>
                  <a:pt x="142298" y="11832"/>
                </a:moveTo>
                <a:lnTo>
                  <a:pt x="127832" y="11832"/>
                </a:lnTo>
                <a:lnTo>
                  <a:pt x="128426" y="13415"/>
                </a:lnTo>
                <a:lnTo>
                  <a:pt x="129187" y="14339"/>
                </a:lnTo>
                <a:lnTo>
                  <a:pt x="130282" y="14838"/>
                </a:lnTo>
                <a:lnTo>
                  <a:pt x="142101" y="14838"/>
                </a:lnTo>
                <a:lnTo>
                  <a:pt x="142194" y="13008"/>
                </a:lnTo>
                <a:lnTo>
                  <a:pt x="142298" y="11832"/>
                </a:lnTo>
                <a:close/>
              </a:path>
            </a:pathLst>
          </a:custGeom>
          <a:solidFill>
            <a:srgbClr val="000000"/>
          </a:solidFill>
        </p:spPr>
        <p:txBody>
          <a:bodyPr wrap="square" lIns="0" tIns="0" rIns="0" bIns="0" rtlCol="0"/>
          <a:lstStyle/>
          <a:p>
            <a:endParaRPr/>
          </a:p>
        </p:txBody>
      </p:sp>
      <p:pic>
        <p:nvPicPr>
          <p:cNvPr id="6" name="object 6"/>
          <p:cNvPicPr/>
          <p:nvPr/>
        </p:nvPicPr>
        <p:blipFill>
          <a:blip r:embed="rId5" cstate="print"/>
          <a:stretch>
            <a:fillRect/>
          </a:stretch>
        </p:blipFill>
        <p:spPr>
          <a:xfrm>
            <a:off x="363920" y="3118628"/>
            <a:ext cx="150909" cy="270196"/>
          </a:xfrm>
          <a:prstGeom prst="rect">
            <a:avLst/>
          </a:prstGeom>
        </p:spPr>
      </p:pic>
      <p:pic>
        <p:nvPicPr>
          <p:cNvPr id="7" name="object 7"/>
          <p:cNvPicPr/>
          <p:nvPr/>
        </p:nvPicPr>
        <p:blipFill>
          <a:blip r:embed="rId6" cstate="print"/>
          <a:stretch>
            <a:fillRect/>
          </a:stretch>
        </p:blipFill>
        <p:spPr>
          <a:xfrm>
            <a:off x="899927" y="303089"/>
            <a:ext cx="201651" cy="264770"/>
          </a:xfrm>
          <a:prstGeom prst="rect">
            <a:avLst/>
          </a:prstGeom>
        </p:spPr>
      </p:pic>
      <p:pic>
        <p:nvPicPr>
          <p:cNvPr id="8" name="object 8"/>
          <p:cNvPicPr/>
          <p:nvPr/>
        </p:nvPicPr>
        <p:blipFill>
          <a:blip r:embed="rId7" cstate="print"/>
          <a:stretch>
            <a:fillRect/>
          </a:stretch>
        </p:blipFill>
        <p:spPr>
          <a:xfrm>
            <a:off x="1177526" y="296048"/>
            <a:ext cx="180574" cy="258259"/>
          </a:xfrm>
          <a:prstGeom prst="rect">
            <a:avLst/>
          </a:prstGeom>
        </p:spPr>
      </p:pic>
      <p:pic>
        <p:nvPicPr>
          <p:cNvPr id="9" name="object 9"/>
          <p:cNvPicPr/>
          <p:nvPr/>
        </p:nvPicPr>
        <p:blipFill>
          <a:blip r:embed="rId8" cstate="print"/>
          <a:stretch>
            <a:fillRect/>
          </a:stretch>
        </p:blipFill>
        <p:spPr>
          <a:xfrm>
            <a:off x="1503753" y="322627"/>
            <a:ext cx="185049" cy="185910"/>
          </a:xfrm>
          <a:prstGeom prst="rect">
            <a:avLst/>
          </a:prstGeom>
        </p:spPr>
      </p:pic>
      <p:pic>
        <p:nvPicPr>
          <p:cNvPr id="10" name="object 10"/>
          <p:cNvPicPr/>
          <p:nvPr/>
        </p:nvPicPr>
        <p:blipFill>
          <a:blip r:embed="rId9" cstate="print"/>
          <a:stretch>
            <a:fillRect/>
          </a:stretch>
        </p:blipFill>
        <p:spPr>
          <a:xfrm>
            <a:off x="1810512" y="265834"/>
            <a:ext cx="192409" cy="263685"/>
          </a:xfrm>
          <a:prstGeom prst="rect">
            <a:avLst/>
          </a:prstGeom>
        </p:spPr>
      </p:pic>
      <p:grpSp>
        <p:nvGrpSpPr>
          <p:cNvPr id="11" name="object 11"/>
          <p:cNvGrpSpPr/>
          <p:nvPr/>
        </p:nvGrpSpPr>
        <p:grpSpPr>
          <a:xfrm>
            <a:off x="741972" y="1622223"/>
            <a:ext cx="173620" cy="273994"/>
            <a:chOff x="864149" y="1898601"/>
            <a:chExt cx="203200" cy="320675"/>
          </a:xfrm>
        </p:grpSpPr>
        <p:sp>
          <p:nvSpPr>
            <p:cNvPr id="12" name="object 12"/>
            <p:cNvSpPr/>
            <p:nvPr/>
          </p:nvSpPr>
          <p:spPr>
            <a:xfrm>
              <a:off x="871754" y="1898601"/>
              <a:ext cx="163195" cy="320675"/>
            </a:xfrm>
            <a:custGeom>
              <a:avLst/>
              <a:gdLst/>
              <a:ahLst/>
              <a:cxnLst/>
              <a:rect l="l" t="t" r="r" b="b"/>
              <a:pathLst>
                <a:path w="163194" h="320675">
                  <a:moveTo>
                    <a:pt x="7232" y="0"/>
                  </a:moveTo>
                  <a:lnTo>
                    <a:pt x="4759" y="660"/>
                  </a:lnTo>
                  <a:lnTo>
                    <a:pt x="112" y="7447"/>
                  </a:lnTo>
                  <a:lnTo>
                    <a:pt x="0" y="7825"/>
                  </a:lnTo>
                  <a:lnTo>
                    <a:pt x="1749" y="12297"/>
                  </a:lnTo>
                  <a:lnTo>
                    <a:pt x="38574" y="34582"/>
                  </a:lnTo>
                  <a:lnTo>
                    <a:pt x="79882" y="43152"/>
                  </a:lnTo>
                  <a:lnTo>
                    <a:pt x="111400" y="47951"/>
                  </a:lnTo>
                  <a:lnTo>
                    <a:pt x="140064" y="55383"/>
                  </a:lnTo>
                  <a:lnTo>
                    <a:pt x="142801" y="56412"/>
                  </a:lnTo>
                  <a:lnTo>
                    <a:pt x="147665" y="69952"/>
                  </a:lnTo>
                  <a:lnTo>
                    <a:pt x="147758" y="71918"/>
                  </a:lnTo>
                  <a:lnTo>
                    <a:pt x="148260" y="77167"/>
                  </a:lnTo>
                  <a:lnTo>
                    <a:pt x="148305" y="81940"/>
                  </a:lnTo>
                  <a:lnTo>
                    <a:pt x="148173" y="82862"/>
                  </a:lnTo>
                  <a:lnTo>
                    <a:pt x="139801" y="97108"/>
                  </a:lnTo>
                  <a:lnTo>
                    <a:pt x="138695" y="98772"/>
                  </a:lnTo>
                  <a:lnTo>
                    <a:pt x="135832" y="103558"/>
                  </a:lnTo>
                  <a:lnTo>
                    <a:pt x="127989" y="116469"/>
                  </a:lnTo>
                  <a:lnTo>
                    <a:pt x="117160" y="134763"/>
                  </a:lnTo>
                  <a:lnTo>
                    <a:pt x="95487" y="174479"/>
                  </a:lnTo>
                  <a:lnTo>
                    <a:pt x="79275" y="210390"/>
                  </a:lnTo>
                  <a:lnTo>
                    <a:pt x="65169" y="255696"/>
                  </a:lnTo>
                  <a:lnTo>
                    <a:pt x="62665" y="283438"/>
                  </a:lnTo>
                  <a:lnTo>
                    <a:pt x="62480" y="289596"/>
                  </a:lnTo>
                  <a:lnTo>
                    <a:pt x="62434" y="299030"/>
                  </a:lnTo>
                  <a:lnTo>
                    <a:pt x="62764" y="302242"/>
                  </a:lnTo>
                  <a:lnTo>
                    <a:pt x="63168" y="308442"/>
                  </a:lnTo>
                  <a:lnTo>
                    <a:pt x="79948" y="319664"/>
                  </a:lnTo>
                  <a:lnTo>
                    <a:pt x="82321" y="320259"/>
                  </a:lnTo>
                  <a:lnTo>
                    <a:pt x="97550" y="306593"/>
                  </a:lnTo>
                  <a:lnTo>
                    <a:pt x="81905" y="306593"/>
                  </a:lnTo>
                  <a:lnTo>
                    <a:pt x="82518" y="306169"/>
                  </a:lnTo>
                  <a:lnTo>
                    <a:pt x="82760" y="305523"/>
                  </a:lnTo>
                  <a:lnTo>
                    <a:pt x="79214" y="304876"/>
                  </a:lnTo>
                  <a:lnTo>
                    <a:pt x="78606" y="304686"/>
                  </a:lnTo>
                  <a:lnTo>
                    <a:pt x="77428" y="304686"/>
                  </a:lnTo>
                  <a:lnTo>
                    <a:pt x="76995" y="304185"/>
                  </a:lnTo>
                  <a:lnTo>
                    <a:pt x="77330" y="304185"/>
                  </a:lnTo>
                  <a:lnTo>
                    <a:pt x="77092" y="300601"/>
                  </a:lnTo>
                  <a:lnTo>
                    <a:pt x="76805" y="297879"/>
                  </a:lnTo>
                  <a:lnTo>
                    <a:pt x="76748" y="294524"/>
                  </a:lnTo>
                  <a:lnTo>
                    <a:pt x="77079" y="283438"/>
                  </a:lnTo>
                  <a:lnTo>
                    <a:pt x="77206" y="273037"/>
                  </a:lnTo>
                  <a:lnTo>
                    <a:pt x="86200" y="235153"/>
                  </a:lnTo>
                  <a:lnTo>
                    <a:pt x="101204" y="195828"/>
                  </a:lnTo>
                  <a:lnTo>
                    <a:pt x="120938" y="157156"/>
                  </a:lnTo>
                  <a:lnTo>
                    <a:pt x="140318" y="123925"/>
                  </a:lnTo>
                  <a:lnTo>
                    <a:pt x="148164" y="111011"/>
                  </a:lnTo>
                  <a:lnTo>
                    <a:pt x="150850" y="106521"/>
                  </a:lnTo>
                  <a:lnTo>
                    <a:pt x="151804" y="105086"/>
                  </a:lnTo>
                  <a:lnTo>
                    <a:pt x="157499" y="96900"/>
                  </a:lnTo>
                  <a:lnTo>
                    <a:pt x="158274" y="95726"/>
                  </a:lnTo>
                  <a:lnTo>
                    <a:pt x="162736" y="77167"/>
                  </a:lnTo>
                  <a:lnTo>
                    <a:pt x="162135" y="70904"/>
                  </a:lnTo>
                  <a:lnTo>
                    <a:pt x="162011" y="67632"/>
                  </a:lnTo>
                  <a:lnTo>
                    <a:pt x="142216" y="40792"/>
                  </a:lnTo>
                  <a:lnTo>
                    <a:pt x="138636" y="39367"/>
                  </a:lnTo>
                  <a:lnTo>
                    <a:pt x="134874" y="38197"/>
                  </a:lnTo>
                  <a:lnTo>
                    <a:pt x="127338" y="36252"/>
                  </a:lnTo>
                  <a:lnTo>
                    <a:pt x="124556" y="35683"/>
                  </a:lnTo>
                  <a:lnTo>
                    <a:pt x="117669" y="34441"/>
                  </a:lnTo>
                  <a:lnTo>
                    <a:pt x="40765" y="34441"/>
                  </a:lnTo>
                  <a:lnTo>
                    <a:pt x="24580" y="24569"/>
                  </a:lnTo>
                  <a:lnTo>
                    <a:pt x="13581" y="17975"/>
                  </a:lnTo>
                  <a:lnTo>
                    <a:pt x="11311" y="16584"/>
                  </a:lnTo>
                  <a:lnTo>
                    <a:pt x="7990" y="14317"/>
                  </a:lnTo>
                  <a:lnTo>
                    <a:pt x="10919" y="14317"/>
                  </a:lnTo>
                  <a:lnTo>
                    <a:pt x="12335" y="13939"/>
                  </a:lnTo>
                  <a:lnTo>
                    <a:pt x="13720" y="13078"/>
                  </a:lnTo>
                  <a:lnTo>
                    <a:pt x="15922" y="9860"/>
                  </a:lnTo>
                  <a:lnTo>
                    <a:pt x="16036" y="8986"/>
                  </a:lnTo>
                  <a:lnTo>
                    <a:pt x="15920" y="7447"/>
                  </a:lnTo>
                  <a:lnTo>
                    <a:pt x="15775" y="6671"/>
                  </a:lnTo>
                  <a:lnTo>
                    <a:pt x="22756" y="6671"/>
                  </a:lnTo>
                  <a:lnTo>
                    <a:pt x="21022" y="5637"/>
                  </a:lnTo>
                  <a:lnTo>
                    <a:pt x="18730" y="4212"/>
                  </a:lnTo>
                  <a:lnTo>
                    <a:pt x="18312" y="3923"/>
                  </a:lnTo>
                  <a:lnTo>
                    <a:pt x="16636" y="2743"/>
                  </a:lnTo>
                  <a:lnTo>
                    <a:pt x="14798" y="1541"/>
                  </a:lnTo>
                  <a:lnTo>
                    <a:pt x="13728" y="974"/>
                  </a:lnTo>
                  <a:lnTo>
                    <a:pt x="11558" y="350"/>
                  </a:lnTo>
                  <a:lnTo>
                    <a:pt x="10734" y="185"/>
                  </a:lnTo>
                  <a:lnTo>
                    <a:pt x="7232" y="0"/>
                  </a:lnTo>
                  <a:close/>
                </a:path>
                <a:path w="163194" h="320675">
                  <a:moveTo>
                    <a:pt x="100159" y="263472"/>
                  </a:moveTo>
                  <a:lnTo>
                    <a:pt x="96006" y="265360"/>
                  </a:lnTo>
                  <a:lnTo>
                    <a:pt x="93111" y="273074"/>
                  </a:lnTo>
                  <a:lnTo>
                    <a:pt x="91943" y="276745"/>
                  </a:lnTo>
                  <a:lnTo>
                    <a:pt x="85196" y="299030"/>
                  </a:lnTo>
                  <a:lnTo>
                    <a:pt x="82760" y="305523"/>
                  </a:lnTo>
                  <a:lnTo>
                    <a:pt x="84339" y="305907"/>
                  </a:lnTo>
                  <a:lnTo>
                    <a:pt x="83215" y="305955"/>
                  </a:lnTo>
                  <a:lnTo>
                    <a:pt x="82463" y="306207"/>
                  </a:lnTo>
                  <a:lnTo>
                    <a:pt x="81905" y="306593"/>
                  </a:lnTo>
                  <a:lnTo>
                    <a:pt x="97550" y="306593"/>
                  </a:lnTo>
                  <a:lnTo>
                    <a:pt x="99161" y="302242"/>
                  </a:lnTo>
                  <a:lnTo>
                    <a:pt x="103107" y="289596"/>
                  </a:lnTo>
                  <a:lnTo>
                    <a:pt x="105635" y="281247"/>
                  </a:lnTo>
                  <a:lnTo>
                    <a:pt x="106754" y="277729"/>
                  </a:lnTo>
                  <a:lnTo>
                    <a:pt x="109496" y="270421"/>
                  </a:lnTo>
                  <a:lnTo>
                    <a:pt x="107609" y="266268"/>
                  </a:lnTo>
                  <a:lnTo>
                    <a:pt x="100159" y="263472"/>
                  </a:lnTo>
                  <a:close/>
                </a:path>
                <a:path w="163194" h="320675">
                  <a:moveTo>
                    <a:pt x="82760" y="305523"/>
                  </a:moveTo>
                  <a:lnTo>
                    <a:pt x="82518" y="306169"/>
                  </a:lnTo>
                  <a:lnTo>
                    <a:pt x="83215" y="305955"/>
                  </a:lnTo>
                  <a:lnTo>
                    <a:pt x="84339" y="305907"/>
                  </a:lnTo>
                  <a:lnTo>
                    <a:pt x="82760" y="305523"/>
                  </a:lnTo>
                  <a:close/>
                </a:path>
                <a:path w="163194" h="320675">
                  <a:moveTo>
                    <a:pt x="76995" y="304185"/>
                  </a:moveTo>
                  <a:lnTo>
                    <a:pt x="77428" y="304686"/>
                  </a:lnTo>
                  <a:lnTo>
                    <a:pt x="77344" y="304293"/>
                  </a:lnTo>
                  <a:lnTo>
                    <a:pt x="76995" y="304185"/>
                  </a:lnTo>
                  <a:close/>
                </a:path>
                <a:path w="163194" h="320675">
                  <a:moveTo>
                    <a:pt x="77344" y="304293"/>
                  </a:moveTo>
                  <a:lnTo>
                    <a:pt x="77428" y="304686"/>
                  </a:lnTo>
                  <a:lnTo>
                    <a:pt x="78606" y="304686"/>
                  </a:lnTo>
                  <a:lnTo>
                    <a:pt x="77344" y="304293"/>
                  </a:lnTo>
                  <a:close/>
                </a:path>
                <a:path w="163194" h="320675">
                  <a:moveTo>
                    <a:pt x="77330" y="304185"/>
                  </a:moveTo>
                  <a:lnTo>
                    <a:pt x="76995" y="304185"/>
                  </a:lnTo>
                  <a:lnTo>
                    <a:pt x="77344" y="304293"/>
                  </a:lnTo>
                  <a:close/>
                </a:path>
                <a:path w="163194" h="320675">
                  <a:moveTo>
                    <a:pt x="7990" y="14317"/>
                  </a:moveTo>
                  <a:lnTo>
                    <a:pt x="11311" y="16584"/>
                  </a:lnTo>
                  <a:lnTo>
                    <a:pt x="13581" y="17975"/>
                  </a:lnTo>
                  <a:lnTo>
                    <a:pt x="24580" y="24569"/>
                  </a:lnTo>
                  <a:lnTo>
                    <a:pt x="40765" y="34441"/>
                  </a:lnTo>
                  <a:lnTo>
                    <a:pt x="45198" y="33364"/>
                  </a:lnTo>
                  <a:lnTo>
                    <a:pt x="49338" y="26568"/>
                  </a:lnTo>
                  <a:lnTo>
                    <a:pt x="48320" y="22376"/>
                  </a:lnTo>
                  <a:lnTo>
                    <a:pt x="42919" y="20833"/>
                  </a:lnTo>
                  <a:lnTo>
                    <a:pt x="38354" y="19326"/>
                  </a:lnTo>
                  <a:lnTo>
                    <a:pt x="30366" y="16021"/>
                  </a:lnTo>
                  <a:lnTo>
                    <a:pt x="27405" y="14554"/>
                  </a:lnTo>
                  <a:lnTo>
                    <a:pt x="9601" y="14554"/>
                  </a:lnTo>
                  <a:lnTo>
                    <a:pt x="8692" y="14505"/>
                  </a:lnTo>
                  <a:lnTo>
                    <a:pt x="7990" y="14317"/>
                  </a:lnTo>
                  <a:close/>
                </a:path>
                <a:path w="163194" h="320675">
                  <a:moveTo>
                    <a:pt x="48320" y="22376"/>
                  </a:moveTo>
                  <a:lnTo>
                    <a:pt x="49338" y="26568"/>
                  </a:lnTo>
                  <a:lnTo>
                    <a:pt x="45198" y="33364"/>
                  </a:lnTo>
                  <a:lnTo>
                    <a:pt x="40765" y="34441"/>
                  </a:lnTo>
                  <a:lnTo>
                    <a:pt x="117669" y="34441"/>
                  </a:lnTo>
                  <a:lnTo>
                    <a:pt x="113783" y="33740"/>
                  </a:lnTo>
                  <a:lnTo>
                    <a:pt x="81877" y="28881"/>
                  </a:lnTo>
                  <a:lnTo>
                    <a:pt x="70452" y="27365"/>
                  </a:lnTo>
                  <a:lnTo>
                    <a:pt x="68147" y="27002"/>
                  </a:lnTo>
                  <a:lnTo>
                    <a:pt x="60384" y="25527"/>
                  </a:lnTo>
                  <a:lnTo>
                    <a:pt x="54433" y="24119"/>
                  </a:lnTo>
                  <a:lnTo>
                    <a:pt x="48320" y="22376"/>
                  </a:lnTo>
                  <a:close/>
                </a:path>
                <a:path w="163194" h="320675">
                  <a:moveTo>
                    <a:pt x="22756" y="6671"/>
                  </a:moveTo>
                  <a:lnTo>
                    <a:pt x="15775" y="6671"/>
                  </a:lnTo>
                  <a:lnTo>
                    <a:pt x="16033" y="7202"/>
                  </a:lnTo>
                  <a:lnTo>
                    <a:pt x="48320" y="22376"/>
                  </a:lnTo>
                  <a:lnTo>
                    <a:pt x="48262" y="22136"/>
                  </a:lnTo>
                  <a:lnTo>
                    <a:pt x="27895" y="9737"/>
                  </a:lnTo>
                  <a:lnTo>
                    <a:pt x="22756" y="6671"/>
                  </a:lnTo>
                  <a:close/>
                </a:path>
                <a:path w="163194" h="320675">
                  <a:moveTo>
                    <a:pt x="10919" y="14317"/>
                  </a:moveTo>
                  <a:lnTo>
                    <a:pt x="7990" y="14317"/>
                  </a:lnTo>
                  <a:lnTo>
                    <a:pt x="8692" y="14505"/>
                  </a:lnTo>
                  <a:lnTo>
                    <a:pt x="9601" y="14554"/>
                  </a:lnTo>
                  <a:lnTo>
                    <a:pt x="10216" y="14505"/>
                  </a:lnTo>
                  <a:lnTo>
                    <a:pt x="10919" y="14317"/>
                  </a:lnTo>
                  <a:close/>
                </a:path>
                <a:path w="163194" h="320675">
                  <a:moveTo>
                    <a:pt x="15775" y="6671"/>
                  </a:moveTo>
                  <a:lnTo>
                    <a:pt x="15920" y="7447"/>
                  </a:lnTo>
                  <a:lnTo>
                    <a:pt x="16036" y="8986"/>
                  </a:lnTo>
                  <a:lnTo>
                    <a:pt x="15922" y="9860"/>
                  </a:lnTo>
                  <a:lnTo>
                    <a:pt x="13720" y="13078"/>
                  </a:lnTo>
                  <a:lnTo>
                    <a:pt x="12335" y="13939"/>
                  </a:lnTo>
                  <a:lnTo>
                    <a:pt x="10192" y="14512"/>
                  </a:lnTo>
                  <a:lnTo>
                    <a:pt x="9601" y="14554"/>
                  </a:lnTo>
                  <a:lnTo>
                    <a:pt x="27405" y="14554"/>
                  </a:lnTo>
                  <a:lnTo>
                    <a:pt x="15863" y="6896"/>
                  </a:lnTo>
                  <a:lnTo>
                    <a:pt x="15775" y="6671"/>
                  </a:lnTo>
                  <a:close/>
                </a:path>
                <a:path w="163194" h="320675">
                  <a:moveTo>
                    <a:pt x="18318" y="3923"/>
                  </a:moveTo>
                  <a:lnTo>
                    <a:pt x="18730" y="4212"/>
                  </a:lnTo>
                  <a:lnTo>
                    <a:pt x="18318" y="3923"/>
                  </a:lnTo>
                  <a:close/>
                </a:path>
              </a:pathLst>
            </a:custGeom>
            <a:solidFill>
              <a:srgbClr val="000000"/>
            </a:solidFill>
          </p:spPr>
          <p:txBody>
            <a:bodyPr wrap="square" lIns="0" tIns="0" rIns="0" bIns="0" rtlCol="0"/>
            <a:lstStyle/>
            <a:p>
              <a:endParaRPr/>
            </a:p>
          </p:txBody>
        </p:sp>
        <p:pic>
          <p:nvPicPr>
            <p:cNvPr id="13" name="object 13"/>
            <p:cNvPicPr/>
            <p:nvPr/>
          </p:nvPicPr>
          <p:blipFill>
            <a:blip r:embed="rId10" cstate="print"/>
            <a:stretch>
              <a:fillRect/>
            </a:stretch>
          </p:blipFill>
          <p:spPr>
            <a:xfrm>
              <a:off x="864149" y="2051844"/>
              <a:ext cx="202722" cy="96875"/>
            </a:xfrm>
            <a:prstGeom prst="rect">
              <a:avLst/>
            </a:prstGeom>
          </p:spPr>
        </p:pic>
      </p:grpSp>
      <p:grpSp>
        <p:nvGrpSpPr>
          <p:cNvPr id="14" name="object 14"/>
          <p:cNvGrpSpPr/>
          <p:nvPr/>
        </p:nvGrpSpPr>
        <p:grpSpPr>
          <a:xfrm>
            <a:off x="1075987" y="1654877"/>
            <a:ext cx="142694" cy="261516"/>
            <a:chOff x="1255069" y="1936819"/>
            <a:chExt cx="167005" cy="306070"/>
          </a:xfrm>
        </p:grpSpPr>
        <p:sp>
          <p:nvSpPr>
            <p:cNvPr id="15" name="object 15"/>
            <p:cNvSpPr/>
            <p:nvPr/>
          </p:nvSpPr>
          <p:spPr>
            <a:xfrm>
              <a:off x="1298475" y="1936819"/>
              <a:ext cx="123189" cy="306070"/>
            </a:xfrm>
            <a:custGeom>
              <a:avLst/>
              <a:gdLst/>
              <a:ahLst/>
              <a:cxnLst/>
              <a:rect l="l" t="t" r="r" b="b"/>
              <a:pathLst>
                <a:path w="123190" h="306069">
                  <a:moveTo>
                    <a:pt x="35058" y="299583"/>
                  </a:moveTo>
                  <a:lnTo>
                    <a:pt x="35058" y="302816"/>
                  </a:lnTo>
                  <a:lnTo>
                    <a:pt x="38282" y="306040"/>
                  </a:lnTo>
                  <a:lnTo>
                    <a:pt x="46240" y="306040"/>
                  </a:lnTo>
                  <a:lnTo>
                    <a:pt x="41620" y="306012"/>
                  </a:lnTo>
                  <a:lnTo>
                    <a:pt x="35909" y="303132"/>
                  </a:lnTo>
                  <a:lnTo>
                    <a:pt x="35472" y="301306"/>
                  </a:lnTo>
                  <a:lnTo>
                    <a:pt x="35153" y="300276"/>
                  </a:lnTo>
                  <a:lnTo>
                    <a:pt x="35058" y="299583"/>
                  </a:lnTo>
                  <a:close/>
                </a:path>
                <a:path w="123190" h="306069">
                  <a:moveTo>
                    <a:pt x="35980" y="293935"/>
                  </a:moveTo>
                  <a:lnTo>
                    <a:pt x="35150" y="294766"/>
                  </a:lnTo>
                  <a:lnTo>
                    <a:pt x="35153" y="300276"/>
                  </a:lnTo>
                  <a:lnTo>
                    <a:pt x="35513" y="301477"/>
                  </a:lnTo>
                  <a:lnTo>
                    <a:pt x="35909" y="303132"/>
                  </a:lnTo>
                  <a:lnTo>
                    <a:pt x="41620" y="306012"/>
                  </a:lnTo>
                  <a:lnTo>
                    <a:pt x="47898" y="304063"/>
                  </a:lnTo>
                  <a:lnTo>
                    <a:pt x="48548" y="302397"/>
                  </a:lnTo>
                  <a:lnTo>
                    <a:pt x="49015" y="301477"/>
                  </a:lnTo>
                  <a:lnTo>
                    <a:pt x="49406" y="300276"/>
                  </a:lnTo>
                  <a:lnTo>
                    <a:pt x="49350" y="297888"/>
                  </a:lnTo>
                  <a:lnTo>
                    <a:pt x="49227" y="297097"/>
                  </a:lnTo>
                  <a:lnTo>
                    <a:pt x="49072" y="296593"/>
                  </a:lnTo>
                  <a:lnTo>
                    <a:pt x="35469" y="296593"/>
                  </a:lnTo>
                  <a:lnTo>
                    <a:pt x="35980" y="293935"/>
                  </a:lnTo>
                  <a:close/>
                </a:path>
                <a:path w="123190" h="306069">
                  <a:moveTo>
                    <a:pt x="49466" y="300023"/>
                  </a:moveTo>
                  <a:lnTo>
                    <a:pt x="49406" y="300276"/>
                  </a:lnTo>
                  <a:lnTo>
                    <a:pt x="49015" y="301477"/>
                  </a:lnTo>
                  <a:lnTo>
                    <a:pt x="48548" y="302397"/>
                  </a:lnTo>
                  <a:lnTo>
                    <a:pt x="47898" y="304063"/>
                  </a:lnTo>
                  <a:lnTo>
                    <a:pt x="41620" y="306012"/>
                  </a:lnTo>
                  <a:lnTo>
                    <a:pt x="46268" y="306012"/>
                  </a:lnTo>
                  <a:lnTo>
                    <a:pt x="49466" y="302816"/>
                  </a:lnTo>
                  <a:lnTo>
                    <a:pt x="49466" y="300023"/>
                  </a:lnTo>
                  <a:close/>
                </a:path>
                <a:path w="123190" h="306069">
                  <a:moveTo>
                    <a:pt x="50741" y="278931"/>
                  </a:moveTo>
                  <a:lnTo>
                    <a:pt x="49846" y="284377"/>
                  </a:lnTo>
                  <a:lnTo>
                    <a:pt x="49677" y="286906"/>
                  </a:lnTo>
                  <a:lnTo>
                    <a:pt x="49495" y="291632"/>
                  </a:lnTo>
                  <a:lnTo>
                    <a:pt x="49466" y="300023"/>
                  </a:lnTo>
                  <a:lnTo>
                    <a:pt x="49729" y="298837"/>
                  </a:lnTo>
                  <a:lnTo>
                    <a:pt x="50643" y="293597"/>
                  </a:lnTo>
                  <a:lnTo>
                    <a:pt x="51801" y="286528"/>
                  </a:lnTo>
                  <a:lnTo>
                    <a:pt x="52670" y="281708"/>
                  </a:lnTo>
                  <a:lnTo>
                    <a:pt x="50741" y="278931"/>
                  </a:lnTo>
                  <a:close/>
                </a:path>
                <a:path w="123190" h="306069">
                  <a:moveTo>
                    <a:pt x="107980" y="14509"/>
                  </a:moveTo>
                  <a:lnTo>
                    <a:pt x="62765" y="14509"/>
                  </a:lnTo>
                  <a:lnTo>
                    <a:pt x="65197" y="14521"/>
                  </a:lnTo>
                  <a:lnTo>
                    <a:pt x="68586" y="14635"/>
                  </a:lnTo>
                  <a:lnTo>
                    <a:pt x="104146" y="32091"/>
                  </a:lnTo>
                  <a:lnTo>
                    <a:pt x="107270" y="45708"/>
                  </a:lnTo>
                  <a:lnTo>
                    <a:pt x="107759" y="49522"/>
                  </a:lnTo>
                  <a:lnTo>
                    <a:pt x="107962" y="53113"/>
                  </a:lnTo>
                  <a:lnTo>
                    <a:pt x="108266" y="62409"/>
                  </a:lnTo>
                  <a:lnTo>
                    <a:pt x="108649" y="70793"/>
                  </a:lnTo>
                  <a:lnTo>
                    <a:pt x="99360" y="109770"/>
                  </a:lnTo>
                  <a:lnTo>
                    <a:pt x="83224" y="149466"/>
                  </a:lnTo>
                  <a:lnTo>
                    <a:pt x="67597" y="185884"/>
                  </a:lnTo>
                  <a:lnTo>
                    <a:pt x="51371" y="226555"/>
                  </a:lnTo>
                  <a:lnTo>
                    <a:pt x="39513" y="264494"/>
                  </a:lnTo>
                  <a:lnTo>
                    <a:pt x="34968" y="298837"/>
                  </a:lnTo>
                  <a:lnTo>
                    <a:pt x="35058" y="299583"/>
                  </a:lnTo>
                  <a:lnTo>
                    <a:pt x="35150" y="294766"/>
                  </a:lnTo>
                  <a:lnTo>
                    <a:pt x="35980" y="293935"/>
                  </a:lnTo>
                  <a:lnTo>
                    <a:pt x="37547" y="284377"/>
                  </a:lnTo>
                  <a:lnTo>
                    <a:pt x="38489" y="279152"/>
                  </a:lnTo>
                  <a:lnTo>
                    <a:pt x="42236" y="276551"/>
                  </a:lnTo>
                  <a:lnTo>
                    <a:pt x="51242" y="276551"/>
                  </a:lnTo>
                  <a:lnTo>
                    <a:pt x="51871" y="273921"/>
                  </a:lnTo>
                  <a:lnTo>
                    <a:pt x="66882" y="225498"/>
                  </a:lnTo>
                  <a:lnTo>
                    <a:pt x="81674" y="189646"/>
                  </a:lnTo>
                  <a:lnTo>
                    <a:pt x="97351" y="153103"/>
                  </a:lnTo>
                  <a:lnTo>
                    <a:pt x="112976" y="114483"/>
                  </a:lnTo>
                  <a:lnTo>
                    <a:pt x="123104" y="74150"/>
                  </a:lnTo>
                  <a:lnTo>
                    <a:pt x="123074" y="70793"/>
                  </a:lnTo>
                  <a:lnTo>
                    <a:pt x="122631" y="61053"/>
                  </a:lnTo>
                  <a:lnTo>
                    <a:pt x="122379" y="53113"/>
                  </a:lnTo>
                  <a:lnTo>
                    <a:pt x="113847" y="20532"/>
                  </a:lnTo>
                  <a:lnTo>
                    <a:pt x="107980" y="14509"/>
                  </a:lnTo>
                  <a:close/>
                </a:path>
                <a:path w="123190" h="306069">
                  <a:moveTo>
                    <a:pt x="46268" y="291660"/>
                  </a:moveTo>
                  <a:lnTo>
                    <a:pt x="42904" y="291660"/>
                  </a:lnTo>
                  <a:lnTo>
                    <a:pt x="48572" y="294521"/>
                  </a:lnTo>
                  <a:lnTo>
                    <a:pt x="48971" y="296264"/>
                  </a:lnTo>
                  <a:lnTo>
                    <a:pt x="49227" y="297097"/>
                  </a:lnTo>
                  <a:lnTo>
                    <a:pt x="49350" y="297888"/>
                  </a:lnTo>
                  <a:lnTo>
                    <a:pt x="49374" y="294766"/>
                  </a:lnTo>
                  <a:lnTo>
                    <a:pt x="46268" y="291660"/>
                  </a:lnTo>
                  <a:close/>
                </a:path>
                <a:path w="123190" h="306069">
                  <a:moveTo>
                    <a:pt x="49374" y="294766"/>
                  </a:moveTo>
                  <a:lnTo>
                    <a:pt x="49350" y="297888"/>
                  </a:lnTo>
                  <a:lnTo>
                    <a:pt x="49374" y="294766"/>
                  </a:lnTo>
                  <a:close/>
                </a:path>
                <a:path w="123190" h="306069">
                  <a:moveTo>
                    <a:pt x="46240" y="291632"/>
                  </a:moveTo>
                  <a:lnTo>
                    <a:pt x="38282" y="291632"/>
                  </a:lnTo>
                  <a:lnTo>
                    <a:pt x="35980" y="293935"/>
                  </a:lnTo>
                  <a:lnTo>
                    <a:pt x="35469" y="296593"/>
                  </a:lnTo>
                  <a:lnTo>
                    <a:pt x="35664" y="295995"/>
                  </a:lnTo>
                  <a:lnTo>
                    <a:pt x="36074" y="295184"/>
                  </a:lnTo>
                  <a:lnTo>
                    <a:pt x="36671" y="293597"/>
                  </a:lnTo>
                  <a:lnTo>
                    <a:pt x="42904" y="291660"/>
                  </a:lnTo>
                  <a:lnTo>
                    <a:pt x="46268" y="291660"/>
                  </a:lnTo>
                  <a:close/>
                </a:path>
                <a:path w="123190" h="306069">
                  <a:moveTo>
                    <a:pt x="42904" y="291660"/>
                  </a:moveTo>
                  <a:lnTo>
                    <a:pt x="36667" y="293607"/>
                  </a:lnTo>
                  <a:lnTo>
                    <a:pt x="36074" y="295184"/>
                  </a:lnTo>
                  <a:lnTo>
                    <a:pt x="35664" y="295995"/>
                  </a:lnTo>
                  <a:lnTo>
                    <a:pt x="35469" y="296593"/>
                  </a:lnTo>
                  <a:lnTo>
                    <a:pt x="49072" y="296593"/>
                  </a:lnTo>
                  <a:lnTo>
                    <a:pt x="48909" y="295995"/>
                  </a:lnTo>
                  <a:lnTo>
                    <a:pt x="48572" y="294521"/>
                  </a:lnTo>
                  <a:lnTo>
                    <a:pt x="42904" y="291660"/>
                  </a:lnTo>
                  <a:close/>
                </a:path>
                <a:path w="123190" h="306069">
                  <a:moveTo>
                    <a:pt x="49495" y="291632"/>
                  </a:moveTo>
                  <a:lnTo>
                    <a:pt x="46240" y="291632"/>
                  </a:lnTo>
                  <a:lnTo>
                    <a:pt x="49374" y="294766"/>
                  </a:lnTo>
                  <a:lnTo>
                    <a:pt x="49495" y="291632"/>
                  </a:lnTo>
                  <a:close/>
                </a:path>
                <a:path w="123190" h="306069">
                  <a:moveTo>
                    <a:pt x="42236" y="276551"/>
                  </a:moveTo>
                  <a:lnTo>
                    <a:pt x="38489" y="279152"/>
                  </a:lnTo>
                  <a:lnTo>
                    <a:pt x="37531" y="284469"/>
                  </a:lnTo>
                  <a:lnTo>
                    <a:pt x="35980" y="293935"/>
                  </a:lnTo>
                  <a:lnTo>
                    <a:pt x="38282" y="291632"/>
                  </a:lnTo>
                  <a:lnTo>
                    <a:pt x="49495" y="291632"/>
                  </a:lnTo>
                  <a:lnTo>
                    <a:pt x="49677" y="286906"/>
                  </a:lnTo>
                  <a:lnTo>
                    <a:pt x="49846" y="284377"/>
                  </a:lnTo>
                  <a:lnTo>
                    <a:pt x="50741" y="278931"/>
                  </a:lnTo>
                  <a:lnTo>
                    <a:pt x="50068" y="277962"/>
                  </a:lnTo>
                  <a:lnTo>
                    <a:pt x="42236" y="276551"/>
                  </a:lnTo>
                  <a:close/>
                </a:path>
                <a:path w="123190" h="306069">
                  <a:moveTo>
                    <a:pt x="51242" y="276551"/>
                  </a:moveTo>
                  <a:lnTo>
                    <a:pt x="42236" y="276551"/>
                  </a:lnTo>
                  <a:lnTo>
                    <a:pt x="50068" y="277962"/>
                  </a:lnTo>
                  <a:lnTo>
                    <a:pt x="50741" y="278931"/>
                  </a:lnTo>
                  <a:lnTo>
                    <a:pt x="50905" y="277962"/>
                  </a:lnTo>
                  <a:lnTo>
                    <a:pt x="51242" y="276551"/>
                  </a:lnTo>
                  <a:close/>
                </a:path>
                <a:path w="123190" h="306069">
                  <a:moveTo>
                    <a:pt x="28519" y="0"/>
                  </a:moveTo>
                  <a:lnTo>
                    <a:pt x="26319" y="25"/>
                  </a:lnTo>
                  <a:lnTo>
                    <a:pt x="23140" y="276"/>
                  </a:lnTo>
                  <a:lnTo>
                    <a:pt x="9678" y="949"/>
                  </a:lnTo>
                  <a:lnTo>
                    <a:pt x="5902" y="1689"/>
                  </a:lnTo>
                  <a:lnTo>
                    <a:pt x="226" y="8340"/>
                  </a:lnTo>
                  <a:lnTo>
                    <a:pt x="0" y="11479"/>
                  </a:lnTo>
                  <a:lnTo>
                    <a:pt x="864" y="16334"/>
                  </a:lnTo>
                  <a:lnTo>
                    <a:pt x="1224" y="18064"/>
                  </a:lnTo>
                  <a:lnTo>
                    <a:pt x="1477" y="19422"/>
                  </a:lnTo>
                  <a:lnTo>
                    <a:pt x="1873" y="20707"/>
                  </a:lnTo>
                  <a:lnTo>
                    <a:pt x="2774" y="22971"/>
                  </a:lnTo>
                  <a:lnTo>
                    <a:pt x="4274" y="26310"/>
                  </a:lnTo>
                  <a:lnTo>
                    <a:pt x="4721" y="27374"/>
                  </a:lnTo>
                  <a:lnTo>
                    <a:pt x="8567" y="35769"/>
                  </a:lnTo>
                  <a:lnTo>
                    <a:pt x="10195" y="39533"/>
                  </a:lnTo>
                  <a:lnTo>
                    <a:pt x="15147" y="51269"/>
                  </a:lnTo>
                  <a:lnTo>
                    <a:pt x="19377" y="52978"/>
                  </a:lnTo>
                  <a:lnTo>
                    <a:pt x="26701" y="49869"/>
                  </a:lnTo>
                  <a:lnTo>
                    <a:pt x="28409" y="45638"/>
                  </a:lnTo>
                  <a:lnTo>
                    <a:pt x="22688" y="32091"/>
                  </a:lnTo>
                  <a:lnTo>
                    <a:pt x="21032" y="28343"/>
                  </a:lnTo>
                  <a:lnTo>
                    <a:pt x="17931" y="21617"/>
                  </a:lnTo>
                  <a:lnTo>
                    <a:pt x="16963" y="19363"/>
                  </a:lnTo>
                  <a:lnTo>
                    <a:pt x="16028" y="17307"/>
                  </a:lnTo>
                  <a:lnTo>
                    <a:pt x="15538" y="16046"/>
                  </a:lnTo>
                  <a:lnTo>
                    <a:pt x="15452" y="15767"/>
                  </a:lnTo>
                  <a:lnTo>
                    <a:pt x="15395" y="15485"/>
                  </a:lnTo>
                  <a:lnTo>
                    <a:pt x="13060" y="15485"/>
                  </a:lnTo>
                  <a:lnTo>
                    <a:pt x="14850" y="13401"/>
                  </a:lnTo>
                  <a:lnTo>
                    <a:pt x="14884" y="12920"/>
                  </a:lnTo>
                  <a:lnTo>
                    <a:pt x="106067" y="12920"/>
                  </a:lnTo>
                  <a:lnTo>
                    <a:pt x="68902" y="229"/>
                  </a:lnTo>
                  <a:lnTo>
                    <a:pt x="67857" y="194"/>
                  </a:lnTo>
                  <a:lnTo>
                    <a:pt x="36070" y="194"/>
                  </a:lnTo>
                  <a:lnTo>
                    <a:pt x="28519" y="0"/>
                  </a:lnTo>
                  <a:close/>
                </a:path>
                <a:path w="123190" h="306069">
                  <a:moveTo>
                    <a:pt x="14884" y="12920"/>
                  </a:moveTo>
                  <a:lnTo>
                    <a:pt x="14850" y="13401"/>
                  </a:lnTo>
                  <a:lnTo>
                    <a:pt x="13060" y="15485"/>
                  </a:lnTo>
                  <a:lnTo>
                    <a:pt x="14583" y="15186"/>
                  </a:lnTo>
                  <a:lnTo>
                    <a:pt x="15321" y="15114"/>
                  </a:lnTo>
                  <a:lnTo>
                    <a:pt x="14884" y="12920"/>
                  </a:lnTo>
                  <a:close/>
                </a:path>
                <a:path w="123190" h="306069">
                  <a:moveTo>
                    <a:pt x="15321" y="15114"/>
                  </a:moveTo>
                  <a:lnTo>
                    <a:pt x="14583" y="15186"/>
                  </a:lnTo>
                  <a:lnTo>
                    <a:pt x="13060" y="15485"/>
                  </a:lnTo>
                  <a:lnTo>
                    <a:pt x="15395" y="15485"/>
                  </a:lnTo>
                  <a:lnTo>
                    <a:pt x="15321" y="15114"/>
                  </a:lnTo>
                  <a:close/>
                </a:path>
                <a:path w="123190" h="306069">
                  <a:moveTo>
                    <a:pt x="106067" y="12920"/>
                  </a:moveTo>
                  <a:lnTo>
                    <a:pt x="14884" y="12920"/>
                  </a:lnTo>
                  <a:lnTo>
                    <a:pt x="15321" y="15114"/>
                  </a:lnTo>
                  <a:lnTo>
                    <a:pt x="16149" y="15032"/>
                  </a:lnTo>
                  <a:lnTo>
                    <a:pt x="24039" y="14658"/>
                  </a:lnTo>
                  <a:lnTo>
                    <a:pt x="26865" y="14436"/>
                  </a:lnTo>
                  <a:lnTo>
                    <a:pt x="28619" y="14415"/>
                  </a:lnTo>
                  <a:lnTo>
                    <a:pt x="107889" y="14415"/>
                  </a:lnTo>
                  <a:lnTo>
                    <a:pt x="107134" y="13641"/>
                  </a:lnTo>
                  <a:lnTo>
                    <a:pt x="106067" y="12920"/>
                  </a:lnTo>
                  <a:close/>
                </a:path>
                <a:path w="123190" h="306069">
                  <a:moveTo>
                    <a:pt x="107889" y="14415"/>
                  </a:moveTo>
                  <a:lnTo>
                    <a:pt x="28619" y="14415"/>
                  </a:lnTo>
                  <a:lnTo>
                    <a:pt x="35891" y="14602"/>
                  </a:lnTo>
                  <a:lnTo>
                    <a:pt x="107980" y="14509"/>
                  </a:lnTo>
                  <a:close/>
                </a:path>
                <a:path w="123190" h="306069">
                  <a:moveTo>
                    <a:pt x="62825" y="99"/>
                  </a:moveTo>
                  <a:lnTo>
                    <a:pt x="53139" y="194"/>
                  </a:lnTo>
                  <a:lnTo>
                    <a:pt x="67857" y="194"/>
                  </a:lnTo>
                  <a:lnTo>
                    <a:pt x="65432" y="111"/>
                  </a:lnTo>
                  <a:lnTo>
                    <a:pt x="62825" y="99"/>
                  </a:lnTo>
                  <a:close/>
                </a:path>
              </a:pathLst>
            </a:custGeom>
            <a:solidFill>
              <a:srgbClr val="000000"/>
            </a:solidFill>
          </p:spPr>
          <p:txBody>
            <a:bodyPr wrap="square" lIns="0" tIns="0" rIns="0" bIns="0" rtlCol="0"/>
            <a:lstStyle/>
            <a:p>
              <a:endParaRPr/>
            </a:p>
          </p:txBody>
        </p:sp>
        <p:pic>
          <p:nvPicPr>
            <p:cNvPr id="16" name="object 16"/>
            <p:cNvPicPr/>
            <p:nvPr/>
          </p:nvPicPr>
          <p:blipFill>
            <a:blip r:embed="rId11" cstate="print"/>
            <a:stretch>
              <a:fillRect/>
            </a:stretch>
          </p:blipFill>
          <p:spPr>
            <a:xfrm>
              <a:off x="1255069" y="2120287"/>
              <a:ext cx="159372" cy="68339"/>
            </a:xfrm>
            <a:prstGeom prst="rect">
              <a:avLst/>
            </a:prstGeom>
          </p:spPr>
        </p:pic>
      </p:grpSp>
      <p:pic>
        <p:nvPicPr>
          <p:cNvPr id="17" name="object 17"/>
          <p:cNvPicPr/>
          <p:nvPr/>
        </p:nvPicPr>
        <p:blipFill>
          <a:blip r:embed="rId12" cstate="print"/>
          <a:stretch>
            <a:fillRect/>
          </a:stretch>
        </p:blipFill>
        <p:spPr>
          <a:xfrm>
            <a:off x="1052608" y="2145715"/>
            <a:ext cx="135908" cy="176444"/>
          </a:xfrm>
          <a:prstGeom prst="rect">
            <a:avLst/>
          </a:prstGeom>
        </p:spPr>
      </p:pic>
      <p:sp>
        <p:nvSpPr>
          <p:cNvPr id="18" name="object 18"/>
          <p:cNvSpPr/>
          <p:nvPr/>
        </p:nvSpPr>
        <p:spPr>
          <a:xfrm>
            <a:off x="1495199" y="1659223"/>
            <a:ext cx="146492" cy="278335"/>
          </a:xfrm>
          <a:custGeom>
            <a:avLst/>
            <a:gdLst/>
            <a:ahLst/>
            <a:cxnLst/>
            <a:rect l="l" t="t" r="r" b="b"/>
            <a:pathLst>
              <a:path w="171450" h="325755">
                <a:moveTo>
                  <a:pt x="77114" y="317931"/>
                </a:moveTo>
                <a:lnTo>
                  <a:pt x="77076" y="316572"/>
                </a:lnTo>
                <a:lnTo>
                  <a:pt x="77076" y="317931"/>
                </a:lnTo>
                <a:close/>
              </a:path>
              <a:path w="171450" h="325755">
                <a:moveTo>
                  <a:pt x="170891" y="68237"/>
                </a:moveTo>
                <a:lnTo>
                  <a:pt x="170827" y="65887"/>
                </a:lnTo>
                <a:lnTo>
                  <a:pt x="170383" y="58280"/>
                </a:lnTo>
                <a:lnTo>
                  <a:pt x="170332" y="54381"/>
                </a:lnTo>
                <a:lnTo>
                  <a:pt x="170599" y="46583"/>
                </a:lnTo>
                <a:lnTo>
                  <a:pt x="170611" y="44234"/>
                </a:lnTo>
                <a:lnTo>
                  <a:pt x="169684" y="36449"/>
                </a:lnTo>
                <a:lnTo>
                  <a:pt x="155333" y="14427"/>
                </a:lnTo>
                <a:lnTo>
                  <a:pt x="154368" y="13677"/>
                </a:lnTo>
                <a:lnTo>
                  <a:pt x="115176" y="254"/>
                </a:lnTo>
                <a:lnTo>
                  <a:pt x="112814" y="0"/>
                </a:lnTo>
                <a:lnTo>
                  <a:pt x="110705" y="0"/>
                </a:lnTo>
                <a:lnTo>
                  <a:pt x="103136" y="254"/>
                </a:lnTo>
                <a:lnTo>
                  <a:pt x="77317" y="254"/>
                </a:lnTo>
                <a:lnTo>
                  <a:pt x="71107" y="76"/>
                </a:lnTo>
                <a:lnTo>
                  <a:pt x="69253" y="76"/>
                </a:lnTo>
                <a:lnTo>
                  <a:pt x="58572" y="927"/>
                </a:lnTo>
                <a:lnTo>
                  <a:pt x="56705" y="1206"/>
                </a:lnTo>
                <a:lnTo>
                  <a:pt x="56705" y="14439"/>
                </a:lnTo>
                <a:lnTo>
                  <a:pt x="56578" y="14668"/>
                </a:lnTo>
                <a:lnTo>
                  <a:pt x="56705" y="14439"/>
                </a:lnTo>
                <a:lnTo>
                  <a:pt x="56705" y="1206"/>
                </a:lnTo>
                <a:lnTo>
                  <a:pt x="50647" y="2070"/>
                </a:lnTo>
                <a:lnTo>
                  <a:pt x="45605" y="4864"/>
                </a:lnTo>
                <a:lnTo>
                  <a:pt x="44335" y="6400"/>
                </a:lnTo>
                <a:lnTo>
                  <a:pt x="42722" y="10706"/>
                </a:lnTo>
                <a:lnTo>
                  <a:pt x="42748" y="13677"/>
                </a:lnTo>
                <a:lnTo>
                  <a:pt x="44462" y="18656"/>
                </a:lnTo>
                <a:lnTo>
                  <a:pt x="45326" y="19723"/>
                </a:lnTo>
                <a:lnTo>
                  <a:pt x="50800" y="25781"/>
                </a:lnTo>
                <a:lnTo>
                  <a:pt x="52819" y="28079"/>
                </a:lnTo>
                <a:lnTo>
                  <a:pt x="54762" y="30035"/>
                </a:lnTo>
                <a:lnTo>
                  <a:pt x="62674" y="37782"/>
                </a:lnTo>
                <a:lnTo>
                  <a:pt x="66611" y="41770"/>
                </a:lnTo>
                <a:lnTo>
                  <a:pt x="71170" y="41783"/>
                </a:lnTo>
                <a:lnTo>
                  <a:pt x="76822" y="36182"/>
                </a:lnTo>
                <a:lnTo>
                  <a:pt x="76847" y="31623"/>
                </a:lnTo>
                <a:lnTo>
                  <a:pt x="71831" y="26581"/>
                </a:lnTo>
                <a:lnTo>
                  <a:pt x="65125" y="20015"/>
                </a:lnTo>
                <a:lnTo>
                  <a:pt x="63296" y="18173"/>
                </a:lnTo>
                <a:lnTo>
                  <a:pt x="61671" y="16332"/>
                </a:lnTo>
                <a:lnTo>
                  <a:pt x="60769" y="15328"/>
                </a:lnTo>
                <a:lnTo>
                  <a:pt x="62649" y="15049"/>
                </a:lnTo>
                <a:lnTo>
                  <a:pt x="69723" y="14490"/>
                </a:lnTo>
                <a:lnTo>
                  <a:pt x="71183" y="14490"/>
                </a:lnTo>
                <a:lnTo>
                  <a:pt x="77127" y="14668"/>
                </a:lnTo>
                <a:lnTo>
                  <a:pt x="103365" y="14668"/>
                </a:lnTo>
                <a:lnTo>
                  <a:pt x="108458" y="14490"/>
                </a:lnTo>
                <a:lnTo>
                  <a:pt x="110515" y="14427"/>
                </a:lnTo>
                <a:lnTo>
                  <a:pt x="112179" y="14427"/>
                </a:lnTo>
                <a:lnTo>
                  <a:pt x="151460" y="30695"/>
                </a:lnTo>
                <a:lnTo>
                  <a:pt x="156184" y="46583"/>
                </a:lnTo>
                <a:lnTo>
                  <a:pt x="155917" y="54381"/>
                </a:lnTo>
                <a:lnTo>
                  <a:pt x="155956" y="58280"/>
                </a:lnTo>
                <a:lnTo>
                  <a:pt x="156400" y="65887"/>
                </a:lnTo>
                <a:lnTo>
                  <a:pt x="156451" y="68237"/>
                </a:lnTo>
                <a:lnTo>
                  <a:pt x="156248" y="71043"/>
                </a:lnTo>
                <a:lnTo>
                  <a:pt x="150101" y="89166"/>
                </a:lnTo>
                <a:lnTo>
                  <a:pt x="149479" y="90728"/>
                </a:lnTo>
                <a:lnTo>
                  <a:pt x="147497" y="95986"/>
                </a:lnTo>
                <a:lnTo>
                  <a:pt x="146024" y="99745"/>
                </a:lnTo>
                <a:lnTo>
                  <a:pt x="130302" y="139052"/>
                </a:lnTo>
                <a:lnTo>
                  <a:pt x="125603" y="150914"/>
                </a:lnTo>
                <a:lnTo>
                  <a:pt x="121196" y="162394"/>
                </a:lnTo>
                <a:lnTo>
                  <a:pt x="118071" y="170662"/>
                </a:lnTo>
                <a:lnTo>
                  <a:pt x="114846" y="179298"/>
                </a:lnTo>
                <a:lnTo>
                  <a:pt x="108864" y="195554"/>
                </a:lnTo>
                <a:lnTo>
                  <a:pt x="106260" y="194894"/>
                </a:lnTo>
                <a:lnTo>
                  <a:pt x="95935" y="193179"/>
                </a:lnTo>
                <a:lnTo>
                  <a:pt x="90360" y="192735"/>
                </a:lnTo>
                <a:lnTo>
                  <a:pt x="81826" y="192366"/>
                </a:lnTo>
                <a:lnTo>
                  <a:pt x="78701" y="192227"/>
                </a:lnTo>
                <a:lnTo>
                  <a:pt x="76200" y="192227"/>
                </a:lnTo>
                <a:lnTo>
                  <a:pt x="66954" y="192366"/>
                </a:lnTo>
                <a:lnTo>
                  <a:pt x="22009" y="192366"/>
                </a:lnTo>
                <a:lnTo>
                  <a:pt x="20853" y="192290"/>
                </a:lnTo>
                <a:lnTo>
                  <a:pt x="17907" y="192062"/>
                </a:lnTo>
                <a:lnTo>
                  <a:pt x="17907" y="206070"/>
                </a:lnTo>
                <a:lnTo>
                  <a:pt x="16065" y="201917"/>
                </a:lnTo>
                <a:lnTo>
                  <a:pt x="16217" y="202260"/>
                </a:lnTo>
                <a:lnTo>
                  <a:pt x="17907" y="206070"/>
                </a:lnTo>
                <a:lnTo>
                  <a:pt x="17907" y="192062"/>
                </a:lnTo>
                <a:lnTo>
                  <a:pt x="14274" y="191757"/>
                </a:lnTo>
                <a:lnTo>
                  <a:pt x="12585" y="191655"/>
                </a:lnTo>
                <a:lnTo>
                  <a:pt x="6629" y="191706"/>
                </a:lnTo>
                <a:lnTo>
                  <a:pt x="4241" y="192176"/>
                </a:lnTo>
                <a:lnTo>
                  <a:pt x="88" y="197739"/>
                </a:lnTo>
                <a:lnTo>
                  <a:pt x="0" y="200431"/>
                </a:lnTo>
                <a:lnTo>
                  <a:pt x="1104" y="203708"/>
                </a:lnTo>
                <a:lnTo>
                  <a:pt x="1968" y="205409"/>
                </a:lnTo>
                <a:lnTo>
                  <a:pt x="2476" y="206768"/>
                </a:lnTo>
                <a:lnTo>
                  <a:pt x="2921" y="207822"/>
                </a:lnTo>
                <a:lnTo>
                  <a:pt x="7150" y="217335"/>
                </a:lnTo>
                <a:lnTo>
                  <a:pt x="9232" y="222364"/>
                </a:lnTo>
                <a:lnTo>
                  <a:pt x="16979" y="242354"/>
                </a:lnTo>
                <a:lnTo>
                  <a:pt x="21158" y="244182"/>
                </a:lnTo>
                <a:lnTo>
                  <a:pt x="28575" y="241287"/>
                </a:lnTo>
                <a:lnTo>
                  <a:pt x="30403" y="237109"/>
                </a:lnTo>
                <a:lnTo>
                  <a:pt x="22618" y="217017"/>
                </a:lnTo>
                <a:lnTo>
                  <a:pt x="20383" y="211645"/>
                </a:lnTo>
                <a:lnTo>
                  <a:pt x="18110" y="206527"/>
                </a:lnTo>
                <a:lnTo>
                  <a:pt x="21450" y="206768"/>
                </a:lnTo>
                <a:lnTo>
                  <a:pt x="67043" y="206768"/>
                </a:lnTo>
                <a:lnTo>
                  <a:pt x="76149" y="206641"/>
                </a:lnTo>
                <a:lnTo>
                  <a:pt x="78435" y="206641"/>
                </a:lnTo>
                <a:lnTo>
                  <a:pt x="89192" y="207111"/>
                </a:lnTo>
                <a:lnTo>
                  <a:pt x="94297" y="207518"/>
                </a:lnTo>
                <a:lnTo>
                  <a:pt x="103225" y="208991"/>
                </a:lnTo>
                <a:lnTo>
                  <a:pt x="103886" y="209169"/>
                </a:lnTo>
                <a:lnTo>
                  <a:pt x="101612" y="215620"/>
                </a:lnTo>
                <a:lnTo>
                  <a:pt x="99491" y="221792"/>
                </a:lnTo>
                <a:lnTo>
                  <a:pt x="96012" y="232156"/>
                </a:lnTo>
                <a:lnTo>
                  <a:pt x="93243" y="240614"/>
                </a:lnTo>
                <a:lnTo>
                  <a:pt x="91084" y="247586"/>
                </a:lnTo>
                <a:lnTo>
                  <a:pt x="91084" y="315645"/>
                </a:lnTo>
                <a:lnTo>
                  <a:pt x="91084" y="316039"/>
                </a:lnTo>
                <a:lnTo>
                  <a:pt x="90932" y="314617"/>
                </a:lnTo>
                <a:lnTo>
                  <a:pt x="91084" y="315645"/>
                </a:lnTo>
                <a:lnTo>
                  <a:pt x="91084" y="247586"/>
                </a:lnTo>
                <a:lnTo>
                  <a:pt x="82638" y="281355"/>
                </a:lnTo>
                <a:lnTo>
                  <a:pt x="80340" y="290868"/>
                </a:lnTo>
                <a:lnTo>
                  <a:pt x="76796" y="291325"/>
                </a:lnTo>
                <a:lnTo>
                  <a:pt x="74015" y="294932"/>
                </a:lnTo>
                <a:lnTo>
                  <a:pt x="74752" y="300723"/>
                </a:lnTo>
                <a:lnTo>
                  <a:pt x="76771" y="317322"/>
                </a:lnTo>
                <a:lnTo>
                  <a:pt x="77076" y="319252"/>
                </a:lnTo>
                <a:lnTo>
                  <a:pt x="77050" y="313537"/>
                </a:lnTo>
                <a:lnTo>
                  <a:pt x="77177" y="311264"/>
                </a:lnTo>
                <a:lnTo>
                  <a:pt x="77114" y="314274"/>
                </a:lnTo>
                <a:lnTo>
                  <a:pt x="77101" y="315201"/>
                </a:lnTo>
                <a:lnTo>
                  <a:pt x="77114" y="317931"/>
                </a:lnTo>
                <a:lnTo>
                  <a:pt x="77152" y="317322"/>
                </a:lnTo>
                <a:lnTo>
                  <a:pt x="77076" y="319252"/>
                </a:lnTo>
                <a:lnTo>
                  <a:pt x="77076" y="322275"/>
                </a:lnTo>
                <a:lnTo>
                  <a:pt x="80302" y="325501"/>
                </a:lnTo>
                <a:lnTo>
                  <a:pt x="88252" y="325501"/>
                </a:lnTo>
                <a:lnTo>
                  <a:pt x="91478" y="322275"/>
                </a:lnTo>
                <a:lnTo>
                  <a:pt x="91478" y="318846"/>
                </a:lnTo>
                <a:lnTo>
                  <a:pt x="91440" y="319252"/>
                </a:lnTo>
                <a:lnTo>
                  <a:pt x="91478" y="316471"/>
                </a:lnTo>
                <a:lnTo>
                  <a:pt x="95288" y="290309"/>
                </a:lnTo>
                <a:lnTo>
                  <a:pt x="97828" y="279654"/>
                </a:lnTo>
                <a:lnTo>
                  <a:pt x="109715" y="236601"/>
                </a:lnTo>
                <a:lnTo>
                  <a:pt x="117487" y="213969"/>
                </a:lnTo>
                <a:lnTo>
                  <a:pt x="117817" y="213029"/>
                </a:lnTo>
                <a:lnTo>
                  <a:pt x="120865" y="213880"/>
                </a:lnTo>
                <a:lnTo>
                  <a:pt x="126860" y="215798"/>
                </a:lnTo>
                <a:lnTo>
                  <a:pt x="132118" y="217754"/>
                </a:lnTo>
                <a:lnTo>
                  <a:pt x="135737" y="218655"/>
                </a:lnTo>
                <a:lnTo>
                  <a:pt x="137071" y="220078"/>
                </a:lnTo>
                <a:lnTo>
                  <a:pt x="138557" y="224256"/>
                </a:lnTo>
                <a:lnTo>
                  <a:pt x="142811" y="239788"/>
                </a:lnTo>
                <a:lnTo>
                  <a:pt x="143560" y="242354"/>
                </a:lnTo>
                <a:lnTo>
                  <a:pt x="145910" y="248970"/>
                </a:lnTo>
                <a:lnTo>
                  <a:pt x="150025" y="250926"/>
                </a:lnTo>
                <a:lnTo>
                  <a:pt x="157530" y="248259"/>
                </a:lnTo>
                <a:lnTo>
                  <a:pt x="159486" y="244144"/>
                </a:lnTo>
                <a:lnTo>
                  <a:pt x="157289" y="237947"/>
                </a:lnTo>
                <a:lnTo>
                  <a:pt x="156603" y="235610"/>
                </a:lnTo>
                <a:lnTo>
                  <a:pt x="151955" y="218643"/>
                </a:lnTo>
                <a:lnTo>
                  <a:pt x="151498" y="217017"/>
                </a:lnTo>
                <a:lnTo>
                  <a:pt x="149999" y="212788"/>
                </a:lnTo>
                <a:lnTo>
                  <a:pt x="144221" y="206641"/>
                </a:lnTo>
                <a:lnTo>
                  <a:pt x="143891" y="206286"/>
                </a:lnTo>
                <a:lnTo>
                  <a:pt x="141643" y="205270"/>
                </a:lnTo>
                <a:lnTo>
                  <a:pt x="136410" y="203987"/>
                </a:lnTo>
                <a:lnTo>
                  <a:pt x="131495" y="202145"/>
                </a:lnTo>
                <a:lnTo>
                  <a:pt x="125145" y="200113"/>
                </a:lnTo>
                <a:lnTo>
                  <a:pt x="122783" y="199453"/>
                </a:lnTo>
                <a:lnTo>
                  <a:pt x="128346" y="184327"/>
                </a:lnTo>
                <a:lnTo>
                  <a:pt x="143675" y="144424"/>
                </a:lnTo>
                <a:lnTo>
                  <a:pt x="159435" y="105003"/>
                </a:lnTo>
                <a:lnTo>
                  <a:pt x="160972" y="101079"/>
                </a:lnTo>
                <a:lnTo>
                  <a:pt x="162928" y="95897"/>
                </a:lnTo>
                <a:lnTo>
                  <a:pt x="167919" y="83807"/>
                </a:lnTo>
                <a:lnTo>
                  <a:pt x="168414" y="82524"/>
                </a:lnTo>
                <a:lnTo>
                  <a:pt x="169760" y="77406"/>
                </a:lnTo>
                <a:lnTo>
                  <a:pt x="170014" y="76225"/>
                </a:lnTo>
                <a:lnTo>
                  <a:pt x="170383" y="74129"/>
                </a:lnTo>
                <a:lnTo>
                  <a:pt x="170586" y="72529"/>
                </a:lnTo>
                <a:lnTo>
                  <a:pt x="170891" y="68237"/>
                </a:lnTo>
                <a:close/>
              </a:path>
            </a:pathLst>
          </a:custGeom>
          <a:solidFill>
            <a:srgbClr val="000000"/>
          </a:solidFill>
        </p:spPr>
        <p:txBody>
          <a:bodyPr wrap="square" lIns="0" tIns="0" rIns="0" bIns="0" rtlCol="0"/>
          <a:lstStyle/>
          <a:p>
            <a:endParaRPr/>
          </a:p>
        </p:txBody>
      </p:sp>
      <p:pic>
        <p:nvPicPr>
          <p:cNvPr id="19" name="object 19"/>
          <p:cNvPicPr/>
          <p:nvPr/>
        </p:nvPicPr>
        <p:blipFill>
          <a:blip r:embed="rId13" cstate="print"/>
          <a:stretch>
            <a:fillRect/>
          </a:stretch>
        </p:blipFill>
        <p:spPr>
          <a:xfrm>
            <a:off x="1470694" y="2115143"/>
            <a:ext cx="146697" cy="144390"/>
          </a:xfrm>
          <a:prstGeom prst="rect">
            <a:avLst/>
          </a:prstGeom>
        </p:spPr>
      </p:pic>
      <p:sp>
        <p:nvSpPr>
          <p:cNvPr id="20" name="object 20"/>
          <p:cNvSpPr/>
          <p:nvPr/>
        </p:nvSpPr>
        <p:spPr>
          <a:xfrm>
            <a:off x="1473352" y="2523456"/>
            <a:ext cx="64022" cy="219196"/>
          </a:xfrm>
          <a:custGeom>
            <a:avLst/>
            <a:gdLst/>
            <a:ahLst/>
            <a:cxnLst/>
            <a:rect l="l" t="t" r="r" b="b"/>
            <a:pathLst>
              <a:path w="74930" h="256539">
                <a:moveTo>
                  <a:pt x="62688" y="0"/>
                </a:moveTo>
                <a:lnTo>
                  <a:pt x="59989" y="2725"/>
                </a:lnTo>
                <a:lnTo>
                  <a:pt x="57155" y="8618"/>
                </a:lnTo>
                <a:lnTo>
                  <a:pt x="56937" y="10455"/>
                </a:lnTo>
                <a:lnTo>
                  <a:pt x="56437" y="18896"/>
                </a:lnTo>
                <a:lnTo>
                  <a:pt x="56323" y="20525"/>
                </a:lnTo>
                <a:lnTo>
                  <a:pt x="56172" y="21910"/>
                </a:lnTo>
                <a:lnTo>
                  <a:pt x="55492" y="26276"/>
                </a:lnTo>
                <a:lnTo>
                  <a:pt x="52216" y="41850"/>
                </a:lnTo>
                <a:lnTo>
                  <a:pt x="50850" y="48963"/>
                </a:lnTo>
                <a:lnTo>
                  <a:pt x="41922" y="90368"/>
                </a:lnTo>
                <a:lnTo>
                  <a:pt x="30546" y="129631"/>
                </a:lnTo>
                <a:lnTo>
                  <a:pt x="22701" y="152543"/>
                </a:lnTo>
                <a:lnTo>
                  <a:pt x="20308" y="160055"/>
                </a:lnTo>
                <a:lnTo>
                  <a:pt x="19272" y="163441"/>
                </a:lnTo>
                <a:lnTo>
                  <a:pt x="13148" y="184005"/>
                </a:lnTo>
                <a:lnTo>
                  <a:pt x="8045" y="200116"/>
                </a:lnTo>
                <a:lnTo>
                  <a:pt x="598" y="237923"/>
                </a:lnTo>
                <a:lnTo>
                  <a:pt x="63" y="242275"/>
                </a:lnTo>
                <a:lnTo>
                  <a:pt x="0" y="247830"/>
                </a:lnTo>
                <a:lnTo>
                  <a:pt x="586" y="250226"/>
                </a:lnTo>
                <a:lnTo>
                  <a:pt x="6320" y="255960"/>
                </a:lnTo>
                <a:lnTo>
                  <a:pt x="11852" y="256019"/>
                </a:lnTo>
                <a:lnTo>
                  <a:pt x="16376" y="253662"/>
                </a:lnTo>
                <a:lnTo>
                  <a:pt x="20219" y="250932"/>
                </a:lnTo>
                <a:lnTo>
                  <a:pt x="24354" y="246215"/>
                </a:lnTo>
                <a:lnTo>
                  <a:pt x="25370" y="244739"/>
                </a:lnTo>
                <a:lnTo>
                  <a:pt x="14375" y="244739"/>
                </a:lnTo>
                <a:lnTo>
                  <a:pt x="14370" y="244207"/>
                </a:lnTo>
                <a:lnTo>
                  <a:pt x="14204" y="243532"/>
                </a:lnTo>
                <a:lnTo>
                  <a:pt x="11621" y="240884"/>
                </a:lnTo>
                <a:lnTo>
                  <a:pt x="9715" y="240884"/>
                </a:lnTo>
                <a:lnTo>
                  <a:pt x="11535" y="239133"/>
                </a:lnTo>
                <a:lnTo>
                  <a:pt x="14577" y="235050"/>
                </a:lnTo>
                <a:lnTo>
                  <a:pt x="15555" y="233577"/>
                </a:lnTo>
                <a:lnTo>
                  <a:pt x="17966" y="220417"/>
                </a:lnTo>
                <a:lnTo>
                  <a:pt x="19352" y="213889"/>
                </a:lnTo>
                <a:lnTo>
                  <a:pt x="21894" y="204108"/>
                </a:lnTo>
                <a:lnTo>
                  <a:pt x="26916" y="188255"/>
                </a:lnTo>
                <a:lnTo>
                  <a:pt x="29113" y="180931"/>
                </a:lnTo>
                <a:lnTo>
                  <a:pt x="33056" y="167637"/>
                </a:lnTo>
                <a:lnTo>
                  <a:pt x="34069" y="164332"/>
                </a:lnTo>
                <a:lnTo>
                  <a:pt x="36380" y="157072"/>
                </a:lnTo>
                <a:lnTo>
                  <a:pt x="43000" y="137830"/>
                </a:lnTo>
                <a:lnTo>
                  <a:pt x="44246" y="134098"/>
                </a:lnTo>
                <a:lnTo>
                  <a:pt x="55874" y="93964"/>
                </a:lnTo>
                <a:lnTo>
                  <a:pt x="65722" y="47856"/>
                </a:lnTo>
                <a:lnTo>
                  <a:pt x="66716" y="42877"/>
                </a:lnTo>
                <a:lnTo>
                  <a:pt x="69669" y="28875"/>
                </a:lnTo>
                <a:lnTo>
                  <a:pt x="69877" y="27543"/>
                </a:lnTo>
                <a:lnTo>
                  <a:pt x="63427" y="27543"/>
                </a:lnTo>
                <a:lnTo>
                  <a:pt x="60203" y="24317"/>
                </a:lnTo>
                <a:lnTo>
                  <a:pt x="60298" y="10678"/>
                </a:lnTo>
                <a:lnTo>
                  <a:pt x="74743" y="10678"/>
                </a:lnTo>
                <a:lnTo>
                  <a:pt x="74677" y="8618"/>
                </a:lnTo>
                <a:lnTo>
                  <a:pt x="74113" y="6577"/>
                </a:lnTo>
                <a:lnTo>
                  <a:pt x="73781" y="5703"/>
                </a:lnTo>
                <a:lnTo>
                  <a:pt x="72125" y="2620"/>
                </a:lnTo>
                <a:lnTo>
                  <a:pt x="70581" y="971"/>
                </a:lnTo>
                <a:lnTo>
                  <a:pt x="62688" y="0"/>
                </a:lnTo>
                <a:close/>
              </a:path>
              <a:path w="74930" h="256539">
                <a:moveTo>
                  <a:pt x="41824" y="199124"/>
                </a:moveTo>
                <a:lnTo>
                  <a:pt x="37332" y="199920"/>
                </a:lnTo>
                <a:lnTo>
                  <a:pt x="32363" y="207036"/>
                </a:lnTo>
                <a:lnTo>
                  <a:pt x="30068" y="210651"/>
                </a:lnTo>
                <a:lnTo>
                  <a:pt x="24861" y="219071"/>
                </a:lnTo>
                <a:lnTo>
                  <a:pt x="18974" y="228431"/>
                </a:lnTo>
                <a:lnTo>
                  <a:pt x="15555" y="233577"/>
                </a:lnTo>
                <a:lnTo>
                  <a:pt x="15238" y="235540"/>
                </a:lnTo>
                <a:lnTo>
                  <a:pt x="14941" y="239328"/>
                </a:lnTo>
                <a:lnTo>
                  <a:pt x="14439" y="243417"/>
                </a:lnTo>
                <a:lnTo>
                  <a:pt x="14375" y="244739"/>
                </a:lnTo>
                <a:lnTo>
                  <a:pt x="25370" y="244739"/>
                </a:lnTo>
                <a:lnTo>
                  <a:pt x="29685" y="238468"/>
                </a:lnTo>
                <a:lnTo>
                  <a:pt x="37117" y="226649"/>
                </a:lnTo>
                <a:lnTo>
                  <a:pt x="42193" y="218439"/>
                </a:lnTo>
                <a:lnTo>
                  <a:pt x="44389" y="214981"/>
                </a:lnTo>
                <a:lnTo>
                  <a:pt x="49146" y="208172"/>
                </a:lnTo>
                <a:lnTo>
                  <a:pt x="48348" y="203681"/>
                </a:lnTo>
                <a:lnTo>
                  <a:pt x="41824" y="199124"/>
                </a:lnTo>
                <a:close/>
              </a:path>
              <a:path w="74930" h="256539">
                <a:moveTo>
                  <a:pt x="14782" y="240623"/>
                </a:moveTo>
                <a:lnTo>
                  <a:pt x="10218" y="240623"/>
                </a:lnTo>
                <a:lnTo>
                  <a:pt x="11372" y="240635"/>
                </a:lnTo>
                <a:lnTo>
                  <a:pt x="14154" y="243417"/>
                </a:lnTo>
                <a:lnTo>
                  <a:pt x="14370" y="244217"/>
                </a:lnTo>
                <a:lnTo>
                  <a:pt x="14439" y="243417"/>
                </a:lnTo>
                <a:lnTo>
                  <a:pt x="14782" y="240623"/>
                </a:lnTo>
                <a:close/>
              </a:path>
              <a:path w="74930" h="256539">
                <a:moveTo>
                  <a:pt x="15555" y="233577"/>
                </a:moveTo>
                <a:lnTo>
                  <a:pt x="14577" y="235050"/>
                </a:lnTo>
                <a:lnTo>
                  <a:pt x="11535" y="239133"/>
                </a:lnTo>
                <a:lnTo>
                  <a:pt x="9715" y="240884"/>
                </a:lnTo>
                <a:lnTo>
                  <a:pt x="10218" y="240623"/>
                </a:lnTo>
                <a:lnTo>
                  <a:pt x="14782" y="240623"/>
                </a:lnTo>
                <a:lnTo>
                  <a:pt x="14941" y="239328"/>
                </a:lnTo>
                <a:lnTo>
                  <a:pt x="15238" y="235540"/>
                </a:lnTo>
                <a:lnTo>
                  <a:pt x="15555" y="233577"/>
                </a:lnTo>
                <a:close/>
              </a:path>
              <a:path w="74930" h="256539">
                <a:moveTo>
                  <a:pt x="10218" y="240623"/>
                </a:moveTo>
                <a:lnTo>
                  <a:pt x="9715" y="240884"/>
                </a:lnTo>
                <a:lnTo>
                  <a:pt x="11621" y="240884"/>
                </a:lnTo>
                <a:lnTo>
                  <a:pt x="11372" y="240635"/>
                </a:lnTo>
                <a:lnTo>
                  <a:pt x="10218" y="240623"/>
                </a:lnTo>
                <a:close/>
              </a:path>
              <a:path w="74930" h="256539">
                <a:moveTo>
                  <a:pt x="60298" y="10678"/>
                </a:moveTo>
                <a:lnTo>
                  <a:pt x="60203" y="24317"/>
                </a:lnTo>
                <a:lnTo>
                  <a:pt x="63427" y="27543"/>
                </a:lnTo>
                <a:lnTo>
                  <a:pt x="69877" y="27543"/>
                </a:lnTo>
                <a:lnTo>
                  <a:pt x="70510" y="23479"/>
                </a:lnTo>
                <a:lnTo>
                  <a:pt x="70670" y="21910"/>
                </a:lnTo>
                <a:lnTo>
                  <a:pt x="70881" y="18896"/>
                </a:lnTo>
                <a:lnTo>
                  <a:pt x="71096" y="15187"/>
                </a:lnTo>
                <a:lnTo>
                  <a:pt x="68136" y="15187"/>
                </a:lnTo>
                <a:lnTo>
                  <a:pt x="62650" y="14513"/>
                </a:lnTo>
                <a:lnTo>
                  <a:pt x="61495" y="13281"/>
                </a:lnTo>
                <a:lnTo>
                  <a:pt x="60532" y="11487"/>
                </a:lnTo>
                <a:lnTo>
                  <a:pt x="60298" y="10678"/>
                </a:lnTo>
                <a:close/>
              </a:path>
              <a:path w="74930" h="256539">
                <a:moveTo>
                  <a:pt x="74631" y="12326"/>
                </a:moveTo>
                <a:lnTo>
                  <a:pt x="71360" y="12326"/>
                </a:lnTo>
                <a:lnTo>
                  <a:pt x="71168" y="13949"/>
                </a:lnTo>
                <a:lnTo>
                  <a:pt x="70881" y="18896"/>
                </a:lnTo>
                <a:lnTo>
                  <a:pt x="70670" y="21910"/>
                </a:lnTo>
                <a:lnTo>
                  <a:pt x="70510" y="23479"/>
                </a:lnTo>
                <a:lnTo>
                  <a:pt x="69877" y="27543"/>
                </a:lnTo>
                <a:lnTo>
                  <a:pt x="71385" y="27543"/>
                </a:lnTo>
                <a:lnTo>
                  <a:pt x="74611" y="24317"/>
                </a:lnTo>
                <a:lnTo>
                  <a:pt x="74631" y="12326"/>
                </a:lnTo>
                <a:close/>
              </a:path>
              <a:path w="74930" h="256539">
                <a:moveTo>
                  <a:pt x="74743" y="10678"/>
                </a:moveTo>
                <a:lnTo>
                  <a:pt x="60298" y="10678"/>
                </a:lnTo>
                <a:lnTo>
                  <a:pt x="60532" y="11487"/>
                </a:lnTo>
                <a:lnTo>
                  <a:pt x="61495" y="13281"/>
                </a:lnTo>
                <a:lnTo>
                  <a:pt x="62650" y="14513"/>
                </a:lnTo>
                <a:lnTo>
                  <a:pt x="68136" y="15187"/>
                </a:lnTo>
                <a:lnTo>
                  <a:pt x="69612" y="14363"/>
                </a:lnTo>
                <a:lnTo>
                  <a:pt x="71009" y="12953"/>
                </a:lnTo>
                <a:lnTo>
                  <a:pt x="71172" y="12719"/>
                </a:lnTo>
                <a:lnTo>
                  <a:pt x="71360" y="12326"/>
                </a:lnTo>
                <a:lnTo>
                  <a:pt x="74631" y="12326"/>
                </a:lnTo>
                <a:lnTo>
                  <a:pt x="74743" y="10678"/>
                </a:lnTo>
                <a:close/>
              </a:path>
              <a:path w="74930" h="256539">
                <a:moveTo>
                  <a:pt x="71360" y="12326"/>
                </a:moveTo>
                <a:lnTo>
                  <a:pt x="71172" y="12719"/>
                </a:lnTo>
                <a:lnTo>
                  <a:pt x="71009" y="12953"/>
                </a:lnTo>
                <a:lnTo>
                  <a:pt x="69612" y="14363"/>
                </a:lnTo>
                <a:lnTo>
                  <a:pt x="68136" y="15187"/>
                </a:lnTo>
                <a:lnTo>
                  <a:pt x="71096" y="15187"/>
                </a:lnTo>
                <a:lnTo>
                  <a:pt x="71168" y="13949"/>
                </a:lnTo>
                <a:lnTo>
                  <a:pt x="71360" y="12326"/>
                </a:lnTo>
                <a:close/>
              </a:path>
            </a:pathLst>
          </a:custGeom>
          <a:solidFill>
            <a:srgbClr val="000000"/>
          </a:solidFill>
        </p:spPr>
        <p:txBody>
          <a:bodyPr wrap="square" lIns="0" tIns="0" rIns="0" bIns="0" rtlCol="0"/>
          <a:lstStyle/>
          <a:p>
            <a:endParaRPr/>
          </a:p>
        </p:txBody>
      </p:sp>
      <p:pic>
        <p:nvPicPr>
          <p:cNvPr id="21" name="object 21"/>
          <p:cNvPicPr/>
          <p:nvPr/>
        </p:nvPicPr>
        <p:blipFill>
          <a:blip r:embed="rId14" cstate="print"/>
          <a:stretch>
            <a:fillRect/>
          </a:stretch>
        </p:blipFill>
        <p:spPr>
          <a:xfrm>
            <a:off x="1839027" y="1651379"/>
            <a:ext cx="155159" cy="181314"/>
          </a:xfrm>
          <a:prstGeom prst="rect">
            <a:avLst/>
          </a:prstGeom>
        </p:spPr>
      </p:pic>
      <p:pic>
        <p:nvPicPr>
          <p:cNvPr id="22" name="object 22"/>
          <p:cNvPicPr/>
          <p:nvPr/>
        </p:nvPicPr>
        <p:blipFill>
          <a:blip r:embed="rId15" cstate="print"/>
          <a:stretch>
            <a:fillRect/>
          </a:stretch>
        </p:blipFill>
        <p:spPr>
          <a:xfrm>
            <a:off x="1822597" y="2091878"/>
            <a:ext cx="128775" cy="119758"/>
          </a:xfrm>
          <a:prstGeom prst="rect">
            <a:avLst/>
          </a:prstGeom>
        </p:spPr>
      </p:pic>
      <p:sp>
        <p:nvSpPr>
          <p:cNvPr id="23" name="object 23"/>
          <p:cNvSpPr/>
          <p:nvPr/>
        </p:nvSpPr>
        <p:spPr>
          <a:xfrm>
            <a:off x="1814425" y="2429762"/>
            <a:ext cx="150290" cy="264771"/>
          </a:xfrm>
          <a:custGeom>
            <a:avLst/>
            <a:gdLst/>
            <a:ahLst/>
            <a:cxnLst/>
            <a:rect l="l" t="t" r="r" b="b"/>
            <a:pathLst>
              <a:path w="175894" h="309880">
                <a:moveTo>
                  <a:pt x="73651" y="281939"/>
                </a:moveTo>
                <a:lnTo>
                  <a:pt x="58844" y="281939"/>
                </a:lnTo>
                <a:lnTo>
                  <a:pt x="58179" y="283209"/>
                </a:lnTo>
                <a:lnTo>
                  <a:pt x="22456" y="283209"/>
                </a:lnTo>
                <a:lnTo>
                  <a:pt x="15487" y="285750"/>
                </a:lnTo>
                <a:lnTo>
                  <a:pt x="10557" y="287019"/>
                </a:lnTo>
                <a:lnTo>
                  <a:pt x="7885" y="288289"/>
                </a:lnTo>
                <a:lnTo>
                  <a:pt x="5039" y="289559"/>
                </a:lnTo>
                <a:lnTo>
                  <a:pt x="3543" y="290829"/>
                </a:lnTo>
                <a:lnTo>
                  <a:pt x="344" y="297179"/>
                </a:lnTo>
                <a:lnTo>
                  <a:pt x="0" y="302259"/>
                </a:lnTo>
                <a:lnTo>
                  <a:pt x="6558" y="309879"/>
                </a:lnTo>
                <a:lnTo>
                  <a:pt x="58431" y="309879"/>
                </a:lnTo>
                <a:lnTo>
                  <a:pt x="63453" y="308609"/>
                </a:lnTo>
                <a:lnTo>
                  <a:pt x="73120" y="307339"/>
                </a:lnTo>
                <a:lnTo>
                  <a:pt x="75227" y="306069"/>
                </a:lnTo>
                <a:lnTo>
                  <a:pt x="83322" y="304800"/>
                </a:lnTo>
                <a:lnTo>
                  <a:pt x="84881" y="303529"/>
                </a:lnTo>
                <a:lnTo>
                  <a:pt x="91245" y="302259"/>
                </a:lnTo>
                <a:lnTo>
                  <a:pt x="13152" y="302259"/>
                </a:lnTo>
                <a:lnTo>
                  <a:pt x="13747" y="300989"/>
                </a:lnTo>
                <a:lnTo>
                  <a:pt x="14505" y="300989"/>
                </a:lnTo>
                <a:lnTo>
                  <a:pt x="15306" y="299719"/>
                </a:lnTo>
                <a:lnTo>
                  <a:pt x="15349" y="298450"/>
                </a:lnTo>
                <a:lnTo>
                  <a:pt x="15157" y="297179"/>
                </a:lnTo>
                <a:lnTo>
                  <a:pt x="13445" y="295909"/>
                </a:lnTo>
                <a:lnTo>
                  <a:pt x="56550" y="295909"/>
                </a:lnTo>
                <a:lnTo>
                  <a:pt x="61052" y="294639"/>
                </a:lnTo>
                <a:lnTo>
                  <a:pt x="67670" y="293673"/>
                </a:lnTo>
                <a:lnTo>
                  <a:pt x="68002" y="293369"/>
                </a:lnTo>
                <a:lnTo>
                  <a:pt x="69569" y="292100"/>
                </a:lnTo>
                <a:lnTo>
                  <a:pt x="71291" y="288289"/>
                </a:lnTo>
                <a:lnTo>
                  <a:pt x="73118" y="283209"/>
                </a:lnTo>
                <a:lnTo>
                  <a:pt x="73651" y="281939"/>
                </a:lnTo>
                <a:close/>
              </a:path>
              <a:path w="175894" h="309880">
                <a:moveTo>
                  <a:pt x="14396" y="300989"/>
                </a:moveTo>
                <a:lnTo>
                  <a:pt x="13747" y="300989"/>
                </a:lnTo>
                <a:lnTo>
                  <a:pt x="13152" y="302259"/>
                </a:lnTo>
                <a:lnTo>
                  <a:pt x="14396" y="300989"/>
                </a:lnTo>
                <a:close/>
              </a:path>
              <a:path w="175894" h="309880">
                <a:moveTo>
                  <a:pt x="125961" y="295909"/>
                </a:moveTo>
                <a:lnTo>
                  <a:pt x="34399" y="295909"/>
                </a:lnTo>
                <a:lnTo>
                  <a:pt x="27364" y="297179"/>
                </a:lnTo>
                <a:lnTo>
                  <a:pt x="25507" y="297179"/>
                </a:lnTo>
                <a:lnTo>
                  <a:pt x="20035" y="298450"/>
                </a:lnTo>
                <a:lnTo>
                  <a:pt x="15882" y="300989"/>
                </a:lnTo>
                <a:lnTo>
                  <a:pt x="14396" y="300989"/>
                </a:lnTo>
                <a:lnTo>
                  <a:pt x="13152" y="302259"/>
                </a:lnTo>
                <a:lnTo>
                  <a:pt x="91245" y="302259"/>
                </a:lnTo>
                <a:lnTo>
                  <a:pt x="95597" y="300989"/>
                </a:lnTo>
                <a:lnTo>
                  <a:pt x="107527" y="299719"/>
                </a:lnTo>
                <a:lnTo>
                  <a:pt x="112563" y="298450"/>
                </a:lnTo>
                <a:lnTo>
                  <a:pt x="121836" y="297179"/>
                </a:lnTo>
                <a:lnTo>
                  <a:pt x="125961" y="295909"/>
                </a:lnTo>
                <a:close/>
              </a:path>
              <a:path w="175894" h="309880">
                <a:moveTo>
                  <a:pt x="34399" y="295909"/>
                </a:moveTo>
                <a:lnTo>
                  <a:pt x="13445" y="295909"/>
                </a:lnTo>
                <a:lnTo>
                  <a:pt x="15157" y="297179"/>
                </a:lnTo>
                <a:lnTo>
                  <a:pt x="15349" y="298450"/>
                </a:lnTo>
                <a:lnTo>
                  <a:pt x="15306" y="299719"/>
                </a:lnTo>
                <a:lnTo>
                  <a:pt x="14505" y="300989"/>
                </a:lnTo>
                <a:lnTo>
                  <a:pt x="15882" y="300989"/>
                </a:lnTo>
                <a:lnTo>
                  <a:pt x="20035" y="298450"/>
                </a:lnTo>
                <a:lnTo>
                  <a:pt x="25507" y="297179"/>
                </a:lnTo>
                <a:lnTo>
                  <a:pt x="27364" y="297179"/>
                </a:lnTo>
                <a:lnTo>
                  <a:pt x="34399" y="295909"/>
                </a:lnTo>
                <a:close/>
              </a:path>
              <a:path w="175894" h="309880">
                <a:moveTo>
                  <a:pt x="67670" y="293673"/>
                </a:moveTo>
                <a:lnTo>
                  <a:pt x="61052" y="294639"/>
                </a:lnTo>
                <a:lnTo>
                  <a:pt x="56550" y="295909"/>
                </a:lnTo>
                <a:lnTo>
                  <a:pt x="62378" y="295909"/>
                </a:lnTo>
                <a:lnTo>
                  <a:pt x="66612" y="294639"/>
                </a:lnTo>
                <a:lnTo>
                  <a:pt x="67670" y="293673"/>
                </a:lnTo>
                <a:close/>
              </a:path>
              <a:path w="175894" h="309880">
                <a:moveTo>
                  <a:pt x="157262" y="275589"/>
                </a:moveTo>
                <a:lnTo>
                  <a:pt x="152340" y="276859"/>
                </a:lnTo>
                <a:lnTo>
                  <a:pt x="146373" y="279400"/>
                </a:lnTo>
                <a:lnTo>
                  <a:pt x="144952" y="279400"/>
                </a:lnTo>
                <a:lnTo>
                  <a:pt x="141240" y="280669"/>
                </a:lnTo>
                <a:lnTo>
                  <a:pt x="130765" y="280669"/>
                </a:lnTo>
                <a:lnTo>
                  <a:pt x="124045" y="281939"/>
                </a:lnTo>
                <a:lnTo>
                  <a:pt x="119792" y="283209"/>
                </a:lnTo>
                <a:lnTo>
                  <a:pt x="110230" y="284479"/>
                </a:lnTo>
                <a:lnTo>
                  <a:pt x="105045" y="284479"/>
                </a:lnTo>
                <a:lnTo>
                  <a:pt x="92773" y="287019"/>
                </a:lnTo>
                <a:lnTo>
                  <a:pt x="88254" y="288289"/>
                </a:lnTo>
                <a:lnTo>
                  <a:pt x="81343" y="289559"/>
                </a:lnTo>
                <a:lnTo>
                  <a:pt x="79640" y="290829"/>
                </a:lnTo>
                <a:lnTo>
                  <a:pt x="71640" y="292100"/>
                </a:lnTo>
                <a:lnTo>
                  <a:pt x="69748" y="293369"/>
                </a:lnTo>
                <a:lnTo>
                  <a:pt x="67670" y="293673"/>
                </a:lnTo>
                <a:lnTo>
                  <a:pt x="66612" y="294639"/>
                </a:lnTo>
                <a:lnTo>
                  <a:pt x="62378" y="295909"/>
                </a:lnTo>
                <a:lnTo>
                  <a:pt x="132299" y="295909"/>
                </a:lnTo>
                <a:lnTo>
                  <a:pt x="141095" y="294639"/>
                </a:lnTo>
                <a:lnTo>
                  <a:pt x="143386" y="294639"/>
                </a:lnTo>
                <a:lnTo>
                  <a:pt x="148584" y="293369"/>
                </a:lnTo>
                <a:lnTo>
                  <a:pt x="150404" y="293369"/>
                </a:lnTo>
                <a:lnTo>
                  <a:pt x="156665" y="290829"/>
                </a:lnTo>
                <a:lnTo>
                  <a:pt x="161392" y="289559"/>
                </a:lnTo>
                <a:lnTo>
                  <a:pt x="163558" y="285750"/>
                </a:lnTo>
                <a:lnTo>
                  <a:pt x="161277" y="278129"/>
                </a:lnTo>
                <a:lnTo>
                  <a:pt x="157262" y="275589"/>
                </a:lnTo>
                <a:close/>
              </a:path>
              <a:path w="175894" h="309880">
                <a:moveTo>
                  <a:pt x="58204" y="281939"/>
                </a:moveTo>
                <a:lnTo>
                  <a:pt x="32658" y="281939"/>
                </a:lnTo>
                <a:lnTo>
                  <a:pt x="24723" y="283209"/>
                </a:lnTo>
                <a:lnTo>
                  <a:pt x="58009" y="283209"/>
                </a:lnTo>
                <a:lnTo>
                  <a:pt x="58204" y="281939"/>
                </a:lnTo>
                <a:close/>
              </a:path>
              <a:path w="175894" h="309880">
                <a:moveTo>
                  <a:pt x="83977" y="250189"/>
                </a:moveTo>
                <a:lnTo>
                  <a:pt x="69121" y="250189"/>
                </a:lnTo>
                <a:lnTo>
                  <a:pt x="66479" y="257809"/>
                </a:lnTo>
                <a:lnTo>
                  <a:pt x="63874" y="267969"/>
                </a:lnTo>
                <a:lnTo>
                  <a:pt x="63435" y="269239"/>
                </a:lnTo>
                <a:lnTo>
                  <a:pt x="62652" y="271779"/>
                </a:lnTo>
                <a:lnTo>
                  <a:pt x="61376" y="274319"/>
                </a:lnTo>
                <a:lnTo>
                  <a:pt x="59343" y="279400"/>
                </a:lnTo>
                <a:lnTo>
                  <a:pt x="58204" y="281939"/>
                </a:lnTo>
                <a:lnTo>
                  <a:pt x="58009" y="283209"/>
                </a:lnTo>
                <a:lnTo>
                  <a:pt x="58179" y="283209"/>
                </a:lnTo>
                <a:lnTo>
                  <a:pt x="58844" y="281939"/>
                </a:lnTo>
                <a:lnTo>
                  <a:pt x="73651" y="281939"/>
                </a:lnTo>
                <a:lnTo>
                  <a:pt x="74715" y="279400"/>
                </a:lnTo>
                <a:lnTo>
                  <a:pt x="75736" y="276859"/>
                </a:lnTo>
                <a:lnTo>
                  <a:pt x="77137" y="273050"/>
                </a:lnTo>
                <a:lnTo>
                  <a:pt x="77641" y="271779"/>
                </a:lnTo>
                <a:lnTo>
                  <a:pt x="78358" y="269239"/>
                </a:lnTo>
                <a:lnTo>
                  <a:pt x="80310" y="262889"/>
                </a:lnTo>
                <a:lnTo>
                  <a:pt x="82043" y="256539"/>
                </a:lnTo>
                <a:lnTo>
                  <a:pt x="82454" y="255269"/>
                </a:lnTo>
                <a:lnTo>
                  <a:pt x="83977" y="250189"/>
                </a:lnTo>
                <a:close/>
              </a:path>
              <a:path w="175894" h="309880">
                <a:moveTo>
                  <a:pt x="42818" y="280669"/>
                </a:moveTo>
                <a:lnTo>
                  <a:pt x="40212" y="281939"/>
                </a:lnTo>
                <a:lnTo>
                  <a:pt x="52489" y="281939"/>
                </a:lnTo>
                <a:lnTo>
                  <a:pt x="42818" y="280669"/>
                </a:lnTo>
                <a:close/>
              </a:path>
              <a:path w="175894" h="309880">
                <a:moveTo>
                  <a:pt x="82864" y="254000"/>
                </a:moveTo>
                <a:lnTo>
                  <a:pt x="82339" y="255269"/>
                </a:lnTo>
                <a:lnTo>
                  <a:pt x="82864" y="254000"/>
                </a:lnTo>
                <a:close/>
              </a:path>
              <a:path w="175894" h="309880">
                <a:moveTo>
                  <a:pt x="143486" y="56739"/>
                </a:moveTo>
                <a:lnTo>
                  <a:pt x="137168" y="62229"/>
                </a:lnTo>
                <a:lnTo>
                  <a:pt x="131955" y="66039"/>
                </a:lnTo>
                <a:lnTo>
                  <a:pt x="121383" y="72847"/>
                </a:lnTo>
                <a:lnTo>
                  <a:pt x="118901" y="78739"/>
                </a:lnTo>
                <a:lnTo>
                  <a:pt x="116361" y="85089"/>
                </a:lnTo>
                <a:lnTo>
                  <a:pt x="113967" y="91439"/>
                </a:lnTo>
                <a:lnTo>
                  <a:pt x="111616" y="97789"/>
                </a:lnTo>
                <a:lnTo>
                  <a:pt x="106930" y="113029"/>
                </a:lnTo>
                <a:lnTo>
                  <a:pt x="102556" y="127000"/>
                </a:lnTo>
                <a:lnTo>
                  <a:pt x="93570" y="158750"/>
                </a:lnTo>
                <a:lnTo>
                  <a:pt x="91353" y="166369"/>
                </a:lnTo>
                <a:lnTo>
                  <a:pt x="89332" y="173989"/>
                </a:lnTo>
                <a:lnTo>
                  <a:pt x="86801" y="184150"/>
                </a:lnTo>
                <a:lnTo>
                  <a:pt x="82219" y="203200"/>
                </a:lnTo>
                <a:lnTo>
                  <a:pt x="81438" y="207009"/>
                </a:lnTo>
                <a:lnTo>
                  <a:pt x="78295" y="218439"/>
                </a:lnTo>
                <a:lnTo>
                  <a:pt x="76153" y="226059"/>
                </a:lnTo>
                <a:lnTo>
                  <a:pt x="73047" y="237489"/>
                </a:lnTo>
                <a:lnTo>
                  <a:pt x="70725" y="245109"/>
                </a:lnTo>
                <a:lnTo>
                  <a:pt x="68600" y="251459"/>
                </a:lnTo>
                <a:lnTo>
                  <a:pt x="69121" y="250189"/>
                </a:lnTo>
                <a:lnTo>
                  <a:pt x="83977" y="250189"/>
                </a:lnTo>
                <a:lnTo>
                  <a:pt x="86845" y="241300"/>
                </a:lnTo>
                <a:lnTo>
                  <a:pt x="87830" y="237489"/>
                </a:lnTo>
                <a:lnTo>
                  <a:pt x="89481" y="232409"/>
                </a:lnTo>
                <a:lnTo>
                  <a:pt x="91142" y="226059"/>
                </a:lnTo>
                <a:lnTo>
                  <a:pt x="92835" y="219709"/>
                </a:lnTo>
                <a:lnTo>
                  <a:pt x="95416" y="209550"/>
                </a:lnTo>
                <a:lnTo>
                  <a:pt x="96216" y="207009"/>
                </a:lnTo>
                <a:lnTo>
                  <a:pt x="100115" y="190500"/>
                </a:lnTo>
                <a:lnTo>
                  <a:pt x="100778" y="187959"/>
                </a:lnTo>
                <a:lnTo>
                  <a:pt x="103269" y="177800"/>
                </a:lnTo>
                <a:lnTo>
                  <a:pt x="105272" y="170179"/>
                </a:lnTo>
                <a:lnTo>
                  <a:pt x="107472" y="162559"/>
                </a:lnTo>
                <a:lnTo>
                  <a:pt x="114621" y="137159"/>
                </a:lnTo>
                <a:lnTo>
                  <a:pt x="116375" y="130809"/>
                </a:lnTo>
                <a:lnTo>
                  <a:pt x="120649" y="116839"/>
                </a:lnTo>
                <a:lnTo>
                  <a:pt x="122946" y="110489"/>
                </a:lnTo>
                <a:lnTo>
                  <a:pt x="125230" y="102869"/>
                </a:lnTo>
                <a:lnTo>
                  <a:pt x="127521" y="96519"/>
                </a:lnTo>
                <a:lnTo>
                  <a:pt x="129855" y="90169"/>
                </a:lnTo>
                <a:lnTo>
                  <a:pt x="132332" y="83819"/>
                </a:lnTo>
                <a:lnTo>
                  <a:pt x="134945" y="77469"/>
                </a:lnTo>
                <a:lnTo>
                  <a:pt x="138889" y="67309"/>
                </a:lnTo>
                <a:lnTo>
                  <a:pt x="142731" y="58419"/>
                </a:lnTo>
                <a:lnTo>
                  <a:pt x="143486" y="56739"/>
                </a:lnTo>
                <a:close/>
              </a:path>
              <a:path w="175894" h="309880">
                <a:moveTo>
                  <a:pt x="131517" y="47899"/>
                </a:moveTo>
                <a:lnTo>
                  <a:pt x="99310" y="69850"/>
                </a:lnTo>
                <a:lnTo>
                  <a:pt x="97313" y="69850"/>
                </a:lnTo>
                <a:lnTo>
                  <a:pt x="92552" y="72389"/>
                </a:lnTo>
                <a:lnTo>
                  <a:pt x="79919" y="77469"/>
                </a:lnTo>
                <a:lnTo>
                  <a:pt x="75314" y="80009"/>
                </a:lnTo>
                <a:lnTo>
                  <a:pt x="65382" y="83819"/>
                </a:lnTo>
                <a:lnTo>
                  <a:pt x="60284" y="85089"/>
                </a:lnTo>
                <a:lnTo>
                  <a:pt x="54262" y="86359"/>
                </a:lnTo>
                <a:lnTo>
                  <a:pt x="52541" y="87629"/>
                </a:lnTo>
                <a:lnTo>
                  <a:pt x="46281" y="88900"/>
                </a:lnTo>
                <a:lnTo>
                  <a:pt x="42184" y="88900"/>
                </a:lnTo>
                <a:lnTo>
                  <a:pt x="35812" y="90169"/>
                </a:lnTo>
                <a:lnTo>
                  <a:pt x="29264" y="90169"/>
                </a:lnTo>
                <a:lnTo>
                  <a:pt x="27238" y="91439"/>
                </a:lnTo>
                <a:lnTo>
                  <a:pt x="23882" y="95250"/>
                </a:lnTo>
                <a:lnTo>
                  <a:pt x="23260" y="97789"/>
                </a:lnTo>
                <a:lnTo>
                  <a:pt x="23398" y="100329"/>
                </a:lnTo>
                <a:lnTo>
                  <a:pt x="23784" y="101600"/>
                </a:lnTo>
                <a:lnTo>
                  <a:pt x="24278" y="104139"/>
                </a:lnTo>
                <a:lnTo>
                  <a:pt x="24842" y="105409"/>
                </a:lnTo>
                <a:lnTo>
                  <a:pt x="28169" y="110489"/>
                </a:lnTo>
                <a:lnTo>
                  <a:pt x="29352" y="113029"/>
                </a:lnTo>
                <a:lnTo>
                  <a:pt x="34291" y="119379"/>
                </a:lnTo>
                <a:lnTo>
                  <a:pt x="37217" y="123189"/>
                </a:lnTo>
                <a:lnTo>
                  <a:pt x="41700" y="124459"/>
                </a:lnTo>
                <a:lnTo>
                  <a:pt x="48268" y="120650"/>
                </a:lnTo>
                <a:lnTo>
                  <a:pt x="49109" y="115569"/>
                </a:lnTo>
                <a:lnTo>
                  <a:pt x="46864" y="111759"/>
                </a:lnTo>
                <a:lnTo>
                  <a:pt x="45497" y="110489"/>
                </a:lnTo>
                <a:lnTo>
                  <a:pt x="41388" y="104139"/>
                </a:lnTo>
                <a:lnTo>
                  <a:pt x="35434" y="104139"/>
                </a:lnTo>
                <a:lnTo>
                  <a:pt x="38120" y="100329"/>
                </a:lnTo>
                <a:lnTo>
                  <a:pt x="38058" y="99059"/>
                </a:lnTo>
                <a:lnTo>
                  <a:pt x="37807" y="99059"/>
                </a:lnTo>
                <a:lnTo>
                  <a:pt x="37688" y="97789"/>
                </a:lnTo>
                <a:lnTo>
                  <a:pt x="69905" y="97789"/>
                </a:lnTo>
                <a:lnTo>
                  <a:pt x="80505" y="93979"/>
                </a:lnTo>
                <a:lnTo>
                  <a:pt x="85373" y="91439"/>
                </a:lnTo>
                <a:lnTo>
                  <a:pt x="98452" y="86359"/>
                </a:lnTo>
                <a:lnTo>
                  <a:pt x="103607" y="83819"/>
                </a:lnTo>
                <a:lnTo>
                  <a:pt x="124376" y="64769"/>
                </a:lnTo>
                <a:lnTo>
                  <a:pt x="129556" y="52069"/>
                </a:lnTo>
                <a:lnTo>
                  <a:pt x="131517" y="47899"/>
                </a:lnTo>
                <a:close/>
              </a:path>
              <a:path w="175894" h="309880">
                <a:moveTo>
                  <a:pt x="69905" y="97789"/>
                </a:moveTo>
                <a:lnTo>
                  <a:pt x="37688" y="97789"/>
                </a:lnTo>
                <a:lnTo>
                  <a:pt x="38058" y="99059"/>
                </a:lnTo>
                <a:lnTo>
                  <a:pt x="38120" y="100329"/>
                </a:lnTo>
                <a:lnTo>
                  <a:pt x="35434" y="104139"/>
                </a:lnTo>
                <a:lnTo>
                  <a:pt x="36388" y="104139"/>
                </a:lnTo>
                <a:lnTo>
                  <a:pt x="40768" y="103418"/>
                </a:lnTo>
                <a:lnTo>
                  <a:pt x="40297" y="102869"/>
                </a:lnTo>
                <a:lnTo>
                  <a:pt x="38256" y="99059"/>
                </a:lnTo>
                <a:lnTo>
                  <a:pt x="64441" y="99059"/>
                </a:lnTo>
                <a:lnTo>
                  <a:pt x="69905" y="97789"/>
                </a:lnTo>
                <a:close/>
              </a:path>
              <a:path w="175894" h="309880">
                <a:moveTo>
                  <a:pt x="40768" y="103418"/>
                </a:moveTo>
                <a:lnTo>
                  <a:pt x="36388" y="104139"/>
                </a:lnTo>
                <a:lnTo>
                  <a:pt x="41388" y="104139"/>
                </a:lnTo>
                <a:lnTo>
                  <a:pt x="40768" y="103418"/>
                </a:lnTo>
                <a:close/>
              </a:path>
              <a:path w="175894" h="309880">
                <a:moveTo>
                  <a:pt x="64441" y="99059"/>
                </a:moveTo>
                <a:lnTo>
                  <a:pt x="38256" y="99059"/>
                </a:lnTo>
                <a:lnTo>
                  <a:pt x="40297" y="102869"/>
                </a:lnTo>
                <a:lnTo>
                  <a:pt x="40768" y="103418"/>
                </a:lnTo>
                <a:lnTo>
                  <a:pt x="44100" y="102869"/>
                </a:lnTo>
                <a:lnTo>
                  <a:pt x="45618" y="102869"/>
                </a:lnTo>
                <a:lnTo>
                  <a:pt x="53534" y="101600"/>
                </a:lnTo>
                <a:lnTo>
                  <a:pt x="55733" y="101600"/>
                </a:lnTo>
                <a:lnTo>
                  <a:pt x="57708" y="100329"/>
                </a:lnTo>
                <a:lnTo>
                  <a:pt x="64441" y="99059"/>
                </a:lnTo>
                <a:close/>
              </a:path>
              <a:path w="175894" h="309880">
                <a:moveTo>
                  <a:pt x="159990" y="11675"/>
                </a:moveTo>
                <a:lnTo>
                  <a:pt x="158892" y="13969"/>
                </a:lnTo>
                <a:lnTo>
                  <a:pt x="158107" y="15239"/>
                </a:lnTo>
                <a:lnTo>
                  <a:pt x="157706" y="16509"/>
                </a:lnTo>
                <a:lnTo>
                  <a:pt x="156458" y="17779"/>
                </a:lnTo>
                <a:lnTo>
                  <a:pt x="155765" y="19050"/>
                </a:lnTo>
                <a:lnTo>
                  <a:pt x="147814" y="30479"/>
                </a:lnTo>
                <a:lnTo>
                  <a:pt x="138854" y="40639"/>
                </a:lnTo>
                <a:lnTo>
                  <a:pt x="135682" y="44450"/>
                </a:lnTo>
                <a:lnTo>
                  <a:pt x="131517" y="47899"/>
                </a:lnTo>
                <a:lnTo>
                  <a:pt x="129556" y="52069"/>
                </a:lnTo>
                <a:lnTo>
                  <a:pt x="124376" y="64769"/>
                </a:lnTo>
                <a:lnTo>
                  <a:pt x="121576" y="72389"/>
                </a:lnTo>
                <a:lnTo>
                  <a:pt x="121383" y="72847"/>
                </a:lnTo>
                <a:lnTo>
                  <a:pt x="131955" y="66039"/>
                </a:lnTo>
                <a:lnTo>
                  <a:pt x="137168" y="62229"/>
                </a:lnTo>
                <a:lnTo>
                  <a:pt x="143486" y="56739"/>
                </a:lnTo>
                <a:lnTo>
                  <a:pt x="145013" y="53339"/>
                </a:lnTo>
                <a:lnTo>
                  <a:pt x="149085" y="45719"/>
                </a:lnTo>
                <a:lnTo>
                  <a:pt x="150759" y="41909"/>
                </a:lnTo>
                <a:lnTo>
                  <a:pt x="154242" y="35559"/>
                </a:lnTo>
                <a:lnTo>
                  <a:pt x="158161" y="29209"/>
                </a:lnTo>
                <a:lnTo>
                  <a:pt x="158812" y="27939"/>
                </a:lnTo>
                <a:lnTo>
                  <a:pt x="162586" y="21589"/>
                </a:lnTo>
                <a:lnTo>
                  <a:pt x="163676" y="20319"/>
                </a:lnTo>
                <a:lnTo>
                  <a:pt x="165108" y="19050"/>
                </a:lnTo>
                <a:lnTo>
                  <a:pt x="166230" y="17779"/>
                </a:lnTo>
                <a:lnTo>
                  <a:pt x="163454" y="17779"/>
                </a:lnTo>
                <a:lnTo>
                  <a:pt x="160228" y="13969"/>
                </a:lnTo>
                <a:lnTo>
                  <a:pt x="160228" y="12939"/>
                </a:lnTo>
                <a:lnTo>
                  <a:pt x="159966" y="12700"/>
                </a:lnTo>
                <a:lnTo>
                  <a:pt x="159990" y="11675"/>
                </a:lnTo>
                <a:close/>
              </a:path>
              <a:path w="175894" h="309880">
                <a:moveTo>
                  <a:pt x="174289" y="14381"/>
                </a:moveTo>
                <a:lnTo>
                  <a:pt x="171411" y="17779"/>
                </a:lnTo>
                <a:lnTo>
                  <a:pt x="166230" y="17779"/>
                </a:lnTo>
                <a:lnTo>
                  <a:pt x="165108" y="19050"/>
                </a:lnTo>
                <a:lnTo>
                  <a:pt x="163676" y="20319"/>
                </a:lnTo>
                <a:lnTo>
                  <a:pt x="162586" y="21589"/>
                </a:lnTo>
                <a:lnTo>
                  <a:pt x="158812" y="27939"/>
                </a:lnTo>
                <a:lnTo>
                  <a:pt x="158161" y="29209"/>
                </a:lnTo>
                <a:lnTo>
                  <a:pt x="154242" y="35559"/>
                </a:lnTo>
                <a:lnTo>
                  <a:pt x="150759" y="41909"/>
                </a:lnTo>
                <a:lnTo>
                  <a:pt x="149085" y="45719"/>
                </a:lnTo>
                <a:lnTo>
                  <a:pt x="145013" y="53339"/>
                </a:lnTo>
                <a:lnTo>
                  <a:pt x="143486" y="56739"/>
                </a:lnTo>
                <a:lnTo>
                  <a:pt x="145936" y="54609"/>
                </a:lnTo>
                <a:lnTo>
                  <a:pt x="149412" y="50800"/>
                </a:lnTo>
                <a:lnTo>
                  <a:pt x="159028" y="39369"/>
                </a:lnTo>
                <a:lnTo>
                  <a:pt x="162853" y="34289"/>
                </a:lnTo>
                <a:lnTo>
                  <a:pt x="167770" y="26669"/>
                </a:lnTo>
                <a:lnTo>
                  <a:pt x="168573" y="26669"/>
                </a:lnTo>
                <a:lnTo>
                  <a:pt x="170318" y="22859"/>
                </a:lnTo>
                <a:lnTo>
                  <a:pt x="170963" y="21589"/>
                </a:lnTo>
                <a:lnTo>
                  <a:pt x="172961" y="17779"/>
                </a:lnTo>
                <a:lnTo>
                  <a:pt x="173600" y="16509"/>
                </a:lnTo>
                <a:lnTo>
                  <a:pt x="174071" y="15239"/>
                </a:lnTo>
                <a:lnTo>
                  <a:pt x="174289" y="14381"/>
                </a:lnTo>
                <a:close/>
              </a:path>
              <a:path w="175894" h="309880">
                <a:moveTo>
                  <a:pt x="167223" y="0"/>
                </a:moveTo>
                <a:lnTo>
                  <a:pt x="145643" y="22859"/>
                </a:lnTo>
                <a:lnTo>
                  <a:pt x="140398" y="31750"/>
                </a:lnTo>
                <a:lnTo>
                  <a:pt x="138182" y="35559"/>
                </a:lnTo>
                <a:lnTo>
                  <a:pt x="136371" y="38100"/>
                </a:lnTo>
                <a:lnTo>
                  <a:pt x="131945" y="46989"/>
                </a:lnTo>
                <a:lnTo>
                  <a:pt x="131517" y="47899"/>
                </a:lnTo>
                <a:lnTo>
                  <a:pt x="135682" y="44450"/>
                </a:lnTo>
                <a:lnTo>
                  <a:pt x="138854" y="40639"/>
                </a:lnTo>
                <a:lnTo>
                  <a:pt x="147814" y="30479"/>
                </a:lnTo>
                <a:lnTo>
                  <a:pt x="155765" y="19050"/>
                </a:lnTo>
                <a:lnTo>
                  <a:pt x="156458" y="17779"/>
                </a:lnTo>
                <a:lnTo>
                  <a:pt x="157706" y="16509"/>
                </a:lnTo>
                <a:lnTo>
                  <a:pt x="158107" y="15239"/>
                </a:lnTo>
                <a:lnTo>
                  <a:pt x="158892" y="13969"/>
                </a:lnTo>
                <a:lnTo>
                  <a:pt x="159990" y="11675"/>
                </a:lnTo>
                <a:lnTo>
                  <a:pt x="159995" y="11429"/>
                </a:lnTo>
                <a:lnTo>
                  <a:pt x="160213" y="10849"/>
                </a:lnTo>
                <a:lnTo>
                  <a:pt x="160228" y="6350"/>
                </a:lnTo>
                <a:lnTo>
                  <a:pt x="163454" y="2539"/>
                </a:lnTo>
                <a:lnTo>
                  <a:pt x="169953" y="2539"/>
                </a:lnTo>
                <a:lnTo>
                  <a:pt x="167223" y="0"/>
                </a:lnTo>
                <a:close/>
              </a:path>
              <a:path w="175894" h="309880">
                <a:moveTo>
                  <a:pt x="160228" y="12939"/>
                </a:moveTo>
                <a:lnTo>
                  <a:pt x="160228" y="13969"/>
                </a:lnTo>
                <a:lnTo>
                  <a:pt x="163454" y="17779"/>
                </a:lnTo>
                <a:lnTo>
                  <a:pt x="165525" y="17779"/>
                </a:lnTo>
                <a:lnTo>
                  <a:pt x="160228" y="12939"/>
                </a:lnTo>
                <a:close/>
              </a:path>
              <a:path w="175894" h="309880">
                <a:moveTo>
                  <a:pt x="174637" y="10159"/>
                </a:moveTo>
                <a:lnTo>
                  <a:pt x="160473" y="10159"/>
                </a:lnTo>
                <a:lnTo>
                  <a:pt x="160245" y="10764"/>
                </a:lnTo>
                <a:lnTo>
                  <a:pt x="160303" y="13007"/>
                </a:lnTo>
                <a:lnTo>
                  <a:pt x="165525" y="17779"/>
                </a:lnTo>
                <a:lnTo>
                  <a:pt x="171411" y="17779"/>
                </a:lnTo>
                <a:lnTo>
                  <a:pt x="174289" y="14381"/>
                </a:lnTo>
                <a:lnTo>
                  <a:pt x="174637" y="13007"/>
                </a:lnTo>
                <a:lnTo>
                  <a:pt x="174637" y="10159"/>
                </a:lnTo>
                <a:close/>
              </a:path>
              <a:path w="175894" h="309880">
                <a:moveTo>
                  <a:pt x="174637" y="13007"/>
                </a:moveTo>
                <a:lnTo>
                  <a:pt x="174289" y="14381"/>
                </a:lnTo>
                <a:lnTo>
                  <a:pt x="174637" y="13969"/>
                </a:lnTo>
                <a:lnTo>
                  <a:pt x="174637" y="13007"/>
                </a:lnTo>
                <a:close/>
              </a:path>
              <a:path w="175894" h="309880">
                <a:moveTo>
                  <a:pt x="174637" y="6898"/>
                </a:moveTo>
                <a:lnTo>
                  <a:pt x="174637" y="13007"/>
                </a:lnTo>
                <a:lnTo>
                  <a:pt x="175360" y="10159"/>
                </a:lnTo>
                <a:lnTo>
                  <a:pt x="175413" y="7619"/>
                </a:lnTo>
                <a:lnTo>
                  <a:pt x="174637" y="6898"/>
                </a:lnTo>
                <a:close/>
              </a:path>
              <a:path w="175894" h="309880">
                <a:moveTo>
                  <a:pt x="160228" y="10849"/>
                </a:moveTo>
                <a:lnTo>
                  <a:pt x="160107" y="11429"/>
                </a:lnTo>
                <a:lnTo>
                  <a:pt x="159990" y="11675"/>
                </a:lnTo>
                <a:lnTo>
                  <a:pt x="159966" y="12700"/>
                </a:lnTo>
                <a:lnTo>
                  <a:pt x="160228" y="12939"/>
                </a:lnTo>
                <a:lnTo>
                  <a:pt x="160228" y="10849"/>
                </a:lnTo>
                <a:close/>
              </a:path>
              <a:path w="175894" h="309880">
                <a:moveTo>
                  <a:pt x="169953" y="2539"/>
                </a:moveTo>
                <a:lnTo>
                  <a:pt x="163454" y="2539"/>
                </a:lnTo>
                <a:lnTo>
                  <a:pt x="160228" y="6350"/>
                </a:lnTo>
                <a:lnTo>
                  <a:pt x="160228" y="10811"/>
                </a:lnTo>
                <a:lnTo>
                  <a:pt x="160371" y="10159"/>
                </a:lnTo>
                <a:lnTo>
                  <a:pt x="174637" y="10159"/>
                </a:lnTo>
                <a:lnTo>
                  <a:pt x="174637" y="6898"/>
                </a:lnTo>
                <a:lnTo>
                  <a:pt x="169953" y="2539"/>
                </a:lnTo>
                <a:close/>
              </a:path>
              <a:path w="175894" h="309880">
                <a:moveTo>
                  <a:pt x="160473" y="10159"/>
                </a:moveTo>
                <a:lnTo>
                  <a:pt x="160245" y="10764"/>
                </a:lnTo>
                <a:lnTo>
                  <a:pt x="160473" y="10159"/>
                </a:lnTo>
                <a:close/>
              </a:path>
              <a:path w="175894" h="309880">
                <a:moveTo>
                  <a:pt x="171411" y="2539"/>
                </a:moveTo>
                <a:lnTo>
                  <a:pt x="169953" y="2539"/>
                </a:lnTo>
                <a:lnTo>
                  <a:pt x="174637" y="6898"/>
                </a:lnTo>
                <a:lnTo>
                  <a:pt x="174637" y="6350"/>
                </a:lnTo>
                <a:lnTo>
                  <a:pt x="171411" y="2539"/>
                </a:lnTo>
                <a:close/>
              </a:path>
            </a:pathLst>
          </a:custGeom>
          <a:solidFill>
            <a:srgbClr val="000000"/>
          </a:solidFill>
        </p:spPr>
        <p:txBody>
          <a:bodyPr wrap="square" lIns="0" tIns="0" rIns="0" bIns="0" rtlCol="0"/>
          <a:lstStyle/>
          <a:p>
            <a:endParaRPr/>
          </a:p>
        </p:txBody>
      </p:sp>
      <p:pic>
        <p:nvPicPr>
          <p:cNvPr id="24" name="object 24"/>
          <p:cNvPicPr/>
          <p:nvPr/>
        </p:nvPicPr>
        <p:blipFill>
          <a:blip r:embed="rId16" cstate="print"/>
          <a:stretch>
            <a:fillRect/>
          </a:stretch>
        </p:blipFill>
        <p:spPr>
          <a:xfrm>
            <a:off x="1720488" y="3066107"/>
            <a:ext cx="196881" cy="266941"/>
          </a:xfrm>
          <a:prstGeom prst="rect">
            <a:avLst/>
          </a:prstGeom>
        </p:spPr>
      </p:pic>
      <p:pic>
        <p:nvPicPr>
          <p:cNvPr id="25" name="object 25"/>
          <p:cNvPicPr/>
          <p:nvPr/>
        </p:nvPicPr>
        <p:blipFill>
          <a:blip r:embed="rId17" cstate="print"/>
          <a:stretch>
            <a:fillRect/>
          </a:stretch>
        </p:blipFill>
        <p:spPr>
          <a:xfrm>
            <a:off x="2118921" y="290668"/>
            <a:ext cx="159960" cy="226791"/>
          </a:xfrm>
          <a:prstGeom prst="rect">
            <a:avLst/>
          </a:prstGeom>
        </p:spPr>
      </p:pic>
      <p:sp>
        <p:nvSpPr>
          <p:cNvPr id="26" name="object 26"/>
          <p:cNvSpPr/>
          <p:nvPr/>
        </p:nvSpPr>
        <p:spPr>
          <a:xfrm>
            <a:off x="2508314" y="1626555"/>
            <a:ext cx="132928" cy="225706"/>
          </a:xfrm>
          <a:custGeom>
            <a:avLst/>
            <a:gdLst/>
            <a:ahLst/>
            <a:cxnLst/>
            <a:rect l="l" t="t" r="r" b="b"/>
            <a:pathLst>
              <a:path w="155575" h="264160">
                <a:moveTo>
                  <a:pt x="139741" y="223366"/>
                </a:moveTo>
                <a:lnTo>
                  <a:pt x="83892" y="223366"/>
                </a:lnTo>
                <a:lnTo>
                  <a:pt x="62508" y="226698"/>
                </a:lnTo>
                <a:lnTo>
                  <a:pt x="52720" y="228065"/>
                </a:lnTo>
                <a:lnTo>
                  <a:pt x="45860" y="228925"/>
                </a:lnTo>
                <a:lnTo>
                  <a:pt x="37329" y="229894"/>
                </a:lnTo>
                <a:lnTo>
                  <a:pt x="27627" y="230555"/>
                </a:lnTo>
                <a:lnTo>
                  <a:pt x="25177" y="230808"/>
                </a:lnTo>
                <a:lnTo>
                  <a:pt x="16983" y="232554"/>
                </a:lnTo>
                <a:lnTo>
                  <a:pt x="11041" y="234515"/>
                </a:lnTo>
                <a:lnTo>
                  <a:pt x="7226" y="236499"/>
                </a:lnTo>
                <a:lnTo>
                  <a:pt x="2764" y="238662"/>
                </a:lnTo>
                <a:lnTo>
                  <a:pt x="704" y="240400"/>
                </a:lnTo>
                <a:lnTo>
                  <a:pt x="0" y="248085"/>
                </a:lnTo>
                <a:lnTo>
                  <a:pt x="1337" y="250313"/>
                </a:lnTo>
                <a:lnTo>
                  <a:pt x="4949" y="254234"/>
                </a:lnTo>
                <a:lnTo>
                  <a:pt x="5923" y="255144"/>
                </a:lnTo>
                <a:lnTo>
                  <a:pt x="10199" y="258975"/>
                </a:lnTo>
                <a:lnTo>
                  <a:pt x="11002" y="259723"/>
                </a:lnTo>
                <a:lnTo>
                  <a:pt x="14356" y="263367"/>
                </a:lnTo>
                <a:lnTo>
                  <a:pt x="18912" y="263555"/>
                </a:lnTo>
                <a:lnTo>
                  <a:pt x="24767" y="258165"/>
                </a:lnTo>
                <a:lnTo>
                  <a:pt x="24955" y="253607"/>
                </a:lnTo>
                <a:lnTo>
                  <a:pt x="21541" y="249899"/>
                </a:lnTo>
                <a:lnTo>
                  <a:pt x="12600" y="249899"/>
                </a:lnTo>
                <a:lnTo>
                  <a:pt x="13484" y="249467"/>
                </a:lnTo>
                <a:lnTo>
                  <a:pt x="14414" y="248682"/>
                </a:lnTo>
                <a:lnTo>
                  <a:pt x="14859" y="243841"/>
                </a:lnTo>
                <a:lnTo>
                  <a:pt x="14657" y="243507"/>
                </a:lnTo>
                <a:lnTo>
                  <a:pt x="14455" y="243287"/>
                </a:lnTo>
                <a:lnTo>
                  <a:pt x="47090" y="243287"/>
                </a:lnTo>
                <a:lnTo>
                  <a:pt x="54585" y="242354"/>
                </a:lnTo>
                <a:lnTo>
                  <a:pt x="64588" y="240955"/>
                </a:lnTo>
                <a:lnTo>
                  <a:pt x="85982" y="237623"/>
                </a:lnTo>
                <a:lnTo>
                  <a:pt x="97562" y="235883"/>
                </a:lnTo>
                <a:lnTo>
                  <a:pt x="138173" y="224074"/>
                </a:lnTo>
                <a:lnTo>
                  <a:pt x="139452" y="223479"/>
                </a:lnTo>
                <a:lnTo>
                  <a:pt x="139741" y="223366"/>
                </a:lnTo>
                <a:close/>
              </a:path>
              <a:path w="155575" h="264160">
                <a:moveTo>
                  <a:pt x="18670" y="247218"/>
                </a:moveTo>
                <a:lnTo>
                  <a:pt x="16419" y="247961"/>
                </a:lnTo>
                <a:lnTo>
                  <a:pt x="14255" y="249091"/>
                </a:lnTo>
                <a:lnTo>
                  <a:pt x="12600" y="249899"/>
                </a:lnTo>
                <a:lnTo>
                  <a:pt x="21541" y="249899"/>
                </a:lnTo>
                <a:lnTo>
                  <a:pt x="21140" y="249467"/>
                </a:lnTo>
                <a:lnTo>
                  <a:pt x="20191" y="248582"/>
                </a:lnTo>
                <a:lnTo>
                  <a:pt x="18670" y="247218"/>
                </a:lnTo>
                <a:close/>
              </a:path>
              <a:path w="155575" h="264160">
                <a:moveTo>
                  <a:pt x="14659" y="243509"/>
                </a:moveTo>
                <a:lnTo>
                  <a:pt x="14744" y="245092"/>
                </a:lnTo>
                <a:lnTo>
                  <a:pt x="14414" y="248682"/>
                </a:lnTo>
                <a:lnTo>
                  <a:pt x="13484" y="249467"/>
                </a:lnTo>
                <a:lnTo>
                  <a:pt x="14255" y="249091"/>
                </a:lnTo>
                <a:lnTo>
                  <a:pt x="16419" y="247961"/>
                </a:lnTo>
                <a:lnTo>
                  <a:pt x="18670" y="247218"/>
                </a:lnTo>
                <a:lnTo>
                  <a:pt x="15114" y="244002"/>
                </a:lnTo>
                <a:lnTo>
                  <a:pt x="14659" y="243509"/>
                </a:lnTo>
                <a:close/>
              </a:path>
              <a:path w="155575" h="264160">
                <a:moveTo>
                  <a:pt x="47090" y="243287"/>
                </a:moveTo>
                <a:lnTo>
                  <a:pt x="14455" y="243287"/>
                </a:lnTo>
                <a:lnTo>
                  <a:pt x="15114" y="244002"/>
                </a:lnTo>
                <a:lnTo>
                  <a:pt x="15916" y="244751"/>
                </a:lnTo>
                <a:lnTo>
                  <a:pt x="18670" y="247218"/>
                </a:lnTo>
                <a:lnTo>
                  <a:pt x="21167" y="246395"/>
                </a:lnTo>
                <a:lnTo>
                  <a:pt x="27282" y="245092"/>
                </a:lnTo>
                <a:lnTo>
                  <a:pt x="29273" y="244886"/>
                </a:lnTo>
                <a:lnTo>
                  <a:pt x="37257" y="244354"/>
                </a:lnTo>
                <a:lnTo>
                  <a:pt x="38656" y="244245"/>
                </a:lnTo>
                <a:lnTo>
                  <a:pt x="47090" y="243287"/>
                </a:lnTo>
                <a:close/>
              </a:path>
              <a:path w="155575" h="264160">
                <a:moveTo>
                  <a:pt x="139562" y="208121"/>
                </a:moveTo>
                <a:lnTo>
                  <a:pt x="134947" y="209763"/>
                </a:lnTo>
                <a:lnTo>
                  <a:pt x="133873" y="210182"/>
                </a:lnTo>
                <a:lnTo>
                  <a:pt x="131109" y="211485"/>
                </a:lnTo>
                <a:lnTo>
                  <a:pt x="124406" y="214774"/>
                </a:lnTo>
                <a:lnTo>
                  <a:pt x="122228" y="215723"/>
                </a:lnTo>
                <a:lnTo>
                  <a:pt x="83786" y="223381"/>
                </a:lnTo>
                <a:lnTo>
                  <a:pt x="139741" y="223366"/>
                </a:lnTo>
                <a:lnTo>
                  <a:pt x="140177" y="223196"/>
                </a:lnTo>
                <a:lnTo>
                  <a:pt x="147433" y="220623"/>
                </a:lnTo>
                <a:lnTo>
                  <a:pt x="149664" y="219499"/>
                </a:lnTo>
                <a:lnTo>
                  <a:pt x="153857" y="213596"/>
                </a:lnTo>
                <a:lnTo>
                  <a:pt x="154100" y="211485"/>
                </a:lnTo>
                <a:lnTo>
                  <a:pt x="154008" y="208818"/>
                </a:lnTo>
                <a:lnTo>
                  <a:pt x="139578" y="208818"/>
                </a:lnTo>
                <a:lnTo>
                  <a:pt x="139562" y="208121"/>
                </a:lnTo>
                <a:close/>
              </a:path>
              <a:path w="155575" h="264160">
                <a:moveTo>
                  <a:pt x="140356" y="207721"/>
                </a:moveTo>
                <a:lnTo>
                  <a:pt x="139562" y="208121"/>
                </a:lnTo>
                <a:lnTo>
                  <a:pt x="139578" y="208818"/>
                </a:lnTo>
                <a:lnTo>
                  <a:pt x="140356" y="207721"/>
                </a:lnTo>
                <a:close/>
              </a:path>
              <a:path w="155575" h="264160">
                <a:moveTo>
                  <a:pt x="153970" y="207721"/>
                </a:moveTo>
                <a:lnTo>
                  <a:pt x="140356" y="207721"/>
                </a:lnTo>
                <a:lnTo>
                  <a:pt x="139578" y="208818"/>
                </a:lnTo>
                <a:lnTo>
                  <a:pt x="154008" y="208818"/>
                </a:lnTo>
                <a:lnTo>
                  <a:pt x="153970" y="207721"/>
                </a:lnTo>
                <a:close/>
              </a:path>
              <a:path w="155575" h="264160">
                <a:moveTo>
                  <a:pt x="152992" y="187139"/>
                </a:moveTo>
                <a:lnTo>
                  <a:pt x="138273" y="187139"/>
                </a:lnTo>
                <a:lnTo>
                  <a:pt x="138395" y="187573"/>
                </a:lnTo>
                <a:lnTo>
                  <a:pt x="138762" y="189358"/>
                </a:lnTo>
                <a:lnTo>
                  <a:pt x="139203" y="191829"/>
                </a:lnTo>
                <a:lnTo>
                  <a:pt x="139378" y="193821"/>
                </a:lnTo>
                <a:lnTo>
                  <a:pt x="139665" y="199748"/>
                </a:lnTo>
                <a:lnTo>
                  <a:pt x="139562" y="208121"/>
                </a:lnTo>
                <a:lnTo>
                  <a:pt x="140356" y="207721"/>
                </a:lnTo>
                <a:lnTo>
                  <a:pt x="153970" y="207721"/>
                </a:lnTo>
                <a:lnTo>
                  <a:pt x="153937" y="205642"/>
                </a:lnTo>
                <a:lnTo>
                  <a:pt x="154096" y="202905"/>
                </a:lnTo>
                <a:lnTo>
                  <a:pt x="154091" y="199748"/>
                </a:lnTo>
                <a:lnTo>
                  <a:pt x="153804" y="193821"/>
                </a:lnTo>
                <a:lnTo>
                  <a:pt x="153679" y="191829"/>
                </a:lnTo>
                <a:lnTo>
                  <a:pt x="153522" y="190051"/>
                </a:lnTo>
                <a:lnTo>
                  <a:pt x="152992" y="187139"/>
                </a:lnTo>
                <a:close/>
              </a:path>
              <a:path w="155575" h="264160">
                <a:moveTo>
                  <a:pt x="138283" y="187182"/>
                </a:moveTo>
                <a:lnTo>
                  <a:pt x="138369" y="187573"/>
                </a:lnTo>
                <a:lnTo>
                  <a:pt x="138283" y="187182"/>
                </a:lnTo>
                <a:close/>
              </a:path>
              <a:path w="155575" h="264160">
                <a:moveTo>
                  <a:pt x="145856" y="14587"/>
                </a:moveTo>
                <a:lnTo>
                  <a:pt x="124279" y="14587"/>
                </a:lnTo>
                <a:lnTo>
                  <a:pt x="125497" y="14658"/>
                </a:lnTo>
                <a:lnTo>
                  <a:pt x="126993" y="15286"/>
                </a:lnTo>
                <a:lnTo>
                  <a:pt x="128127" y="16310"/>
                </a:lnTo>
                <a:lnTo>
                  <a:pt x="132583" y="21382"/>
                </a:lnTo>
                <a:lnTo>
                  <a:pt x="135417" y="24530"/>
                </a:lnTo>
                <a:lnTo>
                  <a:pt x="140727" y="51313"/>
                </a:lnTo>
                <a:lnTo>
                  <a:pt x="140696" y="55638"/>
                </a:lnTo>
                <a:lnTo>
                  <a:pt x="134777" y="72506"/>
                </a:lnTo>
                <a:lnTo>
                  <a:pt x="134199" y="73519"/>
                </a:lnTo>
                <a:lnTo>
                  <a:pt x="132676" y="76583"/>
                </a:lnTo>
                <a:lnTo>
                  <a:pt x="128889" y="85087"/>
                </a:lnTo>
                <a:lnTo>
                  <a:pt x="126147" y="90691"/>
                </a:lnTo>
                <a:lnTo>
                  <a:pt x="121729" y="129801"/>
                </a:lnTo>
                <a:lnTo>
                  <a:pt x="121528" y="134473"/>
                </a:lnTo>
                <a:lnTo>
                  <a:pt x="128821" y="158940"/>
                </a:lnTo>
                <a:lnTo>
                  <a:pt x="131759" y="165667"/>
                </a:lnTo>
                <a:lnTo>
                  <a:pt x="132532" y="167546"/>
                </a:lnTo>
                <a:lnTo>
                  <a:pt x="133758" y="171061"/>
                </a:lnTo>
                <a:lnTo>
                  <a:pt x="134270" y="172745"/>
                </a:lnTo>
                <a:lnTo>
                  <a:pt x="137258" y="183615"/>
                </a:lnTo>
                <a:lnTo>
                  <a:pt x="138283" y="187182"/>
                </a:lnTo>
                <a:lnTo>
                  <a:pt x="152992" y="187139"/>
                </a:lnTo>
                <a:lnTo>
                  <a:pt x="152784" y="186000"/>
                </a:lnTo>
                <a:lnTo>
                  <a:pt x="152235" y="183561"/>
                </a:lnTo>
                <a:lnTo>
                  <a:pt x="150237" y="176551"/>
                </a:lnTo>
                <a:lnTo>
                  <a:pt x="148742" y="171006"/>
                </a:lnTo>
                <a:lnTo>
                  <a:pt x="139255" y="147449"/>
                </a:lnTo>
                <a:lnTo>
                  <a:pt x="138750" y="146309"/>
                </a:lnTo>
                <a:lnTo>
                  <a:pt x="137167" y="141841"/>
                </a:lnTo>
                <a:lnTo>
                  <a:pt x="136391" y="138954"/>
                </a:lnTo>
                <a:lnTo>
                  <a:pt x="136047" y="136262"/>
                </a:lnTo>
                <a:lnTo>
                  <a:pt x="135952" y="134473"/>
                </a:lnTo>
                <a:lnTo>
                  <a:pt x="136151" y="129801"/>
                </a:lnTo>
                <a:lnTo>
                  <a:pt x="136103" y="113154"/>
                </a:lnTo>
                <a:lnTo>
                  <a:pt x="141930" y="91219"/>
                </a:lnTo>
                <a:lnTo>
                  <a:pt x="145713" y="82727"/>
                </a:lnTo>
                <a:lnTo>
                  <a:pt x="146881" y="80375"/>
                </a:lnTo>
                <a:lnTo>
                  <a:pt x="147311" y="79623"/>
                </a:lnTo>
                <a:lnTo>
                  <a:pt x="150178" y="74865"/>
                </a:lnTo>
                <a:lnTo>
                  <a:pt x="151009" y="73331"/>
                </a:lnTo>
                <a:lnTo>
                  <a:pt x="155150" y="51313"/>
                </a:lnTo>
                <a:lnTo>
                  <a:pt x="154717" y="42095"/>
                </a:lnTo>
                <a:lnTo>
                  <a:pt x="147116" y="15990"/>
                </a:lnTo>
                <a:lnTo>
                  <a:pt x="145856" y="14587"/>
                </a:lnTo>
                <a:close/>
              </a:path>
              <a:path w="155575" h="264160">
                <a:moveTo>
                  <a:pt x="96264" y="0"/>
                </a:moveTo>
                <a:lnTo>
                  <a:pt x="94194" y="0"/>
                </a:lnTo>
                <a:lnTo>
                  <a:pt x="89975" y="722"/>
                </a:lnTo>
                <a:lnTo>
                  <a:pt x="66464" y="11405"/>
                </a:lnTo>
                <a:lnTo>
                  <a:pt x="62166" y="14145"/>
                </a:lnTo>
                <a:lnTo>
                  <a:pt x="60370" y="15687"/>
                </a:lnTo>
                <a:lnTo>
                  <a:pt x="57457" y="21267"/>
                </a:lnTo>
                <a:lnTo>
                  <a:pt x="57277" y="22900"/>
                </a:lnTo>
                <a:lnTo>
                  <a:pt x="57260" y="67428"/>
                </a:lnTo>
                <a:lnTo>
                  <a:pt x="60486" y="70653"/>
                </a:lnTo>
                <a:lnTo>
                  <a:pt x="68444" y="70653"/>
                </a:lnTo>
                <a:lnTo>
                  <a:pt x="71669" y="67428"/>
                </a:lnTo>
                <a:lnTo>
                  <a:pt x="71616" y="25280"/>
                </a:lnTo>
                <a:lnTo>
                  <a:pt x="71714" y="25092"/>
                </a:lnTo>
                <a:lnTo>
                  <a:pt x="72046" y="24933"/>
                </a:lnTo>
                <a:lnTo>
                  <a:pt x="75205" y="22900"/>
                </a:lnTo>
                <a:lnTo>
                  <a:pt x="95196" y="14446"/>
                </a:lnTo>
                <a:lnTo>
                  <a:pt x="145729" y="14446"/>
                </a:lnTo>
                <a:lnTo>
                  <a:pt x="141977" y="10267"/>
                </a:lnTo>
                <a:lnTo>
                  <a:pt x="137576" y="5224"/>
                </a:lnTo>
                <a:lnTo>
                  <a:pt x="135252" y="3129"/>
                </a:lnTo>
                <a:lnTo>
                  <a:pt x="128792" y="412"/>
                </a:lnTo>
                <a:lnTo>
                  <a:pt x="117993" y="412"/>
                </a:lnTo>
                <a:lnTo>
                  <a:pt x="117122" y="387"/>
                </a:lnTo>
                <a:lnTo>
                  <a:pt x="103364" y="387"/>
                </a:lnTo>
                <a:lnTo>
                  <a:pt x="96264" y="0"/>
                </a:lnTo>
                <a:close/>
              </a:path>
              <a:path w="155575" h="264160">
                <a:moveTo>
                  <a:pt x="71701" y="25207"/>
                </a:moveTo>
                <a:close/>
              </a:path>
              <a:path w="155575" h="264160">
                <a:moveTo>
                  <a:pt x="71835" y="25092"/>
                </a:moveTo>
                <a:lnTo>
                  <a:pt x="71701" y="25207"/>
                </a:lnTo>
                <a:lnTo>
                  <a:pt x="71835" y="25092"/>
                </a:lnTo>
                <a:close/>
              </a:path>
              <a:path w="155575" h="264160">
                <a:moveTo>
                  <a:pt x="120521" y="14731"/>
                </a:moveTo>
                <a:lnTo>
                  <a:pt x="113308" y="14731"/>
                </a:lnTo>
                <a:lnTo>
                  <a:pt x="115119" y="14743"/>
                </a:lnTo>
                <a:lnTo>
                  <a:pt x="118016" y="14828"/>
                </a:lnTo>
                <a:lnTo>
                  <a:pt x="120521" y="14731"/>
                </a:lnTo>
                <a:close/>
              </a:path>
              <a:path w="155575" h="264160">
                <a:moveTo>
                  <a:pt x="145729" y="14446"/>
                </a:moveTo>
                <a:lnTo>
                  <a:pt x="96540" y="14446"/>
                </a:lnTo>
                <a:lnTo>
                  <a:pt x="103005" y="14796"/>
                </a:lnTo>
                <a:lnTo>
                  <a:pt x="120521" y="14731"/>
                </a:lnTo>
                <a:lnTo>
                  <a:pt x="124279" y="14587"/>
                </a:lnTo>
                <a:lnTo>
                  <a:pt x="145856" y="14587"/>
                </a:lnTo>
                <a:lnTo>
                  <a:pt x="145729" y="14446"/>
                </a:lnTo>
                <a:close/>
              </a:path>
              <a:path w="155575" h="264160">
                <a:moveTo>
                  <a:pt x="125902" y="99"/>
                </a:moveTo>
                <a:lnTo>
                  <a:pt x="118736" y="396"/>
                </a:lnTo>
                <a:lnTo>
                  <a:pt x="117993" y="412"/>
                </a:lnTo>
                <a:lnTo>
                  <a:pt x="128792" y="412"/>
                </a:lnTo>
                <a:lnTo>
                  <a:pt x="128390" y="243"/>
                </a:lnTo>
                <a:lnTo>
                  <a:pt x="125902" y="99"/>
                </a:lnTo>
                <a:close/>
              </a:path>
              <a:path w="155575" h="264160">
                <a:moveTo>
                  <a:pt x="113369" y="322"/>
                </a:moveTo>
                <a:lnTo>
                  <a:pt x="105420" y="387"/>
                </a:lnTo>
                <a:lnTo>
                  <a:pt x="117122" y="387"/>
                </a:lnTo>
                <a:lnTo>
                  <a:pt x="115336" y="335"/>
                </a:lnTo>
                <a:lnTo>
                  <a:pt x="113369" y="322"/>
                </a:lnTo>
                <a:close/>
              </a:path>
            </a:pathLst>
          </a:custGeom>
          <a:solidFill>
            <a:srgbClr val="000000"/>
          </a:solidFill>
        </p:spPr>
        <p:txBody>
          <a:bodyPr wrap="square" lIns="0" tIns="0" rIns="0" bIns="0" rtlCol="0"/>
          <a:lstStyle/>
          <a:p>
            <a:endParaRPr/>
          </a:p>
        </p:txBody>
      </p:sp>
      <p:pic>
        <p:nvPicPr>
          <p:cNvPr id="27" name="object 27"/>
          <p:cNvPicPr/>
          <p:nvPr/>
        </p:nvPicPr>
        <p:blipFill>
          <a:blip r:embed="rId18" cstate="print"/>
          <a:stretch>
            <a:fillRect/>
          </a:stretch>
        </p:blipFill>
        <p:spPr>
          <a:xfrm>
            <a:off x="2561314" y="2082144"/>
            <a:ext cx="129738" cy="105814"/>
          </a:xfrm>
          <a:prstGeom prst="rect">
            <a:avLst/>
          </a:prstGeom>
        </p:spPr>
      </p:pic>
      <p:sp>
        <p:nvSpPr>
          <p:cNvPr id="28" name="object 28"/>
          <p:cNvSpPr/>
          <p:nvPr/>
        </p:nvSpPr>
        <p:spPr>
          <a:xfrm>
            <a:off x="2524007" y="2459341"/>
            <a:ext cx="42863" cy="236558"/>
          </a:xfrm>
          <a:custGeom>
            <a:avLst/>
            <a:gdLst/>
            <a:ahLst/>
            <a:cxnLst/>
            <a:rect l="l" t="t" r="r" b="b"/>
            <a:pathLst>
              <a:path w="50164" h="276860">
                <a:moveTo>
                  <a:pt x="4153" y="264501"/>
                </a:moveTo>
                <a:lnTo>
                  <a:pt x="3141" y="265513"/>
                </a:lnTo>
                <a:lnTo>
                  <a:pt x="3141" y="271227"/>
                </a:lnTo>
                <a:lnTo>
                  <a:pt x="3442" y="272058"/>
                </a:lnTo>
                <a:lnTo>
                  <a:pt x="3719" y="272661"/>
                </a:lnTo>
                <a:lnTo>
                  <a:pt x="5440" y="275281"/>
                </a:lnTo>
                <a:lnTo>
                  <a:pt x="7343" y="276786"/>
                </a:lnTo>
                <a:lnTo>
                  <a:pt x="13741" y="276602"/>
                </a:lnTo>
                <a:lnTo>
                  <a:pt x="17550" y="266830"/>
                </a:lnTo>
                <a:lnTo>
                  <a:pt x="3794" y="266830"/>
                </a:lnTo>
                <a:lnTo>
                  <a:pt x="4090" y="265037"/>
                </a:lnTo>
                <a:lnTo>
                  <a:pt x="4153" y="264501"/>
                </a:lnTo>
                <a:close/>
              </a:path>
              <a:path w="50164" h="276860">
                <a:moveTo>
                  <a:pt x="3141" y="271227"/>
                </a:moveTo>
                <a:lnTo>
                  <a:pt x="3141" y="273471"/>
                </a:lnTo>
                <a:lnTo>
                  <a:pt x="6367" y="276697"/>
                </a:lnTo>
                <a:lnTo>
                  <a:pt x="7230" y="276697"/>
                </a:lnTo>
                <a:lnTo>
                  <a:pt x="5440" y="275281"/>
                </a:lnTo>
                <a:lnTo>
                  <a:pt x="3719" y="272661"/>
                </a:lnTo>
                <a:lnTo>
                  <a:pt x="3442" y="272058"/>
                </a:lnTo>
                <a:lnTo>
                  <a:pt x="3141" y="271227"/>
                </a:lnTo>
                <a:close/>
              </a:path>
              <a:path w="50164" h="276860">
                <a:moveTo>
                  <a:pt x="17550" y="271123"/>
                </a:moveTo>
                <a:lnTo>
                  <a:pt x="10431" y="276697"/>
                </a:lnTo>
                <a:lnTo>
                  <a:pt x="14325" y="276697"/>
                </a:lnTo>
                <a:lnTo>
                  <a:pt x="17550" y="273471"/>
                </a:lnTo>
                <a:lnTo>
                  <a:pt x="17550" y="271123"/>
                </a:lnTo>
                <a:close/>
              </a:path>
              <a:path w="50164" h="276860">
                <a:moveTo>
                  <a:pt x="5717" y="251613"/>
                </a:moveTo>
                <a:lnTo>
                  <a:pt x="2446" y="252342"/>
                </a:lnTo>
                <a:lnTo>
                  <a:pt x="0" y="256192"/>
                </a:lnTo>
                <a:lnTo>
                  <a:pt x="1057" y="260938"/>
                </a:lnTo>
                <a:lnTo>
                  <a:pt x="2284" y="267863"/>
                </a:lnTo>
                <a:lnTo>
                  <a:pt x="2750" y="269956"/>
                </a:lnTo>
                <a:lnTo>
                  <a:pt x="2952" y="270705"/>
                </a:lnTo>
                <a:lnTo>
                  <a:pt x="3141" y="271227"/>
                </a:lnTo>
                <a:lnTo>
                  <a:pt x="3141" y="265513"/>
                </a:lnTo>
                <a:lnTo>
                  <a:pt x="4153" y="264501"/>
                </a:lnTo>
                <a:lnTo>
                  <a:pt x="4741" y="259551"/>
                </a:lnTo>
                <a:lnTo>
                  <a:pt x="5199" y="256192"/>
                </a:lnTo>
                <a:lnTo>
                  <a:pt x="5717" y="251613"/>
                </a:lnTo>
                <a:close/>
              </a:path>
              <a:path w="50164" h="276860">
                <a:moveTo>
                  <a:pt x="20331" y="250610"/>
                </a:moveTo>
                <a:lnTo>
                  <a:pt x="10213" y="250610"/>
                </a:lnTo>
                <a:lnTo>
                  <a:pt x="14063" y="253057"/>
                </a:lnTo>
                <a:lnTo>
                  <a:pt x="15190" y="258112"/>
                </a:lnTo>
                <a:lnTo>
                  <a:pt x="16275" y="264239"/>
                </a:lnTo>
                <a:lnTo>
                  <a:pt x="17550" y="265513"/>
                </a:lnTo>
                <a:lnTo>
                  <a:pt x="17550" y="271123"/>
                </a:lnTo>
                <a:lnTo>
                  <a:pt x="17800" y="270302"/>
                </a:lnTo>
                <a:lnTo>
                  <a:pt x="17969" y="269492"/>
                </a:lnTo>
                <a:lnTo>
                  <a:pt x="18322" y="267376"/>
                </a:lnTo>
                <a:lnTo>
                  <a:pt x="19269" y="259551"/>
                </a:lnTo>
                <a:lnTo>
                  <a:pt x="19483" y="258099"/>
                </a:lnTo>
                <a:lnTo>
                  <a:pt x="20331" y="250610"/>
                </a:lnTo>
                <a:close/>
              </a:path>
              <a:path w="50164" h="276860">
                <a:moveTo>
                  <a:pt x="10261" y="262288"/>
                </a:moveTo>
                <a:lnTo>
                  <a:pt x="6367" y="262288"/>
                </a:lnTo>
                <a:lnTo>
                  <a:pt x="4153" y="264501"/>
                </a:lnTo>
                <a:lnTo>
                  <a:pt x="4024" y="265513"/>
                </a:lnTo>
                <a:lnTo>
                  <a:pt x="3794" y="266830"/>
                </a:lnTo>
                <a:lnTo>
                  <a:pt x="3898" y="266498"/>
                </a:lnTo>
                <a:lnTo>
                  <a:pt x="4025" y="266176"/>
                </a:lnTo>
                <a:lnTo>
                  <a:pt x="5373" y="263871"/>
                </a:lnTo>
                <a:lnTo>
                  <a:pt x="7068" y="262379"/>
                </a:lnTo>
                <a:lnTo>
                  <a:pt x="10261" y="262288"/>
                </a:lnTo>
                <a:close/>
              </a:path>
              <a:path w="50164" h="276860">
                <a:moveTo>
                  <a:pt x="13232" y="262202"/>
                </a:moveTo>
                <a:lnTo>
                  <a:pt x="3794" y="266830"/>
                </a:lnTo>
                <a:lnTo>
                  <a:pt x="17550" y="266830"/>
                </a:lnTo>
                <a:lnTo>
                  <a:pt x="17550" y="266498"/>
                </a:lnTo>
                <a:lnTo>
                  <a:pt x="16752" y="266498"/>
                </a:lnTo>
                <a:lnTo>
                  <a:pt x="16636" y="266176"/>
                </a:lnTo>
                <a:lnTo>
                  <a:pt x="16488" y="265855"/>
                </a:lnTo>
                <a:lnTo>
                  <a:pt x="15013" y="263611"/>
                </a:lnTo>
                <a:lnTo>
                  <a:pt x="13232" y="262202"/>
                </a:lnTo>
                <a:close/>
              </a:path>
              <a:path w="50164" h="276860">
                <a:moveTo>
                  <a:pt x="15915" y="262202"/>
                </a:moveTo>
                <a:lnTo>
                  <a:pt x="13232" y="262202"/>
                </a:lnTo>
                <a:lnTo>
                  <a:pt x="15013" y="263611"/>
                </a:lnTo>
                <a:lnTo>
                  <a:pt x="16488" y="265855"/>
                </a:lnTo>
                <a:lnTo>
                  <a:pt x="16636" y="266176"/>
                </a:lnTo>
                <a:lnTo>
                  <a:pt x="16752" y="266498"/>
                </a:lnTo>
                <a:lnTo>
                  <a:pt x="16417" y="265037"/>
                </a:lnTo>
                <a:lnTo>
                  <a:pt x="16275" y="264239"/>
                </a:lnTo>
                <a:lnTo>
                  <a:pt x="14325" y="262288"/>
                </a:lnTo>
                <a:lnTo>
                  <a:pt x="15930" y="262288"/>
                </a:lnTo>
                <a:close/>
              </a:path>
              <a:path w="50164" h="276860">
                <a:moveTo>
                  <a:pt x="16275" y="264239"/>
                </a:moveTo>
                <a:lnTo>
                  <a:pt x="16484" y="265330"/>
                </a:lnTo>
                <a:lnTo>
                  <a:pt x="16752" y="266498"/>
                </a:lnTo>
                <a:lnTo>
                  <a:pt x="17550" y="266498"/>
                </a:lnTo>
                <a:lnTo>
                  <a:pt x="17550" y="265513"/>
                </a:lnTo>
                <a:lnTo>
                  <a:pt x="16275" y="264239"/>
                </a:lnTo>
                <a:close/>
              </a:path>
              <a:path w="50164" h="276860">
                <a:moveTo>
                  <a:pt x="10213" y="250610"/>
                </a:moveTo>
                <a:lnTo>
                  <a:pt x="5717" y="251613"/>
                </a:lnTo>
                <a:lnTo>
                  <a:pt x="5195" y="256222"/>
                </a:lnTo>
                <a:lnTo>
                  <a:pt x="4706" y="259803"/>
                </a:lnTo>
                <a:lnTo>
                  <a:pt x="4153" y="264501"/>
                </a:lnTo>
                <a:lnTo>
                  <a:pt x="6367" y="262288"/>
                </a:lnTo>
                <a:lnTo>
                  <a:pt x="10261" y="262288"/>
                </a:lnTo>
                <a:lnTo>
                  <a:pt x="13232" y="262202"/>
                </a:lnTo>
                <a:lnTo>
                  <a:pt x="15915" y="262202"/>
                </a:lnTo>
                <a:lnTo>
                  <a:pt x="15187" y="258099"/>
                </a:lnTo>
                <a:lnTo>
                  <a:pt x="14063" y="253057"/>
                </a:lnTo>
                <a:lnTo>
                  <a:pt x="10213" y="250610"/>
                </a:lnTo>
                <a:close/>
              </a:path>
              <a:path w="50164" h="276860">
                <a:moveTo>
                  <a:pt x="15930" y="262288"/>
                </a:moveTo>
                <a:lnTo>
                  <a:pt x="14325" y="262288"/>
                </a:lnTo>
                <a:lnTo>
                  <a:pt x="16275" y="264239"/>
                </a:lnTo>
                <a:lnTo>
                  <a:pt x="15930" y="262288"/>
                </a:lnTo>
                <a:close/>
              </a:path>
              <a:path w="50164" h="276860">
                <a:moveTo>
                  <a:pt x="23975" y="233282"/>
                </a:moveTo>
                <a:lnTo>
                  <a:pt x="9194" y="233282"/>
                </a:lnTo>
                <a:lnTo>
                  <a:pt x="7335" y="241219"/>
                </a:lnTo>
                <a:lnTo>
                  <a:pt x="6974" y="242953"/>
                </a:lnTo>
                <a:lnTo>
                  <a:pt x="6257" y="247041"/>
                </a:lnTo>
                <a:lnTo>
                  <a:pt x="5717" y="251613"/>
                </a:lnTo>
                <a:lnTo>
                  <a:pt x="10213" y="250610"/>
                </a:lnTo>
                <a:lnTo>
                  <a:pt x="20331" y="250610"/>
                </a:lnTo>
                <a:lnTo>
                  <a:pt x="20519" y="249134"/>
                </a:lnTo>
                <a:lnTo>
                  <a:pt x="21118" y="245718"/>
                </a:lnTo>
                <a:lnTo>
                  <a:pt x="21431" y="244213"/>
                </a:lnTo>
                <a:lnTo>
                  <a:pt x="23975" y="233282"/>
                </a:lnTo>
                <a:close/>
              </a:path>
              <a:path w="50164" h="276860">
                <a:moveTo>
                  <a:pt x="49872" y="39789"/>
                </a:moveTo>
                <a:lnTo>
                  <a:pt x="49872" y="57054"/>
                </a:lnTo>
                <a:lnTo>
                  <a:pt x="46648" y="60280"/>
                </a:lnTo>
                <a:lnTo>
                  <a:pt x="35573" y="60280"/>
                </a:lnTo>
                <a:lnTo>
                  <a:pt x="35495" y="63049"/>
                </a:lnTo>
                <a:lnTo>
                  <a:pt x="32051" y="101346"/>
                </a:lnTo>
                <a:lnTo>
                  <a:pt x="26288" y="142273"/>
                </a:lnTo>
                <a:lnTo>
                  <a:pt x="18990" y="182247"/>
                </a:lnTo>
                <a:lnTo>
                  <a:pt x="12500" y="217048"/>
                </a:lnTo>
                <a:lnTo>
                  <a:pt x="10834" y="225699"/>
                </a:lnTo>
                <a:lnTo>
                  <a:pt x="9846" y="230451"/>
                </a:lnTo>
                <a:lnTo>
                  <a:pt x="9075" y="233786"/>
                </a:lnTo>
                <a:lnTo>
                  <a:pt x="9194" y="233282"/>
                </a:lnTo>
                <a:lnTo>
                  <a:pt x="23975" y="233282"/>
                </a:lnTo>
                <a:lnTo>
                  <a:pt x="24961" y="228533"/>
                </a:lnTo>
                <a:lnTo>
                  <a:pt x="30255" y="200531"/>
                </a:lnTo>
                <a:lnTo>
                  <a:pt x="33141" y="184957"/>
                </a:lnTo>
                <a:lnTo>
                  <a:pt x="36423" y="168231"/>
                </a:lnTo>
                <a:lnTo>
                  <a:pt x="42942" y="128659"/>
                </a:lnTo>
                <a:lnTo>
                  <a:pt x="48376" y="84206"/>
                </a:lnTo>
                <a:lnTo>
                  <a:pt x="49985" y="60280"/>
                </a:lnTo>
                <a:lnTo>
                  <a:pt x="38690" y="60280"/>
                </a:lnTo>
                <a:lnTo>
                  <a:pt x="35643" y="57233"/>
                </a:lnTo>
                <a:lnTo>
                  <a:pt x="50055" y="57233"/>
                </a:lnTo>
                <a:lnTo>
                  <a:pt x="50060" y="52739"/>
                </a:lnTo>
                <a:lnTo>
                  <a:pt x="49872" y="39789"/>
                </a:lnTo>
                <a:close/>
              </a:path>
              <a:path w="50164" h="276860">
                <a:moveTo>
                  <a:pt x="35464" y="13583"/>
                </a:moveTo>
                <a:lnTo>
                  <a:pt x="35464" y="39886"/>
                </a:lnTo>
                <a:lnTo>
                  <a:pt x="35650" y="52739"/>
                </a:lnTo>
                <a:lnTo>
                  <a:pt x="35643" y="57233"/>
                </a:lnTo>
                <a:lnTo>
                  <a:pt x="38690" y="60280"/>
                </a:lnTo>
                <a:lnTo>
                  <a:pt x="46648" y="60280"/>
                </a:lnTo>
                <a:lnTo>
                  <a:pt x="49872" y="57054"/>
                </a:lnTo>
                <a:lnTo>
                  <a:pt x="49872" y="16809"/>
                </a:lnTo>
                <a:lnTo>
                  <a:pt x="38690" y="16809"/>
                </a:lnTo>
                <a:lnTo>
                  <a:pt x="35464" y="13583"/>
                </a:lnTo>
                <a:close/>
              </a:path>
              <a:path w="50164" h="276860">
                <a:moveTo>
                  <a:pt x="35464" y="39886"/>
                </a:moveTo>
                <a:lnTo>
                  <a:pt x="35464" y="57054"/>
                </a:lnTo>
                <a:lnTo>
                  <a:pt x="35643" y="57233"/>
                </a:lnTo>
                <a:lnTo>
                  <a:pt x="35650" y="52739"/>
                </a:lnTo>
                <a:lnTo>
                  <a:pt x="35464" y="39886"/>
                </a:lnTo>
                <a:close/>
              </a:path>
              <a:path w="50164" h="276860">
                <a:moveTo>
                  <a:pt x="46648" y="2400"/>
                </a:moveTo>
                <a:lnTo>
                  <a:pt x="38690" y="2400"/>
                </a:lnTo>
                <a:lnTo>
                  <a:pt x="35464" y="5626"/>
                </a:lnTo>
                <a:lnTo>
                  <a:pt x="35464" y="13583"/>
                </a:lnTo>
                <a:lnTo>
                  <a:pt x="38690" y="16809"/>
                </a:lnTo>
                <a:lnTo>
                  <a:pt x="46648" y="16809"/>
                </a:lnTo>
                <a:lnTo>
                  <a:pt x="49872" y="13583"/>
                </a:lnTo>
                <a:lnTo>
                  <a:pt x="49872" y="5626"/>
                </a:lnTo>
                <a:lnTo>
                  <a:pt x="46648" y="2400"/>
                </a:lnTo>
                <a:close/>
              </a:path>
              <a:path w="50164" h="276860">
                <a:moveTo>
                  <a:pt x="49872" y="13583"/>
                </a:moveTo>
                <a:lnTo>
                  <a:pt x="46648" y="16809"/>
                </a:lnTo>
                <a:lnTo>
                  <a:pt x="49872" y="16809"/>
                </a:lnTo>
                <a:lnTo>
                  <a:pt x="49872" y="13583"/>
                </a:lnTo>
                <a:close/>
              </a:path>
              <a:path w="50164" h="276860">
                <a:moveTo>
                  <a:pt x="49872" y="0"/>
                </a:moveTo>
                <a:lnTo>
                  <a:pt x="35464" y="0"/>
                </a:lnTo>
                <a:lnTo>
                  <a:pt x="35464" y="5626"/>
                </a:lnTo>
                <a:lnTo>
                  <a:pt x="38690" y="2400"/>
                </a:lnTo>
                <a:lnTo>
                  <a:pt x="49872" y="2400"/>
                </a:lnTo>
                <a:lnTo>
                  <a:pt x="49872" y="0"/>
                </a:lnTo>
                <a:close/>
              </a:path>
              <a:path w="50164" h="276860">
                <a:moveTo>
                  <a:pt x="49872" y="2400"/>
                </a:moveTo>
                <a:lnTo>
                  <a:pt x="46648" y="2400"/>
                </a:lnTo>
                <a:lnTo>
                  <a:pt x="49872" y="5626"/>
                </a:lnTo>
                <a:lnTo>
                  <a:pt x="49872" y="2400"/>
                </a:lnTo>
                <a:close/>
              </a:path>
            </a:pathLst>
          </a:custGeom>
          <a:solidFill>
            <a:srgbClr val="000000"/>
          </a:solidFill>
        </p:spPr>
        <p:txBody>
          <a:bodyPr wrap="square" lIns="0" tIns="0" rIns="0" bIns="0" rtlCol="0"/>
          <a:lstStyle/>
          <a:p>
            <a:endParaRPr/>
          </a:p>
        </p:txBody>
      </p:sp>
      <p:pic>
        <p:nvPicPr>
          <p:cNvPr id="29" name="object 29"/>
          <p:cNvPicPr/>
          <p:nvPr/>
        </p:nvPicPr>
        <p:blipFill>
          <a:blip r:embed="rId19" cstate="print"/>
          <a:stretch>
            <a:fillRect/>
          </a:stretch>
        </p:blipFill>
        <p:spPr>
          <a:xfrm>
            <a:off x="2438707" y="2999334"/>
            <a:ext cx="191608" cy="250664"/>
          </a:xfrm>
          <a:prstGeom prst="rect">
            <a:avLst/>
          </a:prstGeom>
        </p:spPr>
      </p:pic>
      <p:pic>
        <p:nvPicPr>
          <p:cNvPr id="30" name="object 30"/>
          <p:cNvPicPr/>
          <p:nvPr/>
        </p:nvPicPr>
        <p:blipFill>
          <a:blip r:embed="rId20" cstate="print"/>
          <a:stretch>
            <a:fillRect/>
          </a:stretch>
        </p:blipFill>
        <p:spPr>
          <a:xfrm>
            <a:off x="2413793" y="266352"/>
            <a:ext cx="166087" cy="257175"/>
          </a:xfrm>
          <a:prstGeom prst="rect">
            <a:avLst/>
          </a:prstGeom>
        </p:spPr>
      </p:pic>
      <p:pic>
        <p:nvPicPr>
          <p:cNvPr id="31" name="object 31"/>
          <p:cNvPicPr/>
          <p:nvPr/>
        </p:nvPicPr>
        <p:blipFill>
          <a:blip r:embed="rId21" cstate="print"/>
          <a:stretch>
            <a:fillRect/>
          </a:stretch>
        </p:blipFill>
        <p:spPr>
          <a:xfrm>
            <a:off x="3279557" y="1981882"/>
            <a:ext cx="98584" cy="204307"/>
          </a:xfrm>
          <a:prstGeom prst="rect">
            <a:avLst/>
          </a:prstGeom>
        </p:spPr>
      </p:pic>
      <p:sp>
        <p:nvSpPr>
          <p:cNvPr id="32" name="object 32"/>
          <p:cNvSpPr/>
          <p:nvPr/>
        </p:nvSpPr>
        <p:spPr>
          <a:xfrm>
            <a:off x="3260933" y="1572854"/>
            <a:ext cx="160056" cy="268569"/>
          </a:xfrm>
          <a:custGeom>
            <a:avLst/>
            <a:gdLst/>
            <a:ahLst/>
            <a:cxnLst/>
            <a:rect l="l" t="t" r="r" b="b"/>
            <a:pathLst>
              <a:path w="187325" h="314325">
                <a:moveTo>
                  <a:pt x="180839" y="14456"/>
                </a:moveTo>
                <a:lnTo>
                  <a:pt x="158578" y="14456"/>
                </a:lnTo>
                <a:lnTo>
                  <a:pt x="162436" y="15175"/>
                </a:lnTo>
                <a:lnTo>
                  <a:pt x="164067" y="15745"/>
                </a:lnTo>
                <a:lnTo>
                  <a:pt x="172628" y="61055"/>
                </a:lnTo>
                <a:lnTo>
                  <a:pt x="172040" y="70497"/>
                </a:lnTo>
                <a:lnTo>
                  <a:pt x="171665" y="73433"/>
                </a:lnTo>
                <a:lnTo>
                  <a:pt x="170463" y="78116"/>
                </a:lnTo>
                <a:lnTo>
                  <a:pt x="169762" y="79838"/>
                </a:lnTo>
                <a:lnTo>
                  <a:pt x="166592" y="86752"/>
                </a:lnTo>
                <a:lnTo>
                  <a:pt x="165991" y="88125"/>
                </a:lnTo>
                <a:lnTo>
                  <a:pt x="164731" y="91465"/>
                </a:lnTo>
                <a:lnTo>
                  <a:pt x="164176" y="93074"/>
                </a:lnTo>
                <a:lnTo>
                  <a:pt x="161678" y="100669"/>
                </a:lnTo>
                <a:lnTo>
                  <a:pt x="161058" y="102439"/>
                </a:lnTo>
                <a:lnTo>
                  <a:pt x="159804" y="105482"/>
                </a:lnTo>
                <a:lnTo>
                  <a:pt x="159245" y="106662"/>
                </a:lnTo>
                <a:lnTo>
                  <a:pt x="156139" y="112861"/>
                </a:lnTo>
                <a:lnTo>
                  <a:pt x="155366" y="114564"/>
                </a:lnTo>
                <a:lnTo>
                  <a:pt x="147797" y="159299"/>
                </a:lnTo>
                <a:lnTo>
                  <a:pt x="148076" y="163799"/>
                </a:lnTo>
                <a:lnTo>
                  <a:pt x="153189" y="175380"/>
                </a:lnTo>
                <a:lnTo>
                  <a:pt x="153520" y="175881"/>
                </a:lnTo>
                <a:lnTo>
                  <a:pt x="154139" y="177106"/>
                </a:lnTo>
                <a:lnTo>
                  <a:pt x="154522" y="178067"/>
                </a:lnTo>
                <a:lnTo>
                  <a:pt x="156096" y="182449"/>
                </a:lnTo>
                <a:lnTo>
                  <a:pt x="156490" y="183479"/>
                </a:lnTo>
                <a:lnTo>
                  <a:pt x="157515" y="185756"/>
                </a:lnTo>
                <a:lnTo>
                  <a:pt x="157962" y="186561"/>
                </a:lnTo>
                <a:lnTo>
                  <a:pt x="159673" y="189402"/>
                </a:lnTo>
                <a:lnTo>
                  <a:pt x="159920" y="189895"/>
                </a:lnTo>
                <a:lnTo>
                  <a:pt x="160863" y="193048"/>
                </a:lnTo>
                <a:lnTo>
                  <a:pt x="161314" y="197642"/>
                </a:lnTo>
                <a:lnTo>
                  <a:pt x="161463" y="203977"/>
                </a:lnTo>
                <a:lnTo>
                  <a:pt x="161780" y="210191"/>
                </a:lnTo>
                <a:lnTo>
                  <a:pt x="145107" y="221935"/>
                </a:lnTo>
                <a:lnTo>
                  <a:pt x="139719" y="224243"/>
                </a:lnTo>
                <a:lnTo>
                  <a:pt x="130472" y="228056"/>
                </a:lnTo>
                <a:lnTo>
                  <a:pt x="124063" y="230831"/>
                </a:lnTo>
                <a:lnTo>
                  <a:pt x="109440" y="237327"/>
                </a:lnTo>
                <a:lnTo>
                  <a:pt x="105905" y="238842"/>
                </a:lnTo>
                <a:lnTo>
                  <a:pt x="59794" y="260469"/>
                </a:lnTo>
                <a:lnTo>
                  <a:pt x="8370" y="296567"/>
                </a:lnTo>
                <a:lnTo>
                  <a:pt x="753" y="302002"/>
                </a:lnTo>
                <a:lnTo>
                  <a:pt x="0" y="306501"/>
                </a:lnTo>
                <a:lnTo>
                  <a:pt x="4621" y="312980"/>
                </a:lnTo>
                <a:lnTo>
                  <a:pt x="9119" y="313731"/>
                </a:lnTo>
                <a:lnTo>
                  <a:pt x="16777" y="308269"/>
                </a:lnTo>
                <a:lnTo>
                  <a:pt x="48779" y="285174"/>
                </a:lnTo>
                <a:lnTo>
                  <a:pt x="54849" y="280919"/>
                </a:lnTo>
                <a:lnTo>
                  <a:pt x="96927" y="258015"/>
                </a:lnTo>
                <a:lnTo>
                  <a:pt x="111450" y="252141"/>
                </a:lnTo>
                <a:lnTo>
                  <a:pt x="116712" y="249875"/>
                </a:lnTo>
                <a:lnTo>
                  <a:pt x="131640" y="243240"/>
                </a:lnTo>
                <a:lnTo>
                  <a:pt x="136046" y="241344"/>
                </a:lnTo>
                <a:lnTo>
                  <a:pt x="147300" y="236684"/>
                </a:lnTo>
                <a:lnTo>
                  <a:pt x="151301" y="234965"/>
                </a:lnTo>
                <a:lnTo>
                  <a:pt x="176207" y="210191"/>
                </a:lnTo>
                <a:lnTo>
                  <a:pt x="175864" y="203448"/>
                </a:lnTo>
                <a:lnTo>
                  <a:pt x="175689" y="196076"/>
                </a:lnTo>
                <a:lnTo>
                  <a:pt x="175144" y="190513"/>
                </a:lnTo>
                <a:lnTo>
                  <a:pt x="173291" y="184310"/>
                </a:lnTo>
                <a:lnTo>
                  <a:pt x="172600" y="182938"/>
                </a:lnTo>
                <a:lnTo>
                  <a:pt x="170586" y="179593"/>
                </a:lnTo>
                <a:lnTo>
                  <a:pt x="170356" y="179179"/>
                </a:lnTo>
                <a:lnTo>
                  <a:pt x="169833" y="178015"/>
                </a:lnTo>
                <a:lnTo>
                  <a:pt x="167888" y="172656"/>
                </a:lnTo>
                <a:lnTo>
                  <a:pt x="167332" y="171263"/>
                </a:lnTo>
                <a:lnTo>
                  <a:pt x="165930" y="168494"/>
                </a:lnTo>
                <a:lnTo>
                  <a:pt x="165267" y="167490"/>
                </a:lnTo>
                <a:lnTo>
                  <a:pt x="163255" y="164719"/>
                </a:lnTo>
                <a:lnTo>
                  <a:pt x="162833" y="164092"/>
                </a:lnTo>
                <a:lnTo>
                  <a:pt x="162683" y="163799"/>
                </a:lnTo>
                <a:lnTo>
                  <a:pt x="162571" y="163438"/>
                </a:lnTo>
                <a:lnTo>
                  <a:pt x="162460" y="162780"/>
                </a:lnTo>
                <a:lnTo>
                  <a:pt x="162238" y="159299"/>
                </a:lnTo>
                <a:lnTo>
                  <a:pt x="162243" y="146251"/>
                </a:lnTo>
                <a:lnTo>
                  <a:pt x="172256" y="112861"/>
                </a:lnTo>
                <a:lnTo>
                  <a:pt x="172985" y="111325"/>
                </a:lnTo>
                <a:lnTo>
                  <a:pt x="174557" y="107497"/>
                </a:lnTo>
                <a:lnTo>
                  <a:pt x="175283" y="105422"/>
                </a:lnTo>
                <a:lnTo>
                  <a:pt x="177801" y="97763"/>
                </a:lnTo>
                <a:lnTo>
                  <a:pt x="178299" y="96321"/>
                </a:lnTo>
                <a:lnTo>
                  <a:pt x="179317" y="93623"/>
                </a:lnTo>
                <a:lnTo>
                  <a:pt x="179825" y="92459"/>
                </a:lnTo>
                <a:lnTo>
                  <a:pt x="183220" y="85059"/>
                </a:lnTo>
                <a:lnTo>
                  <a:pt x="184132" y="82816"/>
                </a:lnTo>
                <a:lnTo>
                  <a:pt x="185892" y="75966"/>
                </a:lnTo>
                <a:lnTo>
                  <a:pt x="186364" y="72257"/>
                </a:lnTo>
                <a:lnTo>
                  <a:pt x="187063" y="61055"/>
                </a:lnTo>
                <a:lnTo>
                  <a:pt x="186952" y="47012"/>
                </a:lnTo>
                <a:lnTo>
                  <a:pt x="186757" y="38171"/>
                </a:lnTo>
                <a:lnTo>
                  <a:pt x="186607" y="35420"/>
                </a:lnTo>
                <a:lnTo>
                  <a:pt x="185117" y="26125"/>
                </a:lnTo>
                <a:lnTo>
                  <a:pt x="183906" y="21376"/>
                </a:lnTo>
                <a:lnTo>
                  <a:pt x="180839" y="14456"/>
                </a:lnTo>
                <a:close/>
              </a:path>
              <a:path w="187325" h="314325">
                <a:moveTo>
                  <a:pt x="163320" y="164814"/>
                </a:moveTo>
                <a:close/>
              </a:path>
              <a:path w="187325" h="314325">
                <a:moveTo>
                  <a:pt x="163255" y="164719"/>
                </a:moveTo>
                <a:close/>
              </a:path>
              <a:path w="187325" h="314325">
                <a:moveTo>
                  <a:pt x="159649" y="0"/>
                </a:moveTo>
                <a:lnTo>
                  <a:pt x="157746" y="3"/>
                </a:lnTo>
                <a:lnTo>
                  <a:pt x="151998" y="354"/>
                </a:lnTo>
                <a:lnTo>
                  <a:pt x="146613" y="541"/>
                </a:lnTo>
                <a:lnTo>
                  <a:pt x="114504" y="21803"/>
                </a:lnTo>
                <a:lnTo>
                  <a:pt x="114728" y="25388"/>
                </a:lnTo>
                <a:lnTo>
                  <a:pt x="114819" y="38171"/>
                </a:lnTo>
                <a:lnTo>
                  <a:pt x="118029" y="67431"/>
                </a:lnTo>
                <a:lnTo>
                  <a:pt x="118866" y="72895"/>
                </a:lnTo>
                <a:lnTo>
                  <a:pt x="122543" y="75595"/>
                </a:lnTo>
                <a:lnTo>
                  <a:pt x="130409" y="74391"/>
                </a:lnTo>
                <a:lnTo>
                  <a:pt x="133109" y="70714"/>
                </a:lnTo>
                <a:lnTo>
                  <a:pt x="132044" y="63855"/>
                </a:lnTo>
                <a:lnTo>
                  <a:pt x="130235" y="52938"/>
                </a:lnTo>
                <a:lnTo>
                  <a:pt x="129520" y="46009"/>
                </a:lnTo>
                <a:lnTo>
                  <a:pt x="129340" y="42184"/>
                </a:lnTo>
                <a:lnTo>
                  <a:pt x="129233" y="38171"/>
                </a:lnTo>
                <a:lnTo>
                  <a:pt x="129162" y="25388"/>
                </a:lnTo>
                <a:lnTo>
                  <a:pt x="128943" y="21803"/>
                </a:lnTo>
                <a:lnTo>
                  <a:pt x="128943" y="21292"/>
                </a:lnTo>
                <a:lnTo>
                  <a:pt x="129346" y="19330"/>
                </a:lnTo>
                <a:lnTo>
                  <a:pt x="129669" y="18519"/>
                </a:lnTo>
                <a:lnTo>
                  <a:pt x="153254" y="14716"/>
                </a:lnTo>
                <a:lnTo>
                  <a:pt x="157434" y="14458"/>
                </a:lnTo>
                <a:lnTo>
                  <a:pt x="180839" y="14456"/>
                </a:lnTo>
                <a:lnTo>
                  <a:pt x="179588" y="11633"/>
                </a:lnTo>
                <a:lnTo>
                  <a:pt x="177391" y="8007"/>
                </a:lnTo>
                <a:lnTo>
                  <a:pt x="170811" y="2659"/>
                </a:lnTo>
                <a:lnTo>
                  <a:pt x="167256" y="1416"/>
                </a:lnTo>
                <a:lnTo>
                  <a:pt x="159649" y="0"/>
                </a:lnTo>
                <a:close/>
              </a:path>
            </a:pathLst>
          </a:custGeom>
          <a:solidFill>
            <a:srgbClr val="000000"/>
          </a:solidFill>
        </p:spPr>
        <p:txBody>
          <a:bodyPr wrap="square" lIns="0" tIns="0" rIns="0" bIns="0" rtlCol="0"/>
          <a:lstStyle/>
          <a:p>
            <a:endParaRPr/>
          </a:p>
        </p:txBody>
      </p:sp>
      <p:pic>
        <p:nvPicPr>
          <p:cNvPr id="33" name="object 33"/>
          <p:cNvPicPr/>
          <p:nvPr/>
        </p:nvPicPr>
        <p:blipFill>
          <a:blip r:embed="rId22" cstate="print"/>
          <a:stretch>
            <a:fillRect/>
          </a:stretch>
        </p:blipFill>
        <p:spPr>
          <a:xfrm>
            <a:off x="3218942" y="2447785"/>
            <a:ext cx="153868" cy="256090"/>
          </a:xfrm>
          <a:prstGeom prst="rect">
            <a:avLst/>
          </a:prstGeom>
        </p:spPr>
      </p:pic>
      <p:sp>
        <p:nvSpPr>
          <p:cNvPr id="34" name="object 34"/>
          <p:cNvSpPr/>
          <p:nvPr/>
        </p:nvSpPr>
        <p:spPr>
          <a:xfrm>
            <a:off x="3104649" y="3036359"/>
            <a:ext cx="216483" cy="316857"/>
          </a:xfrm>
          <a:custGeom>
            <a:avLst/>
            <a:gdLst/>
            <a:ahLst/>
            <a:cxnLst/>
            <a:rect l="l" t="t" r="r" b="b"/>
            <a:pathLst>
              <a:path w="253364" h="370839">
                <a:moveTo>
                  <a:pt x="123632" y="253240"/>
                </a:moveTo>
                <a:lnTo>
                  <a:pt x="116577" y="254000"/>
                </a:lnTo>
                <a:lnTo>
                  <a:pt x="106135" y="254000"/>
                </a:lnTo>
                <a:lnTo>
                  <a:pt x="100342" y="255269"/>
                </a:lnTo>
                <a:lnTo>
                  <a:pt x="95897" y="256539"/>
                </a:lnTo>
                <a:lnTo>
                  <a:pt x="89246" y="259079"/>
                </a:lnTo>
                <a:lnTo>
                  <a:pt x="87177" y="260350"/>
                </a:lnTo>
                <a:lnTo>
                  <a:pt x="80270" y="264160"/>
                </a:lnTo>
                <a:lnTo>
                  <a:pt x="77731" y="265429"/>
                </a:lnTo>
                <a:lnTo>
                  <a:pt x="72527" y="267969"/>
                </a:lnTo>
                <a:lnTo>
                  <a:pt x="69742" y="269239"/>
                </a:lnTo>
                <a:lnTo>
                  <a:pt x="64340" y="271779"/>
                </a:lnTo>
                <a:lnTo>
                  <a:pt x="61154" y="274319"/>
                </a:lnTo>
                <a:lnTo>
                  <a:pt x="56106" y="276860"/>
                </a:lnTo>
                <a:lnTo>
                  <a:pt x="54345" y="278129"/>
                </a:lnTo>
                <a:lnTo>
                  <a:pt x="47641" y="284479"/>
                </a:lnTo>
                <a:lnTo>
                  <a:pt x="45671" y="285750"/>
                </a:lnTo>
                <a:lnTo>
                  <a:pt x="39112" y="290829"/>
                </a:lnTo>
                <a:lnTo>
                  <a:pt x="37268" y="292100"/>
                </a:lnTo>
                <a:lnTo>
                  <a:pt x="31669" y="297179"/>
                </a:lnTo>
                <a:lnTo>
                  <a:pt x="28552" y="299719"/>
                </a:lnTo>
                <a:lnTo>
                  <a:pt x="19166" y="309879"/>
                </a:lnTo>
                <a:lnTo>
                  <a:pt x="15896" y="313689"/>
                </a:lnTo>
                <a:lnTo>
                  <a:pt x="8602" y="323850"/>
                </a:lnTo>
                <a:lnTo>
                  <a:pt x="7205" y="325119"/>
                </a:lnTo>
                <a:lnTo>
                  <a:pt x="4993" y="328929"/>
                </a:lnTo>
                <a:lnTo>
                  <a:pt x="4231" y="330200"/>
                </a:lnTo>
                <a:lnTo>
                  <a:pt x="1885" y="335279"/>
                </a:lnTo>
                <a:lnTo>
                  <a:pt x="1071" y="339089"/>
                </a:lnTo>
                <a:lnTo>
                  <a:pt x="122" y="347979"/>
                </a:lnTo>
                <a:lnTo>
                  <a:pt x="0" y="353060"/>
                </a:lnTo>
                <a:lnTo>
                  <a:pt x="514" y="358139"/>
                </a:lnTo>
                <a:lnTo>
                  <a:pt x="969" y="361950"/>
                </a:lnTo>
                <a:lnTo>
                  <a:pt x="1885" y="365760"/>
                </a:lnTo>
                <a:lnTo>
                  <a:pt x="2905" y="368300"/>
                </a:lnTo>
                <a:lnTo>
                  <a:pt x="6884" y="370839"/>
                </a:lnTo>
                <a:lnTo>
                  <a:pt x="21113" y="370839"/>
                </a:lnTo>
                <a:lnTo>
                  <a:pt x="27202" y="368300"/>
                </a:lnTo>
                <a:lnTo>
                  <a:pt x="39401" y="364489"/>
                </a:lnTo>
                <a:lnTo>
                  <a:pt x="46589" y="360679"/>
                </a:lnTo>
                <a:lnTo>
                  <a:pt x="48258" y="359410"/>
                </a:lnTo>
                <a:lnTo>
                  <a:pt x="14870" y="359410"/>
                </a:lnTo>
                <a:lnTo>
                  <a:pt x="12858" y="356869"/>
                </a:lnTo>
                <a:lnTo>
                  <a:pt x="13863" y="356869"/>
                </a:lnTo>
                <a:lnTo>
                  <a:pt x="14888" y="356577"/>
                </a:lnTo>
                <a:lnTo>
                  <a:pt x="14817" y="355600"/>
                </a:lnTo>
                <a:lnTo>
                  <a:pt x="14439" y="351789"/>
                </a:lnTo>
                <a:lnTo>
                  <a:pt x="14429" y="349250"/>
                </a:lnTo>
                <a:lnTo>
                  <a:pt x="15231" y="342900"/>
                </a:lnTo>
                <a:lnTo>
                  <a:pt x="15778" y="340360"/>
                </a:lnTo>
                <a:lnTo>
                  <a:pt x="17144" y="336550"/>
                </a:lnTo>
                <a:lnTo>
                  <a:pt x="17598" y="336550"/>
                </a:lnTo>
                <a:lnTo>
                  <a:pt x="19159" y="334010"/>
                </a:lnTo>
                <a:lnTo>
                  <a:pt x="20328" y="331469"/>
                </a:lnTo>
                <a:lnTo>
                  <a:pt x="27064" y="322579"/>
                </a:lnTo>
                <a:lnTo>
                  <a:pt x="30067" y="320039"/>
                </a:lnTo>
                <a:lnTo>
                  <a:pt x="38834" y="309879"/>
                </a:lnTo>
                <a:lnTo>
                  <a:pt x="41673" y="307339"/>
                </a:lnTo>
                <a:lnTo>
                  <a:pt x="47887" y="302260"/>
                </a:lnTo>
                <a:lnTo>
                  <a:pt x="54274" y="297179"/>
                </a:lnTo>
                <a:lnTo>
                  <a:pt x="56499" y="295910"/>
                </a:lnTo>
                <a:lnTo>
                  <a:pt x="63045" y="290829"/>
                </a:lnTo>
                <a:lnTo>
                  <a:pt x="64550" y="289560"/>
                </a:lnTo>
                <a:lnTo>
                  <a:pt x="68742" y="285750"/>
                </a:lnTo>
                <a:lnTo>
                  <a:pt x="71549" y="284479"/>
                </a:lnTo>
                <a:lnTo>
                  <a:pt x="76385" y="281939"/>
                </a:lnTo>
                <a:lnTo>
                  <a:pt x="79526" y="280669"/>
                </a:lnTo>
                <a:lnTo>
                  <a:pt x="84199" y="278129"/>
                </a:lnTo>
                <a:lnTo>
                  <a:pt x="86951" y="276860"/>
                </a:lnTo>
                <a:lnTo>
                  <a:pt x="93590" y="273050"/>
                </a:lnTo>
                <a:lnTo>
                  <a:pt x="95233" y="273050"/>
                </a:lnTo>
                <a:lnTo>
                  <a:pt x="100195" y="270510"/>
                </a:lnTo>
                <a:lnTo>
                  <a:pt x="103729" y="269239"/>
                </a:lnTo>
                <a:lnTo>
                  <a:pt x="109061" y="269239"/>
                </a:lnTo>
                <a:lnTo>
                  <a:pt x="111187" y="267969"/>
                </a:lnTo>
                <a:lnTo>
                  <a:pt x="113463" y="267969"/>
                </a:lnTo>
                <a:lnTo>
                  <a:pt x="116706" y="262889"/>
                </a:lnTo>
                <a:lnTo>
                  <a:pt x="123632" y="253240"/>
                </a:lnTo>
                <a:close/>
              </a:path>
              <a:path w="253364" h="370839">
                <a:moveTo>
                  <a:pt x="14888" y="356577"/>
                </a:moveTo>
                <a:lnTo>
                  <a:pt x="13863" y="356869"/>
                </a:lnTo>
                <a:lnTo>
                  <a:pt x="12858" y="356869"/>
                </a:lnTo>
                <a:lnTo>
                  <a:pt x="14870" y="359410"/>
                </a:lnTo>
                <a:lnTo>
                  <a:pt x="15093" y="359410"/>
                </a:lnTo>
                <a:lnTo>
                  <a:pt x="14888" y="356577"/>
                </a:lnTo>
                <a:close/>
              </a:path>
              <a:path w="253364" h="370839">
                <a:moveTo>
                  <a:pt x="141295" y="252729"/>
                </a:moveTo>
                <a:lnTo>
                  <a:pt x="128376" y="252729"/>
                </a:lnTo>
                <a:lnTo>
                  <a:pt x="123632" y="253240"/>
                </a:lnTo>
                <a:lnTo>
                  <a:pt x="116706" y="262889"/>
                </a:lnTo>
                <a:lnTo>
                  <a:pt x="109409" y="274319"/>
                </a:lnTo>
                <a:lnTo>
                  <a:pt x="102707" y="283210"/>
                </a:lnTo>
                <a:lnTo>
                  <a:pt x="96290" y="290829"/>
                </a:lnTo>
                <a:lnTo>
                  <a:pt x="87851" y="302260"/>
                </a:lnTo>
                <a:lnTo>
                  <a:pt x="80544" y="311150"/>
                </a:lnTo>
                <a:lnTo>
                  <a:pt x="74026" y="317500"/>
                </a:lnTo>
                <a:lnTo>
                  <a:pt x="67951" y="325119"/>
                </a:lnTo>
                <a:lnTo>
                  <a:pt x="61717" y="330200"/>
                </a:lnTo>
                <a:lnTo>
                  <a:pt x="55889" y="335279"/>
                </a:lnTo>
                <a:lnTo>
                  <a:pt x="50401" y="340360"/>
                </a:lnTo>
                <a:lnTo>
                  <a:pt x="45190" y="344169"/>
                </a:lnTo>
                <a:lnTo>
                  <a:pt x="39477" y="347979"/>
                </a:lnTo>
                <a:lnTo>
                  <a:pt x="33308" y="351789"/>
                </a:lnTo>
                <a:lnTo>
                  <a:pt x="18318" y="355600"/>
                </a:lnTo>
                <a:lnTo>
                  <a:pt x="14888" y="356577"/>
                </a:lnTo>
                <a:lnTo>
                  <a:pt x="15093" y="359410"/>
                </a:lnTo>
                <a:lnTo>
                  <a:pt x="48258" y="359410"/>
                </a:lnTo>
                <a:lnTo>
                  <a:pt x="53262" y="355600"/>
                </a:lnTo>
                <a:lnTo>
                  <a:pt x="59103" y="351789"/>
                </a:lnTo>
                <a:lnTo>
                  <a:pt x="65146" y="346710"/>
                </a:lnTo>
                <a:lnTo>
                  <a:pt x="71474" y="341629"/>
                </a:lnTo>
                <a:lnTo>
                  <a:pt x="78169" y="335279"/>
                </a:lnTo>
                <a:lnTo>
                  <a:pt x="84585" y="327660"/>
                </a:lnTo>
                <a:lnTo>
                  <a:pt x="91385" y="320039"/>
                </a:lnTo>
                <a:lnTo>
                  <a:pt x="98939" y="311150"/>
                </a:lnTo>
                <a:lnTo>
                  <a:pt x="107619" y="299719"/>
                </a:lnTo>
                <a:lnTo>
                  <a:pt x="114199" y="292100"/>
                </a:lnTo>
                <a:lnTo>
                  <a:pt x="121040" y="281939"/>
                </a:lnTo>
                <a:lnTo>
                  <a:pt x="131230" y="267969"/>
                </a:lnTo>
                <a:lnTo>
                  <a:pt x="117447" y="267969"/>
                </a:lnTo>
                <a:lnTo>
                  <a:pt x="129190" y="266700"/>
                </a:lnTo>
                <a:lnTo>
                  <a:pt x="132157" y="266700"/>
                </a:lnTo>
                <a:lnTo>
                  <a:pt x="136789" y="260350"/>
                </a:lnTo>
                <a:lnTo>
                  <a:pt x="140370" y="254000"/>
                </a:lnTo>
                <a:lnTo>
                  <a:pt x="141295" y="252729"/>
                </a:lnTo>
                <a:close/>
              </a:path>
              <a:path w="253364" h="370839">
                <a:moveTo>
                  <a:pt x="239401" y="285750"/>
                </a:moveTo>
                <a:lnTo>
                  <a:pt x="233389" y="287019"/>
                </a:lnTo>
                <a:lnTo>
                  <a:pt x="231664" y="287019"/>
                </a:lnTo>
                <a:lnTo>
                  <a:pt x="221537" y="289560"/>
                </a:lnTo>
                <a:lnTo>
                  <a:pt x="218735" y="290829"/>
                </a:lnTo>
                <a:lnTo>
                  <a:pt x="192284" y="290829"/>
                </a:lnTo>
                <a:lnTo>
                  <a:pt x="197538" y="294639"/>
                </a:lnTo>
                <a:lnTo>
                  <a:pt x="201848" y="297179"/>
                </a:lnTo>
                <a:lnTo>
                  <a:pt x="207464" y="300989"/>
                </a:lnTo>
                <a:lnTo>
                  <a:pt x="208960" y="302260"/>
                </a:lnTo>
                <a:lnTo>
                  <a:pt x="210973" y="303529"/>
                </a:lnTo>
                <a:lnTo>
                  <a:pt x="212874" y="303529"/>
                </a:lnTo>
                <a:lnTo>
                  <a:pt x="219552" y="304800"/>
                </a:lnTo>
                <a:lnTo>
                  <a:pt x="222798" y="304800"/>
                </a:lnTo>
                <a:lnTo>
                  <a:pt x="235215" y="300989"/>
                </a:lnTo>
                <a:lnTo>
                  <a:pt x="236750" y="300989"/>
                </a:lnTo>
                <a:lnTo>
                  <a:pt x="242310" y="299719"/>
                </a:lnTo>
                <a:lnTo>
                  <a:pt x="244819" y="295910"/>
                </a:lnTo>
                <a:lnTo>
                  <a:pt x="243212" y="288289"/>
                </a:lnTo>
                <a:lnTo>
                  <a:pt x="239401" y="285750"/>
                </a:lnTo>
                <a:close/>
              </a:path>
              <a:path w="253364" h="370839">
                <a:moveTo>
                  <a:pt x="144766" y="252729"/>
                </a:moveTo>
                <a:lnTo>
                  <a:pt x="141295" y="252729"/>
                </a:lnTo>
                <a:lnTo>
                  <a:pt x="140370" y="254000"/>
                </a:lnTo>
                <a:lnTo>
                  <a:pt x="136789" y="260350"/>
                </a:lnTo>
                <a:lnTo>
                  <a:pt x="132157" y="266700"/>
                </a:lnTo>
                <a:lnTo>
                  <a:pt x="143579" y="266700"/>
                </a:lnTo>
                <a:lnTo>
                  <a:pt x="148578" y="267969"/>
                </a:lnTo>
                <a:lnTo>
                  <a:pt x="152543" y="269239"/>
                </a:lnTo>
                <a:lnTo>
                  <a:pt x="161825" y="271779"/>
                </a:lnTo>
                <a:lnTo>
                  <a:pt x="165926" y="274319"/>
                </a:lnTo>
                <a:lnTo>
                  <a:pt x="174353" y="279400"/>
                </a:lnTo>
                <a:lnTo>
                  <a:pt x="176724" y="280669"/>
                </a:lnTo>
                <a:lnTo>
                  <a:pt x="184227" y="285750"/>
                </a:lnTo>
                <a:lnTo>
                  <a:pt x="190834" y="290829"/>
                </a:lnTo>
                <a:lnTo>
                  <a:pt x="217760" y="290829"/>
                </a:lnTo>
                <a:lnTo>
                  <a:pt x="216211" y="289560"/>
                </a:lnTo>
                <a:lnTo>
                  <a:pt x="214749" y="288289"/>
                </a:lnTo>
                <a:lnTo>
                  <a:pt x="209280" y="284479"/>
                </a:lnTo>
                <a:lnTo>
                  <a:pt x="205131" y="281939"/>
                </a:lnTo>
                <a:lnTo>
                  <a:pt x="200365" y="279400"/>
                </a:lnTo>
                <a:lnTo>
                  <a:pt x="199052" y="278129"/>
                </a:lnTo>
                <a:lnTo>
                  <a:pt x="193640" y="274319"/>
                </a:lnTo>
                <a:lnTo>
                  <a:pt x="192364" y="273050"/>
                </a:lnTo>
                <a:lnTo>
                  <a:pt x="184377" y="267969"/>
                </a:lnTo>
                <a:lnTo>
                  <a:pt x="181775" y="266700"/>
                </a:lnTo>
                <a:lnTo>
                  <a:pt x="167772" y="259079"/>
                </a:lnTo>
                <a:lnTo>
                  <a:pt x="156791" y="255269"/>
                </a:lnTo>
                <a:lnTo>
                  <a:pt x="151919" y="254000"/>
                </a:lnTo>
                <a:lnTo>
                  <a:pt x="144766" y="252729"/>
                </a:lnTo>
                <a:close/>
              </a:path>
              <a:path w="253364" h="370839">
                <a:moveTo>
                  <a:pt x="217497" y="289560"/>
                </a:moveTo>
                <a:lnTo>
                  <a:pt x="217760" y="290829"/>
                </a:lnTo>
                <a:lnTo>
                  <a:pt x="217497" y="289560"/>
                </a:lnTo>
                <a:close/>
              </a:path>
              <a:path w="253364" h="370839">
                <a:moveTo>
                  <a:pt x="132157" y="266700"/>
                </a:moveTo>
                <a:lnTo>
                  <a:pt x="129190" y="266700"/>
                </a:lnTo>
                <a:lnTo>
                  <a:pt x="117447" y="267969"/>
                </a:lnTo>
                <a:lnTo>
                  <a:pt x="131230" y="267969"/>
                </a:lnTo>
                <a:lnTo>
                  <a:pt x="132157" y="266700"/>
                </a:lnTo>
                <a:close/>
              </a:path>
              <a:path w="253364" h="370839">
                <a:moveTo>
                  <a:pt x="243689" y="13969"/>
                </a:moveTo>
                <a:lnTo>
                  <a:pt x="220653" y="13969"/>
                </a:lnTo>
                <a:lnTo>
                  <a:pt x="224754" y="15239"/>
                </a:lnTo>
                <a:lnTo>
                  <a:pt x="227769" y="17779"/>
                </a:lnTo>
                <a:lnTo>
                  <a:pt x="233949" y="24129"/>
                </a:lnTo>
                <a:lnTo>
                  <a:pt x="236574" y="29210"/>
                </a:lnTo>
                <a:lnTo>
                  <a:pt x="238425" y="35560"/>
                </a:lnTo>
                <a:lnTo>
                  <a:pt x="238420" y="40639"/>
                </a:lnTo>
                <a:lnTo>
                  <a:pt x="238299" y="50800"/>
                </a:lnTo>
                <a:lnTo>
                  <a:pt x="238501" y="55879"/>
                </a:lnTo>
                <a:lnTo>
                  <a:pt x="225647" y="91439"/>
                </a:lnTo>
                <a:lnTo>
                  <a:pt x="224593" y="93979"/>
                </a:lnTo>
                <a:lnTo>
                  <a:pt x="220753" y="100329"/>
                </a:lnTo>
                <a:lnTo>
                  <a:pt x="211403" y="116839"/>
                </a:lnTo>
                <a:lnTo>
                  <a:pt x="201928" y="132079"/>
                </a:lnTo>
                <a:lnTo>
                  <a:pt x="198230" y="137160"/>
                </a:lnTo>
                <a:lnTo>
                  <a:pt x="158760" y="199389"/>
                </a:lnTo>
                <a:lnTo>
                  <a:pt x="149241" y="214629"/>
                </a:lnTo>
                <a:lnTo>
                  <a:pt x="139786" y="228600"/>
                </a:lnTo>
                <a:lnTo>
                  <a:pt x="140453" y="228600"/>
                </a:lnTo>
                <a:lnTo>
                  <a:pt x="136007" y="234950"/>
                </a:lnTo>
                <a:lnTo>
                  <a:pt x="132058" y="241300"/>
                </a:lnTo>
                <a:lnTo>
                  <a:pt x="128420" y="246379"/>
                </a:lnTo>
                <a:lnTo>
                  <a:pt x="124910" y="251460"/>
                </a:lnTo>
                <a:lnTo>
                  <a:pt x="123632" y="253240"/>
                </a:lnTo>
                <a:lnTo>
                  <a:pt x="128376" y="252729"/>
                </a:lnTo>
                <a:lnTo>
                  <a:pt x="141295" y="252729"/>
                </a:lnTo>
                <a:lnTo>
                  <a:pt x="144071" y="248919"/>
                </a:lnTo>
                <a:lnTo>
                  <a:pt x="148079" y="242569"/>
                </a:lnTo>
                <a:lnTo>
                  <a:pt x="152580" y="236219"/>
                </a:lnTo>
                <a:lnTo>
                  <a:pt x="152715" y="236219"/>
                </a:lnTo>
                <a:lnTo>
                  <a:pt x="161364" y="222250"/>
                </a:lnTo>
                <a:lnTo>
                  <a:pt x="170878" y="207010"/>
                </a:lnTo>
                <a:lnTo>
                  <a:pt x="185440" y="184150"/>
                </a:lnTo>
                <a:lnTo>
                  <a:pt x="210436" y="146050"/>
                </a:lnTo>
                <a:lnTo>
                  <a:pt x="214181" y="139700"/>
                </a:lnTo>
                <a:lnTo>
                  <a:pt x="223794" y="123189"/>
                </a:lnTo>
                <a:lnTo>
                  <a:pt x="228920" y="115569"/>
                </a:lnTo>
                <a:lnTo>
                  <a:pt x="233310" y="107950"/>
                </a:lnTo>
                <a:lnTo>
                  <a:pt x="237246" y="100329"/>
                </a:lnTo>
                <a:lnTo>
                  <a:pt x="238212" y="99060"/>
                </a:lnTo>
                <a:lnTo>
                  <a:pt x="240757" y="93979"/>
                </a:lnTo>
                <a:lnTo>
                  <a:pt x="247923" y="81279"/>
                </a:lnTo>
                <a:lnTo>
                  <a:pt x="249934" y="77469"/>
                </a:lnTo>
                <a:lnTo>
                  <a:pt x="253008" y="66039"/>
                </a:lnTo>
                <a:lnTo>
                  <a:pt x="253057" y="64769"/>
                </a:lnTo>
                <a:lnTo>
                  <a:pt x="252957" y="57150"/>
                </a:lnTo>
                <a:lnTo>
                  <a:pt x="252757" y="52069"/>
                </a:lnTo>
                <a:lnTo>
                  <a:pt x="252856" y="40639"/>
                </a:lnTo>
                <a:lnTo>
                  <a:pt x="252834" y="33019"/>
                </a:lnTo>
                <a:lnTo>
                  <a:pt x="249730" y="22860"/>
                </a:lnTo>
                <a:lnTo>
                  <a:pt x="245976" y="16510"/>
                </a:lnTo>
                <a:lnTo>
                  <a:pt x="243689" y="13969"/>
                </a:lnTo>
                <a:close/>
              </a:path>
              <a:path w="253364" h="370839">
                <a:moveTo>
                  <a:pt x="152715" y="236219"/>
                </a:moveTo>
                <a:lnTo>
                  <a:pt x="152580" y="236219"/>
                </a:lnTo>
                <a:lnTo>
                  <a:pt x="151928" y="237489"/>
                </a:lnTo>
                <a:lnTo>
                  <a:pt x="152715" y="236219"/>
                </a:lnTo>
                <a:close/>
              </a:path>
              <a:path w="253364" h="370839">
                <a:moveTo>
                  <a:pt x="222500" y="0"/>
                </a:moveTo>
                <a:lnTo>
                  <a:pt x="192580" y="0"/>
                </a:lnTo>
                <a:lnTo>
                  <a:pt x="183735" y="1269"/>
                </a:lnTo>
                <a:lnTo>
                  <a:pt x="177994" y="2539"/>
                </a:lnTo>
                <a:lnTo>
                  <a:pt x="165850" y="5079"/>
                </a:lnTo>
                <a:lnTo>
                  <a:pt x="128667" y="26669"/>
                </a:lnTo>
                <a:lnTo>
                  <a:pt x="101589" y="58419"/>
                </a:lnTo>
                <a:lnTo>
                  <a:pt x="95780" y="87629"/>
                </a:lnTo>
                <a:lnTo>
                  <a:pt x="95813" y="91439"/>
                </a:lnTo>
                <a:lnTo>
                  <a:pt x="97826" y="99060"/>
                </a:lnTo>
                <a:lnTo>
                  <a:pt x="99537" y="102869"/>
                </a:lnTo>
                <a:lnTo>
                  <a:pt x="106177" y="107950"/>
                </a:lnTo>
                <a:lnTo>
                  <a:pt x="107974" y="107950"/>
                </a:lnTo>
                <a:lnTo>
                  <a:pt x="113190" y="106679"/>
                </a:lnTo>
                <a:lnTo>
                  <a:pt x="119550" y="106679"/>
                </a:lnTo>
                <a:lnTo>
                  <a:pt x="156552" y="93979"/>
                </a:lnTo>
                <a:lnTo>
                  <a:pt x="111433" y="93979"/>
                </a:lnTo>
                <a:lnTo>
                  <a:pt x="110004" y="92710"/>
                </a:lnTo>
                <a:lnTo>
                  <a:pt x="111155" y="92710"/>
                </a:lnTo>
                <a:lnTo>
                  <a:pt x="110858" y="91439"/>
                </a:lnTo>
                <a:lnTo>
                  <a:pt x="110279" y="90169"/>
                </a:lnTo>
                <a:lnTo>
                  <a:pt x="110257" y="87629"/>
                </a:lnTo>
                <a:lnTo>
                  <a:pt x="110806" y="81279"/>
                </a:lnTo>
                <a:lnTo>
                  <a:pt x="111175" y="76200"/>
                </a:lnTo>
                <a:lnTo>
                  <a:pt x="111349" y="74929"/>
                </a:lnTo>
                <a:lnTo>
                  <a:pt x="125299" y="50800"/>
                </a:lnTo>
                <a:lnTo>
                  <a:pt x="129226" y="45719"/>
                </a:lnTo>
                <a:lnTo>
                  <a:pt x="165795" y="20319"/>
                </a:lnTo>
                <a:lnTo>
                  <a:pt x="180661" y="16510"/>
                </a:lnTo>
                <a:lnTo>
                  <a:pt x="185634" y="15239"/>
                </a:lnTo>
                <a:lnTo>
                  <a:pt x="210930" y="15239"/>
                </a:lnTo>
                <a:lnTo>
                  <a:pt x="218887" y="13969"/>
                </a:lnTo>
                <a:lnTo>
                  <a:pt x="243689" y="13969"/>
                </a:lnTo>
                <a:lnTo>
                  <a:pt x="236829" y="6350"/>
                </a:lnTo>
                <a:lnTo>
                  <a:pt x="231893" y="2539"/>
                </a:lnTo>
                <a:lnTo>
                  <a:pt x="222500" y="0"/>
                </a:lnTo>
                <a:close/>
              </a:path>
              <a:path w="253364" h="370839">
                <a:moveTo>
                  <a:pt x="111155" y="92710"/>
                </a:moveTo>
                <a:lnTo>
                  <a:pt x="110004" y="92710"/>
                </a:lnTo>
                <a:lnTo>
                  <a:pt x="111433" y="93979"/>
                </a:lnTo>
                <a:lnTo>
                  <a:pt x="111155" y="92710"/>
                </a:lnTo>
                <a:close/>
              </a:path>
              <a:path w="253364" h="370839">
                <a:moveTo>
                  <a:pt x="197016" y="50800"/>
                </a:moveTo>
                <a:lnTo>
                  <a:pt x="185113" y="50800"/>
                </a:lnTo>
                <a:lnTo>
                  <a:pt x="181408" y="55879"/>
                </a:lnTo>
                <a:lnTo>
                  <a:pt x="180746" y="55879"/>
                </a:lnTo>
                <a:lnTo>
                  <a:pt x="178064" y="58419"/>
                </a:lnTo>
                <a:lnTo>
                  <a:pt x="175959" y="60960"/>
                </a:lnTo>
                <a:lnTo>
                  <a:pt x="169556" y="66039"/>
                </a:lnTo>
                <a:lnTo>
                  <a:pt x="167347" y="68579"/>
                </a:lnTo>
                <a:lnTo>
                  <a:pt x="161782" y="72389"/>
                </a:lnTo>
                <a:lnTo>
                  <a:pt x="156024" y="77469"/>
                </a:lnTo>
                <a:lnTo>
                  <a:pt x="154259" y="78739"/>
                </a:lnTo>
                <a:lnTo>
                  <a:pt x="149599" y="81279"/>
                </a:lnTo>
                <a:lnTo>
                  <a:pt x="146461" y="82550"/>
                </a:lnTo>
                <a:lnTo>
                  <a:pt x="137504" y="87629"/>
                </a:lnTo>
                <a:lnTo>
                  <a:pt x="134385" y="88900"/>
                </a:lnTo>
                <a:lnTo>
                  <a:pt x="128013" y="90169"/>
                </a:lnTo>
                <a:lnTo>
                  <a:pt x="124021" y="91439"/>
                </a:lnTo>
                <a:lnTo>
                  <a:pt x="116005" y="91439"/>
                </a:lnTo>
                <a:lnTo>
                  <a:pt x="111967" y="92710"/>
                </a:lnTo>
                <a:lnTo>
                  <a:pt x="111155" y="92710"/>
                </a:lnTo>
                <a:lnTo>
                  <a:pt x="111518" y="93979"/>
                </a:lnTo>
                <a:lnTo>
                  <a:pt x="156552" y="93979"/>
                </a:lnTo>
                <a:lnTo>
                  <a:pt x="162576" y="90169"/>
                </a:lnTo>
                <a:lnTo>
                  <a:pt x="164717" y="88900"/>
                </a:lnTo>
                <a:lnTo>
                  <a:pt x="170827" y="83819"/>
                </a:lnTo>
                <a:lnTo>
                  <a:pt x="176441" y="78739"/>
                </a:lnTo>
                <a:lnTo>
                  <a:pt x="178758" y="77469"/>
                </a:lnTo>
                <a:lnTo>
                  <a:pt x="185633" y="71119"/>
                </a:lnTo>
                <a:lnTo>
                  <a:pt x="187946" y="69850"/>
                </a:lnTo>
                <a:lnTo>
                  <a:pt x="191279" y="66039"/>
                </a:lnTo>
                <a:lnTo>
                  <a:pt x="192161" y="64769"/>
                </a:lnTo>
                <a:lnTo>
                  <a:pt x="195797" y="60960"/>
                </a:lnTo>
                <a:lnTo>
                  <a:pt x="196390" y="59689"/>
                </a:lnTo>
                <a:lnTo>
                  <a:pt x="196616" y="59477"/>
                </a:lnTo>
                <a:lnTo>
                  <a:pt x="196691" y="53339"/>
                </a:lnTo>
                <a:lnTo>
                  <a:pt x="197016" y="50800"/>
                </a:lnTo>
                <a:close/>
              </a:path>
              <a:path w="253364" h="370839">
                <a:moveTo>
                  <a:pt x="205394" y="40639"/>
                </a:moveTo>
                <a:lnTo>
                  <a:pt x="200008" y="40639"/>
                </a:lnTo>
                <a:lnTo>
                  <a:pt x="192791" y="43179"/>
                </a:lnTo>
                <a:lnTo>
                  <a:pt x="191115" y="44450"/>
                </a:lnTo>
                <a:lnTo>
                  <a:pt x="186872" y="49529"/>
                </a:lnTo>
                <a:lnTo>
                  <a:pt x="185967" y="50800"/>
                </a:lnTo>
                <a:lnTo>
                  <a:pt x="197049" y="50800"/>
                </a:lnTo>
                <a:lnTo>
                  <a:pt x="197049" y="52069"/>
                </a:lnTo>
                <a:lnTo>
                  <a:pt x="197366" y="53339"/>
                </a:lnTo>
                <a:lnTo>
                  <a:pt x="200056" y="55879"/>
                </a:lnTo>
                <a:lnTo>
                  <a:pt x="200512" y="55879"/>
                </a:lnTo>
                <a:lnTo>
                  <a:pt x="199971" y="57150"/>
                </a:lnTo>
                <a:lnTo>
                  <a:pt x="197738" y="58419"/>
                </a:lnTo>
                <a:lnTo>
                  <a:pt x="196616" y="59477"/>
                </a:lnTo>
                <a:lnTo>
                  <a:pt x="196616" y="59689"/>
                </a:lnTo>
                <a:lnTo>
                  <a:pt x="199842" y="62229"/>
                </a:lnTo>
                <a:lnTo>
                  <a:pt x="207799" y="62229"/>
                </a:lnTo>
                <a:lnTo>
                  <a:pt x="211024" y="59689"/>
                </a:lnTo>
                <a:lnTo>
                  <a:pt x="211024" y="54610"/>
                </a:lnTo>
                <a:lnTo>
                  <a:pt x="211383" y="52069"/>
                </a:lnTo>
                <a:lnTo>
                  <a:pt x="211458" y="48260"/>
                </a:lnTo>
                <a:lnTo>
                  <a:pt x="210878" y="45719"/>
                </a:lnTo>
                <a:lnTo>
                  <a:pt x="205394" y="40639"/>
                </a:lnTo>
                <a:close/>
              </a:path>
              <a:path w="253364" h="370839">
                <a:moveTo>
                  <a:pt x="197049" y="50800"/>
                </a:moveTo>
                <a:lnTo>
                  <a:pt x="196691" y="53339"/>
                </a:lnTo>
                <a:lnTo>
                  <a:pt x="196616" y="59477"/>
                </a:lnTo>
                <a:lnTo>
                  <a:pt x="197738" y="58419"/>
                </a:lnTo>
                <a:lnTo>
                  <a:pt x="199971" y="57150"/>
                </a:lnTo>
                <a:lnTo>
                  <a:pt x="200512" y="55879"/>
                </a:lnTo>
                <a:lnTo>
                  <a:pt x="200056" y="55879"/>
                </a:lnTo>
                <a:lnTo>
                  <a:pt x="197366" y="53339"/>
                </a:lnTo>
                <a:lnTo>
                  <a:pt x="197049" y="52069"/>
                </a:lnTo>
                <a:lnTo>
                  <a:pt x="197049" y="50800"/>
                </a:lnTo>
                <a:close/>
              </a:path>
            </a:pathLst>
          </a:custGeom>
          <a:solidFill>
            <a:srgbClr val="000000"/>
          </a:solidFill>
        </p:spPr>
        <p:txBody>
          <a:bodyPr wrap="square" lIns="0" tIns="0" rIns="0" bIns="0" rtlCol="0"/>
          <a:lstStyle/>
          <a:p>
            <a:endParaRPr/>
          </a:p>
        </p:txBody>
      </p:sp>
      <p:pic>
        <p:nvPicPr>
          <p:cNvPr id="35" name="object 35"/>
          <p:cNvPicPr/>
          <p:nvPr/>
        </p:nvPicPr>
        <p:blipFill>
          <a:blip r:embed="rId23" cstate="print"/>
          <a:stretch>
            <a:fillRect/>
          </a:stretch>
        </p:blipFill>
        <p:spPr>
          <a:xfrm>
            <a:off x="2718539" y="304224"/>
            <a:ext cx="140574" cy="204164"/>
          </a:xfrm>
          <a:prstGeom prst="rect">
            <a:avLst/>
          </a:prstGeom>
        </p:spPr>
      </p:pic>
      <p:sp>
        <p:nvSpPr>
          <p:cNvPr id="36" name="object 36"/>
          <p:cNvSpPr/>
          <p:nvPr/>
        </p:nvSpPr>
        <p:spPr>
          <a:xfrm>
            <a:off x="3919224" y="2599902"/>
            <a:ext cx="50458" cy="46118"/>
          </a:xfrm>
          <a:custGeom>
            <a:avLst/>
            <a:gdLst/>
            <a:ahLst/>
            <a:cxnLst/>
            <a:rect l="l" t="t" r="r" b="b"/>
            <a:pathLst>
              <a:path w="59054" h="53975">
                <a:moveTo>
                  <a:pt x="50543" y="0"/>
                </a:moveTo>
                <a:lnTo>
                  <a:pt x="43668" y="3609"/>
                </a:lnTo>
                <a:lnTo>
                  <a:pt x="22445" y="13867"/>
                </a:lnTo>
                <a:lnTo>
                  <a:pt x="15362" y="17535"/>
                </a:lnTo>
                <a:lnTo>
                  <a:pt x="4580" y="28677"/>
                </a:lnTo>
                <a:lnTo>
                  <a:pt x="3797" y="30843"/>
                </a:lnTo>
                <a:lnTo>
                  <a:pt x="3275" y="33047"/>
                </a:lnTo>
                <a:lnTo>
                  <a:pt x="1216" y="42693"/>
                </a:lnTo>
                <a:lnTo>
                  <a:pt x="0" y="47834"/>
                </a:lnTo>
                <a:lnTo>
                  <a:pt x="2395" y="51716"/>
                </a:lnTo>
                <a:lnTo>
                  <a:pt x="10139" y="53548"/>
                </a:lnTo>
                <a:lnTo>
                  <a:pt x="14020" y="51153"/>
                </a:lnTo>
                <a:lnTo>
                  <a:pt x="14937" y="47280"/>
                </a:lnTo>
                <a:lnTo>
                  <a:pt x="15534" y="44664"/>
                </a:lnTo>
                <a:lnTo>
                  <a:pt x="17181" y="36922"/>
                </a:lnTo>
                <a:lnTo>
                  <a:pt x="17675" y="34833"/>
                </a:lnTo>
                <a:lnTo>
                  <a:pt x="18370" y="32900"/>
                </a:lnTo>
                <a:lnTo>
                  <a:pt x="18134" y="32900"/>
                </a:lnTo>
                <a:lnTo>
                  <a:pt x="18382" y="32556"/>
                </a:lnTo>
                <a:lnTo>
                  <a:pt x="18648" y="31950"/>
                </a:lnTo>
                <a:lnTo>
                  <a:pt x="19064" y="31950"/>
                </a:lnTo>
                <a:lnTo>
                  <a:pt x="19574" y="31429"/>
                </a:lnTo>
                <a:lnTo>
                  <a:pt x="25558" y="28286"/>
                </a:lnTo>
                <a:lnTo>
                  <a:pt x="46882" y="18078"/>
                </a:lnTo>
                <a:lnTo>
                  <a:pt x="50149" y="16480"/>
                </a:lnTo>
                <a:lnTo>
                  <a:pt x="57242" y="12755"/>
                </a:lnTo>
                <a:lnTo>
                  <a:pt x="58599" y="8401"/>
                </a:lnTo>
                <a:lnTo>
                  <a:pt x="54898" y="1355"/>
                </a:lnTo>
                <a:lnTo>
                  <a:pt x="50543" y="0"/>
                </a:lnTo>
                <a:close/>
              </a:path>
              <a:path w="59054" h="53975">
                <a:moveTo>
                  <a:pt x="18648" y="31950"/>
                </a:moveTo>
                <a:lnTo>
                  <a:pt x="18366" y="32593"/>
                </a:lnTo>
                <a:lnTo>
                  <a:pt x="18134" y="32900"/>
                </a:lnTo>
                <a:lnTo>
                  <a:pt x="18471" y="32556"/>
                </a:lnTo>
                <a:lnTo>
                  <a:pt x="18648" y="31950"/>
                </a:lnTo>
                <a:close/>
              </a:path>
              <a:path w="59054" h="53975">
                <a:moveTo>
                  <a:pt x="18471" y="32556"/>
                </a:moveTo>
                <a:lnTo>
                  <a:pt x="18134" y="32900"/>
                </a:lnTo>
                <a:lnTo>
                  <a:pt x="18370" y="32900"/>
                </a:lnTo>
                <a:lnTo>
                  <a:pt x="18471" y="32556"/>
                </a:lnTo>
                <a:close/>
              </a:path>
              <a:path w="59054" h="53975">
                <a:moveTo>
                  <a:pt x="19064" y="31950"/>
                </a:moveTo>
                <a:lnTo>
                  <a:pt x="18648" y="31950"/>
                </a:lnTo>
                <a:lnTo>
                  <a:pt x="18471" y="32556"/>
                </a:lnTo>
                <a:lnTo>
                  <a:pt x="19064" y="31950"/>
                </a:lnTo>
                <a:close/>
              </a:path>
            </a:pathLst>
          </a:custGeom>
          <a:solidFill>
            <a:srgbClr val="000000"/>
          </a:solidFill>
        </p:spPr>
        <p:txBody>
          <a:bodyPr wrap="square" lIns="0" tIns="0" rIns="0" bIns="0" rtlCol="0"/>
          <a:lstStyle/>
          <a:p>
            <a:endParaRPr/>
          </a:p>
        </p:txBody>
      </p:sp>
      <p:pic>
        <p:nvPicPr>
          <p:cNvPr id="37" name="object 37"/>
          <p:cNvPicPr/>
          <p:nvPr/>
        </p:nvPicPr>
        <p:blipFill>
          <a:blip r:embed="rId24" cstate="print"/>
          <a:stretch>
            <a:fillRect/>
          </a:stretch>
        </p:blipFill>
        <p:spPr>
          <a:xfrm>
            <a:off x="4351156" y="2477969"/>
            <a:ext cx="142041" cy="182203"/>
          </a:xfrm>
          <a:prstGeom prst="rect">
            <a:avLst/>
          </a:prstGeom>
        </p:spPr>
      </p:pic>
      <p:pic>
        <p:nvPicPr>
          <p:cNvPr id="38" name="object 38"/>
          <p:cNvPicPr/>
          <p:nvPr/>
        </p:nvPicPr>
        <p:blipFill>
          <a:blip r:embed="rId25" cstate="print"/>
          <a:stretch>
            <a:fillRect/>
          </a:stretch>
        </p:blipFill>
        <p:spPr>
          <a:xfrm>
            <a:off x="4390017" y="2093368"/>
            <a:ext cx="120705" cy="174705"/>
          </a:xfrm>
          <a:prstGeom prst="rect">
            <a:avLst/>
          </a:prstGeom>
        </p:spPr>
      </p:pic>
      <p:pic>
        <p:nvPicPr>
          <p:cNvPr id="39" name="object 39"/>
          <p:cNvPicPr/>
          <p:nvPr/>
        </p:nvPicPr>
        <p:blipFill>
          <a:blip r:embed="rId26" cstate="print"/>
          <a:stretch>
            <a:fillRect/>
          </a:stretch>
        </p:blipFill>
        <p:spPr>
          <a:xfrm>
            <a:off x="4376231" y="1606046"/>
            <a:ext cx="99744" cy="189803"/>
          </a:xfrm>
          <a:prstGeom prst="rect">
            <a:avLst/>
          </a:prstGeom>
        </p:spPr>
      </p:pic>
      <p:pic>
        <p:nvPicPr>
          <p:cNvPr id="40" name="object 40"/>
          <p:cNvPicPr/>
          <p:nvPr/>
        </p:nvPicPr>
        <p:blipFill>
          <a:blip r:embed="rId27" cstate="print"/>
          <a:stretch>
            <a:fillRect/>
          </a:stretch>
        </p:blipFill>
        <p:spPr>
          <a:xfrm>
            <a:off x="4282169" y="2945572"/>
            <a:ext cx="190015" cy="285388"/>
          </a:xfrm>
          <a:prstGeom prst="rect">
            <a:avLst/>
          </a:prstGeom>
        </p:spPr>
      </p:pic>
      <p:sp>
        <p:nvSpPr>
          <p:cNvPr id="41" name="object 41"/>
          <p:cNvSpPr/>
          <p:nvPr/>
        </p:nvSpPr>
        <p:spPr>
          <a:xfrm>
            <a:off x="3007494" y="296165"/>
            <a:ext cx="153545" cy="247409"/>
          </a:xfrm>
          <a:custGeom>
            <a:avLst/>
            <a:gdLst/>
            <a:ahLst/>
            <a:cxnLst/>
            <a:rect l="l" t="t" r="r" b="b"/>
            <a:pathLst>
              <a:path w="179704" h="289559">
                <a:moveTo>
                  <a:pt x="10861" y="265429"/>
                </a:moveTo>
                <a:lnTo>
                  <a:pt x="2933" y="266700"/>
                </a:lnTo>
                <a:lnTo>
                  <a:pt x="0" y="269239"/>
                </a:lnTo>
                <a:lnTo>
                  <a:pt x="289" y="273050"/>
                </a:lnTo>
                <a:lnTo>
                  <a:pt x="345" y="280669"/>
                </a:lnTo>
                <a:lnTo>
                  <a:pt x="581" y="283209"/>
                </a:lnTo>
                <a:lnTo>
                  <a:pt x="1338" y="285750"/>
                </a:lnTo>
                <a:lnTo>
                  <a:pt x="5467" y="289559"/>
                </a:lnTo>
                <a:lnTo>
                  <a:pt x="16799" y="289559"/>
                </a:lnTo>
                <a:lnTo>
                  <a:pt x="22246" y="288289"/>
                </a:lnTo>
                <a:lnTo>
                  <a:pt x="25236" y="288289"/>
                </a:lnTo>
                <a:lnTo>
                  <a:pt x="26593" y="287019"/>
                </a:lnTo>
                <a:lnTo>
                  <a:pt x="36939" y="287019"/>
                </a:lnTo>
                <a:lnTo>
                  <a:pt x="40111" y="285750"/>
                </a:lnTo>
                <a:lnTo>
                  <a:pt x="44583" y="284479"/>
                </a:lnTo>
                <a:lnTo>
                  <a:pt x="63529" y="280669"/>
                </a:lnTo>
                <a:lnTo>
                  <a:pt x="65059" y="279400"/>
                </a:lnTo>
                <a:lnTo>
                  <a:pt x="14649" y="279400"/>
                </a:lnTo>
                <a:lnTo>
                  <a:pt x="14404" y="278129"/>
                </a:lnTo>
                <a:lnTo>
                  <a:pt x="12051" y="275589"/>
                </a:lnTo>
                <a:lnTo>
                  <a:pt x="14541" y="275589"/>
                </a:lnTo>
                <a:lnTo>
                  <a:pt x="14766" y="275530"/>
                </a:lnTo>
                <a:lnTo>
                  <a:pt x="14812" y="274319"/>
                </a:lnTo>
                <a:lnTo>
                  <a:pt x="14354" y="267969"/>
                </a:lnTo>
                <a:lnTo>
                  <a:pt x="10861" y="265429"/>
                </a:lnTo>
                <a:close/>
              </a:path>
              <a:path w="179704" h="289559">
                <a:moveTo>
                  <a:pt x="14766" y="275530"/>
                </a:moveTo>
                <a:lnTo>
                  <a:pt x="14541" y="275589"/>
                </a:lnTo>
                <a:lnTo>
                  <a:pt x="12051" y="275589"/>
                </a:lnTo>
                <a:lnTo>
                  <a:pt x="14404" y="278129"/>
                </a:lnTo>
                <a:lnTo>
                  <a:pt x="14649" y="279400"/>
                </a:lnTo>
                <a:lnTo>
                  <a:pt x="14766" y="275530"/>
                </a:lnTo>
                <a:close/>
              </a:path>
              <a:path w="179704" h="289559">
                <a:moveTo>
                  <a:pt x="163824" y="15239"/>
                </a:moveTo>
                <a:lnTo>
                  <a:pt x="144278" y="15239"/>
                </a:lnTo>
                <a:lnTo>
                  <a:pt x="146516" y="16509"/>
                </a:lnTo>
                <a:lnTo>
                  <a:pt x="148570" y="17779"/>
                </a:lnTo>
                <a:lnTo>
                  <a:pt x="162932" y="54609"/>
                </a:lnTo>
                <a:lnTo>
                  <a:pt x="165137" y="113029"/>
                </a:lnTo>
                <a:lnTo>
                  <a:pt x="165251" y="123189"/>
                </a:lnTo>
                <a:lnTo>
                  <a:pt x="159073" y="162559"/>
                </a:lnTo>
                <a:lnTo>
                  <a:pt x="143522" y="199389"/>
                </a:lnTo>
                <a:lnTo>
                  <a:pt x="139434" y="207009"/>
                </a:lnTo>
                <a:lnTo>
                  <a:pt x="110251" y="240029"/>
                </a:lnTo>
                <a:lnTo>
                  <a:pt x="73019" y="261619"/>
                </a:lnTo>
                <a:lnTo>
                  <a:pt x="66612" y="264159"/>
                </a:lnTo>
                <a:lnTo>
                  <a:pt x="65308" y="265429"/>
                </a:lnTo>
                <a:lnTo>
                  <a:pt x="61258" y="266700"/>
                </a:lnTo>
                <a:lnTo>
                  <a:pt x="59846" y="266700"/>
                </a:lnTo>
                <a:lnTo>
                  <a:pt x="50819" y="269239"/>
                </a:lnTo>
                <a:lnTo>
                  <a:pt x="41442" y="270509"/>
                </a:lnTo>
                <a:lnTo>
                  <a:pt x="36728" y="271779"/>
                </a:lnTo>
                <a:lnTo>
                  <a:pt x="34847" y="271779"/>
                </a:lnTo>
                <a:lnTo>
                  <a:pt x="33545" y="273050"/>
                </a:lnTo>
                <a:lnTo>
                  <a:pt x="23435" y="273050"/>
                </a:lnTo>
                <a:lnTo>
                  <a:pt x="20511" y="274319"/>
                </a:lnTo>
                <a:lnTo>
                  <a:pt x="19376" y="274319"/>
                </a:lnTo>
                <a:lnTo>
                  <a:pt x="14766" y="275530"/>
                </a:lnTo>
                <a:lnTo>
                  <a:pt x="14653" y="279400"/>
                </a:lnTo>
                <a:lnTo>
                  <a:pt x="65059" y="279400"/>
                </a:lnTo>
                <a:lnTo>
                  <a:pt x="69761" y="278129"/>
                </a:lnTo>
                <a:lnTo>
                  <a:pt x="71352" y="278129"/>
                </a:lnTo>
                <a:lnTo>
                  <a:pt x="78840" y="275589"/>
                </a:lnTo>
                <a:lnTo>
                  <a:pt x="84637" y="273050"/>
                </a:lnTo>
                <a:lnTo>
                  <a:pt x="101615" y="262889"/>
                </a:lnTo>
                <a:lnTo>
                  <a:pt x="107363" y="260350"/>
                </a:lnTo>
                <a:lnTo>
                  <a:pt x="119245" y="251459"/>
                </a:lnTo>
                <a:lnTo>
                  <a:pt x="124667" y="246379"/>
                </a:lnTo>
                <a:lnTo>
                  <a:pt x="129837" y="241300"/>
                </a:lnTo>
                <a:lnTo>
                  <a:pt x="134177" y="237489"/>
                </a:lnTo>
                <a:lnTo>
                  <a:pt x="138500" y="232409"/>
                </a:lnTo>
                <a:lnTo>
                  <a:pt x="142725" y="227329"/>
                </a:lnTo>
                <a:lnTo>
                  <a:pt x="146771" y="220979"/>
                </a:lnTo>
                <a:lnTo>
                  <a:pt x="150329" y="215900"/>
                </a:lnTo>
                <a:lnTo>
                  <a:pt x="153734" y="210819"/>
                </a:lnTo>
                <a:lnTo>
                  <a:pt x="156979" y="204469"/>
                </a:lnTo>
                <a:lnTo>
                  <a:pt x="160058" y="199389"/>
                </a:lnTo>
                <a:lnTo>
                  <a:pt x="163687" y="191769"/>
                </a:lnTo>
                <a:lnTo>
                  <a:pt x="166827" y="184150"/>
                </a:lnTo>
                <a:lnTo>
                  <a:pt x="169738" y="176529"/>
                </a:lnTo>
                <a:lnTo>
                  <a:pt x="171969" y="168909"/>
                </a:lnTo>
                <a:lnTo>
                  <a:pt x="173917" y="162559"/>
                </a:lnTo>
                <a:lnTo>
                  <a:pt x="176862" y="151129"/>
                </a:lnTo>
                <a:lnTo>
                  <a:pt x="178216" y="143509"/>
                </a:lnTo>
                <a:lnTo>
                  <a:pt x="178917" y="137159"/>
                </a:lnTo>
                <a:lnTo>
                  <a:pt x="179663" y="123189"/>
                </a:lnTo>
                <a:lnTo>
                  <a:pt x="179553" y="113029"/>
                </a:lnTo>
                <a:lnTo>
                  <a:pt x="179426" y="84315"/>
                </a:lnTo>
                <a:lnTo>
                  <a:pt x="174753" y="41909"/>
                </a:lnTo>
                <a:lnTo>
                  <a:pt x="167374" y="21589"/>
                </a:lnTo>
                <a:lnTo>
                  <a:pt x="163824" y="15239"/>
                </a:lnTo>
                <a:close/>
              </a:path>
              <a:path w="179704" h="289559">
                <a:moveTo>
                  <a:pt x="69208" y="57052"/>
                </a:moveTo>
                <a:lnTo>
                  <a:pt x="53548" y="102869"/>
                </a:lnTo>
                <a:lnTo>
                  <a:pt x="51564" y="110489"/>
                </a:lnTo>
                <a:lnTo>
                  <a:pt x="49787" y="116872"/>
                </a:lnTo>
                <a:lnTo>
                  <a:pt x="48195" y="123189"/>
                </a:lnTo>
                <a:lnTo>
                  <a:pt x="46072" y="132079"/>
                </a:lnTo>
                <a:lnTo>
                  <a:pt x="44397" y="138429"/>
                </a:lnTo>
                <a:lnTo>
                  <a:pt x="39488" y="176529"/>
                </a:lnTo>
                <a:lnTo>
                  <a:pt x="39376" y="224789"/>
                </a:lnTo>
                <a:lnTo>
                  <a:pt x="39883" y="229869"/>
                </a:lnTo>
                <a:lnTo>
                  <a:pt x="40925" y="238759"/>
                </a:lnTo>
                <a:lnTo>
                  <a:pt x="41544" y="241300"/>
                </a:lnTo>
                <a:lnTo>
                  <a:pt x="46798" y="245109"/>
                </a:lnTo>
                <a:lnTo>
                  <a:pt x="49176" y="246379"/>
                </a:lnTo>
                <a:lnTo>
                  <a:pt x="52075" y="245109"/>
                </a:lnTo>
                <a:lnTo>
                  <a:pt x="54150" y="245109"/>
                </a:lnTo>
                <a:lnTo>
                  <a:pt x="55965" y="243839"/>
                </a:lnTo>
                <a:lnTo>
                  <a:pt x="56777" y="243839"/>
                </a:lnTo>
                <a:lnTo>
                  <a:pt x="59683" y="241300"/>
                </a:lnTo>
                <a:lnTo>
                  <a:pt x="61539" y="237489"/>
                </a:lnTo>
                <a:lnTo>
                  <a:pt x="62326" y="234950"/>
                </a:lnTo>
                <a:lnTo>
                  <a:pt x="55218" y="234950"/>
                </a:lnTo>
                <a:lnTo>
                  <a:pt x="55008" y="233679"/>
                </a:lnTo>
                <a:lnTo>
                  <a:pt x="54655" y="233679"/>
                </a:lnTo>
                <a:lnTo>
                  <a:pt x="53348" y="232409"/>
                </a:lnTo>
                <a:lnTo>
                  <a:pt x="47538" y="232409"/>
                </a:lnTo>
                <a:lnTo>
                  <a:pt x="48585" y="229869"/>
                </a:lnTo>
                <a:lnTo>
                  <a:pt x="49442" y="227329"/>
                </a:lnTo>
                <a:lnTo>
                  <a:pt x="49612" y="227329"/>
                </a:lnTo>
                <a:lnTo>
                  <a:pt x="50313" y="220979"/>
                </a:lnTo>
                <a:lnTo>
                  <a:pt x="50880" y="218439"/>
                </a:lnTo>
                <a:lnTo>
                  <a:pt x="52523" y="212089"/>
                </a:lnTo>
                <a:lnTo>
                  <a:pt x="52867" y="209550"/>
                </a:lnTo>
                <a:lnTo>
                  <a:pt x="53540" y="205739"/>
                </a:lnTo>
                <a:lnTo>
                  <a:pt x="53792" y="203200"/>
                </a:lnTo>
                <a:lnTo>
                  <a:pt x="53906" y="176529"/>
                </a:lnTo>
                <a:lnTo>
                  <a:pt x="54302" y="168909"/>
                </a:lnTo>
                <a:lnTo>
                  <a:pt x="62186" y="125729"/>
                </a:lnTo>
                <a:lnTo>
                  <a:pt x="63739" y="120650"/>
                </a:lnTo>
                <a:lnTo>
                  <a:pt x="64768" y="116839"/>
                </a:lnTo>
                <a:lnTo>
                  <a:pt x="65335" y="113029"/>
                </a:lnTo>
                <a:lnTo>
                  <a:pt x="66216" y="107950"/>
                </a:lnTo>
                <a:lnTo>
                  <a:pt x="66568" y="105409"/>
                </a:lnTo>
                <a:lnTo>
                  <a:pt x="68557" y="95250"/>
                </a:lnTo>
                <a:lnTo>
                  <a:pt x="68972" y="92709"/>
                </a:lnTo>
                <a:lnTo>
                  <a:pt x="69330" y="88900"/>
                </a:lnTo>
                <a:lnTo>
                  <a:pt x="69401" y="81959"/>
                </a:lnTo>
                <a:lnTo>
                  <a:pt x="67904" y="80009"/>
                </a:lnTo>
                <a:lnTo>
                  <a:pt x="68257" y="76200"/>
                </a:lnTo>
                <a:lnTo>
                  <a:pt x="69009" y="68813"/>
                </a:lnTo>
                <a:lnTo>
                  <a:pt x="69121" y="67309"/>
                </a:lnTo>
                <a:lnTo>
                  <a:pt x="69208" y="57052"/>
                </a:lnTo>
                <a:close/>
              </a:path>
              <a:path w="179704" h="289559">
                <a:moveTo>
                  <a:pt x="54578" y="231139"/>
                </a:moveTo>
                <a:lnTo>
                  <a:pt x="52042" y="231139"/>
                </a:lnTo>
                <a:lnTo>
                  <a:pt x="54655" y="233679"/>
                </a:lnTo>
                <a:lnTo>
                  <a:pt x="55008" y="233679"/>
                </a:lnTo>
                <a:lnTo>
                  <a:pt x="55218" y="234950"/>
                </a:lnTo>
                <a:lnTo>
                  <a:pt x="55110" y="233679"/>
                </a:lnTo>
                <a:lnTo>
                  <a:pt x="54796" y="232409"/>
                </a:lnTo>
                <a:lnTo>
                  <a:pt x="54578" y="231139"/>
                </a:lnTo>
                <a:close/>
              </a:path>
              <a:path w="179704" h="289559">
                <a:moveTo>
                  <a:pt x="73924" y="84315"/>
                </a:moveTo>
                <a:lnTo>
                  <a:pt x="67399" y="106679"/>
                </a:lnTo>
                <a:lnTo>
                  <a:pt x="65460" y="114300"/>
                </a:lnTo>
                <a:lnTo>
                  <a:pt x="64763" y="116872"/>
                </a:lnTo>
                <a:lnTo>
                  <a:pt x="61744" y="137159"/>
                </a:lnTo>
                <a:lnTo>
                  <a:pt x="59516" y="149859"/>
                </a:lnTo>
                <a:lnTo>
                  <a:pt x="58154" y="160019"/>
                </a:lnTo>
                <a:lnTo>
                  <a:pt x="57476" y="166369"/>
                </a:lnTo>
                <a:lnTo>
                  <a:pt x="56154" y="177800"/>
                </a:lnTo>
                <a:lnTo>
                  <a:pt x="53906" y="201970"/>
                </a:lnTo>
                <a:lnTo>
                  <a:pt x="53869" y="215900"/>
                </a:lnTo>
                <a:lnTo>
                  <a:pt x="53769" y="223519"/>
                </a:lnTo>
                <a:lnTo>
                  <a:pt x="54135" y="227329"/>
                </a:lnTo>
                <a:lnTo>
                  <a:pt x="54578" y="231139"/>
                </a:lnTo>
                <a:lnTo>
                  <a:pt x="54796" y="232409"/>
                </a:lnTo>
                <a:lnTo>
                  <a:pt x="55110" y="233679"/>
                </a:lnTo>
                <a:lnTo>
                  <a:pt x="55218" y="234950"/>
                </a:lnTo>
                <a:lnTo>
                  <a:pt x="62326" y="234950"/>
                </a:lnTo>
                <a:lnTo>
                  <a:pt x="63507" y="231139"/>
                </a:lnTo>
                <a:lnTo>
                  <a:pt x="63788" y="229869"/>
                </a:lnTo>
                <a:lnTo>
                  <a:pt x="64536" y="223519"/>
                </a:lnTo>
                <a:lnTo>
                  <a:pt x="65022" y="220979"/>
                </a:lnTo>
                <a:lnTo>
                  <a:pt x="66611" y="214629"/>
                </a:lnTo>
                <a:lnTo>
                  <a:pt x="67019" y="213359"/>
                </a:lnTo>
                <a:lnTo>
                  <a:pt x="67837" y="208279"/>
                </a:lnTo>
                <a:lnTo>
                  <a:pt x="68113" y="205739"/>
                </a:lnTo>
                <a:lnTo>
                  <a:pt x="70491" y="179069"/>
                </a:lnTo>
                <a:lnTo>
                  <a:pt x="71786" y="167639"/>
                </a:lnTo>
                <a:lnTo>
                  <a:pt x="72448" y="161289"/>
                </a:lnTo>
                <a:lnTo>
                  <a:pt x="73759" y="152400"/>
                </a:lnTo>
                <a:lnTo>
                  <a:pt x="76314" y="137159"/>
                </a:lnTo>
                <a:lnTo>
                  <a:pt x="79578" y="115569"/>
                </a:lnTo>
                <a:lnTo>
                  <a:pt x="80411" y="110489"/>
                </a:lnTo>
                <a:lnTo>
                  <a:pt x="83270" y="95250"/>
                </a:lnTo>
                <a:lnTo>
                  <a:pt x="83717" y="90169"/>
                </a:lnTo>
                <a:lnTo>
                  <a:pt x="83839" y="85089"/>
                </a:lnTo>
                <a:lnTo>
                  <a:pt x="78757" y="85089"/>
                </a:lnTo>
                <a:lnTo>
                  <a:pt x="73924" y="84315"/>
                </a:lnTo>
                <a:close/>
              </a:path>
              <a:path w="179704" h="289559">
                <a:moveTo>
                  <a:pt x="53906" y="201970"/>
                </a:moveTo>
                <a:lnTo>
                  <a:pt x="53540" y="205739"/>
                </a:lnTo>
                <a:lnTo>
                  <a:pt x="52867" y="209550"/>
                </a:lnTo>
                <a:lnTo>
                  <a:pt x="52523" y="212089"/>
                </a:lnTo>
                <a:lnTo>
                  <a:pt x="50880" y="218439"/>
                </a:lnTo>
                <a:lnTo>
                  <a:pt x="50313" y="220979"/>
                </a:lnTo>
                <a:lnTo>
                  <a:pt x="49612" y="227329"/>
                </a:lnTo>
                <a:lnTo>
                  <a:pt x="49442" y="227329"/>
                </a:lnTo>
                <a:lnTo>
                  <a:pt x="48585" y="229869"/>
                </a:lnTo>
                <a:lnTo>
                  <a:pt x="47538" y="232409"/>
                </a:lnTo>
                <a:lnTo>
                  <a:pt x="48000" y="232409"/>
                </a:lnTo>
                <a:lnTo>
                  <a:pt x="48426" y="231139"/>
                </a:lnTo>
                <a:lnTo>
                  <a:pt x="54578" y="231139"/>
                </a:lnTo>
                <a:lnTo>
                  <a:pt x="54135" y="227329"/>
                </a:lnTo>
                <a:lnTo>
                  <a:pt x="53769" y="223519"/>
                </a:lnTo>
                <a:lnTo>
                  <a:pt x="53869" y="215900"/>
                </a:lnTo>
                <a:lnTo>
                  <a:pt x="53906" y="201970"/>
                </a:lnTo>
                <a:close/>
              </a:path>
              <a:path w="179704" h="289559">
                <a:moveTo>
                  <a:pt x="52042" y="231139"/>
                </a:moveTo>
                <a:lnTo>
                  <a:pt x="48426" y="231139"/>
                </a:lnTo>
                <a:lnTo>
                  <a:pt x="48000" y="232409"/>
                </a:lnTo>
                <a:lnTo>
                  <a:pt x="53348" y="232409"/>
                </a:lnTo>
                <a:lnTo>
                  <a:pt x="52042" y="231139"/>
                </a:lnTo>
                <a:close/>
              </a:path>
              <a:path w="179704" h="289559">
                <a:moveTo>
                  <a:pt x="69401" y="81959"/>
                </a:moveTo>
                <a:lnTo>
                  <a:pt x="69330" y="88900"/>
                </a:lnTo>
                <a:lnTo>
                  <a:pt x="68972" y="92709"/>
                </a:lnTo>
                <a:lnTo>
                  <a:pt x="68557" y="95250"/>
                </a:lnTo>
                <a:lnTo>
                  <a:pt x="66568" y="105409"/>
                </a:lnTo>
                <a:lnTo>
                  <a:pt x="66216" y="107950"/>
                </a:lnTo>
                <a:lnTo>
                  <a:pt x="65335" y="113029"/>
                </a:lnTo>
                <a:lnTo>
                  <a:pt x="64763" y="116872"/>
                </a:lnTo>
                <a:lnTo>
                  <a:pt x="65460" y="114300"/>
                </a:lnTo>
                <a:lnTo>
                  <a:pt x="67399" y="106679"/>
                </a:lnTo>
                <a:lnTo>
                  <a:pt x="73924" y="84315"/>
                </a:lnTo>
                <a:lnTo>
                  <a:pt x="70830" y="83819"/>
                </a:lnTo>
                <a:lnTo>
                  <a:pt x="69401" y="81959"/>
                </a:lnTo>
                <a:close/>
              </a:path>
              <a:path w="179704" h="289559">
                <a:moveTo>
                  <a:pt x="83031" y="60497"/>
                </a:moveTo>
                <a:lnTo>
                  <a:pt x="80700" y="66039"/>
                </a:lnTo>
                <a:lnTo>
                  <a:pt x="77911" y="73659"/>
                </a:lnTo>
                <a:lnTo>
                  <a:pt x="75691" y="78739"/>
                </a:lnTo>
                <a:lnTo>
                  <a:pt x="73924" y="84315"/>
                </a:lnTo>
                <a:lnTo>
                  <a:pt x="78757" y="85089"/>
                </a:lnTo>
                <a:lnTo>
                  <a:pt x="82256" y="81279"/>
                </a:lnTo>
                <a:lnTo>
                  <a:pt x="83085" y="72389"/>
                </a:lnTo>
                <a:lnTo>
                  <a:pt x="80392" y="72389"/>
                </a:lnTo>
                <a:lnTo>
                  <a:pt x="83420" y="68813"/>
                </a:lnTo>
                <a:lnTo>
                  <a:pt x="83560" y="67309"/>
                </a:lnTo>
                <a:lnTo>
                  <a:pt x="83618" y="60959"/>
                </a:lnTo>
                <a:lnTo>
                  <a:pt x="83031" y="60497"/>
                </a:lnTo>
                <a:close/>
              </a:path>
              <a:path w="179704" h="289559">
                <a:moveTo>
                  <a:pt x="83618" y="68579"/>
                </a:moveTo>
                <a:lnTo>
                  <a:pt x="83420" y="68813"/>
                </a:lnTo>
                <a:lnTo>
                  <a:pt x="82256" y="81279"/>
                </a:lnTo>
                <a:lnTo>
                  <a:pt x="78757" y="85089"/>
                </a:lnTo>
                <a:lnTo>
                  <a:pt x="83839" y="85089"/>
                </a:lnTo>
                <a:lnTo>
                  <a:pt x="83723" y="78739"/>
                </a:lnTo>
                <a:lnTo>
                  <a:pt x="83618" y="68579"/>
                </a:lnTo>
                <a:close/>
              </a:path>
              <a:path w="179704" h="289559">
                <a:moveTo>
                  <a:pt x="69208" y="68579"/>
                </a:moveTo>
                <a:lnTo>
                  <a:pt x="69278" y="77469"/>
                </a:lnTo>
                <a:lnTo>
                  <a:pt x="69401" y="81959"/>
                </a:lnTo>
                <a:lnTo>
                  <a:pt x="70830" y="83819"/>
                </a:lnTo>
                <a:lnTo>
                  <a:pt x="73924" y="84315"/>
                </a:lnTo>
                <a:lnTo>
                  <a:pt x="75691" y="78739"/>
                </a:lnTo>
                <a:lnTo>
                  <a:pt x="77911" y="73659"/>
                </a:lnTo>
                <a:lnTo>
                  <a:pt x="78376" y="72389"/>
                </a:lnTo>
                <a:lnTo>
                  <a:pt x="72434" y="72389"/>
                </a:lnTo>
                <a:lnTo>
                  <a:pt x="69208" y="68579"/>
                </a:lnTo>
                <a:close/>
              </a:path>
              <a:path w="179704" h="289559">
                <a:moveTo>
                  <a:pt x="69208" y="66039"/>
                </a:moveTo>
                <a:lnTo>
                  <a:pt x="69009" y="68813"/>
                </a:lnTo>
                <a:lnTo>
                  <a:pt x="67904" y="80009"/>
                </a:lnTo>
                <a:lnTo>
                  <a:pt x="69401" y="81959"/>
                </a:lnTo>
                <a:lnTo>
                  <a:pt x="69278" y="77469"/>
                </a:lnTo>
                <a:lnTo>
                  <a:pt x="69208" y="66039"/>
                </a:lnTo>
                <a:close/>
              </a:path>
              <a:path w="179704" h="289559">
                <a:moveTo>
                  <a:pt x="80392" y="58419"/>
                </a:moveTo>
                <a:lnTo>
                  <a:pt x="72434" y="58419"/>
                </a:lnTo>
                <a:lnTo>
                  <a:pt x="69208" y="60959"/>
                </a:lnTo>
                <a:lnTo>
                  <a:pt x="69208" y="68579"/>
                </a:lnTo>
                <a:lnTo>
                  <a:pt x="72434" y="72389"/>
                </a:lnTo>
                <a:lnTo>
                  <a:pt x="78376" y="72389"/>
                </a:lnTo>
                <a:lnTo>
                  <a:pt x="80700" y="66039"/>
                </a:lnTo>
                <a:lnTo>
                  <a:pt x="83031" y="60497"/>
                </a:lnTo>
                <a:lnTo>
                  <a:pt x="80392" y="58419"/>
                </a:lnTo>
                <a:close/>
              </a:path>
              <a:path w="179704" h="289559">
                <a:moveTo>
                  <a:pt x="83420" y="68813"/>
                </a:moveTo>
                <a:lnTo>
                  <a:pt x="80392" y="72389"/>
                </a:lnTo>
                <a:lnTo>
                  <a:pt x="83085" y="72389"/>
                </a:lnTo>
                <a:lnTo>
                  <a:pt x="83420" y="68813"/>
                </a:lnTo>
                <a:close/>
              </a:path>
              <a:path w="179704" h="289559">
                <a:moveTo>
                  <a:pt x="83618" y="64769"/>
                </a:moveTo>
                <a:lnTo>
                  <a:pt x="83560" y="67309"/>
                </a:lnTo>
                <a:lnTo>
                  <a:pt x="83420" y="68813"/>
                </a:lnTo>
                <a:lnTo>
                  <a:pt x="83618" y="68579"/>
                </a:lnTo>
                <a:lnTo>
                  <a:pt x="83618" y="64769"/>
                </a:lnTo>
                <a:close/>
              </a:path>
              <a:path w="179704" h="289559">
                <a:moveTo>
                  <a:pt x="152718" y="2539"/>
                </a:moveTo>
                <a:lnTo>
                  <a:pt x="118883" y="2539"/>
                </a:lnTo>
                <a:lnTo>
                  <a:pt x="112246" y="5079"/>
                </a:lnTo>
                <a:lnTo>
                  <a:pt x="79683" y="36829"/>
                </a:lnTo>
                <a:lnTo>
                  <a:pt x="69208" y="57052"/>
                </a:lnTo>
                <a:lnTo>
                  <a:pt x="69208" y="60959"/>
                </a:lnTo>
                <a:lnTo>
                  <a:pt x="72434" y="58419"/>
                </a:lnTo>
                <a:lnTo>
                  <a:pt x="83618" y="58419"/>
                </a:lnTo>
                <a:lnTo>
                  <a:pt x="83618" y="55879"/>
                </a:lnTo>
                <a:lnTo>
                  <a:pt x="85313" y="55879"/>
                </a:lnTo>
                <a:lnTo>
                  <a:pt x="88552" y="49529"/>
                </a:lnTo>
                <a:lnTo>
                  <a:pt x="114260" y="20319"/>
                </a:lnTo>
                <a:lnTo>
                  <a:pt x="122862" y="16509"/>
                </a:lnTo>
                <a:lnTo>
                  <a:pt x="123788" y="16509"/>
                </a:lnTo>
                <a:lnTo>
                  <a:pt x="126494" y="15239"/>
                </a:lnTo>
                <a:lnTo>
                  <a:pt x="163824" y="15239"/>
                </a:lnTo>
                <a:lnTo>
                  <a:pt x="160985" y="10159"/>
                </a:lnTo>
                <a:lnTo>
                  <a:pt x="159351" y="7619"/>
                </a:lnTo>
                <a:lnTo>
                  <a:pt x="152718" y="2539"/>
                </a:lnTo>
                <a:close/>
              </a:path>
              <a:path w="179704" h="289559">
                <a:moveTo>
                  <a:pt x="83618" y="59205"/>
                </a:moveTo>
                <a:lnTo>
                  <a:pt x="83371" y="59689"/>
                </a:lnTo>
                <a:lnTo>
                  <a:pt x="83031" y="60497"/>
                </a:lnTo>
                <a:lnTo>
                  <a:pt x="83618" y="60959"/>
                </a:lnTo>
                <a:lnTo>
                  <a:pt x="83618" y="59205"/>
                </a:lnTo>
                <a:close/>
              </a:path>
              <a:path w="179704" h="289559">
                <a:moveTo>
                  <a:pt x="83618" y="58419"/>
                </a:moveTo>
                <a:lnTo>
                  <a:pt x="80392" y="58419"/>
                </a:lnTo>
                <a:lnTo>
                  <a:pt x="83031" y="60497"/>
                </a:lnTo>
                <a:lnTo>
                  <a:pt x="83371" y="59689"/>
                </a:lnTo>
                <a:lnTo>
                  <a:pt x="83618" y="59205"/>
                </a:lnTo>
                <a:lnTo>
                  <a:pt x="83618" y="58419"/>
                </a:lnTo>
                <a:close/>
              </a:path>
              <a:path w="179704" h="289559">
                <a:moveTo>
                  <a:pt x="85313" y="55879"/>
                </a:moveTo>
                <a:lnTo>
                  <a:pt x="83618" y="55879"/>
                </a:lnTo>
                <a:lnTo>
                  <a:pt x="83618" y="59205"/>
                </a:lnTo>
                <a:lnTo>
                  <a:pt x="85313" y="55879"/>
                </a:lnTo>
                <a:close/>
              </a:path>
              <a:path w="179704" h="289559">
                <a:moveTo>
                  <a:pt x="69739" y="55879"/>
                </a:moveTo>
                <a:lnTo>
                  <a:pt x="69208" y="55879"/>
                </a:lnTo>
                <a:lnTo>
                  <a:pt x="69208" y="57052"/>
                </a:lnTo>
                <a:lnTo>
                  <a:pt x="69739" y="55879"/>
                </a:lnTo>
                <a:close/>
              </a:path>
              <a:path w="179704" h="289559">
                <a:moveTo>
                  <a:pt x="141937" y="1269"/>
                </a:moveTo>
                <a:lnTo>
                  <a:pt x="124534" y="1269"/>
                </a:lnTo>
                <a:lnTo>
                  <a:pt x="120474" y="2539"/>
                </a:lnTo>
                <a:lnTo>
                  <a:pt x="148781" y="2539"/>
                </a:lnTo>
                <a:lnTo>
                  <a:pt x="141937" y="1269"/>
                </a:lnTo>
                <a:close/>
              </a:path>
              <a:path w="179704" h="289559">
                <a:moveTo>
                  <a:pt x="137391" y="0"/>
                </a:moveTo>
                <a:lnTo>
                  <a:pt x="135611" y="0"/>
                </a:lnTo>
                <a:lnTo>
                  <a:pt x="126222" y="1269"/>
                </a:lnTo>
                <a:lnTo>
                  <a:pt x="140976" y="1269"/>
                </a:lnTo>
                <a:lnTo>
                  <a:pt x="137391" y="0"/>
                </a:lnTo>
                <a:close/>
              </a:path>
            </a:pathLst>
          </a:custGeom>
          <a:solidFill>
            <a:srgbClr val="000000"/>
          </a:solidFill>
        </p:spPr>
        <p:txBody>
          <a:bodyPr wrap="square" lIns="0" tIns="0" rIns="0" bIns="0" rtlCol="0"/>
          <a:lstStyle/>
          <a:p>
            <a:endParaRPr/>
          </a:p>
        </p:txBody>
      </p:sp>
      <p:sp>
        <p:nvSpPr>
          <p:cNvPr id="42" name="object 42"/>
          <p:cNvSpPr/>
          <p:nvPr/>
        </p:nvSpPr>
        <p:spPr>
          <a:xfrm>
            <a:off x="5469314" y="1562010"/>
            <a:ext cx="107969" cy="221908"/>
          </a:xfrm>
          <a:custGeom>
            <a:avLst/>
            <a:gdLst/>
            <a:ahLst/>
            <a:cxnLst/>
            <a:rect l="l" t="t" r="r" b="b"/>
            <a:pathLst>
              <a:path w="126365" h="259714">
                <a:moveTo>
                  <a:pt x="14872" y="236284"/>
                </a:moveTo>
                <a:lnTo>
                  <a:pt x="13596" y="236284"/>
                </a:lnTo>
                <a:lnTo>
                  <a:pt x="9659" y="236898"/>
                </a:lnTo>
                <a:lnTo>
                  <a:pt x="365" y="247932"/>
                </a:lnTo>
                <a:lnTo>
                  <a:pt x="1054" y="249274"/>
                </a:lnTo>
                <a:lnTo>
                  <a:pt x="11427" y="256731"/>
                </a:lnTo>
                <a:lnTo>
                  <a:pt x="15251" y="259364"/>
                </a:lnTo>
                <a:lnTo>
                  <a:pt x="19737" y="258536"/>
                </a:lnTo>
                <a:lnTo>
                  <a:pt x="23867" y="252535"/>
                </a:lnTo>
                <a:lnTo>
                  <a:pt x="11549" y="252535"/>
                </a:lnTo>
                <a:lnTo>
                  <a:pt x="12760" y="251324"/>
                </a:lnTo>
                <a:lnTo>
                  <a:pt x="11055" y="251324"/>
                </a:lnTo>
                <a:lnTo>
                  <a:pt x="11640" y="251067"/>
                </a:lnTo>
                <a:lnTo>
                  <a:pt x="13303" y="249905"/>
                </a:lnTo>
                <a:lnTo>
                  <a:pt x="14376" y="248514"/>
                </a:lnTo>
                <a:lnTo>
                  <a:pt x="14775" y="245868"/>
                </a:lnTo>
                <a:lnTo>
                  <a:pt x="14775" y="243252"/>
                </a:lnTo>
                <a:lnTo>
                  <a:pt x="14276" y="242279"/>
                </a:lnTo>
                <a:lnTo>
                  <a:pt x="13006" y="240940"/>
                </a:lnTo>
                <a:lnTo>
                  <a:pt x="14363" y="240940"/>
                </a:lnTo>
                <a:lnTo>
                  <a:pt x="11549" y="238126"/>
                </a:lnTo>
                <a:lnTo>
                  <a:pt x="87486" y="238126"/>
                </a:lnTo>
                <a:lnTo>
                  <a:pt x="89235" y="236650"/>
                </a:lnTo>
                <a:lnTo>
                  <a:pt x="38722" y="236650"/>
                </a:lnTo>
                <a:lnTo>
                  <a:pt x="32518" y="236490"/>
                </a:lnTo>
                <a:lnTo>
                  <a:pt x="19674" y="236490"/>
                </a:lnTo>
                <a:lnTo>
                  <a:pt x="14872" y="236284"/>
                </a:lnTo>
                <a:close/>
              </a:path>
              <a:path w="126365" h="259714">
                <a:moveTo>
                  <a:pt x="365" y="247932"/>
                </a:moveTo>
                <a:lnTo>
                  <a:pt x="365" y="249309"/>
                </a:lnTo>
                <a:lnTo>
                  <a:pt x="3591" y="252535"/>
                </a:lnTo>
                <a:lnTo>
                  <a:pt x="4436" y="252535"/>
                </a:lnTo>
                <a:lnTo>
                  <a:pt x="4097" y="252302"/>
                </a:lnTo>
                <a:lnTo>
                  <a:pt x="3366" y="251715"/>
                </a:lnTo>
                <a:lnTo>
                  <a:pt x="1054" y="249274"/>
                </a:lnTo>
                <a:lnTo>
                  <a:pt x="365" y="247932"/>
                </a:lnTo>
                <a:close/>
              </a:path>
              <a:path w="126365" h="259714">
                <a:moveTo>
                  <a:pt x="15227" y="250723"/>
                </a:moveTo>
                <a:lnTo>
                  <a:pt x="14495" y="250723"/>
                </a:lnTo>
                <a:lnTo>
                  <a:pt x="13145" y="250940"/>
                </a:lnTo>
                <a:lnTo>
                  <a:pt x="11549" y="252535"/>
                </a:lnTo>
                <a:lnTo>
                  <a:pt x="23867" y="252535"/>
                </a:lnTo>
                <a:lnTo>
                  <a:pt x="24249" y="251980"/>
                </a:lnTo>
                <a:lnTo>
                  <a:pt x="24049" y="250899"/>
                </a:lnTo>
                <a:lnTo>
                  <a:pt x="19397" y="250899"/>
                </a:lnTo>
                <a:lnTo>
                  <a:pt x="15227" y="250723"/>
                </a:lnTo>
                <a:close/>
              </a:path>
              <a:path w="126365" h="259714">
                <a:moveTo>
                  <a:pt x="14775" y="245868"/>
                </a:moveTo>
                <a:lnTo>
                  <a:pt x="11055" y="251324"/>
                </a:lnTo>
                <a:lnTo>
                  <a:pt x="11565" y="251193"/>
                </a:lnTo>
                <a:lnTo>
                  <a:pt x="13145" y="250940"/>
                </a:lnTo>
                <a:lnTo>
                  <a:pt x="14775" y="249309"/>
                </a:lnTo>
                <a:lnTo>
                  <a:pt x="14775" y="245868"/>
                </a:lnTo>
                <a:close/>
              </a:path>
              <a:path w="126365" h="259714">
                <a:moveTo>
                  <a:pt x="13145" y="250940"/>
                </a:moveTo>
                <a:lnTo>
                  <a:pt x="11565" y="251193"/>
                </a:lnTo>
                <a:lnTo>
                  <a:pt x="11055" y="251324"/>
                </a:lnTo>
                <a:lnTo>
                  <a:pt x="12760" y="251324"/>
                </a:lnTo>
                <a:lnTo>
                  <a:pt x="13145" y="250940"/>
                </a:lnTo>
                <a:close/>
              </a:path>
              <a:path w="126365" h="259714">
                <a:moveTo>
                  <a:pt x="87486" y="238126"/>
                </a:moveTo>
                <a:lnTo>
                  <a:pt x="11549" y="238126"/>
                </a:lnTo>
                <a:lnTo>
                  <a:pt x="14775" y="241352"/>
                </a:lnTo>
                <a:lnTo>
                  <a:pt x="14775" y="242036"/>
                </a:lnTo>
                <a:lnTo>
                  <a:pt x="19201" y="244590"/>
                </a:lnTo>
                <a:lnTo>
                  <a:pt x="23421" y="247495"/>
                </a:lnTo>
                <a:lnTo>
                  <a:pt x="24049" y="250899"/>
                </a:lnTo>
                <a:lnTo>
                  <a:pt x="32346" y="250899"/>
                </a:lnTo>
                <a:lnTo>
                  <a:pt x="38841" y="251067"/>
                </a:lnTo>
                <a:lnTo>
                  <a:pt x="40657" y="251067"/>
                </a:lnTo>
                <a:lnTo>
                  <a:pt x="83376" y="240741"/>
                </a:lnTo>
                <a:lnTo>
                  <a:pt x="86836" y="238674"/>
                </a:lnTo>
                <a:lnTo>
                  <a:pt x="87486" y="238126"/>
                </a:lnTo>
                <a:close/>
              </a:path>
              <a:path w="126365" h="259714">
                <a:moveTo>
                  <a:pt x="14775" y="242036"/>
                </a:moveTo>
                <a:lnTo>
                  <a:pt x="14775" y="243252"/>
                </a:lnTo>
                <a:lnTo>
                  <a:pt x="15072" y="243831"/>
                </a:lnTo>
                <a:lnTo>
                  <a:pt x="14856" y="245330"/>
                </a:lnTo>
                <a:lnTo>
                  <a:pt x="14775" y="249309"/>
                </a:lnTo>
                <a:lnTo>
                  <a:pt x="13145" y="250940"/>
                </a:lnTo>
                <a:lnTo>
                  <a:pt x="14495" y="250723"/>
                </a:lnTo>
                <a:lnTo>
                  <a:pt x="24017" y="250723"/>
                </a:lnTo>
                <a:lnTo>
                  <a:pt x="23421" y="247495"/>
                </a:lnTo>
                <a:lnTo>
                  <a:pt x="19118" y="244533"/>
                </a:lnTo>
                <a:lnTo>
                  <a:pt x="14775" y="242036"/>
                </a:lnTo>
                <a:close/>
              </a:path>
              <a:path w="126365" h="259714">
                <a:moveTo>
                  <a:pt x="24017" y="250723"/>
                </a:moveTo>
                <a:lnTo>
                  <a:pt x="15227" y="250723"/>
                </a:lnTo>
                <a:lnTo>
                  <a:pt x="19397" y="250899"/>
                </a:lnTo>
                <a:lnTo>
                  <a:pt x="24049" y="250899"/>
                </a:lnTo>
                <a:lnTo>
                  <a:pt x="24017" y="250723"/>
                </a:lnTo>
                <a:close/>
              </a:path>
              <a:path w="126365" h="259714">
                <a:moveTo>
                  <a:pt x="365" y="244791"/>
                </a:moveTo>
                <a:lnTo>
                  <a:pt x="0" y="247219"/>
                </a:lnTo>
                <a:lnTo>
                  <a:pt x="365" y="247932"/>
                </a:lnTo>
                <a:lnTo>
                  <a:pt x="365" y="244791"/>
                </a:lnTo>
                <a:close/>
              </a:path>
              <a:path w="126365" h="259714">
                <a:moveTo>
                  <a:pt x="14775" y="243252"/>
                </a:moveTo>
                <a:lnTo>
                  <a:pt x="14775" y="245868"/>
                </a:lnTo>
                <a:lnTo>
                  <a:pt x="15072" y="243831"/>
                </a:lnTo>
                <a:lnTo>
                  <a:pt x="14775" y="243252"/>
                </a:lnTo>
                <a:close/>
              </a:path>
              <a:path w="126365" h="259714">
                <a:moveTo>
                  <a:pt x="976" y="240741"/>
                </a:moveTo>
                <a:lnTo>
                  <a:pt x="365" y="241352"/>
                </a:lnTo>
                <a:lnTo>
                  <a:pt x="365" y="244791"/>
                </a:lnTo>
                <a:lnTo>
                  <a:pt x="976" y="240741"/>
                </a:lnTo>
                <a:close/>
              </a:path>
              <a:path w="126365" h="259714">
                <a:moveTo>
                  <a:pt x="13006" y="240940"/>
                </a:moveTo>
                <a:lnTo>
                  <a:pt x="14276" y="242279"/>
                </a:lnTo>
                <a:lnTo>
                  <a:pt x="14775" y="243252"/>
                </a:lnTo>
                <a:lnTo>
                  <a:pt x="14775" y="242036"/>
                </a:lnTo>
                <a:lnTo>
                  <a:pt x="13602" y="241352"/>
                </a:lnTo>
                <a:lnTo>
                  <a:pt x="13006" y="240940"/>
                </a:lnTo>
                <a:close/>
              </a:path>
              <a:path w="126365" h="259714">
                <a:moveTo>
                  <a:pt x="14363" y="240940"/>
                </a:moveTo>
                <a:lnTo>
                  <a:pt x="13006" y="240940"/>
                </a:lnTo>
                <a:lnTo>
                  <a:pt x="13689" y="241411"/>
                </a:lnTo>
                <a:lnTo>
                  <a:pt x="14775" y="242036"/>
                </a:lnTo>
                <a:lnTo>
                  <a:pt x="14775" y="241352"/>
                </a:lnTo>
                <a:lnTo>
                  <a:pt x="14363" y="240940"/>
                </a:lnTo>
                <a:close/>
              </a:path>
              <a:path w="126365" h="259714">
                <a:moveTo>
                  <a:pt x="2215" y="239502"/>
                </a:moveTo>
                <a:lnTo>
                  <a:pt x="1038" y="240324"/>
                </a:lnTo>
                <a:lnTo>
                  <a:pt x="976" y="240741"/>
                </a:lnTo>
                <a:lnTo>
                  <a:pt x="2215" y="239502"/>
                </a:lnTo>
                <a:close/>
              </a:path>
              <a:path w="126365" h="259714">
                <a:moveTo>
                  <a:pt x="5148" y="238126"/>
                </a:moveTo>
                <a:lnTo>
                  <a:pt x="3591" y="238126"/>
                </a:lnTo>
                <a:lnTo>
                  <a:pt x="2215" y="239502"/>
                </a:lnTo>
                <a:lnTo>
                  <a:pt x="3210" y="238806"/>
                </a:lnTo>
                <a:lnTo>
                  <a:pt x="5148" y="238126"/>
                </a:lnTo>
                <a:close/>
              </a:path>
              <a:path w="126365" h="259714">
                <a:moveTo>
                  <a:pt x="83117" y="222758"/>
                </a:moveTo>
                <a:lnTo>
                  <a:pt x="46117" y="236026"/>
                </a:lnTo>
                <a:lnTo>
                  <a:pt x="40195" y="236650"/>
                </a:lnTo>
                <a:lnTo>
                  <a:pt x="89235" y="236650"/>
                </a:lnTo>
                <a:lnTo>
                  <a:pt x="97650" y="223686"/>
                </a:lnTo>
                <a:lnTo>
                  <a:pt x="97630" y="222953"/>
                </a:lnTo>
                <a:lnTo>
                  <a:pt x="83138" y="222953"/>
                </a:lnTo>
                <a:lnTo>
                  <a:pt x="83117" y="222758"/>
                </a:lnTo>
                <a:close/>
              </a:path>
              <a:path w="126365" h="259714">
                <a:moveTo>
                  <a:pt x="97597" y="222481"/>
                </a:moveTo>
                <a:lnTo>
                  <a:pt x="83258" y="222481"/>
                </a:lnTo>
                <a:lnTo>
                  <a:pt x="83138" y="222953"/>
                </a:lnTo>
                <a:lnTo>
                  <a:pt x="97630" y="222953"/>
                </a:lnTo>
                <a:lnTo>
                  <a:pt x="97597" y="222481"/>
                </a:lnTo>
                <a:close/>
              </a:path>
              <a:path w="126365" h="259714">
                <a:moveTo>
                  <a:pt x="121091" y="14417"/>
                </a:moveTo>
                <a:lnTo>
                  <a:pt x="98976" y="14417"/>
                </a:lnTo>
                <a:lnTo>
                  <a:pt x="100247" y="14470"/>
                </a:lnTo>
                <a:lnTo>
                  <a:pt x="103099" y="14853"/>
                </a:lnTo>
                <a:lnTo>
                  <a:pt x="111905" y="61227"/>
                </a:lnTo>
                <a:lnTo>
                  <a:pt x="111781" y="63793"/>
                </a:lnTo>
                <a:lnTo>
                  <a:pt x="97071" y="109682"/>
                </a:lnTo>
                <a:lnTo>
                  <a:pt x="95316" y="113317"/>
                </a:lnTo>
                <a:lnTo>
                  <a:pt x="80763" y="140735"/>
                </a:lnTo>
                <a:lnTo>
                  <a:pt x="77061" y="147110"/>
                </a:lnTo>
                <a:lnTo>
                  <a:pt x="71704" y="166533"/>
                </a:lnTo>
                <a:lnTo>
                  <a:pt x="71754" y="176776"/>
                </a:lnTo>
                <a:lnTo>
                  <a:pt x="71916" y="178962"/>
                </a:lnTo>
                <a:lnTo>
                  <a:pt x="73653" y="185356"/>
                </a:lnTo>
                <a:lnTo>
                  <a:pt x="74507" y="187156"/>
                </a:lnTo>
                <a:lnTo>
                  <a:pt x="78202" y="194067"/>
                </a:lnTo>
                <a:lnTo>
                  <a:pt x="78686" y="195087"/>
                </a:lnTo>
                <a:lnTo>
                  <a:pt x="82833" y="219989"/>
                </a:lnTo>
                <a:lnTo>
                  <a:pt x="83117" y="222758"/>
                </a:lnTo>
                <a:lnTo>
                  <a:pt x="83212" y="222604"/>
                </a:lnTo>
                <a:lnTo>
                  <a:pt x="97597" y="222481"/>
                </a:lnTo>
                <a:lnTo>
                  <a:pt x="97221" y="219064"/>
                </a:lnTo>
                <a:lnTo>
                  <a:pt x="97063" y="212305"/>
                </a:lnTo>
                <a:lnTo>
                  <a:pt x="96798" y="207841"/>
                </a:lnTo>
                <a:lnTo>
                  <a:pt x="87753" y="181364"/>
                </a:lnTo>
                <a:lnTo>
                  <a:pt x="87161" y="180117"/>
                </a:lnTo>
                <a:lnTo>
                  <a:pt x="86253" y="176776"/>
                </a:lnTo>
                <a:lnTo>
                  <a:pt x="86202" y="176090"/>
                </a:lnTo>
                <a:lnTo>
                  <a:pt x="86200" y="166533"/>
                </a:lnTo>
                <a:lnTo>
                  <a:pt x="86413" y="164257"/>
                </a:lnTo>
                <a:lnTo>
                  <a:pt x="97010" y="141794"/>
                </a:lnTo>
                <a:lnTo>
                  <a:pt x="98897" y="138423"/>
                </a:lnTo>
                <a:lnTo>
                  <a:pt x="99876" y="136528"/>
                </a:lnTo>
                <a:lnTo>
                  <a:pt x="108256" y="119654"/>
                </a:lnTo>
                <a:lnTo>
                  <a:pt x="110648" y="114702"/>
                </a:lnTo>
                <a:lnTo>
                  <a:pt x="114706" y="106447"/>
                </a:lnTo>
                <a:lnTo>
                  <a:pt x="126231" y="63793"/>
                </a:lnTo>
                <a:lnTo>
                  <a:pt x="126126" y="48564"/>
                </a:lnTo>
                <a:lnTo>
                  <a:pt x="123662" y="21927"/>
                </a:lnTo>
                <a:lnTo>
                  <a:pt x="121091" y="14417"/>
                </a:lnTo>
                <a:close/>
              </a:path>
              <a:path w="126365" h="259714">
                <a:moveTo>
                  <a:pt x="85885" y="55"/>
                </a:moveTo>
                <a:lnTo>
                  <a:pt x="48347" y="18022"/>
                </a:lnTo>
                <a:lnTo>
                  <a:pt x="46655" y="23911"/>
                </a:lnTo>
                <a:lnTo>
                  <a:pt x="46704" y="26026"/>
                </a:lnTo>
                <a:lnTo>
                  <a:pt x="47003" y="29378"/>
                </a:lnTo>
                <a:lnTo>
                  <a:pt x="47087" y="38943"/>
                </a:lnTo>
                <a:lnTo>
                  <a:pt x="47190" y="40763"/>
                </a:lnTo>
                <a:lnTo>
                  <a:pt x="47970" y="48564"/>
                </a:lnTo>
                <a:lnTo>
                  <a:pt x="48205" y="51478"/>
                </a:lnTo>
                <a:lnTo>
                  <a:pt x="48593" y="57109"/>
                </a:lnTo>
                <a:lnTo>
                  <a:pt x="48710" y="58489"/>
                </a:lnTo>
                <a:lnTo>
                  <a:pt x="49023" y="61227"/>
                </a:lnTo>
                <a:lnTo>
                  <a:pt x="50162" y="68003"/>
                </a:lnTo>
                <a:lnTo>
                  <a:pt x="50364" y="69361"/>
                </a:lnTo>
                <a:lnTo>
                  <a:pt x="50792" y="73912"/>
                </a:lnTo>
                <a:lnTo>
                  <a:pt x="50952" y="78450"/>
                </a:lnTo>
                <a:lnTo>
                  <a:pt x="51173" y="86946"/>
                </a:lnTo>
                <a:lnTo>
                  <a:pt x="51464" y="94879"/>
                </a:lnTo>
                <a:lnTo>
                  <a:pt x="54815" y="97972"/>
                </a:lnTo>
                <a:lnTo>
                  <a:pt x="62767" y="97652"/>
                </a:lnTo>
                <a:lnTo>
                  <a:pt x="65860" y="94301"/>
                </a:lnTo>
                <a:lnTo>
                  <a:pt x="65582" y="86946"/>
                </a:lnTo>
                <a:lnTo>
                  <a:pt x="65291" y="75782"/>
                </a:lnTo>
                <a:lnTo>
                  <a:pt x="65180" y="73017"/>
                </a:lnTo>
                <a:lnTo>
                  <a:pt x="64665" y="67551"/>
                </a:lnTo>
                <a:lnTo>
                  <a:pt x="64389" y="65711"/>
                </a:lnTo>
                <a:lnTo>
                  <a:pt x="63432" y="60163"/>
                </a:lnTo>
                <a:lnTo>
                  <a:pt x="63306" y="59309"/>
                </a:lnTo>
                <a:lnTo>
                  <a:pt x="63041" y="56916"/>
                </a:lnTo>
                <a:lnTo>
                  <a:pt x="62514" y="49566"/>
                </a:lnTo>
                <a:lnTo>
                  <a:pt x="62197" y="46023"/>
                </a:lnTo>
                <a:lnTo>
                  <a:pt x="61573" y="39806"/>
                </a:lnTo>
                <a:lnTo>
                  <a:pt x="61510" y="38943"/>
                </a:lnTo>
                <a:lnTo>
                  <a:pt x="61409" y="28759"/>
                </a:lnTo>
                <a:lnTo>
                  <a:pt x="61174" y="26026"/>
                </a:lnTo>
                <a:lnTo>
                  <a:pt x="86098" y="14470"/>
                </a:lnTo>
                <a:lnTo>
                  <a:pt x="97764" y="14470"/>
                </a:lnTo>
                <a:lnTo>
                  <a:pt x="98976" y="14417"/>
                </a:lnTo>
                <a:lnTo>
                  <a:pt x="121091" y="14417"/>
                </a:lnTo>
                <a:lnTo>
                  <a:pt x="119565" y="10036"/>
                </a:lnTo>
                <a:lnTo>
                  <a:pt x="91953" y="194"/>
                </a:lnTo>
                <a:lnTo>
                  <a:pt x="85885" y="55"/>
                </a:lnTo>
                <a:close/>
              </a:path>
              <a:path w="126365" h="259714">
                <a:moveTo>
                  <a:pt x="97764" y="14470"/>
                </a:moveTo>
                <a:lnTo>
                  <a:pt x="86098" y="14470"/>
                </a:lnTo>
                <a:lnTo>
                  <a:pt x="92443" y="14617"/>
                </a:lnTo>
                <a:lnTo>
                  <a:pt x="94416" y="14617"/>
                </a:lnTo>
                <a:lnTo>
                  <a:pt x="97764" y="14470"/>
                </a:lnTo>
                <a:close/>
              </a:path>
              <a:path w="126365" h="259714">
                <a:moveTo>
                  <a:pt x="98922" y="0"/>
                </a:moveTo>
                <a:lnTo>
                  <a:pt x="94110" y="208"/>
                </a:lnTo>
                <a:lnTo>
                  <a:pt x="102472" y="208"/>
                </a:lnTo>
                <a:lnTo>
                  <a:pt x="102063" y="149"/>
                </a:lnTo>
                <a:lnTo>
                  <a:pt x="101140" y="72"/>
                </a:lnTo>
                <a:lnTo>
                  <a:pt x="98922" y="0"/>
                </a:lnTo>
                <a:close/>
              </a:path>
            </a:pathLst>
          </a:custGeom>
          <a:solidFill>
            <a:srgbClr val="000000"/>
          </a:solidFill>
        </p:spPr>
        <p:txBody>
          <a:bodyPr wrap="square" lIns="0" tIns="0" rIns="0" bIns="0" rtlCol="0"/>
          <a:lstStyle/>
          <a:p>
            <a:endParaRPr/>
          </a:p>
        </p:txBody>
      </p:sp>
      <p:sp>
        <p:nvSpPr>
          <p:cNvPr id="43" name="object 43"/>
          <p:cNvSpPr/>
          <p:nvPr/>
        </p:nvSpPr>
        <p:spPr>
          <a:xfrm>
            <a:off x="5487633" y="2043586"/>
            <a:ext cx="108513" cy="275080"/>
          </a:xfrm>
          <a:custGeom>
            <a:avLst/>
            <a:gdLst/>
            <a:ahLst/>
            <a:cxnLst/>
            <a:rect l="l" t="t" r="r" b="b"/>
            <a:pathLst>
              <a:path w="127000" h="321944">
                <a:moveTo>
                  <a:pt x="122036" y="28793"/>
                </a:moveTo>
                <a:lnTo>
                  <a:pt x="115843" y="28793"/>
                </a:lnTo>
                <a:lnTo>
                  <a:pt x="114440" y="31347"/>
                </a:lnTo>
                <a:lnTo>
                  <a:pt x="113317" y="33320"/>
                </a:lnTo>
                <a:lnTo>
                  <a:pt x="110063" y="38695"/>
                </a:lnTo>
                <a:lnTo>
                  <a:pt x="103456" y="48675"/>
                </a:lnTo>
                <a:lnTo>
                  <a:pt x="99370" y="54897"/>
                </a:lnTo>
                <a:lnTo>
                  <a:pt x="95542" y="60887"/>
                </a:lnTo>
                <a:lnTo>
                  <a:pt x="93470" y="67038"/>
                </a:lnTo>
                <a:lnTo>
                  <a:pt x="92478" y="69898"/>
                </a:lnTo>
                <a:lnTo>
                  <a:pt x="89928" y="76921"/>
                </a:lnTo>
                <a:lnTo>
                  <a:pt x="83423" y="93808"/>
                </a:lnTo>
                <a:lnTo>
                  <a:pt x="80595" y="101522"/>
                </a:lnTo>
                <a:lnTo>
                  <a:pt x="64295" y="146310"/>
                </a:lnTo>
                <a:lnTo>
                  <a:pt x="58648" y="160186"/>
                </a:lnTo>
                <a:lnTo>
                  <a:pt x="57290" y="163671"/>
                </a:lnTo>
                <a:lnTo>
                  <a:pt x="55219" y="169800"/>
                </a:lnTo>
                <a:lnTo>
                  <a:pt x="53654" y="174698"/>
                </a:lnTo>
                <a:lnTo>
                  <a:pt x="52687" y="178075"/>
                </a:lnTo>
                <a:lnTo>
                  <a:pt x="49463" y="189838"/>
                </a:lnTo>
                <a:lnTo>
                  <a:pt x="47938" y="195177"/>
                </a:lnTo>
                <a:lnTo>
                  <a:pt x="37849" y="237743"/>
                </a:lnTo>
                <a:lnTo>
                  <a:pt x="33776" y="277168"/>
                </a:lnTo>
                <a:lnTo>
                  <a:pt x="33204" y="297910"/>
                </a:lnTo>
                <a:lnTo>
                  <a:pt x="33287" y="318578"/>
                </a:lnTo>
                <a:lnTo>
                  <a:pt x="36513" y="321802"/>
                </a:lnTo>
                <a:lnTo>
                  <a:pt x="44471" y="321802"/>
                </a:lnTo>
                <a:lnTo>
                  <a:pt x="47695" y="318578"/>
                </a:lnTo>
                <a:lnTo>
                  <a:pt x="47616" y="297910"/>
                </a:lnTo>
                <a:lnTo>
                  <a:pt x="47898" y="284770"/>
                </a:lnTo>
                <a:lnTo>
                  <a:pt x="51052" y="246670"/>
                </a:lnTo>
                <a:lnTo>
                  <a:pt x="62767" y="195736"/>
                </a:lnTo>
                <a:lnTo>
                  <a:pt x="66533" y="182067"/>
                </a:lnTo>
                <a:lnTo>
                  <a:pt x="77708" y="151580"/>
                </a:lnTo>
                <a:lnTo>
                  <a:pt x="81408" y="141852"/>
                </a:lnTo>
                <a:lnTo>
                  <a:pt x="84041" y="134738"/>
                </a:lnTo>
                <a:lnTo>
                  <a:pt x="88247" y="123160"/>
                </a:lnTo>
                <a:lnTo>
                  <a:pt x="94182" y="106316"/>
                </a:lnTo>
                <a:lnTo>
                  <a:pt x="97001" y="98647"/>
                </a:lnTo>
                <a:lnTo>
                  <a:pt x="113130" y="53898"/>
                </a:lnTo>
                <a:lnTo>
                  <a:pt x="114328" y="50510"/>
                </a:lnTo>
                <a:lnTo>
                  <a:pt x="118805" y="38594"/>
                </a:lnTo>
                <a:lnTo>
                  <a:pt x="119967" y="35369"/>
                </a:lnTo>
                <a:lnTo>
                  <a:pt x="120695" y="33205"/>
                </a:lnTo>
                <a:lnTo>
                  <a:pt x="122036" y="28793"/>
                </a:lnTo>
                <a:close/>
              </a:path>
              <a:path w="127000" h="321944">
                <a:moveTo>
                  <a:pt x="1033" y="39869"/>
                </a:moveTo>
                <a:lnTo>
                  <a:pt x="5288" y="80374"/>
                </a:lnTo>
                <a:lnTo>
                  <a:pt x="35122" y="114435"/>
                </a:lnTo>
                <a:lnTo>
                  <a:pt x="39096" y="114377"/>
                </a:lnTo>
                <a:lnTo>
                  <a:pt x="66235" y="99872"/>
                </a:lnTo>
                <a:lnTo>
                  <a:pt x="36438" y="99872"/>
                </a:lnTo>
                <a:lnTo>
                  <a:pt x="32191" y="98736"/>
                </a:lnTo>
                <a:lnTo>
                  <a:pt x="16768" y="63064"/>
                </a:lnTo>
                <a:lnTo>
                  <a:pt x="15485" y="42522"/>
                </a:lnTo>
                <a:lnTo>
                  <a:pt x="10866" y="42522"/>
                </a:lnTo>
                <a:lnTo>
                  <a:pt x="2925" y="42017"/>
                </a:lnTo>
                <a:lnTo>
                  <a:pt x="1033" y="39869"/>
                </a:lnTo>
                <a:close/>
              </a:path>
              <a:path w="127000" h="321944">
                <a:moveTo>
                  <a:pt x="109069" y="21856"/>
                </a:moveTo>
                <a:lnTo>
                  <a:pt x="103213" y="21856"/>
                </a:lnTo>
                <a:lnTo>
                  <a:pt x="101820" y="24390"/>
                </a:lnTo>
                <a:lnTo>
                  <a:pt x="100869" y="26061"/>
                </a:lnTo>
                <a:lnTo>
                  <a:pt x="97889" y="30982"/>
                </a:lnTo>
                <a:lnTo>
                  <a:pt x="87435" y="46817"/>
                </a:lnTo>
                <a:lnTo>
                  <a:pt x="79914" y="58539"/>
                </a:lnTo>
                <a:lnTo>
                  <a:pt x="78068" y="61297"/>
                </a:lnTo>
                <a:lnTo>
                  <a:pt x="71377" y="70709"/>
                </a:lnTo>
                <a:lnTo>
                  <a:pt x="66627" y="76921"/>
                </a:lnTo>
                <a:lnTo>
                  <a:pt x="60859" y="83737"/>
                </a:lnTo>
                <a:lnTo>
                  <a:pt x="54638" y="91287"/>
                </a:lnTo>
                <a:lnTo>
                  <a:pt x="36438" y="99872"/>
                </a:lnTo>
                <a:lnTo>
                  <a:pt x="66235" y="99872"/>
                </a:lnTo>
                <a:lnTo>
                  <a:pt x="72526" y="92240"/>
                </a:lnTo>
                <a:lnTo>
                  <a:pt x="77908" y="85895"/>
                </a:lnTo>
                <a:lnTo>
                  <a:pt x="82899" y="79369"/>
                </a:lnTo>
                <a:lnTo>
                  <a:pt x="89956" y="69443"/>
                </a:lnTo>
                <a:lnTo>
                  <a:pt x="91911" y="66521"/>
                </a:lnTo>
                <a:lnTo>
                  <a:pt x="95542" y="60887"/>
                </a:lnTo>
                <a:lnTo>
                  <a:pt x="97904" y="53898"/>
                </a:lnTo>
                <a:lnTo>
                  <a:pt x="100683" y="45859"/>
                </a:lnTo>
                <a:lnTo>
                  <a:pt x="104638" y="35369"/>
                </a:lnTo>
                <a:lnTo>
                  <a:pt x="106332" y="30702"/>
                </a:lnTo>
                <a:lnTo>
                  <a:pt x="106985" y="28761"/>
                </a:lnTo>
                <a:lnTo>
                  <a:pt x="109069" y="21856"/>
                </a:lnTo>
                <a:close/>
              </a:path>
              <a:path w="127000" h="321944">
                <a:moveTo>
                  <a:pt x="112297" y="9405"/>
                </a:moveTo>
                <a:lnTo>
                  <a:pt x="101415" y="43879"/>
                </a:lnTo>
                <a:lnTo>
                  <a:pt x="100683" y="45859"/>
                </a:lnTo>
                <a:lnTo>
                  <a:pt x="97560" y="54897"/>
                </a:lnTo>
                <a:lnTo>
                  <a:pt x="95542" y="60887"/>
                </a:lnTo>
                <a:lnTo>
                  <a:pt x="100022" y="53898"/>
                </a:lnTo>
                <a:lnTo>
                  <a:pt x="110125" y="38594"/>
                </a:lnTo>
                <a:lnTo>
                  <a:pt x="113383" y="33205"/>
                </a:lnTo>
                <a:lnTo>
                  <a:pt x="115044" y="30248"/>
                </a:lnTo>
                <a:lnTo>
                  <a:pt x="121179" y="19099"/>
                </a:lnTo>
                <a:lnTo>
                  <a:pt x="121938" y="17720"/>
                </a:lnTo>
                <a:lnTo>
                  <a:pt x="122469" y="16809"/>
                </a:lnTo>
                <a:lnTo>
                  <a:pt x="122963" y="16046"/>
                </a:lnTo>
                <a:lnTo>
                  <a:pt x="120328" y="16046"/>
                </a:lnTo>
                <a:lnTo>
                  <a:pt x="119553" y="15875"/>
                </a:lnTo>
                <a:lnTo>
                  <a:pt x="115523" y="15875"/>
                </a:lnTo>
                <a:lnTo>
                  <a:pt x="112297" y="12649"/>
                </a:lnTo>
                <a:lnTo>
                  <a:pt x="112297" y="9405"/>
                </a:lnTo>
                <a:close/>
              </a:path>
              <a:path w="127000" h="321944">
                <a:moveTo>
                  <a:pt x="1128" y="13583"/>
                </a:moveTo>
                <a:lnTo>
                  <a:pt x="1033" y="39869"/>
                </a:lnTo>
                <a:lnTo>
                  <a:pt x="2925" y="42017"/>
                </a:lnTo>
                <a:lnTo>
                  <a:pt x="10866" y="42522"/>
                </a:lnTo>
                <a:lnTo>
                  <a:pt x="14290" y="39507"/>
                </a:lnTo>
                <a:lnTo>
                  <a:pt x="15341" y="24249"/>
                </a:lnTo>
                <a:lnTo>
                  <a:pt x="15463" y="22064"/>
                </a:lnTo>
                <a:lnTo>
                  <a:pt x="15533" y="16809"/>
                </a:lnTo>
                <a:lnTo>
                  <a:pt x="4352" y="16809"/>
                </a:lnTo>
                <a:lnTo>
                  <a:pt x="1128" y="13583"/>
                </a:lnTo>
                <a:close/>
              </a:path>
              <a:path w="127000" h="321944">
                <a:moveTo>
                  <a:pt x="15536" y="13583"/>
                </a:moveTo>
                <a:lnTo>
                  <a:pt x="15463" y="22064"/>
                </a:lnTo>
                <a:lnTo>
                  <a:pt x="14290" y="39507"/>
                </a:lnTo>
                <a:lnTo>
                  <a:pt x="10866" y="42522"/>
                </a:lnTo>
                <a:lnTo>
                  <a:pt x="15485" y="42522"/>
                </a:lnTo>
                <a:lnTo>
                  <a:pt x="15536" y="13583"/>
                </a:lnTo>
                <a:close/>
              </a:path>
              <a:path w="127000" h="321944">
                <a:moveTo>
                  <a:pt x="1122" y="19830"/>
                </a:moveTo>
                <a:lnTo>
                  <a:pt x="1008" y="22570"/>
                </a:lnTo>
                <a:lnTo>
                  <a:pt x="115" y="35369"/>
                </a:lnTo>
                <a:lnTo>
                  <a:pt x="0" y="38695"/>
                </a:lnTo>
                <a:lnTo>
                  <a:pt x="1033" y="39869"/>
                </a:lnTo>
                <a:lnTo>
                  <a:pt x="1122" y="19830"/>
                </a:lnTo>
                <a:close/>
              </a:path>
              <a:path w="127000" h="321944">
                <a:moveTo>
                  <a:pt x="124908" y="18632"/>
                </a:moveTo>
                <a:lnTo>
                  <a:pt x="121435" y="18632"/>
                </a:lnTo>
                <a:lnTo>
                  <a:pt x="118246" y="24390"/>
                </a:lnTo>
                <a:lnTo>
                  <a:pt x="115043" y="30248"/>
                </a:lnTo>
                <a:lnTo>
                  <a:pt x="115843" y="28793"/>
                </a:lnTo>
                <a:lnTo>
                  <a:pt x="122036" y="28793"/>
                </a:lnTo>
                <a:lnTo>
                  <a:pt x="122612" y="26897"/>
                </a:lnTo>
                <a:lnTo>
                  <a:pt x="124061" y="21845"/>
                </a:lnTo>
                <a:lnTo>
                  <a:pt x="124908" y="18632"/>
                </a:lnTo>
                <a:close/>
              </a:path>
              <a:path w="127000" h="321944">
                <a:moveTo>
                  <a:pt x="112297" y="6011"/>
                </a:moveTo>
                <a:lnTo>
                  <a:pt x="109986" y="9605"/>
                </a:lnTo>
                <a:lnTo>
                  <a:pt x="105641" y="17406"/>
                </a:lnTo>
                <a:lnTo>
                  <a:pt x="102454" y="23239"/>
                </a:lnTo>
                <a:lnTo>
                  <a:pt x="103213" y="21856"/>
                </a:lnTo>
                <a:lnTo>
                  <a:pt x="109072" y="21845"/>
                </a:lnTo>
                <a:lnTo>
                  <a:pt x="110917" y="15181"/>
                </a:lnTo>
                <a:lnTo>
                  <a:pt x="112037" y="10787"/>
                </a:lnTo>
                <a:lnTo>
                  <a:pt x="112260" y="9605"/>
                </a:lnTo>
                <a:lnTo>
                  <a:pt x="112297" y="6011"/>
                </a:lnTo>
                <a:close/>
              </a:path>
              <a:path w="127000" h="321944">
                <a:moveTo>
                  <a:pt x="125716" y="13639"/>
                </a:moveTo>
                <a:lnTo>
                  <a:pt x="124538" y="13639"/>
                </a:lnTo>
                <a:lnTo>
                  <a:pt x="122465" y="16816"/>
                </a:lnTo>
                <a:lnTo>
                  <a:pt x="121938" y="17720"/>
                </a:lnTo>
                <a:lnTo>
                  <a:pt x="121177" y="19099"/>
                </a:lnTo>
                <a:lnTo>
                  <a:pt x="121435" y="18632"/>
                </a:lnTo>
                <a:lnTo>
                  <a:pt x="124908" y="18632"/>
                </a:lnTo>
                <a:lnTo>
                  <a:pt x="125634" y="15875"/>
                </a:lnTo>
                <a:lnTo>
                  <a:pt x="123481" y="15875"/>
                </a:lnTo>
                <a:lnTo>
                  <a:pt x="125716" y="13639"/>
                </a:lnTo>
                <a:close/>
              </a:path>
              <a:path w="127000" h="321944">
                <a:moveTo>
                  <a:pt x="12310" y="2400"/>
                </a:moveTo>
                <a:lnTo>
                  <a:pt x="4352" y="2400"/>
                </a:lnTo>
                <a:lnTo>
                  <a:pt x="1128" y="5626"/>
                </a:lnTo>
                <a:lnTo>
                  <a:pt x="1184" y="13639"/>
                </a:lnTo>
                <a:lnTo>
                  <a:pt x="4352" y="16809"/>
                </a:lnTo>
                <a:lnTo>
                  <a:pt x="12310" y="16809"/>
                </a:lnTo>
                <a:lnTo>
                  <a:pt x="15480" y="13639"/>
                </a:lnTo>
                <a:lnTo>
                  <a:pt x="15536" y="5626"/>
                </a:lnTo>
                <a:lnTo>
                  <a:pt x="12310" y="2400"/>
                </a:lnTo>
                <a:close/>
              </a:path>
              <a:path w="127000" h="321944">
                <a:moveTo>
                  <a:pt x="15535" y="13585"/>
                </a:moveTo>
                <a:lnTo>
                  <a:pt x="12310" y="16809"/>
                </a:lnTo>
                <a:lnTo>
                  <a:pt x="15533" y="16809"/>
                </a:lnTo>
                <a:lnTo>
                  <a:pt x="15535" y="13585"/>
                </a:lnTo>
                <a:close/>
              </a:path>
              <a:path w="127000" h="321944">
                <a:moveTo>
                  <a:pt x="126707" y="8798"/>
                </a:moveTo>
                <a:lnTo>
                  <a:pt x="112412" y="8798"/>
                </a:lnTo>
                <a:lnTo>
                  <a:pt x="112426" y="9605"/>
                </a:lnTo>
                <a:lnTo>
                  <a:pt x="120328" y="16046"/>
                </a:lnTo>
                <a:lnTo>
                  <a:pt x="122362" y="15241"/>
                </a:lnTo>
                <a:lnTo>
                  <a:pt x="123564" y="14573"/>
                </a:lnTo>
                <a:lnTo>
                  <a:pt x="124276" y="13942"/>
                </a:lnTo>
                <a:lnTo>
                  <a:pt x="124538" y="13639"/>
                </a:lnTo>
                <a:lnTo>
                  <a:pt x="125716" y="13639"/>
                </a:lnTo>
                <a:lnTo>
                  <a:pt x="126271" y="13084"/>
                </a:lnTo>
                <a:lnTo>
                  <a:pt x="126589" y="11483"/>
                </a:lnTo>
                <a:lnTo>
                  <a:pt x="126707" y="8798"/>
                </a:lnTo>
                <a:close/>
              </a:path>
              <a:path w="127000" h="321944">
                <a:moveTo>
                  <a:pt x="124538" y="13639"/>
                </a:moveTo>
                <a:lnTo>
                  <a:pt x="124276" y="13942"/>
                </a:lnTo>
                <a:lnTo>
                  <a:pt x="123564" y="14573"/>
                </a:lnTo>
                <a:lnTo>
                  <a:pt x="122362" y="15241"/>
                </a:lnTo>
                <a:lnTo>
                  <a:pt x="120328" y="16046"/>
                </a:lnTo>
                <a:lnTo>
                  <a:pt x="122963" y="16046"/>
                </a:lnTo>
                <a:lnTo>
                  <a:pt x="124425" y="13787"/>
                </a:lnTo>
                <a:lnTo>
                  <a:pt x="124538" y="13639"/>
                </a:lnTo>
                <a:close/>
              </a:path>
              <a:path w="127000" h="321944">
                <a:moveTo>
                  <a:pt x="112412" y="8798"/>
                </a:moveTo>
                <a:lnTo>
                  <a:pt x="112297" y="12649"/>
                </a:lnTo>
                <a:lnTo>
                  <a:pt x="115523" y="15875"/>
                </a:lnTo>
                <a:lnTo>
                  <a:pt x="119553" y="15875"/>
                </a:lnTo>
                <a:lnTo>
                  <a:pt x="116420" y="15181"/>
                </a:lnTo>
                <a:lnTo>
                  <a:pt x="113551" y="13823"/>
                </a:lnTo>
                <a:lnTo>
                  <a:pt x="112817" y="12139"/>
                </a:lnTo>
                <a:lnTo>
                  <a:pt x="112692" y="11751"/>
                </a:lnTo>
                <a:lnTo>
                  <a:pt x="112426" y="9605"/>
                </a:lnTo>
                <a:lnTo>
                  <a:pt x="112412" y="8798"/>
                </a:lnTo>
                <a:close/>
              </a:path>
              <a:path w="127000" h="321944">
                <a:moveTo>
                  <a:pt x="126271" y="13084"/>
                </a:moveTo>
                <a:lnTo>
                  <a:pt x="123481" y="15875"/>
                </a:lnTo>
                <a:lnTo>
                  <a:pt x="125634" y="15875"/>
                </a:lnTo>
                <a:lnTo>
                  <a:pt x="126172" y="13583"/>
                </a:lnTo>
                <a:lnTo>
                  <a:pt x="126271" y="13084"/>
                </a:lnTo>
                <a:close/>
              </a:path>
              <a:path w="127000" h="321944">
                <a:moveTo>
                  <a:pt x="126707" y="10739"/>
                </a:moveTo>
                <a:lnTo>
                  <a:pt x="126271" y="13084"/>
                </a:lnTo>
                <a:lnTo>
                  <a:pt x="126707" y="12649"/>
                </a:lnTo>
                <a:lnTo>
                  <a:pt x="126707" y="10739"/>
                </a:lnTo>
                <a:close/>
              </a:path>
              <a:path w="127000" h="321944">
                <a:moveTo>
                  <a:pt x="118574" y="1268"/>
                </a:moveTo>
                <a:lnTo>
                  <a:pt x="112297" y="6011"/>
                </a:lnTo>
                <a:lnTo>
                  <a:pt x="112297" y="9405"/>
                </a:lnTo>
                <a:lnTo>
                  <a:pt x="112412" y="8798"/>
                </a:lnTo>
                <a:lnTo>
                  <a:pt x="126707" y="8798"/>
                </a:lnTo>
                <a:lnTo>
                  <a:pt x="126707" y="7681"/>
                </a:lnTo>
                <a:lnTo>
                  <a:pt x="126450" y="5626"/>
                </a:lnTo>
                <a:lnTo>
                  <a:pt x="125550" y="3562"/>
                </a:lnTo>
                <a:lnTo>
                  <a:pt x="122584" y="2159"/>
                </a:lnTo>
                <a:lnTo>
                  <a:pt x="118574" y="1268"/>
                </a:lnTo>
                <a:close/>
              </a:path>
              <a:path w="127000" h="321944">
                <a:moveTo>
                  <a:pt x="123481" y="1465"/>
                </a:moveTo>
                <a:lnTo>
                  <a:pt x="119461" y="1465"/>
                </a:lnTo>
                <a:lnTo>
                  <a:pt x="122584" y="2159"/>
                </a:lnTo>
                <a:lnTo>
                  <a:pt x="125550" y="3562"/>
                </a:lnTo>
                <a:lnTo>
                  <a:pt x="126450" y="5626"/>
                </a:lnTo>
                <a:lnTo>
                  <a:pt x="126707" y="7681"/>
                </a:lnTo>
                <a:lnTo>
                  <a:pt x="126707" y="4691"/>
                </a:lnTo>
                <a:lnTo>
                  <a:pt x="123481" y="1465"/>
                </a:lnTo>
                <a:close/>
              </a:path>
              <a:path w="127000" h="321944">
                <a:moveTo>
                  <a:pt x="118073" y="1465"/>
                </a:moveTo>
                <a:lnTo>
                  <a:pt x="115523" y="1465"/>
                </a:lnTo>
                <a:lnTo>
                  <a:pt x="112297" y="4691"/>
                </a:lnTo>
                <a:lnTo>
                  <a:pt x="112297" y="6011"/>
                </a:lnTo>
                <a:lnTo>
                  <a:pt x="112670" y="5438"/>
                </a:lnTo>
                <a:lnTo>
                  <a:pt x="113513" y="4337"/>
                </a:lnTo>
                <a:lnTo>
                  <a:pt x="113914" y="3878"/>
                </a:lnTo>
                <a:lnTo>
                  <a:pt x="115063" y="2866"/>
                </a:lnTo>
                <a:lnTo>
                  <a:pt x="116408" y="2119"/>
                </a:lnTo>
                <a:lnTo>
                  <a:pt x="118073" y="1465"/>
                </a:lnTo>
                <a:close/>
              </a:path>
              <a:path w="127000" h="321944">
                <a:moveTo>
                  <a:pt x="15536" y="0"/>
                </a:moveTo>
                <a:lnTo>
                  <a:pt x="1128" y="0"/>
                </a:lnTo>
                <a:lnTo>
                  <a:pt x="1128" y="5626"/>
                </a:lnTo>
                <a:lnTo>
                  <a:pt x="4352" y="2400"/>
                </a:lnTo>
                <a:lnTo>
                  <a:pt x="15536" y="2400"/>
                </a:lnTo>
                <a:lnTo>
                  <a:pt x="15536" y="0"/>
                </a:lnTo>
                <a:close/>
              </a:path>
              <a:path w="127000" h="321944">
                <a:moveTo>
                  <a:pt x="15536" y="2400"/>
                </a:moveTo>
                <a:lnTo>
                  <a:pt x="12310" y="2400"/>
                </a:lnTo>
                <a:lnTo>
                  <a:pt x="15536" y="5626"/>
                </a:lnTo>
                <a:lnTo>
                  <a:pt x="15536" y="2400"/>
                </a:lnTo>
                <a:close/>
              </a:path>
            </a:pathLst>
          </a:custGeom>
          <a:solidFill>
            <a:srgbClr val="000000"/>
          </a:solidFill>
        </p:spPr>
        <p:txBody>
          <a:bodyPr wrap="square" lIns="0" tIns="0" rIns="0" bIns="0" rtlCol="0"/>
          <a:lstStyle/>
          <a:p>
            <a:endParaRPr/>
          </a:p>
        </p:txBody>
      </p:sp>
      <p:pic>
        <p:nvPicPr>
          <p:cNvPr id="44" name="object 44"/>
          <p:cNvPicPr/>
          <p:nvPr/>
        </p:nvPicPr>
        <p:blipFill>
          <a:blip r:embed="rId28" cstate="print"/>
          <a:stretch>
            <a:fillRect/>
          </a:stretch>
        </p:blipFill>
        <p:spPr>
          <a:xfrm>
            <a:off x="5472389" y="2576207"/>
            <a:ext cx="131991" cy="138286"/>
          </a:xfrm>
          <a:prstGeom prst="rect">
            <a:avLst/>
          </a:prstGeom>
        </p:spPr>
      </p:pic>
      <p:pic>
        <p:nvPicPr>
          <p:cNvPr id="45" name="object 45"/>
          <p:cNvPicPr/>
          <p:nvPr/>
        </p:nvPicPr>
        <p:blipFill>
          <a:blip r:embed="rId29" cstate="print"/>
          <a:stretch>
            <a:fillRect/>
          </a:stretch>
        </p:blipFill>
        <p:spPr>
          <a:xfrm>
            <a:off x="5431270" y="2941589"/>
            <a:ext cx="150652" cy="297324"/>
          </a:xfrm>
          <a:prstGeom prst="rect">
            <a:avLst/>
          </a:prstGeom>
        </p:spPr>
      </p:pic>
      <p:pic>
        <p:nvPicPr>
          <p:cNvPr id="46" name="object 46"/>
          <p:cNvPicPr/>
          <p:nvPr/>
        </p:nvPicPr>
        <p:blipFill>
          <a:blip r:embed="rId30" cstate="print"/>
          <a:stretch>
            <a:fillRect/>
          </a:stretch>
        </p:blipFill>
        <p:spPr>
          <a:xfrm>
            <a:off x="3334012" y="281268"/>
            <a:ext cx="123884" cy="226791"/>
          </a:xfrm>
          <a:prstGeom prst="rect">
            <a:avLst/>
          </a:prstGeom>
        </p:spPr>
      </p:pic>
      <p:sp>
        <p:nvSpPr>
          <p:cNvPr id="47" name="object 47"/>
          <p:cNvSpPr/>
          <p:nvPr/>
        </p:nvSpPr>
        <p:spPr>
          <a:xfrm>
            <a:off x="5850828" y="1527695"/>
            <a:ext cx="129130" cy="284303"/>
          </a:xfrm>
          <a:custGeom>
            <a:avLst/>
            <a:gdLst/>
            <a:ahLst/>
            <a:cxnLst/>
            <a:rect l="l" t="t" r="r" b="b"/>
            <a:pathLst>
              <a:path w="151129" h="332739">
                <a:moveTo>
                  <a:pt x="81208" y="232030"/>
                </a:moveTo>
                <a:lnTo>
                  <a:pt x="75020" y="238760"/>
                </a:lnTo>
                <a:lnTo>
                  <a:pt x="71734" y="241300"/>
                </a:lnTo>
                <a:lnTo>
                  <a:pt x="71247" y="241711"/>
                </a:lnTo>
                <a:lnTo>
                  <a:pt x="74109" y="243839"/>
                </a:lnTo>
                <a:lnTo>
                  <a:pt x="75243" y="245110"/>
                </a:lnTo>
                <a:lnTo>
                  <a:pt x="77087" y="246379"/>
                </a:lnTo>
                <a:lnTo>
                  <a:pt x="80674" y="250189"/>
                </a:lnTo>
                <a:lnTo>
                  <a:pt x="83126" y="252729"/>
                </a:lnTo>
                <a:lnTo>
                  <a:pt x="87805" y="256539"/>
                </a:lnTo>
                <a:lnTo>
                  <a:pt x="90135" y="259079"/>
                </a:lnTo>
                <a:lnTo>
                  <a:pt x="91862" y="260350"/>
                </a:lnTo>
                <a:lnTo>
                  <a:pt x="95051" y="264160"/>
                </a:lnTo>
                <a:lnTo>
                  <a:pt x="96625" y="265429"/>
                </a:lnTo>
                <a:lnTo>
                  <a:pt x="102567" y="273050"/>
                </a:lnTo>
                <a:lnTo>
                  <a:pt x="105877" y="278129"/>
                </a:lnTo>
                <a:lnTo>
                  <a:pt x="113362" y="287019"/>
                </a:lnTo>
                <a:lnTo>
                  <a:pt x="116038" y="290829"/>
                </a:lnTo>
                <a:lnTo>
                  <a:pt x="119905" y="294639"/>
                </a:lnTo>
                <a:lnTo>
                  <a:pt x="120624" y="295910"/>
                </a:lnTo>
                <a:lnTo>
                  <a:pt x="123668" y="300989"/>
                </a:lnTo>
                <a:lnTo>
                  <a:pt x="125900" y="306069"/>
                </a:lnTo>
                <a:lnTo>
                  <a:pt x="133743" y="322579"/>
                </a:lnTo>
                <a:lnTo>
                  <a:pt x="134931" y="325119"/>
                </a:lnTo>
                <a:lnTo>
                  <a:pt x="138127" y="331469"/>
                </a:lnTo>
                <a:lnTo>
                  <a:pt x="142439" y="332739"/>
                </a:lnTo>
                <a:lnTo>
                  <a:pt x="149595" y="330200"/>
                </a:lnTo>
                <a:lnTo>
                  <a:pt x="151085" y="325119"/>
                </a:lnTo>
                <a:lnTo>
                  <a:pt x="147960" y="318769"/>
                </a:lnTo>
                <a:lnTo>
                  <a:pt x="138656" y="298450"/>
                </a:lnTo>
                <a:lnTo>
                  <a:pt x="136339" y="294639"/>
                </a:lnTo>
                <a:lnTo>
                  <a:pt x="132339" y="288289"/>
                </a:lnTo>
                <a:lnTo>
                  <a:pt x="131170" y="285750"/>
                </a:lnTo>
                <a:lnTo>
                  <a:pt x="128990" y="283210"/>
                </a:lnTo>
                <a:lnTo>
                  <a:pt x="127044" y="281939"/>
                </a:lnTo>
                <a:lnTo>
                  <a:pt x="124071" y="278129"/>
                </a:lnTo>
                <a:lnTo>
                  <a:pt x="115898" y="266700"/>
                </a:lnTo>
                <a:lnTo>
                  <a:pt x="113306" y="264160"/>
                </a:lnTo>
                <a:lnTo>
                  <a:pt x="105981" y="254000"/>
                </a:lnTo>
                <a:lnTo>
                  <a:pt x="102034" y="250189"/>
                </a:lnTo>
                <a:lnTo>
                  <a:pt x="100011" y="248919"/>
                </a:lnTo>
                <a:lnTo>
                  <a:pt x="97275" y="246379"/>
                </a:lnTo>
                <a:lnTo>
                  <a:pt x="92716" y="241300"/>
                </a:lnTo>
                <a:lnTo>
                  <a:pt x="90517" y="240029"/>
                </a:lnTo>
                <a:lnTo>
                  <a:pt x="86479" y="236219"/>
                </a:lnTo>
                <a:lnTo>
                  <a:pt x="84753" y="234950"/>
                </a:lnTo>
                <a:lnTo>
                  <a:pt x="83308" y="233679"/>
                </a:lnTo>
                <a:lnTo>
                  <a:pt x="81208" y="232030"/>
                </a:lnTo>
                <a:close/>
              </a:path>
              <a:path w="151129" h="332739">
                <a:moveTo>
                  <a:pt x="63306" y="222250"/>
                </a:moveTo>
                <a:lnTo>
                  <a:pt x="32565" y="222250"/>
                </a:lnTo>
                <a:lnTo>
                  <a:pt x="28799" y="223519"/>
                </a:lnTo>
                <a:lnTo>
                  <a:pt x="27048" y="223519"/>
                </a:lnTo>
                <a:lnTo>
                  <a:pt x="21449" y="226060"/>
                </a:lnTo>
                <a:lnTo>
                  <a:pt x="17039" y="227329"/>
                </a:lnTo>
                <a:lnTo>
                  <a:pt x="15238" y="228600"/>
                </a:lnTo>
                <a:lnTo>
                  <a:pt x="1447" y="248919"/>
                </a:lnTo>
                <a:lnTo>
                  <a:pt x="801" y="254000"/>
                </a:lnTo>
                <a:lnTo>
                  <a:pt x="0" y="261619"/>
                </a:lnTo>
                <a:lnTo>
                  <a:pt x="242" y="265429"/>
                </a:lnTo>
                <a:lnTo>
                  <a:pt x="6981" y="271779"/>
                </a:lnTo>
                <a:lnTo>
                  <a:pt x="10273" y="273050"/>
                </a:lnTo>
                <a:lnTo>
                  <a:pt x="18384" y="270510"/>
                </a:lnTo>
                <a:lnTo>
                  <a:pt x="21784" y="270510"/>
                </a:lnTo>
                <a:lnTo>
                  <a:pt x="24188" y="269239"/>
                </a:lnTo>
                <a:lnTo>
                  <a:pt x="31823" y="266700"/>
                </a:lnTo>
                <a:lnTo>
                  <a:pt x="37603" y="264160"/>
                </a:lnTo>
                <a:lnTo>
                  <a:pt x="44705" y="260350"/>
                </a:lnTo>
                <a:lnTo>
                  <a:pt x="14751" y="260350"/>
                </a:lnTo>
                <a:lnTo>
                  <a:pt x="12793" y="257810"/>
                </a:lnTo>
                <a:lnTo>
                  <a:pt x="12301" y="257810"/>
                </a:lnTo>
                <a:lnTo>
                  <a:pt x="14954" y="257202"/>
                </a:lnTo>
                <a:lnTo>
                  <a:pt x="15750" y="251460"/>
                </a:lnTo>
                <a:lnTo>
                  <a:pt x="16202" y="246379"/>
                </a:lnTo>
                <a:lnTo>
                  <a:pt x="16963" y="245110"/>
                </a:lnTo>
                <a:lnTo>
                  <a:pt x="18555" y="243839"/>
                </a:lnTo>
                <a:lnTo>
                  <a:pt x="21844" y="241300"/>
                </a:lnTo>
                <a:lnTo>
                  <a:pt x="22867" y="241300"/>
                </a:lnTo>
                <a:lnTo>
                  <a:pt x="28473" y="238760"/>
                </a:lnTo>
                <a:lnTo>
                  <a:pt x="31626" y="237489"/>
                </a:lnTo>
                <a:lnTo>
                  <a:pt x="32749" y="237489"/>
                </a:lnTo>
                <a:lnTo>
                  <a:pt x="34908" y="236219"/>
                </a:lnTo>
                <a:lnTo>
                  <a:pt x="55547" y="236219"/>
                </a:lnTo>
                <a:lnTo>
                  <a:pt x="56916" y="234950"/>
                </a:lnTo>
                <a:lnTo>
                  <a:pt x="57909" y="234950"/>
                </a:lnTo>
                <a:lnTo>
                  <a:pt x="61903" y="231139"/>
                </a:lnTo>
                <a:lnTo>
                  <a:pt x="64956" y="228600"/>
                </a:lnTo>
                <a:lnTo>
                  <a:pt x="69306" y="224205"/>
                </a:lnTo>
                <a:lnTo>
                  <a:pt x="67397" y="223519"/>
                </a:lnTo>
                <a:lnTo>
                  <a:pt x="63306" y="222250"/>
                </a:lnTo>
                <a:close/>
              </a:path>
              <a:path w="151129" h="332739">
                <a:moveTo>
                  <a:pt x="14954" y="257202"/>
                </a:moveTo>
                <a:lnTo>
                  <a:pt x="12301" y="257810"/>
                </a:lnTo>
                <a:lnTo>
                  <a:pt x="12793" y="257810"/>
                </a:lnTo>
                <a:lnTo>
                  <a:pt x="14751" y="260350"/>
                </a:lnTo>
                <a:lnTo>
                  <a:pt x="14954" y="257202"/>
                </a:lnTo>
                <a:close/>
              </a:path>
              <a:path w="151129" h="332739">
                <a:moveTo>
                  <a:pt x="69306" y="224205"/>
                </a:moveTo>
                <a:lnTo>
                  <a:pt x="64956" y="228600"/>
                </a:lnTo>
                <a:lnTo>
                  <a:pt x="61903" y="231139"/>
                </a:lnTo>
                <a:lnTo>
                  <a:pt x="57909" y="234950"/>
                </a:lnTo>
                <a:lnTo>
                  <a:pt x="56916" y="234950"/>
                </a:lnTo>
                <a:lnTo>
                  <a:pt x="51442" y="240029"/>
                </a:lnTo>
                <a:lnTo>
                  <a:pt x="46617" y="242569"/>
                </a:lnTo>
                <a:lnTo>
                  <a:pt x="31644" y="251460"/>
                </a:lnTo>
                <a:lnTo>
                  <a:pt x="24660" y="254000"/>
                </a:lnTo>
                <a:lnTo>
                  <a:pt x="19743" y="255269"/>
                </a:lnTo>
                <a:lnTo>
                  <a:pt x="17849" y="256539"/>
                </a:lnTo>
                <a:lnTo>
                  <a:pt x="14954" y="257202"/>
                </a:lnTo>
                <a:lnTo>
                  <a:pt x="14867" y="260350"/>
                </a:lnTo>
                <a:lnTo>
                  <a:pt x="44705" y="260350"/>
                </a:lnTo>
                <a:lnTo>
                  <a:pt x="54241" y="255269"/>
                </a:lnTo>
                <a:lnTo>
                  <a:pt x="59662" y="251460"/>
                </a:lnTo>
                <a:lnTo>
                  <a:pt x="66048" y="246379"/>
                </a:lnTo>
                <a:lnTo>
                  <a:pt x="67222" y="245110"/>
                </a:lnTo>
                <a:lnTo>
                  <a:pt x="71247" y="241711"/>
                </a:lnTo>
                <a:lnTo>
                  <a:pt x="68987" y="240029"/>
                </a:lnTo>
                <a:lnTo>
                  <a:pt x="67231" y="238760"/>
                </a:lnTo>
                <a:lnTo>
                  <a:pt x="63046" y="237489"/>
                </a:lnTo>
                <a:lnTo>
                  <a:pt x="60248" y="236219"/>
                </a:lnTo>
                <a:lnTo>
                  <a:pt x="77356" y="236219"/>
                </a:lnTo>
                <a:lnTo>
                  <a:pt x="81208" y="232030"/>
                </a:lnTo>
                <a:lnTo>
                  <a:pt x="76843" y="228600"/>
                </a:lnTo>
                <a:lnTo>
                  <a:pt x="74467" y="226060"/>
                </a:lnTo>
                <a:lnTo>
                  <a:pt x="69306" y="224205"/>
                </a:lnTo>
                <a:close/>
              </a:path>
              <a:path w="151129" h="332739">
                <a:moveTo>
                  <a:pt x="77356" y="236219"/>
                </a:moveTo>
                <a:lnTo>
                  <a:pt x="60248" y="236219"/>
                </a:lnTo>
                <a:lnTo>
                  <a:pt x="63046" y="237489"/>
                </a:lnTo>
                <a:lnTo>
                  <a:pt x="67231" y="238760"/>
                </a:lnTo>
                <a:lnTo>
                  <a:pt x="68987" y="240029"/>
                </a:lnTo>
                <a:lnTo>
                  <a:pt x="71247" y="241711"/>
                </a:lnTo>
                <a:lnTo>
                  <a:pt x="71734" y="241300"/>
                </a:lnTo>
                <a:lnTo>
                  <a:pt x="75020" y="238760"/>
                </a:lnTo>
                <a:lnTo>
                  <a:pt x="77356" y="236219"/>
                </a:lnTo>
                <a:close/>
              </a:path>
              <a:path w="151129" h="332739">
                <a:moveTo>
                  <a:pt x="143409" y="13969"/>
                </a:moveTo>
                <a:lnTo>
                  <a:pt x="119909" y="13969"/>
                </a:lnTo>
                <a:lnTo>
                  <a:pt x="124777" y="15239"/>
                </a:lnTo>
                <a:lnTo>
                  <a:pt x="126580" y="16510"/>
                </a:lnTo>
                <a:lnTo>
                  <a:pt x="134878" y="48260"/>
                </a:lnTo>
                <a:lnTo>
                  <a:pt x="134861" y="58419"/>
                </a:lnTo>
                <a:lnTo>
                  <a:pt x="134765" y="76200"/>
                </a:lnTo>
                <a:lnTo>
                  <a:pt x="134888" y="80010"/>
                </a:lnTo>
                <a:lnTo>
                  <a:pt x="131076" y="118110"/>
                </a:lnTo>
                <a:lnTo>
                  <a:pt x="129073" y="125729"/>
                </a:lnTo>
                <a:lnTo>
                  <a:pt x="127100" y="133350"/>
                </a:lnTo>
                <a:lnTo>
                  <a:pt x="124811" y="139700"/>
                </a:lnTo>
                <a:lnTo>
                  <a:pt x="122204" y="146050"/>
                </a:lnTo>
                <a:lnTo>
                  <a:pt x="119274" y="153669"/>
                </a:lnTo>
                <a:lnTo>
                  <a:pt x="116017" y="160019"/>
                </a:lnTo>
                <a:lnTo>
                  <a:pt x="112726" y="167639"/>
                </a:lnTo>
                <a:lnTo>
                  <a:pt x="109397" y="173989"/>
                </a:lnTo>
                <a:lnTo>
                  <a:pt x="106029" y="179069"/>
                </a:lnTo>
                <a:lnTo>
                  <a:pt x="102866" y="184150"/>
                </a:lnTo>
                <a:lnTo>
                  <a:pt x="99339" y="189229"/>
                </a:lnTo>
                <a:lnTo>
                  <a:pt x="95298" y="194310"/>
                </a:lnTo>
                <a:lnTo>
                  <a:pt x="90591" y="200660"/>
                </a:lnTo>
                <a:lnTo>
                  <a:pt x="86027" y="205739"/>
                </a:lnTo>
                <a:lnTo>
                  <a:pt x="81301" y="212089"/>
                </a:lnTo>
                <a:lnTo>
                  <a:pt x="69306" y="224205"/>
                </a:lnTo>
                <a:lnTo>
                  <a:pt x="74467" y="226060"/>
                </a:lnTo>
                <a:lnTo>
                  <a:pt x="76843" y="228600"/>
                </a:lnTo>
                <a:lnTo>
                  <a:pt x="81208" y="232030"/>
                </a:lnTo>
                <a:lnTo>
                  <a:pt x="84363" y="228600"/>
                </a:lnTo>
                <a:lnTo>
                  <a:pt x="89573" y="223519"/>
                </a:lnTo>
                <a:lnTo>
                  <a:pt x="94056" y="218439"/>
                </a:lnTo>
                <a:lnTo>
                  <a:pt x="98043" y="214629"/>
                </a:lnTo>
                <a:lnTo>
                  <a:pt x="101765" y="209550"/>
                </a:lnTo>
                <a:lnTo>
                  <a:pt x="106747" y="203200"/>
                </a:lnTo>
                <a:lnTo>
                  <a:pt x="111062" y="198119"/>
                </a:lnTo>
                <a:lnTo>
                  <a:pt x="114867" y="193039"/>
                </a:lnTo>
                <a:lnTo>
                  <a:pt x="118323" y="186689"/>
                </a:lnTo>
                <a:lnTo>
                  <a:pt x="121969" y="180339"/>
                </a:lnTo>
                <a:lnTo>
                  <a:pt x="125542" y="173989"/>
                </a:lnTo>
                <a:lnTo>
                  <a:pt x="129051" y="166369"/>
                </a:lnTo>
                <a:lnTo>
                  <a:pt x="132504" y="158750"/>
                </a:lnTo>
                <a:lnTo>
                  <a:pt x="135610" y="151129"/>
                </a:lnTo>
                <a:lnTo>
                  <a:pt x="138383" y="144779"/>
                </a:lnTo>
                <a:lnTo>
                  <a:pt x="140828" y="137160"/>
                </a:lnTo>
                <a:lnTo>
                  <a:pt x="142947" y="129539"/>
                </a:lnTo>
                <a:lnTo>
                  <a:pt x="145097" y="121919"/>
                </a:lnTo>
                <a:lnTo>
                  <a:pt x="149494" y="93979"/>
                </a:lnTo>
                <a:lnTo>
                  <a:pt x="149426" y="83819"/>
                </a:lnTo>
                <a:lnTo>
                  <a:pt x="149203" y="76200"/>
                </a:lnTo>
                <a:lnTo>
                  <a:pt x="149321" y="55879"/>
                </a:lnTo>
                <a:lnTo>
                  <a:pt x="149291" y="48260"/>
                </a:lnTo>
                <a:lnTo>
                  <a:pt x="148365" y="33019"/>
                </a:lnTo>
                <a:lnTo>
                  <a:pt x="147874" y="27939"/>
                </a:lnTo>
                <a:lnTo>
                  <a:pt x="144067" y="15239"/>
                </a:lnTo>
                <a:lnTo>
                  <a:pt x="143409" y="13969"/>
                </a:lnTo>
                <a:close/>
              </a:path>
              <a:path w="151129" h="332739">
                <a:moveTo>
                  <a:pt x="120982" y="0"/>
                </a:moveTo>
                <a:lnTo>
                  <a:pt x="117400" y="0"/>
                </a:lnTo>
                <a:lnTo>
                  <a:pt x="107863" y="1269"/>
                </a:lnTo>
                <a:lnTo>
                  <a:pt x="102905" y="2539"/>
                </a:lnTo>
                <a:lnTo>
                  <a:pt x="92903" y="6350"/>
                </a:lnTo>
                <a:lnTo>
                  <a:pt x="88165" y="7619"/>
                </a:lnTo>
                <a:lnTo>
                  <a:pt x="53910" y="44450"/>
                </a:lnTo>
                <a:lnTo>
                  <a:pt x="48940" y="76200"/>
                </a:lnTo>
                <a:lnTo>
                  <a:pt x="48690" y="83819"/>
                </a:lnTo>
                <a:lnTo>
                  <a:pt x="63563" y="119379"/>
                </a:lnTo>
                <a:lnTo>
                  <a:pt x="65669" y="119379"/>
                </a:lnTo>
                <a:lnTo>
                  <a:pt x="71988" y="118110"/>
                </a:lnTo>
                <a:lnTo>
                  <a:pt x="84902" y="118110"/>
                </a:lnTo>
                <a:lnTo>
                  <a:pt x="88212" y="116839"/>
                </a:lnTo>
                <a:lnTo>
                  <a:pt x="95121" y="115569"/>
                </a:lnTo>
                <a:lnTo>
                  <a:pt x="98425" y="114300"/>
                </a:lnTo>
                <a:lnTo>
                  <a:pt x="104461" y="110489"/>
                </a:lnTo>
                <a:lnTo>
                  <a:pt x="107506" y="107950"/>
                </a:lnTo>
                <a:lnTo>
                  <a:pt x="110404" y="105410"/>
                </a:lnTo>
                <a:lnTo>
                  <a:pt x="67425" y="105410"/>
                </a:lnTo>
                <a:lnTo>
                  <a:pt x="66631" y="104139"/>
                </a:lnTo>
                <a:lnTo>
                  <a:pt x="67031" y="104139"/>
                </a:lnTo>
                <a:lnTo>
                  <a:pt x="66638" y="102869"/>
                </a:lnTo>
                <a:lnTo>
                  <a:pt x="64493" y="97789"/>
                </a:lnTo>
                <a:lnTo>
                  <a:pt x="63858" y="95250"/>
                </a:lnTo>
                <a:lnTo>
                  <a:pt x="63063" y="87629"/>
                </a:lnTo>
                <a:lnTo>
                  <a:pt x="63107" y="83819"/>
                </a:lnTo>
                <a:lnTo>
                  <a:pt x="63341" y="76200"/>
                </a:lnTo>
                <a:lnTo>
                  <a:pt x="63291" y="62229"/>
                </a:lnTo>
                <a:lnTo>
                  <a:pt x="83954" y="27939"/>
                </a:lnTo>
                <a:lnTo>
                  <a:pt x="106887" y="16510"/>
                </a:lnTo>
                <a:lnTo>
                  <a:pt x="110836" y="15239"/>
                </a:lnTo>
                <a:lnTo>
                  <a:pt x="117721" y="13969"/>
                </a:lnTo>
                <a:lnTo>
                  <a:pt x="143409" y="13969"/>
                </a:lnTo>
                <a:lnTo>
                  <a:pt x="141434" y="10160"/>
                </a:lnTo>
                <a:lnTo>
                  <a:pt x="134176" y="3810"/>
                </a:lnTo>
                <a:lnTo>
                  <a:pt x="130192" y="1269"/>
                </a:lnTo>
                <a:lnTo>
                  <a:pt x="120982" y="0"/>
                </a:lnTo>
                <a:close/>
              </a:path>
              <a:path w="151129" h="332739">
                <a:moveTo>
                  <a:pt x="67031" y="104139"/>
                </a:moveTo>
                <a:lnTo>
                  <a:pt x="66631" y="104139"/>
                </a:lnTo>
                <a:lnTo>
                  <a:pt x="67425" y="105410"/>
                </a:lnTo>
                <a:lnTo>
                  <a:pt x="67031" y="104139"/>
                </a:lnTo>
                <a:close/>
              </a:path>
              <a:path w="151129" h="332739">
                <a:moveTo>
                  <a:pt x="106733" y="86978"/>
                </a:moveTo>
                <a:lnTo>
                  <a:pt x="104336" y="91439"/>
                </a:lnTo>
                <a:lnTo>
                  <a:pt x="103501" y="91439"/>
                </a:lnTo>
                <a:lnTo>
                  <a:pt x="98405" y="96519"/>
                </a:lnTo>
                <a:lnTo>
                  <a:pt x="96221" y="99060"/>
                </a:lnTo>
                <a:lnTo>
                  <a:pt x="92318" y="100329"/>
                </a:lnTo>
                <a:lnTo>
                  <a:pt x="90006" y="101600"/>
                </a:lnTo>
                <a:lnTo>
                  <a:pt x="85002" y="102869"/>
                </a:lnTo>
                <a:lnTo>
                  <a:pt x="82617" y="104139"/>
                </a:lnTo>
                <a:lnTo>
                  <a:pt x="67031" y="104139"/>
                </a:lnTo>
                <a:lnTo>
                  <a:pt x="67425" y="105410"/>
                </a:lnTo>
                <a:lnTo>
                  <a:pt x="110404" y="105410"/>
                </a:lnTo>
                <a:lnTo>
                  <a:pt x="111853" y="104139"/>
                </a:lnTo>
                <a:lnTo>
                  <a:pt x="114345" y="101600"/>
                </a:lnTo>
                <a:lnTo>
                  <a:pt x="116003" y="99060"/>
                </a:lnTo>
                <a:lnTo>
                  <a:pt x="119531" y="93979"/>
                </a:lnTo>
                <a:lnTo>
                  <a:pt x="117256" y="93979"/>
                </a:lnTo>
                <a:lnTo>
                  <a:pt x="109334" y="92710"/>
                </a:lnTo>
                <a:lnTo>
                  <a:pt x="106425" y="90169"/>
                </a:lnTo>
                <a:lnTo>
                  <a:pt x="106733" y="86978"/>
                </a:lnTo>
                <a:close/>
              </a:path>
              <a:path w="151129" h="332739">
                <a:moveTo>
                  <a:pt x="110580" y="59691"/>
                </a:moveTo>
                <a:lnTo>
                  <a:pt x="110350" y="63500"/>
                </a:lnTo>
                <a:lnTo>
                  <a:pt x="110267" y="69850"/>
                </a:lnTo>
                <a:lnTo>
                  <a:pt x="110478" y="73660"/>
                </a:lnTo>
                <a:lnTo>
                  <a:pt x="109592" y="78739"/>
                </a:lnTo>
                <a:lnTo>
                  <a:pt x="107066" y="86360"/>
                </a:lnTo>
                <a:lnTo>
                  <a:pt x="106733" y="86978"/>
                </a:lnTo>
                <a:lnTo>
                  <a:pt x="106425" y="90169"/>
                </a:lnTo>
                <a:lnTo>
                  <a:pt x="109334" y="92710"/>
                </a:lnTo>
                <a:lnTo>
                  <a:pt x="117256" y="93979"/>
                </a:lnTo>
                <a:lnTo>
                  <a:pt x="120770" y="91439"/>
                </a:lnTo>
                <a:lnTo>
                  <a:pt x="121902" y="80010"/>
                </a:lnTo>
                <a:lnTo>
                  <a:pt x="121953" y="78739"/>
                </a:lnTo>
                <a:lnTo>
                  <a:pt x="121828" y="64769"/>
                </a:lnTo>
                <a:lnTo>
                  <a:pt x="114819" y="64769"/>
                </a:lnTo>
                <a:lnTo>
                  <a:pt x="110580" y="59691"/>
                </a:lnTo>
                <a:close/>
              </a:path>
              <a:path w="151129" h="332739">
                <a:moveTo>
                  <a:pt x="124926" y="60960"/>
                </a:moveTo>
                <a:lnTo>
                  <a:pt x="122347" y="60960"/>
                </a:lnTo>
                <a:lnTo>
                  <a:pt x="122071" y="62229"/>
                </a:lnTo>
                <a:lnTo>
                  <a:pt x="121953" y="78739"/>
                </a:lnTo>
                <a:lnTo>
                  <a:pt x="121902" y="80010"/>
                </a:lnTo>
                <a:lnTo>
                  <a:pt x="120770" y="91439"/>
                </a:lnTo>
                <a:lnTo>
                  <a:pt x="117256" y="93979"/>
                </a:lnTo>
                <a:lnTo>
                  <a:pt x="119531" y="93979"/>
                </a:lnTo>
                <a:lnTo>
                  <a:pt x="120413" y="92710"/>
                </a:lnTo>
                <a:lnTo>
                  <a:pt x="123511" y="83819"/>
                </a:lnTo>
                <a:lnTo>
                  <a:pt x="124881" y="74929"/>
                </a:lnTo>
                <a:lnTo>
                  <a:pt x="124764" y="71119"/>
                </a:lnTo>
                <a:lnTo>
                  <a:pt x="124684" y="69850"/>
                </a:lnTo>
                <a:lnTo>
                  <a:pt x="124797" y="63500"/>
                </a:lnTo>
                <a:lnTo>
                  <a:pt x="124926" y="60960"/>
                </a:lnTo>
                <a:close/>
              </a:path>
              <a:path w="151129" h="332739">
                <a:moveTo>
                  <a:pt x="119495" y="48260"/>
                </a:moveTo>
                <a:lnTo>
                  <a:pt x="115030" y="48260"/>
                </a:lnTo>
                <a:lnTo>
                  <a:pt x="109806" y="52069"/>
                </a:lnTo>
                <a:lnTo>
                  <a:pt x="109162" y="54610"/>
                </a:lnTo>
                <a:lnTo>
                  <a:pt x="108108" y="58419"/>
                </a:lnTo>
                <a:lnTo>
                  <a:pt x="107844" y="59691"/>
                </a:lnTo>
                <a:lnTo>
                  <a:pt x="107552" y="62229"/>
                </a:lnTo>
                <a:lnTo>
                  <a:pt x="107445" y="66039"/>
                </a:lnTo>
                <a:lnTo>
                  <a:pt x="107528" y="78739"/>
                </a:lnTo>
                <a:lnTo>
                  <a:pt x="106733" y="86978"/>
                </a:lnTo>
                <a:lnTo>
                  <a:pt x="107066" y="86360"/>
                </a:lnTo>
                <a:lnTo>
                  <a:pt x="109592" y="78739"/>
                </a:lnTo>
                <a:lnTo>
                  <a:pt x="110460" y="73660"/>
                </a:lnTo>
                <a:lnTo>
                  <a:pt x="110267" y="69850"/>
                </a:lnTo>
                <a:lnTo>
                  <a:pt x="110350" y="63500"/>
                </a:lnTo>
                <a:lnTo>
                  <a:pt x="110580" y="59689"/>
                </a:lnTo>
                <a:lnTo>
                  <a:pt x="110575" y="58419"/>
                </a:lnTo>
                <a:lnTo>
                  <a:pt x="124980" y="58419"/>
                </a:lnTo>
                <a:lnTo>
                  <a:pt x="124959" y="55879"/>
                </a:lnTo>
                <a:lnTo>
                  <a:pt x="124729" y="53339"/>
                </a:lnTo>
                <a:lnTo>
                  <a:pt x="119495" y="48260"/>
                </a:lnTo>
                <a:close/>
              </a:path>
              <a:path w="151129" h="332739">
                <a:moveTo>
                  <a:pt x="124980" y="58419"/>
                </a:moveTo>
                <a:lnTo>
                  <a:pt x="110575" y="58419"/>
                </a:lnTo>
                <a:lnTo>
                  <a:pt x="110580" y="59691"/>
                </a:lnTo>
                <a:lnTo>
                  <a:pt x="114819" y="64769"/>
                </a:lnTo>
                <a:lnTo>
                  <a:pt x="118426" y="64769"/>
                </a:lnTo>
                <a:lnTo>
                  <a:pt x="122240" y="61064"/>
                </a:lnTo>
                <a:lnTo>
                  <a:pt x="124926" y="60960"/>
                </a:lnTo>
                <a:lnTo>
                  <a:pt x="124980" y="58419"/>
                </a:lnTo>
                <a:close/>
              </a:path>
              <a:path w="151129" h="332739">
                <a:moveTo>
                  <a:pt x="122240" y="61064"/>
                </a:moveTo>
                <a:lnTo>
                  <a:pt x="118426" y="64769"/>
                </a:lnTo>
                <a:lnTo>
                  <a:pt x="121828" y="64769"/>
                </a:lnTo>
                <a:lnTo>
                  <a:pt x="122071" y="62229"/>
                </a:lnTo>
                <a:lnTo>
                  <a:pt x="122240" y="61064"/>
                </a:lnTo>
                <a:close/>
              </a:path>
              <a:path w="151129" h="332739">
                <a:moveTo>
                  <a:pt x="110575" y="58419"/>
                </a:moveTo>
                <a:lnTo>
                  <a:pt x="110580" y="59689"/>
                </a:lnTo>
                <a:lnTo>
                  <a:pt x="110575" y="58419"/>
                </a:lnTo>
                <a:close/>
              </a:path>
            </a:pathLst>
          </a:custGeom>
          <a:solidFill>
            <a:srgbClr val="000000"/>
          </a:solidFill>
        </p:spPr>
        <p:txBody>
          <a:bodyPr wrap="square" lIns="0" tIns="0" rIns="0" bIns="0" rtlCol="0"/>
          <a:lstStyle/>
          <a:p>
            <a:endParaRPr/>
          </a:p>
        </p:txBody>
      </p:sp>
      <p:sp>
        <p:nvSpPr>
          <p:cNvPr id="48" name="object 48"/>
          <p:cNvSpPr/>
          <p:nvPr/>
        </p:nvSpPr>
        <p:spPr>
          <a:xfrm>
            <a:off x="5856986" y="2069388"/>
            <a:ext cx="111225" cy="289729"/>
          </a:xfrm>
          <a:custGeom>
            <a:avLst/>
            <a:gdLst/>
            <a:ahLst/>
            <a:cxnLst/>
            <a:rect l="l" t="t" r="r" b="b"/>
            <a:pathLst>
              <a:path w="130175" h="339089">
                <a:moveTo>
                  <a:pt x="127715" y="48790"/>
                </a:moveTo>
                <a:lnTo>
                  <a:pt x="127187" y="48790"/>
                </a:lnTo>
                <a:lnTo>
                  <a:pt x="126707" y="49411"/>
                </a:lnTo>
                <a:lnTo>
                  <a:pt x="122203" y="56153"/>
                </a:lnTo>
                <a:lnTo>
                  <a:pt x="119702" y="59462"/>
                </a:lnTo>
                <a:lnTo>
                  <a:pt x="106913" y="70923"/>
                </a:lnTo>
                <a:lnTo>
                  <a:pt x="105402" y="72167"/>
                </a:lnTo>
                <a:lnTo>
                  <a:pt x="98113" y="78419"/>
                </a:lnTo>
                <a:lnTo>
                  <a:pt x="96588" y="79687"/>
                </a:lnTo>
                <a:lnTo>
                  <a:pt x="95718" y="80374"/>
                </a:lnTo>
                <a:lnTo>
                  <a:pt x="92151" y="87320"/>
                </a:lnTo>
                <a:lnTo>
                  <a:pt x="75786" y="124381"/>
                </a:lnTo>
                <a:lnTo>
                  <a:pt x="68286" y="145742"/>
                </a:lnTo>
                <a:lnTo>
                  <a:pt x="64051" y="157562"/>
                </a:lnTo>
                <a:lnTo>
                  <a:pt x="47634" y="219424"/>
                </a:lnTo>
                <a:lnTo>
                  <a:pt x="40363" y="261901"/>
                </a:lnTo>
                <a:lnTo>
                  <a:pt x="36630" y="302135"/>
                </a:lnTo>
                <a:lnTo>
                  <a:pt x="36832" y="308100"/>
                </a:lnTo>
                <a:lnTo>
                  <a:pt x="36805" y="309862"/>
                </a:lnTo>
                <a:lnTo>
                  <a:pt x="36530" y="313975"/>
                </a:lnTo>
                <a:lnTo>
                  <a:pt x="36157" y="316735"/>
                </a:lnTo>
                <a:lnTo>
                  <a:pt x="34413" y="328090"/>
                </a:lnTo>
                <a:lnTo>
                  <a:pt x="33631" y="333891"/>
                </a:lnTo>
                <a:lnTo>
                  <a:pt x="36399" y="337519"/>
                </a:lnTo>
                <a:lnTo>
                  <a:pt x="44284" y="338580"/>
                </a:lnTo>
                <a:lnTo>
                  <a:pt x="47911" y="335814"/>
                </a:lnTo>
                <a:lnTo>
                  <a:pt x="48676" y="330136"/>
                </a:lnTo>
                <a:lnTo>
                  <a:pt x="50465" y="318495"/>
                </a:lnTo>
                <a:lnTo>
                  <a:pt x="50868" y="315507"/>
                </a:lnTo>
                <a:lnTo>
                  <a:pt x="51246" y="309862"/>
                </a:lnTo>
                <a:lnTo>
                  <a:pt x="51249" y="308100"/>
                </a:lnTo>
                <a:lnTo>
                  <a:pt x="51048" y="302135"/>
                </a:lnTo>
                <a:lnTo>
                  <a:pt x="51153" y="298321"/>
                </a:lnTo>
                <a:lnTo>
                  <a:pt x="55711" y="255526"/>
                </a:lnTo>
                <a:lnTo>
                  <a:pt x="67530" y="196885"/>
                </a:lnTo>
                <a:lnTo>
                  <a:pt x="83808" y="145069"/>
                </a:lnTo>
                <a:lnTo>
                  <a:pt x="89349" y="129246"/>
                </a:lnTo>
                <a:lnTo>
                  <a:pt x="106616" y="90667"/>
                </a:lnTo>
                <a:lnTo>
                  <a:pt x="111435" y="81296"/>
                </a:lnTo>
                <a:lnTo>
                  <a:pt x="121031" y="61939"/>
                </a:lnTo>
                <a:lnTo>
                  <a:pt x="126565" y="51116"/>
                </a:lnTo>
                <a:lnTo>
                  <a:pt x="125925" y="51116"/>
                </a:lnTo>
                <a:lnTo>
                  <a:pt x="127191" y="49849"/>
                </a:lnTo>
                <a:lnTo>
                  <a:pt x="127715" y="48790"/>
                </a:lnTo>
                <a:close/>
              </a:path>
              <a:path w="130175" h="339089">
                <a:moveTo>
                  <a:pt x="17927" y="0"/>
                </a:moveTo>
                <a:lnTo>
                  <a:pt x="8837" y="5311"/>
                </a:lnTo>
                <a:lnTo>
                  <a:pt x="7729" y="8313"/>
                </a:lnTo>
                <a:lnTo>
                  <a:pt x="5572" y="18662"/>
                </a:lnTo>
                <a:lnTo>
                  <a:pt x="4681" y="22138"/>
                </a:lnTo>
                <a:lnTo>
                  <a:pt x="4237" y="24965"/>
                </a:lnTo>
                <a:lnTo>
                  <a:pt x="3063" y="33750"/>
                </a:lnTo>
                <a:lnTo>
                  <a:pt x="2565" y="36706"/>
                </a:lnTo>
                <a:lnTo>
                  <a:pt x="831" y="45595"/>
                </a:lnTo>
                <a:lnTo>
                  <a:pt x="420" y="48030"/>
                </a:lnTo>
                <a:lnTo>
                  <a:pt x="94" y="51913"/>
                </a:lnTo>
                <a:lnTo>
                  <a:pt x="0" y="58275"/>
                </a:lnTo>
                <a:lnTo>
                  <a:pt x="88" y="81890"/>
                </a:lnTo>
                <a:lnTo>
                  <a:pt x="24279" y="98337"/>
                </a:lnTo>
                <a:lnTo>
                  <a:pt x="31356" y="99710"/>
                </a:lnTo>
                <a:lnTo>
                  <a:pt x="34213" y="100162"/>
                </a:lnTo>
                <a:lnTo>
                  <a:pt x="41780" y="100760"/>
                </a:lnTo>
                <a:lnTo>
                  <a:pt x="46570" y="100755"/>
                </a:lnTo>
                <a:lnTo>
                  <a:pt x="84729" y="88878"/>
                </a:lnTo>
                <a:lnTo>
                  <a:pt x="88173" y="86337"/>
                </a:lnTo>
                <a:lnTo>
                  <a:pt x="42119" y="86333"/>
                </a:lnTo>
                <a:lnTo>
                  <a:pt x="35930" y="85844"/>
                </a:lnTo>
                <a:lnTo>
                  <a:pt x="33596" y="85467"/>
                </a:lnTo>
                <a:lnTo>
                  <a:pt x="26829" y="84155"/>
                </a:lnTo>
                <a:lnTo>
                  <a:pt x="21135" y="83261"/>
                </a:lnTo>
                <a:lnTo>
                  <a:pt x="14424" y="58595"/>
                </a:lnTo>
                <a:lnTo>
                  <a:pt x="14526" y="52241"/>
                </a:lnTo>
                <a:lnTo>
                  <a:pt x="14735" y="49849"/>
                </a:lnTo>
                <a:lnTo>
                  <a:pt x="16855" y="38662"/>
                </a:lnTo>
                <a:lnTo>
                  <a:pt x="17311" y="35906"/>
                </a:lnTo>
                <a:lnTo>
                  <a:pt x="18503" y="26997"/>
                </a:lnTo>
                <a:lnTo>
                  <a:pt x="18831" y="24965"/>
                </a:lnTo>
                <a:lnTo>
                  <a:pt x="19620" y="21889"/>
                </a:lnTo>
                <a:lnTo>
                  <a:pt x="20736" y="16548"/>
                </a:lnTo>
                <a:lnTo>
                  <a:pt x="20838" y="16139"/>
                </a:lnTo>
                <a:lnTo>
                  <a:pt x="20606" y="16047"/>
                </a:lnTo>
                <a:lnTo>
                  <a:pt x="19393" y="15787"/>
                </a:lnTo>
                <a:lnTo>
                  <a:pt x="21183" y="14786"/>
                </a:lnTo>
                <a:lnTo>
                  <a:pt x="21348" y="14535"/>
                </a:lnTo>
                <a:lnTo>
                  <a:pt x="38470" y="14535"/>
                </a:lnTo>
                <a:lnTo>
                  <a:pt x="34297" y="8157"/>
                </a:lnTo>
                <a:lnTo>
                  <a:pt x="32806" y="6303"/>
                </a:lnTo>
                <a:lnTo>
                  <a:pt x="24504" y="1408"/>
                </a:lnTo>
                <a:lnTo>
                  <a:pt x="17927" y="0"/>
                </a:lnTo>
                <a:close/>
              </a:path>
              <a:path w="130175" h="339089">
                <a:moveTo>
                  <a:pt x="114741" y="41390"/>
                </a:moveTo>
                <a:lnTo>
                  <a:pt x="97909" y="59673"/>
                </a:lnTo>
                <a:lnTo>
                  <a:pt x="95157" y="61962"/>
                </a:lnTo>
                <a:lnTo>
                  <a:pt x="59806" y="84946"/>
                </a:lnTo>
                <a:lnTo>
                  <a:pt x="42167" y="86337"/>
                </a:lnTo>
                <a:lnTo>
                  <a:pt x="88178" y="86333"/>
                </a:lnTo>
                <a:lnTo>
                  <a:pt x="95718" y="80374"/>
                </a:lnTo>
                <a:lnTo>
                  <a:pt x="98400" y="75149"/>
                </a:lnTo>
                <a:lnTo>
                  <a:pt x="107949" y="55873"/>
                </a:lnTo>
                <a:lnTo>
                  <a:pt x="114239" y="43546"/>
                </a:lnTo>
                <a:lnTo>
                  <a:pt x="114243" y="43415"/>
                </a:lnTo>
                <a:lnTo>
                  <a:pt x="114450" y="43126"/>
                </a:lnTo>
                <a:lnTo>
                  <a:pt x="114645" y="42720"/>
                </a:lnTo>
                <a:lnTo>
                  <a:pt x="114741" y="41390"/>
                </a:lnTo>
                <a:close/>
              </a:path>
              <a:path w="130175" h="339089">
                <a:moveTo>
                  <a:pt x="114239" y="43546"/>
                </a:moveTo>
                <a:lnTo>
                  <a:pt x="107806" y="56153"/>
                </a:lnTo>
                <a:lnTo>
                  <a:pt x="100314" y="71323"/>
                </a:lnTo>
                <a:lnTo>
                  <a:pt x="98211" y="75521"/>
                </a:lnTo>
                <a:lnTo>
                  <a:pt x="95718" y="80374"/>
                </a:lnTo>
                <a:lnTo>
                  <a:pt x="96678" y="79612"/>
                </a:lnTo>
                <a:lnTo>
                  <a:pt x="98113" y="78419"/>
                </a:lnTo>
                <a:lnTo>
                  <a:pt x="105402" y="72167"/>
                </a:lnTo>
                <a:lnTo>
                  <a:pt x="107100" y="70778"/>
                </a:lnTo>
                <a:lnTo>
                  <a:pt x="111715" y="67260"/>
                </a:lnTo>
                <a:lnTo>
                  <a:pt x="114015" y="65424"/>
                </a:lnTo>
                <a:lnTo>
                  <a:pt x="125441" y="51342"/>
                </a:lnTo>
                <a:lnTo>
                  <a:pt x="123532" y="51342"/>
                </a:lnTo>
                <a:lnTo>
                  <a:pt x="122656" y="51116"/>
                </a:lnTo>
                <a:lnTo>
                  <a:pt x="117967" y="51116"/>
                </a:lnTo>
                <a:lnTo>
                  <a:pt x="114741" y="47890"/>
                </a:lnTo>
                <a:lnTo>
                  <a:pt x="114729" y="44387"/>
                </a:lnTo>
                <a:lnTo>
                  <a:pt x="114239" y="43546"/>
                </a:lnTo>
                <a:close/>
              </a:path>
              <a:path w="130175" h="339089">
                <a:moveTo>
                  <a:pt x="14543" y="79494"/>
                </a:moveTo>
                <a:close/>
              </a:path>
              <a:path w="130175" h="339089">
                <a:moveTo>
                  <a:pt x="128123" y="41650"/>
                </a:moveTo>
                <a:lnTo>
                  <a:pt x="115143" y="41650"/>
                </a:lnTo>
                <a:lnTo>
                  <a:pt x="115060" y="41869"/>
                </a:lnTo>
                <a:lnTo>
                  <a:pt x="114890" y="42512"/>
                </a:lnTo>
                <a:lnTo>
                  <a:pt x="114741" y="42720"/>
                </a:lnTo>
                <a:lnTo>
                  <a:pt x="114741" y="44408"/>
                </a:lnTo>
                <a:lnTo>
                  <a:pt x="117940" y="49899"/>
                </a:lnTo>
                <a:lnTo>
                  <a:pt x="123532" y="51342"/>
                </a:lnTo>
                <a:lnTo>
                  <a:pt x="126373" y="49592"/>
                </a:lnTo>
                <a:lnTo>
                  <a:pt x="126726" y="49264"/>
                </a:lnTo>
                <a:lnTo>
                  <a:pt x="127187" y="48790"/>
                </a:lnTo>
                <a:lnTo>
                  <a:pt x="127715" y="48790"/>
                </a:lnTo>
                <a:lnTo>
                  <a:pt x="128528" y="47002"/>
                </a:lnTo>
                <a:lnTo>
                  <a:pt x="128799" y="46258"/>
                </a:lnTo>
                <a:lnTo>
                  <a:pt x="128997" y="45482"/>
                </a:lnTo>
                <a:lnTo>
                  <a:pt x="129151" y="45248"/>
                </a:lnTo>
                <a:lnTo>
                  <a:pt x="129151" y="43415"/>
                </a:lnTo>
                <a:lnTo>
                  <a:pt x="128123" y="41650"/>
                </a:lnTo>
                <a:close/>
              </a:path>
              <a:path w="130175" h="339089">
                <a:moveTo>
                  <a:pt x="127187" y="48790"/>
                </a:moveTo>
                <a:lnTo>
                  <a:pt x="126726" y="49264"/>
                </a:lnTo>
                <a:lnTo>
                  <a:pt x="126373" y="49592"/>
                </a:lnTo>
                <a:lnTo>
                  <a:pt x="125378" y="50231"/>
                </a:lnTo>
                <a:lnTo>
                  <a:pt x="123532" y="51342"/>
                </a:lnTo>
                <a:lnTo>
                  <a:pt x="125441" y="51342"/>
                </a:lnTo>
                <a:lnTo>
                  <a:pt x="126707" y="49411"/>
                </a:lnTo>
                <a:lnTo>
                  <a:pt x="127187" y="48790"/>
                </a:lnTo>
                <a:close/>
              </a:path>
              <a:path w="130175" h="339089">
                <a:moveTo>
                  <a:pt x="114741" y="44408"/>
                </a:moveTo>
                <a:lnTo>
                  <a:pt x="114741" y="47890"/>
                </a:lnTo>
                <a:lnTo>
                  <a:pt x="117967" y="51116"/>
                </a:lnTo>
                <a:lnTo>
                  <a:pt x="122656" y="51116"/>
                </a:lnTo>
                <a:lnTo>
                  <a:pt x="117940" y="49899"/>
                </a:lnTo>
                <a:lnTo>
                  <a:pt x="114741" y="44408"/>
                </a:lnTo>
                <a:close/>
              </a:path>
              <a:path w="130175" h="339089">
                <a:moveTo>
                  <a:pt x="127191" y="49849"/>
                </a:moveTo>
                <a:lnTo>
                  <a:pt x="125925" y="51116"/>
                </a:lnTo>
                <a:lnTo>
                  <a:pt x="126565" y="51116"/>
                </a:lnTo>
                <a:lnTo>
                  <a:pt x="127191" y="49849"/>
                </a:lnTo>
                <a:close/>
              </a:path>
              <a:path w="130175" h="339089">
                <a:moveTo>
                  <a:pt x="129151" y="45248"/>
                </a:moveTo>
                <a:lnTo>
                  <a:pt x="128997" y="45482"/>
                </a:lnTo>
                <a:lnTo>
                  <a:pt x="128799" y="46258"/>
                </a:lnTo>
                <a:lnTo>
                  <a:pt x="128528" y="47002"/>
                </a:lnTo>
                <a:lnTo>
                  <a:pt x="127892" y="48431"/>
                </a:lnTo>
                <a:lnTo>
                  <a:pt x="127191" y="49849"/>
                </a:lnTo>
                <a:lnTo>
                  <a:pt x="129151" y="47890"/>
                </a:lnTo>
                <a:lnTo>
                  <a:pt x="129151" y="45248"/>
                </a:lnTo>
                <a:close/>
              </a:path>
              <a:path w="130175" h="339089">
                <a:moveTo>
                  <a:pt x="129151" y="43415"/>
                </a:moveTo>
                <a:lnTo>
                  <a:pt x="129151" y="45248"/>
                </a:lnTo>
                <a:lnTo>
                  <a:pt x="129717" y="44387"/>
                </a:lnTo>
                <a:lnTo>
                  <a:pt x="129151" y="43415"/>
                </a:lnTo>
                <a:close/>
              </a:path>
              <a:path w="130175" h="339089">
                <a:moveTo>
                  <a:pt x="114741" y="42720"/>
                </a:moveTo>
                <a:lnTo>
                  <a:pt x="114450" y="43126"/>
                </a:lnTo>
                <a:lnTo>
                  <a:pt x="114239" y="43546"/>
                </a:lnTo>
                <a:lnTo>
                  <a:pt x="114741" y="44408"/>
                </a:lnTo>
                <a:lnTo>
                  <a:pt x="114741" y="42720"/>
                </a:lnTo>
                <a:close/>
              </a:path>
              <a:path w="130175" h="339089">
                <a:moveTo>
                  <a:pt x="125925" y="36706"/>
                </a:moveTo>
                <a:lnTo>
                  <a:pt x="121241" y="36706"/>
                </a:lnTo>
                <a:lnTo>
                  <a:pt x="125953" y="37923"/>
                </a:lnTo>
                <a:lnTo>
                  <a:pt x="129151" y="43415"/>
                </a:lnTo>
                <a:lnTo>
                  <a:pt x="129151" y="39932"/>
                </a:lnTo>
                <a:lnTo>
                  <a:pt x="125925" y="36706"/>
                </a:lnTo>
                <a:close/>
              </a:path>
              <a:path w="130175" h="339089">
                <a:moveTo>
                  <a:pt x="114741" y="42512"/>
                </a:moveTo>
                <a:lnTo>
                  <a:pt x="114450" y="43126"/>
                </a:lnTo>
                <a:lnTo>
                  <a:pt x="114741" y="42720"/>
                </a:lnTo>
                <a:lnTo>
                  <a:pt x="114741" y="42512"/>
                </a:lnTo>
                <a:close/>
              </a:path>
              <a:path w="130175" h="339089">
                <a:moveTo>
                  <a:pt x="115143" y="41650"/>
                </a:moveTo>
                <a:lnTo>
                  <a:pt x="114749" y="42496"/>
                </a:lnTo>
                <a:lnTo>
                  <a:pt x="114741" y="42720"/>
                </a:lnTo>
                <a:lnTo>
                  <a:pt x="114901" y="42496"/>
                </a:lnTo>
                <a:lnTo>
                  <a:pt x="115060" y="41869"/>
                </a:lnTo>
                <a:lnTo>
                  <a:pt x="115143" y="41650"/>
                </a:lnTo>
                <a:close/>
              </a:path>
              <a:path w="130175" h="339089">
                <a:moveTo>
                  <a:pt x="120331" y="36471"/>
                </a:moveTo>
                <a:lnTo>
                  <a:pt x="114741" y="41390"/>
                </a:lnTo>
                <a:lnTo>
                  <a:pt x="114741" y="42512"/>
                </a:lnTo>
                <a:lnTo>
                  <a:pt x="115143" y="41650"/>
                </a:lnTo>
                <a:lnTo>
                  <a:pt x="128123" y="41650"/>
                </a:lnTo>
                <a:lnTo>
                  <a:pt x="125953" y="37923"/>
                </a:lnTo>
                <a:lnTo>
                  <a:pt x="120331" y="36471"/>
                </a:lnTo>
                <a:close/>
              </a:path>
              <a:path w="130175" h="339089">
                <a:moveTo>
                  <a:pt x="119938" y="36706"/>
                </a:moveTo>
                <a:lnTo>
                  <a:pt x="117967" y="36706"/>
                </a:lnTo>
                <a:lnTo>
                  <a:pt x="114741" y="39932"/>
                </a:lnTo>
                <a:lnTo>
                  <a:pt x="114741" y="41390"/>
                </a:lnTo>
                <a:lnTo>
                  <a:pt x="114994" y="41007"/>
                </a:lnTo>
                <a:lnTo>
                  <a:pt x="116411" y="39217"/>
                </a:lnTo>
                <a:lnTo>
                  <a:pt x="116969" y="38662"/>
                </a:lnTo>
                <a:lnTo>
                  <a:pt x="117391" y="38276"/>
                </a:lnTo>
                <a:lnTo>
                  <a:pt x="118440" y="37603"/>
                </a:lnTo>
                <a:lnTo>
                  <a:pt x="119938" y="36706"/>
                </a:lnTo>
                <a:close/>
              </a:path>
              <a:path w="130175" h="339089">
                <a:moveTo>
                  <a:pt x="38470" y="14535"/>
                </a:moveTo>
                <a:lnTo>
                  <a:pt x="21348" y="14535"/>
                </a:lnTo>
                <a:lnTo>
                  <a:pt x="21010" y="15448"/>
                </a:lnTo>
                <a:lnTo>
                  <a:pt x="20838" y="16139"/>
                </a:lnTo>
                <a:lnTo>
                  <a:pt x="21690" y="16475"/>
                </a:lnTo>
                <a:lnTo>
                  <a:pt x="22816" y="17139"/>
                </a:lnTo>
                <a:lnTo>
                  <a:pt x="23550" y="18054"/>
                </a:lnTo>
                <a:lnTo>
                  <a:pt x="26509" y="22583"/>
                </a:lnTo>
                <a:lnTo>
                  <a:pt x="27119" y="23470"/>
                </a:lnTo>
                <a:lnTo>
                  <a:pt x="30506" y="27687"/>
                </a:lnTo>
                <a:lnTo>
                  <a:pt x="35040" y="28181"/>
                </a:lnTo>
                <a:lnTo>
                  <a:pt x="41244" y="23197"/>
                </a:lnTo>
                <a:lnTo>
                  <a:pt x="41739" y="18662"/>
                </a:lnTo>
                <a:lnTo>
                  <a:pt x="38751" y="14944"/>
                </a:lnTo>
                <a:lnTo>
                  <a:pt x="38470" y="14535"/>
                </a:lnTo>
                <a:close/>
              </a:path>
              <a:path w="130175" h="339089">
                <a:moveTo>
                  <a:pt x="21348" y="14535"/>
                </a:moveTo>
                <a:lnTo>
                  <a:pt x="21183" y="14786"/>
                </a:lnTo>
                <a:lnTo>
                  <a:pt x="19475" y="15783"/>
                </a:lnTo>
                <a:lnTo>
                  <a:pt x="20606" y="16047"/>
                </a:lnTo>
                <a:lnTo>
                  <a:pt x="20838" y="16139"/>
                </a:lnTo>
                <a:lnTo>
                  <a:pt x="21010" y="15448"/>
                </a:lnTo>
                <a:lnTo>
                  <a:pt x="21348" y="14535"/>
                </a:lnTo>
                <a:close/>
              </a:path>
            </a:pathLst>
          </a:custGeom>
          <a:solidFill>
            <a:srgbClr val="000000"/>
          </a:solidFill>
        </p:spPr>
        <p:txBody>
          <a:bodyPr wrap="square" lIns="0" tIns="0" rIns="0" bIns="0" rtlCol="0"/>
          <a:lstStyle/>
          <a:p>
            <a:endParaRPr/>
          </a:p>
        </p:txBody>
      </p:sp>
      <p:pic>
        <p:nvPicPr>
          <p:cNvPr id="49" name="object 49"/>
          <p:cNvPicPr/>
          <p:nvPr/>
        </p:nvPicPr>
        <p:blipFill>
          <a:blip r:embed="rId31" cstate="print"/>
          <a:stretch>
            <a:fillRect/>
          </a:stretch>
        </p:blipFill>
        <p:spPr>
          <a:xfrm>
            <a:off x="5853452" y="2587500"/>
            <a:ext cx="125028" cy="111877"/>
          </a:xfrm>
          <a:prstGeom prst="rect">
            <a:avLst/>
          </a:prstGeom>
        </p:spPr>
      </p:pic>
      <p:sp>
        <p:nvSpPr>
          <p:cNvPr id="50" name="object 50"/>
          <p:cNvSpPr/>
          <p:nvPr/>
        </p:nvSpPr>
        <p:spPr>
          <a:xfrm>
            <a:off x="5877928" y="2888879"/>
            <a:ext cx="37437" cy="265856"/>
          </a:xfrm>
          <a:custGeom>
            <a:avLst/>
            <a:gdLst/>
            <a:ahLst/>
            <a:cxnLst/>
            <a:rect l="l" t="t" r="r" b="b"/>
            <a:pathLst>
              <a:path w="43815" h="311150">
                <a:moveTo>
                  <a:pt x="21506" y="5964"/>
                </a:moveTo>
                <a:lnTo>
                  <a:pt x="21428" y="6240"/>
                </a:lnTo>
                <a:lnTo>
                  <a:pt x="21330" y="6845"/>
                </a:lnTo>
                <a:lnTo>
                  <a:pt x="21289" y="7264"/>
                </a:lnTo>
                <a:lnTo>
                  <a:pt x="21183" y="13084"/>
                </a:lnTo>
                <a:lnTo>
                  <a:pt x="21474" y="21883"/>
                </a:lnTo>
                <a:lnTo>
                  <a:pt x="21576" y="95735"/>
                </a:lnTo>
                <a:lnTo>
                  <a:pt x="20660" y="134988"/>
                </a:lnTo>
                <a:lnTo>
                  <a:pt x="17562" y="175074"/>
                </a:lnTo>
                <a:lnTo>
                  <a:pt x="14333" y="198311"/>
                </a:lnTo>
                <a:lnTo>
                  <a:pt x="13434" y="205299"/>
                </a:lnTo>
                <a:lnTo>
                  <a:pt x="8093" y="243192"/>
                </a:lnTo>
                <a:lnTo>
                  <a:pt x="6487" y="252577"/>
                </a:lnTo>
                <a:lnTo>
                  <a:pt x="5702" y="257815"/>
                </a:lnTo>
                <a:lnTo>
                  <a:pt x="1692" y="280926"/>
                </a:lnTo>
                <a:lnTo>
                  <a:pt x="1489" y="281894"/>
                </a:lnTo>
                <a:lnTo>
                  <a:pt x="698" y="287477"/>
                </a:lnTo>
                <a:lnTo>
                  <a:pt x="464" y="290607"/>
                </a:lnTo>
                <a:lnTo>
                  <a:pt x="268" y="295249"/>
                </a:lnTo>
                <a:lnTo>
                  <a:pt x="81" y="298230"/>
                </a:lnTo>
                <a:lnTo>
                  <a:pt x="0" y="304331"/>
                </a:lnTo>
                <a:lnTo>
                  <a:pt x="237" y="305846"/>
                </a:lnTo>
                <a:lnTo>
                  <a:pt x="5289" y="310898"/>
                </a:lnTo>
                <a:lnTo>
                  <a:pt x="9836" y="311017"/>
                </a:lnTo>
                <a:lnTo>
                  <a:pt x="15627" y="306177"/>
                </a:lnTo>
                <a:lnTo>
                  <a:pt x="16216" y="303919"/>
                </a:lnTo>
                <a:lnTo>
                  <a:pt x="16731" y="301068"/>
                </a:lnTo>
                <a:lnTo>
                  <a:pt x="14386" y="301068"/>
                </a:lnTo>
                <a:lnTo>
                  <a:pt x="14329" y="299561"/>
                </a:lnTo>
                <a:lnTo>
                  <a:pt x="14110" y="299342"/>
                </a:lnTo>
                <a:lnTo>
                  <a:pt x="2134" y="299342"/>
                </a:lnTo>
                <a:lnTo>
                  <a:pt x="2321" y="298768"/>
                </a:lnTo>
                <a:lnTo>
                  <a:pt x="8158" y="263135"/>
                </a:lnTo>
                <a:lnTo>
                  <a:pt x="9593" y="255179"/>
                </a:lnTo>
                <a:lnTo>
                  <a:pt x="13340" y="252577"/>
                </a:lnTo>
                <a:lnTo>
                  <a:pt x="21087" y="252577"/>
                </a:lnTo>
                <a:lnTo>
                  <a:pt x="22714" y="243192"/>
                </a:lnTo>
                <a:lnTo>
                  <a:pt x="24055" y="235281"/>
                </a:lnTo>
                <a:lnTo>
                  <a:pt x="24419" y="232977"/>
                </a:lnTo>
                <a:lnTo>
                  <a:pt x="25192" y="227590"/>
                </a:lnTo>
                <a:lnTo>
                  <a:pt x="25664" y="224158"/>
                </a:lnTo>
                <a:lnTo>
                  <a:pt x="27763" y="206824"/>
                </a:lnTo>
                <a:lnTo>
                  <a:pt x="28655" y="199936"/>
                </a:lnTo>
                <a:lnTo>
                  <a:pt x="34033" y="152599"/>
                </a:lnTo>
                <a:lnTo>
                  <a:pt x="35768" y="112143"/>
                </a:lnTo>
                <a:lnTo>
                  <a:pt x="35985" y="95735"/>
                </a:lnTo>
                <a:lnTo>
                  <a:pt x="35915" y="23893"/>
                </a:lnTo>
                <a:lnTo>
                  <a:pt x="34611" y="23890"/>
                </a:lnTo>
                <a:lnTo>
                  <a:pt x="33402" y="23599"/>
                </a:lnTo>
                <a:lnTo>
                  <a:pt x="30059" y="21883"/>
                </a:lnTo>
                <a:lnTo>
                  <a:pt x="29094" y="20591"/>
                </a:lnTo>
                <a:lnTo>
                  <a:pt x="25068" y="14467"/>
                </a:lnTo>
                <a:lnTo>
                  <a:pt x="24731" y="14467"/>
                </a:lnTo>
                <a:lnTo>
                  <a:pt x="21506" y="11243"/>
                </a:lnTo>
                <a:lnTo>
                  <a:pt x="21506" y="5964"/>
                </a:lnTo>
                <a:close/>
              </a:path>
              <a:path w="43815" h="311150">
                <a:moveTo>
                  <a:pt x="14697" y="295249"/>
                </a:moveTo>
                <a:lnTo>
                  <a:pt x="6234" y="295249"/>
                </a:lnTo>
                <a:lnTo>
                  <a:pt x="10120" y="295352"/>
                </a:lnTo>
                <a:lnTo>
                  <a:pt x="14329" y="299561"/>
                </a:lnTo>
                <a:lnTo>
                  <a:pt x="14386" y="301068"/>
                </a:lnTo>
                <a:lnTo>
                  <a:pt x="14494" y="298768"/>
                </a:lnTo>
                <a:lnTo>
                  <a:pt x="14697" y="295249"/>
                </a:lnTo>
                <a:close/>
              </a:path>
              <a:path w="43815" h="311150">
                <a:moveTo>
                  <a:pt x="20871" y="253935"/>
                </a:moveTo>
                <a:lnTo>
                  <a:pt x="20255" y="257815"/>
                </a:lnTo>
                <a:lnTo>
                  <a:pt x="18694" y="269297"/>
                </a:lnTo>
                <a:lnTo>
                  <a:pt x="18403" y="271284"/>
                </a:lnTo>
                <a:lnTo>
                  <a:pt x="17716" y="275247"/>
                </a:lnTo>
                <a:lnTo>
                  <a:pt x="17387" y="276823"/>
                </a:lnTo>
                <a:lnTo>
                  <a:pt x="15676" y="284471"/>
                </a:lnTo>
                <a:lnTo>
                  <a:pt x="15045" y="288927"/>
                </a:lnTo>
                <a:lnTo>
                  <a:pt x="14843" y="291631"/>
                </a:lnTo>
                <a:lnTo>
                  <a:pt x="14697" y="295249"/>
                </a:lnTo>
                <a:lnTo>
                  <a:pt x="14494" y="298768"/>
                </a:lnTo>
                <a:lnTo>
                  <a:pt x="14386" y="301068"/>
                </a:lnTo>
                <a:lnTo>
                  <a:pt x="16731" y="301068"/>
                </a:lnTo>
                <a:lnTo>
                  <a:pt x="18455" y="291509"/>
                </a:lnTo>
                <a:lnTo>
                  <a:pt x="19080" y="287477"/>
                </a:lnTo>
                <a:lnTo>
                  <a:pt x="22374" y="265488"/>
                </a:lnTo>
                <a:lnTo>
                  <a:pt x="23773" y="257736"/>
                </a:lnTo>
                <a:lnTo>
                  <a:pt x="21172" y="253989"/>
                </a:lnTo>
                <a:lnTo>
                  <a:pt x="20871" y="253935"/>
                </a:lnTo>
                <a:close/>
              </a:path>
              <a:path w="43815" h="311150">
                <a:moveTo>
                  <a:pt x="13340" y="252577"/>
                </a:moveTo>
                <a:lnTo>
                  <a:pt x="9593" y="255179"/>
                </a:lnTo>
                <a:lnTo>
                  <a:pt x="8158" y="263135"/>
                </a:lnTo>
                <a:lnTo>
                  <a:pt x="7216" y="269297"/>
                </a:lnTo>
                <a:lnTo>
                  <a:pt x="4239" y="289156"/>
                </a:lnTo>
                <a:lnTo>
                  <a:pt x="2949" y="296172"/>
                </a:lnTo>
                <a:lnTo>
                  <a:pt x="2754" y="297111"/>
                </a:lnTo>
                <a:lnTo>
                  <a:pt x="2321" y="298768"/>
                </a:lnTo>
                <a:lnTo>
                  <a:pt x="2134" y="299342"/>
                </a:lnTo>
                <a:lnTo>
                  <a:pt x="2360" y="298768"/>
                </a:lnTo>
                <a:lnTo>
                  <a:pt x="2668" y="298230"/>
                </a:lnTo>
                <a:lnTo>
                  <a:pt x="6234" y="295249"/>
                </a:lnTo>
                <a:lnTo>
                  <a:pt x="14697" y="295249"/>
                </a:lnTo>
                <a:lnTo>
                  <a:pt x="14843" y="291631"/>
                </a:lnTo>
                <a:lnTo>
                  <a:pt x="15045" y="288927"/>
                </a:lnTo>
                <a:lnTo>
                  <a:pt x="15676" y="284471"/>
                </a:lnTo>
                <a:lnTo>
                  <a:pt x="17387" y="276823"/>
                </a:lnTo>
                <a:lnTo>
                  <a:pt x="17716" y="275247"/>
                </a:lnTo>
                <a:lnTo>
                  <a:pt x="18403" y="271284"/>
                </a:lnTo>
                <a:lnTo>
                  <a:pt x="18730" y="269049"/>
                </a:lnTo>
                <a:lnTo>
                  <a:pt x="20337" y="257296"/>
                </a:lnTo>
                <a:lnTo>
                  <a:pt x="20871" y="253935"/>
                </a:lnTo>
                <a:lnTo>
                  <a:pt x="13340" y="252577"/>
                </a:lnTo>
                <a:close/>
              </a:path>
              <a:path w="43815" h="311150">
                <a:moveTo>
                  <a:pt x="6234" y="295249"/>
                </a:moveTo>
                <a:lnTo>
                  <a:pt x="2668" y="298230"/>
                </a:lnTo>
                <a:lnTo>
                  <a:pt x="2334" y="298836"/>
                </a:lnTo>
                <a:lnTo>
                  <a:pt x="2134" y="299342"/>
                </a:lnTo>
                <a:lnTo>
                  <a:pt x="14110" y="299342"/>
                </a:lnTo>
                <a:lnTo>
                  <a:pt x="10120" y="295352"/>
                </a:lnTo>
                <a:lnTo>
                  <a:pt x="6234" y="295249"/>
                </a:lnTo>
                <a:close/>
              </a:path>
              <a:path w="43815" h="311150">
                <a:moveTo>
                  <a:pt x="21087" y="252577"/>
                </a:moveTo>
                <a:lnTo>
                  <a:pt x="13340" y="252577"/>
                </a:lnTo>
                <a:lnTo>
                  <a:pt x="20871" y="253935"/>
                </a:lnTo>
                <a:lnTo>
                  <a:pt x="21087" y="252577"/>
                </a:lnTo>
                <a:close/>
              </a:path>
              <a:path w="43815" h="311150">
                <a:moveTo>
                  <a:pt x="23472" y="12105"/>
                </a:moveTo>
                <a:lnTo>
                  <a:pt x="24199" y="13133"/>
                </a:lnTo>
                <a:lnTo>
                  <a:pt x="26569" y="16774"/>
                </a:lnTo>
                <a:lnTo>
                  <a:pt x="29213" y="20772"/>
                </a:lnTo>
                <a:lnTo>
                  <a:pt x="30059" y="21883"/>
                </a:lnTo>
                <a:lnTo>
                  <a:pt x="33402" y="23599"/>
                </a:lnTo>
                <a:lnTo>
                  <a:pt x="34626" y="23893"/>
                </a:lnTo>
                <a:lnTo>
                  <a:pt x="35867" y="23893"/>
                </a:lnTo>
                <a:lnTo>
                  <a:pt x="35848" y="20591"/>
                </a:lnTo>
                <a:lnTo>
                  <a:pt x="35647" y="14504"/>
                </a:lnTo>
                <a:lnTo>
                  <a:pt x="26838" y="14504"/>
                </a:lnTo>
                <a:lnTo>
                  <a:pt x="24569" y="13084"/>
                </a:lnTo>
                <a:lnTo>
                  <a:pt x="23472" y="12105"/>
                </a:lnTo>
                <a:close/>
              </a:path>
              <a:path w="43815" h="311150">
                <a:moveTo>
                  <a:pt x="35915" y="23890"/>
                </a:moveTo>
                <a:close/>
              </a:path>
              <a:path w="43815" h="311150">
                <a:moveTo>
                  <a:pt x="37307" y="9408"/>
                </a:moveTo>
                <a:lnTo>
                  <a:pt x="36382" y="9408"/>
                </a:lnTo>
                <a:lnTo>
                  <a:pt x="35915" y="9444"/>
                </a:lnTo>
                <a:lnTo>
                  <a:pt x="35915" y="11243"/>
                </a:lnTo>
                <a:lnTo>
                  <a:pt x="35562" y="11596"/>
                </a:lnTo>
                <a:lnTo>
                  <a:pt x="35848" y="20591"/>
                </a:lnTo>
                <a:lnTo>
                  <a:pt x="35915" y="23890"/>
                </a:lnTo>
                <a:lnTo>
                  <a:pt x="36868" y="23816"/>
                </a:lnTo>
                <a:lnTo>
                  <a:pt x="36382" y="23816"/>
                </a:lnTo>
                <a:lnTo>
                  <a:pt x="37544" y="23723"/>
                </a:lnTo>
                <a:lnTo>
                  <a:pt x="37736" y="23672"/>
                </a:lnTo>
                <a:lnTo>
                  <a:pt x="40505" y="23672"/>
                </a:lnTo>
                <a:lnTo>
                  <a:pt x="43587" y="20591"/>
                </a:lnTo>
                <a:lnTo>
                  <a:pt x="43587" y="12633"/>
                </a:lnTo>
                <a:lnTo>
                  <a:pt x="41866" y="10913"/>
                </a:lnTo>
                <a:lnTo>
                  <a:pt x="40038" y="10913"/>
                </a:lnTo>
                <a:lnTo>
                  <a:pt x="39912" y="10748"/>
                </a:lnTo>
                <a:lnTo>
                  <a:pt x="37307" y="9408"/>
                </a:lnTo>
                <a:close/>
              </a:path>
              <a:path w="43815" h="311150">
                <a:moveTo>
                  <a:pt x="37530" y="23727"/>
                </a:moveTo>
                <a:lnTo>
                  <a:pt x="36382" y="23816"/>
                </a:lnTo>
                <a:lnTo>
                  <a:pt x="36868" y="23816"/>
                </a:lnTo>
                <a:lnTo>
                  <a:pt x="37327" y="23780"/>
                </a:lnTo>
                <a:lnTo>
                  <a:pt x="37530" y="23727"/>
                </a:lnTo>
                <a:close/>
              </a:path>
              <a:path w="43815" h="311150">
                <a:moveTo>
                  <a:pt x="40505" y="23672"/>
                </a:moveTo>
                <a:lnTo>
                  <a:pt x="37736" y="23672"/>
                </a:lnTo>
                <a:lnTo>
                  <a:pt x="37327" y="23780"/>
                </a:lnTo>
                <a:lnTo>
                  <a:pt x="36868" y="23816"/>
                </a:lnTo>
                <a:lnTo>
                  <a:pt x="40361" y="23816"/>
                </a:lnTo>
                <a:lnTo>
                  <a:pt x="40505" y="23672"/>
                </a:lnTo>
                <a:close/>
              </a:path>
              <a:path w="43815" h="311150">
                <a:moveTo>
                  <a:pt x="34456" y="11610"/>
                </a:moveTo>
                <a:lnTo>
                  <a:pt x="23121" y="11610"/>
                </a:lnTo>
                <a:lnTo>
                  <a:pt x="23471" y="12104"/>
                </a:lnTo>
                <a:lnTo>
                  <a:pt x="24569" y="13084"/>
                </a:lnTo>
                <a:lnTo>
                  <a:pt x="26838" y="14504"/>
                </a:lnTo>
                <a:lnTo>
                  <a:pt x="31240" y="14009"/>
                </a:lnTo>
                <a:lnTo>
                  <a:pt x="33997" y="12354"/>
                </a:lnTo>
                <a:lnTo>
                  <a:pt x="34456" y="11610"/>
                </a:lnTo>
                <a:close/>
              </a:path>
              <a:path w="43815" h="311150">
                <a:moveTo>
                  <a:pt x="35575" y="9470"/>
                </a:moveTo>
                <a:lnTo>
                  <a:pt x="35335" y="9994"/>
                </a:lnTo>
                <a:lnTo>
                  <a:pt x="34851" y="10968"/>
                </a:lnTo>
                <a:lnTo>
                  <a:pt x="33997" y="12354"/>
                </a:lnTo>
                <a:lnTo>
                  <a:pt x="31240" y="14009"/>
                </a:lnTo>
                <a:lnTo>
                  <a:pt x="26838" y="14504"/>
                </a:lnTo>
                <a:lnTo>
                  <a:pt x="35647" y="14504"/>
                </a:lnTo>
                <a:lnTo>
                  <a:pt x="32689" y="14467"/>
                </a:lnTo>
                <a:lnTo>
                  <a:pt x="35548" y="11610"/>
                </a:lnTo>
                <a:lnTo>
                  <a:pt x="35575" y="9470"/>
                </a:lnTo>
                <a:close/>
              </a:path>
              <a:path w="43815" h="311150">
                <a:moveTo>
                  <a:pt x="30731" y="0"/>
                </a:moveTo>
                <a:lnTo>
                  <a:pt x="26181" y="518"/>
                </a:lnTo>
                <a:lnTo>
                  <a:pt x="23247" y="1619"/>
                </a:lnTo>
                <a:lnTo>
                  <a:pt x="22236" y="3361"/>
                </a:lnTo>
                <a:lnTo>
                  <a:pt x="21506" y="5964"/>
                </a:lnTo>
                <a:lnTo>
                  <a:pt x="21506" y="11243"/>
                </a:lnTo>
                <a:lnTo>
                  <a:pt x="24731" y="14467"/>
                </a:lnTo>
                <a:lnTo>
                  <a:pt x="25068" y="14467"/>
                </a:lnTo>
                <a:lnTo>
                  <a:pt x="24165" y="13084"/>
                </a:lnTo>
                <a:lnTo>
                  <a:pt x="23121" y="11610"/>
                </a:lnTo>
                <a:lnTo>
                  <a:pt x="34456" y="11610"/>
                </a:lnTo>
                <a:lnTo>
                  <a:pt x="34851" y="10968"/>
                </a:lnTo>
                <a:lnTo>
                  <a:pt x="35335" y="9994"/>
                </a:lnTo>
                <a:lnTo>
                  <a:pt x="35440" y="9629"/>
                </a:lnTo>
                <a:lnTo>
                  <a:pt x="34513" y="9629"/>
                </a:lnTo>
                <a:lnTo>
                  <a:pt x="34923" y="9521"/>
                </a:lnTo>
                <a:lnTo>
                  <a:pt x="35475" y="9408"/>
                </a:lnTo>
                <a:lnTo>
                  <a:pt x="35570" y="9175"/>
                </a:lnTo>
                <a:lnTo>
                  <a:pt x="35604" y="8921"/>
                </a:lnTo>
                <a:lnTo>
                  <a:pt x="35915" y="8921"/>
                </a:lnTo>
                <a:lnTo>
                  <a:pt x="35915" y="4726"/>
                </a:lnTo>
                <a:lnTo>
                  <a:pt x="35591" y="4253"/>
                </a:lnTo>
                <a:lnTo>
                  <a:pt x="34409" y="2631"/>
                </a:lnTo>
                <a:lnTo>
                  <a:pt x="33153" y="1511"/>
                </a:lnTo>
                <a:lnTo>
                  <a:pt x="30731" y="0"/>
                </a:lnTo>
                <a:close/>
              </a:path>
              <a:path w="43815" h="311150">
                <a:moveTo>
                  <a:pt x="35562" y="11596"/>
                </a:moveTo>
                <a:lnTo>
                  <a:pt x="32689" y="14467"/>
                </a:lnTo>
                <a:lnTo>
                  <a:pt x="35646" y="14467"/>
                </a:lnTo>
                <a:lnTo>
                  <a:pt x="35562" y="11596"/>
                </a:lnTo>
                <a:close/>
              </a:path>
              <a:path w="43815" h="311150">
                <a:moveTo>
                  <a:pt x="35915" y="9444"/>
                </a:moveTo>
                <a:lnTo>
                  <a:pt x="35575" y="9470"/>
                </a:lnTo>
                <a:lnTo>
                  <a:pt x="35562" y="11596"/>
                </a:lnTo>
                <a:lnTo>
                  <a:pt x="35915" y="11243"/>
                </a:lnTo>
                <a:lnTo>
                  <a:pt x="35915" y="9444"/>
                </a:lnTo>
                <a:close/>
              </a:path>
              <a:path w="43815" h="311150">
                <a:moveTo>
                  <a:pt x="35915" y="4726"/>
                </a:moveTo>
                <a:lnTo>
                  <a:pt x="35915" y="9340"/>
                </a:lnTo>
                <a:lnTo>
                  <a:pt x="37176" y="9340"/>
                </a:lnTo>
                <a:lnTo>
                  <a:pt x="39912" y="10748"/>
                </a:lnTo>
                <a:lnTo>
                  <a:pt x="40038" y="10913"/>
                </a:lnTo>
                <a:lnTo>
                  <a:pt x="39678" y="10440"/>
                </a:lnTo>
                <a:lnTo>
                  <a:pt x="37955" y="7861"/>
                </a:lnTo>
                <a:lnTo>
                  <a:pt x="35915" y="4726"/>
                </a:lnTo>
                <a:close/>
              </a:path>
              <a:path w="43815" h="311150">
                <a:moveTo>
                  <a:pt x="40361" y="9408"/>
                </a:moveTo>
                <a:lnTo>
                  <a:pt x="38988" y="9408"/>
                </a:lnTo>
                <a:lnTo>
                  <a:pt x="39678" y="10440"/>
                </a:lnTo>
                <a:lnTo>
                  <a:pt x="40038" y="10913"/>
                </a:lnTo>
                <a:lnTo>
                  <a:pt x="41866" y="10913"/>
                </a:lnTo>
                <a:lnTo>
                  <a:pt x="40361" y="9408"/>
                </a:lnTo>
                <a:close/>
              </a:path>
              <a:path w="43815" h="311150">
                <a:moveTo>
                  <a:pt x="35013" y="9514"/>
                </a:moveTo>
                <a:lnTo>
                  <a:pt x="34513" y="9629"/>
                </a:lnTo>
                <a:lnTo>
                  <a:pt x="35013" y="9514"/>
                </a:lnTo>
                <a:close/>
              </a:path>
              <a:path w="43815" h="311150">
                <a:moveTo>
                  <a:pt x="35483" y="9477"/>
                </a:moveTo>
                <a:lnTo>
                  <a:pt x="34983" y="9521"/>
                </a:lnTo>
                <a:lnTo>
                  <a:pt x="34513" y="9629"/>
                </a:lnTo>
                <a:lnTo>
                  <a:pt x="35440" y="9629"/>
                </a:lnTo>
                <a:lnTo>
                  <a:pt x="35483" y="9477"/>
                </a:lnTo>
                <a:close/>
              </a:path>
              <a:path w="43815" h="311150">
                <a:moveTo>
                  <a:pt x="35505" y="9401"/>
                </a:moveTo>
                <a:lnTo>
                  <a:pt x="35013" y="9514"/>
                </a:lnTo>
                <a:lnTo>
                  <a:pt x="35483" y="9477"/>
                </a:lnTo>
                <a:close/>
              </a:path>
              <a:path w="43815" h="311150">
                <a:moveTo>
                  <a:pt x="35915" y="9340"/>
                </a:moveTo>
                <a:lnTo>
                  <a:pt x="35768" y="9340"/>
                </a:lnTo>
                <a:lnTo>
                  <a:pt x="35580" y="9384"/>
                </a:lnTo>
                <a:lnTo>
                  <a:pt x="35915" y="9444"/>
                </a:lnTo>
                <a:close/>
              </a:path>
              <a:path w="43815" h="311150">
                <a:moveTo>
                  <a:pt x="35915" y="8921"/>
                </a:moveTo>
                <a:lnTo>
                  <a:pt x="35604" y="8921"/>
                </a:lnTo>
                <a:lnTo>
                  <a:pt x="35580" y="9384"/>
                </a:lnTo>
                <a:lnTo>
                  <a:pt x="35768" y="9340"/>
                </a:lnTo>
                <a:lnTo>
                  <a:pt x="35915" y="9340"/>
                </a:lnTo>
                <a:lnTo>
                  <a:pt x="35915" y="8921"/>
                </a:lnTo>
                <a:close/>
              </a:path>
              <a:path w="43815" h="311150">
                <a:moveTo>
                  <a:pt x="30207" y="59"/>
                </a:moveTo>
                <a:lnTo>
                  <a:pt x="24731" y="59"/>
                </a:lnTo>
                <a:lnTo>
                  <a:pt x="21506" y="3285"/>
                </a:lnTo>
                <a:lnTo>
                  <a:pt x="21506" y="5964"/>
                </a:lnTo>
                <a:lnTo>
                  <a:pt x="22236" y="3361"/>
                </a:lnTo>
                <a:lnTo>
                  <a:pt x="23247" y="1619"/>
                </a:lnTo>
                <a:lnTo>
                  <a:pt x="26181" y="518"/>
                </a:lnTo>
                <a:lnTo>
                  <a:pt x="30207" y="59"/>
                </a:lnTo>
                <a:close/>
              </a:path>
              <a:path w="43815" h="311150">
                <a:moveTo>
                  <a:pt x="32689" y="59"/>
                </a:moveTo>
                <a:lnTo>
                  <a:pt x="30827" y="59"/>
                </a:lnTo>
                <a:lnTo>
                  <a:pt x="33153" y="1511"/>
                </a:lnTo>
                <a:lnTo>
                  <a:pt x="34409" y="2631"/>
                </a:lnTo>
                <a:lnTo>
                  <a:pt x="35301" y="3886"/>
                </a:lnTo>
                <a:lnTo>
                  <a:pt x="35591" y="4253"/>
                </a:lnTo>
                <a:lnTo>
                  <a:pt x="35915" y="4726"/>
                </a:lnTo>
                <a:lnTo>
                  <a:pt x="35915" y="3285"/>
                </a:lnTo>
                <a:lnTo>
                  <a:pt x="32689" y="59"/>
                </a:lnTo>
                <a:close/>
              </a:path>
              <a:path w="43815" h="311150">
                <a:moveTo>
                  <a:pt x="35239" y="3807"/>
                </a:moveTo>
                <a:close/>
              </a:path>
              <a:path w="43815" h="311150">
                <a:moveTo>
                  <a:pt x="35179" y="3723"/>
                </a:moveTo>
                <a:close/>
              </a:path>
            </a:pathLst>
          </a:custGeom>
          <a:solidFill>
            <a:srgbClr val="000000"/>
          </a:solidFill>
        </p:spPr>
        <p:txBody>
          <a:bodyPr wrap="square" lIns="0" tIns="0" rIns="0" bIns="0" rtlCol="0"/>
          <a:lstStyle/>
          <a:p>
            <a:endParaRPr/>
          </a:p>
        </p:txBody>
      </p:sp>
      <p:sp>
        <p:nvSpPr>
          <p:cNvPr id="51" name="object 51"/>
          <p:cNvSpPr/>
          <p:nvPr/>
        </p:nvSpPr>
        <p:spPr>
          <a:xfrm>
            <a:off x="3602679" y="262330"/>
            <a:ext cx="165482" cy="256090"/>
          </a:xfrm>
          <a:custGeom>
            <a:avLst/>
            <a:gdLst/>
            <a:ahLst/>
            <a:cxnLst/>
            <a:rect l="l" t="t" r="r" b="b"/>
            <a:pathLst>
              <a:path w="193675" h="299720">
                <a:moveTo>
                  <a:pt x="7077" y="267970"/>
                </a:moveTo>
                <a:lnTo>
                  <a:pt x="676" y="273050"/>
                </a:lnTo>
                <a:lnTo>
                  <a:pt x="0" y="276860"/>
                </a:lnTo>
                <a:lnTo>
                  <a:pt x="3279" y="281940"/>
                </a:lnTo>
                <a:lnTo>
                  <a:pt x="4070" y="283210"/>
                </a:lnTo>
                <a:lnTo>
                  <a:pt x="10624" y="293370"/>
                </a:lnTo>
                <a:lnTo>
                  <a:pt x="12636" y="297179"/>
                </a:lnTo>
                <a:lnTo>
                  <a:pt x="18207" y="299720"/>
                </a:lnTo>
                <a:lnTo>
                  <a:pt x="69396" y="299720"/>
                </a:lnTo>
                <a:lnTo>
                  <a:pt x="78270" y="298450"/>
                </a:lnTo>
                <a:lnTo>
                  <a:pt x="85018" y="298450"/>
                </a:lnTo>
                <a:lnTo>
                  <a:pt x="102389" y="297179"/>
                </a:lnTo>
                <a:lnTo>
                  <a:pt x="114451" y="295910"/>
                </a:lnTo>
                <a:lnTo>
                  <a:pt x="117642" y="295910"/>
                </a:lnTo>
                <a:lnTo>
                  <a:pt x="127271" y="294640"/>
                </a:lnTo>
                <a:lnTo>
                  <a:pt x="133098" y="292100"/>
                </a:lnTo>
                <a:lnTo>
                  <a:pt x="146430" y="288290"/>
                </a:lnTo>
                <a:lnTo>
                  <a:pt x="149291" y="287020"/>
                </a:lnTo>
                <a:lnTo>
                  <a:pt x="151096" y="285750"/>
                </a:lnTo>
                <a:lnTo>
                  <a:pt x="22719" y="285750"/>
                </a:lnTo>
                <a:lnTo>
                  <a:pt x="21200" y="283210"/>
                </a:lnTo>
                <a:lnTo>
                  <a:pt x="16181" y="275590"/>
                </a:lnTo>
                <a:lnTo>
                  <a:pt x="15245" y="274320"/>
                </a:lnTo>
                <a:lnTo>
                  <a:pt x="11588" y="269240"/>
                </a:lnTo>
                <a:lnTo>
                  <a:pt x="7077" y="267970"/>
                </a:lnTo>
                <a:close/>
              </a:path>
              <a:path w="193675" h="299720">
                <a:moveTo>
                  <a:pt x="184665" y="15240"/>
                </a:moveTo>
                <a:lnTo>
                  <a:pt x="165364" y="15240"/>
                </a:lnTo>
                <a:lnTo>
                  <a:pt x="167833" y="16510"/>
                </a:lnTo>
                <a:lnTo>
                  <a:pt x="169641" y="19050"/>
                </a:lnTo>
                <a:lnTo>
                  <a:pt x="179066" y="54610"/>
                </a:lnTo>
                <a:lnTo>
                  <a:pt x="178805" y="58420"/>
                </a:lnTo>
                <a:lnTo>
                  <a:pt x="178683" y="59690"/>
                </a:lnTo>
                <a:lnTo>
                  <a:pt x="178354" y="60960"/>
                </a:lnTo>
                <a:lnTo>
                  <a:pt x="178146" y="62229"/>
                </a:lnTo>
                <a:lnTo>
                  <a:pt x="160059" y="101600"/>
                </a:lnTo>
                <a:lnTo>
                  <a:pt x="151913" y="113029"/>
                </a:lnTo>
                <a:lnTo>
                  <a:pt x="150784" y="115570"/>
                </a:lnTo>
                <a:lnTo>
                  <a:pt x="147981" y="119379"/>
                </a:lnTo>
                <a:lnTo>
                  <a:pt x="146362" y="123190"/>
                </a:lnTo>
                <a:lnTo>
                  <a:pt x="140496" y="133350"/>
                </a:lnTo>
                <a:lnTo>
                  <a:pt x="138577" y="137160"/>
                </a:lnTo>
                <a:lnTo>
                  <a:pt x="132300" y="147320"/>
                </a:lnTo>
                <a:lnTo>
                  <a:pt x="130691" y="149860"/>
                </a:lnTo>
                <a:lnTo>
                  <a:pt x="126800" y="157479"/>
                </a:lnTo>
                <a:lnTo>
                  <a:pt x="125012" y="162560"/>
                </a:lnTo>
                <a:lnTo>
                  <a:pt x="120347" y="173990"/>
                </a:lnTo>
                <a:lnTo>
                  <a:pt x="119284" y="177800"/>
                </a:lnTo>
                <a:lnTo>
                  <a:pt x="117436" y="185420"/>
                </a:lnTo>
                <a:lnTo>
                  <a:pt x="116874" y="189229"/>
                </a:lnTo>
                <a:lnTo>
                  <a:pt x="116398" y="195579"/>
                </a:lnTo>
                <a:lnTo>
                  <a:pt x="116437" y="204470"/>
                </a:lnTo>
                <a:lnTo>
                  <a:pt x="116246" y="207010"/>
                </a:lnTo>
                <a:lnTo>
                  <a:pt x="120333" y="219710"/>
                </a:lnTo>
                <a:lnTo>
                  <a:pt x="121144" y="220979"/>
                </a:lnTo>
                <a:lnTo>
                  <a:pt x="122331" y="222250"/>
                </a:lnTo>
                <a:lnTo>
                  <a:pt x="125141" y="226060"/>
                </a:lnTo>
                <a:lnTo>
                  <a:pt x="126318" y="227329"/>
                </a:lnTo>
                <a:lnTo>
                  <a:pt x="130427" y="232410"/>
                </a:lnTo>
                <a:lnTo>
                  <a:pt x="131123" y="232410"/>
                </a:lnTo>
                <a:lnTo>
                  <a:pt x="135756" y="238760"/>
                </a:lnTo>
                <a:lnTo>
                  <a:pt x="136945" y="240029"/>
                </a:lnTo>
                <a:lnTo>
                  <a:pt x="140016" y="243840"/>
                </a:lnTo>
                <a:lnTo>
                  <a:pt x="142063" y="247650"/>
                </a:lnTo>
                <a:lnTo>
                  <a:pt x="145338" y="254000"/>
                </a:lnTo>
                <a:lnTo>
                  <a:pt x="146023" y="255270"/>
                </a:lnTo>
                <a:lnTo>
                  <a:pt x="146646" y="257810"/>
                </a:lnTo>
                <a:lnTo>
                  <a:pt x="146778" y="259079"/>
                </a:lnTo>
                <a:lnTo>
                  <a:pt x="146950" y="261620"/>
                </a:lnTo>
                <a:lnTo>
                  <a:pt x="147104" y="265429"/>
                </a:lnTo>
                <a:lnTo>
                  <a:pt x="147505" y="269240"/>
                </a:lnTo>
                <a:lnTo>
                  <a:pt x="147269" y="270510"/>
                </a:lnTo>
                <a:lnTo>
                  <a:pt x="115968" y="281940"/>
                </a:lnTo>
                <a:lnTo>
                  <a:pt x="101419" y="281940"/>
                </a:lnTo>
                <a:lnTo>
                  <a:pt x="96447" y="283210"/>
                </a:lnTo>
                <a:lnTo>
                  <a:pt x="83892" y="284479"/>
                </a:lnTo>
                <a:lnTo>
                  <a:pt x="62108" y="284479"/>
                </a:lnTo>
                <a:lnTo>
                  <a:pt x="49348" y="285750"/>
                </a:lnTo>
                <a:lnTo>
                  <a:pt x="151096" y="285750"/>
                </a:lnTo>
                <a:lnTo>
                  <a:pt x="156514" y="281940"/>
                </a:lnTo>
                <a:lnTo>
                  <a:pt x="159520" y="278129"/>
                </a:lnTo>
                <a:lnTo>
                  <a:pt x="162093" y="271779"/>
                </a:lnTo>
                <a:lnTo>
                  <a:pt x="162090" y="269240"/>
                </a:lnTo>
                <a:lnTo>
                  <a:pt x="161476" y="264160"/>
                </a:lnTo>
                <a:lnTo>
                  <a:pt x="161307" y="260350"/>
                </a:lnTo>
                <a:lnTo>
                  <a:pt x="148513" y="231140"/>
                </a:lnTo>
                <a:lnTo>
                  <a:pt x="147072" y="228600"/>
                </a:lnTo>
                <a:lnTo>
                  <a:pt x="141942" y="223520"/>
                </a:lnTo>
                <a:lnTo>
                  <a:pt x="137173" y="218440"/>
                </a:lnTo>
                <a:lnTo>
                  <a:pt x="136248" y="217170"/>
                </a:lnTo>
                <a:lnTo>
                  <a:pt x="133762" y="213360"/>
                </a:lnTo>
                <a:lnTo>
                  <a:pt x="132835" y="212090"/>
                </a:lnTo>
                <a:lnTo>
                  <a:pt x="132215" y="212090"/>
                </a:lnTo>
                <a:lnTo>
                  <a:pt x="131119" y="209550"/>
                </a:lnTo>
                <a:lnTo>
                  <a:pt x="130779" y="209550"/>
                </a:lnTo>
                <a:lnTo>
                  <a:pt x="130627" y="208279"/>
                </a:lnTo>
                <a:lnTo>
                  <a:pt x="130660" y="207010"/>
                </a:lnTo>
                <a:lnTo>
                  <a:pt x="130887" y="205740"/>
                </a:lnTo>
                <a:lnTo>
                  <a:pt x="130815" y="195579"/>
                </a:lnTo>
                <a:lnTo>
                  <a:pt x="131193" y="190500"/>
                </a:lnTo>
                <a:lnTo>
                  <a:pt x="143369" y="157479"/>
                </a:lnTo>
                <a:lnTo>
                  <a:pt x="144872" y="153670"/>
                </a:lnTo>
                <a:lnTo>
                  <a:pt x="151037" y="143510"/>
                </a:lnTo>
                <a:lnTo>
                  <a:pt x="153737" y="139700"/>
                </a:lnTo>
                <a:lnTo>
                  <a:pt x="158864" y="129540"/>
                </a:lnTo>
                <a:lnTo>
                  <a:pt x="160417" y="127000"/>
                </a:lnTo>
                <a:lnTo>
                  <a:pt x="163008" y="123190"/>
                </a:lnTo>
                <a:lnTo>
                  <a:pt x="164042" y="121920"/>
                </a:lnTo>
                <a:lnTo>
                  <a:pt x="170684" y="111760"/>
                </a:lnTo>
                <a:lnTo>
                  <a:pt x="172377" y="109220"/>
                </a:lnTo>
                <a:lnTo>
                  <a:pt x="174073" y="105410"/>
                </a:lnTo>
                <a:lnTo>
                  <a:pt x="177298" y="100329"/>
                </a:lnTo>
                <a:lnTo>
                  <a:pt x="180331" y="93979"/>
                </a:lnTo>
                <a:lnTo>
                  <a:pt x="183101" y="88900"/>
                </a:lnTo>
                <a:lnTo>
                  <a:pt x="186057" y="81279"/>
                </a:lnTo>
                <a:lnTo>
                  <a:pt x="193372" y="50800"/>
                </a:lnTo>
                <a:lnTo>
                  <a:pt x="192227" y="36829"/>
                </a:lnTo>
                <a:lnTo>
                  <a:pt x="191469" y="31750"/>
                </a:lnTo>
                <a:lnTo>
                  <a:pt x="188476" y="21590"/>
                </a:lnTo>
                <a:lnTo>
                  <a:pt x="186485" y="17779"/>
                </a:lnTo>
                <a:lnTo>
                  <a:pt x="184665" y="15240"/>
                </a:lnTo>
                <a:close/>
              </a:path>
              <a:path w="193675" h="299720">
                <a:moveTo>
                  <a:pt x="169230" y="1270"/>
                </a:moveTo>
                <a:lnTo>
                  <a:pt x="130810" y="1270"/>
                </a:lnTo>
                <a:lnTo>
                  <a:pt x="120752" y="3810"/>
                </a:lnTo>
                <a:lnTo>
                  <a:pt x="86928" y="31750"/>
                </a:lnTo>
                <a:lnTo>
                  <a:pt x="69074" y="64770"/>
                </a:lnTo>
                <a:lnTo>
                  <a:pt x="65907" y="72390"/>
                </a:lnTo>
                <a:lnTo>
                  <a:pt x="63769" y="78740"/>
                </a:lnTo>
                <a:lnTo>
                  <a:pt x="61299" y="86360"/>
                </a:lnTo>
                <a:lnTo>
                  <a:pt x="59597" y="91440"/>
                </a:lnTo>
                <a:lnTo>
                  <a:pt x="57207" y="100329"/>
                </a:lnTo>
                <a:lnTo>
                  <a:pt x="55600" y="106679"/>
                </a:lnTo>
                <a:lnTo>
                  <a:pt x="54027" y="113029"/>
                </a:lnTo>
                <a:lnTo>
                  <a:pt x="52346" y="119379"/>
                </a:lnTo>
                <a:lnTo>
                  <a:pt x="43669" y="165100"/>
                </a:lnTo>
                <a:lnTo>
                  <a:pt x="42569" y="243840"/>
                </a:lnTo>
                <a:lnTo>
                  <a:pt x="42830" y="251460"/>
                </a:lnTo>
                <a:lnTo>
                  <a:pt x="42990" y="252729"/>
                </a:lnTo>
                <a:lnTo>
                  <a:pt x="44639" y="259079"/>
                </a:lnTo>
                <a:lnTo>
                  <a:pt x="45985" y="261620"/>
                </a:lnTo>
                <a:lnTo>
                  <a:pt x="51217" y="264160"/>
                </a:lnTo>
                <a:lnTo>
                  <a:pt x="53920" y="264160"/>
                </a:lnTo>
                <a:lnTo>
                  <a:pt x="58298" y="262890"/>
                </a:lnTo>
                <a:lnTo>
                  <a:pt x="59945" y="260350"/>
                </a:lnTo>
                <a:lnTo>
                  <a:pt x="61254" y="256540"/>
                </a:lnTo>
                <a:lnTo>
                  <a:pt x="61386" y="256540"/>
                </a:lnTo>
                <a:lnTo>
                  <a:pt x="61384" y="255270"/>
                </a:lnTo>
                <a:lnTo>
                  <a:pt x="46974" y="255270"/>
                </a:lnTo>
                <a:lnTo>
                  <a:pt x="46974" y="254000"/>
                </a:lnTo>
                <a:lnTo>
                  <a:pt x="46837" y="252729"/>
                </a:lnTo>
                <a:lnTo>
                  <a:pt x="46901" y="248920"/>
                </a:lnTo>
                <a:lnTo>
                  <a:pt x="47586" y="241300"/>
                </a:lnTo>
                <a:lnTo>
                  <a:pt x="47771" y="238760"/>
                </a:lnTo>
                <a:lnTo>
                  <a:pt x="48254" y="229870"/>
                </a:lnTo>
                <a:lnTo>
                  <a:pt x="48696" y="223520"/>
                </a:lnTo>
                <a:lnTo>
                  <a:pt x="50460" y="201929"/>
                </a:lnTo>
                <a:lnTo>
                  <a:pt x="51281" y="186690"/>
                </a:lnTo>
                <a:lnTo>
                  <a:pt x="51920" y="179070"/>
                </a:lnTo>
                <a:lnTo>
                  <a:pt x="53208" y="167640"/>
                </a:lnTo>
                <a:lnTo>
                  <a:pt x="54140" y="161290"/>
                </a:lnTo>
                <a:lnTo>
                  <a:pt x="57790" y="134620"/>
                </a:lnTo>
                <a:lnTo>
                  <a:pt x="58670" y="129540"/>
                </a:lnTo>
                <a:lnTo>
                  <a:pt x="61390" y="116840"/>
                </a:lnTo>
                <a:lnTo>
                  <a:pt x="63113" y="109220"/>
                </a:lnTo>
                <a:lnTo>
                  <a:pt x="65002" y="104140"/>
                </a:lnTo>
                <a:lnTo>
                  <a:pt x="67898" y="95250"/>
                </a:lnTo>
                <a:lnTo>
                  <a:pt x="69054" y="92710"/>
                </a:lnTo>
                <a:lnTo>
                  <a:pt x="73494" y="87629"/>
                </a:lnTo>
                <a:lnTo>
                  <a:pt x="75538" y="86360"/>
                </a:lnTo>
                <a:lnTo>
                  <a:pt x="76317" y="86016"/>
                </a:lnTo>
                <a:lnTo>
                  <a:pt x="77373" y="82550"/>
                </a:lnTo>
                <a:lnTo>
                  <a:pt x="82347" y="69850"/>
                </a:lnTo>
                <a:lnTo>
                  <a:pt x="85217" y="63500"/>
                </a:lnTo>
                <a:lnTo>
                  <a:pt x="88021" y="57150"/>
                </a:lnTo>
                <a:lnTo>
                  <a:pt x="111297" y="26670"/>
                </a:lnTo>
                <a:lnTo>
                  <a:pt x="133404" y="15240"/>
                </a:lnTo>
                <a:lnTo>
                  <a:pt x="184665" y="15240"/>
                </a:lnTo>
                <a:lnTo>
                  <a:pt x="180115" y="8890"/>
                </a:lnTo>
                <a:lnTo>
                  <a:pt x="176963" y="5079"/>
                </a:lnTo>
                <a:lnTo>
                  <a:pt x="169230" y="1270"/>
                </a:lnTo>
                <a:close/>
              </a:path>
              <a:path w="193675" h="299720">
                <a:moveTo>
                  <a:pt x="57656" y="251460"/>
                </a:moveTo>
                <a:lnTo>
                  <a:pt x="47782" y="251460"/>
                </a:lnTo>
                <a:lnTo>
                  <a:pt x="47016" y="254000"/>
                </a:lnTo>
                <a:lnTo>
                  <a:pt x="46974" y="255270"/>
                </a:lnTo>
                <a:lnTo>
                  <a:pt x="61384" y="255270"/>
                </a:lnTo>
                <a:lnTo>
                  <a:pt x="61302" y="252729"/>
                </a:lnTo>
                <a:lnTo>
                  <a:pt x="57887" y="252729"/>
                </a:lnTo>
                <a:lnTo>
                  <a:pt x="57656" y="251460"/>
                </a:lnTo>
                <a:close/>
              </a:path>
              <a:path w="193675" h="299720">
                <a:moveTo>
                  <a:pt x="76317" y="86016"/>
                </a:moveTo>
                <a:lnTo>
                  <a:pt x="65002" y="104140"/>
                </a:lnTo>
                <a:lnTo>
                  <a:pt x="63113" y="109220"/>
                </a:lnTo>
                <a:lnTo>
                  <a:pt x="61390" y="116840"/>
                </a:lnTo>
                <a:lnTo>
                  <a:pt x="58670" y="129540"/>
                </a:lnTo>
                <a:lnTo>
                  <a:pt x="57790" y="134620"/>
                </a:lnTo>
                <a:lnTo>
                  <a:pt x="54140" y="161290"/>
                </a:lnTo>
                <a:lnTo>
                  <a:pt x="53208" y="167640"/>
                </a:lnTo>
                <a:lnTo>
                  <a:pt x="51920" y="179070"/>
                </a:lnTo>
                <a:lnTo>
                  <a:pt x="51281" y="186690"/>
                </a:lnTo>
                <a:lnTo>
                  <a:pt x="50460" y="201929"/>
                </a:lnTo>
                <a:lnTo>
                  <a:pt x="48696" y="223520"/>
                </a:lnTo>
                <a:lnTo>
                  <a:pt x="48254" y="229870"/>
                </a:lnTo>
                <a:lnTo>
                  <a:pt x="47771" y="238760"/>
                </a:lnTo>
                <a:lnTo>
                  <a:pt x="47586" y="241300"/>
                </a:lnTo>
                <a:lnTo>
                  <a:pt x="46901" y="248920"/>
                </a:lnTo>
                <a:lnTo>
                  <a:pt x="46837" y="252729"/>
                </a:lnTo>
                <a:lnTo>
                  <a:pt x="46974" y="254000"/>
                </a:lnTo>
                <a:lnTo>
                  <a:pt x="47782" y="251460"/>
                </a:lnTo>
                <a:lnTo>
                  <a:pt x="48820" y="251460"/>
                </a:lnTo>
                <a:lnTo>
                  <a:pt x="51915" y="248920"/>
                </a:lnTo>
                <a:lnTo>
                  <a:pt x="57181" y="248920"/>
                </a:lnTo>
                <a:lnTo>
                  <a:pt x="56989" y="243840"/>
                </a:lnTo>
                <a:lnTo>
                  <a:pt x="56867" y="196850"/>
                </a:lnTo>
                <a:lnTo>
                  <a:pt x="56965" y="189229"/>
                </a:lnTo>
                <a:lnTo>
                  <a:pt x="57405" y="173990"/>
                </a:lnTo>
                <a:lnTo>
                  <a:pt x="57694" y="168910"/>
                </a:lnTo>
                <a:lnTo>
                  <a:pt x="59123" y="157479"/>
                </a:lnTo>
                <a:lnTo>
                  <a:pt x="59975" y="152400"/>
                </a:lnTo>
                <a:lnTo>
                  <a:pt x="61667" y="144779"/>
                </a:lnTo>
                <a:lnTo>
                  <a:pt x="66386" y="123190"/>
                </a:lnTo>
                <a:lnTo>
                  <a:pt x="68025" y="115570"/>
                </a:lnTo>
                <a:lnTo>
                  <a:pt x="69550" y="109220"/>
                </a:lnTo>
                <a:lnTo>
                  <a:pt x="71098" y="104140"/>
                </a:lnTo>
                <a:lnTo>
                  <a:pt x="73403" y="95250"/>
                </a:lnTo>
                <a:lnTo>
                  <a:pt x="75438" y="88900"/>
                </a:lnTo>
                <a:lnTo>
                  <a:pt x="76317" y="86016"/>
                </a:lnTo>
                <a:close/>
              </a:path>
              <a:path w="193675" h="299720">
                <a:moveTo>
                  <a:pt x="57771" y="251460"/>
                </a:moveTo>
                <a:lnTo>
                  <a:pt x="57887" y="252729"/>
                </a:lnTo>
                <a:lnTo>
                  <a:pt x="57771" y="251460"/>
                </a:lnTo>
                <a:close/>
              </a:path>
              <a:path w="193675" h="299720">
                <a:moveTo>
                  <a:pt x="91973" y="81279"/>
                </a:moveTo>
                <a:lnTo>
                  <a:pt x="88085" y="82550"/>
                </a:lnTo>
                <a:lnTo>
                  <a:pt x="87059" y="82550"/>
                </a:lnTo>
                <a:lnTo>
                  <a:pt x="82727" y="83820"/>
                </a:lnTo>
                <a:lnTo>
                  <a:pt x="81299" y="83820"/>
                </a:lnTo>
                <a:lnTo>
                  <a:pt x="76317" y="86016"/>
                </a:lnTo>
                <a:lnTo>
                  <a:pt x="75438" y="88900"/>
                </a:lnTo>
                <a:lnTo>
                  <a:pt x="73403" y="95250"/>
                </a:lnTo>
                <a:lnTo>
                  <a:pt x="71098" y="104140"/>
                </a:lnTo>
                <a:lnTo>
                  <a:pt x="69550" y="109220"/>
                </a:lnTo>
                <a:lnTo>
                  <a:pt x="68025" y="115570"/>
                </a:lnTo>
                <a:lnTo>
                  <a:pt x="66386" y="123190"/>
                </a:lnTo>
                <a:lnTo>
                  <a:pt x="61667" y="144779"/>
                </a:lnTo>
                <a:lnTo>
                  <a:pt x="59975" y="152400"/>
                </a:lnTo>
                <a:lnTo>
                  <a:pt x="59123" y="157479"/>
                </a:lnTo>
                <a:lnTo>
                  <a:pt x="57694" y="168910"/>
                </a:lnTo>
                <a:lnTo>
                  <a:pt x="57405" y="173990"/>
                </a:lnTo>
                <a:lnTo>
                  <a:pt x="56965" y="189229"/>
                </a:lnTo>
                <a:lnTo>
                  <a:pt x="56867" y="196850"/>
                </a:lnTo>
                <a:lnTo>
                  <a:pt x="56989" y="243840"/>
                </a:lnTo>
                <a:lnTo>
                  <a:pt x="57181" y="248920"/>
                </a:lnTo>
                <a:lnTo>
                  <a:pt x="57303" y="250190"/>
                </a:lnTo>
                <a:lnTo>
                  <a:pt x="57627" y="251460"/>
                </a:lnTo>
                <a:lnTo>
                  <a:pt x="57771" y="251460"/>
                </a:lnTo>
                <a:lnTo>
                  <a:pt x="57887" y="252729"/>
                </a:lnTo>
                <a:lnTo>
                  <a:pt x="61302" y="252729"/>
                </a:lnTo>
                <a:lnTo>
                  <a:pt x="61387" y="248920"/>
                </a:lnTo>
                <a:lnTo>
                  <a:pt x="62152" y="240029"/>
                </a:lnTo>
                <a:lnTo>
                  <a:pt x="62685" y="229870"/>
                </a:lnTo>
                <a:lnTo>
                  <a:pt x="64839" y="203200"/>
                </a:lnTo>
                <a:lnTo>
                  <a:pt x="65656" y="187960"/>
                </a:lnTo>
                <a:lnTo>
                  <a:pt x="66263" y="180340"/>
                </a:lnTo>
                <a:lnTo>
                  <a:pt x="66822" y="175260"/>
                </a:lnTo>
                <a:lnTo>
                  <a:pt x="67513" y="170179"/>
                </a:lnTo>
                <a:lnTo>
                  <a:pt x="68427" y="162560"/>
                </a:lnTo>
                <a:lnTo>
                  <a:pt x="75391" y="119379"/>
                </a:lnTo>
                <a:lnTo>
                  <a:pt x="82631" y="99060"/>
                </a:lnTo>
                <a:lnTo>
                  <a:pt x="82960" y="99060"/>
                </a:lnTo>
                <a:lnTo>
                  <a:pt x="85374" y="97790"/>
                </a:lnTo>
                <a:lnTo>
                  <a:pt x="86170" y="97790"/>
                </a:lnTo>
                <a:lnTo>
                  <a:pt x="90294" y="96520"/>
                </a:lnTo>
                <a:lnTo>
                  <a:pt x="95040" y="95250"/>
                </a:lnTo>
                <a:lnTo>
                  <a:pt x="97505" y="91440"/>
                </a:lnTo>
                <a:lnTo>
                  <a:pt x="95811" y="83820"/>
                </a:lnTo>
                <a:lnTo>
                  <a:pt x="91973" y="81279"/>
                </a:lnTo>
                <a:close/>
              </a:path>
              <a:path w="193675" h="299720">
                <a:moveTo>
                  <a:pt x="54065" y="248920"/>
                </a:moveTo>
                <a:lnTo>
                  <a:pt x="51915" y="248920"/>
                </a:lnTo>
                <a:lnTo>
                  <a:pt x="48820" y="251460"/>
                </a:lnTo>
                <a:lnTo>
                  <a:pt x="57369" y="251460"/>
                </a:lnTo>
                <a:lnTo>
                  <a:pt x="54065" y="248920"/>
                </a:lnTo>
                <a:close/>
              </a:path>
              <a:path w="193675" h="299720">
                <a:moveTo>
                  <a:pt x="57181" y="248920"/>
                </a:moveTo>
                <a:lnTo>
                  <a:pt x="54065" y="248920"/>
                </a:lnTo>
                <a:lnTo>
                  <a:pt x="57369" y="251460"/>
                </a:lnTo>
                <a:lnTo>
                  <a:pt x="57627" y="251460"/>
                </a:lnTo>
                <a:lnTo>
                  <a:pt x="57303" y="250190"/>
                </a:lnTo>
                <a:lnTo>
                  <a:pt x="57181" y="248920"/>
                </a:lnTo>
                <a:close/>
              </a:path>
              <a:path w="193675" h="299720">
                <a:moveTo>
                  <a:pt x="152572" y="0"/>
                </a:moveTo>
                <a:lnTo>
                  <a:pt x="147772" y="0"/>
                </a:lnTo>
                <a:lnTo>
                  <a:pt x="141513" y="1270"/>
                </a:lnTo>
                <a:lnTo>
                  <a:pt x="157907" y="1270"/>
                </a:lnTo>
                <a:lnTo>
                  <a:pt x="152572" y="0"/>
                </a:lnTo>
                <a:close/>
              </a:path>
            </a:pathLst>
          </a:custGeom>
          <a:solidFill>
            <a:srgbClr val="000000"/>
          </a:solidFill>
        </p:spPr>
        <p:txBody>
          <a:bodyPr wrap="square" lIns="0" tIns="0" rIns="0" bIns="0" rtlCol="0"/>
          <a:lstStyle/>
          <a:p>
            <a:endParaRPr/>
          </a:p>
        </p:txBody>
      </p:sp>
      <p:grpSp>
        <p:nvGrpSpPr>
          <p:cNvPr id="52" name="object 52"/>
          <p:cNvGrpSpPr/>
          <p:nvPr/>
        </p:nvGrpSpPr>
        <p:grpSpPr>
          <a:xfrm>
            <a:off x="6839764" y="2088794"/>
            <a:ext cx="181759" cy="249579"/>
            <a:chOff x="8000824" y="2444663"/>
            <a:chExt cx="212725" cy="292100"/>
          </a:xfrm>
        </p:grpSpPr>
        <p:sp>
          <p:nvSpPr>
            <p:cNvPr id="53" name="object 53"/>
            <p:cNvSpPr/>
            <p:nvPr/>
          </p:nvSpPr>
          <p:spPr>
            <a:xfrm>
              <a:off x="8028898" y="2444663"/>
              <a:ext cx="133350" cy="292100"/>
            </a:xfrm>
            <a:custGeom>
              <a:avLst/>
              <a:gdLst/>
              <a:ahLst/>
              <a:cxnLst/>
              <a:rect l="l" t="t" r="r" b="b"/>
              <a:pathLst>
                <a:path w="133350" h="292100">
                  <a:moveTo>
                    <a:pt x="28872" y="268712"/>
                  </a:moveTo>
                  <a:lnTo>
                    <a:pt x="24681" y="270512"/>
                  </a:lnTo>
                  <a:lnTo>
                    <a:pt x="21730" y="277903"/>
                  </a:lnTo>
                  <a:lnTo>
                    <a:pt x="23530" y="282094"/>
                  </a:lnTo>
                  <a:lnTo>
                    <a:pt x="28483" y="284072"/>
                  </a:lnTo>
                  <a:lnTo>
                    <a:pt x="29719" y="284684"/>
                  </a:lnTo>
                  <a:lnTo>
                    <a:pt x="41012" y="290593"/>
                  </a:lnTo>
                  <a:lnTo>
                    <a:pt x="43728" y="291678"/>
                  </a:lnTo>
                  <a:lnTo>
                    <a:pt x="52687" y="289798"/>
                  </a:lnTo>
                  <a:lnTo>
                    <a:pt x="54672" y="287699"/>
                  </a:lnTo>
                  <a:lnTo>
                    <a:pt x="57988" y="282421"/>
                  </a:lnTo>
                  <a:lnTo>
                    <a:pt x="59592" y="279935"/>
                  </a:lnTo>
                  <a:lnTo>
                    <a:pt x="60700" y="277194"/>
                  </a:lnTo>
                  <a:lnTo>
                    <a:pt x="44169" y="277194"/>
                  </a:lnTo>
                  <a:lnTo>
                    <a:pt x="44343" y="277006"/>
                  </a:lnTo>
                  <a:lnTo>
                    <a:pt x="44892" y="276182"/>
                  </a:lnTo>
                  <a:lnTo>
                    <a:pt x="43447" y="275605"/>
                  </a:lnTo>
                  <a:lnTo>
                    <a:pt x="35935" y="271674"/>
                  </a:lnTo>
                  <a:lnTo>
                    <a:pt x="34453" y="270941"/>
                  </a:lnTo>
                  <a:lnTo>
                    <a:pt x="28872" y="268712"/>
                  </a:lnTo>
                  <a:close/>
                </a:path>
                <a:path w="133350" h="292100">
                  <a:moveTo>
                    <a:pt x="132830" y="13131"/>
                  </a:moveTo>
                  <a:lnTo>
                    <a:pt x="118043" y="13131"/>
                  </a:lnTo>
                  <a:lnTo>
                    <a:pt x="118427" y="13682"/>
                  </a:lnTo>
                  <a:lnTo>
                    <a:pt x="119832" y="14386"/>
                  </a:lnTo>
                  <a:lnTo>
                    <a:pt x="119971" y="14408"/>
                  </a:lnTo>
                  <a:lnTo>
                    <a:pt x="119308" y="14408"/>
                  </a:lnTo>
                  <a:lnTo>
                    <a:pt x="118394" y="14492"/>
                  </a:lnTo>
                  <a:lnTo>
                    <a:pt x="118524" y="15919"/>
                  </a:lnTo>
                  <a:lnTo>
                    <a:pt x="118646" y="23439"/>
                  </a:lnTo>
                  <a:lnTo>
                    <a:pt x="118760" y="26193"/>
                  </a:lnTo>
                  <a:lnTo>
                    <a:pt x="118883" y="33743"/>
                  </a:lnTo>
                  <a:lnTo>
                    <a:pt x="118615" y="35589"/>
                  </a:lnTo>
                  <a:lnTo>
                    <a:pt x="110033" y="58465"/>
                  </a:lnTo>
                  <a:lnTo>
                    <a:pt x="101765" y="77575"/>
                  </a:lnTo>
                  <a:lnTo>
                    <a:pt x="95690" y="91874"/>
                  </a:lnTo>
                  <a:lnTo>
                    <a:pt x="90764" y="103068"/>
                  </a:lnTo>
                  <a:lnTo>
                    <a:pt x="89617" y="105751"/>
                  </a:lnTo>
                  <a:lnTo>
                    <a:pt x="75175" y="149108"/>
                  </a:lnTo>
                  <a:lnTo>
                    <a:pt x="72697" y="158266"/>
                  </a:lnTo>
                  <a:lnTo>
                    <a:pt x="61796" y="201207"/>
                  </a:lnTo>
                  <a:lnTo>
                    <a:pt x="57818" y="221421"/>
                  </a:lnTo>
                  <a:lnTo>
                    <a:pt x="55526" y="232651"/>
                  </a:lnTo>
                  <a:lnTo>
                    <a:pt x="54822" y="236192"/>
                  </a:lnTo>
                  <a:lnTo>
                    <a:pt x="53896" y="241221"/>
                  </a:lnTo>
                  <a:lnTo>
                    <a:pt x="52038" y="252587"/>
                  </a:lnTo>
                  <a:lnTo>
                    <a:pt x="50396" y="261190"/>
                  </a:lnTo>
                  <a:lnTo>
                    <a:pt x="44892" y="276182"/>
                  </a:lnTo>
                  <a:lnTo>
                    <a:pt x="45761" y="276529"/>
                  </a:lnTo>
                  <a:lnTo>
                    <a:pt x="44784" y="276734"/>
                  </a:lnTo>
                  <a:lnTo>
                    <a:pt x="44320" y="277033"/>
                  </a:lnTo>
                  <a:lnTo>
                    <a:pt x="44169" y="277194"/>
                  </a:lnTo>
                  <a:lnTo>
                    <a:pt x="60700" y="277194"/>
                  </a:lnTo>
                  <a:lnTo>
                    <a:pt x="68085" y="243726"/>
                  </a:lnTo>
                  <a:lnTo>
                    <a:pt x="68971" y="238922"/>
                  </a:lnTo>
                  <a:lnTo>
                    <a:pt x="73210" y="217925"/>
                  </a:lnTo>
                  <a:lnTo>
                    <a:pt x="75214" y="207543"/>
                  </a:lnTo>
                  <a:lnTo>
                    <a:pt x="75891" y="204207"/>
                  </a:lnTo>
                  <a:lnTo>
                    <a:pt x="86620" y="161979"/>
                  </a:lnTo>
                  <a:lnTo>
                    <a:pt x="89387" y="151716"/>
                  </a:lnTo>
                  <a:lnTo>
                    <a:pt x="92180" y="140970"/>
                  </a:lnTo>
                  <a:lnTo>
                    <a:pt x="109489" y="96253"/>
                  </a:lnTo>
                  <a:lnTo>
                    <a:pt x="117632" y="77142"/>
                  </a:lnTo>
                  <a:lnTo>
                    <a:pt x="121921" y="67308"/>
                  </a:lnTo>
                  <a:lnTo>
                    <a:pt x="123962" y="62577"/>
                  </a:lnTo>
                  <a:lnTo>
                    <a:pt x="127344" y="54987"/>
                  </a:lnTo>
                  <a:lnTo>
                    <a:pt x="133249" y="35058"/>
                  </a:lnTo>
                  <a:lnTo>
                    <a:pt x="133153" y="25567"/>
                  </a:lnTo>
                  <a:lnTo>
                    <a:pt x="133037" y="22268"/>
                  </a:lnTo>
                  <a:lnTo>
                    <a:pt x="132911" y="14386"/>
                  </a:lnTo>
                  <a:lnTo>
                    <a:pt x="132830" y="13131"/>
                  </a:lnTo>
                  <a:close/>
                </a:path>
                <a:path w="133350" h="292100">
                  <a:moveTo>
                    <a:pt x="44892" y="276182"/>
                  </a:moveTo>
                  <a:lnTo>
                    <a:pt x="44337" y="277015"/>
                  </a:lnTo>
                  <a:lnTo>
                    <a:pt x="44784" y="276734"/>
                  </a:lnTo>
                  <a:lnTo>
                    <a:pt x="45761" y="276529"/>
                  </a:lnTo>
                  <a:lnTo>
                    <a:pt x="44892" y="276182"/>
                  </a:lnTo>
                  <a:close/>
                </a:path>
                <a:path w="133350" h="292100">
                  <a:moveTo>
                    <a:pt x="96508" y="381"/>
                  </a:moveTo>
                  <a:lnTo>
                    <a:pt x="94767" y="381"/>
                  </a:lnTo>
                  <a:lnTo>
                    <a:pt x="89843" y="516"/>
                  </a:lnTo>
                  <a:lnTo>
                    <a:pt x="45445" y="4516"/>
                  </a:lnTo>
                  <a:lnTo>
                    <a:pt x="13034" y="14152"/>
                  </a:lnTo>
                  <a:lnTo>
                    <a:pt x="7137" y="16384"/>
                  </a:lnTo>
                  <a:lnTo>
                    <a:pt x="5001" y="17475"/>
                  </a:lnTo>
                  <a:lnTo>
                    <a:pt x="1189" y="22345"/>
                  </a:lnTo>
                  <a:lnTo>
                    <a:pt x="775" y="24155"/>
                  </a:lnTo>
                  <a:lnTo>
                    <a:pt x="524" y="28207"/>
                  </a:lnTo>
                  <a:lnTo>
                    <a:pt x="71" y="32372"/>
                  </a:lnTo>
                  <a:lnTo>
                    <a:pt x="0" y="36294"/>
                  </a:lnTo>
                  <a:lnTo>
                    <a:pt x="1029" y="43037"/>
                  </a:lnTo>
                  <a:lnTo>
                    <a:pt x="1738" y="45300"/>
                  </a:lnTo>
                  <a:lnTo>
                    <a:pt x="4712" y="53549"/>
                  </a:lnTo>
                  <a:lnTo>
                    <a:pt x="6253" y="58465"/>
                  </a:lnTo>
                  <a:lnTo>
                    <a:pt x="10294" y="60580"/>
                  </a:lnTo>
                  <a:lnTo>
                    <a:pt x="17889" y="58202"/>
                  </a:lnTo>
                  <a:lnTo>
                    <a:pt x="20003" y="54160"/>
                  </a:lnTo>
                  <a:lnTo>
                    <a:pt x="18379" y="48973"/>
                  </a:lnTo>
                  <a:lnTo>
                    <a:pt x="15627" y="41334"/>
                  </a:lnTo>
                  <a:lnTo>
                    <a:pt x="15078" y="39582"/>
                  </a:lnTo>
                  <a:lnTo>
                    <a:pt x="14575" y="36294"/>
                  </a:lnTo>
                  <a:lnTo>
                    <a:pt x="14563" y="32372"/>
                  </a:lnTo>
                  <a:lnTo>
                    <a:pt x="14888" y="29305"/>
                  </a:lnTo>
                  <a:lnTo>
                    <a:pt x="14039" y="29305"/>
                  </a:lnTo>
                  <a:lnTo>
                    <a:pt x="14898" y="28207"/>
                  </a:lnTo>
                  <a:lnTo>
                    <a:pt x="14999" y="27763"/>
                  </a:lnTo>
                  <a:lnTo>
                    <a:pt x="17749" y="27763"/>
                  </a:lnTo>
                  <a:lnTo>
                    <a:pt x="19536" y="27081"/>
                  </a:lnTo>
                  <a:lnTo>
                    <a:pt x="21643" y="26193"/>
                  </a:lnTo>
                  <a:lnTo>
                    <a:pt x="23389" y="25567"/>
                  </a:lnTo>
                  <a:lnTo>
                    <a:pt x="67710" y="16314"/>
                  </a:lnTo>
                  <a:lnTo>
                    <a:pt x="115227" y="14782"/>
                  </a:lnTo>
                  <a:lnTo>
                    <a:pt x="118394" y="14492"/>
                  </a:lnTo>
                  <a:lnTo>
                    <a:pt x="118343" y="13935"/>
                  </a:lnTo>
                  <a:lnTo>
                    <a:pt x="118043" y="13131"/>
                  </a:lnTo>
                  <a:lnTo>
                    <a:pt x="132830" y="13131"/>
                  </a:lnTo>
                  <a:lnTo>
                    <a:pt x="132638" y="11028"/>
                  </a:lnTo>
                  <a:lnTo>
                    <a:pt x="130388" y="5003"/>
                  </a:lnTo>
                  <a:lnTo>
                    <a:pt x="128844" y="2783"/>
                  </a:lnTo>
                  <a:lnTo>
                    <a:pt x="124159" y="439"/>
                  </a:lnTo>
                  <a:lnTo>
                    <a:pt x="113701" y="439"/>
                  </a:lnTo>
                  <a:lnTo>
                    <a:pt x="96508" y="381"/>
                  </a:lnTo>
                  <a:close/>
                </a:path>
                <a:path w="133350" h="292100">
                  <a:moveTo>
                    <a:pt x="14999" y="27763"/>
                  </a:moveTo>
                  <a:lnTo>
                    <a:pt x="14898" y="28207"/>
                  </a:lnTo>
                  <a:lnTo>
                    <a:pt x="14039" y="29305"/>
                  </a:lnTo>
                  <a:lnTo>
                    <a:pt x="14937" y="28847"/>
                  </a:lnTo>
                  <a:lnTo>
                    <a:pt x="14999" y="27763"/>
                  </a:lnTo>
                  <a:close/>
                </a:path>
                <a:path w="133350" h="292100">
                  <a:moveTo>
                    <a:pt x="14937" y="28847"/>
                  </a:moveTo>
                  <a:lnTo>
                    <a:pt x="14039" y="29305"/>
                  </a:lnTo>
                  <a:lnTo>
                    <a:pt x="14888" y="29305"/>
                  </a:lnTo>
                  <a:lnTo>
                    <a:pt x="14937" y="28847"/>
                  </a:lnTo>
                  <a:close/>
                </a:path>
                <a:path w="133350" h="292100">
                  <a:moveTo>
                    <a:pt x="17749" y="27763"/>
                  </a:moveTo>
                  <a:lnTo>
                    <a:pt x="14999" y="27763"/>
                  </a:lnTo>
                  <a:lnTo>
                    <a:pt x="14937" y="28847"/>
                  </a:lnTo>
                  <a:lnTo>
                    <a:pt x="17749" y="27763"/>
                  </a:lnTo>
                  <a:close/>
                </a:path>
                <a:path w="133350" h="292100">
                  <a:moveTo>
                    <a:pt x="115120" y="14790"/>
                  </a:moveTo>
                  <a:lnTo>
                    <a:pt x="94927" y="14790"/>
                  </a:lnTo>
                  <a:lnTo>
                    <a:pt x="102678" y="14847"/>
                  </a:lnTo>
                  <a:lnTo>
                    <a:pt x="114317" y="14847"/>
                  </a:lnTo>
                  <a:lnTo>
                    <a:pt x="115120" y="14790"/>
                  </a:lnTo>
                  <a:close/>
                </a:path>
                <a:path w="133350" h="292100">
                  <a:moveTo>
                    <a:pt x="118043" y="13131"/>
                  </a:moveTo>
                  <a:lnTo>
                    <a:pt x="118343" y="13935"/>
                  </a:lnTo>
                  <a:lnTo>
                    <a:pt x="118394" y="14492"/>
                  </a:lnTo>
                  <a:lnTo>
                    <a:pt x="119308" y="14408"/>
                  </a:lnTo>
                  <a:lnTo>
                    <a:pt x="119971" y="14408"/>
                  </a:lnTo>
                  <a:lnTo>
                    <a:pt x="119832" y="14386"/>
                  </a:lnTo>
                  <a:lnTo>
                    <a:pt x="118427" y="13682"/>
                  </a:lnTo>
                  <a:lnTo>
                    <a:pt x="118043" y="13131"/>
                  </a:lnTo>
                  <a:close/>
                </a:path>
                <a:path w="133350" h="292100">
                  <a:moveTo>
                    <a:pt x="122013" y="0"/>
                  </a:moveTo>
                  <a:lnTo>
                    <a:pt x="118686" y="0"/>
                  </a:lnTo>
                  <a:lnTo>
                    <a:pt x="117807" y="63"/>
                  </a:lnTo>
                  <a:lnTo>
                    <a:pt x="113701" y="439"/>
                  </a:lnTo>
                  <a:lnTo>
                    <a:pt x="124159" y="439"/>
                  </a:lnTo>
                  <a:lnTo>
                    <a:pt x="123858" y="288"/>
                  </a:lnTo>
                  <a:lnTo>
                    <a:pt x="122013" y="0"/>
                  </a:lnTo>
                  <a:close/>
                </a:path>
              </a:pathLst>
            </a:custGeom>
            <a:solidFill>
              <a:srgbClr val="000000"/>
            </a:solidFill>
          </p:spPr>
          <p:txBody>
            <a:bodyPr wrap="square" lIns="0" tIns="0" rIns="0" bIns="0" rtlCol="0"/>
            <a:lstStyle/>
            <a:p>
              <a:endParaRPr/>
            </a:p>
          </p:txBody>
        </p:sp>
        <p:pic>
          <p:nvPicPr>
            <p:cNvPr id="54" name="object 54"/>
            <p:cNvPicPr/>
            <p:nvPr/>
          </p:nvPicPr>
          <p:blipFill>
            <a:blip r:embed="rId32" cstate="print"/>
            <a:stretch>
              <a:fillRect/>
            </a:stretch>
          </p:blipFill>
          <p:spPr>
            <a:xfrm>
              <a:off x="8000824" y="2556259"/>
              <a:ext cx="212142" cy="142745"/>
            </a:xfrm>
            <a:prstGeom prst="rect">
              <a:avLst/>
            </a:prstGeom>
          </p:spPr>
        </p:pic>
      </p:grpSp>
      <p:pic>
        <p:nvPicPr>
          <p:cNvPr id="55" name="object 55"/>
          <p:cNvPicPr/>
          <p:nvPr/>
        </p:nvPicPr>
        <p:blipFill>
          <a:blip r:embed="rId33" cstate="print"/>
          <a:stretch>
            <a:fillRect/>
          </a:stretch>
        </p:blipFill>
        <p:spPr>
          <a:xfrm>
            <a:off x="6866801" y="1614346"/>
            <a:ext cx="178155" cy="276707"/>
          </a:xfrm>
          <a:prstGeom prst="rect">
            <a:avLst/>
          </a:prstGeom>
        </p:spPr>
      </p:pic>
      <p:pic>
        <p:nvPicPr>
          <p:cNvPr id="56" name="object 56"/>
          <p:cNvPicPr/>
          <p:nvPr/>
        </p:nvPicPr>
        <p:blipFill>
          <a:blip r:embed="rId34" cstate="print"/>
          <a:stretch>
            <a:fillRect/>
          </a:stretch>
        </p:blipFill>
        <p:spPr>
          <a:xfrm>
            <a:off x="6803762" y="2599744"/>
            <a:ext cx="123919" cy="115237"/>
          </a:xfrm>
          <a:prstGeom prst="rect">
            <a:avLst/>
          </a:prstGeom>
        </p:spPr>
      </p:pic>
      <p:sp>
        <p:nvSpPr>
          <p:cNvPr id="57" name="object 57"/>
          <p:cNvSpPr/>
          <p:nvPr/>
        </p:nvSpPr>
        <p:spPr>
          <a:xfrm>
            <a:off x="6857756" y="2881087"/>
            <a:ext cx="33096" cy="243611"/>
          </a:xfrm>
          <a:custGeom>
            <a:avLst/>
            <a:gdLst/>
            <a:ahLst/>
            <a:cxnLst/>
            <a:rect l="l" t="t" r="r" b="b"/>
            <a:pathLst>
              <a:path w="38734" h="285114">
                <a:moveTo>
                  <a:pt x="0" y="278671"/>
                </a:moveTo>
                <a:lnTo>
                  <a:pt x="0" y="281886"/>
                </a:lnTo>
                <a:lnTo>
                  <a:pt x="3224" y="285111"/>
                </a:lnTo>
                <a:lnTo>
                  <a:pt x="11182" y="285111"/>
                </a:lnTo>
                <a:lnTo>
                  <a:pt x="11367" y="284925"/>
                </a:lnTo>
                <a:lnTo>
                  <a:pt x="5576" y="284925"/>
                </a:lnTo>
                <a:lnTo>
                  <a:pt x="198" y="281110"/>
                </a:lnTo>
                <a:lnTo>
                  <a:pt x="72" y="279189"/>
                </a:lnTo>
                <a:lnTo>
                  <a:pt x="0" y="278671"/>
                </a:lnTo>
                <a:close/>
              </a:path>
              <a:path w="38734" h="285114">
                <a:moveTo>
                  <a:pt x="2005" y="271922"/>
                </a:moveTo>
                <a:lnTo>
                  <a:pt x="312" y="273615"/>
                </a:lnTo>
                <a:lnTo>
                  <a:pt x="159" y="274650"/>
                </a:lnTo>
                <a:lnTo>
                  <a:pt x="72" y="279189"/>
                </a:lnTo>
                <a:lnTo>
                  <a:pt x="198" y="281110"/>
                </a:lnTo>
                <a:lnTo>
                  <a:pt x="5576" y="284925"/>
                </a:lnTo>
                <a:lnTo>
                  <a:pt x="12227" y="283762"/>
                </a:lnTo>
                <a:lnTo>
                  <a:pt x="13018" y="282233"/>
                </a:lnTo>
                <a:lnTo>
                  <a:pt x="13618" y="281372"/>
                </a:lnTo>
                <a:lnTo>
                  <a:pt x="14155" y="280347"/>
                </a:lnTo>
                <a:lnTo>
                  <a:pt x="14408" y="279734"/>
                </a:lnTo>
                <a:lnTo>
                  <a:pt x="14324" y="277610"/>
                </a:lnTo>
                <a:lnTo>
                  <a:pt x="14206" y="276373"/>
                </a:lnTo>
                <a:lnTo>
                  <a:pt x="14128" y="274650"/>
                </a:lnTo>
                <a:lnTo>
                  <a:pt x="13493" y="274199"/>
                </a:lnTo>
                <a:lnTo>
                  <a:pt x="1111" y="274199"/>
                </a:lnTo>
                <a:lnTo>
                  <a:pt x="1666" y="272846"/>
                </a:lnTo>
                <a:lnTo>
                  <a:pt x="2005" y="271922"/>
                </a:lnTo>
                <a:close/>
              </a:path>
              <a:path w="38734" h="285114">
                <a:moveTo>
                  <a:pt x="14408" y="279734"/>
                </a:moveTo>
                <a:lnTo>
                  <a:pt x="14155" y="280347"/>
                </a:lnTo>
                <a:lnTo>
                  <a:pt x="13618" y="281372"/>
                </a:lnTo>
                <a:lnTo>
                  <a:pt x="13018" y="282233"/>
                </a:lnTo>
                <a:lnTo>
                  <a:pt x="12227" y="283762"/>
                </a:lnTo>
                <a:lnTo>
                  <a:pt x="5576" y="284925"/>
                </a:lnTo>
                <a:lnTo>
                  <a:pt x="11367" y="284925"/>
                </a:lnTo>
                <a:lnTo>
                  <a:pt x="14408" y="281886"/>
                </a:lnTo>
                <a:lnTo>
                  <a:pt x="14408" y="279734"/>
                </a:lnTo>
                <a:close/>
              </a:path>
              <a:path w="38734" h="285114">
                <a:moveTo>
                  <a:pt x="25084" y="242783"/>
                </a:moveTo>
                <a:lnTo>
                  <a:pt x="20976" y="242783"/>
                </a:lnTo>
                <a:lnTo>
                  <a:pt x="18538" y="255736"/>
                </a:lnTo>
                <a:lnTo>
                  <a:pt x="17321" y="261919"/>
                </a:lnTo>
                <a:lnTo>
                  <a:pt x="16024" y="267815"/>
                </a:lnTo>
                <a:lnTo>
                  <a:pt x="15293" y="271298"/>
                </a:lnTo>
                <a:lnTo>
                  <a:pt x="14533" y="276021"/>
                </a:lnTo>
                <a:lnTo>
                  <a:pt x="14408" y="279734"/>
                </a:lnTo>
                <a:lnTo>
                  <a:pt x="15841" y="276021"/>
                </a:lnTo>
                <a:lnTo>
                  <a:pt x="17684" y="270703"/>
                </a:lnTo>
                <a:lnTo>
                  <a:pt x="23948" y="251811"/>
                </a:lnTo>
                <a:lnTo>
                  <a:pt x="26254" y="245209"/>
                </a:lnTo>
                <a:lnTo>
                  <a:pt x="25084" y="242783"/>
                </a:lnTo>
                <a:close/>
              </a:path>
              <a:path w="38734" h="285114">
                <a:moveTo>
                  <a:pt x="11369" y="270889"/>
                </a:moveTo>
                <a:lnTo>
                  <a:pt x="8831" y="270889"/>
                </a:lnTo>
                <a:lnTo>
                  <a:pt x="14128" y="274650"/>
                </a:lnTo>
                <a:lnTo>
                  <a:pt x="14206" y="276373"/>
                </a:lnTo>
                <a:lnTo>
                  <a:pt x="14324" y="277610"/>
                </a:lnTo>
                <a:lnTo>
                  <a:pt x="14408" y="273928"/>
                </a:lnTo>
                <a:lnTo>
                  <a:pt x="11369" y="270889"/>
                </a:lnTo>
                <a:close/>
              </a:path>
              <a:path w="38734" h="285114">
                <a:moveTo>
                  <a:pt x="14408" y="276832"/>
                </a:moveTo>
                <a:lnTo>
                  <a:pt x="14324" y="277610"/>
                </a:lnTo>
                <a:lnTo>
                  <a:pt x="14408" y="276832"/>
                </a:lnTo>
                <a:close/>
              </a:path>
              <a:path w="38734" h="285114">
                <a:moveTo>
                  <a:pt x="15418" y="270703"/>
                </a:moveTo>
                <a:lnTo>
                  <a:pt x="11182" y="270703"/>
                </a:lnTo>
                <a:lnTo>
                  <a:pt x="14408" y="273928"/>
                </a:lnTo>
                <a:lnTo>
                  <a:pt x="14408" y="276832"/>
                </a:lnTo>
                <a:lnTo>
                  <a:pt x="15293" y="271298"/>
                </a:lnTo>
                <a:lnTo>
                  <a:pt x="15418" y="270703"/>
                </a:lnTo>
                <a:close/>
              </a:path>
              <a:path w="38734" h="285114">
                <a:moveTo>
                  <a:pt x="312" y="273615"/>
                </a:moveTo>
                <a:lnTo>
                  <a:pt x="0" y="273928"/>
                </a:lnTo>
                <a:lnTo>
                  <a:pt x="0" y="276021"/>
                </a:lnTo>
                <a:lnTo>
                  <a:pt x="132" y="274838"/>
                </a:lnTo>
                <a:lnTo>
                  <a:pt x="312" y="273615"/>
                </a:lnTo>
                <a:close/>
              </a:path>
              <a:path w="38734" h="285114">
                <a:moveTo>
                  <a:pt x="11182" y="270703"/>
                </a:moveTo>
                <a:lnTo>
                  <a:pt x="3224" y="270703"/>
                </a:lnTo>
                <a:lnTo>
                  <a:pt x="2005" y="271922"/>
                </a:lnTo>
                <a:lnTo>
                  <a:pt x="1666" y="272846"/>
                </a:lnTo>
                <a:lnTo>
                  <a:pt x="1111" y="274199"/>
                </a:lnTo>
                <a:lnTo>
                  <a:pt x="1629" y="273406"/>
                </a:lnTo>
                <a:lnTo>
                  <a:pt x="2280" y="272036"/>
                </a:lnTo>
                <a:lnTo>
                  <a:pt x="8831" y="270889"/>
                </a:lnTo>
                <a:lnTo>
                  <a:pt x="11369" y="270889"/>
                </a:lnTo>
                <a:lnTo>
                  <a:pt x="11182" y="270703"/>
                </a:lnTo>
                <a:close/>
              </a:path>
              <a:path w="38734" h="285114">
                <a:moveTo>
                  <a:pt x="8831" y="270889"/>
                </a:moveTo>
                <a:lnTo>
                  <a:pt x="2280" y="272036"/>
                </a:lnTo>
                <a:lnTo>
                  <a:pt x="1629" y="273406"/>
                </a:lnTo>
                <a:lnTo>
                  <a:pt x="1189" y="274039"/>
                </a:lnTo>
                <a:lnTo>
                  <a:pt x="1111" y="274199"/>
                </a:lnTo>
                <a:lnTo>
                  <a:pt x="13493" y="274199"/>
                </a:lnTo>
                <a:lnTo>
                  <a:pt x="8831" y="270889"/>
                </a:lnTo>
                <a:close/>
              </a:path>
              <a:path w="38734" h="285114">
                <a:moveTo>
                  <a:pt x="23701" y="37334"/>
                </a:moveTo>
                <a:lnTo>
                  <a:pt x="23670" y="87227"/>
                </a:lnTo>
                <a:lnTo>
                  <a:pt x="23878" y="104940"/>
                </a:lnTo>
                <a:lnTo>
                  <a:pt x="23871" y="109865"/>
                </a:lnTo>
                <a:lnTo>
                  <a:pt x="21255" y="149824"/>
                </a:lnTo>
                <a:lnTo>
                  <a:pt x="16099" y="189062"/>
                </a:lnTo>
                <a:lnTo>
                  <a:pt x="3863" y="255736"/>
                </a:lnTo>
                <a:lnTo>
                  <a:pt x="1293" y="267815"/>
                </a:lnTo>
                <a:lnTo>
                  <a:pt x="1121" y="268683"/>
                </a:lnTo>
                <a:lnTo>
                  <a:pt x="312" y="273615"/>
                </a:lnTo>
                <a:lnTo>
                  <a:pt x="2005" y="271922"/>
                </a:lnTo>
                <a:lnTo>
                  <a:pt x="3743" y="266960"/>
                </a:lnTo>
                <a:lnTo>
                  <a:pt x="10308" y="247167"/>
                </a:lnTo>
                <a:lnTo>
                  <a:pt x="12651" y="240457"/>
                </a:lnTo>
                <a:lnTo>
                  <a:pt x="16760" y="238476"/>
                </a:lnTo>
                <a:lnTo>
                  <a:pt x="21782" y="238476"/>
                </a:lnTo>
                <a:lnTo>
                  <a:pt x="25746" y="217300"/>
                </a:lnTo>
                <a:lnTo>
                  <a:pt x="32636" y="175605"/>
                </a:lnTo>
                <a:lnTo>
                  <a:pt x="37158" y="132939"/>
                </a:lnTo>
                <a:lnTo>
                  <a:pt x="38289" y="109865"/>
                </a:lnTo>
                <a:lnTo>
                  <a:pt x="38288" y="104940"/>
                </a:lnTo>
                <a:lnTo>
                  <a:pt x="38080" y="87227"/>
                </a:lnTo>
                <a:lnTo>
                  <a:pt x="38171" y="39714"/>
                </a:lnTo>
                <a:lnTo>
                  <a:pt x="26079" y="39714"/>
                </a:lnTo>
                <a:lnTo>
                  <a:pt x="23701" y="37334"/>
                </a:lnTo>
                <a:close/>
              </a:path>
              <a:path w="38734" h="285114">
                <a:moveTo>
                  <a:pt x="16760" y="238476"/>
                </a:moveTo>
                <a:lnTo>
                  <a:pt x="12651" y="240457"/>
                </a:lnTo>
                <a:lnTo>
                  <a:pt x="10308" y="247167"/>
                </a:lnTo>
                <a:lnTo>
                  <a:pt x="3743" y="266960"/>
                </a:lnTo>
                <a:lnTo>
                  <a:pt x="2005" y="271922"/>
                </a:lnTo>
                <a:lnTo>
                  <a:pt x="3224" y="270703"/>
                </a:lnTo>
                <a:lnTo>
                  <a:pt x="15418" y="270703"/>
                </a:lnTo>
                <a:lnTo>
                  <a:pt x="16212" y="266960"/>
                </a:lnTo>
                <a:lnTo>
                  <a:pt x="17321" y="261919"/>
                </a:lnTo>
                <a:lnTo>
                  <a:pt x="18556" y="255637"/>
                </a:lnTo>
                <a:lnTo>
                  <a:pt x="20882" y="243281"/>
                </a:lnTo>
                <a:lnTo>
                  <a:pt x="21411" y="240457"/>
                </a:lnTo>
                <a:lnTo>
                  <a:pt x="21444" y="240112"/>
                </a:lnTo>
                <a:lnTo>
                  <a:pt x="16760" y="238476"/>
                </a:lnTo>
                <a:close/>
              </a:path>
              <a:path w="38734" h="285114">
                <a:moveTo>
                  <a:pt x="21473" y="240122"/>
                </a:moveTo>
                <a:lnTo>
                  <a:pt x="20882" y="243281"/>
                </a:lnTo>
                <a:lnTo>
                  <a:pt x="20976" y="242783"/>
                </a:lnTo>
                <a:lnTo>
                  <a:pt x="25084" y="242783"/>
                </a:lnTo>
                <a:lnTo>
                  <a:pt x="24273" y="241100"/>
                </a:lnTo>
                <a:lnTo>
                  <a:pt x="21473" y="240122"/>
                </a:lnTo>
                <a:close/>
              </a:path>
              <a:path w="38734" h="285114">
                <a:moveTo>
                  <a:pt x="21782" y="238476"/>
                </a:moveTo>
                <a:lnTo>
                  <a:pt x="16760" y="238476"/>
                </a:lnTo>
                <a:lnTo>
                  <a:pt x="21473" y="240122"/>
                </a:lnTo>
                <a:lnTo>
                  <a:pt x="21782" y="238476"/>
                </a:lnTo>
                <a:close/>
              </a:path>
              <a:path w="38734" h="285114">
                <a:moveTo>
                  <a:pt x="22854" y="13585"/>
                </a:moveTo>
                <a:lnTo>
                  <a:pt x="22910" y="22208"/>
                </a:lnTo>
                <a:lnTo>
                  <a:pt x="23584" y="33362"/>
                </a:lnTo>
                <a:lnTo>
                  <a:pt x="23701" y="37334"/>
                </a:lnTo>
                <a:lnTo>
                  <a:pt x="26079" y="39714"/>
                </a:lnTo>
                <a:lnTo>
                  <a:pt x="34037" y="39714"/>
                </a:lnTo>
                <a:lnTo>
                  <a:pt x="37263" y="36488"/>
                </a:lnTo>
                <a:lnTo>
                  <a:pt x="37261" y="16810"/>
                </a:lnTo>
                <a:lnTo>
                  <a:pt x="26079" y="16810"/>
                </a:lnTo>
                <a:lnTo>
                  <a:pt x="22854" y="13585"/>
                </a:lnTo>
                <a:close/>
              </a:path>
              <a:path w="38734" h="285114">
                <a:moveTo>
                  <a:pt x="37263" y="19806"/>
                </a:moveTo>
                <a:lnTo>
                  <a:pt x="37263" y="36488"/>
                </a:lnTo>
                <a:lnTo>
                  <a:pt x="34037" y="39714"/>
                </a:lnTo>
                <a:lnTo>
                  <a:pt x="38171" y="39714"/>
                </a:lnTo>
                <a:lnTo>
                  <a:pt x="37970" y="32509"/>
                </a:lnTo>
                <a:lnTo>
                  <a:pt x="37347" y="22208"/>
                </a:lnTo>
                <a:lnTo>
                  <a:pt x="37263" y="19806"/>
                </a:lnTo>
                <a:close/>
              </a:path>
              <a:path w="38734" h="285114">
                <a:moveTo>
                  <a:pt x="22854" y="19889"/>
                </a:moveTo>
                <a:lnTo>
                  <a:pt x="22854" y="36488"/>
                </a:lnTo>
                <a:lnTo>
                  <a:pt x="23701" y="37334"/>
                </a:lnTo>
                <a:lnTo>
                  <a:pt x="23584" y="33362"/>
                </a:lnTo>
                <a:lnTo>
                  <a:pt x="22910" y="22208"/>
                </a:lnTo>
                <a:lnTo>
                  <a:pt x="22854" y="19889"/>
                </a:lnTo>
                <a:close/>
              </a:path>
              <a:path w="38734" h="285114">
                <a:moveTo>
                  <a:pt x="34037" y="2401"/>
                </a:moveTo>
                <a:lnTo>
                  <a:pt x="26079" y="2401"/>
                </a:lnTo>
                <a:lnTo>
                  <a:pt x="22854" y="5627"/>
                </a:lnTo>
                <a:lnTo>
                  <a:pt x="22855" y="13586"/>
                </a:lnTo>
                <a:lnTo>
                  <a:pt x="26079" y="16810"/>
                </a:lnTo>
                <a:lnTo>
                  <a:pt x="34037" y="16810"/>
                </a:lnTo>
                <a:lnTo>
                  <a:pt x="37262" y="13586"/>
                </a:lnTo>
                <a:lnTo>
                  <a:pt x="37263" y="5627"/>
                </a:lnTo>
                <a:lnTo>
                  <a:pt x="34037" y="2401"/>
                </a:lnTo>
                <a:close/>
              </a:path>
              <a:path w="38734" h="285114">
                <a:moveTo>
                  <a:pt x="37262" y="13586"/>
                </a:moveTo>
                <a:lnTo>
                  <a:pt x="34037" y="16810"/>
                </a:lnTo>
                <a:lnTo>
                  <a:pt x="37261" y="16810"/>
                </a:lnTo>
                <a:lnTo>
                  <a:pt x="37262" y="13586"/>
                </a:lnTo>
                <a:close/>
              </a:path>
              <a:path w="38734" h="285114">
                <a:moveTo>
                  <a:pt x="37263" y="0"/>
                </a:moveTo>
                <a:lnTo>
                  <a:pt x="22854" y="0"/>
                </a:lnTo>
                <a:lnTo>
                  <a:pt x="22854" y="5627"/>
                </a:lnTo>
                <a:lnTo>
                  <a:pt x="26079" y="2401"/>
                </a:lnTo>
                <a:lnTo>
                  <a:pt x="37263" y="2401"/>
                </a:lnTo>
                <a:lnTo>
                  <a:pt x="37263" y="0"/>
                </a:lnTo>
                <a:close/>
              </a:path>
              <a:path w="38734" h="285114">
                <a:moveTo>
                  <a:pt x="37263" y="2401"/>
                </a:moveTo>
                <a:lnTo>
                  <a:pt x="34037" y="2401"/>
                </a:lnTo>
                <a:lnTo>
                  <a:pt x="37263" y="5627"/>
                </a:lnTo>
                <a:lnTo>
                  <a:pt x="37263" y="2401"/>
                </a:lnTo>
                <a:close/>
              </a:path>
            </a:pathLst>
          </a:custGeom>
          <a:solidFill>
            <a:srgbClr val="000000"/>
          </a:solidFill>
        </p:spPr>
        <p:txBody>
          <a:bodyPr wrap="square" lIns="0" tIns="0" rIns="0" bIns="0" rtlCol="0"/>
          <a:lstStyle/>
          <a:p>
            <a:endParaRPr/>
          </a:p>
        </p:txBody>
      </p:sp>
      <p:sp>
        <p:nvSpPr>
          <p:cNvPr id="58" name="object 58"/>
          <p:cNvSpPr/>
          <p:nvPr/>
        </p:nvSpPr>
        <p:spPr>
          <a:xfrm>
            <a:off x="6635700" y="4315615"/>
            <a:ext cx="188269" cy="313602"/>
          </a:xfrm>
          <a:custGeom>
            <a:avLst/>
            <a:gdLst/>
            <a:ahLst/>
            <a:cxnLst/>
            <a:rect l="l" t="t" r="r" b="b"/>
            <a:pathLst>
              <a:path w="220345" h="367029">
                <a:moveTo>
                  <a:pt x="0" y="361949"/>
                </a:moveTo>
                <a:lnTo>
                  <a:pt x="0" y="367029"/>
                </a:lnTo>
                <a:lnTo>
                  <a:pt x="14408" y="367029"/>
                </a:lnTo>
                <a:lnTo>
                  <a:pt x="14408" y="365759"/>
                </a:lnTo>
                <a:lnTo>
                  <a:pt x="3225" y="365759"/>
                </a:lnTo>
                <a:lnTo>
                  <a:pt x="0" y="361949"/>
                </a:lnTo>
                <a:close/>
              </a:path>
              <a:path w="220345" h="367029">
                <a:moveTo>
                  <a:pt x="11182" y="350519"/>
                </a:moveTo>
                <a:lnTo>
                  <a:pt x="3225" y="350519"/>
                </a:lnTo>
                <a:lnTo>
                  <a:pt x="7" y="354320"/>
                </a:lnTo>
                <a:lnTo>
                  <a:pt x="0" y="361949"/>
                </a:lnTo>
                <a:lnTo>
                  <a:pt x="3225" y="365759"/>
                </a:lnTo>
                <a:lnTo>
                  <a:pt x="11182" y="365759"/>
                </a:lnTo>
                <a:lnTo>
                  <a:pt x="14408" y="361949"/>
                </a:lnTo>
                <a:lnTo>
                  <a:pt x="14400" y="354320"/>
                </a:lnTo>
                <a:lnTo>
                  <a:pt x="11182" y="350519"/>
                </a:lnTo>
                <a:close/>
              </a:path>
              <a:path w="220345" h="367029">
                <a:moveTo>
                  <a:pt x="14408" y="361949"/>
                </a:moveTo>
                <a:lnTo>
                  <a:pt x="11182" y="365759"/>
                </a:lnTo>
                <a:lnTo>
                  <a:pt x="14408" y="365759"/>
                </a:lnTo>
                <a:lnTo>
                  <a:pt x="14408" y="361949"/>
                </a:lnTo>
                <a:close/>
              </a:path>
              <a:path w="220345" h="367029">
                <a:moveTo>
                  <a:pt x="14408" y="350519"/>
                </a:moveTo>
                <a:lnTo>
                  <a:pt x="11182" y="350519"/>
                </a:lnTo>
                <a:lnTo>
                  <a:pt x="14408" y="354329"/>
                </a:lnTo>
                <a:lnTo>
                  <a:pt x="14408" y="350519"/>
                </a:lnTo>
                <a:close/>
              </a:path>
              <a:path w="220345" h="367029">
                <a:moveTo>
                  <a:pt x="21955" y="295825"/>
                </a:moveTo>
                <a:lnTo>
                  <a:pt x="17556" y="309879"/>
                </a:lnTo>
                <a:lnTo>
                  <a:pt x="16689" y="312419"/>
                </a:lnTo>
                <a:lnTo>
                  <a:pt x="15210" y="321309"/>
                </a:lnTo>
                <a:lnTo>
                  <a:pt x="14866" y="325119"/>
                </a:lnTo>
                <a:lnTo>
                  <a:pt x="14408" y="336549"/>
                </a:lnTo>
                <a:lnTo>
                  <a:pt x="14408" y="354329"/>
                </a:lnTo>
                <a:lnTo>
                  <a:pt x="14485" y="353059"/>
                </a:lnTo>
                <a:lnTo>
                  <a:pt x="15576" y="344169"/>
                </a:lnTo>
                <a:lnTo>
                  <a:pt x="16117" y="339089"/>
                </a:lnTo>
                <a:lnTo>
                  <a:pt x="19056" y="318769"/>
                </a:lnTo>
                <a:lnTo>
                  <a:pt x="19745" y="313689"/>
                </a:lnTo>
                <a:lnTo>
                  <a:pt x="21211" y="300989"/>
                </a:lnTo>
                <a:lnTo>
                  <a:pt x="21955" y="295825"/>
                </a:lnTo>
                <a:close/>
              </a:path>
              <a:path w="220345" h="367029">
                <a:moveTo>
                  <a:pt x="7765" y="293384"/>
                </a:moveTo>
                <a:lnTo>
                  <a:pt x="3634" y="306069"/>
                </a:lnTo>
                <a:lnTo>
                  <a:pt x="2680" y="308609"/>
                </a:lnTo>
                <a:lnTo>
                  <a:pt x="894" y="318769"/>
                </a:lnTo>
                <a:lnTo>
                  <a:pt x="494" y="323849"/>
                </a:lnTo>
                <a:lnTo>
                  <a:pt x="5" y="336549"/>
                </a:lnTo>
                <a:lnTo>
                  <a:pt x="0" y="354328"/>
                </a:lnTo>
                <a:lnTo>
                  <a:pt x="106" y="351789"/>
                </a:lnTo>
                <a:lnTo>
                  <a:pt x="1278" y="341629"/>
                </a:lnTo>
                <a:lnTo>
                  <a:pt x="2721" y="331469"/>
                </a:lnTo>
                <a:lnTo>
                  <a:pt x="4787" y="317499"/>
                </a:lnTo>
                <a:lnTo>
                  <a:pt x="5450" y="312419"/>
                </a:lnTo>
                <a:lnTo>
                  <a:pt x="6904" y="299719"/>
                </a:lnTo>
                <a:lnTo>
                  <a:pt x="7765" y="293384"/>
                </a:lnTo>
                <a:close/>
              </a:path>
              <a:path w="220345" h="367029">
                <a:moveTo>
                  <a:pt x="74828" y="134748"/>
                </a:moveTo>
                <a:lnTo>
                  <a:pt x="49910" y="163829"/>
                </a:lnTo>
                <a:lnTo>
                  <a:pt x="34152" y="210819"/>
                </a:lnTo>
                <a:lnTo>
                  <a:pt x="31539" y="219709"/>
                </a:lnTo>
                <a:lnTo>
                  <a:pt x="28050" y="229869"/>
                </a:lnTo>
                <a:lnTo>
                  <a:pt x="26845" y="232409"/>
                </a:lnTo>
                <a:lnTo>
                  <a:pt x="25322" y="236219"/>
                </a:lnTo>
                <a:lnTo>
                  <a:pt x="25610" y="236219"/>
                </a:lnTo>
                <a:lnTo>
                  <a:pt x="22499" y="243839"/>
                </a:lnTo>
                <a:lnTo>
                  <a:pt x="20314" y="250189"/>
                </a:lnTo>
                <a:lnTo>
                  <a:pt x="19197" y="252729"/>
                </a:lnTo>
                <a:lnTo>
                  <a:pt x="15888" y="264159"/>
                </a:lnTo>
                <a:lnTo>
                  <a:pt x="13967" y="270509"/>
                </a:lnTo>
                <a:lnTo>
                  <a:pt x="11013" y="281939"/>
                </a:lnTo>
                <a:lnTo>
                  <a:pt x="8183" y="292099"/>
                </a:lnTo>
                <a:lnTo>
                  <a:pt x="7765" y="293384"/>
                </a:lnTo>
                <a:lnTo>
                  <a:pt x="7255" y="297179"/>
                </a:lnTo>
                <a:lnTo>
                  <a:pt x="6784" y="300989"/>
                </a:lnTo>
                <a:lnTo>
                  <a:pt x="5450" y="312419"/>
                </a:lnTo>
                <a:lnTo>
                  <a:pt x="4787" y="317499"/>
                </a:lnTo>
                <a:lnTo>
                  <a:pt x="2721" y="331469"/>
                </a:lnTo>
                <a:lnTo>
                  <a:pt x="1278" y="341629"/>
                </a:lnTo>
                <a:lnTo>
                  <a:pt x="106" y="351789"/>
                </a:lnTo>
                <a:lnTo>
                  <a:pt x="7" y="354320"/>
                </a:lnTo>
                <a:lnTo>
                  <a:pt x="3225" y="350519"/>
                </a:lnTo>
                <a:lnTo>
                  <a:pt x="14408" y="350519"/>
                </a:lnTo>
                <a:lnTo>
                  <a:pt x="14408" y="336549"/>
                </a:lnTo>
                <a:lnTo>
                  <a:pt x="14866" y="325119"/>
                </a:lnTo>
                <a:lnTo>
                  <a:pt x="15210" y="321309"/>
                </a:lnTo>
                <a:lnTo>
                  <a:pt x="16689" y="312419"/>
                </a:lnTo>
                <a:lnTo>
                  <a:pt x="17556" y="309879"/>
                </a:lnTo>
                <a:lnTo>
                  <a:pt x="21955" y="295825"/>
                </a:lnTo>
                <a:lnTo>
                  <a:pt x="23722" y="281939"/>
                </a:lnTo>
                <a:lnTo>
                  <a:pt x="24287" y="278129"/>
                </a:lnTo>
                <a:lnTo>
                  <a:pt x="25749" y="270509"/>
                </a:lnTo>
                <a:lnTo>
                  <a:pt x="26393" y="267969"/>
                </a:lnTo>
                <a:lnTo>
                  <a:pt x="31977" y="243839"/>
                </a:lnTo>
                <a:lnTo>
                  <a:pt x="34387" y="233679"/>
                </a:lnTo>
                <a:lnTo>
                  <a:pt x="38011" y="219709"/>
                </a:lnTo>
                <a:lnTo>
                  <a:pt x="39020" y="215899"/>
                </a:lnTo>
                <a:lnTo>
                  <a:pt x="40639" y="212089"/>
                </a:lnTo>
                <a:lnTo>
                  <a:pt x="42561" y="205739"/>
                </a:lnTo>
                <a:lnTo>
                  <a:pt x="43275" y="204469"/>
                </a:lnTo>
                <a:lnTo>
                  <a:pt x="51600" y="204469"/>
                </a:lnTo>
                <a:lnTo>
                  <a:pt x="56037" y="191112"/>
                </a:lnTo>
                <a:lnTo>
                  <a:pt x="55258" y="190499"/>
                </a:lnTo>
                <a:lnTo>
                  <a:pt x="56240" y="190499"/>
                </a:lnTo>
                <a:lnTo>
                  <a:pt x="58772" y="182879"/>
                </a:lnTo>
                <a:lnTo>
                  <a:pt x="50379" y="182879"/>
                </a:lnTo>
                <a:lnTo>
                  <a:pt x="56650" y="181609"/>
                </a:lnTo>
                <a:lnTo>
                  <a:pt x="59367" y="181088"/>
                </a:lnTo>
                <a:lnTo>
                  <a:pt x="60459" y="177799"/>
                </a:lnTo>
                <a:lnTo>
                  <a:pt x="63179" y="168909"/>
                </a:lnTo>
                <a:lnTo>
                  <a:pt x="48886" y="168909"/>
                </a:lnTo>
                <a:lnTo>
                  <a:pt x="54399" y="167639"/>
                </a:lnTo>
                <a:lnTo>
                  <a:pt x="60484" y="166369"/>
                </a:lnTo>
                <a:lnTo>
                  <a:pt x="64236" y="165649"/>
                </a:lnTo>
                <a:lnTo>
                  <a:pt x="66125" y="160019"/>
                </a:lnTo>
                <a:lnTo>
                  <a:pt x="74828" y="134748"/>
                </a:lnTo>
                <a:close/>
              </a:path>
              <a:path w="220345" h="367029">
                <a:moveTo>
                  <a:pt x="21264" y="300989"/>
                </a:moveTo>
                <a:lnTo>
                  <a:pt x="21092" y="302259"/>
                </a:lnTo>
                <a:lnTo>
                  <a:pt x="21264" y="300989"/>
                </a:lnTo>
                <a:close/>
              </a:path>
              <a:path w="220345" h="367029">
                <a:moveTo>
                  <a:pt x="6904" y="299719"/>
                </a:moveTo>
                <a:lnTo>
                  <a:pt x="6759" y="300989"/>
                </a:lnTo>
                <a:lnTo>
                  <a:pt x="6904" y="299719"/>
                </a:lnTo>
                <a:close/>
              </a:path>
              <a:path w="220345" h="367029">
                <a:moveTo>
                  <a:pt x="6941" y="299719"/>
                </a:moveTo>
                <a:lnTo>
                  <a:pt x="6784" y="300989"/>
                </a:lnTo>
                <a:lnTo>
                  <a:pt x="6941" y="299719"/>
                </a:lnTo>
                <a:close/>
              </a:path>
              <a:path w="220345" h="367029">
                <a:moveTo>
                  <a:pt x="51600" y="204469"/>
                </a:moveTo>
                <a:lnTo>
                  <a:pt x="43275" y="204469"/>
                </a:lnTo>
                <a:lnTo>
                  <a:pt x="42561" y="205739"/>
                </a:lnTo>
                <a:lnTo>
                  <a:pt x="40639" y="212089"/>
                </a:lnTo>
                <a:lnTo>
                  <a:pt x="39020" y="215899"/>
                </a:lnTo>
                <a:lnTo>
                  <a:pt x="38011" y="219709"/>
                </a:lnTo>
                <a:lnTo>
                  <a:pt x="34387" y="233679"/>
                </a:lnTo>
                <a:lnTo>
                  <a:pt x="31977" y="243839"/>
                </a:lnTo>
                <a:lnTo>
                  <a:pt x="26393" y="267969"/>
                </a:lnTo>
                <a:lnTo>
                  <a:pt x="25749" y="270509"/>
                </a:lnTo>
                <a:lnTo>
                  <a:pt x="24287" y="278129"/>
                </a:lnTo>
                <a:lnTo>
                  <a:pt x="23722" y="281939"/>
                </a:lnTo>
                <a:lnTo>
                  <a:pt x="21955" y="295825"/>
                </a:lnTo>
                <a:lnTo>
                  <a:pt x="24192" y="288289"/>
                </a:lnTo>
                <a:lnTo>
                  <a:pt x="27889" y="274319"/>
                </a:lnTo>
                <a:lnTo>
                  <a:pt x="29743" y="267969"/>
                </a:lnTo>
                <a:lnTo>
                  <a:pt x="30786" y="264159"/>
                </a:lnTo>
                <a:lnTo>
                  <a:pt x="32849" y="257809"/>
                </a:lnTo>
                <a:lnTo>
                  <a:pt x="33898" y="255269"/>
                </a:lnTo>
                <a:lnTo>
                  <a:pt x="35989" y="248919"/>
                </a:lnTo>
                <a:lnTo>
                  <a:pt x="39074" y="241299"/>
                </a:lnTo>
                <a:lnTo>
                  <a:pt x="38804" y="241299"/>
                </a:lnTo>
                <a:lnTo>
                  <a:pt x="40368" y="237489"/>
                </a:lnTo>
                <a:lnTo>
                  <a:pt x="41614" y="233679"/>
                </a:lnTo>
                <a:lnTo>
                  <a:pt x="45172" y="223519"/>
                </a:lnTo>
                <a:lnTo>
                  <a:pt x="47803" y="215899"/>
                </a:lnTo>
                <a:lnTo>
                  <a:pt x="51600" y="204469"/>
                </a:lnTo>
                <a:close/>
              </a:path>
              <a:path w="220345" h="367029">
                <a:moveTo>
                  <a:pt x="40966" y="190499"/>
                </a:moveTo>
                <a:lnTo>
                  <a:pt x="36657" y="190499"/>
                </a:lnTo>
                <a:lnTo>
                  <a:pt x="30921" y="195579"/>
                </a:lnTo>
                <a:lnTo>
                  <a:pt x="29940" y="198119"/>
                </a:lnTo>
                <a:lnTo>
                  <a:pt x="26972" y="207009"/>
                </a:lnTo>
                <a:lnTo>
                  <a:pt x="25251" y="212089"/>
                </a:lnTo>
                <a:lnTo>
                  <a:pt x="24170" y="215899"/>
                </a:lnTo>
                <a:lnTo>
                  <a:pt x="20402" y="229869"/>
                </a:lnTo>
                <a:lnTo>
                  <a:pt x="19466" y="233679"/>
                </a:lnTo>
                <a:lnTo>
                  <a:pt x="15839" y="250189"/>
                </a:lnTo>
                <a:lnTo>
                  <a:pt x="13192" y="260349"/>
                </a:lnTo>
                <a:lnTo>
                  <a:pt x="12316" y="264159"/>
                </a:lnTo>
                <a:lnTo>
                  <a:pt x="10063" y="276859"/>
                </a:lnTo>
                <a:lnTo>
                  <a:pt x="9474" y="280669"/>
                </a:lnTo>
                <a:lnTo>
                  <a:pt x="7765" y="293384"/>
                </a:lnTo>
                <a:lnTo>
                  <a:pt x="8183" y="292099"/>
                </a:lnTo>
                <a:lnTo>
                  <a:pt x="11013" y="281939"/>
                </a:lnTo>
                <a:lnTo>
                  <a:pt x="13967" y="270509"/>
                </a:lnTo>
                <a:lnTo>
                  <a:pt x="15888" y="264159"/>
                </a:lnTo>
                <a:lnTo>
                  <a:pt x="19197" y="252729"/>
                </a:lnTo>
                <a:lnTo>
                  <a:pt x="20314" y="250189"/>
                </a:lnTo>
                <a:lnTo>
                  <a:pt x="22499" y="243839"/>
                </a:lnTo>
                <a:lnTo>
                  <a:pt x="25610" y="236219"/>
                </a:lnTo>
                <a:lnTo>
                  <a:pt x="25322" y="236219"/>
                </a:lnTo>
                <a:lnTo>
                  <a:pt x="26845" y="232409"/>
                </a:lnTo>
                <a:lnTo>
                  <a:pt x="28050" y="229869"/>
                </a:lnTo>
                <a:lnTo>
                  <a:pt x="31539" y="219709"/>
                </a:lnTo>
                <a:lnTo>
                  <a:pt x="34152" y="210819"/>
                </a:lnTo>
                <a:lnTo>
                  <a:pt x="40966" y="190499"/>
                </a:lnTo>
                <a:close/>
              </a:path>
              <a:path w="220345" h="367029">
                <a:moveTo>
                  <a:pt x="56037" y="191112"/>
                </a:moveTo>
                <a:lnTo>
                  <a:pt x="51600" y="204469"/>
                </a:lnTo>
                <a:lnTo>
                  <a:pt x="55258" y="204469"/>
                </a:lnTo>
                <a:lnTo>
                  <a:pt x="58484" y="201929"/>
                </a:lnTo>
                <a:lnTo>
                  <a:pt x="58484" y="193039"/>
                </a:lnTo>
                <a:lnTo>
                  <a:pt x="56037" y="191112"/>
                </a:lnTo>
                <a:close/>
              </a:path>
              <a:path w="220345" h="367029">
                <a:moveTo>
                  <a:pt x="56240" y="190499"/>
                </a:moveTo>
                <a:lnTo>
                  <a:pt x="55258" y="190499"/>
                </a:lnTo>
                <a:lnTo>
                  <a:pt x="56037" y="191112"/>
                </a:lnTo>
                <a:lnTo>
                  <a:pt x="56240" y="190499"/>
                </a:lnTo>
                <a:close/>
              </a:path>
              <a:path w="220345" h="367029">
                <a:moveTo>
                  <a:pt x="62925" y="125761"/>
                </a:moveTo>
                <a:lnTo>
                  <a:pt x="23473" y="152399"/>
                </a:lnTo>
                <a:lnTo>
                  <a:pt x="6393" y="171449"/>
                </a:lnTo>
                <a:lnTo>
                  <a:pt x="6588" y="175259"/>
                </a:lnTo>
                <a:lnTo>
                  <a:pt x="11306" y="181609"/>
                </a:lnTo>
                <a:lnTo>
                  <a:pt x="13124" y="182879"/>
                </a:lnTo>
                <a:lnTo>
                  <a:pt x="22017" y="184149"/>
                </a:lnTo>
                <a:lnTo>
                  <a:pt x="24942" y="184149"/>
                </a:lnTo>
                <a:lnTo>
                  <a:pt x="35415" y="182879"/>
                </a:lnTo>
                <a:lnTo>
                  <a:pt x="43521" y="182879"/>
                </a:lnTo>
                <a:lnTo>
                  <a:pt x="46503" y="173989"/>
                </a:lnTo>
                <a:lnTo>
                  <a:pt x="21286" y="173989"/>
                </a:lnTo>
                <a:lnTo>
                  <a:pt x="21617" y="172719"/>
                </a:lnTo>
                <a:lnTo>
                  <a:pt x="21549" y="171449"/>
                </a:lnTo>
                <a:lnTo>
                  <a:pt x="19928" y="168909"/>
                </a:lnTo>
                <a:lnTo>
                  <a:pt x="25479" y="168909"/>
                </a:lnTo>
                <a:lnTo>
                  <a:pt x="35679" y="161289"/>
                </a:lnTo>
                <a:lnTo>
                  <a:pt x="55322" y="147999"/>
                </a:lnTo>
                <a:lnTo>
                  <a:pt x="61704" y="129539"/>
                </a:lnTo>
                <a:lnTo>
                  <a:pt x="62925" y="125761"/>
                </a:lnTo>
                <a:close/>
              </a:path>
              <a:path w="220345" h="367029">
                <a:moveTo>
                  <a:pt x="59367" y="181088"/>
                </a:moveTo>
                <a:lnTo>
                  <a:pt x="56650" y="181609"/>
                </a:lnTo>
                <a:lnTo>
                  <a:pt x="50379" y="182879"/>
                </a:lnTo>
                <a:lnTo>
                  <a:pt x="58772" y="182879"/>
                </a:lnTo>
                <a:lnTo>
                  <a:pt x="59367" y="181088"/>
                </a:lnTo>
                <a:close/>
              </a:path>
              <a:path w="220345" h="367029">
                <a:moveTo>
                  <a:pt x="213192" y="15239"/>
                </a:moveTo>
                <a:lnTo>
                  <a:pt x="179651" y="15239"/>
                </a:lnTo>
                <a:lnTo>
                  <a:pt x="190334" y="16509"/>
                </a:lnTo>
                <a:lnTo>
                  <a:pt x="192770" y="16509"/>
                </a:lnTo>
                <a:lnTo>
                  <a:pt x="197571" y="19049"/>
                </a:lnTo>
                <a:lnTo>
                  <a:pt x="205505" y="49529"/>
                </a:lnTo>
                <a:lnTo>
                  <a:pt x="203697" y="63499"/>
                </a:lnTo>
                <a:lnTo>
                  <a:pt x="202016" y="69849"/>
                </a:lnTo>
                <a:lnTo>
                  <a:pt x="199344" y="74929"/>
                </a:lnTo>
                <a:lnTo>
                  <a:pt x="196917" y="80009"/>
                </a:lnTo>
                <a:lnTo>
                  <a:pt x="193731" y="85089"/>
                </a:lnTo>
                <a:lnTo>
                  <a:pt x="189575" y="90169"/>
                </a:lnTo>
                <a:lnTo>
                  <a:pt x="184236" y="96519"/>
                </a:lnTo>
                <a:lnTo>
                  <a:pt x="179442" y="101599"/>
                </a:lnTo>
                <a:lnTo>
                  <a:pt x="174147" y="107949"/>
                </a:lnTo>
                <a:lnTo>
                  <a:pt x="168399" y="113029"/>
                </a:lnTo>
                <a:lnTo>
                  <a:pt x="156110" y="123189"/>
                </a:lnTo>
                <a:lnTo>
                  <a:pt x="149604" y="128269"/>
                </a:lnTo>
                <a:lnTo>
                  <a:pt x="142817" y="132079"/>
                </a:lnTo>
                <a:lnTo>
                  <a:pt x="135839" y="137159"/>
                </a:lnTo>
                <a:lnTo>
                  <a:pt x="129414" y="140969"/>
                </a:lnTo>
                <a:lnTo>
                  <a:pt x="122761" y="144779"/>
                </a:lnTo>
                <a:lnTo>
                  <a:pt x="115881" y="147319"/>
                </a:lnTo>
                <a:lnTo>
                  <a:pt x="108776" y="151129"/>
                </a:lnTo>
                <a:lnTo>
                  <a:pt x="74140" y="162559"/>
                </a:lnTo>
                <a:lnTo>
                  <a:pt x="67097" y="165099"/>
                </a:lnTo>
                <a:lnTo>
                  <a:pt x="64236" y="165649"/>
                </a:lnTo>
                <a:lnTo>
                  <a:pt x="63568" y="167639"/>
                </a:lnTo>
                <a:lnTo>
                  <a:pt x="60459" y="177799"/>
                </a:lnTo>
                <a:lnTo>
                  <a:pt x="59367" y="181088"/>
                </a:lnTo>
                <a:lnTo>
                  <a:pt x="63265" y="180339"/>
                </a:lnTo>
                <a:lnTo>
                  <a:pt x="70368" y="179069"/>
                </a:lnTo>
                <a:lnTo>
                  <a:pt x="77872" y="176529"/>
                </a:lnTo>
                <a:lnTo>
                  <a:pt x="114585" y="163829"/>
                </a:lnTo>
                <a:lnTo>
                  <a:pt x="122116" y="161289"/>
                </a:lnTo>
                <a:lnTo>
                  <a:pt x="129422" y="157479"/>
                </a:lnTo>
                <a:lnTo>
                  <a:pt x="136502" y="153669"/>
                </a:lnTo>
                <a:lnTo>
                  <a:pt x="143353" y="148589"/>
                </a:lnTo>
                <a:lnTo>
                  <a:pt x="150765" y="144779"/>
                </a:lnTo>
                <a:lnTo>
                  <a:pt x="157982" y="139699"/>
                </a:lnTo>
                <a:lnTo>
                  <a:pt x="164913" y="134619"/>
                </a:lnTo>
                <a:lnTo>
                  <a:pt x="171470" y="129539"/>
                </a:lnTo>
                <a:lnTo>
                  <a:pt x="178062" y="123189"/>
                </a:lnTo>
                <a:lnTo>
                  <a:pt x="184244" y="118109"/>
                </a:lnTo>
                <a:lnTo>
                  <a:pt x="189969" y="111759"/>
                </a:lnTo>
                <a:lnTo>
                  <a:pt x="195190" y="106679"/>
                </a:lnTo>
                <a:lnTo>
                  <a:pt x="201099" y="99059"/>
                </a:lnTo>
                <a:lnTo>
                  <a:pt x="217971" y="63499"/>
                </a:lnTo>
                <a:lnTo>
                  <a:pt x="219955" y="49529"/>
                </a:lnTo>
                <a:lnTo>
                  <a:pt x="219909" y="41909"/>
                </a:lnTo>
                <a:lnTo>
                  <a:pt x="218024" y="26669"/>
                </a:lnTo>
                <a:lnTo>
                  <a:pt x="217227" y="22859"/>
                </a:lnTo>
                <a:lnTo>
                  <a:pt x="213192" y="15239"/>
                </a:lnTo>
                <a:close/>
              </a:path>
              <a:path w="220345" h="367029">
                <a:moveTo>
                  <a:pt x="25479" y="168909"/>
                </a:moveTo>
                <a:lnTo>
                  <a:pt x="19928" y="168909"/>
                </a:lnTo>
                <a:lnTo>
                  <a:pt x="21549" y="171449"/>
                </a:lnTo>
                <a:lnTo>
                  <a:pt x="21617" y="172719"/>
                </a:lnTo>
                <a:lnTo>
                  <a:pt x="21286" y="173989"/>
                </a:lnTo>
                <a:lnTo>
                  <a:pt x="25479" y="168909"/>
                </a:lnTo>
                <a:close/>
              </a:path>
              <a:path w="220345" h="367029">
                <a:moveTo>
                  <a:pt x="48206" y="168909"/>
                </a:moveTo>
                <a:lnTo>
                  <a:pt x="25479" y="168909"/>
                </a:lnTo>
                <a:lnTo>
                  <a:pt x="21286" y="173989"/>
                </a:lnTo>
                <a:lnTo>
                  <a:pt x="46503" y="173989"/>
                </a:lnTo>
                <a:lnTo>
                  <a:pt x="48206" y="168909"/>
                </a:lnTo>
                <a:close/>
              </a:path>
              <a:path w="220345" h="367029">
                <a:moveTo>
                  <a:pt x="64236" y="165649"/>
                </a:moveTo>
                <a:lnTo>
                  <a:pt x="60484" y="166369"/>
                </a:lnTo>
                <a:lnTo>
                  <a:pt x="54399" y="167639"/>
                </a:lnTo>
                <a:lnTo>
                  <a:pt x="48886" y="168909"/>
                </a:lnTo>
                <a:lnTo>
                  <a:pt x="63179" y="168909"/>
                </a:lnTo>
                <a:lnTo>
                  <a:pt x="63568" y="167639"/>
                </a:lnTo>
                <a:lnTo>
                  <a:pt x="64236" y="165649"/>
                </a:lnTo>
                <a:close/>
              </a:path>
              <a:path w="220345" h="367029">
                <a:moveTo>
                  <a:pt x="83309" y="112153"/>
                </a:moveTo>
                <a:lnTo>
                  <a:pt x="82163" y="113029"/>
                </a:lnTo>
                <a:lnTo>
                  <a:pt x="68888" y="121919"/>
                </a:lnTo>
                <a:lnTo>
                  <a:pt x="62925" y="125761"/>
                </a:lnTo>
                <a:lnTo>
                  <a:pt x="61704" y="129539"/>
                </a:lnTo>
                <a:lnTo>
                  <a:pt x="55322" y="147999"/>
                </a:lnTo>
                <a:lnTo>
                  <a:pt x="74828" y="134748"/>
                </a:lnTo>
                <a:lnTo>
                  <a:pt x="75309" y="133349"/>
                </a:lnTo>
                <a:lnTo>
                  <a:pt x="80838" y="118109"/>
                </a:lnTo>
                <a:lnTo>
                  <a:pt x="82123" y="115569"/>
                </a:lnTo>
                <a:lnTo>
                  <a:pt x="83309" y="112153"/>
                </a:lnTo>
                <a:close/>
              </a:path>
              <a:path w="220345" h="367029">
                <a:moveTo>
                  <a:pt x="109894" y="92709"/>
                </a:moveTo>
                <a:lnTo>
                  <a:pt x="106662" y="95249"/>
                </a:lnTo>
                <a:lnTo>
                  <a:pt x="99920" y="100329"/>
                </a:lnTo>
                <a:lnTo>
                  <a:pt x="92130" y="105409"/>
                </a:lnTo>
                <a:lnTo>
                  <a:pt x="83309" y="112153"/>
                </a:lnTo>
                <a:lnTo>
                  <a:pt x="82123" y="115569"/>
                </a:lnTo>
                <a:lnTo>
                  <a:pt x="80838" y="118109"/>
                </a:lnTo>
                <a:lnTo>
                  <a:pt x="75309" y="133349"/>
                </a:lnTo>
                <a:lnTo>
                  <a:pt x="74828" y="134748"/>
                </a:lnTo>
                <a:lnTo>
                  <a:pt x="76887" y="133349"/>
                </a:lnTo>
                <a:lnTo>
                  <a:pt x="90263" y="124459"/>
                </a:lnTo>
                <a:lnTo>
                  <a:pt x="100319" y="118109"/>
                </a:lnTo>
                <a:lnTo>
                  <a:pt x="108204" y="111759"/>
                </a:lnTo>
                <a:lnTo>
                  <a:pt x="115068" y="106679"/>
                </a:lnTo>
                <a:lnTo>
                  <a:pt x="118299" y="105409"/>
                </a:lnTo>
                <a:lnTo>
                  <a:pt x="119038" y="100329"/>
                </a:lnTo>
                <a:lnTo>
                  <a:pt x="114395" y="93979"/>
                </a:lnTo>
                <a:lnTo>
                  <a:pt x="109894" y="92709"/>
                </a:lnTo>
                <a:close/>
              </a:path>
              <a:path w="220345" h="367029">
                <a:moveTo>
                  <a:pt x="180253" y="0"/>
                </a:moveTo>
                <a:lnTo>
                  <a:pt x="174625" y="0"/>
                </a:lnTo>
                <a:lnTo>
                  <a:pt x="159598" y="1269"/>
                </a:lnTo>
                <a:lnTo>
                  <a:pt x="121092" y="17779"/>
                </a:lnTo>
                <a:lnTo>
                  <a:pt x="106808" y="33019"/>
                </a:lnTo>
                <a:lnTo>
                  <a:pt x="99379" y="43179"/>
                </a:lnTo>
                <a:lnTo>
                  <a:pt x="95410" y="50799"/>
                </a:lnTo>
                <a:lnTo>
                  <a:pt x="90930" y="59689"/>
                </a:lnTo>
                <a:lnTo>
                  <a:pt x="87276" y="67309"/>
                </a:lnTo>
                <a:lnTo>
                  <a:pt x="83143" y="74929"/>
                </a:lnTo>
                <a:lnTo>
                  <a:pt x="78992" y="85089"/>
                </a:lnTo>
                <a:lnTo>
                  <a:pt x="74676" y="95249"/>
                </a:lnTo>
                <a:lnTo>
                  <a:pt x="70046" y="106679"/>
                </a:lnTo>
                <a:lnTo>
                  <a:pt x="68680" y="110489"/>
                </a:lnTo>
                <a:lnTo>
                  <a:pt x="67354" y="113029"/>
                </a:lnTo>
                <a:lnTo>
                  <a:pt x="64987" y="119379"/>
                </a:lnTo>
                <a:lnTo>
                  <a:pt x="62925" y="125761"/>
                </a:lnTo>
                <a:lnTo>
                  <a:pt x="68888" y="121919"/>
                </a:lnTo>
                <a:lnTo>
                  <a:pt x="82163" y="113029"/>
                </a:lnTo>
                <a:lnTo>
                  <a:pt x="83309" y="112153"/>
                </a:lnTo>
                <a:lnTo>
                  <a:pt x="83446" y="111759"/>
                </a:lnTo>
                <a:lnTo>
                  <a:pt x="87969" y="100329"/>
                </a:lnTo>
                <a:lnTo>
                  <a:pt x="92169" y="90169"/>
                </a:lnTo>
                <a:lnTo>
                  <a:pt x="96189" y="81279"/>
                </a:lnTo>
                <a:lnTo>
                  <a:pt x="100317" y="73659"/>
                </a:lnTo>
                <a:lnTo>
                  <a:pt x="103813" y="66039"/>
                </a:lnTo>
                <a:lnTo>
                  <a:pt x="107992" y="58419"/>
                </a:lnTo>
                <a:lnTo>
                  <a:pt x="111639" y="50799"/>
                </a:lnTo>
                <a:lnTo>
                  <a:pt x="114966" y="45719"/>
                </a:lnTo>
                <a:lnTo>
                  <a:pt x="118186" y="41909"/>
                </a:lnTo>
                <a:lnTo>
                  <a:pt x="123281" y="34289"/>
                </a:lnTo>
                <a:lnTo>
                  <a:pt x="128584" y="29209"/>
                </a:lnTo>
                <a:lnTo>
                  <a:pt x="138898" y="22859"/>
                </a:lnTo>
                <a:lnTo>
                  <a:pt x="144242" y="20319"/>
                </a:lnTo>
                <a:lnTo>
                  <a:pt x="156065" y="16509"/>
                </a:lnTo>
                <a:lnTo>
                  <a:pt x="161721" y="16509"/>
                </a:lnTo>
                <a:lnTo>
                  <a:pt x="174938" y="15239"/>
                </a:lnTo>
                <a:lnTo>
                  <a:pt x="213192" y="15239"/>
                </a:lnTo>
                <a:lnTo>
                  <a:pt x="211847" y="12699"/>
                </a:lnTo>
                <a:lnTo>
                  <a:pt x="206928" y="7619"/>
                </a:lnTo>
                <a:lnTo>
                  <a:pt x="197650" y="2539"/>
                </a:lnTo>
                <a:lnTo>
                  <a:pt x="193866" y="2539"/>
                </a:lnTo>
                <a:lnTo>
                  <a:pt x="180253" y="0"/>
                </a:lnTo>
                <a:close/>
              </a:path>
            </a:pathLst>
          </a:custGeom>
          <a:solidFill>
            <a:srgbClr val="000000"/>
          </a:solidFill>
        </p:spPr>
        <p:txBody>
          <a:bodyPr wrap="square" lIns="0" tIns="0" rIns="0" bIns="0" rtlCol="0"/>
          <a:lstStyle/>
          <a:p>
            <a:endParaRPr/>
          </a:p>
        </p:txBody>
      </p:sp>
      <p:pic>
        <p:nvPicPr>
          <p:cNvPr id="59" name="object 59"/>
          <p:cNvPicPr/>
          <p:nvPr/>
        </p:nvPicPr>
        <p:blipFill>
          <a:blip r:embed="rId35" cstate="print"/>
          <a:stretch>
            <a:fillRect/>
          </a:stretch>
        </p:blipFill>
        <p:spPr>
          <a:xfrm>
            <a:off x="6891778" y="4245234"/>
            <a:ext cx="1547696" cy="510009"/>
          </a:xfrm>
          <a:prstGeom prst="rect">
            <a:avLst/>
          </a:prstGeom>
        </p:spPr>
      </p:pic>
      <p:sp>
        <p:nvSpPr>
          <p:cNvPr id="60" name="object 60"/>
          <p:cNvSpPr/>
          <p:nvPr/>
        </p:nvSpPr>
        <p:spPr>
          <a:xfrm>
            <a:off x="6240455" y="4278615"/>
            <a:ext cx="81927" cy="284303"/>
          </a:xfrm>
          <a:custGeom>
            <a:avLst/>
            <a:gdLst/>
            <a:ahLst/>
            <a:cxnLst/>
            <a:rect l="l" t="t" r="r" b="b"/>
            <a:pathLst>
              <a:path w="95884" h="332739">
                <a:moveTo>
                  <a:pt x="75979" y="0"/>
                </a:moveTo>
                <a:lnTo>
                  <a:pt x="69164" y="4608"/>
                </a:lnTo>
                <a:lnTo>
                  <a:pt x="67999" y="7289"/>
                </a:lnTo>
                <a:lnTo>
                  <a:pt x="64808" y="18124"/>
                </a:lnTo>
                <a:lnTo>
                  <a:pt x="63673" y="21663"/>
                </a:lnTo>
                <a:lnTo>
                  <a:pt x="62896" y="24505"/>
                </a:lnTo>
                <a:lnTo>
                  <a:pt x="61278" y="31081"/>
                </a:lnTo>
                <a:lnTo>
                  <a:pt x="58593" y="42638"/>
                </a:lnTo>
                <a:lnTo>
                  <a:pt x="57161" y="48442"/>
                </a:lnTo>
                <a:lnTo>
                  <a:pt x="44015" y="97020"/>
                </a:lnTo>
                <a:lnTo>
                  <a:pt x="33351" y="134152"/>
                </a:lnTo>
                <a:lnTo>
                  <a:pt x="31446" y="140969"/>
                </a:lnTo>
                <a:lnTo>
                  <a:pt x="27931" y="154244"/>
                </a:lnTo>
                <a:lnTo>
                  <a:pt x="25538" y="163568"/>
                </a:lnTo>
                <a:lnTo>
                  <a:pt x="23919" y="170060"/>
                </a:lnTo>
                <a:lnTo>
                  <a:pt x="15815" y="203130"/>
                </a:lnTo>
                <a:lnTo>
                  <a:pt x="11287" y="221164"/>
                </a:lnTo>
                <a:lnTo>
                  <a:pt x="2268" y="263575"/>
                </a:lnTo>
                <a:lnTo>
                  <a:pt x="250" y="280334"/>
                </a:lnTo>
                <a:lnTo>
                  <a:pt x="251" y="283637"/>
                </a:lnTo>
                <a:lnTo>
                  <a:pt x="589" y="293653"/>
                </a:lnTo>
                <a:lnTo>
                  <a:pt x="479" y="298091"/>
                </a:lnTo>
                <a:lnTo>
                  <a:pt x="37" y="303987"/>
                </a:lnTo>
                <a:lnTo>
                  <a:pt x="0" y="306688"/>
                </a:lnTo>
                <a:lnTo>
                  <a:pt x="2141" y="315230"/>
                </a:lnTo>
                <a:lnTo>
                  <a:pt x="26932" y="332668"/>
                </a:lnTo>
                <a:lnTo>
                  <a:pt x="29281" y="332644"/>
                </a:lnTo>
                <a:lnTo>
                  <a:pt x="35712" y="330841"/>
                </a:lnTo>
                <a:lnTo>
                  <a:pt x="38197" y="328949"/>
                </a:lnTo>
                <a:lnTo>
                  <a:pt x="47222" y="320930"/>
                </a:lnTo>
                <a:lnTo>
                  <a:pt x="48326" y="319984"/>
                </a:lnTo>
                <a:lnTo>
                  <a:pt x="50781" y="318113"/>
                </a:lnTo>
                <a:lnTo>
                  <a:pt x="27711" y="318113"/>
                </a:lnTo>
                <a:lnTo>
                  <a:pt x="27064" y="317977"/>
                </a:lnTo>
                <a:lnTo>
                  <a:pt x="14488" y="305225"/>
                </a:lnTo>
                <a:lnTo>
                  <a:pt x="14488" y="303987"/>
                </a:lnTo>
                <a:lnTo>
                  <a:pt x="14937" y="298091"/>
                </a:lnTo>
                <a:lnTo>
                  <a:pt x="15005" y="293653"/>
                </a:lnTo>
                <a:lnTo>
                  <a:pt x="14669" y="283637"/>
                </a:lnTo>
                <a:lnTo>
                  <a:pt x="14712" y="280334"/>
                </a:lnTo>
                <a:lnTo>
                  <a:pt x="14978" y="277244"/>
                </a:lnTo>
                <a:lnTo>
                  <a:pt x="21890" y="238711"/>
                </a:lnTo>
                <a:lnTo>
                  <a:pt x="30957" y="201923"/>
                </a:lnTo>
                <a:lnTo>
                  <a:pt x="37901" y="173537"/>
                </a:lnTo>
                <a:lnTo>
                  <a:pt x="56687" y="105153"/>
                </a:lnTo>
                <a:lnTo>
                  <a:pt x="58983" y="96954"/>
                </a:lnTo>
                <a:lnTo>
                  <a:pt x="71123" y="52005"/>
                </a:lnTo>
                <a:lnTo>
                  <a:pt x="75299" y="34404"/>
                </a:lnTo>
                <a:lnTo>
                  <a:pt x="76812" y="28257"/>
                </a:lnTo>
                <a:lnTo>
                  <a:pt x="77576" y="25459"/>
                </a:lnTo>
                <a:lnTo>
                  <a:pt x="78965" y="21081"/>
                </a:lnTo>
                <a:lnTo>
                  <a:pt x="80187" y="16908"/>
                </a:lnTo>
                <a:lnTo>
                  <a:pt x="80145" y="15933"/>
                </a:lnTo>
                <a:lnTo>
                  <a:pt x="79259" y="15387"/>
                </a:lnTo>
                <a:lnTo>
                  <a:pt x="78002" y="15038"/>
                </a:lnTo>
                <a:lnTo>
                  <a:pt x="79009" y="15038"/>
                </a:lnTo>
                <a:lnTo>
                  <a:pt x="79663" y="14902"/>
                </a:lnTo>
                <a:lnTo>
                  <a:pt x="81257" y="13825"/>
                </a:lnTo>
                <a:lnTo>
                  <a:pt x="94556" y="13745"/>
                </a:lnTo>
                <a:lnTo>
                  <a:pt x="94344" y="13199"/>
                </a:lnTo>
                <a:lnTo>
                  <a:pt x="93469" y="10011"/>
                </a:lnTo>
                <a:lnTo>
                  <a:pt x="92972" y="8731"/>
                </a:lnTo>
                <a:lnTo>
                  <a:pt x="89477" y="4503"/>
                </a:lnTo>
                <a:lnTo>
                  <a:pt x="85906" y="2306"/>
                </a:lnTo>
                <a:lnTo>
                  <a:pt x="78540" y="189"/>
                </a:lnTo>
                <a:lnTo>
                  <a:pt x="75979" y="0"/>
                </a:lnTo>
                <a:close/>
              </a:path>
              <a:path w="95884" h="332739">
                <a:moveTo>
                  <a:pt x="43985" y="305178"/>
                </a:moveTo>
                <a:lnTo>
                  <a:pt x="39201" y="308820"/>
                </a:lnTo>
                <a:lnTo>
                  <a:pt x="37937" y="309905"/>
                </a:lnTo>
                <a:lnTo>
                  <a:pt x="30775" y="316269"/>
                </a:lnTo>
                <a:lnTo>
                  <a:pt x="28713" y="317839"/>
                </a:lnTo>
                <a:lnTo>
                  <a:pt x="27711" y="318113"/>
                </a:lnTo>
                <a:lnTo>
                  <a:pt x="50781" y="318113"/>
                </a:lnTo>
                <a:lnTo>
                  <a:pt x="52713" y="316641"/>
                </a:lnTo>
                <a:lnTo>
                  <a:pt x="53326" y="312121"/>
                </a:lnTo>
                <a:lnTo>
                  <a:pt x="48505" y="305790"/>
                </a:lnTo>
                <a:lnTo>
                  <a:pt x="43985" y="305178"/>
                </a:lnTo>
                <a:close/>
              </a:path>
              <a:path w="95884" h="332739">
                <a:moveTo>
                  <a:pt x="27076" y="317981"/>
                </a:moveTo>
                <a:close/>
              </a:path>
              <a:path w="95884" h="332739">
                <a:moveTo>
                  <a:pt x="27064" y="317977"/>
                </a:moveTo>
                <a:close/>
              </a:path>
              <a:path w="95884" h="332739">
                <a:moveTo>
                  <a:pt x="94556" y="13745"/>
                </a:moveTo>
                <a:lnTo>
                  <a:pt x="81310" y="13745"/>
                </a:lnTo>
                <a:lnTo>
                  <a:pt x="80854" y="14795"/>
                </a:lnTo>
                <a:lnTo>
                  <a:pt x="80535" y="15749"/>
                </a:lnTo>
                <a:lnTo>
                  <a:pt x="80443" y="16188"/>
                </a:lnTo>
                <a:lnTo>
                  <a:pt x="80416" y="16908"/>
                </a:lnTo>
                <a:lnTo>
                  <a:pt x="80637" y="17703"/>
                </a:lnTo>
                <a:lnTo>
                  <a:pt x="82350" y="22120"/>
                </a:lnTo>
                <a:lnTo>
                  <a:pt x="86525" y="23961"/>
                </a:lnTo>
                <a:lnTo>
                  <a:pt x="93943" y="21081"/>
                </a:lnTo>
                <a:lnTo>
                  <a:pt x="95783" y="16908"/>
                </a:lnTo>
                <a:lnTo>
                  <a:pt x="94556" y="13745"/>
                </a:lnTo>
                <a:close/>
              </a:path>
              <a:path w="95884" h="332739">
                <a:moveTo>
                  <a:pt x="80146" y="15933"/>
                </a:moveTo>
                <a:lnTo>
                  <a:pt x="80305" y="16507"/>
                </a:lnTo>
                <a:lnTo>
                  <a:pt x="80321" y="16041"/>
                </a:lnTo>
                <a:lnTo>
                  <a:pt x="80146" y="15933"/>
                </a:lnTo>
                <a:close/>
              </a:path>
              <a:path w="95884" h="332739">
                <a:moveTo>
                  <a:pt x="80410" y="16149"/>
                </a:moveTo>
                <a:close/>
              </a:path>
              <a:path w="95884" h="332739">
                <a:moveTo>
                  <a:pt x="80095" y="15749"/>
                </a:moveTo>
                <a:lnTo>
                  <a:pt x="80146" y="15933"/>
                </a:lnTo>
                <a:lnTo>
                  <a:pt x="80321" y="16041"/>
                </a:lnTo>
                <a:lnTo>
                  <a:pt x="80095" y="15749"/>
                </a:lnTo>
                <a:close/>
              </a:path>
              <a:path w="95884" h="332739">
                <a:moveTo>
                  <a:pt x="80535" y="15749"/>
                </a:moveTo>
                <a:lnTo>
                  <a:pt x="80095" y="15749"/>
                </a:lnTo>
                <a:lnTo>
                  <a:pt x="80410" y="16147"/>
                </a:lnTo>
                <a:lnTo>
                  <a:pt x="80535" y="15749"/>
                </a:lnTo>
                <a:close/>
              </a:path>
              <a:path w="95884" h="332739">
                <a:moveTo>
                  <a:pt x="78002" y="15038"/>
                </a:moveTo>
                <a:lnTo>
                  <a:pt x="79259" y="15387"/>
                </a:lnTo>
                <a:lnTo>
                  <a:pt x="80146" y="15933"/>
                </a:lnTo>
                <a:lnTo>
                  <a:pt x="80095" y="15749"/>
                </a:lnTo>
                <a:lnTo>
                  <a:pt x="80535" y="15749"/>
                </a:lnTo>
                <a:lnTo>
                  <a:pt x="80755" y="15092"/>
                </a:lnTo>
                <a:lnTo>
                  <a:pt x="78746" y="15092"/>
                </a:lnTo>
                <a:lnTo>
                  <a:pt x="78002" y="15038"/>
                </a:lnTo>
                <a:close/>
              </a:path>
              <a:path w="95884" h="332739">
                <a:moveTo>
                  <a:pt x="79009" y="15038"/>
                </a:moveTo>
                <a:lnTo>
                  <a:pt x="78002" y="15038"/>
                </a:lnTo>
                <a:lnTo>
                  <a:pt x="78746" y="15092"/>
                </a:lnTo>
                <a:lnTo>
                  <a:pt x="79009" y="15038"/>
                </a:lnTo>
                <a:close/>
              </a:path>
              <a:path w="95884" h="332739">
                <a:moveTo>
                  <a:pt x="81310" y="13745"/>
                </a:moveTo>
                <a:lnTo>
                  <a:pt x="79663" y="14902"/>
                </a:lnTo>
                <a:lnTo>
                  <a:pt x="78746" y="15092"/>
                </a:lnTo>
                <a:lnTo>
                  <a:pt x="80755" y="15092"/>
                </a:lnTo>
                <a:lnTo>
                  <a:pt x="80854" y="14795"/>
                </a:lnTo>
                <a:lnTo>
                  <a:pt x="81310" y="13745"/>
                </a:lnTo>
                <a:close/>
              </a:path>
            </a:pathLst>
          </a:custGeom>
          <a:solidFill>
            <a:srgbClr val="000000"/>
          </a:solidFill>
        </p:spPr>
        <p:txBody>
          <a:bodyPr wrap="square" lIns="0" tIns="0" rIns="0" bIns="0" rtlCol="0"/>
          <a:lstStyle/>
          <a:p>
            <a:endParaRPr/>
          </a:p>
        </p:txBody>
      </p:sp>
      <p:pic>
        <p:nvPicPr>
          <p:cNvPr id="61" name="object 61"/>
          <p:cNvPicPr/>
          <p:nvPr/>
        </p:nvPicPr>
        <p:blipFill>
          <a:blip r:embed="rId36" cstate="print"/>
          <a:stretch>
            <a:fillRect/>
          </a:stretch>
        </p:blipFill>
        <p:spPr>
          <a:xfrm>
            <a:off x="6369897" y="4390221"/>
            <a:ext cx="121056" cy="135229"/>
          </a:xfrm>
          <a:prstGeom prst="rect">
            <a:avLst/>
          </a:prstGeom>
        </p:spPr>
      </p:pic>
    </p:spTree>
    <p:extLst>
      <p:ext uri="{BB962C8B-B14F-4D97-AF65-F5344CB8AC3E}">
        <p14:creationId xmlns:p14="http://schemas.microsoft.com/office/powerpoint/2010/main" val="1679953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72257" y="800917"/>
            <a:ext cx="184472" cy="232217"/>
          </a:xfrm>
          <a:custGeom>
            <a:avLst/>
            <a:gdLst/>
            <a:ahLst/>
            <a:cxnLst/>
            <a:rect l="l" t="t" r="r" b="b"/>
            <a:pathLst>
              <a:path w="215900" h="271780">
                <a:moveTo>
                  <a:pt x="4841" y="260350"/>
                </a:moveTo>
                <a:lnTo>
                  <a:pt x="52" y="260350"/>
                </a:lnTo>
                <a:lnTo>
                  <a:pt x="52" y="271779"/>
                </a:lnTo>
                <a:lnTo>
                  <a:pt x="4841" y="271779"/>
                </a:lnTo>
                <a:lnTo>
                  <a:pt x="2095" y="269239"/>
                </a:lnTo>
                <a:lnTo>
                  <a:pt x="2095" y="262889"/>
                </a:lnTo>
                <a:lnTo>
                  <a:pt x="4841" y="260350"/>
                </a:lnTo>
                <a:close/>
              </a:path>
              <a:path w="215900" h="271780">
                <a:moveTo>
                  <a:pt x="8227" y="260350"/>
                </a:moveTo>
                <a:lnTo>
                  <a:pt x="4841" y="260350"/>
                </a:lnTo>
                <a:lnTo>
                  <a:pt x="2095" y="262889"/>
                </a:lnTo>
                <a:lnTo>
                  <a:pt x="2095" y="269239"/>
                </a:lnTo>
                <a:lnTo>
                  <a:pt x="4841" y="271779"/>
                </a:lnTo>
                <a:lnTo>
                  <a:pt x="8227" y="271779"/>
                </a:lnTo>
                <a:lnTo>
                  <a:pt x="8227" y="260350"/>
                </a:lnTo>
                <a:close/>
              </a:path>
              <a:path w="215900" h="271780">
                <a:moveTo>
                  <a:pt x="11612" y="260350"/>
                </a:moveTo>
                <a:lnTo>
                  <a:pt x="8227" y="260350"/>
                </a:lnTo>
                <a:lnTo>
                  <a:pt x="8227" y="271779"/>
                </a:lnTo>
                <a:lnTo>
                  <a:pt x="11612" y="271779"/>
                </a:lnTo>
                <a:lnTo>
                  <a:pt x="14357" y="269239"/>
                </a:lnTo>
                <a:lnTo>
                  <a:pt x="14357" y="262889"/>
                </a:lnTo>
                <a:lnTo>
                  <a:pt x="11612" y="260350"/>
                </a:lnTo>
                <a:close/>
              </a:path>
              <a:path w="215900" h="271780">
                <a:moveTo>
                  <a:pt x="84427" y="245597"/>
                </a:moveTo>
                <a:lnTo>
                  <a:pt x="71942" y="248920"/>
                </a:lnTo>
                <a:lnTo>
                  <a:pt x="66725" y="250228"/>
                </a:lnTo>
                <a:lnTo>
                  <a:pt x="63882" y="254000"/>
                </a:lnTo>
                <a:lnTo>
                  <a:pt x="62393" y="255270"/>
                </a:lnTo>
                <a:lnTo>
                  <a:pt x="59822" y="256539"/>
                </a:lnTo>
                <a:lnTo>
                  <a:pt x="58517" y="256539"/>
                </a:lnTo>
                <a:lnTo>
                  <a:pt x="53734" y="257809"/>
                </a:lnTo>
                <a:lnTo>
                  <a:pt x="51173" y="259079"/>
                </a:lnTo>
                <a:lnTo>
                  <a:pt x="48403" y="259079"/>
                </a:lnTo>
                <a:lnTo>
                  <a:pt x="42627" y="260350"/>
                </a:lnTo>
                <a:lnTo>
                  <a:pt x="11612" y="260350"/>
                </a:lnTo>
                <a:lnTo>
                  <a:pt x="14357" y="262889"/>
                </a:lnTo>
                <a:lnTo>
                  <a:pt x="14357" y="269239"/>
                </a:lnTo>
                <a:lnTo>
                  <a:pt x="11612" y="271779"/>
                </a:lnTo>
                <a:lnTo>
                  <a:pt x="24991" y="271779"/>
                </a:lnTo>
                <a:lnTo>
                  <a:pt x="34674" y="270509"/>
                </a:lnTo>
                <a:lnTo>
                  <a:pt x="39618" y="269239"/>
                </a:lnTo>
                <a:lnTo>
                  <a:pt x="47971" y="267970"/>
                </a:lnTo>
                <a:lnTo>
                  <a:pt x="51066" y="266700"/>
                </a:lnTo>
                <a:lnTo>
                  <a:pt x="73578" y="261182"/>
                </a:lnTo>
                <a:lnTo>
                  <a:pt x="80504" y="252729"/>
                </a:lnTo>
                <a:lnTo>
                  <a:pt x="84131" y="246379"/>
                </a:lnTo>
                <a:lnTo>
                  <a:pt x="84427" y="245597"/>
                </a:lnTo>
                <a:close/>
              </a:path>
              <a:path w="215900" h="271780">
                <a:moveTo>
                  <a:pt x="73578" y="261182"/>
                </a:moveTo>
                <a:lnTo>
                  <a:pt x="51066" y="266700"/>
                </a:lnTo>
                <a:lnTo>
                  <a:pt x="47971" y="267970"/>
                </a:lnTo>
                <a:lnTo>
                  <a:pt x="39618" y="269239"/>
                </a:lnTo>
                <a:lnTo>
                  <a:pt x="34674" y="270509"/>
                </a:lnTo>
                <a:lnTo>
                  <a:pt x="24991" y="271779"/>
                </a:lnTo>
                <a:lnTo>
                  <a:pt x="50271" y="271779"/>
                </a:lnTo>
                <a:lnTo>
                  <a:pt x="53531" y="270509"/>
                </a:lnTo>
                <a:lnTo>
                  <a:pt x="58595" y="269239"/>
                </a:lnTo>
                <a:lnTo>
                  <a:pt x="62416" y="269239"/>
                </a:lnTo>
                <a:lnTo>
                  <a:pt x="64589" y="267970"/>
                </a:lnTo>
                <a:lnTo>
                  <a:pt x="70030" y="265429"/>
                </a:lnTo>
                <a:lnTo>
                  <a:pt x="72179" y="262889"/>
                </a:lnTo>
                <a:lnTo>
                  <a:pt x="73578" y="261182"/>
                </a:lnTo>
                <a:close/>
              </a:path>
              <a:path w="215900" h="271780">
                <a:moveTo>
                  <a:pt x="208081" y="209550"/>
                </a:moveTo>
                <a:lnTo>
                  <a:pt x="202316" y="213359"/>
                </a:lnTo>
                <a:lnTo>
                  <a:pt x="199829" y="214629"/>
                </a:lnTo>
                <a:lnTo>
                  <a:pt x="183380" y="226059"/>
                </a:lnTo>
                <a:lnTo>
                  <a:pt x="178868" y="228600"/>
                </a:lnTo>
                <a:lnTo>
                  <a:pt x="175386" y="229870"/>
                </a:lnTo>
                <a:lnTo>
                  <a:pt x="163172" y="229870"/>
                </a:lnTo>
                <a:lnTo>
                  <a:pt x="161256" y="231139"/>
                </a:lnTo>
                <a:lnTo>
                  <a:pt x="158262" y="231139"/>
                </a:lnTo>
                <a:lnTo>
                  <a:pt x="153203" y="232409"/>
                </a:lnTo>
                <a:lnTo>
                  <a:pt x="150741" y="232409"/>
                </a:lnTo>
                <a:lnTo>
                  <a:pt x="141946" y="233679"/>
                </a:lnTo>
                <a:lnTo>
                  <a:pt x="135613" y="233679"/>
                </a:lnTo>
                <a:lnTo>
                  <a:pt x="132679" y="234950"/>
                </a:lnTo>
                <a:lnTo>
                  <a:pt x="126739" y="236220"/>
                </a:lnTo>
                <a:lnTo>
                  <a:pt x="120133" y="237489"/>
                </a:lnTo>
                <a:lnTo>
                  <a:pt x="111911" y="238759"/>
                </a:lnTo>
                <a:lnTo>
                  <a:pt x="102711" y="241300"/>
                </a:lnTo>
                <a:lnTo>
                  <a:pt x="98431" y="241300"/>
                </a:lnTo>
                <a:lnTo>
                  <a:pt x="91029" y="243839"/>
                </a:lnTo>
                <a:lnTo>
                  <a:pt x="84427" y="245597"/>
                </a:lnTo>
                <a:lnTo>
                  <a:pt x="84131" y="246379"/>
                </a:lnTo>
                <a:lnTo>
                  <a:pt x="80504" y="252729"/>
                </a:lnTo>
                <a:lnTo>
                  <a:pt x="73578" y="261182"/>
                </a:lnTo>
                <a:lnTo>
                  <a:pt x="76897" y="260350"/>
                </a:lnTo>
                <a:lnTo>
                  <a:pt x="91219" y="256539"/>
                </a:lnTo>
                <a:lnTo>
                  <a:pt x="93915" y="255270"/>
                </a:lnTo>
                <a:lnTo>
                  <a:pt x="101093" y="254000"/>
                </a:lnTo>
                <a:lnTo>
                  <a:pt x="105293" y="252729"/>
                </a:lnTo>
                <a:lnTo>
                  <a:pt x="115917" y="250189"/>
                </a:lnTo>
                <a:lnTo>
                  <a:pt x="126458" y="248920"/>
                </a:lnTo>
                <a:lnTo>
                  <a:pt x="129327" y="247650"/>
                </a:lnTo>
                <a:lnTo>
                  <a:pt x="135493" y="246379"/>
                </a:lnTo>
                <a:lnTo>
                  <a:pt x="139423" y="246379"/>
                </a:lnTo>
                <a:lnTo>
                  <a:pt x="141998" y="245109"/>
                </a:lnTo>
                <a:lnTo>
                  <a:pt x="143358" y="245109"/>
                </a:lnTo>
                <a:lnTo>
                  <a:pt x="152112" y="243839"/>
                </a:lnTo>
                <a:lnTo>
                  <a:pt x="155042" y="243839"/>
                </a:lnTo>
                <a:lnTo>
                  <a:pt x="162083" y="242570"/>
                </a:lnTo>
                <a:lnTo>
                  <a:pt x="176750" y="242570"/>
                </a:lnTo>
                <a:lnTo>
                  <a:pt x="178290" y="241300"/>
                </a:lnTo>
                <a:lnTo>
                  <a:pt x="184423" y="240029"/>
                </a:lnTo>
                <a:lnTo>
                  <a:pt x="188884" y="236220"/>
                </a:lnTo>
                <a:lnTo>
                  <a:pt x="206499" y="224789"/>
                </a:lnTo>
                <a:lnTo>
                  <a:pt x="208918" y="223520"/>
                </a:lnTo>
                <a:lnTo>
                  <a:pt x="214523" y="219709"/>
                </a:lnTo>
                <a:lnTo>
                  <a:pt x="215417" y="215900"/>
                </a:lnTo>
                <a:lnTo>
                  <a:pt x="211860" y="210820"/>
                </a:lnTo>
                <a:lnTo>
                  <a:pt x="208081" y="209550"/>
                </a:lnTo>
                <a:close/>
              </a:path>
              <a:path w="215900" h="271780">
                <a:moveTo>
                  <a:pt x="66725" y="250228"/>
                </a:moveTo>
                <a:lnTo>
                  <a:pt x="61812" y="251459"/>
                </a:lnTo>
                <a:lnTo>
                  <a:pt x="48108" y="255270"/>
                </a:lnTo>
                <a:lnTo>
                  <a:pt x="45134" y="255270"/>
                </a:lnTo>
                <a:lnTo>
                  <a:pt x="37198" y="257809"/>
                </a:lnTo>
                <a:lnTo>
                  <a:pt x="32503" y="257809"/>
                </a:lnTo>
                <a:lnTo>
                  <a:pt x="23449" y="259079"/>
                </a:lnTo>
                <a:lnTo>
                  <a:pt x="20285" y="260350"/>
                </a:lnTo>
                <a:lnTo>
                  <a:pt x="42627" y="260350"/>
                </a:lnTo>
                <a:lnTo>
                  <a:pt x="48403" y="259079"/>
                </a:lnTo>
                <a:lnTo>
                  <a:pt x="51173" y="259079"/>
                </a:lnTo>
                <a:lnTo>
                  <a:pt x="53734" y="257809"/>
                </a:lnTo>
                <a:lnTo>
                  <a:pt x="58517" y="256539"/>
                </a:lnTo>
                <a:lnTo>
                  <a:pt x="59822" y="256539"/>
                </a:lnTo>
                <a:lnTo>
                  <a:pt x="62393" y="255270"/>
                </a:lnTo>
                <a:lnTo>
                  <a:pt x="63882" y="254000"/>
                </a:lnTo>
                <a:lnTo>
                  <a:pt x="66725" y="250228"/>
                </a:lnTo>
                <a:close/>
              </a:path>
              <a:path w="215900" h="271780">
                <a:moveTo>
                  <a:pt x="131159" y="10290"/>
                </a:moveTo>
                <a:lnTo>
                  <a:pt x="130513" y="11186"/>
                </a:lnTo>
                <a:lnTo>
                  <a:pt x="129941" y="12700"/>
                </a:lnTo>
                <a:lnTo>
                  <a:pt x="128278" y="16509"/>
                </a:lnTo>
                <a:lnTo>
                  <a:pt x="126392" y="19050"/>
                </a:lnTo>
                <a:lnTo>
                  <a:pt x="124970" y="21589"/>
                </a:lnTo>
                <a:lnTo>
                  <a:pt x="120916" y="27939"/>
                </a:lnTo>
                <a:lnTo>
                  <a:pt x="118174" y="31750"/>
                </a:lnTo>
                <a:lnTo>
                  <a:pt x="112970" y="38100"/>
                </a:lnTo>
                <a:lnTo>
                  <a:pt x="110199" y="40639"/>
                </a:lnTo>
                <a:lnTo>
                  <a:pt x="105597" y="44656"/>
                </a:lnTo>
                <a:lnTo>
                  <a:pt x="103992" y="50800"/>
                </a:lnTo>
                <a:lnTo>
                  <a:pt x="102152" y="55879"/>
                </a:lnTo>
                <a:lnTo>
                  <a:pt x="100627" y="59689"/>
                </a:lnTo>
                <a:lnTo>
                  <a:pt x="99860" y="62229"/>
                </a:lnTo>
                <a:lnTo>
                  <a:pt x="98145" y="68579"/>
                </a:lnTo>
                <a:lnTo>
                  <a:pt x="97490" y="72389"/>
                </a:lnTo>
                <a:lnTo>
                  <a:pt x="95412" y="85089"/>
                </a:lnTo>
                <a:lnTo>
                  <a:pt x="94461" y="90170"/>
                </a:lnTo>
                <a:lnTo>
                  <a:pt x="93699" y="93979"/>
                </a:lnTo>
                <a:lnTo>
                  <a:pt x="91342" y="109220"/>
                </a:lnTo>
                <a:lnTo>
                  <a:pt x="89327" y="120650"/>
                </a:lnTo>
                <a:lnTo>
                  <a:pt x="88704" y="124459"/>
                </a:lnTo>
                <a:lnTo>
                  <a:pt x="87675" y="133350"/>
                </a:lnTo>
                <a:lnTo>
                  <a:pt x="87411" y="135889"/>
                </a:lnTo>
                <a:lnTo>
                  <a:pt x="86335" y="151129"/>
                </a:lnTo>
                <a:lnTo>
                  <a:pt x="85754" y="156209"/>
                </a:lnTo>
                <a:lnTo>
                  <a:pt x="84504" y="166370"/>
                </a:lnTo>
                <a:lnTo>
                  <a:pt x="83465" y="175259"/>
                </a:lnTo>
                <a:lnTo>
                  <a:pt x="80591" y="201929"/>
                </a:lnTo>
                <a:lnTo>
                  <a:pt x="79698" y="212089"/>
                </a:lnTo>
                <a:lnTo>
                  <a:pt x="79383" y="214629"/>
                </a:lnTo>
                <a:lnTo>
                  <a:pt x="68668" y="247650"/>
                </a:lnTo>
                <a:lnTo>
                  <a:pt x="66725" y="250228"/>
                </a:lnTo>
                <a:lnTo>
                  <a:pt x="91544" y="215900"/>
                </a:lnTo>
                <a:lnTo>
                  <a:pt x="92905" y="201929"/>
                </a:lnTo>
                <a:lnTo>
                  <a:pt x="95062" y="181609"/>
                </a:lnTo>
                <a:lnTo>
                  <a:pt x="95820" y="175259"/>
                </a:lnTo>
                <a:lnTo>
                  <a:pt x="97598" y="161289"/>
                </a:lnTo>
                <a:lnTo>
                  <a:pt x="97943" y="157479"/>
                </a:lnTo>
                <a:lnTo>
                  <a:pt x="98549" y="152400"/>
                </a:lnTo>
                <a:lnTo>
                  <a:pt x="99625" y="137159"/>
                </a:lnTo>
                <a:lnTo>
                  <a:pt x="99877" y="134620"/>
                </a:lnTo>
                <a:lnTo>
                  <a:pt x="100846" y="127000"/>
                </a:lnTo>
                <a:lnTo>
                  <a:pt x="101450" y="123189"/>
                </a:lnTo>
                <a:lnTo>
                  <a:pt x="104236" y="106679"/>
                </a:lnTo>
                <a:lnTo>
                  <a:pt x="105793" y="96520"/>
                </a:lnTo>
                <a:lnTo>
                  <a:pt x="106547" y="91439"/>
                </a:lnTo>
                <a:lnTo>
                  <a:pt x="107795" y="85089"/>
                </a:lnTo>
                <a:lnTo>
                  <a:pt x="109523" y="74929"/>
                </a:lnTo>
                <a:lnTo>
                  <a:pt x="110133" y="71120"/>
                </a:lnTo>
                <a:lnTo>
                  <a:pt x="111629" y="66039"/>
                </a:lnTo>
                <a:lnTo>
                  <a:pt x="112316" y="63500"/>
                </a:lnTo>
                <a:lnTo>
                  <a:pt x="115679" y="53339"/>
                </a:lnTo>
                <a:lnTo>
                  <a:pt x="116424" y="50800"/>
                </a:lnTo>
                <a:lnTo>
                  <a:pt x="118099" y="45720"/>
                </a:lnTo>
                <a:lnTo>
                  <a:pt x="119091" y="41909"/>
                </a:lnTo>
                <a:lnTo>
                  <a:pt x="119640" y="39370"/>
                </a:lnTo>
                <a:lnTo>
                  <a:pt x="121159" y="35559"/>
                </a:lnTo>
                <a:lnTo>
                  <a:pt x="125576" y="24129"/>
                </a:lnTo>
                <a:lnTo>
                  <a:pt x="126626" y="21589"/>
                </a:lnTo>
                <a:lnTo>
                  <a:pt x="128819" y="16509"/>
                </a:lnTo>
                <a:lnTo>
                  <a:pt x="129289" y="15239"/>
                </a:lnTo>
                <a:lnTo>
                  <a:pt x="130162" y="13970"/>
                </a:lnTo>
                <a:lnTo>
                  <a:pt x="130747" y="11429"/>
                </a:lnTo>
                <a:lnTo>
                  <a:pt x="131159" y="10290"/>
                </a:lnTo>
                <a:close/>
              </a:path>
              <a:path w="215900" h="271780">
                <a:moveTo>
                  <a:pt x="20532" y="78322"/>
                </a:moveTo>
                <a:lnTo>
                  <a:pt x="24278" y="78739"/>
                </a:lnTo>
                <a:lnTo>
                  <a:pt x="24564" y="78490"/>
                </a:lnTo>
                <a:lnTo>
                  <a:pt x="20532" y="78322"/>
                </a:lnTo>
                <a:close/>
              </a:path>
              <a:path w="215900" h="271780">
                <a:moveTo>
                  <a:pt x="119907" y="4668"/>
                </a:moveTo>
                <a:lnTo>
                  <a:pt x="119640" y="5132"/>
                </a:lnTo>
                <a:lnTo>
                  <a:pt x="117637" y="10159"/>
                </a:lnTo>
                <a:lnTo>
                  <a:pt x="117269" y="10159"/>
                </a:lnTo>
                <a:lnTo>
                  <a:pt x="115755" y="13970"/>
                </a:lnTo>
                <a:lnTo>
                  <a:pt x="114576" y="15239"/>
                </a:lnTo>
                <a:lnTo>
                  <a:pt x="111060" y="20320"/>
                </a:lnTo>
                <a:lnTo>
                  <a:pt x="91259" y="40639"/>
                </a:lnTo>
                <a:lnTo>
                  <a:pt x="86215" y="44450"/>
                </a:lnTo>
                <a:lnTo>
                  <a:pt x="84043" y="45720"/>
                </a:lnTo>
                <a:lnTo>
                  <a:pt x="72006" y="53339"/>
                </a:lnTo>
                <a:lnTo>
                  <a:pt x="68939" y="54609"/>
                </a:lnTo>
                <a:lnTo>
                  <a:pt x="64189" y="57150"/>
                </a:lnTo>
                <a:lnTo>
                  <a:pt x="62378" y="57150"/>
                </a:lnTo>
                <a:lnTo>
                  <a:pt x="60599" y="58420"/>
                </a:lnTo>
                <a:lnTo>
                  <a:pt x="52517" y="60959"/>
                </a:lnTo>
                <a:lnTo>
                  <a:pt x="46696" y="63500"/>
                </a:lnTo>
                <a:lnTo>
                  <a:pt x="44300" y="64770"/>
                </a:lnTo>
                <a:lnTo>
                  <a:pt x="42523" y="66039"/>
                </a:lnTo>
                <a:lnTo>
                  <a:pt x="25052" y="66039"/>
                </a:lnTo>
                <a:lnTo>
                  <a:pt x="27618" y="69850"/>
                </a:lnTo>
                <a:lnTo>
                  <a:pt x="27191" y="76200"/>
                </a:lnTo>
                <a:lnTo>
                  <a:pt x="24564" y="78490"/>
                </a:lnTo>
                <a:lnTo>
                  <a:pt x="30570" y="78739"/>
                </a:lnTo>
                <a:lnTo>
                  <a:pt x="41789" y="78739"/>
                </a:lnTo>
                <a:lnTo>
                  <a:pt x="45911" y="77470"/>
                </a:lnTo>
                <a:lnTo>
                  <a:pt x="48322" y="76200"/>
                </a:lnTo>
                <a:lnTo>
                  <a:pt x="52857" y="74929"/>
                </a:lnTo>
                <a:lnTo>
                  <a:pt x="57166" y="72389"/>
                </a:lnTo>
                <a:lnTo>
                  <a:pt x="65185" y="69850"/>
                </a:lnTo>
                <a:lnTo>
                  <a:pt x="67123" y="68579"/>
                </a:lnTo>
                <a:lnTo>
                  <a:pt x="74547" y="66039"/>
                </a:lnTo>
                <a:lnTo>
                  <a:pt x="77838" y="63500"/>
                </a:lnTo>
                <a:lnTo>
                  <a:pt x="90512" y="57150"/>
                </a:lnTo>
                <a:lnTo>
                  <a:pt x="92961" y="54609"/>
                </a:lnTo>
                <a:lnTo>
                  <a:pt x="99029" y="50800"/>
                </a:lnTo>
                <a:lnTo>
                  <a:pt x="101467" y="48259"/>
                </a:lnTo>
                <a:lnTo>
                  <a:pt x="105597" y="44656"/>
                </a:lnTo>
                <a:lnTo>
                  <a:pt x="107309" y="38100"/>
                </a:lnTo>
                <a:lnTo>
                  <a:pt x="107908" y="35559"/>
                </a:lnTo>
                <a:lnTo>
                  <a:pt x="109625" y="30479"/>
                </a:lnTo>
                <a:lnTo>
                  <a:pt x="110685" y="27939"/>
                </a:lnTo>
                <a:lnTo>
                  <a:pt x="114307" y="19050"/>
                </a:lnTo>
                <a:lnTo>
                  <a:pt x="115468" y="16509"/>
                </a:lnTo>
                <a:lnTo>
                  <a:pt x="116693" y="13970"/>
                </a:lnTo>
                <a:lnTo>
                  <a:pt x="117916" y="11429"/>
                </a:lnTo>
                <a:lnTo>
                  <a:pt x="118606" y="8889"/>
                </a:lnTo>
                <a:lnTo>
                  <a:pt x="119123" y="7620"/>
                </a:lnTo>
                <a:lnTo>
                  <a:pt x="119490" y="6507"/>
                </a:lnTo>
                <a:lnTo>
                  <a:pt x="119352" y="6350"/>
                </a:lnTo>
                <a:lnTo>
                  <a:pt x="119781" y="5408"/>
                </a:lnTo>
                <a:lnTo>
                  <a:pt x="119907" y="4668"/>
                </a:lnTo>
                <a:close/>
              </a:path>
              <a:path w="215900" h="271780">
                <a:moveTo>
                  <a:pt x="25052" y="66039"/>
                </a:moveTo>
                <a:lnTo>
                  <a:pt x="11612" y="66039"/>
                </a:lnTo>
                <a:lnTo>
                  <a:pt x="14357" y="68579"/>
                </a:lnTo>
                <a:lnTo>
                  <a:pt x="14357" y="74929"/>
                </a:lnTo>
                <a:lnTo>
                  <a:pt x="11612" y="77470"/>
                </a:lnTo>
                <a:lnTo>
                  <a:pt x="12868" y="77470"/>
                </a:lnTo>
                <a:lnTo>
                  <a:pt x="20532" y="78322"/>
                </a:lnTo>
                <a:lnTo>
                  <a:pt x="24564" y="78490"/>
                </a:lnTo>
                <a:lnTo>
                  <a:pt x="27191" y="76200"/>
                </a:lnTo>
                <a:lnTo>
                  <a:pt x="27618" y="69850"/>
                </a:lnTo>
                <a:lnTo>
                  <a:pt x="25052" y="66039"/>
                </a:lnTo>
                <a:close/>
              </a:path>
              <a:path w="215900" h="271780">
                <a:moveTo>
                  <a:pt x="4841" y="66039"/>
                </a:moveTo>
                <a:lnTo>
                  <a:pt x="160" y="66039"/>
                </a:lnTo>
                <a:lnTo>
                  <a:pt x="0" y="77470"/>
                </a:lnTo>
                <a:lnTo>
                  <a:pt x="20532" y="78322"/>
                </a:lnTo>
                <a:lnTo>
                  <a:pt x="12868" y="77470"/>
                </a:lnTo>
                <a:lnTo>
                  <a:pt x="4841" y="77470"/>
                </a:lnTo>
                <a:lnTo>
                  <a:pt x="2095" y="74929"/>
                </a:lnTo>
                <a:lnTo>
                  <a:pt x="2095" y="68579"/>
                </a:lnTo>
                <a:lnTo>
                  <a:pt x="4841" y="66039"/>
                </a:lnTo>
                <a:close/>
              </a:path>
              <a:path w="215900" h="271780">
                <a:moveTo>
                  <a:pt x="8389" y="66039"/>
                </a:moveTo>
                <a:lnTo>
                  <a:pt x="4841" y="66039"/>
                </a:lnTo>
                <a:lnTo>
                  <a:pt x="2095" y="68579"/>
                </a:lnTo>
                <a:lnTo>
                  <a:pt x="2095" y="74929"/>
                </a:lnTo>
                <a:lnTo>
                  <a:pt x="4841" y="77470"/>
                </a:lnTo>
                <a:lnTo>
                  <a:pt x="8227" y="77470"/>
                </a:lnTo>
                <a:lnTo>
                  <a:pt x="8324" y="68579"/>
                </a:lnTo>
                <a:lnTo>
                  <a:pt x="8389" y="66039"/>
                </a:lnTo>
                <a:close/>
              </a:path>
              <a:path w="215900" h="271780">
                <a:moveTo>
                  <a:pt x="11612" y="66039"/>
                </a:moveTo>
                <a:lnTo>
                  <a:pt x="8389" y="66039"/>
                </a:lnTo>
                <a:lnTo>
                  <a:pt x="8324" y="68579"/>
                </a:lnTo>
                <a:lnTo>
                  <a:pt x="8227" y="77470"/>
                </a:lnTo>
                <a:lnTo>
                  <a:pt x="11612" y="77470"/>
                </a:lnTo>
                <a:lnTo>
                  <a:pt x="14357" y="74929"/>
                </a:lnTo>
                <a:lnTo>
                  <a:pt x="14357" y="68579"/>
                </a:lnTo>
                <a:lnTo>
                  <a:pt x="11612" y="66039"/>
                </a:lnTo>
                <a:close/>
              </a:path>
              <a:path w="215900" h="271780">
                <a:moveTo>
                  <a:pt x="119490" y="6507"/>
                </a:moveTo>
                <a:lnTo>
                  <a:pt x="119123" y="7620"/>
                </a:lnTo>
                <a:lnTo>
                  <a:pt x="118606" y="8889"/>
                </a:lnTo>
                <a:lnTo>
                  <a:pt x="117916" y="11429"/>
                </a:lnTo>
                <a:lnTo>
                  <a:pt x="116693" y="13970"/>
                </a:lnTo>
                <a:lnTo>
                  <a:pt x="115416" y="16509"/>
                </a:lnTo>
                <a:lnTo>
                  <a:pt x="114307" y="19050"/>
                </a:lnTo>
                <a:lnTo>
                  <a:pt x="110685" y="27939"/>
                </a:lnTo>
                <a:lnTo>
                  <a:pt x="109625" y="30479"/>
                </a:lnTo>
                <a:lnTo>
                  <a:pt x="107908" y="35559"/>
                </a:lnTo>
                <a:lnTo>
                  <a:pt x="107309" y="38100"/>
                </a:lnTo>
                <a:lnTo>
                  <a:pt x="105597" y="44656"/>
                </a:lnTo>
                <a:lnTo>
                  <a:pt x="126392" y="19050"/>
                </a:lnTo>
                <a:lnTo>
                  <a:pt x="128278" y="16509"/>
                </a:lnTo>
                <a:lnTo>
                  <a:pt x="129941" y="12700"/>
                </a:lnTo>
                <a:lnTo>
                  <a:pt x="122651" y="12700"/>
                </a:lnTo>
                <a:lnTo>
                  <a:pt x="119907" y="8889"/>
                </a:lnTo>
                <a:lnTo>
                  <a:pt x="119907" y="6978"/>
                </a:lnTo>
                <a:lnTo>
                  <a:pt x="119490" y="6507"/>
                </a:lnTo>
                <a:close/>
              </a:path>
              <a:path w="215900" h="271780">
                <a:moveTo>
                  <a:pt x="119907" y="6978"/>
                </a:moveTo>
                <a:lnTo>
                  <a:pt x="119907" y="8889"/>
                </a:lnTo>
                <a:lnTo>
                  <a:pt x="122651" y="12700"/>
                </a:lnTo>
                <a:lnTo>
                  <a:pt x="129423" y="12700"/>
                </a:lnTo>
                <a:lnTo>
                  <a:pt x="130338" y="11429"/>
                </a:lnTo>
                <a:lnTo>
                  <a:pt x="123838" y="11429"/>
                </a:lnTo>
                <a:lnTo>
                  <a:pt x="119907" y="6978"/>
                </a:lnTo>
                <a:close/>
              </a:path>
              <a:path w="215900" h="271780">
                <a:moveTo>
                  <a:pt x="130513" y="11186"/>
                </a:moveTo>
                <a:lnTo>
                  <a:pt x="129423" y="12700"/>
                </a:lnTo>
                <a:lnTo>
                  <a:pt x="129941" y="12700"/>
                </a:lnTo>
                <a:lnTo>
                  <a:pt x="130513" y="11186"/>
                </a:lnTo>
                <a:close/>
              </a:path>
              <a:path w="215900" h="271780">
                <a:moveTo>
                  <a:pt x="131841" y="5079"/>
                </a:moveTo>
                <a:lnTo>
                  <a:pt x="120034" y="5079"/>
                </a:lnTo>
                <a:lnTo>
                  <a:pt x="119907" y="6978"/>
                </a:lnTo>
                <a:lnTo>
                  <a:pt x="123838" y="11429"/>
                </a:lnTo>
                <a:lnTo>
                  <a:pt x="130332" y="11429"/>
                </a:lnTo>
                <a:lnTo>
                  <a:pt x="130768" y="10159"/>
                </a:lnTo>
                <a:lnTo>
                  <a:pt x="131159" y="8889"/>
                </a:lnTo>
                <a:lnTo>
                  <a:pt x="131665" y="8889"/>
                </a:lnTo>
                <a:lnTo>
                  <a:pt x="131919" y="7620"/>
                </a:lnTo>
                <a:lnTo>
                  <a:pt x="132093" y="7620"/>
                </a:lnTo>
                <a:lnTo>
                  <a:pt x="132168" y="6350"/>
                </a:lnTo>
                <a:lnTo>
                  <a:pt x="132074" y="5408"/>
                </a:lnTo>
                <a:lnTo>
                  <a:pt x="131841" y="5079"/>
                </a:lnTo>
                <a:close/>
              </a:path>
              <a:path w="215900" h="271780">
                <a:moveTo>
                  <a:pt x="131382" y="8889"/>
                </a:moveTo>
                <a:lnTo>
                  <a:pt x="131159" y="8889"/>
                </a:lnTo>
                <a:lnTo>
                  <a:pt x="130723" y="10290"/>
                </a:lnTo>
                <a:lnTo>
                  <a:pt x="130332" y="11429"/>
                </a:lnTo>
                <a:lnTo>
                  <a:pt x="130513" y="11186"/>
                </a:lnTo>
                <a:lnTo>
                  <a:pt x="131382" y="8889"/>
                </a:lnTo>
                <a:close/>
              </a:path>
              <a:path w="215900" h="271780">
                <a:moveTo>
                  <a:pt x="131665" y="8889"/>
                </a:moveTo>
                <a:lnTo>
                  <a:pt x="131382" y="8889"/>
                </a:lnTo>
                <a:lnTo>
                  <a:pt x="130513" y="11186"/>
                </a:lnTo>
                <a:lnTo>
                  <a:pt x="131159" y="10290"/>
                </a:lnTo>
                <a:lnTo>
                  <a:pt x="131665" y="8889"/>
                </a:lnTo>
                <a:close/>
              </a:path>
              <a:path w="215900" h="271780">
                <a:moveTo>
                  <a:pt x="132168" y="7620"/>
                </a:moveTo>
                <a:lnTo>
                  <a:pt x="131919" y="7620"/>
                </a:lnTo>
                <a:lnTo>
                  <a:pt x="131665" y="8889"/>
                </a:lnTo>
                <a:lnTo>
                  <a:pt x="131159" y="10290"/>
                </a:lnTo>
                <a:lnTo>
                  <a:pt x="132168" y="8889"/>
                </a:lnTo>
                <a:lnTo>
                  <a:pt x="132168" y="7620"/>
                </a:lnTo>
                <a:close/>
              </a:path>
              <a:path w="215900" h="271780">
                <a:moveTo>
                  <a:pt x="132168" y="6350"/>
                </a:moveTo>
                <a:lnTo>
                  <a:pt x="132093" y="7620"/>
                </a:lnTo>
                <a:lnTo>
                  <a:pt x="132168" y="6350"/>
                </a:lnTo>
                <a:close/>
              </a:path>
              <a:path w="215900" h="271780">
                <a:moveTo>
                  <a:pt x="119907" y="5408"/>
                </a:moveTo>
                <a:lnTo>
                  <a:pt x="119490" y="6507"/>
                </a:lnTo>
                <a:lnTo>
                  <a:pt x="119907" y="6978"/>
                </a:lnTo>
                <a:lnTo>
                  <a:pt x="119907" y="5408"/>
                </a:lnTo>
                <a:close/>
              </a:path>
              <a:path w="215900" h="271780">
                <a:moveTo>
                  <a:pt x="132168" y="5541"/>
                </a:moveTo>
                <a:lnTo>
                  <a:pt x="132168" y="6350"/>
                </a:lnTo>
                <a:lnTo>
                  <a:pt x="132742" y="6350"/>
                </a:lnTo>
                <a:lnTo>
                  <a:pt x="132168" y="5541"/>
                </a:lnTo>
                <a:close/>
              </a:path>
              <a:path w="215900" h="271780">
                <a:moveTo>
                  <a:pt x="129423" y="0"/>
                </a:moveTo>
                <a:lnTo>
                  <a:pt x="128236" y="0"/>
                </a:lnTo>
                <a:lnTo>
                  <a:pt x="132168" y="5541"/>
                </a:lnTo>
                <a:lnTo>
                  <a:pt x="132168" y="2539"/>
                </a:lnTo>
                <a:lnTo>
                  <a:pt x="129423" y="0"/>
                </a:lnTo>
                <a:close/>
              </a:path>
              <a:path w="215900" h="271780">
                <a:moveTo>
                  <a:pt x="120034" y="5079"/>
                </a:moveTo>
                <a:lnTo>
                  <a:pt x="119907" y="5408"/>
                </a:lnTo>
                <a:lnTo>
                  <a:pt x="120034" y="5079"/>
                </a:lnTo>
                <a:close/>
              </a:path>
              <a:path w="215900" h="271780">
                <a:moveTo>
                  <a:pt x="128236" y="0"/>
                </a:moveTo>
                <a:lnTo>
                  <a:pt x="121720" y="1270"/>
                </a:lnTo>
                <a:lnTo>
                  <a:pt x="121250" y="2539"/>
                </a:lnTo>
                <a:lnTo>
                  <a:pt x="120818" y="2539"/>
                </a:lnTo>
                <a:lnTo>
                  <a:pt x="120418" y="3809"/>
                </a:lnTo>
                <a:lnTo>
                  <a:pt x="119907" y="4668"/>
                </a:lnTo>
                <a:lnTo>
                  <a:pt x="119907" y="5132"/>
                </a:lnTo>
                <a:lnTo>
                  <a:pt x="131841" y="5079"/>
                </a:lnTo>
                <a:lnTo>
                  <a:pt x="128236" y="0"/>
                </a:lnTo>
                <a:close/>
              </a:path>
              <a:path w="215900" h="271780">
                <a:moveTo>
                  <a:pt x="128236" y="0"/>
                </a:moveTo>
                <a:lnTo>
                  <a:pt x="122651" y="0"/>
                </a:lnTo>
                <a:lnTo>
                  <a:pt x="119907" y="2539"/>
                </a:lnTo>
                <a:lnTo>
                  <a:pt x="119907" y="4668"/>
                </a:lnTo>
                <a:lnTo>
                  <a:pt x="120418" y="3809"/>
                </a:lnTo>
                <a:lnTo>
                  <a:pt x="120818" y="2539"/>
                </a:lnTo>
                <a:lnTo>
                  <a:pt x="121250" y="2539"/>
                </a:lnTo>
                <a:lnTo>
                  <a:pt x="121720" y="1270"/>
                </a:lnTo>
                <a:lnTo>
                  <a:pt x="128236" y="0"/>
                </a:lnTo>
                <a:close/>
              </a:path>
            </a:pathLst>
          </a:custGeom>
          <a:solidFill>
            <a:srgbClr val="000000"/>
          </a:solidFill>
        </p:spPr>
        <p:txBody>
          <a:bodyPr wrap="square" lIns="0" tIns="0" rIns="0" bIns="0" rtlCol="0"/>
          <a:lstStyle/>
          <a:p>
            <a:endParaRPr/>
          </a:p>
        </p:txBody>
      </p:sp>
      <p:sp>
        <p:nvSpPr>
          <p:cNvPr id="3" name="object 3"/>
          <p:cNvSpPr/>
          <p:nvPr/>
        </p:nvSpPr>
        <p:spPr>
          <a:xfrm>
            <a:off x="1749616" y="808213"/>
            <a:ext cx="111768" cy="225706"/>
          </a:xfrm>
          <a:custGeom>
            <a:avLst/>
            <a:gdLst/>
            <a:ahLst/>
            <a:cxnLst/>
            <a:rect l="l" t="t" r="r" b="b"/>
            <a:pathLst>
              <a:path w="130810" h="264159">
                <a:moveTo>
                  <a:pt x="58289" y="208279"/>
                </a:moveTo>
                <a:lnTo>
                  <a:pt x="47542" y="212089"/>
                </a:lnTo>
                <a:lnTo>
                  <a:pt x="39151" y="214629"/>
                </a:lnTo>
                <a:lnTo>
                  <a:pt x="27841" y="218439"/>
                </a:lnTo>
                <a:lnTo>
                  <a:pt x="19798" y="222250"/>
                </a:lnTo>
                <a:lnTo>
                  <a:pt x="14119" y="223519"/>
                </a:lnTo>
                <a:lnTo>
                  <a:pt x="9904" y="226059"/>
                </a:lnTo>
                <a:lnTo>
                  <a:pt x="5276" y="229869"/>
                </a:lnTo>
                <a:lnTo>
                  <a:pt x="2564" y="232409"/>
                </a:lnTo>
                <a:lnTo>
                  <a:pt x="39" y="238759"/>
                </a:lnTo>
                <a:lnTo>
                  <a:pt x="0" y="240029"/>
                </a:lnTo>
                <a:lnTo>
                  <a:pt x="562" y="245109"/>
                </a:lnTo>
                <a:lnTo>
                  <a:pt x="781" y="250189"/>
                </a:lnTo>
                <a:lnTo>
                  <a:pt x="985" y="251459"/>
                </a:lnTo>
                <a:lnTo>
                  <a:pt x="2875" y="257809"/>
                </a:lnTo>
                <a:lnTo>
                  <a:pt x="3840" y="260350"/>
                </a:lnTo>
                <a:lnTo>
                  <a:pt x="8950" y="264159"/>
                </a:lnTo>
                <a:lnTo>
                  <a:pt x="43840" y="264159"/>
                </a:lnTo>
                <a:lnTo>
                  <a:pt x="57144" y="262889"/>
                </a:lnTo>
                <a:lnTo>
                  <a:pt x="60820" y="261619"/>
                </a:lnTo>
                <a:lnTo>
                  <a:pt x="63022" y="261619"/>
                </a:lnTo>
                <a:lnTo>
                  <a:pt x="69494" y="260350"/>
                </a:lnTo>
                <a:lnTo>
                  <a:pt x="74072" y="259079"/>
                </a:lnTo>
                <a:lnTo>
                  <a:pt x="85832" y="255269"/>
                </a:lnTo>
                <a:lnTo>
                  <a:pt x="88367" y="254000"/>
                </a:lnTo>
                <a:lnTo>
                  <a:pt x="91025" y="252729"/>
                </a:lnTo>
                <a:lnTo>
                  <a:pt x="14227" y="252729"/>
                </a:lnTo>
                <a:lnTo>
                  <a:pt x="13778" y="251459"/>
                </a:lnTo>
                <a:lnTo>
                  <a:pt x="13092" y="248919"/>
                </a:lnTo>
                <a:lnTo>
                  <a:pt x="12988" y="247650"/>
                </a:lnTo>
                <a:lnTo>
                  <a:pt x="12786" y="243839"/>
                </a:lnTo>
                <a:lnTo>
                  <a:pt x="12415" y="241300"/>
                </a:lnTo>
                <a:lnTo>
                  <a:pt x="12421" y="240029"/>
                </a:lnTo>
                <a:lnTo>
                  <a:pt x="12749" y="240029"/>
                </a:lnTo>
                <a:lnTo>
                  <a:pt x="13834" y="238759"/>
                </a:lnTo>
                <a:lnTo>
                  <a:pt x="16556" y="236219"/>
                </a:lnTo>
                <a:lnTo>
                  <a:pt x="19991" y="234950"/>
                </a:lnTo>
                <a:lnTo>
                  <a:pt x="25112" y="232409"/>
                </a:lnTo>
                <a:lnTo>
                  <a:pt x="32572" y="229869"/>
                </a:lnTo>
                <a:lnTo>
                  <a:pt x="43022" y="226059"/>
                </a:lnTo>
                <a:lnTo>
                  <a:pt x="51567" y="223519"/>
                </a:lnTo>
                <a:lnTo>
                  <a:pt x="62593" y="219709"/>
                </a:lnTo>
                <a:lnTo>
                  <a:pt x="64201" y="215900"/>
                </a:lnTo>
                <a:lnTo>
                  <a:pt x="61823" y="209550"/>
                </a:lnTo>
                <a:lnTo>
                  <a:pt x="58289" y="208279"/>
                </a:lnTo>
                <a:close/>
              </a:path>
              <a:path w="130810" h="264159">
                <a:moveTo>
                  <a:pt x="13778" y="251459"/>
                </a:moveTo>
                <a:lnTo>
                  <a:pt x="14227" y="252729"/>
                </a:lnTo>
                <a:lnTo>
                  <a:pt x="14038" y="252116"/>
                </a:lnTo>
                <a:lnTo>
                  <a:pt x="13778" y="251459"/>
                </a:lnTo>
                <a:close/>
              </a:path>
              <a:path w="130810" h="264159">
                <a:moveTo>
                  <a:pt x="14038" y="252116"/>
                </a:moveTo>
                <a:lnTo>
                  <a:pt x="14227" y="252729"/>
                </a:lnTo>
                <a:lnTo>
                  <a:pt x="14038" y="252116"/>
                </a:lnTo>
                <a:close/>
              </a:path>
              <a:path w="130810" h="264159">
                <a:moveTo>
                  <a:pt x="127099" y="12700"/>
                </a:moveTo>
                <a:lnTo>
                  <a:pt x="111775" y="12700"/>
                </a:lnTo>
                <a:lnTo>
                  <a:pt x="112877" y="13969"/>
                </a:lnTo>
                <a:lnTo>
                  <a:pt x="115804" y="17779"/>
                </a:lnTo>
                <a:lnTo>
                  <a:pt x="116721" y="20319"/>
                </a:lnTo>
                <a:lnTo>
                  <a:pt x="117510" y="22859"/>
                </a:lnTo>
                <a:lnTo>
                  <a:pt x="117599" y="24129"/>
                </a:lnTo>
                <a:lnTo>
                  <a:pt x="117721" y="30479"/>
                </a:lnTo>
                <a:lnTo>
                  <a:pt x="118016" y="34289"/>
                </a:lnTo>
                <a:lnTo>
                  <a:pt x="118070" y="36829"/>
                </a:lnTo>
                <a:lnTo>
                  <a:pt x="117440" y="39369"/>
                </a:lnTo>
                <a:lnTo>
                  <a:pt x="116582" y="41909"/>
                </a:lnTo>
                <a:lnTo>
                  <a:pt x="112560" y="48259"/>
                </a:lnTo>
                <a:lnTo>
                  <a:pt x="111488" y="50800"/>
                </a:lnTo>
                <a:lnTo>
                  <a:pt x="104498" y="60959"/>
                </a:lnTo>
                <a:lnTo>
                  <a:pt x="100791" y="66039"/>
                </a:lnTo>
                <a:lnTo>
                  <a:pt x="99603" y="67309"/>
                </a:lnTo>
                <a:lnTo>
                  <a:pt x="96756" y="72389"/>
                </a:lnTo>
                <a:lnTo>
                  <a:pt x="95186" y="74929"/>
                </a:lnTo>
                <a:lnTo>
                  <a:pt x="86701" y="90169"/>
                </a:lnTo>
                <a:lnTo>
                  <a:pt x="85410" y="91439"/>
                </a:lnTo>
                <a:lnTo>
                  <a:pt x="82788" y="97789"/>
                </a:lnTo>
                <a:lnTo>
                  <a:pt x="81827" y="100329"/>
                </a:lnTo>
                <a:lnTo>
                  <a:pt x="77941" y="111759"/>
                </a:lnTo>
                <a:lnTo>
                  <a:pt x="77024" y="115569"/>
                </a:lnTo>
                <a:lnTo>
                  <a:pt x="76356" y="118109"/>
                </a:lnTo>
                <a:lnTo>
                  <a:pt x="75092" y="123189"/>
                </a:lnTo>
                <a:lnTo>
                  <a:pt x="74620" y="127000"/>
                </a:lnTo>
                <a:lnTo>
                  <a:pt x="74255" y="132079"/>
                </a:lnTo>
                <a:lnTo>
                  <a:pt x="74289" y="142239"/>
                </a:lnTo>
                <a:lnTo>
                  <a:pt x="74034" y="148589"/>
                </a:lnTo>
                <a:lnTo>
                  <a:pt x="83949" y="170179"/>
                </a:lnTo>
                <a:lnTo>
                  <a:pt x="84458" y="171450"/>
                </a:lnTo>
                <a:lnTo>
                  <a:pt x="86225" y="173989"/>
                </a:lnTo>
                <a:lnTo>
                  <a:pt x="89509" y="177800"/>
                </a:lnTo>
                <a:lnTo>
                  <a:pt x="90435" y="179069"/>
                </a:lnTo>
                <a:lnTo>
                  <a:pt x="92406" y="181609"/>
                </a:lnTo>
                <a:lnTo>
                  <a:pt x="93228" y="182879"/>
                </a:lnTo>
                <a:lnTo>
                  <a:pt x="96771" y="186689"/>
                </a:lnTo>
                <a:lnTo>
                  <a:pt x="97450" y="186689"/>
                </a:lnTo>
                <a:lnTo>
                  <a:pt x="100507" y="190500"/>
                </a:lnTo>
                <a:lnTo>
                  <a:pt x="101636" y="193039"/>
                </a:lnTo>
                <a:lnTo>
                  <a:pt x="104123" y="196850"/>
                </a:lnTo>
                <a:lnTo>
                  <a:pt x="106913" y="218439"/>
                </a:lnTo>
                <a:lnTo>
                  <a:pt x="107346" y="222250"/>
                </a:lnTo>
                <a:lnTo>
                  <a:pt x="107318" y="223519"/>
                </a:lnTo>
                <a:lnTo>
                  <a:pt x="106939" y="223519"/>
                </a:lnTo>
                <a:lnTo>
                  <a:pt x="106006" y="224789"/>
                </a:lnTo>
                <a:lnTo>
                  <a:pt x="104000" y="227329"/>
                </a:lnTo>
                <a:lnTo>
                  <a:pt x="101069" y="229869"/>
                </a:lnTo>
                <a:lnTo>
                  <a:pt x="99881" y="231139"/>
                </a:lnTo>
                <a:lnTo>
                  <a:pt x="93936" y="234950"/>
                </a:lnTo>
                <a:lnTo>
                  <a:pt x="90729" y="237970"/>
                </a:lnTo>
                <a:lnTo>
                  <a:pt x="88710" y="240029"/>
                </a:lnTo>
                <a:lnTo>
                  <a:pt x="87075" y="241300"/>
                </a:lnTo>
                <a:lnTo>
                  <a:pt x="83411" y="242569"/>
                </a:lnTo>
                <a:lnTo>
                  <a:pt x="81389" y="243839"/>
                </a:lnTo>
                <a:lnTo>
                  <a:pt x="70651" y="246379"/>
                </a:lnTo>
                <a:lnTo>
                  <a:pt x="66470" y="247650"/>
                </a:lnTo>
                <a:lnTo>
                  <a:pt x="60703" y="248919"/>
                </a:lnTo>
                <a:lnTo>
                  <a:pt x="58734" y="250189"/>
                </a:lnTo>
                <a:lnTo>
                  <a:pt x="54211" y="250189"/>
                </a:lnTo>
                <a:lnTo>
                  <a:pt x="42498" y="251459"/>
                </a:lnTo>
                <a:lnTo>
                  <a:pt x="40683" y="252729"/>
                </a:lnTo>
                <a:lnTo>
                  <a:pt x="91025" y="252729"/>
                </a:lnTo>
                <a:lnTo>
                  <a:pt x="93684" y="251459"/>
                </a:lnTo>
                <a:lnTo>
                  <a:pt x="95798" y="250189"/>
                </a:lnTo>
                <a:lnTo>
                  <a:pt x="98804" y="247650"/>
                </a:lnTo>
                <a:lnTo>
                  <a:pt x="97626" y="247650"/>
                </a:lnTo>
                <a:lnTo>
                  <a:pt x="101489" y="245109"/>
                </a:lnTo>
                <a:lnTo>
                  <a:pt x="102922" y="243839"/>
                </a:lnTo>
                <a:lnTo>
                  <a:pt x="109222" y="238759"/>
                </a:lnTo>
                <a:lnTo>
                  <a:pt x="111122" y="237489"/>
                </a:lnTo>
                <a:lnTo>
                  <a:pt x="115860" y="232409"/>
                </a:lnTo>
                <a:lnTo>
                  <a:pt x="117650" y="229869"/>
                </a:lnTo>
                <a:lnTo>
                  <a:pt x="119632" y="224789"/>
                </a:lnTo>
                <a:lnTo>
                  <a:pt x="119712" y="222250"/>
                </a:lnTo>
                <a:lnTo>
                  <a:pt x="119232" y="217169"/>
                </a:lnTo>
                <a:lnTo>
                  <a:pt x="119195" y="208279"/>
                </a:lnTo>
                <a:lnTo>
                  <a:pt x="118761" y="203200"/>
                </a:lnTo>
                <a:lnTo>
                  <a:pt x="118341" y="200659"/>
                </a:lnTo>
                <a:lnTo>
                  <a:pt x="116551" y="194309"/>
                </a:lnTo>
                <a:lnTo>
                  <a:pt x="115176" y="191769"/>
                </a:lnTo>
                <a:lnTo>
                  <a:pt x="111851" y="185419"/>
                </a:lnTo>
                <a:lnTo>
                  <a:pt x="110455" y="184150"/>
                </a:lnTo>
                <a:lnTo>
                  <a:pt x="106815" y="179069"/>
                </a:lnTo>
                <a:lnTo>
                  <a:pt x="105970" y="177800"/>
                </a:lnTo>
                <a:lnTo>
                  <a:pt x="102378" y="173989"/>
                </a:lnTo>
                <a:lnTo>
                  <a:pt x="101690" y="173989"/>
                </a:lnTo>
                <a:lnTo>
                  <a:pt x="100072" y="171450"/>
                </a:lnTo>
                <a:lnTo>
                  <a:pt x="95332" y="165100"/>
                </a:lnTo>
                <a:lnTo>
                  <a:pt x="93892" y="163829"/>
                </a:lnTo>
                <a:lnTo>
                  <a:pt x="90001" y="158750"/>
                </a:lnTo>
                <a:lnTo>
                  <a:pt x="89264" y="158750"/>
                </a:lnTo>
                <a:lnTo>
                  <a:pt x="87674" y="154939"/>
                </a:lnTo>
                <a:lnTo>
                  <a:pt x="86937" y="153669"/>
                </a:lnTo>
                <a:lnTo>
                  <a:pt x="86343" y="149859"/>
                </a:lnTo>
                <a:lnTo>
                  <a:pt x="86320" y="148589"/>
                </a:lnTo>
                <a:lnTo>
                  <a:pt x="86602" y="142239"/>
                </a:lnTo>
                <a:lnTo>
                  <a:pt x="86514" y="132079"/>
                </a:lnTo>
                <a:lnTo>
                  <a:pt x="91789" y="109219"/>
                </a:lnTo>
                <a:lnTo>
                  <a:pt x="93341" y="104139"/>
                </a:lnTo>
                <a:lnTo>
                  <a:pt x="94194" y="102869"/>
                </a:lnTo>
                <a:lnTo>
                  <a:pt x="96387" y="97789"/>
                </a:lnTo>
                <a:lnTo>
                  <a:pt x="97538" y="95250"/>
                </a:lnTo>
                <a:lnTo>
                  <a:pt x="105751" y="81279"/>
                </a:lnTo>
                <a:lnTo>
                  <a:pt x="107219" y="78739"/>
                </a:lnTo>
                <a:lnTo>
                  <a:pt x="109777" y="74929"/>
                </a:lnTo>
                <a:lnTo>
                  <a:pt x="110865" y="72389"/>
                </a:lnTo>
                <a:lnTo>
                  <a:pt x="116170" y="64769"/>
                </a:lnTo>
                <a:lnTo>
                  <a:pt x="121789" y="57150"/>
                </a:lnTo>
                <a:lnTo>
                  <a:pt x="123043" y="55879"/>
                </a:lnTo>
                <a:lnTo>
                  <a:pt x="127859" y="46989"/>
                </a:lnTo>
                <a:lnTo>
                  <a:pt x="129057" y="44450"/>
                </a:lnTo>
                <a:lnTo>
                  <a:pt x="130221" y="39369"/>
                </a:lnTo>
                <a:lnTo>
                  <a:pt x="130288" y="38100"/>
                </a:lnTo>
                <a:lnTo>
                  <a:pt x="130191" y="33019"/>
                </a:lnTo>
                <a:lnTo>
                  <a:pt x="130042" y="30479"/>
                </a:lnTo>
                <a:lnTo>
                  <a:pt x="129933" y="27939"/>
                </a:lnTo>
                <a:lnTo>
                  <a:pt x="129848" y="22859"/>
                </a:lnTo>
                <a:lnTo>
                  <a:pt x="129712" y="20319"/>
                </a:lnTo>
                <a:lnTo>
                  <a:pt x="128146" y="15239"/>
                </a:lnTo>
                <a:lnTo>
                  <a:pt x="127099" y="12700"/>
                </a:lnTo>
                <a:close/>
              </a:path>
              <a:path w="130810" h="264159">
                <a:moveTo>
                  <a:pt x="13835" y="251459"/>
                </a:moveTo>
                <a:lnTo>
                  <a:pt x="14038" y="252116"/>
                </a:lnTo>
                <a:lnTo>
                  <a:pt x="13835" y="251459"/>
                </a:lnTo>
                <a:close/>
              </a:path>
              <a:path w="130810" h="264159">
                <a:moveTo>
                  <a:pt x="91199" y="237489"/>
                </a:moveTo>
                <a:lnTo>
                  <a:pt x="89890" y="238759"/>
                </a:lnTo>
                <a:lnTo>
                  <a:pt x="90729" y="237970"/>
                </a:lnTo>
                <a:lnTo>
                  <a:pt x="91199" y="237489"/>
                </a:lnTo>
                <a:close/>
              </a:path>
              <a:path w="130810" h="264159">
                <a:moveTo>
                  <a:pt x="113698" y="0"/>
                </a:moveTo>
                <a:lnTo>
                  <a:pt x="80123" y="0"/>
                </a:lnTo>
                <a:lnTo>
                  <a:pt x="76351" y="1269"/>
                </a:lnTo>
                <a:lnTo>
                  <a:pt x="67651" y="2539"/>
                </a:lnTo>
                <a:lnTo>
                  <a:pt x="63811" y="2539"/>
                </a:lnTo>
                <a:lnTo>
                  <a:pt x="56085" y="5079"/>
                </a:lnTo>
                <a:lnTo>
                  <a:pt x="53031" y="6350"/>
                </a:lnTo>
                <a:lnTo>
                  <a:pt x="44649" y="8889"/>
                </a:lnTo>
                <a:lnTo>
                  <a:pt x="42600" y="10159"/>
                </a:lnTo>
                <a:lnTo>
                  <a:pt x="37845" y="13969"/>
                </a:lnTo>
                <a:lnTo>
                  <a:pt x="36038" y="15239"/>
                </a:lnTo>
                <a:lnTo>
                  <a:pt x="34170" y="20319"/>
                </a:lnTo>
                <a:lnTo>
                  <a:pt x="34169" y="24129"/>
                </a:lnTo>
                <a:lnTo>
                  <a:pt x="34444" y="27939"/>
                </a:lnTo>
                <a:lnTo>
                  <a:pt x="34590" y="29209"/>
                </a:lnTo>
                <a:lnTo>
                  <a:pt x="34776" y="33019"/>
                </a:lnTo>
                <a:lnTo>
                  <a:pt x="34878" y="34289"/>
                </a:lnTo>
                <a:lnTo>
                  <a:pt x="35217" y="35559"/>
                </a:lnTo>
                <a:lnTo>
                  <a:pt x="35686" y="38100"/>
                </a:lnTo>
                <a:lnTo>
                  <a:pt x="35995" y="39369"/>
                </a:lnTo>
                <a:lnTo>
                  <a:pt x="37401" y="43179"/>
                </a:lnTo>
                <a:lnTo>
                  <a:pt x="37598" y="43179"/>
                </a:lnTo>
                <a:lnTo>
                  <a:pt x="38247" y="45719"/>
                </a:lnTo>
                <a:lnTo>
                  <a:pt x="38643" y="46989"/>
                </a:lnTo>
                <a:lnTo>
                  <a:pt x="41197" y="59689"/>
                </a:lnTo>
                <a:lnTo>
                  <a:pt x="44479" y="60959"/>
                </a:lnTo>
                <a:lnTo>
                  <a:pt x="51085" y="59689"/>
                </a:lnTo>
                <a:lnTo>
                  <a:pt x="53159" y="57150"/>
                </a:lnTo>
                <a:lnTo>
                  <a:pt x="52415" y="53339"/>
                </a:lnTo>
                <a:lnTo>
                  <a:pt x="50577" y="44450"/>
                </a:lnTo>
                <a:lnTo>
                  <a:pt x="50151" y="43179"/>
                </a:lnTo>
                <a:lnTo>
                  <a:pt x="49258" y="39369"/>
                </a:lnTo>
                <a:lnTo>
                  <a:pt x="48935" y="38100"/>
                </a:lnTo>
                <a:lnTo>
                  <a:pt x="47638" y="35559"/>
                </a:lnTo>
                <a:lnTo>
                  <a:pt x="47501" y="35559"/>
                </a:lnTo>
                <a:lnTo>
                  <a:pt x="47076" y="33019"/>
                </a:lnTo>
                <a:lnTo>
                  <a:pt x="46790" y="27939"/>
                </a:lnTo>
                <a:lnTo>
                  <a:pt x="46428" y="24129"/>
                </a:lnTo>
                <a:lnTo>
                  <a:pt x="46465" y="22859"/>
                </a:lnTo>
                <a:lnTo>
                  <a:pt x="46628" y="22859"/>
                </a:lnTo>
                <a:lnTo>
                  <a:pt x="46996" y="21589"/>
                </a:lnTo>
                <a:lnTo>
                  <a:pt x="48746" y="20319"/>
                </a:lnTo>
                <a:lnTo>
                  <a:pt x="50021" y="20319"/>
                </a:lnTo>
                <a:lnTo>
                  <a:pt x="56782" y="17779"/>
                </a:lnTo>
                <a:lnTo>
                  <a:pt x="59444" y="16509"/>
                </a:lnTo>
                <a:lnTo>
                  <a:pt x="66418" y="15239"/>
                </a:lnTo>
                <a:lnTo>
                  <a:pt x="69927" y="13969"/>
                </a:lnTo>
                <a:lnTo>
                  <a:pt x="77933" y="12700"/>
                </a:lnTo>
                <a:lnTo>
                  <a:pt x="127099" y="12700"/>
                </a:lnTo>
                <a:lnTo>
                  <a:pt x="126575" y="11429"/>
                </a:lnTo>
                <a:lnTo>
                  <a:pt x="121596" y="5079"/>
                </a:lnTo>
                <a:lnTo>
                  <a:pt x="119470" y="2539"/>
                </a:lnTo>
                <a:lnTo>
                  <a:pt x="113698" y="0"/>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2049165" y="902008"/>
            <a:ext cx="122982" cy="121671"/>
          </a:xfrm>
          <a:prstGeom prst="rect">
            <a:avLst/>
          </a:prstGeom>
        </p:spPr>
      </p:pic>
      <p:pic>
        <p:nvPicPr>
          <p:cNvPr id="5" name="object 5"/>
          <p:cNvPicPr/>
          <p:nvPr/>
        </p:nvPicPr>
        <p:blipFill>
          <a:blip r:embed="rId3" cstate="print"/>
          <a:stretch>
            <a:fillRect/>
          </a:stretch>
        </p:blipFill>
        <p:spPr>
          <a:xfrm>
            <a:off x="2466160" y="835186"/>
            <a:ext cx="107240" cy="205725"/>
          </a:xfrm>
          <a:prstGeom prst="rect">
            <a:avLst/>
          </a:prstGeom>
        </p:spPr>
      </p:pic>
      <p:sp>
        <p:nvSpPr>
          <p:cNvPr id="6" name="object 6"/>
          <p:cNvSpPr/>
          <p:nvPr/>
        </p:nvSpPr>
        <p:spPr>
          <a:xfrm>
            <a:off x="2852231" y="821571"/>
            <a:ext cx="124790" cy="226791"/>
          </a:xfrm>
          <a:custGeom>
            <a:avLst/>
            <a:gdLst/>
            <a:ahLst/>
            <a:cxnLst/>
            <a:rect l="l" t="t" r="r" b="b"/>
            <a:pathLst>
              <a:path w="146050" h="265430">
                <a:moveTo>
                  <a:pt x="67106" y="225261"/>
                </a:moveTo>
                <a:lnTo>
                  <a:pt x="28726" y="235946"/>
                </a:lnTo>
                <a:lnTo>
                  <a:pt x="12308" y="241339"/>
                </a:lnTo>
                <a:lnTo>
                  <a:pt x="6286" y="243664"/>
                </a:lnTo>
                <a:lnTo>
                  <a:pt x="4231" y="244797"/>
                </a:lnTo>
                <a:lnTo>
                  <a:pt x="108" y="251785"/>
                </a:lnTo>
                <a:lnTo>
                  <a:pt x="0" y="259894"/>
                </a:lnTo>
                <a:lnTo>
                  <a:pt x="4951" y="264845"/>
                </a:lnTo>
                <a:lnTo>
                  <a:pt x="6842" y="265428"/>
                </a:lnTo>
                <a:lnTo>
                  <a:pt x="9672" y="265428"/>
                </a:lnTo>
                <a:lnTo>
                  <a:pt x="12043" y="265060"/>
                </a:lnTo>
                <a:lnTo>
                  <a:pt x="32479" y="265060"/>
                </a:lnTo>
                <a:lnTo>
                  <a:pt x="35073" y="264910"/>
                </a:lnTo>
                <a:lnTo>
                  <a:pt x="36602" y="264728"/>
                </a:lnTo>
                <a:lnTo>
                  <a:pt x="43760" y="263759"/>
                </a:lnTo>
                <a:lnTo>
                  <a:pt x="45140" y="263588"/>
                </a:lnTo>
                <a:lnTo>
                  <a:pt x="48578" y="263251"/>
                </a:lnTo>
                <a:lnTo>
                  <a:pt x="59561" y="262474"/>
                </a:lnTo>
                <a:lnTo>
                  <a:pt x="61854" y="262284"/>
                </a:lnTo>
                <a:lnTo>
                  <a:pt x="67303" y="261689"/>
                </a:lnTo>
                <a:lnTo>
                  <a:pt x="81248" y="259669"/>
                </a:lnTo>
                <a:lnTo>
                  <a:pt x="90510" y="258690"/>
                </a:lnTo>
                <a:lnTo>
                  <a:pt x="92998" y="258329"/>
                </a:lnTo>
                <a:lnTo>
                  <a:pt x="100503" y="256227"/>
                </a:lnTo>
                <a:lnTo>
                  <a:pt x="100723" y="256132"/>
                </a:lnTo>
                <a:lnTo>
                  <a:pt x="13040" y="256132"/>
                </a:lnTo>
                <a:lnTo>
                  <a:pt x="12957" y="255772"/>
                </a:lnTo>
                <a:lnTo>
                  <a:pt x="12750" y="255304"/>
                </a:lnTo>
                <a:lnTo>
                  <a:pt x="10514" y="253067"/>
                </a:lnTo>
                <a:lnTo>
                  <a:pt x="9312" y="253067"/>
                </a:lnTo>
                <a:lnTo>
                  <a:pt x="10455" y="252886"/>
                </a:lnTo>
                <a:lnTo>
                  <a:pt x="11485" y="252807"/>
                </a:lnTo>
                <a:lnTo>
                  <a:pt x="16658" y="252798"/>
                </a:lnTo>
                <a:lnTo>
                  <a:pt x="17444" y="252493"/>
                </a:lnTo>
                <a:lnTo>
                  <a:pt x="70415" y="237069"/>
                </a:lnTo>
                <a:lnTo>
                  <a:pt x="72317" y="233685"/>
                </a:lnTo>
                <a:lnTo>
                  <a:pt x="70490" y="227163"/>
                </a:lnTo>
                <a:lnTo>
                  <a:pt x="67106" y="225261"/>
                </a:lnTo>
                <a:close/>
              </a:path>
              <a:path w="146050" h="265430">
                <a:moveTo>
                  <a:pt x="32479" y="265060"/>
                </a:moveTo>
                <a:lnTo>
                  <a:pt x="12035" y="265061"/>
                </a:lnTo>
                <a:lnTo>
                  <a:pt x="22430" y="265073"/>
                </a:lnTo>
                <a:lnTo>
                  <a:pt x="28276" y="265191"/>
                </a:lnTo>
                <a:lnTo>
                  <a:pt x="30214" y="265191"/>
                </a:lnTo>
                <a:lnTo>
                  <a:pt x="32479" y="265060"/>
                </a:lnTo>
                <a:close/>
              </a:path>
              <a:path w="146050" h="265430">
                <a:moveTo>
                  <a:pt x="16282" y="252944"/>
                </a:moveTo>
                <a:lnTo>
                  <a:pt x="10391" y="252944"/>
                </a:lnTo>
                <a:lnTo>
                  <a:pt x="12750" y="255304"/>
                </a:lnTo>
                <a:lnTo>
                  <a:pt x="12957" y="255772"/>
                </a:lnTo>
                <a:lnTo>
                  <a:pt x="13040" y="256132"/>
                </a:lnTo>
                <a:lnTo>
                  <a:pt x="12985" y="254429"/>
                </a:lnTo>
                <a:lnTo>
                  <a:pt x="12786" y="254429"/>
                </a:lnTo>
                <a:lnTo>
                  <a:pt x="13082" y="253927"/>
                </a:lnTo>
                <a:lnTo>
                  <a:pt x="13748" y="253927"/>
                </a:lnTo>
                <a:lnTo>
                  <a:pt x="16282" y="252944"/>
                </a:lnTo>
                <a:close/>
              </a:path>
              <a:path w="146050" h="265430">
                <a:moveTo>
                  <a:pt x="21810" y="252798"/>
                </a:moveTo>
                <a:lnTo>
                  <a:pt x="16635" y="252807"/>
                </a:lnTo>
                <a:lnTo>
                  <a:pt x="13571" y="253996"/>
                </a:lnTo>
                <a:lnTo>
                  <a:pt x="13009" y="254306"/>
                </a:lnTo>
                <a:lnTo>
                  <a:pt x="13040" y="256132"/>
                </a:lnTo>
                <a:lnTo>
                  <a:pt x="100723" y="256132"/>
                </a:lnTo>
                <a:lnTo>
                  <a:pt x="105312" y="254140"/>
                </a:lnTo>
                <a:lnTo>
                  <a:pt x="107402" y="252925"/>
                </a:lnTo>
                <a:lnTo>
                  <a:pt x="28213" y="252925"/>
                </a:lnTo>
                <a:lnTo>
                  <a:pt x="21810" y="252798"/>
                </a:lnTo>
                <a:close/>
              </a:path>
              <a:path w="146050" h="265430">
                <a:moveTo>
                  <a:pt x="13082" y="253927"/>
                </a:moveTo>
                <a:lnTo>
                  <a:pt x="12786" y="254429"/>
                </a:lnTo>
                <a:lnTo>
                  <a:pt x="13009" y="254306"/>
                </a:lnTo>
                <a:lnTo>
                  <a:pt x="13082" y="253927"/>
                </a:lnTo>
                <a:close/>
              </a:path>
              <a:path w="146050" h="265430">
                <a:moveTo>
                  <a:pt x="13009" y="254306"/>
                </a:moveTo>
                <a:lnTo>
                  <a:pt x="12786" y="254429"/>
                </a:lnTo>
                <a:lnTo>
                  <a:pt x="12985" y="254429"/>
                </a:lnTo>
                <a:close/>
              </a:path>
              <a:path w="146050" h="265430">
                <a:moveTo>
                  <a:pt x="13748" y="253927"/>
                </a:moveTo>
                <a:lnTo>
                  <a:pt x="13082" y="253927"/>
                </a:lnTo>
                <a:lnTo>
                  <a:pt x="13009" y="254306"/>
                </a:lnTo>
                <a:lnTo>
                  <a:pt x="13571" y="253996"/>
                </a:lnTo>
                <a:lnTo>
                  <a:pt x="13748" y="253927"/>
                </a:lnTo>
                <a:close/>
              </a:path>
              <a:path w="146050" h="265430">
                <a:moveTo>
                  <a:pt x="16647" y="252803"/>
                </a:moveTo>
                <a:lnTo>
                  <a:pt x="11485" y="252807"/>
                </a:lnTo>
                <a:lnTo>
                  <a:pt x="10455" y="252886"/>
                </a:lnTo>
                <a:lnTo>
                  <a:pt x="9312" y="253067"/>
                </a:lnTo>
                <a:lnTo>
                  <a:pt x="10514" y="253067"/>
                </a:lnTo>
                <a:lnTo>
                  <a:pt x="16282" y="252944"/>
                </a:lnTo>
                <a:lnTo>
                  <a:pt x="16647" y="252803"/>
                </a:lnTo>
                <a:close/>
              </a:path>
              <a:path w="146050" h="265430">
                <a:moveTo>
                  <a:pt x="105937" y="239597"/>
                </a:moveTo>
                <a:lnTo>
                  <a:pt x="80980" y="247354"/>
                </a:lnTo>
                <a:lnTo>
                  <a:pt x="79712" y="247501"/>
                </a:lnTo>
                <a:lnTo>
                  <a:pt x="65769" y="249521"/>
                </a:lnTo>
                <a:lnTo>
                  <a:pt x="60713" y="250073"/>
                </a:lnTo>
                <a:lnTo>
                  <a:pt x="58555" y="250253"/>
                </a:lnTo>
                <a:lnTo>
                  <a:pt x="47538" y="251033"/>
                </a:lnTo>
                <a:lnTo>
                  <a:pt x="43755" y="251402"/>
                </a:lnTo>
                <a:lnTo>
                  <a:pt x="35299" y="252531"/>
                </a:lnTo>
                <a:lnTo>
                  <a:pt x="33930" y="252694"/>
                </a:lnTo>
                <a:lnTo>
                  <a:pt x="29927" y="252925"/>
                </a:lnTo>
                <a:lnTo>
                  <a:pt x="107402" y="252925"/>
                </a:lnTo>
                <a:lnTo>
                  <a:pt x="114148" y="249027"/>
                </a:lnTo>
                <a:lnTo>
                  <a:pt x="115930" y="247634"/>
                </a:lnTo>
                <a:lnTo>
                  <a:pt x="118483" y="242455"/>
                </a:lnTo>
                <a:lnTo>
                  <a:pt x="118371" y="240070"/>
                </a:lnTo>
                <a:lnTo>
                  <a:pt x="105987" y="240070"/>
                </a:lnTo>
                <a:lnTo>
                  <a:pt x="105937" y="239597"/>
                </a:lnTo>
                <a:close/>
              </a:path>
              <a:path w="146050" h="265430">
                <a:moveTo>
                  <a:pt x="106399" y="239236"/>
                </a:moveTo>
                <a:lnTo>
                  <a:pt x="105937" y="239597"/>
                </a:lnTo>
                <a:lnTo>
                  <a:pt x="105987" y="240070"/>
                </a:lnTo>
                <a:lnTo>
                  <a:pt x="106399" y="239236"/>
                </a:lnTo>
                <a:close/>
              </a:path>
              <a:path w="146050" h="265430">
                <a:moveTo>
                  <a:pt x="118261" y="239236"/>
                </a:moveTo>
                <a:lnTo>
                  <a:pt x="106399" y="239236"/>
                </a:lnTo>
                <a:lnTo>
                  <a:pt x="105987" y="240070"/>
                </a:lnTo>
                <a:lnTo>
                  <a:pt x="118371" y="240070"/>
                </a:lnTo>
                <a:lnTo>
                  <a:pt x="118261" y="239236"/>
                </a:lnTo>
                <a:close/>
              </a:path>
              <a:path w="146050" h="265430">
                <a:moveTo>
                  <a:pt x="139324" y="0"/>
                </a:moveTo>
                <a:lnTo>
                  <a:pt x="105048" y="13272"/>
                </a:lnTo>
                <a:lnTo>
                  <a:pt x="101566" y="15866"/>
                </a:lnTo>
                <a:lnTo>
                  <a:pt x="71391" y="47524"/>
                </a:lnTo>
                <a:lnTo>
                  <a:pt x="53721" y="81563"/>
                </a:lnTo>
                <a:lnTo>
                  <a:pt x="48976" y="106672"/>
                </a:lnTo>
                <a:lnTo>
                  <a:pt x="48979" y="109090"/>
                </a:lnTo>
                <a:lnTo>
                  <a:pt x="49200" y="116824"/>
                </a:lnTo>
                <a:lnTo>
                  <a:pt x="49163" y="120399"/>
                </a:lnTo>
                <a:lnTo>
                  <a:pt x="49034" y="122786"/>
                </a:lnTo>
                <a:lnTo>
                  <a:pt x="48710" y="127721"/>
                </a:lnTo>
                <a:lnTo>
                  <a:pt x="48691" y="130420"/>
                </a:lnTo>
                <a:lnTo>
                  <a:pt x="66287" y="164914"/>
                </a:lnTo>
                <a:lnTo>
                  <a:pt x="71540" y="170822"/>
                </a:lnTo>
                <a:lnTo>
                  <a:pt x="75241" y="175271"/>
                </a:lnTo>
                <a:lnTo>
                  <a:pt x="99072" y="208348"/>
                </a:lnTo>
                <a:lnTo>
                  <a:pt x="105666" y="237468"/>
                </a:lnTo>
                <a:lnTo>
                  <a:pt x="105937" y="239597"/>
                </a:lnTo>
                <a:lnTo>
                  <a:pt x="106399" y="239236"/>
                </a:lnTo>
                <a:lnTo>
                  <a:pt x="118261" y="239236"/>
                </a:lnTo>
                <a:lnTo>
                  <a:pt x="117976" y="237069"/>
                </a:lnTo>
                <a:lnTo>
                  <a:pt x="117878" y="235946"/>
                </a:lnTo>
                <a:lnTo>
                  <a:pt x="117773" y="233287"/>
                </a:lnTo>
                <a:lnTo>
                  <a:pt x="117509" y="229895"/>
                </a:lnTo>
                <a:lnTo>
                  <a:pt x="104237" y="192869"/>
                </a:lnTo>
                <a:lnTo>
                  <a:pt x="75689" y="157034"/>
                </a:lnTo>
                <a:lnTo>
                  <a:pt x="74524" y="155655"/>
                </a:lnTo>
                <a:lnTo>
                  <a:pt x="60999" y="129406"/>
                </a:lnTo>
                <a:lnTo>
                  <a:pt x="60999" y="127721"/>
                </a:lnTo>
                <a:lnTo>
                  <a:pt x="61459" y="120399"/>
                </a:lnTo>
                <a:lnTo>
                  <a:pt x="61476" y="116824"/>
                </a:lnTo>
                <a:lnTo>
                  <a:pt x="61248" y="109090"/>
                </a:lnTo>
                <a:lnTo>
                  <a:pt x="61289" y="106672"/>
                </a:lnTo>
                <a:lnTo>
                  <a:pt x="61884" y="100120"/>
                </a:lnTo>
                <a:lnTo>
                  <a:pt x="78378" y="59052"/>
                </a:lnTo>
                <a:lnTo>
                  <a:pt x="106273" y="27744"/>
                </a:lnTo>
                <a:lnTo>
                  <a:pt x="115345" y="20876"/>
                </a:lnTo>
                <a:lnTo>
                  <a:pt x="118877" y="18195"/>
                </a:lnTo>
                <a:lnTo>
                  <a:pt x="131490" y="13272"/>
                </a:lnTo>
                <a:lnTo>
                  <a:pt x="131887" y="12550"/>
                </a:lnTo>
                <a:lnTo>
                  <a:pt x="132678" y="11311"/>
                </a:lnTo>
                <a:lnTo>
                  <a:pt x="132755" y="11109"/>
                </a:lnTo>
                <a:lnTo>
                  <a:pt x="132965" y="10203"/>
                </a:lnTo>
                <a:lnTo>
                  <a:pt x="132996" y="9838"/>
                </a:lnTo>
                <a:lnTo>
                  <a:pt x="145305" y="9838"/>
                </a:lnTo>
                <a:lnTo>
                  <a:pt x="145454" y="8121"/>
                </a:lnTo>
                <a:lnTo>
                  <a:pt x="145006" y="5681"/>
                </a:lnTo>
                <a:lnTo>
                  <a:pt x="139324" y="0"/>
                </a:lnTo>
                <a:close/>
              </a:path>
              <a:path w="146050" h="265430">
                <a:moveTo>
                  <a:pt x="143457" y="17226"/>
                </a:moveTo>
                <a:lnTo>
                  <a:pt x="129508" y="17226"/>
                </a:lnTo>
                <a:lnTo>
                  <a:pt x="128345" y="19443"/>
                </a:lnTo>
                <a:lnTo>
                  <a:pt x="126071" y="23347"/>
                </a:lnTo>
                <a:lnTo>
                  <a:pt x="125530" y="24342"/>
                </a:lnTo>
                <a:lnTo>
                  <a:pt x="124143" y="27472"/>
                </a:lnTo>
                <a:lnTo>
                  <a:pt x="123608" y="29036"/>
                </a:lnTo>
                <a:lnTo>
                  <a:pt x="121997" y="34011"/>
                </a:lnTo>
                <a:lnTo>
                  <a:pt x="121041" y="36748"/>
                </a:lnTo>
                <a:lnTo>
                  <a:pt x="120935" y="37548"/>
                </a:lnTo>
                <a:lnTo>
                  <a:pt x="122521" y="40836"/>
                </a:lnTo>
                <a:lnTo>
                  <a:pt x="128915" y="43070"/>
                </a:lnTo>
                <a:lnTo>
                  <a:pt x="132411" y="41384"/>
                </a:lnTo>
                <a:lnTo>
                  <a:pt x="134016" y="36748"/>
                </a:lnTo>
                <a:lnTo>
                  <a:pt x="135262" y="32852"/>
                </a:lnTo>
                <a:lnTo>
                  <a:pt x="135625" y="31808"/>
                </a:lnTo>
                <a:lnTo>
                  <a:pt x="136494" y="29864"/>
                </a:lnTo>
                <a:lnTo>
                  <a:pt x="136944" y="29036"/>
                </a:lnTo>
                <a:lnTo>
                  <a:pt x="138762" y="25944"/>
                </a:lnTo>
                <a:lnTo>
                  <a:pt x="140461" y="22738"/>
                </a:lnTo>
                <a:lnTo>
                  <a:pt x="142150" y="19349"/>
                </a:lnTo>
                <a:lnTo>
                  <a:pt x="142614" y="18501"/>
                </a:lnTo>
                <a:lnTo>
                  <a:pt x="143457" y="17226"/>
                </a:lnTo>
                <a:close/>
              </a:path>
              <a:path w="146050" h="265430">
                <a:moveTo>
                  <a:pt x="134359" y="13133"/>
                </a:moveTo>
                <a:lnTo>
                  <a:pt x="131490" y="13272"/>
                </a:lnTo>
                <a:lnTo>
                  <a:pt x="129460" y="17318"/>
                </a:lnTo>
                <a:lnTo>
                  <a:pt x="143457" y="17226"/>
                </a:lnTo>
                <a:lnTo>
                  <a:pt x="143720" y="16827"/>
                </a:lnTo>
                <a:lnTo>
                  <a:pt x="144194" y="15866"/>
                </a:lnTo>
                <a:lnTo>
                  <a:pt x="144873" y="13216"/>
                </a:lnTo>
                <a:lnTo>
                  <a:pt x="135630" y="13216"/>
                </a:lnTo>
                <a:lnTo>
                  <a:pt x="135141" y="13150"/>
                </a:lnTo>
                <a:lnTo>
                  <a:pt x="134359" y="13133"/>
                </a:lnTo>
                <a:close/>
              </a:path>
              <a:path w="146050" h="265430">
                <a:moveTo>
                  <a:pt x="133122" y="11139"/>
                </a:moveTo>
                <a:lnTo>
                  <a:pt x="132788" y="11139"/>
                </a:lnTo>
                <a:lnTo>
                  <a:pt x="132637" y="11570"/>
                </a:lnTo>
                <a:lnTo>
                  <a:pt x="131798" y="12689"/>
                </a:lnTo>
                <a:lnTo>
                  <a:pt x="131490" y="13272"/>
                </a:lnTo>
                <a:lnTo>
                  <a:pt x="134359" y="13133"/>
                </a:lnTo>
                <a:lnTo>
                  <a:pt x="135273" y="13133"/>
                </a:lnTo>
                <a:lnTo>
                  <a:pt x="135028" y="13045"/>
                </a:lnTo>
                <a:lnTo>
                  <a:pt x="133122" y="11139"/>
                </a:lnTo>
                <a:close/>
              </a:path>
              <a:path w="146050" h="265430">
                <a:moveTo>
                  <a:pt x="145305" y="9838"/>
                </a:moveTo>
                <a:lnTo>
                  <a:pt x="132996" y="9838"/>
                </a:lnTo>
                <a:lnTo>
                  <a:pt x="133016" y="10690"/>
                </a:lnTo>
                <a:lnTo>
                  <a:pt x="133122" y="11139"/>
                </a:lnTo>
                <a:lnTo>
                  <a:pt x="135028" y="13045"/>
                </a:lnTo>
                <a:lnTo>
                  <a:pt x="135433" y="13190"/>
                </a:lnTo>
                <a:lnTo>
                  <a:pt x="135630" y="13216"/>
                </a:lnTo>
                <a:lnTo>
                  <a:pt x="144873" y="13216"/>
                </a:lnTo>
                <a:lnTo>
                  <a:pt x="145106" y="12141"/>
                </a:lnTo>
                <a:lnTo>
                  <a:pt x="145305" y="9838"/>
                </a:lnTo>
                <a:close/>
              </a:path>
              <a:path w="146050" h="265430">
                <a:moveTo>
                  <a:pt x="135273" y="13133"/>
                </a:moveTo>
                <a:lnTo>
                  <a:pt x="134359" y="13133"/>
                </a:lnTo>
                <a:lnTo>
                  <a:pt x="135141" y="13150"/>
                </a:lnTo>
                <a:lnTo>
                  <a:pt x="135432" y="13190"/>
                </a:lnTo>
                <a:lnTo>
                  <a:pt x="135273" y="13133"/>
                </a:lnTo>
                <a:close/>
              </a:path>
              <a:path w="146050" h="265430">
                <a:moveTo>
                  <a:pt x="132720" y="11245"/>
                </a:moveTo>
                <a:lnTo>
                  <a:pt x="132512" y="11570"/>
                </a:lnTo>
                <a:lnTo>
                  <a:pt x="132720" y="11245"/>
                </a:lnTo>
                <a:close/>
              </a:path>
              <a:path w="146050" h="265430">
                <a:moveTo>
                  <a:pt x="132996" y="9838"/>
                </a:moveTo>
                <a:lnTo>
                  <a:pt x="132965" y="10203"/>
                </a:lnTo>
                <a:lnTo>
                  <a:pt x="132720" y="11245"/>
                </a:lnTo>
                <a:lnTo>
                  <a:pt x="133122" y="11139"/>
                </a:lnTo>
                <a:lnTo>
                  <a:pt x="133016" y="10690"/>
                </a:lnTo>
                <a:lnTo>
                  <a:pt x="132996" y="9838"/>
                </a:lnTo>
                <a:close/>
              </a:path>
            </a:pathLst>
          </a:custGeom>
          <a:solidFill>
            <a:srgbClr val="000000"/>
          </a:solidFill>
        </p:spPr>
        <p:txBody>
          <a:bodyPr wrap="square" lIns="0" tIns="0" rIns="0" bIns="0" rtlCol="0"/>
          <a:lstStyle/>
          <a:p>
            <a:endParaRPr/>
          </a:p>
        </p:txBody>
      </p:sp>
      <p:pic>
        <p:nvPicPr>
          <p:cNvPr id="7" name="object 7"/>
          <p:cNvPicPr/>
          <p:nvPr/>
        </p:nvPicPr>
        <p:blipFill>
          <a:blip r:embed="rId4" cstate="print"/>
          <a:stretch>
            <a:fillRect/>
          </a:stretch>
        </p:blipFill>
        <p:spPr>
          <a:xfrm>
            <a:off x="3203706" y="830352"/>
            <a:ext cx="150893" cy="208167"/>
          </a:xfrm>
          <a:prstGeom prst="rect">
            <a:avLst/>
          </a:prstGeom>
        </p:spPr>
      </p:pic>
      <p:pic>
        <p:nvPicPr>
          <p:cNvPr id="8" name="object 8"/>
          <p:cNvPicPr/>
          <p:nvPr/>
        </p:nvPicPr>
        <p:blipFill>
          <a:blip r:embed="rId5" cstate="print"/>
          <a:stretch>
            <a:fillRect/>
          </a:stretch>
        </p:blipFill>
        <p:spPr>
          <a:xfrm>
            <a:off x="3645657" y="848917"/>
            <a:ext cx="167184" cy="210514"/>
          </a:xfrm>
          <a:prstGeom prst="rect">
            <a:avLst/>
          </a:prstGeom>
        </p:spPr>
      </p:pic>
      <p:pic>
        <p:nvPicPr>
          <p:cNvPr id="9" name="object 9"/>
          <p:cNvPicPr/>
          <p:nvPr/>
        </p:nvPicPr>
        <p:blipFill>
          <a:blip r:embed="rId6" cstate="print"/>
          <a:stretch>
            <a:fillRect/>
          </a:stretch>
        </p:blipFill>
        <p:spPr>
          <a:xfrm>
            <a:off x="1360092" y="1318347"/>
            <a:ext cx="147462" cy="187727"/>
          </a:xfrm>
          <a:prstGeom prst="rect">
            <a:avLst/>
          </a:prstGeom>
        </p:spPr>
      </p:pic>
      <p:pic>
        <p:nvPicPr>
          <p:cNvPr id="10" name="object 10"/>
          <p:cNvPicPr/>
          <p:nvPr/>
        </p:nvPicPr>
        <p:blipFill>
          <a:blip r:embed="rId7" cstate="print"/>
          <a:stretch>
            <a:fillRect/>
          </a:stretch>
        </p:blipFill>
        <p:spPr>
          <a:xfrm>
            <a:off x="1691956" y="1321188"/>
            <a:ext cx="90471" cy="206382"/>
          </a:xfrm>
          <a:prstGeom prst="rect">
            <a:avLst/>
          </a:prstGeom>
        </p:spPr>
      </p:pic>
      <p:sp>
        <p:nvSpPr>
          <p:cNvPr id="11" name="object 11"/>
          <p:cNvSpPr/>
          <p:nvPr/>
        </p:nvSpPr>
        <p:spPr>
          <a:xfrm>
            <a:off x="1621248" y="1806404"/>
            <a:ext cx="106342" cy="219196"/>
          </a:xfrm>
          <a:custGeom>
            <a:avLst/>
            <a:gdLst/>
            <a:ahLst/>
            <a:cxnLst/>
            <a:rect l="l" t="t" r="r" b="b"/>
            <a:pathLst>
              <a:path w="124460" h="256539">
                <a:moveTo>
                  <a:pt x="18637" y="186689"/>
                </a:moveTo>
                <a:lnTo>
                  <a:pt x="15101" y="187960"/>
                </a:lnTo>
                <a:lnTo>
                  <a:pt x="12717" y="194310"/>
                </a:lnTo>
                <a:lnTo>
                  <a:pt x="11480" y="196850"/>
                </a:lnTo>
                <a:lnTo>
                  <a:pt x="8489" y="204469"/>
                </a:lnTo>
                <a:lnTo>
                  <a:pt x="4326" y="213360"/>
                </a:lnTo>
                <a:lnTo>
                  <a:pt x="1656" y="219710"/>
                </a:lnTo>
                <a:lnTo>
                  <a:pt x="257" y="224789"/>
                </a:lnTo>
                <a:lnTo>
                  <a:pt x="80" y="227329"/>
                </a:lnTo>
                <a:lnTo>
                  <a:pt x="0" y="234950"/>
                </a:lnTo>
                <a:lnTo>
                  <a:pt x="1283" y="237489"/>
                </a:lnTo>
                <a:lnTo>
                  <a:pt x="5179" y="243839"/>
                </a:lnTo>
                <a:lnTo>
                  <a:pt x="7429" y="246379"/>
                </a:lnTo>
                <a:lnTo>
                  <a:pt x="10217" y="250189"/>
                </a:lnTo>
                <a:lnTo>
                  <a:pt x="16351" y="254000"/>
                </a:lnTo>
                <a:lnTo>
                  <a:pt x="19825" y="255269"/>
                </a:lnTo>
                <a:lnTo>
                  <a:pt x="25791" y="256539"/>
                </a:lnTo>
                <a:lnTo>
                  <a:pt x="53884" y="256539"/>
                </a:lnTo>
                <a:lnTo>
                  <a:pt x="57771" y="255269"/>
                </a:lnTo>
                <a:lnTo>
                  <a:pt x="59519" y="255269"/>
                </a:lnTo>
                <a:lnTo>
                  <a:pt x="65468" y="252729"/>
                </a:lnTo>
                <a:lnTo>
                  <a:pt x="72833" y="251460"/>
                </a:lnTo>
                <a:lnTo>
                  <a:pt x="74684" y="250189"/>
                </a:lnTo>
                <a:lnTo>
                  <a:pt x="80331" y="248919"/>
                </a:lnTo>
                <a:lnTo>
                  <a:pt x="83620" y="247650"/>
                </a:lnTo>
                <a:lnTo>
                  <a:pt x="87548" y="245110"/>
                </a:lnTo>
                <a:lnTo>
                  <a:pt x="26958" y="245110"/>
                </a:lnTo>
                <a:lnTo>
                  <a:pt x="24107" y="243839"/>
                </a:lnTo>
                <a:lnTo>
                  <a:pt x="22198" y="243839"/>
                </a:lnTo>
                <a:lnTo>
                  <a:pt x="18741" y="241300"/>
                </a:lnTo>
                <a:lnTo>
                  <a:pt x="16969" y="238760"/>
                </a:lnTo>
                <a:lnTo>
                  <a:pt x="14498" y="234950"/>
                </a:lnTo>
                <a:lnTo>
                  <a:pt x="12680" y="232410"/>
                </a:lnTo>
                <a:lnTo>
                  <a:pt x="12197" y="231139"/>
                </a:lnTo>
                <a:lnTo>
                  <a:pt x="12095" y="226060"/>
                </a:lnTo>
                <a:lnTo>
                  <a:pt x="14063" y="220979"/>
                </a:lnTo>
                <a:lnTo>
                  <a:pt x="22753" y="201929"/>
                </a:lnTo>
                <a:lnTo>
                  <a:pt x="24056" y="199389"/>
                </a:lnTo>
                <a:lnTo>
                  <a:pt x="26578" y="193039"/>
                </a:lnTo>
                <a:lnTo>
                  <a:pt x="24975" y="189229"/>
                </a:lnTo>
                <a:lnTo>
                  <a:pt x="18637" y="186689"/>
                </a:lnTo>
                <a:close/>
              </a:path>
              <a:path w="124460" h="256539">
                <a:moveTo>
                  <a:pt x="105818" y="232410"/>
                </a:moveTo>
                <a:lnTo>
                  <a:pt x="84114" y="232410"/>
                </a:lnTo>
                <a:lnTo>
                  <a:pt x="81603" y="233679"/>
                </a:lnTo>
                <a:lnTo>
                  <a:pt x="78331" y="236219"/>
                </a:lnTo>
                <a:lnTo>
                  <a:pt x="75558" y="237489"/>
                </a:lnTo>
                <a:lnTo>
                  <a:pt x="70885" y="238760"/>
                </a:lnTo>
                <a:lnTo>
                  <a:pt x="69295" y="240029"/>
                </a:lnTo>
                <a:lnTo>
                  <a:pt x="62003" y="241300"/>
                </a:lnTo>
                <a:lnTo>
                  <a:pt x="56400" y="242569"/>
                </a:lnTo>
                <a:lnTo>
                  <a:pt x="54978" y="243839"/>
                </a:lnTo>
                <a:lnTo>
                  <a:pt x="48317" y="243839"/>
                </a:lnTo>
                <a:lnTo>
                  <a:pt x="42722" y="245110"/>
                </a:lnTo>
                <a:lnTo>
                  <a:pt x="87548" y="245110"/>
                </a:lnTo>
                <a:lnTo>
                  <a:pt x="90563" y="242569"/>
                </a:lnTo>
                <a:lnTo>
                  <a:pt x="92212" y="242569"/>
                </a:lnTo>
                <a:lnTo>
                  <a:pt x="98069" y="238760"/>
                </a:lnTo>
                <a:lnTo>
                  <a:pt x="101732" y="234950"/>
                </a:lnTo>
                <a:lnTo>
                  <a:pt x="105818" y="232410"/>
                </a:lnTo>
                <a:close/>
              </a:path>
              <a:path w="124460" h="256539">
                <a:moveTo>
                  <a:pt x="98375" y="222307"/>
                </a:moveTo>
                <a:lnTo>
                  <a:pt x="92155" y="227329"/>
                </a:lnTo>
                <a:lnTo>
                  <a:pt x="91046" y="228600"/>
                </a:lnTo>
                <a:lnTo>
                  <a:pt x="85580" y="232410"/>
                </a:lnTo>
                <a:lnTo>
                  <a:pt x="105818" y="232410"/>
                </a:lnTo>
                <a:lnTo>
                  <a:pt x="104999" y="233679"/>
                </a:lnTo>
                <a:lnTo>
                  <a:pt x="109493" y="229869"/>
                </a:lnTo>
                <a:lnTo>
                  <a:pt x="110735" y="228600"/>
                </a:lnTo>
                <a:lnTo>
                  <a:pt x="112383" y="227329"/>
                </a:lnTo>
                <a:lnTo>
                  <a:pt x="114169" y="226060"/>
                </a:lnTo>
                <a:lnTo>
                  <a:pt x="113756" y="226060"/>
                </a:lnTo>
                <a:lnTo>
                  <a:pt x="116733" y="223519"/>
                </a:lnTo>
                <a:lnTo>
                  <a:pt x="97675" y="223519"/>
                </a:lnTo>
                <a:lnTo>
                  <a:pt x="98375" y="222307"/>
                </a:lnTo>
                <a:close/>
              </a:path>
              <a:path w="124460" h="256539">
                <a:moveTo>
                  <a:pt x="98446" y="222250"/>
                </a:moveTo>
                <a:lnTo>
                  <a:pt x="97675" y="223519"/>
                </a:lnTo>
                <a:lnTo>
                  <a:pt x="98446" y="222250"/>
                </a:lnTo>
                <a:close/>
              </a:path>
              <a:path w="124460" h="256539">
                <a:moveTo>
                  <a:pt x="117552" y="222250"/>
                </a:moveTo>
                <a:lnTo>
                  <a:pt x="98446" y="222250"/>
                </a:lnTo>
                <a:lnTo>
                  <a:pt x="97675" y="223519"/>
                </a:lnTo>
                <a:lnTo>
                  <a:pt x="116733" y="223519"/>
                </a:lnTo>
                <a:lnTo>
                  <a:pt x="117552" y="222250"/>
                </a:lnTo>
                <a:close/>
              </a:path>
              <a:path w="124460" h="256539">
                <a:moveTo>
                  <a:pt x="119448" y="12700"/>
                </a:moveTo>
                <a:lnTo>
                  <a:pt x="105512" y="12700"/>
                </a:lnTo>
                <a:lnTo>
                  <a:pt x="106804" y="15239"/>
                </a:lnTo>
                <a:lnTo>
                  <a:pt x="108910" y="19050"/>
                </a:lnTo>
                <a:lnTo>
                  <a:pt x="110429" y="27939"/>
                </a:lnTo>
                <a:lnTo>
                  <a:pt x="111140" y="33019"/>
                </a:lnTo>
                <a:lnTo>
                  <a:pt x="111620" y="38100"/>
                </a:lnTo>
                <a:lnTo>
                  <a:pt x="112040" y="45719"/>
                </a:lnTo>
                <a:lnTo>
                  <a:pt x="112122" y="55879"/>
                </a:lnTo>
                <a:lnTo>
                  <a:pt x="111452" y="68579"/>
                </a:lnTo>
                <a:lnTo>
                  <a:pt x="110816" y="74929"/>
                </a:lnTo>
                <a:lnTo>
                  <a:pt x="109131" y="83819"/>
                </a:lnTo>
                <a:lnTo>
                  <a:pt x="108394" y="86360"/>
                </a:lnTo>
                <a:lnTo>
                  <a:pt x="103786" y="101600"/>
                </a:lnTo>
                <a:lnTo>
                  <a:pt x="100534" y="113029"/>
                </a:lnTo>
                <a:lnTo>
                  <a:pt x="97914" y="121919"/>
                </a:lnTo>
                <a:lnTo>
                  <a:pt x="96512" y="127000"/>
                </a:lnTo>
                <a:lnTo>
                  <a:pt x="94433" y="135889"/>
                </a:lnTo>
                <a:lnTo>
                  <a:pt x="92058" y="147319"/>
                </a:lnTo>
                <a:lnTo>
                  <a:pt x="91033" y="152400"/>
                </a:lnTo>
                <a:lnTo>
                  <a:pt x="90482" y="156210"/>
                </a:lnTo>
                <a:lnTo>
                  <a:pt x="89852" y="160019"/>
                </a:lnTo>
                <a:lnTo>
                  <a:pt x="89673" y="163829"/>
                </a:lnTo>
                <a:lnTo>
                  <a:pt x="89391" y="171450"/>
                </a:lnTo>
                <a:lnTo>
                  <a:pt x="89399" y="173989"/>
                </a:lnTo>
                <a:lnTo>
                  <a:pt x="89603" y="176529"/>
                </a:lnTo>
                <a:lnTo>
                  <a:pt x="89820" y="180339"/>
                </a:lnTo>
                <a:lnTo>
                  <a:pt x="100688" y="196850"/>
                </a:lnTo>
                <a:lnTo>
                  <a:pt x="101208" y="196850"/>
                </a:lnTo>
                <a:lnTo>
                  <a:pt x="104429" y="199389"/>
                </a:lnTo>
                <a:lnTo>
                  <a:pt x="105449" y="200660"/>
                </a:lnTo>
                <a:lnTo>
                  <a:pt x="106757" y="203200"/>
                </a:lnTo>
                <a:lnTo>
                  <a:pt x="107193" y="205739"/>
                </a:lnTo>
                <a:lnTo>
                  <a:pt x="108141" y="213360"/>
                </a:lnTo>
                <a:lnTo>
                  <a:pt x="108103" y="214629"/>
                </a:lnTo>
                <a:lnTo>
                  <a:pt x="107831" y="214629"/>
                </a:lnTo>
                <a:lnTo>
                  <a:pt x="107139" y="215900"/>
                </a:lnTo>
                <a:lnTo>
                  <a:pt x="105578" y="217169"/>
                </a:lnTo>
                <a:lnTo>
                  <a:pt x="106112" y="217169"/>
                </a:lnTo>
                <a:lnTo>
                  <a:pt x="103699" y="218439"/>
                </a:lnTo>
                <a:lnTo>
                  <a:pt x="102868" y="219710"/>
                </a:lnTo>
                <a:lnTo>
                  <a:pt x="101974" y="219710"/>
                </a:lnTo>
                <a:lnTo>
                  <a:pt x="98408" y="222250"/>
                </a:lnTo>
                <a:lnTo>
                  <a:pt x="117552" y="222250"/>
                </a:lnTo>
                <a:lnTo>
                  <a:pt x="118371" y="220979"/>
                </a:lnTo>
                <a:lnTo>
                  <a:pt x="120411" y="215900"/>
                </a:lnTo>
                <a:lnTo>
                  <a:pt x="120521" y="213360"/>
                </a:lnTo>
                <a:lnTo>
                  <a:pt x="120049" y="209550"/>
                </a:lnTo>
                <a:lnTo>
                  <a:pt x="119183" y="201929"/>
                </a:lnTo>
                <a:lnTo>
                  <a:pt x="118501" y="199389"/>
                </a:lnTo>
                <a:lnTo>
                  <a:pt x="115397" y="193039"/>
                </a:lnTo>
                <a:lnTo>
                  <a:pt x="113706" y="191769"/>
                </a:lnTo>
                <a:lnTo>
                  <a:pt x="108506" y="186689"/>
                </a:lnTo>
                <a:lnTo>
                  <a:pt x="107476" y="186689"/>
                </a:lnTo>
                <a:lnTo>
                  <a:pt x="103517" y="184150"/>
                </a:lnTo>
                <a:lnTo>
                  <a:pt x="102994" y="184150"/>
                </a:lnTo>
                <a:lnTo>
                  <a:pt x="102638" y="182879"/>
                </a:lnTo>
                <a:lnTo>
                  <a:pt x="102326" y="181610"/>
                </a:lnTo>
                <a:lnTo>
                  <a:pt x="102015" y="179069"/>
                </a:lnTo>
                <a:lnTo>
                  <a:pt x="101655" y="173989"/>
                </a:lnTo>
                <a:lnTo>
                  <a:pt x="101670" y="171450"/>
                </a:lnTo>
                <a:lnTo>
                  <a:pt x="101916" y="163829"/>
                </a:lnTo>
                <a:lnTo>
                  <a:pt x="102077" y="161289"/>
                </a:lnTo>
                <a:lnTo>
                  <a:pt x="102599" y="157479"/>
                </a:lnTo>
                <a:lnTo>
                  <a:pt x="102878" y="156210"/>
                </a:lnTo>
                <a:lnTo>
                  <a:pt x="103487" y="152400"/>
                </a:lnTo>
                <a:lnTo>
                  <a:pt x="104146" y="149860"/>
                </a:lnTo>
                <a:lnTo>
                  <a:pt x="106410" y="138429"/>
                </a:lnTo>
                <a:lnTo>
                  <a:pt x="108403" y="130810"/>
                </a:lnTo>
                <a:lnTo>
                  <a:pt x="109768" y="124460"/>
                </a:lnTo>
                <a:lnTo>
                  <a:pt x="112318" y="115569"/>
                </a:lnTo>
                <a:lnTo>
                  <a:pt x="116094" y="102869"/>
                </a:lnTo>
                <a:lnTo>
                  <a:pt x="117071" y="100329"/>
                </a:lnTo>
                <a:lnTo>
                  <a:pt x="120238" y="90169"/>
                </a:lnTo>
                <a:lnTo>
                  <a:pt x="121061" y="86360"/>
                </a:lnTo>
                <a:lnTo>
                  <a:pt x="122988" y="76200"/>
                </a:lnTo>
                <a:lnTo>
                  <a:pt x="123671" y="69850"/>
                </a:lnTo>
                <a:lnTo>
                  <a:pt x="124391" y="55879"/>
                </a:lnTo>
                <a:lnTo>
                  <a:pt x="124313" y="45719"/>
                </a:lnTo>
                <a:lnTo>
                  <a:pt x="123846" y="36829"/>
                </a:lnTo>
                <a:lnTo>
                  <a:pt x="123320" y="31750"/>
                </a:lnTo>
                <a:lnTo>
                  <a:pt x="122190" y="24129"/>
                </a:lnTo>
                <a:lnTo>
                  <a:pt x="121286" y="17779"/>
                </a:lnTo>
                <a:lnTo>
                  <a:pt x="120709" y="15239"/>
                </a:lnTo>
                <a:lnTo>
                  <a:pt x="119448" y="12700"/>
                </a:lnTo>
                <a:close/>
              </a:path>
              <a:path w="124460" h="256539">
                <a:moveTo>
                  <a:pt x="108158" y="0"/>
                </a:moveTo>
                <a:lnTo>
                  <a:pt x="77471" y="0"/>
                </a:lnTo>
                <a:lnTo>
                  <a:pt x="75357" y="1269"/>
                </a:lnTo>
                <a:lnTo>
                  <a:pt x="71310" y="2539"/>
                </a:lnTo>
                <a:lnTo>
                  <a:pt x="61006" y="5079"/>
                </a:lnTo>
                <a:lnTo>
                  <a:pt x="58593" y="6350"/>
                </a:lnTo>
                <a:lnTo>
                  <a:pt x="53143" y="8889"/>
                </a:lnTo>
                <a:lnTo>
                  <a:pt x="50821" y="10160"/>
                </a:lnTo>
                <a:lnTo>
                  <a:pt x="45280" y="12700"/>
                </a:lnTo>
                <a:lnTo>
                  <a:pt x="40632" y="16510"/>
                </a:lnTo>
                <a:lnTo>
                  <a:pt x="39032" y="16510"/>
                </a:lnTo>
                <a:lnTo>
                  <a:pt x="35568" y="21589"/>
                </a:lnTo>
                <a:lnTo>
                  <a:pt x="34541" y="24129"/>
                </a:lnTo>
                <a:lnTo>
                  <a:pt x="33486" y="29210"/>
                </a:lnTo>
                <a:lnTo>
                  <a:pt x="33502" y="30479"/>
                </a:lnTo>
                <a:lnTo>
                  <a:pt x="34293" y="35560"/>
                </a:lnTo>
                <a:lnTo>
                  <a:pt x="35678" y="40639"/>
                </a:lnTo>
                <a:lnTo>
                  <a:pt x="37832" y="45719"/>
                </a:lnTo>
                <a:lnTo>
                  <a:pt x="38352" y="46989"/>
                </a:lnTo>
                <a:lnTo>
                  <a:pt x="39536" y="49529"/>
                </a:lnTo>
                <a:lnTo>
                  <a:pt x="42240" y="53339"/>
                </a:lnTo>
                <a:lnTo>
                  <a:pt x="43780" y="55879"/>
                </a:lnTo>
                <a:lnTo>
                  <a:pt x="44857" y="58419"/>
                </a:lnTo>
                <a:lnTo>
                  <a:pt x="47224" y="60960"/>
                </a:lnTo>
                <a:lnTo>
                  <a:pt x="48243" y="62229"/>
                </a:lnTo>
                <a:lnTo>
                  <a:pt x="51828" y="64769"/>
                </a:lnTo>
                <a:lnTo>
                  <a:pt x="54700" y="68579"/>
                </a:lnTo>
                <a:lnTo>
                  <a:pt x="58582" y="68579"/>
                </a:lnTo>
                <a:lnTo>
                  <a:pt x="63343" y="63500"/>
                </a:lnTo>
                <a:lnTo>
                  <a:pt x="63320" y="59689"/>
                </a:lnTo>
                <a:lnTo>
                  <a:pt x="60913" y="57150"/>
                </a:lnTo>
                <a:lnTo>
                  <a:pt x="59814" y="55879"/>
                </a:lnTo>
                <a:lnTo>
                  <a:pt x="56974" y="53339"/>
                </a:lnTo>
                <a:lnTo>
                  <a:pt x="56264" y="52069"/>
                </a:lnTo>
                <a:lnTo>
                  <a:pt x="54830" y="50800"/>
                </a:lnTo>
                <a:lnTo>
                  <a:pt x="54042" y="49529"/>
                </a:lnTo>
                <a:lnTo>
                  <a:pt x="53312" y="48260"/>
                </a:lnTo>
                <a:lnTo>
                  <a:pt x="52905" y="48260"/>
                </a:lnTo>
                <a:lnTo>
                  <a:pt x="50111" y="43179"/>
                </a:lnTo>
                <a:lnTo>
                  <a:pt x="49352" y="41910"/>
                </a:lnTo>
                <a:lnTo>
                  <a:pt x="48999" y="40639"/>
                </a:lnTo>
                <a:lnTo>
                  <a:pt x="47382" y="36829"/>
                </a:lnTo>
                <a:lnTo>
                  <a:pt x="46249" y="33019"/>
                </a:lnTo>
                <a:lnTo>
                  <a:pt x="45825" y="30479"/>
                </a:lnTo>
                <a:lnTo>
                  <a:pt x="46187" y="27939"/>
                </a:lnTo>
                <a:lnTo>
                  <a:pt x="46526" y="26669"/>
                </a:lnTo>
                <a:lnTo>
                  <a:pt x="47223" y="26669"/>
                </a:lnTo>
                <a:lnTo>
                  <a:pt x="48126" y="25400"/>
                </a:lnTo>
                <a:lnTo>
                  <a:pt x="52033" y="24129"/>
                </a:lnTo>
                <a:lnTo>
                  <a:pt x="56791" y="20319"/>
                </a:lnTo>
                <a:lnTo>
                  <a:pt x="58774" y="19050"/>
                </a:lnTo>
                <a:lnTo>
                  <a:pt x="62936" y="17779"/>
                </a:lnTo>
                <a:lnTo>
                  <a:pt x="64931" y="16510"/>
                </a:lnTo>
                <a:lnTo>
                  <a:pt x="76133" y="13969"/>
                </a:lnTo>
                <a:lnTo>
                  <a:pt x="78190" y="12700"/>
                </a:lnTo>
                <a:lnTo>
                  <a:pt x="119448" y="12700"/>
                </a:lnTo>
                <a:lnTo>
                  <a:pt x="116925" y="7619"/>
                </a:lnTo>
                <a:lnTo>
                  <a:pt x="114491" y="3810"/>
                </a:lnTo>
                <a:lnTo>
                  <a:pt x="108158" y="0"/>
                </a:lnTo>
                <a:close/>
              </a:path>
              <a:path w="124460" h="256539">
                <a:moveTo>
                  <a:pt x="52581" y="46989"/>
                </a:moveTo>
                <a:lnTo>
                  <a:pt x="52905" y="48260"/>
                </a:lnTo>
                <a:lnTo>
                  <a:pt x="53312" y="48260"/>
                </a:lnTo>
                <a:lnTo>
                  <a:pt x="52581" y="46989"/>
                </a:lnTo>
                <a:close/>
              </a:path>
            </a:pathLst>
          </a:custGeom>
          <a:solidFill>
            <a:srgbClr val="000000"/>
          </a:solidFill>
        </p:spPr>
        <p:txBody>
          <a:bodyPr wrap="square" lIns="0" tIns="0" rIns="0" bIns="0" rtlCol="0"/>
          <a:lstStyle/>
          <a:p>
            <a:endParaRPr/>
          </a:p>
        </p:txBody>
      </p:sp>
      <p:pic>
        <p:nvPicPr>
          <p:cNvPr id="12" name="object 12"/>
          <p:cNvPicPr/>
          <p:nvPr/>
        </p:nvPicPr>
        <p:blipFill>
          <a:blip r:embed="rId8" cstate="print"/>
          <a:stretch>
            <a:fillRect/>
          </a:stretch>
        </p:blipFill>
        <p:spPr>
          <a:xfrm>
            <a:off x="2046633" y="1279786"/>
            <a:ext cx="94420" cy="211317"/>
          </a:xfrm>
          <a:prstGeom prst="rect">
            <a:avLst/>
          </a:prstGeom>
        </p:spPr>
      </p:pic>
      <p:pic>
        <p:nvPicPr>
          <p:cNvPr id="13" name="object 13"/>
          <p:cNvPicPr/>
          <p:nvPr/>
        </p:nvPicPr>
        <p:blipFill>
          <a:blip r:embed="rId9" cstate="print"/>
          <a:stretch>
            <a:fillRect/>
          </a:stretch>
        </p:blipFill>
        <p:spPr>
          <a:xfrm>
            <a:off x="2016027" y="1806445"/>
            <a:ext cx="106089" cy="194971"/>
          </a:xfrm>
          <a:prstGeom prst="rect">
            <a:avLst/>
          </a:prstGeom>
        </p:spPr>
      </p:pic>
      <p:pic>
        <p:nvPicPr>
          <p:cNvPr id="14" name="object 14"/>
          <p:cNvPicPr/>
          <p:nvPr/>
        </p:nvPicPr>
        <p:blipFill>
          <a:blip r:embed="rId10" cstate="print"/>
          <a:stretch>
            <a:fillRect/>
          </a:stretch>
        </p:blipFill>
        <p:spPr>
          <a:xfrm>
            <a:off x="2027030" y="2326582"/>
            <a:ext cx="100108" cy="133226"/>
          </a:xfrm>
          <a:prstGeom prst="rect">
            <a:avLst/>
          </a:prstGeom>
        </p:spPr>
      </p:pic>
      <p:pic>
        <p:nvPicPr>
          <p:cNvPr id="15" name="object 15"/>
          <p:cNvPicPr/>
          <p:nvPr/>
        </p:nvPicPr>
        <p:blipFill>
          <a:blip r:embed="rId11" cstate="print"/>
          <a:stretch>
            <a:fillRect/>
          </a:stretch>
        </p:blipFill>
        <p:spPr>
          <a:xfrm>
            <a:off x="2747602" y="1293317"/>
            <a:ext cx="146101" cy="189897"/>
          </a:xfrm>
          <a:prstGeom prst="rect">
            <a:avLst/>
          </a:prstGeom>
        </p:spPr>
      </p:pic>
      <p:sp>
        <p:nvSpPr>
          <p:cNvPr id="16" name="object 16"/>
          <p:cNvSpPr/>
          <p:nvPr/>
        </p:nvSpPr>
        <p:spPr>
          <a:xfrm>
            <a:off x="2721519" y="1813952"/>
            <a:ext cx="130215" cy="240356"/>
          </a:xfrm>
          <a:custGeom>
            <a:avLst/>
            <a:gdLst/>
            <a:ahLst/>
            <a:cxnLst/>
            <a:rect l="l" t="t" r="r" b="b"/>
            <a:pathLst>
              <a:path w="152400" h="281305">
                <a:moveTo>
                  <a:pt x="9146" y="246292"/>
                </a:moveTo>
                <a:lnTo>
                  <a:pt x="5929" y="246292"/>
                </a:lnTo>
                <a:lnTo>
                  <a:pt x="4335" y="246593"/>
                </a:lnTo>
                <a:lnTo>
                  <a:pt x="0" y="250917"/>
                </a:lnTo>
                <a:lnTo>
                  <a:pt x="30" y="254040"/>
                </a:lnTo>
                <a:lnTo>
                  <a:pt x="2823" y="259875"/>
                </a:lnTo>
                <a:lnTo>
                  <a:pt x="5298" y="261868"/>
                </a:lnTo>
                <a:lnTo>
                  <a:pt x="23130" y="275188"/>
                </a:lnTo>
                <a:lnTo>
                  <a:pt x="25285" y="276824"/>
                </a:lnTo>
                <a:lnTo>
                  <a:pt x="30106" y="280706"/>
                </a:lnTo>
                <a:lnTo>
                  <a:pt x="33966" y="280290"/>
                </a:lnTo>
                <a:lnTo>
                  <a:pt x="38214" y="275015"/>
                </a:lnTo>
                <a:lnTo>
                  <a:pt x="12442" y="258855"/>
                </a:lnTo>
                <a:lnTo>
                  <a:pt x="11696" y="258809"/>
                </a:lnTo>
                <a:lnTo>
                  <a:pt x="8651" y="258554"/>
                </a:lnTo>
                <a:lnTo>
                  <a:pt x="8303" y="258554"/>
                </a:lnTo>
                <a:lnTo>
                  <a:pt x="9402" y="258352"/>
                </a:lnTo>
                <a:lnTo>
                  <a:pt x="10270" y="257989"/>
                </a:lnTo>
                <a:lnTo>
                  <a:pt x="12225" y="256034"/>
                </a:lnTo>
                <a:lnTo>
                  <a:pt x="12777" y="254635"/>
                </a:lnTo>
                <a:lnTo>
                  <a:pt x="12755" y="252449"/>
                </a:lnTo>
                <a:lnTo>
                  <a:pt x="12597" y="251893"/>
                </a:lnTo>
                <a:lnTo>
                  <a:pt x="12393" y="251470"/>
                </a:lnTo>
                <a:lnTo>
                  <a:pt x="75806" y="251470"/>
                </a:lnTo>
                <a:lnTo>
                  <a:pt x="87049" y="247792"/>
                </a:lnTo>
                <a:lnTo>
                  <a:pt x="90138" y="246703"/>
                </a:lnTo>
                <a:lnTo>
                  <a:pt x="28569" y="246701"/>
                </a:lnTo>
                <a:lnTo>
                  <a:pt x="22327" y="246593"/>
                </a:lnTo>
                <a:lnTo>
                  <a:pt x="12899" y="246593"/>
                </a:lnTo>
                <a:lnTo>
                  <a:pt x="9146" y="246292"/>
                </a:lnTo>
                <a:close/>
              </a:path>
              <a:path w="152400" h="281305">
                <a:moveTo>
                  <a:pt x="75806" y="251470"/>
                </a:moveTo>
                <a:lnTo>
                  <a:pt x="12393" y="251470"/>
                </a:lnTo>
                <a:lnTo>
                  <a:pt x="12480" y="251649"/>
                </a:lnTo>
                <a:lnTo>
                  <a:pt x="17249" y="255490"/>
                </a:lnTo>
                <a:lnTo>
                  <a:pt x="21765" y="258864"/>
                </a:lnTo>
                <a:lnTo>
                  <a:pt x="22936" y="258865"/>
                </a:lnTo>
                <a:lnTo>
                  <a:pt x="28601" y="258965"/>
                </a:lnTo>
                <a:lnTo>
                  <a:pt x="30549" y="258965"/>
                </a:lnTo>
                <a:lnTo>
                  <a:pt x="36822" y="258662"/>
                </a:lnTo>
                <a:lnTo>
                  <a:pt x="72374" y="252592"/>
                </a:lnTo>
                <a:lnTo>
                  <a:pt x="75806" y="251470"/>
                </a:lnTo>
                <a:close/>
              </a:path>
              <a:path w="152400" h="281305">
                <a:moveTo>
                  <a:pt x="12393" y="251470"/>
                </a:moveTo>
                <a:lnTo>
                  <a:pt x="12597" y="251893"/>
                </a:lnTo>
                <a:lnTo>
                  <a:pt x="12755" y="252449"/>
                </a:lnTo>
                <a:lnTo>
                  <a:pt x="12777" y="254635"/>
                </a:lnTo>
                <a:lnTo>
                  <a:pt x="12225" y="256034"/>
                </a:lnTo>
                <a:lnTo>
                  <a:pt x="10270" y="257989"/>
                </a:lnTo>
                <a:lnTo>
                  <a:pt x="9396" y="258354"/>
                </a:lnTo>
                <a:lnTo>
                  <a:pt x="8303" y="258554"/>
                </a:lnTo>
                <a:lnTo>
                  <a:pt x="8651" y="258554"/>
                </a:lnTo>
                <a:lnTo>
                  <a:pt x="11696" y="258809"/>
                </a:lnTo>
                <a:lnTo>
                  <a:pt x="12442" y="258855"/>
                </a:lnTo>
                <a:lnTo>
                  <a:pt x="21765" y="258864"/>
                </a:lnTo>
                <a:lnTo>
                  <a:pt x="17249" y="255490"/>
                </a:lnTo>
                <a:lnTo>
                  <a:pt x="12480" y="251649"/>
                </a:lnTo>
                <a:lnTo>
                  <a:pt x="12393" y="251470"/>
                </a:lnTo>
                <a:close/>
              </a:path>
              <a:path w="152400" h="281305">
                <a:moveTo>
                  <a:pt x="147474" y="12269"/>
                </a:moveTo>
                <a:lnTo>
                  <a:pt x="125272" y="12269"/>
                </a:lnTo>
                <a:lnTo>
                  <a:pt x="128776" y="12510"/>
                </a:lnTo>
                <a:lnTo>
                  <a:pt x="131954" y="12649"/>
                </a:lnTo>
                <a:lnTo>
                  <a:pt x="132764" y="12774"/>
                </a:lnTo>
                <a:lnTo>
                  <a:pt x="139550" y="46310"/>
                </a:lnTo>
                <a:lnTo>
                  <a:pt x="139315" y="52198"/>
                </a:lnTo>
                <a:lnTo>
                  <a:pt x="139173" y="56925"/>
                </a:lnTo>
                <a:lnTo>
                  <a:pt x="133197" y="77525"/>
                </a:lnTo>
                <a:lnTo>
                  <a:pt x="132579" y="78900"/>
                </a:lnTo>
                <a:lnTo>
                  <a:pt x="129913" y="85554"/>
                </a:lnTo>
                <a:lnTo>
                  <a:pt x="127877" y="90771"/>
                </a:lnTo>
                <a:lnTo>
                  <a:pt x="122731" y="104279"/>
                </a:lnTo>
                <a:lnTo>
                  <a:pt x="118245" y="116149"/>
                </a:lnTo>
                <a:lnTo>
                  <a:pt x="113658" y="127755"/>
                </a:lnTo>
                <a:lnTo>
                  <a:pt x="101840" y="164230"/>
                </a:lnTo>
                <a:lnTo>
                  <a:pt x="100343" y="184160"/>
                </a:lnTo>
                <a:lnTo>
                  <a:pt x="99797" y="187418"/>
                </a:lnTo>
                <a:lnTo>
                  <a:pt x="99706" y="189635"/>
                </a:lnTo>
                <a:lnTo>
                  <a:pt x="102886" y="195102"/>
                </a:lnTo>
                <a:lnTo>
                  <a:pt x="105387" y="196598"/>
                </a:lnTo>
                <a:lnTo>
                  <a:pt x="113348" y="200085"/>
                </a:lnTo>
                <a:lnTo>
                  <a:pt x="115384" y="201037"/>
                </a:lnTo>
                <a:lnTo>
                  <a:pt x="116724" y="201510"/>
                </a:lnTo>
                <a:lnTo>
                  <a:pt x="121961" y="203085"/>
                </a:lnTo>
                <a:lnTo>
                  <a:pt x="122904" y="203437"/>
                </a:lnTo>
                <a:lnTo>
                  <a:pt x="125321" y="204985"/>
                </a:lnTo>
                <a:lnTo>
                  <a:pt x="125928" y="205540"/>
                </a:lnTo>
                <a:lnTo>
                  <a:pt x="126660" y="207303"/>
                </a:lnTo>
                <a:lnTo>
                  <a:pt x="126687" y="210853"/>
                </a:lnTo>
                <a:lnTo>
                  <a:pt x="126089" y="212197"/>
                </a:lnTo>
                <a:lnTo>
                  <a:pt x="125563" y="212674"/>
                </a:lnTo>
                <a:lnTo>
                  <a:pt x="122187" y="215013"/>
                </a:lnTo>
                <a:lnTo>
                  <a:pt x="120569" y="216265"/>
                </a:lnTo>
                <a:lnTo>
                  <a:pt x="119376" y="217081"/>
                </a:lnTo>
                <a:lnTo>
                  <a:pt x="112410" y="221485"/>
                </a:lnTo>
                <a:lnTo>
                  <a:pt x="106288" y="225438"/>
                </a:lnTo>
                <a:lnTo>
                  <a:pt x="68722" y="240887"/>
                </a:lnTo>
                <a:lnTo>
                  <a:pt x="30259" y="246703"/>
                </a:lnTo>
                <a:lnTo>
                  <a:pt x="90145" y="246701"/>
                </a:lnTo>
                <a:lnTo>
                  <a:pt x="120741" y="230712"/>
                </a:lnTo>
                <a:lnTo>
                  <a:pt x="126248" y="227242"/>
                </a:lnTo>
                <a:lnTo>
                  <a:pt x="127725" y="226233"/>
                </a:lnTo>
                <a:lnTo>
                  <a:pt x="129467" y="224885"/>
                </a:lnTo>
                <a:lnTo>
                  <a:pt x="134423" y="221451"/>
                </a:lnTo>
                <a:lnTo>
                  <a:pt x="136060" y="219956"/>
                </a:lnTo>
                <a:lnTo>
                  <a:pt x="139297" y="212674"/>
                </a:lnTo>
                <a:lnTo>
                  <a:pt x="139208" y="205540"/>
                </a:lnTo>
                <a:lnTo>
                  <a:pt x="120797" y="189932"/>
                </a:lnTo>
                <a:lnTo>
                  <a:pt x="119923" y="189623"/>
                </a:lnTo>
                <a:lnTo>
                  <a:pt x="118357" y="188892"/>
                </a:lnTo>
                <a:lnTo>
                  <a:pt x="114447" y="187191"/>
                </a:lnTo>
                <a:lnTo>
                  <a:pt x="112274" y="187191"/>
                </a:lnTo>
                <a:lnTo>
                  <a:pt x="112274" y="186855"/>
                </a:lnTo>
                <a:lnTo>
                  <a:pt x="111613" y="185719"/>
                </a:lnTo>
                <a:lnTo>
                  <a:pt x="112524" y="185719"/>
                </a:lnTo>
                <a:lnTo>
                  <a:pt x="112598" y="177264"/>
                </a:lnTo>
                <a:lnTo>
                  <a:pt x="119498" y="147709"/>
                </a:lnTo>
                <a:lnTo>
                  <a:pt x="121142" y="142919"/>
                </a:lnTo>
                <a:lnTo>
                  <a:pt x="122861" y="138127"/>
                </a:lnTo>
                <a:lnTo>
                  <a:pt x="125110" y="132137"/>
                </a:lnTo>
                <a:lnTo>
                  <a:pt x="129670" y="120604"/>
                </a:lnTo>
                <a:lnTo>
                  <a:pt x="136789" y="101772"/>
                </a:lnTo>
                <a:lnTo>
                  <a:pt x="148243" y="74283"/>
                </a:lnTo>
                <a:lnTo>
                  <a:pt x="149331" y="71514"/>
                </a:lnTo>
                <a:lnTo>
                  <a:pt x="151639" y="50703"/>
                </a:lnTo>
                <a:lnTo>
                  <a:pt x="151823" y="46310"/>
                </a:lnTo>
                <a:lnTo>
                  <a:pt x="151706" y="38279"/>
                </a:lnTo>
                <a:lnTo>
                  <a:pt x="151585" y="33657"/>
                </a:lnTo>
                <a:lnTo>
                  <a:pt x="151492" y="28409"/>
                </a:lnTo>
                <a:lnTo>
                  <a:pt x="151370" y="26197"/>
                </a:lnTo>
                <a:lnTo>
                  <a:pt x="150030" y="18700"/>
                </a:lnTo>
                <a:lnTo>
                  <a:pt x="149007" y="15182"/>
                </a:lnTo>
                <a:lnTo>
                  <a:pt x="147474" y="12269"/>
                </a:lnTo>
                <a:close/>
              </a:path>
              <a:path w="152400" h="281305">
                <a:moveTo>
                  <a:pt x="115047" y="187456"/>
                </a:moveTo>
                <a:lnTo>
                  <a:pt x="115360" y="187594"/>
                </a:lnTo>
                <a:lnTo>
                  <a:pt x="115047" y="187456"/>
                </a:lnTo>
                <a:close/>
              </a:path>
              <a:path w="152400" h="281305">
                <a:moveTo>
                  <a:pt x="114963" y="187418"/>
                </a:moveTo>
                <a:close/>
              </a:path>
              <a:path w="152400" h="281305">
                <a:moveTo>
                  <a:pt x="111613" y="185719"/>
                </a:moveTo>
                <a:lnTo>
                  <a:pt x="112274" y="186855"/>
                </a:lnTo>
                <a:lnTo>
                  <a:pt x="112274" y="187191"/>
                </a:lnTo>
                <a:lnTo>
                  <a:pt x="112440" y="186213"/>
                </a:lnTo>
                <a:lnTo>
                  <a:pt x="111613" y="185719"/>
                </a:lnTo>
                <a:close/>
              </a:path>
              <a:path w="152400" h="281305">
                <a:moveTo>
                  <a:pt x="112440" y="186213"/>
                </a:moveTo>
                <a:lnTo>
                  <a:pt x="112274" y="187191"/>
                </a:lnTo>
                <a:lnTo>
                  <a:pt x="114447" y="187191"/>
                </a:lnTo>
                <a:lnTo>
                  <a:pt x="113033" y="186568"/>
                </a:lnTo>
                <a:lnTo>
                  <a:pt x="112440" y="186213"/>
                </a:lnTo>
                <a:close/>
              </a:path>
              <a:path w="152400" h="281305">
                <a:moveTo>
                  <a:pt x="112524" y="185719"/>
                </a:moveTo>
                <a:lnTo>
                  <a:pt x="111613" y="185719"/>
                </a:lnTo>
                <a:lnTo>
                  <a:pt x="112440" y="186213"/>
                </a:lnTo>
                <a:lnTo>
                  <a:pt x="112524" y="185719"/>
                </a:lnTo>
                <a:close/>
              </a:path>
              <a:path w="152400" h="281305">
                <a:moveTo>
                  <a:pt x="106979" y="48"/>
                </a:moveTo>
                <a:lnTo>
                  <a:pt x="70015" y="8182"/>
                </a:lnTo>
                <a:lnTo>
                  <a:pt x="62028" y="11287"/>
                </a:lnTo>
                <a:lnTo>
                  <a:pt x="59668" y="12409"/>
                </a:lnTo>
                <a:lnTo>
                  <a:pt x="53435" y="17547"/>
                </a:lnTo>
                <a:lnTo>
                  <a:pt x="50742" y="21115"/>
                </a:lnTo>
                <a:lnTo>
                  <a:pt x="48355" y="28409"/>
                </a:lnTo>
                <a:lnTo>
                  <a:pt x="48417" y="31421"/>
                </a:lnTo>
                <a:lnTo>
                  <a:pt x="49021" y="38279"/>
                </a:lnTo>
                <a:lnTo>
                  <a:pt x="49158" y="42193"/>
                </a:lnTo>
                <a:lnTo>
                  <a:pt x="49700" y="51714"/>
                </a:lnTo>
                <a:lnTo>
                  <a:pt x="49773" y="73921"/>
                </a:lnTo>
                <a:lnTo>
                  <a:pt x="52519" y="76666"/>
                </a:lnTo>
                <a:lnTo>
                  <a:pt x="59291" y="76666"/>
                </a:lnTo>
                <a:lnTo>
                  <a:pt x="62035" y="73921"/>
                </a:lnTo>
                <a:lnTo>
                  <a:pt x="61924" y="50703"/>
                </a:lnTo>
                <a:lnTo>
                  <a:pt x="61440" y="42193"/>
                </a:lnTo>
                <a:lnTo>
                  <a:pt x="61306" y="38279"/>
                </a:lnTo>
                <a:lnTo>
                  <a:pt x="60728" y="31421"/>
                </a:lnTo>
                <a:lnTo>
                  <a:pt x="60728" y="30027"/>
                </a:lnTo>
                <a:lnTo>
                  <a:pt x="74715" y="19509"/>
                </a:lnTo>
                <a:lnTo>
                  <a:pt x="83458" y="15570"/>
                </a:lnTo>
                <a:lnTo>
                  <a:pt x="106978" y="12311"/>
                </a:lnTo>
                <a:lnTo>
                  <a:pt x="121948" y="12311"/>
                </a:lnTo>
                <a:lnTo>
                  <a:pt x="123765" y="12269"/>
                </a:lnTo>
                <a:lnTo>
                  <a:pt x="147474" y="12269"/>
                </a:lnTo>
                <a:lnTo>
                  <a:pt x="144894" y="7364"/>
                </a:lnTo>
                <a:lnTo>
                  <a:pt x="113823" y="148"/>
                </a:lnTo>
                <a:lnTo>
                  <a:pt x="106979" y="48"/>
                </a:lnTo>
                <a:close/>
              </a:path>
              <a:path w="152400" h="281305">
                <a:moveTo>
                  <a:pt x="121948" y="12311"/>
                </a:moveTo>
                <a:lnTo>
                  <a:pt x="106978" y="12311"/>
                </a:lnTo>
                <a:lnTo>
                  <a:pt x="114663" y="12423"/>
                </a:lnTo>
                <a:lnTo>
                  <a:pt x="117104" y="12423"/>
                </a:lnTo>
                <a:lnTo>
                  <a:pt x="121948" y="12311"/>
                </a:lnTo>
                <a:close/>
              </a:path>
              <a:path w="152400" h="281305">
                <a:moveTo>
                  <a:pt x="125667" y="0"/>
                </a:moveTo>
                <a:lnTo>
                  <a:pt x="123908" y="0"/>
                </a:lnTo>
                <a:lnTo>
                  <a:pt x="116975" y="160"/>
                </a:lnTo>
                <a:lnTo>
                  <a:pt x="127694" y="160"/>
                </a:lnTo>
                <a:lnTo>
                  <a:pt x="125667" y="0"/>
                </a:lnTo>
                <a:close/>
              </a:path>
            </a:pathLst>
          </a:custGeom>
          <a:solidFill>
            <a:srgbClr val="000000"/>
          </a:solidFill>
        </p:spPr>
        <p:txBody>
          <a:bodyPr wrap="square" lIns="0" tIns="0" rIns="0" bIns="0" rtlCol="0"/>
          <a:lstStyle/>
          <a:p>
            <a:endParaRPr/>
          </a:p>
        </p:txBody>
      </p:sp>
      <p:pic>
        <p:nvPicPr>
          <p:cNvPr id="17" name="object 17"/>
          <p:cNvPicPr/>
          <p:nvPr/>
        </p:nvPicPr>
        <p:blipFill>
          <a:blip r:embed="rId12" cstate="print"/>
          <a:stretch>
            <a:fillRect/>
          </a:stretch>
        </p:blipFill>
        <p:spPr>
          <a:xfrm>
            <a:off x="2699721" y="2276635"/>
            <a:ext cx="129169" cy="145498"/>
          </a:xfrm>
          <a:prstGeom prst="rect">
            <a:avLst/>
          </a:prstGeom>
        </p:spPr>
      </p:pic>
      <p:pic>
        <p:nvPicPr>
          <p:cNvPr id="18" name="object 18"/>
          <p:cNvPicPr/>
          <p:nvPr/>
        </p:nvPicPr>
        <p:blipFill>
          <a:blip r:embed="rId13" cstate="print"/>
          <a:stretch>
            <a:fillRect/>
          </a:stretch>
        </p:blipFill>
        <p:spPr>
          <a:xfrm>
            <a:off x="2425910" y="554420"/>
            <a:ext cx="133353" cy="185557"/>
          </a:xfrm>
          <a:prstGeom prst="rect">
            <a:avLst/>
          </a:prstGeom>
        </p:spPr>
      </p:pic>
      <p:pic>
        <p:nvPicPr>
          <p:cNvPr id="19" name="object 19"/>
          <p:cNvPicPr/>
          <p:nvPr/>
        </p:nvPicPr>
        <p:blipFill>
          <a:blip r:embed="rId14" cstate="print"/>
          <a:stretch>
            <a:fillRect/>
          </a:stretch>
        </p:blipFill>
        <p:spPr>
          <a:xfrm>
            <a:off x="2047788" y="556766"/>
            <a:ext cx="153865" cy="164939"/>
          </a:xfrm>
          <a:prstGeom prst="rect">
            <a:avLst/>
          </a:prstGeom>
        </p:spPr>
      </p:pic>
      <p:pic>
        <p:nvPicPr>
          <p:cNvPr id="20" name="object 20"/>
          <p:cNvPicPr/>
          <p:nvPr/>
        </p:nvPicPr>
        <p:blipFill>
          <a:blip r:embed="rId15" cstate="print"/>
          <a:stretch>
            <a:fillRect/>
          </a:stretch>
        </p:blipFill>
        <p:spPr>
          <a:xfrm>
            <a:off x="2842443" y="512870"/>
            <a:ext cx="179353" cy="154088"/>
          </a:xfrm>
          <a:prstGeom prst="rect">
            <a:avLst/>
          </a:prstGeom>
        </p:spPr>
      </p:pic>
      <p:pic>
        <p:nvPicPr>
          <p:cNvPr id="21" name="object 21"/>
          <p:cNvPicPr/>
          <p:nvPr/>
        </p:nvPicPr>
        <p:blipFill>
          <a:blip r:embed="rId16" cstate="print"/>
          <a:stretch>
            <a:fillRect/>
          </a:stretch>
        </p:blipFill>
        <p:spPr>
          <a:xfrm>
            <a:off x="3114453" y="1264896"/>
            <a:ext cx="167240" cy="183515"/>
          </a:xfrm>
          <a:prstGeom prst="rect">
            <a:avLst/>
          </a:prstGeom>
        </p:spPr>
      </p:pic>
      <p:sp>
        <p:nvSpPr>
          <p:cNvPr id="22" name="object 22"/>
          <p:cNvSpPr/>
          <p:nvPr/>
        </p:nvSpPr>
        <p:spPr>
          <a:xfrm>
            <a:off x="3120479" y="1784229"/>
            <a:ext cx="138896" cy="226249"/>
          </a:xfrm>
          <a:custGeom>
            <a:avLst/>
            <a:gdLst/>
            <a:ahLst/>
            <a:cxnLst/>
            <a:rect l="l" t="t" r="r" b="b"/>
            <a:pathLst>
              <a:path w="162560" h="264794">
                <a:moveTo>
                  <a:pt x="93057" y="100986"/>
                </a:moveTo>
                <a:lnTo>
                  <a:pt x="78917" y="100986"/>
                </a:lnTo>
                <a:lnTo>
                  <a:pt x="75770" y="106442"/>
                </a:lnTo>
                <a:lnTo>
                  <a:pt x="70975" y="114471"/>
                </a:lnTo>
                <a:lnTo>
                  <a:pt x="67154" y="120785"/>
                </a:lnTo>
                <a:lnTo>
                  <a:pt x="63173" y="127302"/>
                </a:lnTo>
                <a:lnTo>
                  <a:pt x="56729" y="137773"/>
                </a:lnTo>
                <a:lnTo>
                  <a:pt x="44262" y="157628"/>
                </a:lnTo>
                <a:lnTo>
                  <a:pt x="33584" y="174932"/>
                </a:lnTo>
                <a:lnTo>
                  <a:pt x="18050" y="200374"/>
                </a:lnTo>
                <a:lnTo>
                  <a:pt x="16192" y="203493"/>
                </a:lnTo>
                <a:lnTo>
                  <a:pt x="12518" y="209853"/>
                </a:lnTo>
                <a:lnTo>
                  <a:pt x="7920" y="217716"/>
                </a:lnTo>
                <a:lnTo>
                  <a:pt x="375" y="243222"/>
                </a:lnTo>
                <a:lnTo>
                  <a:pt x="490" y="249441"/>
                </a:lnTo>
                <a:lnTo>
                  <a:pt x="115" y="252023"/>
                </a:lnTo>
                <a:lnTo>
                  <a:pt x="28293" y="264318"/>
                </a:lnTo>
                <a:lnTo>
                  <a:pt x="36921" y="263507"/>
                </a:lnTo>
                <a:lnTo>
                  <a:pt x="63836" y="252070"/>
                </a:lnTo>
                <a:lnTo>
                  <a:pt x="12510" y="252070"/>
                </a:lnTo>
                <a:lnTo>
                  <a:pt x="12415" y="251174"/>
                </a:lnTo>
                <a:lnTo>
                  <a:pt x="12367" y="250964"/>
                </a:lnTo>
                <a:lnTo>
                  <a:pt x="11522" y="249585"/>
                </a:lnTo>
                <a:lnTo>
                  <a:pt x="12847" y="249585"/>
                </a:lnTo>
                <a:lnTo>
                  <a:pt x="12723" y="244905"/>
                </a:lnTo>
                <a:lnTo>
                  <a:pt x="12803" y="239233"/>
                </a:lnTo>
                <a:lnTo>
                  <a:pt x="13228" y="236456"/>
                </a:lnTo>
                <a:lnTo>
                  <a:pt x="14214" y="233415"/>
                </a:lnTo>
                <a:lnTo>
                  <a:pt x="17343" y="226047"/>
                </a:lnTo>
                <a:lnTo>
                  <a:pt x="18807" y="223391"/>
                </a:lnTo>
                <a:lnTo>
                  <a:pt x="25106" y="212595"/>
                </a:lnTo>
                <a:lnTo>
                  <a:pt x="26767" y="209701"/>
                </a:lnTo>
                <a:lnTo>
                  <a:pt x="28576" y="206663"/>
                </a:lnTo>
                <a:lnTo>
                  <a:pt x="44753" y="180171"/>
                </a:lnTo>
                <a:lnTo>
                  <a:pt x="55018" y="163555"/>
                </a:lnTo>
                <a:lnTo>
                  <a:pt x="67146" y="144242"/>
                </a:lnTo>
                <a:lnTo>
                  <a:pt x="73635" y="133699"/>
                </a:lnTo>
                <a:lnTo>
                  <a:pt x="77750" y="126960"/>
                </a:lnTo>
                <a:lnTo>
                  <a:pt x="81595" y="120603"/>
                </a:lnTo>
                <a:lnTo>
                  <a:pt x="86349" y="112643"/>
                </a:lnTo>
                <a:lnTo>
                  <a:pt x="93057" y="100986"/>
                </a:lnTo>
                <a:close/>
              </a:path>
              <a:path w="162560" h="264794">
                <a:moveTo>
                  <a:pt x="11522" y="249585"/>
                </a:moveTo>
                <a:lnTo>
                  <a:pt x="12367" y="250964"/>
                </a:lnTo>
                <a:lnTo>
                  <a:pt x="12415" y="251174"/>
                </a:lnTo>
                <a:lnTo>
                  <a:pt x="12510" y="252070"/>
                </a:lnTo>
                <a:lnTo>
                  <a:pt x="12794" y="250099"/>
                </a:lnTo>
                <a:lnTo>
                  <a:pt x="12007" y="249840"/>
                </a:lnTo>
                <a:lnTo>
                  <a:pt x="11522" y="249585"/>
                </a:lnTo>
                <a:close/>
              </a:path>
              <a:path w="162560" h="264794">
                <a:moveTo>
                  <a:pt x="12794" y="250099"/>
                </a:moveTo>
                <a:lnTo>
                  <a:pt x="12510" y="252070"/>
                </a:lnTo>
                <a:lnTo>
                  <a:pt x="63836" y="252070"/>
                </a:lnTo>
                <a:lnTo>
                  <a:pt x="27906" y="252037"/>
                </a:lnTo>
                <a:lnTo>
                  <a:pt x="24899" y="252023"/>
                </a:lnTo>
                <a:lnTo>
                  <a:pt x="18150" y="251481"/>
                </a:lnTo>
                <a:lnTo>
                  <a:pt x="16055" y="251174"/>
                </a:lnTo>
                <a:lnTo>
                  <a:pt x="12794" y="250099"/>
                </a:lnTo>
                <a:close/>
              </a:path>
              <a:path w="162560" h="264794">
                <a:moveTo>
                  <a:pt x="94359" y="187749"/>
                </a:moveTo>
                <a:lnTo>
                  <a:pt x="94447" y="196989"/>
                </a:lnTo>
                <a:lnTo>
                  <a:pt x="94364" y="197623"/>
                </a:lnTo>
                <a:lnTo>
                  <a:pt x="93482" y="201691"/>
                </a:lnTo>
                <a:lnTo>
                  <a:pt x="69540" y="233631"/>
                </a:lnTo>
                <a:lnTo>
                  <a:pt x="51169" y="244905"/>
                </a:lnTo>
                <a:lnTo>
                  <a:pt x="47646" y="246818"/>
                </a:lnTo>
                <a:lnTo>
                  <a:pt x="27906" y="252037"/>
                </a:lnTo>
                <a:lnTo>
                  <a:pt x="63899" y="252037"/>
                </a:lnTo>
                <a:lnTo>
                  <a:pt x="94499" y="226260"/>
                </a:lnTo>
                <a:lnTo>
                  <a:pt x="106740" y="197623"/>
                </a:lnTo>
                <a:lnTo>
                  <a:pt x="106690" y="187868"/>
                </a:lnTo>
                <a:lnTo>
                  <a:pt x="94905" y="187868"/>
                </a:lnTo>
                <a:lnTo>
                  <a:pt x="94359" y="187749"/>
                </a:lnTo>
                <a:close/>
              </a:path>
              <a:path w="162560" h="264794">
                <a:moveTo>
                  <a:pt x="12847" y="249585"/>
                </a:moveTo>
                <a:lnTo>
                  <a:pt x="11522" y="249585"/>
                </a:lnTo>
                <a:lnTo>
                  <a:pt x="12007" y="249840"/>
                </a:lnTo>
                <a:lnTo>
                  <a:pt x="12794" y="250099"/>
                </a:lnTo>
                <a:lnTo>
                  <a:pt x="12847" y="249585"/>
                </a:lnTo>
                <a:close/>
              </a:path>
              <a:path w="162560" h="264794">
                <a:moveTo>
                  <a:pt x="56781" y="173480"/>
                </a:moveTo>
                <a:lnTo>
                  <a:pt x="54930" y="173654"/>
                </a:lnTo>
                <a:lnTo>
                  <a:pt x="49484" y="177579"/>
                </a:lnTo>
                <a:lnTo>
                  <a:pt x="48639" y="179504"/>
                </a:lnTo>
                <a:lnTo>
                  <a:pt x="46160" y="187459"/>
                </a:lnTo>
                <a:lnTo>
                  <a:pt x="44490" y="191288"/>
                </a:lnTo>
                <a:lnTo>
                  <a:pt x="45902" y="194904"/>
                </a:lnTo>
                <a:lnTo>
                  <a:pt x="52105" y="197623"/>
                </a:lnTo>
                <a:lnTo>
                  <a:pt x="55721" y="196211"/>
                </a:lnTo>
                <a:lnTo>
                  <a:pt x="57618" y="191880"/>
                </a:lnTo>
                <a:lnTo>
                  <a:pt x="58116" y="190362"/>
                </a:lnTo>
                <a:lnTo>
                  <a:pt x="59371" y="186306"/>
                </a:lnTo>
                <a:lnTo>
                  <a:pt x="59528" y="185946"/>
                </a:lnTo>
                <a:lnTo>
                  <a:pt x="58900" y="185906"/>
                </a:lnTo>
                <a:lnTo>
                  <a:pt x="59844" y="185226"/>
                </a:lnTo>
                <a:lnTo>
                  <a:pt x="106598" y="185226"/>
                </a:lnTo>
                <a:lnTo>
                  <a:pt x="106593" y="185088"/>
                </a:lnTo>
                <a:lnTo>
                  <a:pt x="106025" y="182157"/>
                </a:lnTo>
                <a:lnTo>
                  <a:pt x="102082" y="177184"/>
                </a:lnTo>
                <a:lnTo>
                  <a:pt x="99960" y="176348"/>
                </a:lnTo>
                <a:lnTo>
                  <a:pt x="94879" y="175345"/>
                </a:lnTo>
                <a:lnTo>
                  <a:pt x="93192" y="174932"/>
                </a:lnTo>
                <a:lnTo>
                  <a:pt x="91912" y="174776"/>
                </a:lnTo>
                <a:lnTo>
                  <a:pt x="82420" y="173921"/>
                </a:lnTo>
                <a:lnTo>
                  <a:pt x="81128" y="173832"/>
                </a:lnTo>
                <a:lnTo>
                  <a:pt x="80304" y="173798"/>
                </a:lnTo>
                <a:lnTo>
                  <a:pt x="61835" y="173798"/>
                </a:lnTo>
                <a:lnTo>
                  <a:pt x="56781" y="173480"/>
                </a:lnTo>
                <a:close/>
              </a:path>
              <a:path w="162560" h="264794">
                <a:moveTo>
                  <a:pt x="94213" y="186996"/>
                </a:moveTo>
                <a:lnTo>
                  <a:pt x="94359" y="187749"/>
                </a:lnTo>
                <a:lnTo>
                  <a:pt x="94905" y="187868"/>
                </a:lnTo>
                <a:lnTo>
                  <a:pt x="94213" y="186996"/>
                </a:lnTo>
                <a:close/>
              </a:path>
              <a:path w="162560" h="264794">
                <a:moveTo>
                  <a:pt x="106659" y="186996"/>
                </a:moveTo>
                <a:lnTo>
                  <a:pt x="94213" y="186996"/>
                </a:lnTo>
                <a:lnTo>
                  <a:pt x="94905" y="187868"/>
                </a:lnTo>
                <a:lnTo>
                  <a:pt x="106690" y="187868"/>
                </a:lnTo>
                <a:lnTo>
                  <a:pt x="106659" y="186996"/>
                </a:lnTo>
                <a:close/>
              </a:path>
              <a:path w="162560" h="264794">
                <a:moveTo>
                  <a:pt x="106625" y="185995"/>
                </a:moveTo>
                <a:lnTo>
                  <a:pt x="78042" y="185995"/>
                </a:lnTo>
                <a:lnTo>
                  <a:pt x="80408" y="186075"/>
                </a:lnTo>
                <a:lnTo>
                  <a:pt x="84377" y="186411"/>
                </a:lnTo>
                <a:lnTo>
                  <a:pt x="88221" y="186777"/>
                </a:lnTo>
                <a:lnTo>
                  <a:pt x="90266" y="186945"/>
                </a:lnTo>
                <a:lnTo>
                  <a:pt x="91117" y="187048"/>
                </a:lnTo>
                <a:lnTo>
                  <a:pt x="92859" y="187459"/>
                </a:lnTo>
                <a:lnTo>
                  <a:pt x="94359" y="187749"/>
                </a:lnTo>
                <a:lnTo>
                  <a:pt x="94213" y="186996"/>
                </a:lnTo>
                <a:lnTo>
                  <a:pt x="106659" y="186996"/>
                </a:lnTo>
                <a:lnTo>
                  <a:pt x="106625" y="185995"/>
                </a:lnTo>
                <a:close/>
              </a:path>
              <a:path w="162560" h="264794">
                <a:moveTo>
                  <a:pt x="106598" y="185226"/>
                </a:moveTo>
                <a:lnTo>
                  <a:pt x="59844" y="185226"/>
                </a:lnTo>
                <a:lnTo>
                  <a:pt x="59528" y="185946"/>
                </a:lnTo>
                <a:lnTo>
                  <a:pt x="61126" y="186049"/>
                </a:lnTo>
                <a:lnTo>
                  <a:pt x="61803" y="186074"/>
                </a:lnTo>
                <a:lnTo>
                  <a:pt x="63966" y="185976"/>
                </a:lnTo>
                <a:lnTo>
                  <a:pt x="106623" y="185963"/>
                </a:lnTo>
                <a:lnTo>
                  <a:pt x="106598" y="185226"/>
                </a:lnTo>
                <a:close/>
              </a:path>
              <a:path w="162560" h="264794">
                <a:moveTo>
                  <a:pt x="106623" y="185963"/>
                </a:moveTo>
                <a:lnTo>
                  <a:pt x="65552" y="185963"/>
                </a:lnTo>
                <a:lnTo>
                  <a:pt x="72377" y="186039"/>
                </a:lnTo>
                <a:lnTo>
                  <a:pt x="106625" y="185995"/>
                </a:lnTo>
                <a:close/>
              </a:path>
              <a:path w="162560" h="264794">
                <a:moveTo>
                  <a:pt x="59844" y="185226"/>
                </a:moveTo>
                <a:lnTo>
                  <a:pt x="58902" y="185906"/>
                </a:lnTo>
                <a:lnTo>
                  <a:pt x="59528" y="185946"/>
                </a:lnTo>
                <a:lnTo>
                  <a:pt x="59844" y="185226"/>
                </a:lnTo>
                <a:close/>
              </a:path>
              <a:path w="162560" h="264794">
                <a:moveTo>
                  <a:pt x="65457" y="173700"/>
                </a:moveTo>
                <a:lnTo>
                  <a:pt x="63686" y="173713"/>
                </a:lnTo>
                <a:lnTo>
                  <a:pt x="61835" y="173798"/>
                </a:lnTo>
                <a:lnTo>
                  <a:pt x="80304" y="173798"/>
                </a:lnTo>
                <a:lnTo>
                  <a:pt x="79786" y="173776"/>
                </a:lnTo>
                <a:lnTo>
                  <a:pt x="73913" y="173776"/>
                </a:lnTo>
                <a:lnTo>
                  <a:pt x="65457" y="173700"/>
                </a:lnTo>
                <a:close/>
              </a:path>
              <a:path w="162560" h="264794">
                <a:moveTo>
                  <a:pt x="79023" y="173744"/>
                </a:moveTo>
                <a:lnTo>
                  <a:pt x="73913" y="173776"/>
                </a:lnTo>
                <a:lnTo>
                  <a:pt x="79786" y="173776"/>
                </a:lnTo>
                <a:lnTo>
                  <a:pt x="79023" y="173744"/>
                </a:lnTo>
                <a:close/>
              </a:path>
              <a:path w="162560" h="264794">
                <a:moveTo>
                  <a:pt x="125266" y="50733"/>
                </a:moveTo>
                <a:lnTo>
                  <a:pt x="110445" y="50733"/>
                </a:lnTo>
                <a:lnTo>
                  <a:pt x="103090" y="61583"/>
                </a:lnTo>
                <a:lnTo>
                  <a:pt x="82330" y="95021"/>
                </a:lnTo>
                <a:lnTo>
                  <a:pt x="78917" y="100986"/>
                </a:lnTo>
                <a:lnTo>
                  <a:pt x="93057" y="100986"/>
                </a:lnTo>
                <a:lnTo>
                  <a:pt x="116385" y="63804"/>
                </a:lnTo>
                <a:lnTo>
                  <a:pt x="125266" y="50733"/>
                </a:lnTo>
                <a:close/>
              </a:path>
              <a:path w="162560" h="264794">
                <a:moveTo>
                  <a:pt x="149191" y="22814"/>
                </a:moveTo>
                <a:lnTo>
                  <a:pt x="127229" y="50733"/>
                </a:lnTo>
                <a:lnTo>
                  <a:pt x="129059" y="54010"/>
                </a:lnTo>
                <a:lnTo>
                  <a:pt x="135575" y="55855"/>
                </a:lnTo>
                <a:lnTo>
                  <a:pt x="138964" y="53962"/>
                </a:lnTo>
                <a:lnTo>
                  <a:pt x="141561" y="44726"/>
                </a:lnTo>
                <a:lnTo>
                  <a:pt x="142703" y="40989"/>
                </a:lnTo>
                <a:lnTo>
                  <a:pt x="143854" y="37376"/>
                </a:lnTo>
                <a:lnTo>
                  <a:pt x="144471" y="35218"/>
                </a:lnTo>
                <a:lnTo>
                  <a:pt x="145552" y="30497"/>
                </a:lnTo>
                <a:lnTo>
                  <a:pt x="145798" y="29559"/>
                </a:lnTo>
                <a:lnTo>
                  <a:pt x="146392" y="27992"/>
                </a:lnTo>
                <a:lnTo>
                  <a:pt x="146772" y="27185"/>
                </a:lnTo>
                <a:lnTo>
                  <a:pt x="147507" y="25796"/>
                </a:lnTo>
                <a:lnTo>
                  <a:pt x="149191" y="22814"/>
                </a:lnTo>
                <a:close/>
              </a:path>
              <a:path w="162560" h="264794">
                <a:moveTo>
                  <a:pt x="139666" y="14742"/>
                </a:moveTo>
                <a:lnTo>
                  <a:pt x="113223" y="46629"/>
                </a:lnTo>
                <a:lnTo>
                  <a:pt x="110021" y="51358"/>
                </a:lnTo>
                <a:lnTo>
                  <a:pt x="110445" y="50733"/>
                </a:lnTo>
                <a:lnTo>
                  <a:pt x="125266" y="50733"/>
                </a:lnTo>
                <a:lnTo>
                  <a:pt x="126870" y="48411"/>
                </a:lnTo>
                <a:lnTo>
                  <a:pt x="128380" y="46302"/>
                </a:lnTo>
                <a:lnTo>
                  <a:pt x="130459" y="39035"/>
                </a:lnTo>
                <a:lnTo>
                  <a:pt x="132184" y="33582"/>
                </a:lnTo>
                <a:lnTo>
                  <a:pt x="132596" y="32139"/>
                </a:lnTo>
                <a:lnTo>
                  <a:pt x="133730" y="27185"/>
                </a:lnTo>
                <a:lnTo>
                  <a:pt x="134061" y="25928"/>
                </a:lnTo>
                <a:lnTo>
                  <a:pt x="135114" y="23150"/>
                </a:lnTo>
                <a:lnTo>
                  <a:pt x="135628" y="22030"/>
                </a:lnTo>
                <a:lnTo>
                  <a:pt x="136953" y="19546"/>
                </a:lnTo>
                <a:lnTo>
                  <a:pt x="139666" y="14742"/>
                </a:lnTo>
                <a:close/>
              </a:path>
              <a:path w="162560" h="264794">
                <a:moveTo>
                  <a:pt x="150060" y="5346"/>
                </a:moveTo>
                <a:lnTo>
                  <a:pt x="149122" y="6410"/>
                </a:lnTo>
                <a:lnTo>
                  <a:pt x="144773" y="10576"/>
                </a:lnTo>
                <a:lnTo>
                  <a:pt x="143736" y="11461"/>
                </a:lnTo>
                <a:lnTo>
                  <a:pt x="139666" y="14742"/>
                </a:lnTo>
                <a:lnTo>
                  <a:pt x="136674" y="20039"/>
                </a:lnTo>
                <a:lnTo>
                  <a:pt x="132596" y="32139"/>
                </a:lnTo>
                <a:lnTo>
                  <a:pt x="132110" y="33842"/>
                </a:lnTo>
                <a:lnTo>
                  <a:pt x="130459" y="39035"/>
                </a:lnTo>
                <a:lnTo>
                  <a:pt x="129466" y="42437"/>
                </a:lnTo>
                <a:lnTo>
                  <a:pt x="128380" y="46302"/>
                </a:lnTo>
                <a:lnTo>
                  <a:pt x="130182" y="43784"/>
                </a:lnTo>
                <a:lnTo>
                  <a:pt x="132267" y="40989"/>
                </a:lnTo>
                <a:lnTo>
                  <a:pt x="149191" y="22814"/>
                </a:lnTo>
                <a:lnTo>
                  <a:pt x="150346" y="20768"/>
                </a:lnTo>
                <a:lnTo>
                  <a:pt x="152643" y="17056"/>
                </a:lnTo>
                <a:lnTo>
                  <a:pt x="155782" y="12698"/>
                </a:lnTo>
                <a:lnTo>
                  <a:pt x="153417" y="12698"/>
                </a:lnTo>
                <a:lnTo>
                  <a:pt x="149424" y="8704"/>
                </a:lnTo>
                <a:lnTo>
                  <a:pt x="149404" y="7035"/>
                </a:lnTo>
                <a:lnTo>
                  <a:pt x="150060" y="5346"/>
                </a:lnTo>
                <a:close/>
              </a:path>
              <a:path w="162560" h="264794">
                <a:moveTo>
                  <a:pt x="160493" y="12258"/>
                </a:moveTo>
                <a:lnTo>
                  <a:pt x="156157" y="12258"/>
                </a:lnTo>
                <a:lnTo>
                  <a:pt x="152643" y="17056"/>
                </a:lnTo>
                <a:lnTo>
                  <a:pt x="150207" y="21014"/>
                </a:lnTo>
                <a:lnTo>
                  <a:pt x="149191" y="22814"/>
                </a:lnTo>
                <a:lnTo>
                  <a:pt x="151727" y="20768"/>
                </a:lnTo>
                <a:lnTo>
                  <a:pt x="152948" y="19726"/>
                </a:lnTo>
                <a:lnTo>
                  <a:pt x="159186" y="13737"/>
                </a:lnTo>
                <a:lnTo>
                  <a:pt x="160493" y="12258"/>
                </a:lnTo>
                <a:close/>
              </a:path>
              <a:path w="162560" h="264794">
                <a:moveTo>
                  <a:pt x="156825" y="0"/>
                </a:moveTo>
                <a:lnTo>
                  <a:pt x="139666" y="14742"/>
                </a:lnTo>
                <a:lnTo>
                  <a:pt x="143736" y="11461"/>
                </a:lnTo>
                <a:lnTo>
                  <a:pt x="144773" y="10576"/>
                </a:lnTo>
                <a:lnTo>
                  <a:pt x="149122" y="6410"/>
                </a:lnTo>
                <a:lnTo>
                  <a:pt x="150060" y="5346"/>
                </a:lnTo>
                <a:lnTo>
                  <a:pt x="162375" y="5346"/>
                </a:lnTo>
                <a:lnTo>
                  <a:pt x="162363" y="4302"/>
                </a:lnTo>
                <a:lnTo>
                  <a:pt x="158513" y="452"/>
                </a:lnTo>
                <a:lnTo>
                  <a:pt x="156825" y="0"/>
                </a:lnTo>
                <a:close/>
              </a:path>
              <a:path w="162560" h="264794">
                <a:moveTo>
                  <a:pt x="162375" y="5346"/>
                </a:moveTo>
                <a:lnTo>
                  <a:pt x="150060" y="5346"/>
                </a:lnTo>
                <a:lnTo>
                  <a:pt x="149404" y="7035"/>
                </a:lnTo>
                <a:lnTo>
                  <a:pt x="149424" y="8704"/>
                </a:lnTo>
                <a:lnTo>
                  <a:pt x="153417" y="12698"/>
                </a:lnTo>
                <a:lnTo>
                  <a:pt x="154067" y="12675"/>
                </a:lnTo>
                <a:lnTo>
                  <a:pt x="155897" y="12310"/>
                </a:lnTo>
                <a:lnTo>
                  <a:pt x="156319" y="12047"/>
                </a:lnTo>
                <a:lnTo>
                  <a:pt x="160611" y="12047"/>
                </a:lnTo>
                <a:lnTo>
                  <a:pt x="162401" y="7447"/>
                </a:lnTo>
                <a:lnTo>
                  <a:pt x="162375" y="5346"/>
                </a:lnTo>
                <a:close/>
              </a:path>
              <a:path w="162560" h="264794">
                <a:moveTo>
                  <a:pt x="156111" y="12267"/>
                </a:moveTo>
                <a:lnTo>
                  <a:pt x="154067" y="12675"/>
                </a:lnTo>
                <a:lnTo>
                  <a:pt x="153417" y="12698"/>
                </a:lnTo>
                <a:lnTo>
                  <a:pt x="155782" y="12698"/>
                </a:lnTo>
                <a:lnTo>
                  <a:pt x="156111" y="12267"/>
                </a:lnTo>
                <a:close/>
              </a:path>
              <a:path w="162560" h="264794">
                <a:moveTo>
                  <a:pt x="156319" y="12047"/>
                </a:moveTo>
                <a:lnTo>
                  <a:pt x="156012" y="12267"/>
                </a:lnTo>
                <a:lnTo>
                  <a:pt x="156236" y="12106"/>
                </a:lnTo>
                <a:close/>
              </a:path>
              <a:path w="162560" h="264794">
                <a:moveTo>
                  <a:pt x="160611" y="12047"/>
                </a:moveTo>
                <a:lnTo>
                  <a:pt x="156319" y="12047"/>
                </a:lnTo>
                <a:lnTo>
                  <a:pt x="156111" y="12267"/>
                </a:lnTo>
                <a:lnTo>
                  <a:pt x="160493" y="12258"/>
                </a:lnTo>
                <a:lnTo>
                  <a:pt x="160611" y="12047"/>
                </a:lnTo>
                <a:close/>
              </a:path>
            </a:pathLst>
          </a:custGeom>
          <a:solidFill>
            <a:srgbClr val="000000"/>
          </a:solidFill>
        </p:spPr>
        <p:txBody>
          <a:bodyPr wrap="square" lIns="0" tIns="0" rIns="0" bIns="0" rtlCol="0"/>
          <a:lstStyle/>
          <a:p>
            <a:endParaRPr/>
          </a:p>
        </p:txBody>
      </p:sp>
      <p:pic>
        <p:nvPicPr>
          <p:cNvPr id="23" name="object 23"/>
          <p:cNvPicPr/>
          <p:nvPr/>
        </p:nvPicPr>
        <p:blipFill>
          <a:blip r:embed="rId17" cstate="print"/>
          <a:stretch>
            <a:fillRect/>
          </a:stretch>
        </p:blipFill>
        <p:spPr>
          <a:xfrm>
            <a:off x="3114074" y="2260565"/>
            <a:ext cx="131532" cy="133750"/>
          </a:xfrm>
          <a:prstGeom prst="rect">
            <a:avLst/>
          </a:prstGeom>
        </p:spPr>
      </p:pic>
      <p:pic>
        <p:nvPicPr>
          <p:cNvPr id="24" name="object 24"/>
          <p:cNvPicPr/>
          <p:nvPr/>
        </p:nvPicPr>
        <p:blipFill>
          <a:blip r:embed="rId18" cstate="print"/>
          <a:stretch>
            <a:fillRect/>
          </a:stretch>
        </p:blipFill>
        <p:spPr>
          <a:xfrm>
            <a:off x="3564987" y="1249123"/>
            <a:ext cx="143555" cy="215882"/>
          </a:xfrm>
          <a:prstGeom prst="rect">
            <a:avLst/>
          </a:prstGeom>
        </p:spPr>
      </p:pic>
      <p:pic>
        <p:nvPicPr>
          <p:cNvPr id="25" name="object 25"/>
          <p:cNvPicPr/>
          <p:nvPr/>
        </p:nvPicPr>
        <p:blipFill>
          <a:blip r:embed="rId19" cstate="print"/>
          <a:stretch>
            <a:fillRect/>
          </a:stretch>
        </p:blipFill>
        <p:spPr>
          <a:xfrm>
            <a:off x="3587583" y="1789626"/>
            <a:ext cx="120338" cy="207732"/>
          </a:xfrm>
          <a:prstGeom prst="rect">
            <a:avLst/>
          </a:prstGeom>
        </p:spPr>
      </p:pic>
      <p:pic>
        <p:nvPicPr>
          <p:cNvPr id="26" name="object 26"/>
          <p:cNvPicPr/>
          <p:nvPr/>
        </p:nvPicPr>
        <p:blipFill>
          <a:blip r:embed="rId20" cstate="print"/>
          <a:stretch>
            <a:fillRect/>
          </a:stretch>
        </p:blipFill>
        <p:spPr>
          <a:xfrm>
            <a:off x="3528458" y="2207500"/>
            <a:ext cx="154652" cy="199662"/>
          </a:xfrm>
          <a:prstGeom prst="rect">
            <a:avLst/>
          </a:prstGeom>
        </p:spPr>
      </p:pic>
      <p:pic>
        <p:nvPicPr>
          <p:cNvPr id="27" name="object 27"/>
          <p:cNvPicPr/>
          <p:nvPr/>
        </p:nvPicPr>
        <p:blipFill>
          <a:blip r:embed="rId21" cstate="print"/>
          <a:stretch>
            <a:fillRect/>
          </a:stretch>
        </p:blipFill>
        <p:spPr>
          <a:xfrm>
            <a:off x="3193027" y="519479"/>
            <a:ext cx="162613" cy="159514"/>
          </a:xfrm>
          <a:prstGeom prst="rect">
            <a:avLst/>
          </a:prstGeom>
        </p:spPr>
      </p:pic>
      <p:pic>
        <p:nvPicPr>
          <p:cNvPr id="28" name="object 28"/>
          <p:cNvPicPr/>
          <p:nvPr/>
        </p:nvPicPr>
        <p:blipFill>
          <a:blip r:embed="rId22" cstate="print"/>
          <a:stretch>
            <a:fillRect/>
          </a:stretch>
        </p:blipFill>
        <p:spPr>
          <a:xfrm>
            <a:off x="3640620" y="543057"/>
            <a:ext cx="179536" cy="160598"/>
          </a:xfrm>
          <a:prstGeom prst="rect">
            <a:avLst/>
          </a:prstGeom>
        </p:spPr>
      </p:pic>
      <p:pic>
        <p:nvPicPr>
          <p:cNvPr id="29" name="object 29"/>
          <p:cNvPicPr/>
          <p:nvPr/>
        </p:nvPicPr>
        <p:blipFill>
          <a:blip r:embed="rId23" cstate="print"/>
          <a:stretch>
            <a:fillRect/>
          </a:stretch>
        </p:blipFill>
        <p:spPr>
          <a:xfrm>
            <a:off x="4886546" y="324584"/>
            <a:ext cx="207967" cy="162769"/>
          </a:xfrm>
          <a:prstGeom prst="rect">
            <a:avLst/>
          </a:prstGeom>
        </p:spPr>
      </p:pic>
      <p:pic>
        <p:nvPicPr>
          <p:cNvPr id="30" name="object 30"/>
          <p:cNvPicPr/>
          <p:nvPr/>
        </p:nvPicPr>
        <p:blipFill>
          <a:blip r:embed="rId24" cstate="print"/>
          <a:stretch>
            <a:fillRect/>
          </a:stretch>
        </p:blipFill>
        <p:spPr>
          <a:xfrm>
            <a:off x="5154248" y="318010"/>
            <a:ext cx="266019" cy="159414"/>
          </a:xfrm>
          <a:prstGeom prst="rect">
            <a:avLst/>
          </a:prstGeom>
        </p:spPr>
      </p:pic>
      <p:sp>
        <p:nvSpPr>
          <p:cNvPr id="31" name="object 31"/>
          <p:cNvSpPr/>
          <p:nvPr/>
        </p:nvSpPr>
        <p:spPr>
          <a:xfrm>
            <a:off x="5561115" y="339101"/>
            <a:ext cx="113396" cy="95491"/>
          </a:xfrm>
          <a:custGeom>
            <a:avLst/>
            <a:gdLst/>
            <a:ahLst/>
            <a:cxnLst/>
            <a:rect l="l" t="t" r="r" b="b"/>
            <a:pathLst>
              <a:path w="132715" h="111759">
                <a:moveTo>
                  <a:pt x="117233" y="97688"/>
                </a:moveTo>
                <a:lnTo>
                  <a:pt x="117170" y="94068"/>
                </a:lnTo>
                <a:lnTo>
                  <a:pt x="117157" y="93814"/>
                </a:lnTo>
                <a:lnTo>
                  <a:pt x="117119" y="90792"/>
                </a:lnTo>
                <a:lnTo>
                  <a:pt x="114490" y="88176"/>
                </a:lnTo>
                <a:lnTo>
                  <a:pt x="111658" y="88176"/>
                </a:lnTo>
                <a:lnTo>
                  <a:pt x="110794" y="88125"/>
                </a:lnTo>
                <a:lnTo>
                  <a:pt x="108610" y="88150"/>
                </a:lnTo>
                <a:lnTo>
                  <a:pt x="108419" y="88176"/>
                </a:lnTo>
                <a:lnTo>
                  <a:pt x="107721" y="88176"/>
                </a:lnTo>
                <a:lnTo>
                  <a:pt x="107289" y="88176"/>
                </a:lnTo>
                <a:lnTo>
                  <a:pt x="107124" y="88176"/>
                </a:lnTo>
                <a:lnTo>
                  <a:pt x="99669" y="88112"/>
                </a:lnTo>
                <a:lnTo>
                  <a:pt x="95796" y="88176"/>
                </a:lnTo>
                <a:lnTo>
                  <a:pt x="93497" y="88239"/>
                </a:lnTo>
                <a:lnTo>
                  <a:pt x="82892" y="88900"/>
                </a:lnTo>
                <a:lnTo>
                  <a:pt x="79476" y="89052"/>
                </a:lnTo>
                <a:lnTo>
                  <a:pt x="49517" y="91020"/>
                </a:lnTo>
                <a:lnTo>
                  <a:pt x="34213" y="92379"/>
                </a:lnTo>
                <a:lnTo>
                  <a:pt x="29171" y="92697"/>
                </a:lnTo>
                <a:lnTo>
                  <a:pt x="19202" y="93052"/>
                </a:lnTo>
                <a:lnTo>
                  <a:pt x="16776" y="93205"/>
                </a:lnTo>
                <a:lnTo>
                  <a:pt x="15798" y="93230"/>
                </a:lnTo>
                <a:lnTo>
                  <a:pt x="15798" y="99110"/>
                </a:lnTo>
                <a:lnTo>
                  <a:pt x="12877" y="99288"/>
                </a:lnTo>
                <a:lnTo>
                  <a:pt x="12738" y="99288"/>
                </a:lnTo>
                <a:lnTo>
                  <a:pt x="15798" y="99110"/>
                </a:lnTo>
                <a:lnTo>
                  <a:pt x="15798" y="93230"/>
                </a:lnTo>
                <a:lnTo>
                  <a:pt x="0" y="101612"/>
                </a:lnTo>
                <a:lnTo>
                  <a:pt x="127" y="102539"/>
                </a:lnTo>
                <a:lnTo>
                  <a:pt x="11074" y="111594"/>
                </a:lnTo>
                <a:lnTo>
                  <a:pt x="12230" y="111594"/>
                </a:lnTo>
                <a:lnTo>
                  <a:pt x="16116" y="111379"/>
                </a:lnTo>
                <a:lnTo>
                  <a:pt x="19888" y="111379"/>
                </a:lnTo>
                <a:lnTo>
                  <a:pt x="22631" y="108635"/>
                </a:lnTo>
                <a:lnTo>
                  <a:pt x="22631" y="105702"/>
                </a:lnTo>
                <a:lnTo>
                  <a:pt x="22631" y="105206"/>
                </a:lnTo>
                <a:lnTo>
                  <a:pt x="29781" y="104940"/>
                </a:lnTo>
                <a:lnTo>
                  <a:pt x="35115" y="104597"/>
                </a:lnTo>
                <a:lnTo>
                  <a:pt x="50698" y="103225"/>
                </a:lnTo>
                <a:lnTo>
                  <a:pt x="60515" y="102196"/>
                </a:lnTo>
                <a:lnTo>
                  <a:pt x="62852" y="101968"/>
                </a:lnTo>
                <a:lnTo>
                  <a:pt x="66979" y="101701"/>
                </a:lnTo>
                <a:lnTo>
                  <a:pt x="68834" y="101612"/>
                </a:lnTo>
                <a:lnTo>
                  <a:pt x="79933" y="101307"/>
                </a:lnTo>
                <a:lnTo>
                  <a:pt x="83553" y="101142"/>
                </a:lnTo>
                <a:lnTo>
                  <a:pt x="87109" y="100926"/>
                </a:lnTo>
                <a:lnTo>
                  <a:pt x="89700" y="102971"/>
                </a:lnTo>
                <a:lnTo>
                  <a:pt x="96520" y="102196"/>
                </a:lnTo>
                <a:lnTo>
                  <a:pt x="106591" y="101104"/>
                </a:lnTo>
                <a:lnTo>
                  <a:pt x="110388" y="100660"/>
                </a:lnTo>
                <a:lnTo>
                  <a:pt x="111836" y="100431"/>
                </a:lnTo>
                <a:lnTo>
                  <a:pt x="113423" y="100431"/>
                </a:lnTo>
                <a:lnTo>
                  <a:pt x="113715" y="100558"/>
                </a:lnTo>
                <a:lnTo>
                  <a:pt x="113792" y="100431"/>
                </a:lnTo>
                <a:lnTo>
                  <a:pt x="114490" y="100431"/>
                </a:lnTo>
                <a:lnTo>
                  <a:pt x="117233" y="97688"/>
                </a:lnTo>
                <a:close/>
              </a:path>
              <a:path w="132715" h="111759">
                <a:moveTo>
                  <a:pt x="132270" y="21704"/>
                </a:moveTo>
                <a:lnTo>
                  <a:pt x="130937" y="15976"/>
                </a:lnTo>
                <a:lnTo>
                  <a:pt x="128371" y="12268"/>
                </a:lnTo>
                <a:lnTo>
                  <a:pt x="125590" y="8242"/>
                </a:lnTo>
                <a:lnTo>
                  <a:pt x="87693" y="88"/>
                </a:lnTo>
                <a:lnTo>
                  <a:pt x="86537" y="63"/>
                </a:lnTo>
                <a:lnTo>
                  <a:pt x="83362" y="0"/>
                </a:lnTo>
                <a:lnTo>
                  <a:pt x="70116" y="63"/>
                </a:lnTo>
                <a:lnTo>
                  <a:pt x="39204" y="0"/>
                </a:lnTo>
                <a:lnTo>
                  <a:pt x="36766" y="0"/>
                </a:lnTo>
                <a:lnTo>
                  <a:pt x="28003" y="177"/>
                </a:lnTo>
                <a:lnTo>
                  <a:pt x="22733" y="393"/>
                </a:lnTo>
                <a:lnTo>
                  <a:pt x="18592" y="698"/>
                </a:lnTo>
                <a:lnTo>
                  <a:pt x="14211" y="762"/>
                </a:lnTo>
                <a:lnTo>
                  <a:pt x="10985" y="1130"/>
                </a:lnTo>
                <a:lnTo>
                  <a:pt x="9194" y="1739"/>
                </a:lnTo>
                <a:lnTo>
                  <a:pt x="6273" y="5003"/>
                </a:lnTo>
                <a:lnTo>
                  <a:pt x="5753" y="6731"/>
                </a:lnTo>
                <a:lnTo>
                  <a:pt x="5791" y="9436"/>
                </a:lnTo>
                <a:lnTo>
                  <a:pt x="6108" y="11150"/>
                </a:lnTo>
                <a:lnTo>
                  <a:pt x="6337" y="12954"/>
                </a:lnTo>
                <a:lnTo>
                  <a:pt x="18948" y="42773"/>
                </a:lnTo>
                <a:lnTo>
                  <a:pt x="20472" y="45796"/>
                </a:lnTo>
                <a:lnTo>
                  <a:pt x="24155" y="47002"/>
                </a:lnTo>
                <a:lnTo>
                  <a:pt x="30200" y="43954"/>
                </a:lnTo>
                <a:lnTo>
                  <a:pt x="31419" y="40259"/>
                </a:lnTo>
                <a:lnTo>
                  <a:pt x="25057" y="27863"/>
                </a:lnTo>
                <a:lnTo>
                  <a:pt x="21869" y="20980"/>
                </a:lnTo>
                <a:lnTo>
                  <a:pt x="20904" y="18757"/>
                </a:lnTo>
                <a:lnTo>
                  <a:pt x="19177" y="13716"/>
                </a:lnTo>
                <a:lnTo>
                  <a:pt x="18999" y="13055"/>
                </a:lnTo>
                <a:lnTo>
                  <a:pt x="23393" y="12636"/>
                </a:lnTo>
                <a:lnTo>
                  <a:pt x="28460" y="12433"/>
                </a:lnTo>
                <a:lnTo>
                  <a:pt x="36868" y="12268"/>
                </a:lnTo>
                <a:lnTo>
                  <a:pt x="48806" y="12319"/>
                </a:lnTo>
                <a:lnTo>
                  <a:pt x="80416" y="12268"/>
                </a:lnTo>
                <a:lnTo>
                  <a:pt x="83261" y="12268"/>
                </a:lnTo>
                <a:lnTo>
                  <a:pt x="88417" y="12357"/>
                </a:lnTo>
                <a:lnTo>
                  <a:pt x="95961" y="12407"/>
                </a:lnTo>
                <a:lnTo>
                  <a:pt x="118872" y="20980"/>
                </a:lnTo>
                <a:lnTo>
                  <a:pt x="118706" y="21310"/>
                </a:lnTo>
                <a:lnTo>
                  <a:pt x="83781" y="37858"/>
                </a:lnTo>
                <a:lnTo>
                  <a:pt x="79629" y="39636"/>
                </a:lnTo>
                <a:lnTo>
                  <a:pt x="72123" y="43408"/>
                </a:lnTo>
                <a:lnTo>
                  <a:pt x="70904" y="47091"/>
                </a:lnTo>
                <a:lnTo>
                  <a:pt x="73952" y="53149"/>
                </a:lnTo>
                <a:lnTo>
                  <a:pt x="77635" y="54368"/>
                </a:lnTo>
                <a:lnTo>
                  <a:pt x="84747" y="50787"/>
                </a:lnTo>
                <a:lnTo>
                  <a:pt x="88734" y="49085"/>
                </a:lnTo>
                <a:lnTo>
                  <a:pt x="126466" y="31115"/>
                </a:lnTo>
                <a:lnTo>
                  <a:pt x="129628" y="26873"/>
                </a:lnTo>
                <a:lnTo>
                  <a:pt x="132270" y="21704"/>
                </a:lnTo>
                <a:close/>
              </a:path>
            </a:pathLst>
          </a:custGeom>
          <a:solidFill>
            <a:srgbClr val="000000"/>
          </a:solidFill>
        </p:spPr>
        <p:txBody>
          <a:bodyPr wrap="square" lIns="0" tIns="0" rIns="0" bIns="0" rtlCol="0"/>
          <a:lstStyle/>
          <a:p>
            <a:endParaRPr/>
          </a:p>
        </p:txBody>
      </p:sp>
      <p:pic>
        <p:nvPicPr>
          <p:cNvPr id="32" name="object 32"/>
          <p:cNvPicPr/>
          <p:nvPr/>
        </p:nvPicPr>
        <p:blipFill>
          <a:blip r:embed="rId25" cstate="print"/>
          <a:stretch>
            <a:fillRect/>
          </a:stretch>
        </p:blipFill>
        <p:spPr>
          <a:xfrm>
            <a:off x="5759771" y="266721"/>
            <a:ext cx="183893" cy="206193"/>
          </a:xfrm>
          <a:prstGeom prst="rect">
            <a:avLst/>
          </a:prstGeom>
        </p:spPr>
      </p:pic>
      <p:pic>
        <p:nvPicPr>
          <p:cNvPr id="33" name="object 33"/>
          <p:cNvPicPr/>
          <p:nvPr/>
        </p:nvPicPr>
        <p:blipFill>
          <a:blip r:embed="rId26" cstate="print"/>
          <a:stretch>
            <a:fillRect/>
          </a:stretch>
        </p:blipFill>
        <p:spPr>
          <a:xfrm>
            <a:off x="5008449" y="620189"/>
            <a:ext cx="261502" cy="185167"/>
          </a:xfrm>
          <a:prstGeom prst="rect">
            <a:avLst/>
          </a:prstGeom>
        </p:spPr>
      </p:pic>
      <p:pic>
        <p:nvPicPr>
          <p:cNvPr id="34" name="object 34"/>
          <p:cNvPicPr/>
          <p:nvPr/>
        </p:nvPicPr>
        <p:blipFill>
          <a:blip r:embed="rId27" cstate="print"/>
          <a:stretch>
            <a:fillRect/>
          </a:stretch>
        </p:blipFill>
        <p:spPr>
          <a:xfrm>
            <a:off x="5324577" y="616374"/>
            <a:ext cx="107421" cy="177379"/>
          </a:xfrm>
          <a:prstGeom prst="rect">
            <a:avLst/>
          </a:prstGeom>
        </p:spPr>
      </p:pic>
      <p:pic>
        <p:nvPicPr>
          <p:cNvPr id="35" name="object 35"/>
          <p:cNvPicPr/>
          <p:nvPr/>
        </p:nvPicPr>
        <p:blipFill>
          <a:blip r:embed="rId28" cstate="print"/>
          <a:stretch>
            <a:fillRect/>
          </a:stretch>
        </p:blipFill>
        <p:spPr>
          <a:xfrm>
            <a:off x="5532089" y="684306"/>
            <a:ext cx="115630" cy="88112"/>
          </a:xfrm>
          <a:prstGeom prst="rect">
            <a:avLst/>
          </a:prstGeom>
        </p:spPr>
      </p:pic>
      <p:pic>
        <p:nvPicPr>
          <p:cNvPr id="36" name="object 36"/>
          <p:cNvPicPr/>
          <p:nvPr/>
        </p:nvPicPr>
        <p:blipFill>
          <a:blip r:embed="rId29" cstate="print"/>
          <a:stretch>
            <a:fillRect/>
          </a:stretch>
        </p:blipFill>
        <p:spPr>
          <a:xfrm>
            <a:off x="5768213" y="613646"/>
            <a:ext cx="175357" cy="188811"/>
          </a:xfrm>
          <a:prstGeom prst="rect">
            <a:avLst/>
          </a:prstGeom>
        </p:spPr>
      </p:pic>
      <p:pic>
        <p:nvPicPr>
          <p:cNvPr id="37" name="object 37"/>
          <p:cNvPicPr/>
          <p:nvPr/>
        </p:nvPicPr>
        <p:blipFill>
          <a:blip r:embed="rId30" cstate="print"/>
          <a:stretch>
            <a:fillRect/>
          </a:stretch>
        </p:blipFill>
        <p:spPr>
          <a:xfrm>
            <a:off x="4958526" y="1285097"/>
            <a:ext cx="472159" cy="333894"/>
          </a:xfrm>
          <a:prstGeom prst="rect">
            <a:avLst/>
          </a:prstGeom>
        </p:spPr>
      </p:pic>
      <p:pic>
        <p:nvPicPr>
          <p:cNvPr id="38" name="object 38"/>
          <p:cNvPicPr/>
          <p:nvPr/>
        </p:nvPicPr>
        <p:blipFill>
          <a:blip r:embed="rId31" cstate="print"/>
          <a:stretch>
            <a:fillRect/>
          </a:stretch>
        </p:blipFill>
        <p:spPr>
          <a:xfrm>
            <a:off x="5546397" y="1247053"/>
            <a:ext cx="690757" cy="412782"/>
          </a:xfrm>
          <a:prstGeom prst="rect">
            <a:avLst/>
          </a:prstGeom>
        </p:spPr>
      </p:pic>
      <p:grpSp>
        <p:nvGrpSpPr>
          <p:cNvPr id="39" name="object 39"/>
          <p:cNvGrpSpPr/>
          <p:nvPr/>
        </p:nvGrpSpPr>
        <p:grpSpPr>
          <a:xfrm>
            <a:off x="6340774" y="1308290"/>
            <a:ext cx="416146" cy="242526"/>
            <a:chOff x="7416820" y="1531184"/>
            <a:chExt cx="487045" cy="283845"/>
          </a:xfrm>
        </p:grpSpPr>
        <p:pic>
          <p:nvPicPr>
            <p:cNvPr id="40" name="object 40"/>
            <p:cNvPicPr/>
            <p:nvPr/>
          </p:nvPicPr>
          <p:blipFill>
            <a:blip r:embed="rId32" cstate="print"/>
            <a:stretch>
              <a:fillRect/>
            </a:stretch>
          </p:blipFill>
          <p:spPr>
            <a:xfrm>
              <a:off x="7416820" y="1624663"/>
              <a:ext cx="210211" cy="125083"/>
            </a:xfrm>
            <a:prstGeom prst="rect">
              <a:avLst/>
            </a:prstGeom>
          </p:spPr>
        </p:pic>
        <p:sp>
          <p:nvSpPr>
            <p:cNvPr id="41" name="object 41"/>
            <p:cNvSpPr/>
            <p:nvPr/>
          </p:nvSpPr>
          <p:spPr>
            <a:xfrm>
              <a:off x="7668361" y="1531184"/>
              <a:ext cx="235585" cy="283845"/>
            </a:xfrm>
            <a:custGeom>
              <a:avLst/>
              <a:gdLst/>
              <a:ahLst/>
              <a:cxnLst/>
              <a:rect l="l" t="t" r="r" b="b"/>
              <a:pathLst>
                <a:path w="235584" h="283844">
                  <a:moveTo>
                    <a:pt x="25497" y="283184"/>
                  </a:moveTo>
                  <a:lnTo>
                    <a:pt x="13046" y="283184"/>
                  </a:lnTo>
                  <a:lnTo>
                    <a:pt x="14377" y="283268"/>
                  </a:lnTo>
                  <a:lnTo>
                    <a:pt x="18432" y="283643"/>
                  </a:lnTo>
                  <a:lnTo>
                    <a:pt x="19888" y="283724"/>
                  </a:lnTo>
                  <a:lnTo>
                    <a:pt x="23230" y="283585"/>
                  </a:lnTo>
                  <a:lnTo>
                    <a:pt x="24698" y="283389"/>
                  </a:lnTo>
                  <a:lnTo>
                    <a:pt x="25497" y="283184"/>
                  </a:lnTo>
                  <a:close/>
                </a:path>
                <a:path w="235584" h="283844">
                  <a:moveTo>
                    <a:pt x="57626" y="179176"/>
                  </a:moveTo>
                  <a:lnTo>
                    <a:pt x="56595" y="179798"/>
                  </a:lnTo>
                  <a:lnTo>
                    <a:pt x="47642" y="185463"/>
                  </a:lnTo>
                  <a:lnTo>
                    <a:pt x="40526" y="190019"/>
                  </a:lnTo>
                  <a:lnTo>
                    <a:pt x="37388" y="191990"/>
                  </a:lnTo>
                  <a:lnTo>
                    <a:pt x="13633" y="226915"/>
                  </a:lnTo>
                  <a:lnTo>
                    <a:pt x="395" y="271443"/>
                  </a:lnTo>
                  <a:lnTo>
                    <a:pt x="1" y="274044"/>
                  </a:lnTo>
                  <a:lnTo>
                    <a:pt x="0" y="276906"/>
                  </a:lnTo>
                  <a:lnTo>
                    <a:pt x="534" y="278767"/>
                  </a:lnTo>
                  <a:lnTo>
                    <a:pt x="4465" y="283154"/>
                  </a:lnTo>
                  <a:lnTo>
                    <a:pt x="5951" y="283316"/>
                  </a:lnTo>
                  <a:lnTo>
                    <a:pt x="13046" y="283184"/>
                  </a:lnTo>
                  <a:lnTo>
                    <a:pt x="25497" y="283184"/>
                  </a:lnTo>
                  <a:lnTo>
                    <a:pt x="29452" y="282171"/>
                  </a:lnTo>
                  <a:lnTo>
                    <a:pt x="31530" y="281021"/>
                  </a:lnTo>
                  <a:lnTo>
                    <a:pt x="38628" y="276454"/>
                  </a:lnTo>
                  <a:lnTo>
                    <a:pt x="39589" y="275861"/>
                  </a:lnTo>
                  <a:lnTo>
                    <a:pt x="41212" y="274979"/>
                  </a:lnTo>
                  <a:lnTo>
                    <a:pt x="12263" y="274979"/>
                  </a:lnTo>
                  <a:lnTo>
                    <a:pt x="12230" y="274044"/>
                  </a:lnTo>
                  <a:lnTo>
                    <a:pt x="11977" y="273161"/>
                  </a:lnTo>
                  <a:lnTo>
                    <a:pt x="10226" y="271207"/>
                  </a:lnTo>
                  <a:lnTo>
                    <a:pt x="9578" y="270974"/>
                  </a:lnTo>
                  <a:lnTo>
                    <a:pt x="9149" y="270927"/>
                  </a:lnTo>
                  <a:lnTo>
                    <a:pt x="12604" y="270927"/>
                  </a:lnTo>
                  <a:lnTo>
                    <a:pt x="24551" y="232501"/>
                  </a:lnTo>
                  <a:lnTo>
                    <a:pt x="48984" y="191979"/>
                  </a:lnTo>
                  <a:lnTo>
                    <a:pt x="56042" y="181411"/>
                  </a:lnTo>
                  <a:lnTo>
                    <a:pt x="57626" y="179176"/>
                  </a:lnTo>
                  <a:close/>
                </a:path>
                <a:path w="235584" h="283844">
                  <a:moveTo>
                    <a:pt x="12680" y="270926"/>
                  </a:moveTo>
                  <a:lnTo>
                    <a:pt x="9496" y="270965"/>
                  </a:lnTo>
                  <a:lnTo>
                    <a:pt x="9659" y="271004"/>
                  </a:lnTo>
                  <a:lnTo>
                    <a:pt x="10226" y="271207"/>
                  </a:lnTo>
                  <a:lnTo>
                    <a:pt x="11977" y="273161"/>
                  </a:lnTo>
                  <a:lnTo>
                    <a:pt x="12230" y="274044"/>
                  </a:lnTo>
                  <a:lnTo>
                    <a:pt x="12263" y="274979"/>
                  </a:lnTo>
                  <a:lnTo>
                    <a:pt x="12548" y="273161"/>
                  </a:lnTo>
                  <a:lnTo>
                    <a:pt x="12680" y="270926"/>
                  </a:lnTo>
                  <a:close/>
                </a:path>
                <a:path w="235584" h="283844">
                  <a:moveTo>
                    <a:pt x="13329" y="270918"/>
                  </a:moveTo>
                  <a:lnTo>
                    <a:pt x="12680" y="270926"/>
                  </a:lnTo>
                  <a:lnTo>
                    <a:pt x="12548" y="273161"/>
                  </a:lnTo>
                  <a:lnTo>
                    <a:pt x="12263" y="274979"/>
                  </a:lnTo>
                  <a:lnTo>
                    <a:pt x="41212" y="274979"/>
                  </a:lnTo>
                  <a:lnTo>
                    <a:pt x="42724" y="274157"/>
                  </a:lnTo>
                  <a:lnTo>
                    <a:pt x="47873" y="271443"/>
                  </a:lnTo>
                  <a:lnTo>
                    <a:pt x="20091" y="271443"/>
                  </a:lnTo>
                  <a:lnTo>
                    <a:pt x="19037" y="271383"/>
                  </a:lnTo>
                  <a:lnTo>
                    <a:pt x="14890" y="271004"/>
                  </a:lnTo>
                  <a:lnTo>
                    <a:pt x="13329" y="270918"/>
                  </a:lnTo>
                  <a:close/>
                </a:path>
                <a:path w="235584" h="283844">
                  <a:moveTo>
                    <a:pt x="119740" y="166203"/>
                  </a:moveTo>
                  <a:lnTo>
                    <a:pt x="100167" y="208633"/>
                  </a:lnTo>
                  <a:lnTo>
                    <a:pt x="74134" y="237571"/>
                  </a:lnTo>
                  <a:lnTo>
                    <a:pt x="35805" y="263949"/>
                  </a:lnTo>
                  <a:lnTo>
                    <a:pt x="33361" y="265292"/>
                  </a:lnTo>
                  <a:lnTo>
                    <a:pt x="32222" y="265995"/>
                  </a:lnTo>
                  <a:lnTo>
                    <a:pt x="26126" y="269918"/>
                  </a:lnTo>
                  <a:lnTo>
                    <a:pt x="24620" y="270751"/>
                  </a:lnTo>
                  <a:lnTo>
                    <a:pt x="22541" y="271283"/>
                  </a:lnTo>
                  <a:lnTo>
                    <a:pt x="21912" y="271367"/>
                  </a:lnTo>
                  <a:lnTo>
                    <a:pt x="20091" y="271443"/>
                  </a:lnTo>
                  <a:lnTo>
                    <a:pt x="47873" y="271443"/>
                  </a:lnTo>
                  <a:lnTo>
                    <a:pt x="82301" y="246733"/>
                  </a:lnTo>
                  <a:lnTo>
                    <a:pt x="109819" y="216203"/>
                  </a:lnTo>
                  <a:lnTo>
                    <a:pt x="131466" y="176703"/>
                  </a:lnTo>
                  <a:lnTo>
                    <a:pt x="132081" y="172923"/>
                  </a:lnTo>
                  <a:lnTo>
                    <a:pt x="131995" y="166286"/>
                  </a:lnTo>
                  <a:lnTo>
                    <a:pt x="120476" y="166286"/>
                  </a:lnTo>
                  <a:lnTo>
                    <a:pt x="119740" y="166203"/>
                  </a:lnTo>
                  <a:close/>
                </a:path>
                <a:path w="235584" h="283844">
                  <a:moveTo>
                    <a:pt x="9496" y="270965"/>
                  </a:moveTo>
                  <a:close/>
                </a:path>
                <a:path w="235584" h="283844">
                  <a:moveTo>
                    <a:pt x="12604" y="270927"/>
                  </a:moveTo>
                  <a:lnTo>
                    <a:pt x="9149" y="270927"/>
                  </a:lnTo>
                  <a:lnTo>
                    <a:pt x="9496" y="270965"/>
                  </a:lnTo>
                  <a:lnTo>
                    <a:pt x="12604" y="270927"/>
                  </a:lnTo>
                  <a:close/>
                </a:path>
                <a:path w="235584" h="283844">
                  <a:moveTo>
                    <a:pt x="49059" y="170057"/>
                  </a:moveTo>
                  <a:lnTo>
                    <a:pt x="44528" y="172923"/>
                  </a:lnTo>
                  <a:lnTo>
                    <a:pt x="34042" y="179611"/>
                  </a:lnTo>
                  <a:lnTo>
                    <a:pt x="30981" y="181533"/>
                  </a:lnTo>
                  <a:lnTo>
                    <a:pt x="24409" y="185413"/>
                  </a:lnTo>
                  <a:lnTo>
                    <a:pt x="23440" y="189172"/>
                  </a:lnTo>
                  <a:lnTo>
                    <a:pt x="26883" y="195004"/>
                  </a:lnTo>
                  <a:lnTo>
                    <a:pt x="30642" y="195973"/>
                  </a:lnTo>
                  <a:lnTo>
                    <a:pt x="32652" y="194786"/>
                  </a:lnTo>
                  <a:lnTo>
                    <a:pt x="38818" y="185119"/>
                  </a:lnTo>
                  <a:lnTo>
                    <a:pt x="45693" y="174804"/>
                  </a:lnTo>
                  <a:lnTo>
                    <a:pt x="49059" y="170057"/>
                  </a:lnTo>
                  <a:close/>
                </a:path>
                <a:path w="235584" h="283844">
                  <a:moveTo>
                    <a:pt x="74750" y="156898"/>
                  </a:moveTo>
                  <a:lnTo>
                    <a:pt x="38534" y="185560"/>
                  </a:lnTo>
                  <a:lnTo>
                    <a:pt x="32652" y="194786"/>
                  </a:lnTo>
                  <a:lnTo>
                    <a:pt x="37406" y="191979"/>
                  </a:lnTo>
                  <a:lnTo>
                    <a:pt x="40526" y="190019"/>
                  </a:lnTo>
                  <a:lnTo>
                    <a:pt x="47721" y="185413"/>
                  </a:lnTo>
                  <a:lnTo>
                    <a:pt x="56595" y="179798"/>
                  </a:lnTo>
                  <a:lnTo>
                    <a:pt x="57626" y="179176"/>
                  </a:lnTo>
                  <a:lnTo>
                    <a:pt x="62102" y="172858"/>
                  </a:lnTo>
                  <a:lnTo>
                    <a:pt x="68450" y="164537"/>
                  </a:lnTo>
                  <a:lnTo>
                    <a:pt x="74750" y="156898"/>
                  </a:lnTo>
                  <a:close/>
                </a:path>
                <a:path w="235584" h="283844">
                  <a:moveTo>
                    <a:pt x="96243" y="153222"/>
                  </a:moveTo>
                  <a:lnTo>
                    <a:pt x="62057" y="172923"/>
                  </a:lnTo>
                  <a:lnTo>
                    <a:pt x="57626" y="179176"/>
                  </a:lnTo>
                  <a:lnTo>
                    <a:pt x="63337" y="175732"/>
                  </a:lnTo>
                  <a:lnTo>
                    <a:pt x="68624" y="172858"/>
                  </a:lnTo>
                  <a:lnTo>
                    <a:pt x="73186" y="170780"/>
                  </a:lnTo>
                  <a:lnTo>
                    <a:pt x="79565" y="168177"/>
                  </a:lnTo>
                  <a:lnTo>
                    <a:pt x="84827" y="166961"/>
                  </a:lnTo>
                  <a:lnTo>
                    <a:pt x="96780" y="165510"/>
                  </a:lnTo>
                  <a:lnTo>
                    <a:pt x="131991" y="165510"/>
                  </a:lnTo>
                  <a:lnTo>
                    <a:pt x="131977" y="162528"/>
                  </a:lnTo>
                  <a:lnTo>
                    <a:pt x="131343" y="159628"/>
                  </a:lnTo>
                  <a:lnTo>
                    <a:pt x="125326" y="154075"/>
                  </a:lnTo>
                  <a:lnTo>
                    <a:pt x="123459" y="153865"/>
                  </a:lnTo>
                  <a:lnTo>
                    <a:pt x="111236" y="153865"/>
                  </a:lnTo>
                  <a:lnTo>
                    <a:pt x="100446" y="153261"/>
                  </a:lnTo>
                  <a:lnTo>
                    <a:pt x="96243" y="153222"/>
                  </a:lnTo>
                  <a:close/>
                </a:path>
                <a:path w="235584" h="283844">
                  <a:moveTo>
                    <a:pt x="222967" y="6991"/>
                  </a:moveTo>
                  <a:lnTo>
                    <a:pt x="222067" y="7999"/>
                  </a:lnTo>
                  <a:lnTo>
                    <a:pt x="218273" y="11907"/>
                  </a:lnTo>
                  <a:lnTo>
                    <a:pt x="214367" y="16017"/>
                  </a:lnTo>
                  <a:lnTo>
                    <a:pt x="182545" y="43491"/>
                  </a:lnTo>
                  <a:lnTo>
                    <a:pt x="143926" y="73541"/>
                  </a:lnTo>
                  <a:lnTo>
                    <a:pt x="137718" y="78470"/>
                  </a:lnTo>
                  <a:lnTo>
                    <a:pt x="102991" y="109298"/>
                  </a:lnTo>
                  <a:lnTo>
                    <a:pt x="74796" y="138252"/>
                  </a:lnTo>
                  <a:lnTo>
                    <a:pt x="49059" y="170057"/>
                  </a:lnTo>
                  <a:lnTo>
                    <a:pt x="50460" y="169171"/>
                  </a:lnTo>
                  <a:lnTo>
                    <a:pt x="57619" y="164868"/>
                  </a:lnTo>
                  <a:lnTo>
                    <a:pt x="63365" y="161772"/>
                  </a:lnTo>
                  <a:lnTo>
                    <a:pt x="68553" y="159428"/>
                  </a:lnTo>
                  <a:lnTo>
                    <a:pt x="74750" y="156898"/>
                  </a:lnTo>
                  <a:lnTo>
                    <a:pt x="75762" y="155671"/>
                  </a:lnTo>
                  <a:lnTo>
                    <a:pt x="103421" y="126066"/>
                  </a:lnTo>
                  <a:lnTo>
                    <a:pt x="138484" y="93785"/>
                  </a:lnTo>
                  <a:lnTo>
                    <a:pt x="190134" y="53124"/>
                  </a:lnTo>
                  <a:lnTo>
                    <a:pt x="193631" y="50365"/>
                  </a:lnTo>
                  <a:lnTo>
                    <a:pt x="221424" y="23891"/>
                  </a:lnTo>
                  <a:lnTo>
                    <a:pt x="222192" y="15958"/>
                  </a:lnTo>
                  <a:lnTo>
                    <a:pt x="222887" y="9716"/>
                  </a:lnTo>
                  <a:lnTo>
                    <a:pt x="222967" y="6991"/>
                  </a:lnTo>
                  <a:close/>
                </a:path>
                <a:path w="235584" h="283844">
                  <a:moveTo>
                    <a:pt x="119659" y="165531"/>
                  </a:moveTo>
                  <a:lnTo>
                    <a:pt x="119740" y="166203"/>
                  </a:lnTo>
                  <a:lnTo>
                    <a:pt x="120476" y="166286"/>
                  </a:lnTo>
                  <a:lnTo>
                    <a:pt x="119659" y="165531"/>
                  </a:lnTo>
                  <a:close/>
                </a:path>
                <a:path w="235584" h="283844">
                  <a:moveTo>
                    <a:pt x="131991" y="165531"/>
                  </a:moveTo>
                  <a:lnTo>
                    <a:pt x="119659" y="165531"/>
                  </a:lnTo>
                  <a:lnTo>
                    <a:pt x="120476" y="166286"/>
                  </a:lnTo>
                  <a:lnTo>
                    <a:pt x="131995" y="166286"/>
                  </a:lnTo>
                  <a:lnTo>
                    <a:pt x="131991" y="165531"/>
                  </a:lnTo>
                  <a:close/>
                </a:path>
                <a:path w="235584" h="283844">
                  <a:moveTo>
                    <a:pt x="119740" y="166065"/>
                  </a:moveTo>
                  <a:lnTo>
                    <a:pt x="118503" y="166065"/>
                  </a:lnTo>
                  <a:lnTo>
                    <a:pt x="119740" y="166203"/>
                  </a:lnTo>
                  <a:lnTo>
                    <a:pt x="119740" y="166065"/>
                  </a:lnTo>
                  <a:close/>
                </a:path>
                <a:path w="235584" h="283844">
                  <a:moveTo>
                    <a:pt x="131991" y="165510"/>
                  </a:moveTo>
                  <a:lnTo>
                    <a:pt x="96780" y="165510"/>
                  </a:lnTo>
                  <a:lnTo>
                    <a:pt x="100520" y="165546"/>
                  </a:lnTo>
                  <a:lnTo>
                    <a:pt x="110929" y="166129"/>
                  </a:lnTo>
                  <a:lnTo>
                    <a:pt x="119740" y="166065"/>
                  </a:lnTo>
                  <a:lnTo>
                    <a:pt x="119659" y="165531"/>
                  </a:lnTo>
                  <a:lnTo>
                    <a:pt x="131991" y="165531"/>
                  </a:lnTo>
                  <a:close/>
                </a:path>
                <a:path w="235584" h="283844">
                  <a:moveTo>
                    <a:pt x="122509" y="153758"/>
                  </a:moveTo>
                  <a:lnTo>
                    <a:pt x="111236" y="153865"/>
                  </a:lnTo>
                  <a:lnTo>
                    <a:pt x="123459" y="153865"/>
                  </a:lnTo>
                  <a:lnTo>
                    <a:pt x="122509" y="153758"/>
                  </a:lnTo>
                  <a:close/>
                </a:path>
                <a:path w="235584" h="283844">
                  <a:moveTo>
                    <a:pt x="234986" y="11814"/>
                  </a:moveTo>
                  <a:lnTo>
                    <a:pt x="234337" y="12462"/>
                  </a:lnTo>
                  <a:lnTo>
                    <a:pt x="234063" y="13181"/>
                  </a:lnTo>
                  <a:lnTo>
                    <a:pt x="233250" y="14091"/>
                  </a:lnTo>
                  <a:lnTo>
                    <a:pt x="227968" y="19513"/>
                  </a:lnTo>
                  <a:lnTo>
                    <a:pt x="223075" y="24654"/>
                  </a:lnTo>
                  <a:lnTo>
                    <a:pt x="221089" y="26633"/>
                  </a:lnTo>
                  <a:lnTo>
                    <a:pt x="219838" y="36859"/>
                  </a:lnTo>
                  <a:lnTo>
                    <a:pt x="222234" y="39912"/>
                  </a:lnTo>
                  <a:lnTo>
                    <a:pt x="228958" y="40722"/>
                  </a:lnTo>
                  <a:lnTo>
                    <a:pt x="232012" y="38326"/>
                  </a:lnTo>
                  <a:lnTo>
                    <a:pt x="233754" y="23891"/>
                  </a:lnTo>
                  <a:lnTo>
                    <a:pt x="234195" y="19513"/>
                  </a:lnTo>
                  <a:lnTo>
                    <a:pt x="234642" y="14756"/>
                  </a:lnTo>
                  <a:lnTo>
                    <a:pt x="234986" y="11814"/>
                  </a:lnTo>
                  <a:close/>
                </a:path>
                <a:path w="235584" h="283844">
                  <a:moveTo>
                    <a:pt x="222976" y="6981"/>
                  </a:moveTo>
                  <a:lnTo>
                    <a:pt x="222887" y="9716"/>
                  </a:lnTo>
                  <a:lnTo>
                    <a:pt x="222187" y="16017"/>
                  </a:lnTo>
                  <a:lnTo>
                    <a:pt x="221699" y="21329"/>
                  </a:lnTo>
                  <a:lnTo>
                    <a:pt x="221089" y="26633"/>
                  </a:lnTo>
                  <a:lnTo>
                    <a:pt x="223075" y="24654"/>
                  </a:lnTo>
                  <a:lnTo>
                    <a:pt x="227968" y="19513"/>
                  </a:lnTo>
                  <a:lnTo>
                    <a:pt x="233041" y="14306"/>
                  </a:lnTo>
                  <a:lnTo>
                    <a:pt x="225722" y="14306"/>
                  </a:lnTo>
                  <a:lnTo>
                    <a:pt x="222976" y="11560"/>
                  </a:lnTo>
                  <a:lnTo>
                    <a:pt x="222976" y="6981"/>
                  </a:lnTo>
                  <a:close/>
                </a:path>
                <a:path w="235584" h="283844">
                  <a:moveTo>
                    <a:pt x="223549" y="6339"/>
                  </a:moveTo>
                  <a:lnTo>
                    <a:pt x="222976" y="6981"/>
                  </a:lnTo>
                  <a:lnTo>
                    <a:pt x="222976" y="11560"/>
                  </a:lnTo>
                  <a:lnTo>
                    <a:pt x="225722" y="14306"/>
                  </a:lnTo>
                  <a:lnTo>
                    <a:pt x="232493" y="14306"/>
                  </a:lnTo>
                  <a:lnTo>
                    <a:pt x="234337" y="12462"/>
                  </a:lnTo>
                  <a:lnTo>
                    <a:pt x="235102" y="10457"/>
                  </a:lnTo>
                  <a:lnTo>
                    <a:pt x="235208" y="9716"/>
                  </a:lnTo>
                  <a:lnTo>
                    <a:pt x="235233" y="8970"/>
                  </a:lnTo>
                  <a:lnTo>
                    <a:pt x="229107" y="8970"/>
                  </a:lnTo>
                  <a:lnTo>
                    <a:pt x="223379" y="6785"/>
                  </a:lnTo>
                  <a:lnTo>
                    <a:pt x="223549" y="6339"/>
                  </a:lnTo>
                  <a:close/>
                </a:path>
                <a:path w="235584" h="283844">
                  <a:moveTo>
                    <a:pt x="234337" y="12462"/>
                  </a:moveTo>
                  <a:lnTo>
                    <a:pt x="232493" y="14306"/>
                  </a:lnTo>
                  <a:lnTo>
                    <a:pt x="233041" y="14306"/>
                  </a:lnTo>
                  <a:lnTo>
                    <a:pt x="234063" y="13181"/>
                  </a:lnTo>
                  <a:lnTo>
                    <a:pt x="234337" y="12462"/>
                  </a:lnTo>
                  <a:close/>
                </a:path>
                <a:path w="235584" h="283844">
                  <a:moveTo>
                    <a:pt x="235194" y="9958"/>
                  </a:moveTo>
                  <a:lnTo>
                    <a:pt x="235102" y="10457"/>
                  </a:lnTo>
                  <a:lnTo>
                    <a:pt x="234337" y="12462"/>
                  </a:lnTo>
                  <a:lnTo>
                    <a:pt x="234892" y="11907"/>
                  </a:lnTo>
                  <a:lnTo>
                    <a:pt x="235015" y="11560"/>
                  </a:lnTo>
                  <a:lnTo>
                    <a:pt x="235194" y="9958"/>
                  </a:lnTo>
                  <a:close/>
                </a:path>
                <a:path w="235584" h="283844">
                  <a:moveTo>
                    <a:pt x="235239" y="9716"/>
                  </a:moveTo>
                  <a:lnTo>
                    <a:pt x="234986" y="11814"/>
                  </a:lnTo>
                  <a:lnTo>
                    <a:pt x="235239" y="11560"/>
                  </a:lnTo>
                  <a:lnTo>
                    <a:pt x="235239" y="9716"/>
                  </a:lnTo>
                  <a:close/>
                </a:path>
                <a:path w="235584" h="283844">
                  <a:moveTo>
                    <a:pt x="235239" y="6339"/>
                  </a:moveTo>
                  <a:lnTo>
                    <a:pt x="223549" y="6339"/>
                  </a:lnTo>
                  <a:lnTo>
                    <a:pt x="223379" y="6785"/>
                  </a:lnTo>
                  <a:lnTo>
                    <a:pt x="229107" y="8970"/>
                  </a:lnTo>
                  <a:lnTo>
                    <a:pt x="235233" y="8970"/>
                  </a:lnTo>
                  <a:lnTo>
                    <a:pt x="235239" y="6339"/>
                  </a:lnTo>
                  <a:close/>
                </a:path>
                <a:path w="235584" h="283844">
                  <a:moveTo>
                    <a:pt x="235239" y="0"/>
                  </a:moveTo>
                  <a:lnTo>
                    <a:pt x="222976" y="0"/>
                  </a:lnTo>
                  <a:lnTo>
                    <a:pt x="222967" y="6991"/>
                  </a:lnTo>
                  <a:lnTo>
                    <a:pt x="222976" y="4789"/>
                  </a:lnTo>
                  <a:lnTo>
                    <a:pt x="225722" y="2043"/>
                  </a:lnTo>
                  <a:lnTo>
                    <a:pt x="235239" y="2043"/>
                  </a:lnTo>
                  <a:lnTo>
                    <a:pt x="235239" y="0"/>
                  </a:lnTo>
                  <a:close/>
                </a:path>
                <a:path w="235584" h="283844">
                  <a:moveTo>
                    <a:pt x="232493" y="2043"/>
                  </a:moveTo>
                  <a:lnTo>
                    <a:pt x="225722" y="2043"/>
                  </a:lnTo>
                  <a:lnTo>
                    <a:pt x="222976" y="4789"/>
                  </a:lnTo>
                  <a:lnTo>
                    <a:pt x="222976" y="6981"/>
                  </a:lnTo>
                  <a:lnTo>
                    <a:pt x="223549" y="6339"/>
                  </a:lnTo>
                  <a:lnTo>
                    <a:pt x="235239" y="6339"/>
                  </a:lnTo>
                  <a:lnTo>
                    <a:pt x="235239" y="4789"/>
                  </a:lnTo>
                  <a:lnTo>
                    <a:pt x="232493" y="2043"/>
                  </a:lnTo>
                  <a:close/>
                </a:path>
                <a:path w="235584" h="283844">
                  <a:moveTo>
                    <a:pt x="235239" y="2043"/>
                  </a:moveTo>
                  <a:lnTo>
                    <a:pt x="232493" y="2043"/>
                  </a:lnTo>
                  <a:lnTo>
                    <a:pt x="235239" y="4789"/>
                  </a:lnTo>
                  <a:lnTo>
                    <a:pt x="235239" y="2043"/>
                  </a:lnTo>
                  <a:close/>
                </a:path>
              </a:pathLst>
            </a:custGeom>
            <a:solidFill>
              <a:srgbClr val="000000"/>
            </a:solidFill>
          </p:spPr>
          <p:txBody>
            <a:bodyPr wrap="square" lIns="0" tIns="0" rIns="0" bIns="0" rtlCol="0"/>
            <a:lstStyle/>
            <a:p>
              <a:endParaRPr/>
            </a:p>
          </p:txBody>
        </p:sp>
      </p:grpSp>
      <p:pic>
        <p:nvPicPr>
          <p:cNvPr id="42" name="object 42"/>
          <p:cNvPicPr/>
          <p:nvPr/>
        </p:nvPicPr>
        <p:blipFill>
          <a:blip r:embed="rId33" cstate="print"/>
          <a:stretch>
            <a:fillRect/>
          </a:stretch>
        </p:blipFill>
        <p:spPr>
          <a:xfrm>
            <a:off x="260340" y="150290"/>
            <a:ext cx="638329" cy="229911"/>
          </a:xfrm>
          <a:prstGeom prst="rect">
            <a:avLst/>
          </a:prstGeom>
        </p:spPr>
      </p:pic>
      <p:sp>
        <p:nvSpPr>
          <p:cNvPr id="43" name="object 43"/>
          <p:cNvSpPr/>
          <p:nvPr/>
        </p:nvSpPr>
        <p:spPr>
          <a:xfrm>
            <a:off x="1357097" y="3946747"/>
            <a:ext cx="167652" cy="261516"/>
          </a:xfrm>
          <a:custGeom>
            <a:avLst/>
            <a:gdLst/>
            <a:ahLst/>
            <a:cxnLst/>
            <a:rect l="l" t="t" r="r" b="b"/>
            <a:pathLst>
              <a:path w="196214" h="306070">
                <a:moveTo>
                  <a:pt x="175205" y="0"/>
                </a:moveTo>
                <a:lnTo>
                  <a:pt x="147839" y="14331"/>
                </a:lnTo>
                <a:lnTo>
                  <a:pt x="141638" y="19985"/>
                </a:lnTo>
                <a:lnTo>
                  <a:pt x="113221" y="48194"/>
                </a:lnTo>
                <a:lnTo>
                  <a:pt x="87392" y="77063"/>
                </a:lnTo>
                <a:lnTo>
                  <a:pt x="56885" y="118318"/>
                </a:lnTo>
                <a:lnTo>
                  <a:pt x="36212" y="152607"/>
                </a:lnTo>
                <a:lnTo>
                  <a:pt x="19384" y="187540"/>
                </a:lnTo>
                <a:lnTo>
                  <a:pt x="5884" y="223188"/>
                </a:lnTo>
                <a:lnTo>
                  <a:pt x="211" y="254383"/>
                </a:lnTo>
                <a:lnTo>
                  <a:pt x="446" y="263163"/>
                </a:lnTo>
                <a:lnTo>
                  <a:pt x="535" y="271484"/>
                </a:lnTo>
                <a:lnTo>
                  <a:pt x="14" y="279779"/>
                </a:lnTo>
                <a:lnTo>
                  <a:pt x="0" y="284078"/>
                </a:lnTo>
                <a:lnTo>
                  <a:pt x="86" y="285019"/>
                </a:lnTo>
                <a:lnTo>
                  <a:pt x="38331" y="305607"/>
                </a:lnTo>
                <a:lnTo>
                  <a:pt x="43995" y="305631"/>
                </a:lnTo>
                <a:lnTo>
                  <a:pt x="57080" y="304229"/>
                </a:lnTo>
                <a:lnTo>
                  <a:pt x="62390" y="303180"/>
                </a:lnTo>
                <a:lnTo>
                  <a:pt x="71413" y="299416"/>
                </a:lnTo>
                <a:lnTo>
                  <a:pt x="74846" y="297229"/>
                </a:lnTo>
                <a:lnTo>
                  <a:pt x="82914" y="291197"/>
                </a:lnTo>
                <a:lnTo>
                  <a:pt x="43474" y="291197"/>
                </a:lnTo>
                <a:lnTo>
                  <a:pt x="38765" y="291176"/>
                </a:lnTo>
                <a:lnTo>
                  <a:pt x="14451" y="279779"/>
                </a:lnTo>
                <a:lnTo>
                  <a:pt x="14962" y="271484"/>
                </a:lnTo>
                <a:lnTo>
                  <a:pt x="14862" y="263163"/>
                </a:lnTo>
                <a:lnTo>
                  <a:pt x="14624" y="254383"/>
                </a:lnTo>
                <a:lnTo>
                  <a:pt x="14725" y="248707"/>
                </a:lnTo>
                <a:lnTo>
                  <a:pt x="15698" y="243017"/>
                </a:lnTo>
                <a:lnTo>
                  <a:pt x="28107" y="204295"/>
                </a:lnTo>
                <a:lnTo>
                  <a:pt x="48889" y="159454"/>
                </a:lnTo>
                <a:lnTo>
                  <a:pt x="68917" y="126246"/>
                </a:lnTo>
                <a:lnTo>
                  <a:pt x="98536" y="86197"/>
                </a:lnTo>
                <a:lnTo>
                  <a:pt x="124152" y="57585"/>
                </a:lnTo>
                <a:lnTo>
                  <a:pt x="151482" y="30506"/>
                </a:lnTo>
                <a:lnTo>
                  <a:pt x="157752" y="24787"/>
                </a:lnTo>
                <a:lnTo>
                  <a:pt x="162810" y="19918"/>
                </a:lnTo>
                <a:lnTo>
                  <a:pt x="174802" y="14654"/>
                </a:lnTo>
                <a:lnTo>
                  <a:pt x="195568" y="14654"/>
                </a:lnTo>
                <a:lnTo>
                  <a:pt x="193283" y="12019"/>
                </a:lnTo>
                <a:lnTo>
                  <a:pt x="192427" y="11000"/>
                </a:lnTo>
                <a:lnTo>
                  <a:pt x="189099" y="6809"/>
                </a:lnTo>
                <a:lnTo>
                  <a:pt x="188084" y="5640"/>
                </a:lnTo>
                <a:lnTo>
                  <a:pt x="185380" y="3467"/>
                </a:lnTo>
                <a:lnTo>
                  <a:pt x="183414" y="2106"/>
                </a:lnTo>
                <a:lnTo>
                  <a:pt x="181905" y="1449"/>
                </a:lnTo>
                <a:lnTo>
                  <a:pt x="175205" y="0"/>
                </a:lnTo>
                <a:close/>
              </a:path>
              <a:path w="196214" h="306070">
                <a:moveTo>
                  <a:pt x="97529" y="237430"/>
                </a:moveTo>
                <a:lnTo>
                  <a:pt x="97342" y="242092"/>
                </a:lnTo>
                <a:lnTo>
                  <a:pt x="97245" y="247491"/>
                </a:lnTo>
                <a:lnTo>
                  <a:pt x="97096" y="249600"/>
                </a:lnTo>
                <a:lnTo>
                  <a:pt x="67116" y="285019"/>
                </a:lnTo>
                <a:lnTo>
                  <a:pt x="43474" y="291197"/>
                </a:lnTo>
                <a:lnTo>
                  <a:pt x="82914" y="291197"/>
                </a:lnTo>
                <a:lnTo>
                  <a:pt x="109790" y="258904"/>
                </a:lnTo>
                <a:lnTo>
                  <a:pt x="111829" y="239944"/>
                </a:lnTo>
                <a:lnTo>
                  <a:pt x="111910" y="238060"/>
                </a:lnTo>
                <a:lnTo>
                  <a:pt x="101278" y="238060"/>
                </a:lnTo>
                <a:lnTo>
                  <a:pt x="97529" y="237430"/>
                </a:lnTo>
                <a:close/>
              </a:path>
              <a:path w="196214" h="306070">
                <a:moveTo>
                  <a:pt x="84815" y="212973"/>
                </a:moveTo>
                <a:lnTo>
                  <a:pt x="91238" y="219109"/>
                </a:lnTo>
                <a:lnTo>
                  <a:pt x="94801" y="222614"/>
                </a:lnTo>
                <a:lnTo>
                  <a:pt x="97603" y="235565"/>
                </a:lnTo>
                <a:lnTo>
                  <a:pt x="97529" y="237430"/>
                </a:lnTo>
                <a:lnTo>
                  <a:pt x="101278" y="238060"/>
                </a:lnTo>
                <a:lnTo>
                  <a:pt x="107760" y="233443"/>
                </a:lnTo>
                <a:lnTo>
                  <a:pt x="108517" y="228945"/>
                </a:lnTo>
                <a:lnTo>
                  <a:pt x="104405" y="223188"/>
                </a:lnTo>
                <a:lnTo>
                  <a:pt x="102866" y="221209"/>
                </a:lnTo>
                <a:lnTo>
                  <a:pt x="96897" y="213707"/>
                </a:lnTo>
                <a:lnTo>
                  <a:pt x="87420" y="213700"/>
                </a:lnTo>
                <a:lnTo>
                  <a:pt x="84815" y="212973"/>
                </a:lnTo>
                <a:close/>
              </a:path>
              <a:path w="196214" h="306070">
                <a:moveTo>
                  <a:pt x="87778" y="198841"/>
                </a:moveTo>
                <a:lnTo>
                  <a:pt x="87341" y="198841"/>
                </a:lnTo>
                <a:lnTo>
                  <a:pt x="90567" y="202065"/>
                </a:lnTo>
                <a:lnTo>
                  <a:pt x="90567" y="205217"/>
                </a:lnTo>
                <a:lnTo>
                  <a:pt x="91174" y="206146"/>
                </a:lnTo>
                <a:lnTo>
                  <a:pt x="93379" y="209241"/>
                </a:lnTo>
                <a:lnTo>
                  <a:pt x="97866" y="214925"/>
                </a:lnTo>
                <a:lnTo>
                  <a:pt x="102866" y="221209"/>
                </a:lnTo>
                <a:lnTo>
                  <a:pt x="104621" y="223476"/>
                </a:lnTo>
                <a:lnTo>
                  <a:pt x="108517" y="228945"/>
                </a:lnTo>
                <a:lnTo>
                  <a:pt x="107760" y="233443"/>
                </a:lnTo>
                <a:lnTo>
                  <a:pt x="101278" y="238060"/>
                </a:lnTo>
                <a:lnTo>
                  <a:pt x="111910" y="238060"/>
                </a:lnTo>
                <a:lnTo>
                  <a:pt x="112018" y="235565"/>
                </a:lnTo>
                <a:lnTo>
                  <a:pt x="112005" y="229953"/>
                </a:lnTo>
                <a:lnTo>
                  <a:pt x="111081" y="223476"/>
                </a:lnTo>
                <a:lnTo>
                  <a:pt x="110190" y="220207"/>
                </a:lnTo>
                <a:lnTo>
                  <a:pt x="107237" y="214873"/>
                </a:lnTo>
                <a:lnTo>
                  <a:pt x="105830" y="213249"/>
                </a:lnTo>
                <a:lnTo>
                  <a:pt x="101599" y="209094"/>
                </a:lnTo>
                <a:lnTo>
                  <a:pt x="98568" y="205811"/>
                </a:lnTo>
                <a:lnTo>
                  <a:pt x="97236" y="204447"/>
                </a:lnTo>
                <a:lnTo>
                  <a:pt x="96389" y="203663"/>
                </a:lnTo>
                <a:lnTo>
                  <a:pt x="92871" y="200883"/>
                </a:lnTo>
                <a:lnTo>
                  <a:pt x="91150" y="199782"/>
                </a:lnTo>
                <a:lnTo>
                  <a:pt x="87778" y="198841"/>
                </a:lnTo>
                <a:close/>
              </a:path>
              <a:path w="196214" h="306070">
                <a:moveTo>
                  <a:pt x="77529" y="211394"/>
                </a:moveTo>
                <a:lnTo>
                  <a:pt x="91410" y="229953"/>
                </a:lnTo>
                <a:lnTo>
                  <a:pt x="93004" y="232002"/>
                </a:lnTo>
                <a:lnTo>
                  <a:pt x="96780" y="237304"/>
                </a:lnTo>
                <a:lnTo>
                  <a:pt x="97529" y="237430"/>
                </a:lnTo>
                <a:lnTo>
                  <a:pt x="97603" y="235565"/>
                </a:lnTo>
                <a:lnTo>
                  <a:pt x="97669" y="231480"/>
                </a:lnTo>
                <a:lnTo>
                  <a:pt x="97043" y="227093"/>
                </a:lnTo>
                <a:lnTo>
                  <a:pt x="96568" y="225351"/>
                </a:lnTo>
                <a:lnTo>
                  <a:pt x="95530" y="223476"/>
                </a:lnTo>
                <a:lnTo>
                  <a:pt x="94801" y="222614"/>
                </a:lnTo>
                <a:lnTo>
                  <a:pt x="91238" y="219109"/>
                </a:lnTo>
                <a:lnTo>
                  <a:pt x="88903" y="216575"/>
                </a:lnTo>
                <a:lnTo>
                  <a:pt x="87273" y="214873"/>
                </a:lnTo>
                <a:lnTo>
                  <a:pt x="86911" y="214538"/>
                </a:lnTo>
                <a:lnTo>
                  <a:pt x="85421" y="213361"/>
                </a:lnTo>
                <a:lnTo>
                  <a:pt x="85246" y="213249"/>
                </a:lnTo>
                <a:lnTo>
                  <a:pt x="79383" y="213249"/>
                </a:lnTo>
                <a:lnTo>
                  <a:pt x="77529" y="211394"/>
                </a:lnTo>
                <a:close/>
              </a:path>
              <a:path w="196214" h="306070">
                <a:moveTo>
                  <a:pt x="87617" y="212973"/>
                </a:moveTo>
                <a:lnTo>
                  <a:pt x="84815" y="212973"/>
                </a:lnTo>
                <a:lnTo>
                  <a:pt x="87420" y="213700"/>
                </a:lnTo>
                <a:lnTo>
                  <a:pt x="87754" y="213249"/>
                </a:lnTo>
                <a:lnTo>
                  <a:pt x="87341" y="213249"/>
                </a:lnTo>
                <a:lnTo>
                  <a:pt x="87617" y="212973"/>
                </a:lnTo>
                <a:close/>
              </a:path>
              <a:path w="196214" h="306070">
                <a:moveTo>
                  <a:pt x="90567" y="205217"/>
                </a:moveTo>
                <a:lnTo>
                  <a:pt x="90567" y="210023"/>
                </a:lnTo>
                <a:lnTo>
                  <a:pt x="88193" y="212397"/>
                </a:lnTo>
                <a:lnTo>
                  <a:pt x="87518" y="213707"/>
                </a:lnTo>
                <a:lnTo>
                  <a:pt x="96897" y="213707"/>
                </a:lnTo>
                <a:lnTo>
                  <a:pt x="94973" y="211289"/>
                </a:lnTo>
                <a:lnTo>
                  <a:pt x="93274" y="209094"/>
                </a:lnTo>
                <a:lnTo>
                  <a:pt x="90950" y="205811"/>
                </a:lnTo>
                <a:lnTo>
                  <a:pt x="90567" y="205217"/>
                </a:lnTo>
                <a:close/>
              </a:path>
              <a:path w="196214" h="306070">
                <a:moveTo>
                  <a:pt x="87341" y="198841"/>
                </a:moveTo>
                <a:lnTo>
                  <a:pt x="79383" y="198841"/>
                </a:lnTo>
                <a:lnTo>
                  <a:pt x="78531" y="199693"/>
                </a:lnTo>
                <a:lnTo>
                  <a:pt x="76159" y="204295"/>
                </a:lnTo>
                <a:lnTo>
                  <a:pt x="76159" y="208775"/>
                </a:lnTo>
                <a:lnTo>
                  <a:pt x="77529" y="211394"/>
                </a:lnTo>
                <a:lnTo>
                  <a:pt x="79383" y="213249"/>
                </a:lnTo>
                <a:lnTo>
                  <a:pt x="85246" y="213249"/>
                </a:lnTo>
                <a:lnTo>
                  <a:pt x="84815" y="212973"/>
                </a:lnTo>
                <a:lnTo>
                  <a:pt x="87617" y="212973"/>
                </a:lnTo>
                <a:lnTo>
                  <a:pt x="88193" y="212397"/>
                </a:lnTo>
                <a:lnTo>
                  <a:pt x="90567" y="207792"/>
                </a:lnTo>
                <a:lnTo>
                  <a:pt x="90567" y="205811"/>
                </a:lnTo>
                <a:lnTo>
                  <a:pt x="90227" y="204581"/>
                </a:lnTo>
                <a:lnTo>
                  <a:pt x="90567" y="204581"/>
                </a:lnTo>
                <a:lnTo>
                  <a:pt x="90567" y="202065"/>
                </a:lnTo>
                <a:lnTo>
                  <a:pt x="87341" y="198841"/>
                </a:lnTo>
                <a:close/>
              </a:path>
              <a:path w="196214" h="306070">
                <a:moveTo>
                  <a:pt x="88193" y="212397"/>
                </a:moveTo>
                <a:lnTo>
                  <a:pt x="87341" y="213249"/>
                </a:lnTo>
                <a:lnTo>
                  <a:pt x="87754" y="213249"/>
                </a:lnTo>
                <a:lnTo>
                  <a:pt x="88193" y="212397"/>
                </a:lnTo>
                <a:close/>
              </a:path>
              <a:path w="196214" h="306070">
                <a:moveTo>
                  <a:pt x="90567" y="207792"/>
                </a:moveTo>
                <a:lnTo>
                  <a:pt x="88193" y="212397"/>
                </a:lnTo>
                <a:lnTo>
                  <a:pt x="90567" y="210023"/>
                </a:lnTo>
                <a:lnTo>
                  <a:pt x="90567" y="207792"/>
                </a:lnTo>
                <a:close/>
              </a:path>
              <a:path w="196214" h="306070">
                <a:moveTo>
                  <a:pt x="76159" y="208775"/>
                </a:moveTo>
                <a:lnTo>
                  <a:pt x="76159" y="210023"/>
                </a:lnTo>
                <a:lnTo>
                  <a:pt x="77529" y="211394"/>
                </a:lnTo>
                <a:lnTo>
                  <a:pt x="76159" y="208775"/>
                </a:lnTo>
                <a:close/>
              </a:path>
              <a:path w="196214" h="306070">
                <a:moveTo>
                  <a:pt x="76159" y="204295"/>
                </a:moveTo>
                <a:lnTo>
                  <a:pt x="75377" y="205811"/>
                </a:lnTo>
                <a:lnTo>
                  <a:pt x="75314" y="206146"/>
                </a:lnTo>
                <a:lnTo>
                  <a:pt x="75883" y="208248"/>
                </a:lnTo>
                <a:lnTo>
                  <a:pt x="76159" y="208775"/>
                </a:lnTo>
                <a:lnTo>
                  <a:pt x="76159" y="204295"/>
                </a:lnTo>
                <a:close/>
              </a:path>
              <a:path w="196214" h="306070">
                <a:moveTo>
                  <a:pt x="90227" y="204581"/>
                </a:moveTo>
                <a:lnTo>
                  <a:pt x="90567" y="205811"/>
                </a:lnTo>
                <a:lnTo>
                  <a:pt x="90521" y="205146"/>
                </a:lnTo>
                <a:lnTo>
                  <a:pt x="90227" y="204581"/>
                </a:lnTo>
                <a:close/>
              </a:path>
              <a:path w="196214" h="306070">
                <a:moveTo>
                  <a:pt x="90567" y="204581"/>
                </a:moveTo>
                <a:lnTo>
                  <a:pt x="90227" y="204581"/>
                </a:lnTo>
                <a:lnTo>
                  <a:pt x="90567" y="205217"/>
                </a:lnTo>
                <a:lnTo>
                  <a:pt x="90567" y="204581"/>
                </a:lnTo>
                <a:close/>
              </a:path>
              <a:path w="196214" h="306070">
                <a:moveTo>
                  <a:pt x="78531" y="199693"/>
                </a:moveTo>
                <a:lnTo>
                  <a:pt x="76159" y="202065"/>
                </a:lnTo>
                <a:lnTo>
                  <a:pt x="76159" y="204295"/>
                </a:lnTo>
                <a:lnTo>
                  <a:pt x="78531" y="199693"/>
                </a:lnTo>
                <a:close/>
              </a:path>
              <a:path w="196214" h="306070">
                <a:moveTo>
                  <a:pt x="81828" y="198238"/>
                </a:moveTo>
                <a:lnTo>
                  <a:pt x="78934" y="198912"/>
                </a:lnTo>
                <a:lnTo>
                  <a:pt x="78531" y="199693"/>
                </a:lnTo>
                <a:lnTo>
                  <a:pt x="79383" y="198841"/>
                </a:lnTo>
                <a:lnTo>
                  <a:pt x="87778" y="198841"/>
                </a:lnTo>
                <a:lnTo>
                  <a:pt x="86427" y="198556"/>
                </a:lnTo>
                <a:lnTo>
                  <a:pt x="81828" y="198238"/>
                </a:lnTo>
                <a:close/>
              </a:path>
              <a:path w="196214" h="306070">
                <a:moveTo>
                  <a:pt x="195833" y="14960"/>
                </a:moveTo>
                <a:lnTo>
                  <a:pt x="176669" y="14960"/>
                </a:lnTo>
                <a:lnTo>
                  <a:pt x="177012" y="15133"/>
                </a:lnTo>
                <a:lnTo>
                  <a:pt x="177867" y="15911"/>
                </a:lnTo>
                <a:lnTo>
                  <a:pt x="178595" y="16751"/>
                </a:lnTo>
                <a:lnTo>
                  <a:pt x="181761" y="20725"/>
                </a:lnTo>
                <a:lnTo>
                  <a:pt x="185004" y="24464"/>
                </a:lnTo>
                <a:lnTo>
                  <a:pt x="189553" y="24787"/>
                </a:lnTo>
                <a:lnTo>
                  <a:pt x="195566" y="19574"/>
                </a:lnTo>
                <a:lnTo>
                  <a:pt x="195826" y="15911"/>
                </a:lnTo>
                <a:lnTo>
                  <a:pt x="195833" y="14960"/>
                </a:lnTo>
                <a:close/>
              </a:path>
              <a:path w="196214" h="306070">
                <a:moveTo>
                  <a:pt x="176840" y="15095"/>
                </a:moveTo>
                <a:lnTo>
                  <a:pt x="177012" y="15133"/>
                </a:lnTo>
                <a:lnTo>
                  <a:pt x="176840" y="15095"/>
                </a:lnTo>
                <a:close/>
              </a:path>
              <a:path w="196214" h="306070">
                <a:moveTo>
                  <a:pt x="176669" y="14960"/>
                </a:moveTo>
                <a:lnTo>
                  <a:pt x="176840" y="15095"/>
                </a:lnTo>
                <a:lnTo>
                  <a:pt x="177012" y="15133"/>
                </a:lnTo>
                <a:lnTo>
                  <a:pt x="176764" y="15026"/>
                </a:lnTo>
                <a:close/>
              </a:path>
              <a:path w="196214" h="306070">
                <a:moveTo>
                  <a:pt x="195568" y="14654"/>
                </a:moveTo>
                <a:lnTo>
                  <a:pt x="174802" y="14654"/>
                </a:lnTo>
                <a:lnTo>
                  <a:pt x="176840" y="15095"/>
                </a:lnTo>
                <a:lnTo>
                  <a:pt x="176669" y="14960"/>
                </a:lnTo>
                <a:lnTo>
                  <a:pt x="195833" y="14960"/>
                </a:lnTo>
                <a:lnTo>
                  <a:pt x="195568" y="14654"/>
                </a:lnTo>
                <a:close/>
              </a:path>
            </a:pathLst>
          </a:custGeom>
          <a:solidFill>
            <a:srgbClr val="000000"/>
          </a:solidFill>
        </p:spPr>
        <p:txBody>
          <a:bodyPr wrap="square" lIns="0" tIns="0" rIns="0" bIns="0" rtlCol="0"/>
          <a:lstStyle/>
          <a:p>
            <a:endParaRPr/>
          </a:p>
        </p:txBody>
      </p:sp>
      <p:sp>
        <p:nvSpPr>
          <p:cNvPr id="44" name="object 44"/>
          <p:cNvSpPr/>
          <p:nvPr/>
        </p:nvSpPr>
        <p:spPr>
          <a:xfrm>
            <a:off x="1831415" y="3966332"/>
            <a:ext cx="227334" cy="255005"/>
          </a:xfrm>
          <a:custGeom>
            <a:avLst/>
            <a:gdLst/>
            <a:ahLst/>
            <a:cxnLst/>
            <a:rect l="l" t="t" r="r" b="b"/>
            <a:pathLst>
              <a:path w="266064" h="298450">
                <a:moveTo>
                  <a:pt x="265582" y="161912"/>
                </a:moveTo>
                <a:lnTo>
                  <a:pt x="264795" y="157607"/>
                </a:lnTo>
                <a:lnTo>
                  <a:pt x="264147" y="154076"/>
                </a:lnTo>
                <a:lnTo>
                  <a:pt x="260388" y="151485"/>
                </a:lnTo>
                <a:lnTo>
                  <a:pt x="253784" y="152692"/>
                </a:lnTo>
                <a:lnTo>
                  <a:pt x="237553" y="156121"/>
                </a:lnTo>
                <a:lnTo>
                  <a:pt x="233565" y="156845"/>
                </a:lnTo>
                <a:lnTo>
                  <a:pt x="225120" y="157607"/>
                </a:lnTo>
                <a:lnTo>
                  <a:pt x="222034" y="157607"/>
                </a:lnTo>
                <a:lnTo>
                  <a:pt x="211188" y="157264"/>
                </a:lnTo>
                <a:lnTo>
                  <a:pt x="209435" y="157226"/>
                </a:lnTo>
                <a:lnTo>
                  <a:pt x="193459" y="157149"/>
                </a:lnTo>
                <a:lnTo>
                  <a:pt x="190030" y="157149"/>
                </a:lnTo>
                <a:lnTo>
                  <a:pt x="148869" y="159461"/>
                </a:lnTo>
                <a:lnTo>
                  <a:pt x="143243" y="160147"/>
                </a:lnTo>
                <a:lnTo>
                  <a:pt x="144094" y="157937"/>
                </a:lnTo>
                <a:lnTo>
                  <a:pt x="162547" y="114287"/>
                </a:lnTo>
                <a:lnTo>
                  <a:pt x="165455" y="107403"/>
                </a:lnTo>
                <a:lnTo>
                  <a:pt x="166738" y="104267"/>
                </a:lnTo>
                <a:lnTo>
                  <a:pt x="172631" y="89611"/>
                </a:lnTo>
                <a:lnTo>
                  <a:pt x="175006" y="83985"/>
                </a:lnTo>
                <a:lnTo>
                  <a:pt x="175780" y="82308"/>
                </a:lnTo>
                <a:lnTo>
                  <a:pt x="180835" y="71843"/>
                </a:lnTo>
                <a:lnTo>
                  <a:pt x="181394" y="70599"/>
                </a:lnTo>
                <a:lnTo>
                  <a:pt x="182918" y="65989"/>
                </a:lnTo>
                <a:lnTo>
                  <a:pt x="184734" y="59817"/>
                </a:lnTo>
                <a:lnTo>
                  <a:pt x="185661" y="53860"/>
                </a:lnTo>
                <a:lnTo>
                  <a:pt x="186143" y="43776"/>
                </a:lnTo>
                <a:lnTo>
                  <a:pt x="186067" y="42151"/>
                </a:lnTo>
                <a:lnTo>
                  <a:pt x="185889" y="39852"/>
                </a:lnTo>
                <a:lnTo>
                  <a:pt x="184975" y="32613"/>
                </a:lnTo>
                <a:lnTo>
                  <a:pt x="184391" y="26924"/>
                </a:lnTo>
                <a:lnTo>
                  <a:pt x="183972" y="24765"/>
                </a:lnTo>
                <a:lnTo>
                  <a:pt x="180898" y="18427"/>
                </a:lnTo>
                <a:lnTo>
                  <a:pt x="178206" y="15392"/>
                </a:lnTo>
                <a:lnTo>
                  <a:pt x="176936" y="14414"/>
                </a:lnTo>
                <a:lnTo>
                  <a:pt x="171970" y="10553"/>
                </a:lnTo>
                <a:lnTo>
                  <a:pt x="132257" y="177"/>
                </a:lnTo>
                <a:lnTo>
                  <a:pt x="129108" y="0"/>
                </a:lnTo>
                <a:lnTo>
                  <a:pt x="126238" y="0"/>
                </a:lnTo>
                <a:lnTo>
                  <a:pt x="115862" y="177"/>
                </a:lnTo>
                <a:lnTo>
                  <a:pt x="115722" y="177"/>
                </a:lnTo>
                <a:lnTo>
                  <a:pt x="45237" y="165"/>
                </a:lnTo>
                <a:lnTo>
                  <a:pt x="39433" y="88"/>
                </a:lnTo>
                <a:lnTo>
                  <a:pt x="37820" y="88"/>
                </a:lnTo>
                <a:lnTo>
                  <a:pt x="19888" y="10553"/>
                </a:lnTo>
                <a:lnTo>
                  <a:pt x="20078" y="12319"/>
                </a:lnTo>
                <a:lnTo>
                  <a:pt x="21399" y="20116"/>
                </a:lnTo>
                <a:lnTo>
                  <a:pt x="21932" y="22491"/>
                </a:lnTo>
                <a:lnTo>
                  <a:pt x="23469" y="27660"/>
                </a:lnTo>
                <a:lnTo>
                  <a:pt x="23736" y="28689"/>
                </a:lnTo>
                <a:lnTo>
                  <a:pt x="24638" y="52959"/>
                </a:lnTo>
                <a:lnTo>
                  <a:pt x="27863" y="56184"/>
                </a:lnTo>
                <a:lnTo>
                  <a:pt x="35826" y="56184"/>
                </a:lnTo>
                <a:lnTo>
                  <a:pt x="39052" y="52959"/>
                </a:lnTo>
                <a:lnTo>
                  <a:pt x="35877" y="18846"/>
                </a:lnTo>
                <a:lnTo>
                  <a:pt x="35521" y="17157"/>
                </a:lnTo>
                <a:lnTo>
                  <a:pt x="35128" y="14820"/>
                </a:lnTo>
                <a:lnTo>
                  <a:pt x="35090" y="14617"/>
                </a:lnTo>
                <a:lnTo>
                  <a:pt x="34937" y="13563"/>
                </a:lnTo>
                <a:lnTo>
                  <a:pt x="34988" y="13906"/>
                </a:lnTo>
                <a:lnTo>
                  <a:pt x="35090" y="14617"/>
                </a:lnTo>
                <a:lnTo>
                  <a:pt x="38087" y="14503"/>
                </a:lnTo>
                <a:lnTo>
                  <a:pt x="39547" y="14503"/>
                </a:lnTo>
                <a:lnTo>
                  <a:pt x="46050" y="14579"/>
                </a:lnTo>
                <a:lnTo>
                  <a:pt x="115836" y="14579"/>
                </a:lnTo>
                <a:lnTo>
                  <a:pt x="120954" y="14503"/>
                </a:lnTo>
                <a:lnTo>
                  <a:pt x="126149" y="14414"/>
                </a:lnTo>
                <a:lnTo>
                  <a:pt x="128790" y="14414"/>
                </a:lnTo>
                <a:lnTo>
                  <a:pt x="167754" y="25527"/>
                </a:lnTo>
                <a:lnTo>
                  <a:pt x="170865" y="35941"/>
                </a:lnTo>
                <a:lnTo>
                  <a:pt x="171500" y="40868"/>
                </a:lnTo>
                <a:lnTo>
                  <a:pt x="162712" y="76250"/>
                </a:lnTo>
                <a:lnTo>
                  <a:pt x="161848" y="78105"/>
                </a:lnTo>
                <a:lnTo>
                  <a:pt x="159296" y="84150"/>
                </a:lnTo>
                <a:lnTo>
                  <a:pt x="152146" y="101879"/>
                </a:lnTo>
                <a:lnTo>
                  <a:pt x="149339" y="108521"/>
                </a:lnTo>
                <a:lnTo>
                  <a:pt x="133464" y="145542"/>
                </a:lnTo>
                <a:lnTo>
                  <a:pt x="127025" y="162318"/>
                </a:lnTo>
                <a:lnTo>
                  <a:pt x="125374" y="162534"/>
                </a:lnTo>
                <a:lnTo>
                  <a:pt x="83959" y="170141"/>
                </a:lnTo>
                <a:lnTo>
                  <a:pt x="43726" y="180238"/>
                </a:lnTo>
                <a:lnTo>
                  <a:pt x="14071" y="193382"/>
                </a:lnTo>
                <a:lnTo>
                  <a:pt x="6375" y="197396"/>
                </a:lnTo>
                <a:lnTo>
                  <a:pt x="3911" y="199199"/>
                </a:lnTo>
                <a:lnTo>
                  <a:pt x="0" y="208318"/>
                </a:lnTo>
                <a:lnTo>
                  <a:pt x="977" y="213233"/>
                </a:lnTo>
                <a:lnTo>
                  <a:pt x="4686" y="223723"/>
                </a:lnTo>
                <a:lnTo>
                  <a:pt x="5803" y="225717"/>
                </a:lnTo>
                <a:lnTo>
                  <a:pt x="9702" y="231317"/>
                </a:lnTo>
                <a:lnTo>
                  <a:pt x="11049" y="233324"/>
                </a:lnTo>
                <a:lnTo>
                  <a:pt x="12242" y="234924"/>
                </a:lnTo>
                <a:lnTo>
                  <a:pt x="16903" y="240982"/>
                </a:lnTo>
                <a:lnTo>
                  <a:pt x="19964" y="245084"/>
                </a:lnTo>
                <a:lnTo>
                  <a:pt x="24472" y="245732"/>
                </a:lnTo>
                <a:lnTo>
                  <a:pt x="30848" y="240982"/>
                </a:lnTo>
                <a:lnTo>
                  <a:pt x="31508" y="236461"/>
                </a:lnTo>
                <a:lnTo>
                  <a:pt x="29133" y="233273"/>
                </a:lnTo>
                <a:lnTo>
                  <a:pt x="23863" y="226390"/>
                </a:lnTo>
                <a:lnTo>
                  <a:pt x="22783" y="224942"/>
                </a:lnTo>
                <a:lnTo>
                  <a:pt x="20980" y="222275"/>
                </a:lnTo>
                <a:lnTo>
                  <a:pt x="18313" y="218478"/>
                </a:lnTo>
                <a:lnTo>
                  <a:pt x="17780" y="217512"/>
                </a:lnTo>
                <a:lnTo>
                  <a:pt x="15938" y="212318"/>
                </a:lnTo>
                <a:lnTo>
                  <a:pt x="15316" y="209169"/>
                </a:lnTo>
                <a:lnTo>
                  <a:pt x="15684" y="208876"/>
                </a:lnTo>
                <a:lnTo>
                  <a:pt x="16052" y="208597"/>
                </a:lnTo>
                <a:lnTo>
                  <a:pt x="20358" y="206375"/>
                </a:lnTo>
                <a:lnTo>
                  <a:pt x="21158" y="205930"/>
                </a:lnTo>
                <a:lnTo>
                  <a:pt x="25895" y="203098"/>
                </a:lnTo>
                <a:lnTo>
                  <a:pt x="30822" y="200685"/>
                </a:lnTo>
                <a:lnTo>
                  <a:pt x="87020" y="184226"/>
                </a:lnTo>
                <a:lnTo>
                  <a:pt x="121234" y="177749"/>
                </a:lnTo>
                <a:lnTo>
                  <a:pt x="119278" y="183286"/>
                </a:lnTo>
                <a:lnTo>
                  <a:pt x="116573" y="191643"/>
                </a:lnTo>
                <a:lnTo>
                  <a:pt x="116573" y="288251"/>
                </a:lnTo>
                <a:lnTo>
                  <a:pt x="116573" y="288531"/>
                </a:lnTo>
                <a:lnTo>
                  <a:pt x="116370" y="287210"/>
                </a:lnTo>
                <a:lnTo>
                  <a:pt x="116573" y="288251"/>
                </a:lnTo>
                <a:lnTo>
                  <a:pt x="116573" y="191643"/>
                </a:lnTo>
                <a:lnTo>
                  <a:pt x="105194" y="240944"/>
                </a:lnTo>
                <a:lnTo>
                  <a:pt x="103212" y="259435"/>
                </a:lnTo>
                <a:lnTo>
                  <a:pt x="100495" y="259905"/>
                </a:lnTo>
                <a:lnTo>
                  <a:pt x="97853" y="263626"/>
                </a:lnTo>
                <a:lnTo>
                  <a:pt x="98920" y="269811"/>
                </a:lnTo>
                <a:lnTo>
                  <a:pt x="101434" y="285419"/>
                </a:lnTo>
                <a:lnTo>
                  <a:pt x="102336" y="290588"/>
                </a:lnTo>
                <a:lnTo>
                  <a:pt x="102666" y="292188"/>
                </a:lnTo>
                <a:lnTo>
                  <a:pt x="102666" y="290677"/>
                </a:lnTo>
                <a:lnTo>
                  <a:pt x="102692" y="287108"/>
                </a:lnTo>
                <a:lnTo>
                  <a:pt x="102666" y="289534"/>
                </a:lnTo>
                <a:lnTo>
                  <a:pt x="102743" y="267436"/>
                </a:lnTo>
                <a:lnTo>
                  <a:pt x="102831" y="264998"/>
                </a:lnTo>
                <a:lnTo>
                  <a:pt x="102895" y="263956"/>
                </a:lnTo>
                <a:lnTo>
                  <a:pt x="102806" y="265798"/>
                </a:lnTo>
                <a:lnTo>
                  <a:pt x="102692" y="287108"/>
                </a:lnTo>
                <a:lnTo>
                  <a:pt x="102717" y="290677"/>
                </a:lnTo>
                <a:lnTo>
                  <a:pt x="102679" y="292239"/>
                </a:lnTo>
                <a:lnTo>
                  <a:pt x="102755" y="295173"/>
                </a:lnTo>
                <a:lnTo>
                  <a:pt x="105892" y="298310"/>
                </a:lnTo>
                <a:lnTo>
                  <a:pt x="113855" y="298310"/>
                </a:lnTo>
                <a:lnTo>
                  <a:pt x="116979" y="295173"/>
                </a:lnTo>
                <a:lnTo>
                  <a:pt x="117081" y="291617"/>
                </a:lnTo>
                <a:lnTo>
                  <a:pt x="117017" y="292252"/>
                </a:lnTo>
                <a:lnTo>
                  <a:pt x="117081" y="288937"/>
                </a:lnTo>
                <a:lnTo>
                  <a:pt x="116979" y="287032"/>
                </a:lnTo>
                <a:lnTo>
                  <a:pt x="117157" y="267436"/>
                </a:lnTo>
                <a:lnTo>
                  <a:pt x="122948" y="222948"/>
                </a:lnTo>
                <a:lnTo>
                  <a:pt x="134886" y="182397"/>
                </a:lnTo>
                <a:lnTo>
                  <a:pt x="175018" y="171856"/>
                </a:lnTo>
                <a:lnTo>
                  <a:pt x="190157" y="171564"/>
                </a:lnTo>
                <a:lnTo>
                  <a:pt x="193484" y="171564"/>
                </a:lnTo>
                <a:lnTo>
                  <a:pt x="205651" y="171640"/>
                </a:lnTo>
                <a:lnTo>
                  <a:pt x="209257" y="171640"/>
                </a:lnTo>
                <a:lnTo>
                  <a:pt x="222148" y="172034"/>
                </a:lnTo>
                <a:lnTo>
                  <a:pt x="225653" y="172034"/>
                </a:lnTo>
                <a:lnTo>
                  <a:pt x="230886" y="171564"/>
                </a:lnTo>
                <a:lnTo>
                  <a:pt x="235635" y="171132"/>
                </a:lnTo>
                <a:lnTo>
                  <a:pt x="239966" y="170332"/>
                </a:lnTo>
                <a:lnTo>
                  <a:pt x="256565" y="166839"/>
                </a:lnTo>
                <a:lnTo>
                  <a:pt x="262991" y="165658"/>
                </a:lnTo>
                <a:lnTo>
                  <a:pt x="265582" y="161912"/>
                </a:lnTo>
                <a:close/>
              </a:path>
            </a:pathLst>
          </a:custGeom>
          <a:solidFill>
            <a:srgbClr val="000000"/>
          </a:solidFill>
        </p:spPr>
        <p:txBody>
          <a:bodyPr wrap="square" lIns="0" tIns="0" rIns="0" bIns="0" rtlCol="0"/>
          <a:lstStyle/>
          <a:p>
            <a:endParaRPr/>
          </a:p>
        </p:txBody>
      </p:sp>
      <p:sp>
        <p:nvSpPr>
          <p:cNvPr id="45" name="object 45"/>
          <p:cNvSpPr/>
          <p:nvPr/>
        </p:nvSpPr>
        <p:spPr>
          <a:xfrm>
            <a:off x="2273456" y="3994245"/>
            <a:ext cx="185557" cy="241983"/>
          </a:xfrm>
          <a:custGeom>
            <a:avLst/>
            <a:gdLst/>
            <a:ahLst/>
            <a:cxnLst/>
            <a:rect l="l" t="t" r="r" b="b"/>
            <a:pathLst>
              <a:path w="217169" h="283210">
                <a:moveTo>
                  <a:pt x="92854" y="164485"/>
                </a:moveTo>
                <a:lnTo>
                  <a:pt x="84239" y="171450"/>
                </a:lnTo>
                <a:lnTo>
                  <a:pt x="77447" y="176630"/>
                </a:lnTo>
                <a:lnTo>
                  <a:pt x="64566" y="187960"/>
                </a:lnTo>
                <a:lnTo>
                  <a:pt x="60604" y="191770"/>
                </a:lnTo>
                <a:lnTo>
                  <a:pt x="45893" y="203200"/>
                </a:lnTo>
                <a:lnTo>
                  <a:pt x="33209" y="214630"/>
                </a:lnTo>
                <a:lnTo>
                  <a:pt x="29761" y="217170"/>
                </a:lnTo>
                <a:lnTo>
                  <a:pt x="15570" y="229870"/>
                </a:lnTo>
                <a:lnTo>
                  <a:pt x="12622" y="232410"/>
                </a:lnTo>
                <a:lnTo>
                  <a:pt x="0" y="257810"/>
                </a:lnTo>
                <a:lnTo>
                  <a:pt x="1275" y="270510"/>
                </a:lnTo>
                <a:lnTo>
                  <a:pt x="1747" y="271780"/>
                </a:lnTo>
                <a:lnTo>
                  <a:pt x="5962" y="278130"/>
                </a:lnTo>
                <a:lnTo>
                  <a:pt x="9761" y="281940"/>
                </a:lnTo>
                <a:lnTo>
                  <a:pt x="17449" y="283210"/>
                </a:lnTo>
                <a:lnTo>
                  <a:pt x="61960" y="283210"/>
                </a:lnTo>
                <a:lnTo>
                  <a:pt x="69249" y="281940"/>
                </a:lnTo>
                <a:lnTo>
                  <a:pt x="71832" y="281940"/>
                </a:lnTo>
                <a:lnTo>
                  <a:pt x="81793" y="280670"/>
                </a:lnTo>
                <a:lnTo>
                  <a:pt x="89945" y="278130"/>
                </a:lnTo>
                <a:lnTo>
                  <a:pt x="102299" y="275590"/>
                </a:lnTo>
                <a:lnTo>
                  <a:pt x="115910" y="271780"/>
                </a:lnTo>
                <a:lnTo>
                  <a:pt x="119903" y="269240"/>
                </a:lnTo>
                <a:lnTo>
                  <a:pt x="17264" y="269240"/>
                </a:lnTo>
                <a:lnTo>
                  <a:pt x="16150" y="267970"/>
                </a:lnTo>
                <a:lnTo>
                  <a:pt x="15529" y="266700"/>
                </a:lnTo>
                <a:lnTo>
                  <a:pt x="15361" y="266700"/>
                </a:lnTo>
                <a:lnTo>
                  <a:pt x="14536" y="259080"/>
                </a:lnTo>
                <a:lnTo>
                  <a:pt x="39230" y="228600"/>
                </a:lnTo>
                <a:lnTo>
                  <a:pt x="42586" y="224790"/>
                </a:lnTo>
                <a:lnTo>
                  <a:pt x="57049" y="213360"/>
                </a:lnTo>
                <a:lnTo>
                  <a:pt x="69846" y="201930"/>
                </a:lnTo>
                <a:lnTo>
                  <a:pt x="75968" y="196850"/>
                </a:lnTo>
                <a:lnTo>
                  <a:pt x="88836" y="186690"/>
                </a:lnTo>
                <a:lnTo>
                  <a:pt x="100465" y="176630"/>
                </a:lnTo>
                <a:lnTo>
                  <a:pt x="98611" y="173990"/>
                </a:lnTo>
                <a:lnTo>
                  <a:pt x="92854" y="164485"/>
                </a:lnTo>
                <a:close/>
              </a:path>
              <a:path w="217169" h="283210">
                <a:moveTo>
                  <a:pt x="111720" y="167014"/>
                </a:moveTo>
                <a:lnTo>
                  <a:pt x="109418" y="168910"/>
                </a:lnTo>
                <a:lnTo>
                  <a:pt x="100465" y="176630"/>
                </a:lnTo>
                <a:lnTo>
                  <a:pt x="101286" y="177800"/>
                </a:lnTo>
                <a:lnTo>
                  <a:pt x="105444" y="184150"/>
                </a:lnTo>
                <a:lnTo>
                  <a:pt x="107758" y="187960"/>
                </a:lnTo>
                <a:lnTo>
                  <a:pt x="109446" y="191770"/>
                </a:lnTo>
                <a:lnTo>
                  <a:pt x="114061" y="200660"/>
                </a:lnTo>
                <a:lnTo>
                  <a:pt x="123753" y="241300"/>
                </a:lnTo>
                <a:lnTo>
                  <a:pt x="123877" y="242570"/>
                </a:lnTo>
                <a:lnTo>
                  <a:pt x="124626" y="247650"/>
                </a:lnTo>
                <a:lnTo>
                  <a:pt x="124627" y="248920"/>
                </a:lnTo>
                <a:lnTo>
                  <a:pt x="123915" y="250190"/>
                </a:lnTo>
                <a:lnTo>
                  <a:pt x="121504" y="251460"/>
                </a:lnTo>
                <a:lnTo>
                  <a:pt x="116109" y="255270"/>
                </a:lnTo>
                <a:lnTo>
                  <a:pt x="110505" y="257810"/>
                </a:lnTo>
                <a:lnTo>
                  <a:pt x="106686" y="259080"/>
                </a:lnTo>
                <a:lnTo>
                  <a:pt x="95054" y="261620"/>
                </a:lnTo>
                <a:lnTo>
                  <a:pt x="86672" y="264160"/>
                </a:lnTo>
                <a:lnTo>
                  <a:pt x="79076" y="266700"/>
                </a:lnTo>
                <a:lnTo>
                  <a:pt x="70078" y="267970"/>
                </a:lnTo>
                <a:lnTo>
                  <a:pt x="57762" y="267970"/>
                </a:lnTo>
                <a:lnTo>
                  <a:pt x="46417" y="269240"/>
                </a:lnTo>
                <a:lnTo>
                  <a:pt x="119903" y="269240"/>
                </a:lnTo>
                <a:lnTo>
                  <a:pt x="123896" y="266700"/>
                </a:lnTo>
                <a:lnTo>
                  <a:pt x="130900" y="262890"/>
                </a:lnTo>
                <a:lnTo>
                  <a:pt x="134987" y="260350"/>
                </a:lnTo>
                <a:lnTo>
                  <a:pt x="139316" y="251460"/>
                </a:lnTo>
                <a:lnTo>
                  <a:pt x="139315" y="248920"/>
                </a:lnTo>
                <a:lnTo>
                  <a:pt x="138220" y="241300"/>
                </a:lnTo>
                <a:lnTo>
                  <a:pt x="138136" y="240030"/>
                </a:lnTo>
                <a:lnTo>
                  <a:pt x="130366" y="201930"/>
                </a:lnTo>
                <a:lnTo>
                  <a:pt x="120260" y="181610"/>
                </a:lnTo>
                <a:lnTo>
                  <a:pt x="116842" y="175260"/>
                </a:lnTo>
                <a:lnTo>
                  <a:pt x="111720" y="167014"/>
                </a:lnTo>
                <a:close/>
              </a:path>
              <a:path w="217169" h="283210">
                <a:moveTo>
                  <a:pt x="103978" y="154959"/>
                </a:moveTo>
                <a:lnTo>
                  <a:pt x="98379" y="160020"/>
                </a:lnTo>
                <a:lnTo>
                  <a:pt x="92854" y="164485"/>
                </a:lnTo>
                <a:lnTo>
                  <a:pt x="98611" y="173990"/>
                </a:lnTo>
                <a:lnTo>
                  <a:pt x="100465" y="176630"/>
                </a:lnTo>
                <a:lnTo>
                  <a:pt x="109418" y="168910"/>
                </a:lnTo>
                <a:lnTo>
                  <a:pt x="111720" y="167014"/>
                </a:lnTo>
                <a:lnTo>
                  <a:pt x="110530" y="165100"/>
                </a:lnTo>
                <a:lnTo>
                  <a:pt x="103978" y="154959"/>
                </a:lnTo>
                <a:close/>
              </a:path>
              <a:path w="217169" h="283210">
                <a:moveTo>
                  <a:pt x="216408" y="24130"/>
                </a:moveTo>
                <a:lnTo>
                  <a:pt x="192498" y="24130"/>
                </a:lnTo>
                <a:lnTo>
                  <a:pt x="200202" y="25400"/>
                </a:lnTo>
                <a:lnTo>
                  <a:pt x="201488" y="26670"/>
                </a:lnTo>
                <a:lnTo>
                  <a:pt x="202261" y="26670"/>
                </a:lnTo>
                <a:lnTo>
                  <a:pt x="202150" y="29210"/>
                </a:lnTo>
                <a:lnTo>
                  <a:pt x="201932" y="31750"/>
                </a:lnTo>
                <a:lnTo>
                  <a:pt x="201733" y="36830"/>
                </a:lnTo>
                <a:lnTo>
                  <a:pt x="184453" y="71120"/>
                </a:lnTo>
                <a:lnTo>
                  <a:pt x="157511" y="102870"/>
                </a:lnTo>
                <a:lnTo>
                  <a:pt x="137462" y="123190"/>
                </a:lnTo>
                <a:lnTo>
                  <a:pt x="127255" y="133350"/>
                </a:lnTo>
                <a:lnTo>
                  <a:pt x="124170" y="137160"/>
                </a:lnTo>
                <a:lnTo>
                  <a:pt x="117356" y="143510"/>
                </a:lnTo>
                <a:lnTo>
                  <a:pt x="113836" y="146050"/>
                </a:lnTo>
                <a:lnTo>
                  <a:pt x="103978" y="154959"/>
                </a:lnTo>
                <a:lnTo>
                  <a:pt x="110530" y="165100"/>
                </a:lnTo>
                <a:lnTo>
                  <a:pt x="111720" y="167014"/>
                </a:lnTo>
                <a:lnTo>
                  <a:pt x="123299" y="157480"/>
                </a:lnTo>
                <a:lnTo>
                  <a:pt x="126959" y="153670"/>
                </a:lnTo>
                <a:lnTo>
                  <a:pt x="134174" y="147320"/>
                </a:lnTo>
                <a:lnTo>
                  <a:pt x="137388" y="144780"/>
                </a:lnTo>
                <a:lnTo>
                  <a:pt x="150782" y="130810"/>
                </a:lnTo>
                <a:lnTo>
                  <a:pt x="160427" y="120650"/>
                </a:lnTo>
                <a:lnTo>
                  <a:pt x="162742" y="118110"/>
                </a:lnTo>
                <a:lnTo>
                  <a:pt x="166590" y="114300"/>
                </a:lnTo>
                <a:lnTo>
                  <a:pt x="192244" y="85089"/>
                </a:lnTo>
                <a:lnTo>
                  <a:pt x="212818" y="52070"/>
                </a:lnTo>
                <a:lnTo>
                  <a:pt x="216340" y="31750"/>
                </a:lnTo>
                <a:lnTo>
                  <a:pt x="216693" y="27939"/>
                </a:lnTo>
                <a:lnTo>
                  <a:pt x="216814" y="25400"/>
                </a:lnTo>
                <a:lnTo>
                  <a:pt x="216408" y="24130"/>
                </a:lnTo>
                <a:close/>
              </a:path>
              <a:path w="217169" h="283210">
                <a:moveTo>
                  <a:pt x="121274" y="1270"/>
                </a:moveTo>
                <a:lnTo>
                  <a:pt x="89962" y="1270"/>
                </a:lnTo>
                <a:lnTo>
                  <a:pt x="85224" y="2539"/>
                </a:lnTo>
                <a:lnTo>
                  <a:pt x="81372" y="5080"/>
                </a:lnTo>
                <a:lnTo>
                  <a:pt x="75366" y="8889"/>
                </a:lnTo>
                <a:lnTo>
                  <a:pt x="73430" y="11430"/>
                </a:lnTo>
                <a:lnTo>
                  <a:pt x="67475" y="19050"/>
                </a:lnTo>
                <a:lnTo>
                  <a:pt x="65314" y="22860"/>
                </a:lnTo>
                <a:lnTo>
                  <a:pt x="56719" y="76200"/>
                </a:lnTo>
                <a:lnTo>
                  <a:pt x="56307" y="82550"/>
                </a:lnTo>
                <a:lnTo>
                  <a:pt x="66268" y="116840"/>
                </a:lnTo>
                <a:lnTo>
                  <a:pt x="67774" y="120650"/>
                </a:lnTo>
                <a:lnTo>
                  <a:pt x="71069" y="125730"/>
                </a:lnTo>
                <a:lnTo>
                  <a:pt x="75440" y="134620"/>
                </a:lnTo>
                <a:lnTo>
                  <a:pt x="80581" y="143510"/>
                </a:lnTo>
                <a:lnTo>
                  <a:pt x="83910" y="149860"/>
                </a:lnTo>
                <a:lnTo>
                  <a:pt x="89212" y="158750"/>
                </a:lnTo>
                <a:lnTo>
                  <a:pt x="90919" y="161290"/>
                </a:lnTo>
                <a:lnTo>
                  <a:pt x="92854" y="164485"/>
                </a:lnTo>
                <a:lnTo>
                  <a:pt x="98379" y="160020"/>
                </a:lnTo>
                <a:lnTo>
                  <a:pt x="103978" y="154959"/>
                </a:lnTo>
                <a:lnTo>
                  <a:pt x="101504" y="151130"/>
                </a:lnTo>
                <a:lnTo>
                  <a:pt x="96423" y="142240"/>
                </a:lnTo>
                <a:lnTo>
                  <a:pt x="93167" y="137160"/>
                </a:lnTo>
                <a:lnTo>
                  <a:pt x="86530" y="124460"/>
                </a:lnTo>
                <a:lnTo>
                  <a:pt x="83030" y="118110"/>
                </a:lnTo>
                <a:lnTo>
                  <a:pt x="80622" y="113030"/>
                </a:lnTo>
                <a:lnTo>
                  <a:pt x="79246" y="110490"/>
                </a:lnTo>
                <a:lnTo>
                  <a:pt x="76410" y="104140"/>
                </a:lnTo>
                <a:lnTo>
                  <a:pt x="73049" y="97789"/>
                </a:lnTo>
                <a:lnTo>
                  <a:pt x="71747" y="93980"/>
                </a:lnTo>
                <a:lnTo>
                  <a:pt x="70750" y="88900"/>
                </a:lnTo>
                <a:lnTo>
                  <a:pt x="70708" y="82550"/>
                </a:lnTo>
                <a:lnTo>
                  <a:pt x="71119" y="76200"/>
                </a:lnTo>
                <a:lnTo>
                  <a:pt x="71166" y="70451"/>
                </a:lnTo>
                <a:lnTo>
                  <a:pt x="69030" y="69850"/>
                </a:lnTo>
                <a:lnTo>
                  <a:pt x="64310" y="63500"/>
                </a:lnTo>
                <a:lnTo>
                  <a:pt x="64993" y="59689"/>
                </a:lnTo>
                <a:lnTo>
                  <a:pt x="71218" y="54999"/>
                </a:lnTo>
                <a:lnTo>
                  <a:pt x="71302" y="46989"/>
                </a:lnTo>
                <a:lnTo>
                  <a:pt x="71358" y="45720"/>
                </a:lnTo>
                <a:lnTo>
                  <a:pt x="72509" y="40639"/>
                </a:lnTo>
                <a:lnTo>
                  <a:pt x="73868" y="38100"/>
                </a:lnTo>
                <a:lnTo>
                  <a:pt x="77767" y="30480"/>
                </a:lnTo>
                <a:lnTo>
                  <a:pt x="79456" y="26670"/>
                </a:lnTo>
                <a:lnTo>
                  <a:pt x="84090" y="21589"/>
                </a:lnTo>
                <a:lnTo>
                  <a:pt x="85431" y="19050"/>
                </a:lnTo>
                <a:lnTo>
                  <a:pt x="88609" y="17780"/>
                </a:lnTo>
                <a:lnTo>
                  <a:pt x="90926" y="16510"/>
                </a:lnTo>
                <a:lnTo>
                  <a:pt x="93496" y="15239"/>
                </a:lnTo>
                <a:lnTo>
                  <a:pt x="136361" y="15239"/>
                </a:lnTo>
                <a:lnTo>
                  <a:pt x="137658" y="14737"/>
                </a:lnTo>
                <a:lnTo>
                  <a:pt x="137143" y="13970"/>
                </a:lnTo>
                <a:lnTo>
                  <a:pt x="136519" y="12700"/>
                </a:lnTo>
                <a:lnTo>
                  <a:pt x="133973" y="8889"/>
                </a:lnTo>
                <a:lnTo>
                  <a:pt x="133102" y="7620"/>
                </a:lnTo>
                <a:lnTo>
                  <a:pt x="129123" y="3810"/>
                </a:lnTo>
                <a:lnTo>
                  <a:pt x="126917" y="3810"/>
                </a:lnTo>
                <a:lnTo>
                  <a:pt x="121274" y="1270"/>
                </a:lnTo>
                <a:close/>
              </a:path>
              <a:path w="217169" h="283210">
                <a:moveTo>
                  <a:pt x="123708" y="20144"/>
                </a:moveTo>
                <a:lnTo>
                  <a:pt x="123256" y="20320"/>
                </a:lnTo>
                <a:lnTo>
                  <a:pt x="117303" y="22860"/>
                </a:lnTo>
                <a:lnTo>
                  <a:pt x="112861" y="25400"/>
                </a:lnTo>
                <a:lnTo>
                  <a:pt x="102853" y="30480"/>
                </a:lnTo>
                <a:lnTo>
                  <a:pt x="97315" y="34289"/>
                </a:lnTo>
                <a:lnTo>
                  <a:pt x="90440" y="39370"/>
                </a:lnTo>
                <a:lnTo>
                  <a:pt x="81406" y="46989"/>
                </a:lnTo>
                <a:lnTo>
                  <a:pt x="74684" y="52070"/>
                </a:lnTo>
                <a:lnTo>
                  <a:pt x="71735" y="54610"/>
                </a:lnTo>
                <a:lnTo>
                  <a:pt x="71218" y="54999"/>
                </a:lnTo>
                <a:lnTo>
                  <a:pt x="71166" y="70451"/>
                </a:lnTo>
                <a:lnTo>
                  <a:pt x="73540" y="71120"/>
                </a:lnTo>
                <a:lnTo>
                  <a:pt x="80429" y="66039"/>
                </a:lnTo>
                <a:lnTo>
                  <a:pt x="83444" y="63500"/>
                </a:lnTo>
                <a:lnTo>
                  <a:pt x="98914" y="52070"/>
                </a:lnTo>
                <a:lnTo>
                  <a:pt x="105440" y="46989"/>
                </a:lnTo>
                <a:lnTo>
                  <a:pt x="110589" y="43180"/>
                </a:lnTo>
                <a:lnTo>
                  <a:pt x="115096" y="40639"/>
                </a:lnTo>
                <a:lnTo>
                  <a:pt x="119349" y="38100"/>
                </a:lnTo>
                <a:lnTo>
                  <a:pt x="123145" y="35560"/>
                </a:lnTo>
                <a:lnTo>
                  <a:pt x="132065" y="32550"/>
                </a:lnTo>
                <a:lnTo>
                  <a:pt x="131782" y="31750"/>
                </a:lnTo>
                <a:lnTo>
                  <a:pt x="130731" y="30480"/>
                </a:lnTo>
                <a:lnTo>
                  <a:pt x="128493" y="26670"/>
                </a:lnTo>
                <a:lnTo>
                  <a:pt x="127991" y="25400"/>
                </a:lnTo>
                <a:lnTo>
                  <a:pt x="125931" y="22860"/>
                </a:lnTo>
                <a:lnTo>
                  <a:pt x="124485" y="21589"/>
                </a:lnTo>
                <a:lnTo>
                  <a:pt x="123708" y="20144"/>
                </a:lnTo>
                <a:close/>
              </a:path>
              <a:path w="217169" h="283210">
                <a:moveTo>
                  <a:pt x="71218" y="54999"/>
                </a:moveTo>
                <a:lnTo>
                  <a:pt x="64993" y="59689"/>
                </a:lnTo>
                <a:lnTo>
                  <a:pt x="64310" y="63500"/>
                </a:lnTo>
                <a:lnTo>
                  <a:pt x="69030" y="69850"/>
                </a:lnTo>
                <a:lnTo>
                  <a:pt x="71166" y="70451"/>
                </a:lnTo>
                <a:lnTo>
                  <a:pt x="71218" y="54999"/>
                </a:lnTo>
                <a:close/>
              </a:path>
              <a:path w="217169" h="283210">
                <a:moveTo>
                  <a:pt x="145526" y="27512"/>
                </a:moveTo>
                <a:lnTo>
                  <a:pt x="141966" y="29210"/>
                </a:lnTo>
                <a:lnTo>
                  <a:pt x="132065" y="32550"/>
                </a:lnTo>
                <a:lnTo>
                  <a:pt x="134020" y="38100"/>
                </a:lnTo>
                <a:lnTo>
                  <a:pt x="134979" y="40639"/>
                </a:lnTo>
                <a:lnTo>
                  <a:pt x="138766" y="53339"/>
                </a:lnTo>
                <a:lnTo>
                  <a:pt x="140638" y="58420"/>
                </a:lnTo>
                <a:lnTo>
                  <a:pt x="144703" y="60960"/>
                </a:lnTo>
                <a:lnTo>
                  <a:pt x="152270" y="58420"/>
                </a:lnTo>
                <a:lnTo>
                  <a:pt x="154339" y="54610"/>
                </a:lnTo>
                <a:lnTo>
                  <a:pt x="153108" y="50800"/>
                </a:lnTo>
                <a:lnTo>
                  <a:pt x="152509" y="48260"/>
                </a:lnTo>
                <a:lnTo>
                  <a:pt x="148601" y="35560"/>
                </a:lnTo>
                <a:lnTo>
                  <a:pt x="147576" y="33020"/>
                </a:lnTo>
                <a:lnTo>
                  <a:pt x="145526" y="27512"/>
                </a:lnTo>
                <a:close/>
              </a:path>
              <a:path w="217169" h="283210">
                <a:moveTo>
                  <a:pt x="137658" y="14737"/>
                </a:moveTo>
                <a:lnTo>
                  <a:pt x="123708" y="20144"/>
                </a:lnTo>
                <a:lnTo>
                  <a:pt x="124485" y="21589"/>
                </a:lnTo>
                <a:lnTo>
                  <a:pt x="125931" y="22860"/>
                </a:lnTo>
                <a:lnTo>
                  <a:pt x="127991" y="25400"/>
                </a:lnTo>
                <a:lnTo>
                  <a:pt x="128493" y="26670"/>
                </a:lnTo>
                <a:lnTo>
                  <a:pt x="130731" y="30480"/>
                </a:lnTo>
                <a:lnTo>
                  <a:pt x="131782" y="31750"/>
                </a:lnTo>
                <a:lnTo>
                  <a:pt x="132065" y="32550"/>
                </a:lnTo>
                <a:lnTo>
                  <a:pt x="141966" y="29210"/>
                </a:lnTo>
                <a:lnTo>
                  <a:pt x="145526" y="27512"/>
                </a:lnTo>
                <a:lnTo>
                  <a:pt x="144739" y="25400"/>
                </a:lnTo>
                <a:lnTo>
                  <a:pt x="143343" y="22860"/>
                </a:lnTo>
                <a:lnTo>
                  <a:pt x="140408" y="19050"/>
                </a:lnTo>
                <a:lnTo>
                  <a:pt x="139700" y="17780"/>
                </a:lnTo>
                <a:lnTo>
                  <a:pt x="137658" y="14737"/>
                </a:lnTo>
                <a:close/>
              </a:path>
              <a:path w="217169" h="283210">
                <a:moveTo>
                  <a:pt x="197537" y="10160"/>
                </a:moveTo>
                <a:lnTo>
                  <a:pt x="155987" y="10160"/>
                </a:lnTo>
                <a:lnTo>
                  <a:pt x="147366" y="11430"/>
                </a:lnTo>
                <a:lnTo>
                  <a:pt x="142914" y="12700"/>
                </a:lnTo>
                <a:lnTo>
                  <a:pt x="137658" y="14737"/>
                </a:lnTo>
                <a:lnTo>
                  <a:pt x="139700" y="17780"/>
                </a:lnTo>
                <a:lnTo>
                  <a:pt x="140408" y="19050"/>
                </a:lnTo>
                <a:lnTo>
                  <a:pt x="143343" y="22860"/>
                </a:lnTo>
                <a:lnTo>
                  <a:pt x="144739" y="25400"/>
                </a:lnTo>
                <a:lnTo>
                  <a:pt x="145526" y="27512"/>
                </a:lnTo>
                <a:lnTo>
                  <a:pt x="147293" y="26670"/>
                </a:lnTo>
                <a:lnTo>
                  <a:pt x="151061" y="25400"/>
                </a:lnTo>
                <a:lnTo>
                  <a:pt x="157540" y="24130"/>
                </a:lnTo>
                <a:lnTo>
                  <a:pt x="216408" y="24130"/>
                </a:lnTo>
                <a:lnTo>
                  <a:pt x="214784" y="19050"/>
                </a:lnTo>
                <a:lnTo>
                  <a:pt x="212620" y="16510"/>
                </a:lnTo>
                <a:lnTo>
                  <a:pt x="207004" y="12700"/>
                </a:lnTo>
                <a:lnTo>
                  <a:pt x="204518" y="11430"/>
                </a:lnTo>
                <a:lnTo>
                  <a:pt x="197537" y="10160"/>
                </a:lnTo>
                <a:close/>
              </a:path>
              <a:path w="217169" h="283210">
                <a:moveTo>
                  <a:pt x="136361" y="15239"/>
                </a:moveTo>
                <a:lnTo>
                  <a:pt x="118404" y="15239"/>
                </a:lnTo>
                <a:lnTo>
                  <a:pt x="120989" y="16510"/>
                </a:lnTo>
                <a:lnTo>
                  <a:pt x="121396" y="16510"/>
                </a:lnTo>
                <a:lnTo>
                  <a:pt x="122067" y="17780"/>
                </a:lnTo>
                <a:lnTo>
                  <a:pt x="122436" y="17780"/>
                </a:lnTo>
                <a:lnTo>
                  <a:pt x="123708" y="20144"/>
                </a:lnTo>
                <a:lnTo>
                  <a:pt x="136361" y="15239"/>
                </a:lnTo>
                <a:close/>
              </a:path>
              <a:path w="217169" h="283210">
                <a:moveTo>
                  <a:pt x="103598" y="0"/>
                </a:moveTo>
                <a:lnTo>
                  <a:pt x="94679" y="0"/>
                </a:lnTo>
                <a:lnTo>
                  <a:pt x="93510" y="1270"/>
                </a:lnTo>
                <a:lnTo>
                  <a:pt x="111620" y="1270"/>
                </a:lnTo>
                <a:lnTo>
                  <a:pt x="103598" y="0"/>
                </a:lnTo>
                <a:close/>
              </a:path>
            </a:pathLst>
          </a:custGeom>
          <a:solidFill>
            <a:srgbClr val="000000"/>
          </a:solidFill>
        </p:spPr>
        <p:txBody>
          <a:bodyPr wrap="square" lIns="0" tIns="0" rIns="0" bIns="0" rtlCol="0"/>
          <a:lstStyle/>
          <a:p>
            <a:endParaRPr/>
          </a:p>
        </p:txBody>
      </p:sp>
      <p:sp>
        <p:nvSpPr>
          <p:cNvPr id="46" name="object 46"/>
          <p:cNvSpPr/>
          <p:nvPr/>
        </p:nvSpPr>
        <p:spPr>
          <a:xfrm>
            <a:off x="2774511" y="4003525"/>
            <a:ext cx="150833" cy="272367"/>
          </a:xfrm>
          <a:custGeom>
            <a:avLst/>
            <a:gdLst/>
            <a:ahLst/>
            <a:cxnLst/>
            <a:rect l="l" t="t" r="r" b="b"/>
            <a:pathLst>
              <a:path w="176529" h="318770">
                <a:moveTo>
                  <a:pt x="174395" y="63500"/>
                </a:moveTo>
                <a:lnTo>
                  <a:pt x="173348" y="66040"/>
                </a:lnTo>
                <a:lnTo>
                  <a:pt x="172958" y="66040"/>
                </a:lnTo>
                <a:lnTo>
                  <a:pt x="171187" y="68580"/>
                </a:lnTo>
                <a:lnTo>
                  <a:pt x="169411" y="69850"/>
                </a:lnTo>
                <a:lnTo>
                  <a:pt x="166829" y="72390"/>
                </a:lnTo>
                <a:lnTo>
                  <a:pt x="163763" y="74930"/>
                </a:lnTo>
                <a:lnTo>
                  <a:pt x="155941" y="82550"/>
                </a:lnTo>
                <a:lnTo>
                  <a:pt x="151248" y="99060"/>
                </a:lnTo>
                <a:lnTo>
                  <a:pt x="148651" y="109220"/>
                </a:lnTo>
                <a:lnTo>
                  <a:pt x="146731" y="116840"/>
                </a:lnTo>
                <a:lnTo>
                  <a:pt x="143116" y="132080"/>
                </a:lnTo>
                <a:lnTo>
                  <a:pt x="139555" y="146050"/>
                </a:lnTo>
                <a:lnTo>
                  <a:pt x="138565" y="149860"/>
                </a:lnTo>
                <a:lnTo>
                  <a:pt x="137756" y="153670"/>
                </a:lnTo>
                <a:lnTo>
                  <a:pt x="137051" y="156210"/>
                </a:lnTo>
                <a:lnTo>
                  <a:pt x="135969" y="161290"/>
                </a:lnTo>
                <a:lnTo>
                  <a:pt x="134924" y="167640"/>
                </a:lnTo>
                <a:lnTo>
                  <a:pt x="133728" y="173990"/>
                </a:lnTo>
                <a:lnTo>
                  <a:pt x="128144" y="207010"/>
                </a:lnTo>
                <a:lnTo>
                  <a:pt x="126502" y="217170"/>
                </a:lnTo>
                <a:lnTo>
                  <a:pt x="120509" y="251460"/>
                </a:lnTo>
                <a:lnTo>
                  <a:pt x="117237" y="300990"/>
                </a:lnTo>
                <a:lnTo>
                  <a:pt x="117076" y="307340"/>
                </a:lnTo>
                <a:lnTo>
                  <a:pt x="117409" y="309880"/>
                </a:lnTo>
                <a:lnTo>
                  <a:pt x="122404" y="317500"/>
                </a:lnTo>
                <a:lnTo>
                  <a:pt x="127000" y="318770"/>
                </a:lnTo>
                <a:lnTo>
                  <a:pt x="137354" y="318770"/>
                </a:lnTo>
                <a:lnTo>
                  <a:pt x="141079" y="316230"/>
                </a:lnTo>
                <a:lnTo>
                  <a:pt x="154144" y="306070"/>
                </a:lnTo>
                <a:lnTo>
                  <a:pt x="131714" y="306070"/>
                </a:lnTo>
                <a:lnTo>
                  <a:pt x="131170" y="304800"/>
                </a:lnTo>
                <a:lnTo>
                  <a:pt x="131640" y="304800"/>
                </a:lnTo>
                <a:lnTo>
                  <a:pt x="131749" y="297180"/>
                </a:lnTo>
                <a:lnTo>
                  <a:pt x="131587" y="293370"/>
                </a:lnTo>
                <a:lnTo>
                  <a:pt x="131709" y="287020"/>
                </a:lnTo>
                <a:lnTo>
                  <a:pt x="131826" y="283210"/>
                </a:lnTo>
                <a:lnTo>
                  <a:pt x="133674" y="260350"/>
                </a:lnTo>
                <a:lnTo>
                  <a:pt x="134734" y="252730"/>
                </a:lnTo>
                <a:lnTo>
                  <a:pt x="137360" y="238760"/>
                </a:lnTo>
                <a:lnTo>
                  <a:pt x="140707" y="219710"/>
                </a:lnTo>
                <a:lnTo>
                  <a:pt x="142790" y="207010"/>
                </a:lnTo>
                <a:lnTo>
                  <a:pt x="145364" y="190500"/>
                </a:lnTo>
                <a:lnTo>
                  <a:pt x="147900" y="176530"/>
                </a:lnTo>
                <a:lnTo>
                  <a:pt x="149073" y="170180"/>
                </a:lnTo>
                <a:lnTo>
                  <a:pt x="150090" y="165100"/>
                </a:lnTo>
                <a:lnTo>
                  <a:pt x="151808" y="156210"/>
                </a:lnTo>
                <a:lnTo>
                  <a:pt x="152587" y="153670"/>
                </a:lnTo>
                <a:lnTo>
                  <a:pt x="155267" y="142240"/>
                </a:lnTo>
                <a:lnTo>
                  <a:pt x="157947" y="132080"/>
                </a:lnTo>
                <a:lnTo>
                  <a:pt x="160956" y="119380"/>
                </a:lnTo>
                <a:lnTo>
                  <a:pt x="165166" y="102870"/>
                </a:lnTo>
                <a:lnTo>
                  <a:pt x="169837" y="86360"/>
                </a:lnTo>
                <a:lnTo>
                  <a:pt x="169635" y="86360"/>
                </a:lnTo>
                <a:lnTo>
                  <a:pt x="172193" y="77470"/>
                </a:lnTo>
                <a:lnTo>
                  <a:pt x="172697" y="76200"/>
                </a:lnTo>
                <a:lnTo>
                  <a:pt x="174630" y="67310"/>
                </a:lnTo>
                <a:lnTo>
                  <a:pt x="172724" y="67310"/>
                </a:lnTo>
                <a:lnTo>
                  <a:pt x="174874" y="64770"/>
                </a:lnTo>
                <a:lnTo>
                  <a:pt x="174172" y="64770"/>
                </a:lnTo>
                <a:lnTo>
                  <a:pt x="174395" y="63500"/>
                </a:lnTo>
                <a:close/>
              </a:path>
              <a:path w="176529" h="318770">
                <a:moveTo>
                  <a:pt x="131640" y="304800"/>
                </a:moveTo>
                <a:lnTo>
                  <a:pt x="131170" y="304800"/>
                </a:lnTo>
                <a:lnTo>
                  <a:pt x="131714" y="306070"/>
                </a:lnTo>
                <a:lnTo>
                  <a:pt x="131640" y="304800"/>
                </a:lnTo>
                <a:close/>
              </a:path>
              <a:path w="176529" h="318770">
                <a:moveTo>
                  <a:pt x="156906" y="285750"/>
                </a:moveTo>
                <a:lnTo>
                  <a:pt x="150973" y="289560"/>
                </a:lnTo>
                <a:lnTo>
                  <a:pt x="148779" y="292100"/>
                </a:lnTo>
                <a:lnTo>
                  <a:pt x="135789" y="302260"/>
                </a:lnTo>
                <a:lnTo>
                  <a:pt x="131727" y="304800"/>
                </a:lnTo>
                <a:lnTo>
                  <a:pt x="131714" y="306070"/>
                </a:lnTo>
                <a:lnTo>
                  <a:pt x="154144" y="306070"/>
                </a:lnTo>
                <a:lnTo>
                  <a:pt x="157410" y="303530"/>
                </a:lnTo>
                <a:lnTo>
                  <a:pt x="159449" y="300990"/>
                </a:lnTo>
                <a:lnTo>
                  <a:pt x="164974" y="297180"/>
                </a:lnTo>
                <a:lnTo>
                  <a:pt x="165841" y="293370"/>
                </a:lnTo>
                <a:lnTo>
                  <a:pt x="161385" y="287020"/>
                </a:lnTo>
                <a:lnTo>
                  <a:pt x="156906" y="285750"/>
                </a:lnTo>
                <a:close/>
              </a:path>
              <a:path w="176529" h="318770">
                <a:moveTo>
                  <a:pt x="124167" y="0"/>
                </a:moveTo>
                <a:lnTo>
                  <a:pt x="97730" y="0"/>
                </a:lnTo>
                <a:lnTo>
                  <a:pt x="88298" y="2540"/>
                </a:lnTo>
                <a:lnTo>
                  <a:pt x="82004" y="5080"/>
                </a:lnTo>
                <a:lnTo>
                  <a:pt x="73200" y="10160"/>
                </a:lnTo>
                <a:lnTo>
                  <a:pt x="68330" y="12700"/>
                </a:lnTo>
                <a:lnTo>
                  <a:pt x="64441" y="15240"/>
                </a:lnTo>
                <a:lnTo>
                  <a:pt x="57953" y="20320"/>
                </a:lnTo>
                <a:lnTo>
                  <a:pt x="58123" y="20320"/>
                </a:lnTo>
                <a:lnTo>
                  <a:pt x="46086" y="29210"/>
                </a:lnTo>
                <a:lnTo>
                  <a:pt x="40243" y="34290"/>
                </a:lnTo>
                <a:lnTo>
                  <a:pt x="30840" y="41910"/>
                </a:lnTo>
                <a:lnTo>
                  <a:pt x="24448" y="48260"/>
                </a:lnTo>
                <a:lnTo>
                  <a:pt x="2215" y="85090"/>
                </a:lnTo>
                <a:lnTo>
                  <a:pt x="176" y="105410"/>
                </a:lnTo>
                <a:lnTo>
                  <a:pt x="105" y="106680"/>
                </a:lnTo>
                <a:lnTo>
                  <a:pt x="17531" y="123190"/>
                </a:lnTo>
                <a:lnTo>
                  <a:pt x="21754" y="124460"/>
                </a:lnTo>
                <a:lnTo>
                  <a:pt x="26264" y="124460"/>
                </a:lnTo>
                <a:lnTo>
                  <a:pt x="47352" y="125730"/>
                </a:lnTo>
                <a:lnTo>
                  <a:pt x="52846" y="125730"/>
                </a:lnTo>
                <a:lnTo>
                  <a:pt x="90726" y="116840"/>
                </a:lnTo>
                <a:lnTo>
                  <a:pt x="92955" y="116840"/>
                </a:lnTo>
                <a:lnTo>
                  <a:pt x="102859" y="111760"/>
                </a:lnTo>
                <a:lnTo>
                  <a:pt x="47365" y="111760"/>
                </a:lnTo>
                <a:lnTo>
                  <a:pt x="27887" y="110490"/>
                </a:lnTo>
                <a:lnTo>
                  <a:pt x="24022" y="110490"/>
                </a:lnTo>
                <a:lnTo>
                  <a:pt x="18305" y="109220"/>
                </a:lnTo>
                <a:lnTo>
                  <a:pt x="15259" y="107950"/>
                </a:lnTo>
                <a:lnTo>
                  <a:pt x="14484" y="107950"/>
                </a:lnTo>
                <a:lnTo>
                  <a:pt x="14604" y="105410"/>
                </a:lnTo>
                <a:lnTo>
                  <a:pt x="14709" y="95250"/>
                </a:lnTo>
                <a:lnTo>
                  <a:pt x="16016" y="88900"/>
                </a:lnTo>
                <a:lnTo>
                  <a:pt x="17309" y="86360"/>
                </a:lnTo>
                <a:lnTo>
                  <a:pt x="22976" y="73660"/>
                </a:lnTo>
                <a:lnTo>
                  <a:pt x="25340" y="69850"/>
                </a:lnTo>
                <a:lnTo>
                  <a:pt x="31106" y="62230"/>
                </a:lnTo>
                <a:lnTo>
                  <a:pt x="34746" y="58420"/>
                </a:lnTo>
                <a:lnTo>
                  <a:pt x="44444" y="49530"/>
                </a:lnTo>
                <a:lnTo>
                  <a:pt x="49516" y="44450"/>
                </a:lnTo>
                <a:lnTo>
                  <a:pt x="55060" y="40640"/>
                </a:lnTo>
                <a:lnTo>
                  <a:pt x="66822" y="31750"/>
                </a:lnTo>
                <a:lnTo>
                  <a:pt x="66637" y="31750"/>
                </a:lnTo>
                <a:lnTo>
                  <a:pt x="72709" y="26670"/>
                </a:lnTo>
                <a:lnTo>
                  <a:pt x="76261" y="24130"/>
                </a:lnTo>
                <a:lnTo>
                  <a:pt x="81317" y="21590"/>
                </a:lnTo>
                <a:lnTo>
                  <a:pt x="87929" y="17780"/>
                </a:lnTo>
                <a:lnTo>
                  <a:pt x="93171" y="15240"/>
                </a:lnTo>
                <a:lnTo>
                  <a:pt x="99500" y="13970"/>
                </a:lnTo>
                <a:lnTo>
                  <a:pt x="142220" y="13970"/>
                </a:lnTo>
                <a:lnTo>
                  <a:pt x="140227" y="10160"/>
                </a:lnTo>
                <a:lnTo>
                  <a:pt x="139164" y="8890"/>
                </a:lnTo>
                <a:lnTo>
                  <a:pt x="135165" y="5080"/>
                </a:lnTo>
                <a:lnTo>
                  <a:pt x="132686" y="2540"/>
                </a:lnTo>
                <a:lnTo>
                  <a:pt x="127118" y="1270"/>
                </a:lnTo>
                <a:lnTo>
                  <a:pt x="124167" y="0"/>
                </a:lnTo>
                <a:close/>
              </a:path>
              <a:path w="176529" h="318770">
                <a:moveTo>
                  <a:pt x="161047" y="119380"/>
                </a:moveTo>
                <a:lnTo>
                  <a:pt x="160730" y="120650"/>
                </a:lnTo>
                <a:lnTo>
                  <a:pt x="161047" y="119380"/>
                </a:lnTo>
                <a:close/>
              </a:path>
              <a:path w="176529" h="318770">
                <a:moveTo>
                  <a:pt x="146953" y="115570"/>
                </a:moveTo>
                <a:lnTo>
                  <a:pt x="146658" y="116840"/>
                </a:lnTo>
                <a:lnTo>
                  <a:pt x="146953" y="115570"/>
                </a:lnTo>
                <a:close/>
              </a:path>
              <a:path w="176529" h="318770">
                <a:moveTo>
                  <a:pt x="161540" y="56952"/>
                </a:moveTo>
                <a:lnTo>
                  <a:pt x="161359" y="57150"/>
                </a:lnTo>
                <a:lnTo>
                  <a:pt x="160584" y="58434"/>
                </a:lnTo>
                <a:lnTo>
                  <a:pt x="159112" y="59690"/>
                </a:lnTo>
                <a:lnTo>
                  <a:pt x="156050" y="63500"/>
                </a:lnTo>
                <a:lnTo>
                  <a:pt x="154291" y="64770"/>
                </a:lnTo>
                <a:lnTo>
                  <a:pt x="149968" y="68580"/>
                </a:lnTo>
                <a:lnTo>
                  <a:pt x="146594" y="71120"/>
                </a:lnTo>
                <a:lnTo>
                  <a:pt x="144154" y="73660"/>
                </a:lnTo>
                <a:lnTo>
                  <a:pt x="142883" y="73660"/>
                </a:lnTo>
                <a:lnTo>
                  <a:pt x="139559" y="76200"/>
                </a:lnTo>
                <a:lnTo>
                  <a:pt x="137551" y="77470"/>
                </a:lnTo>
                <a:lnTo>
                  <a:pt x="129115" y="82550"/>
                </a:lnTo>
                <a:lnTo>
                  <a:pt x="125267" y="85090"/>
                </a:lnTo>
                <a:lnTo>
                  <a:pt x="118323" y="88900"/>
                </a:lnTo>
                <a:lnTo>
                  <a:pt x="116295" y="90170"/>
                </a:lnTo>
                <a:lnTo>
                  <a:pt x="110729" y="92710"/>
                </a:lnTo>
                <a:lnTo>
                  <a:pt x="107581" y="93980"/>
                </a:lnTo>
                <a:lnTo>
                  <a:pt x="87318" y="102870"/>
                </a:lnTo>
                <a:lnTo>
                  <a:pt x="85227" y="104140"/>
                </a:lnTo>
                <a:lnTo>
                  <a:pt x="80753" y="105410"/>
                </a:lnTo>
                <a:lnTo>
                  <a:pt x="78562" y="106680"/>
                </a:lnTo>
                <a:lnTo>
                  <a:pt x="69909" y="109220"/>
                </a:lnTo>
                <a:lnTo>
                  <a:pt x="63771" y="110490"/>
                </a:lnTo>
                <a:lnTo>
                  <a:pt x="52352" y="111760"/>
                </a:lnTo>
                <a:lnTo>
                  <a:pt x="102859" y="111760"/>
                </a:lnTo>
                <a:lnTo>
                  <a:pt x="113603" y="107950"/>
                </a:lnTo>
                <a:lnTo>
                  <a:pt x="117020" y="105410"/>
                </a:lnTo>
                <a:lnTo>
                  <a:pt x="123317" y="102870"/>
                </a:lnTo>
                <a:lnTo>
                  <a:pt x="125545" y="101600"/>
                </a:lnTo>
                <a:lnTo>
                  <a:pt x="133721" y="96520"/>
                </a:lnTo>
                <a:lnTo>
                  <a:pt x="136269" y="95250"/>
                </a:lnTo>
                <a:lnTo>
                  <a:pt x="144986" y="90170"/>
                </a:lnTo>
                <a:lnTo>
                  <a:pt x="147236" y="88900"/>
                </a:lnTo>
                <a:lnTo>
                  <a:pt x="151481" y="85090"/>
                </a:lnTo>
                <a:lnTo>
                  <a:pt x="153071" y="83820"/>
                </a:lnTo>
                <a:lnTo>
                  <a:pt x="155941" y="82550"/>
                </a:lnTo>
                <a:lnTo>
                  <a:pt x="155787" y="82550"/>
                </a:lnTo>
                <a:lnTo>
                  <a:pt x="157300" y="77470"/>
                </a:lnTo>
                <a:lnTo>
                  <a:pt x="158273" y="73660"/>
                </a:lnTo>
                <a:lnTo>
                  <a:pt x="158735" y="72390"/>
                </a:lnTo>
                <a:lnTo>
                  <a:pt x="160089" y="66040"/>
                </a:lnTo>
                <a:lnTo>
                  <a:pt x="161220" y="62230"/>
                </a:lnTo>
                <a:lnTo>
                  <a:pt x="161448" y="60960"/>
                </a:lnTo>
                <a:lnTo>
                  <a:pt x="161540" y="56952"/>
                </a:lnTo>
                <a:close/>
              </a:path>
              <a:path w="176529" h="318770">
                <a:moveTo>
                  <a:pt x="161540" y="60337"/>
                </a:moveTo>
                <a:lnTo>
                  <a:pt x="161220" y="62230"/>
                </a:lnTo>
                <a:lnTo>
                  <a:pt x="160089" y="66040"/>
                </a:lnTo>
                <a:lnTo>
                  <a:pt x="158735" y="72390"/>
                </a:lnTo>
                <a:lnTo>
                  <a:pt x="158273" y="73660"/>
                </a:lnTo>
                <a:lnTo>
                  <a:pt x="157300" y="77470"/>
                </a:lnTo>
                <a:lnTo>
                  <a:pt x="155787" y="82550"/>
                </a:lnTo>
                <a:lnTo>
                  <a:pt x="155941" y="82550"/>
                </a:lnTo>
                <a:lnTo>
                  <a:pt x="163763" y="74930"/>
                </a:lnTo>
                <a:lnTo>
                  <a:pt x="166829" y="72390"/>
                </a:lnTo>
                <a:lnTo>
                  <a:pt x="169411" y="69850"/>
                </a:lnTo>
                <a:lnTo>
                  <a:pt x="171187" y="68580"/>
                </a:lnTo>
                <a:lnTo>
                  <a:pt x="172072" y="67310"/>
                </a:lnTo>
                <a:lnTo>
                  <a:pt x="164766" y="67310"/>
                </a:lnTo>
                <a:lnTo>
                  <a:pt x="161540" y="63500"/>
                </a:lnTo>
                <a:lnTo>
                  <a:pt x="161540" y="60337"/>
                </a:lnTo>
                <a:close/>
              </a:path>
              <a:path w="176529" h="318770">
                <a:moveTo>
                  <a:pt x="161618" y="59813"/>
                </a:moveTo>
                <a:lnTo>
                  <a:pt x="161540" y="63500"/>
                </a:lnTo>
                <a:lnTo>
                  <a:pt x="164766" y="67310"/>
                </a:lnTo>
                <a:lnTo>
                  <a:pt x="170025" y="67310"/>
                </a:lnTo>
                <a:lnTo>
                  <a:pt x="165893" y="66040"/>
                </a:lnTo>
                <a:lnTo>
                  <a:pt x="162702" y="63500"/>
                </a:lnTo>
                <a:lnTo>
                  <a:pt x="162010" y="62230"/>
                </a:lnTo>
                <a:lnTo>
                  <a:pt x="161683" y="60960"/>
                </a:lnTo>
                <a:lnTo>
                  <a:pt x="161618" y="59813"/>
                </a:lnTo>
                <a:close/>
              </a:path>
              <a:path w="176529" h="318770">
                <a:moveTo>
                  <a:pt x="175948" y="59690"/>
                </a:moveTo>
                <a:lnTo>
                  <a:pt x="161637" y="59690"/>
                </a:lnTo>
                <a:lnTo>
                  <a:pt x="161683" y="60960"/>
                </a:lnTo>
                <a:lnTo>
                  <a:pt x="162010" y="62230"/>
                </a:lnTo>
                <a:lnTo>
                  <a:pt x="162702" y="63500"/>
                </a:lnTo>
                <a:lnTo>
                  <a:pt x="165893" y="66040"/>
                </a:lnTo>
                <a:lnTo>
                  <a:pt x="170025" y="67310"/>
                </a:lnTo>
                <a:lnTo>
                  <a:pt x="172208" y="66040"/>
                </a:lnTo>
                <a:lnTo>
                  <a:pt x="173443" y="64770"/>
                </a:lnTo>
                <a:lnTo>
                  <a:pt x="173871" y="64770"/>
                </a:lnTo>
                <a:lnTo>
                  <a:pt x="174395" y="63500"/>
                </a:lnTo>
                <a:lnTo>
                  <a:pt x="175539" y="63500"/>
                </a:lnTo>
                <a:lnTo>
                  <a:pt x="175772" y="62230"/>
                </a:lnTo>
                <a:lnTo>
                  <a:pt x="175901" y="62230"/>
                </a:lnTo>
                <a:lnTo>
                  <a:pt x="175948" y="59690"/>
                </a:lnTo>
                <a:close/>
              </a:path>
              <a:path w="176529" h="318770">
                <a:moveTo>
                  <a:pt x="173871" y="64770"/>
                </a:moveTo>
                <a:lnTo>
                  <a:pt x="173443" y="64770"/>
                </a:lnTo>
                <a:lnTo>
                  <a:pt x="172208" y="66040"/>
                </a:lnTo>
                <a:lnTo>
                  <a:pt x="170025" y="67310"/>
                </a:lnTo>
                <a:lnTo>
                  <a:pt x="172072" y="67310"/>
                </a:lnTo>
                <a:lnTo>
                  <a:pt x="172958" y="66040"/>
                </a:lnTo>
                <a:lnTo>
                  <a:pt x="173348" y="66040"/>
                </a:lnTo>
                <a:lnTo>
                  <a:pt x="173871" y="64770"/>
                </a:lnTo>
                <a:close/>
              </a:path>
              <a:path w="176529" h="318770">
                <a:moveTo>
                  <a:pt x="175426" y="64117"/>
                </a:moveTo>
                <a:lnTo>
                  <a:pt x="172724" y="67310"/>
                </a:lnTo>
                <a:lnTo>
                  <a:pt x="174630" y="67310"/>
                </a:lnTo>
                <a:lnTo>
                  <a:pt x="174906" y="66040"/>
                </a:lnTo>
                <a:lnTo>
                  <a:pt x="175306" y="64770"/>
                </a:lnTo>
                <a:lnTo>
                  <a:pt x="175426" y="64117"/>
                </a:lnTo>
                <a:close/>
              </a:path>
              <a:path w="176529" h="318770">
                <a:moveTo>
                  <a:pt x="175539" y="63500"/>
                </a:moveTo>
                <a:lnTo>
                  <a:pt x="174395" y="63500"/>
                </a:lnTo>
                <a:lnTo>
                  <a:pt x="174172" y="64770"/>
                </a:lnTo>
                <a:lnTo>
                  <a:pt x="174874" y="64770"/>
                </a:lnTo>
                <a:lnTo>
                  <a:pt x="175426" y="64117"/>
                </a:lnTo>
                <a:lnTo>
                  <a:pt x="175539" y="63500"/>
                </a:lnTo>
                <a:close/>
              </a:path>
              <a:path w="176529" h="318770">
                <a:moveTo>
                  <a:pt x="175948" y="62230"/>
                </a:moveTo>
                <a:lnTo>
                  <a:pt x="175772" y="62230"/>
                </a:lnTo>
                <a:lnTo>
                  <a:pt x="175426" y="64117"/>
                </a:lnTo>
                <a:lnTo>
                  <a:pt x="175948" y="63500"/>
                </a:lnTo>
                <a:lnTo>
                  <a:pt x="175948" y="62230"/>
                </a:lnTo>
                <a:close/>
              </a:path>
              <a:path w="176529" h="318770">
                <a:moveTo>
                  <a:pt x="175948" y="61773"/>
                </a:moveTo>
                <a:lnTo>
                  <a:pt x="175901" y="62230"/>
                </a:lnTo>
                <a:lnTo>
                  <a:pt x="175948" y="61773"/>
                </a:lnTo>
                <a:close/>
              </a:path>
              <a:path w="176529" h="318770">
                <a:moveTo>
                  <a:pt x="167391" y="52070"/>
                </a:moveTo>
                <a:lnTo>
                  <a:pt x="165120" y="53340"/>
                </a:lnTo>
                <a:lnTo>
                  <a:pt x="163793" y="54610"/>
                </a:lnTo>
                <a:lnTo>
                  <a:pt x="162819" y="55880"/>
                </a:lnTo>
                <a:lnTo>
                  <a:pt x="162526" y="55880"/>
                </a:lnTo>
                <a:lnTo>
                  <a:pt x="161540" y="56952"/>
                </a:lnTo>
                <a:lnTo>
                  <a:pt x="161540" y="60337"/>
                </a:lnTo>
                <a:lnTo>
                  <a:pt x="161611" y="59690"/>
                </a:lnTo>
                <a:lnTo>
                  <a:pt x="175948" y="59690"/>
                </a:lnTo>
                <a:lnTo>
                  <a:pt x="175947" y="58420"/>
                </a:lnTo>
                <a:lnTo>
                  <a:pt x="175585" y="57150"/>
                </a:lnTo>
                <a:lnTo>
                  <a:pt x="174849" y="55880"/>
                </a:lnTo>
                <a:lnTo>
                  <a:pt x="171596" y="53340"/>
                </a:lnTo>
                <a:lnTo>
                  <a:pt x="167391" y="52070"/>
                </a:lnTo>
                <a:close/>
              </a:path>
              <a:path w="176529" h="318770">
                <a:moveTo>
                  <a:pt x="161637" y="59690"/>
                </a:moveTo>
                <a:close/>
              </a:path>
              <a:path w="176529" h="318770">
                <a:moveTo>
                  <a:pt x="172724" y="52070"/>
                </a:moveTo>
                <a:lnTo>
                  <a:pt x="167391" y="52070"/>
                </a:lnTo>
                <a:lnTo>
                  <a:pt x="171596" y="53340"/>
                </a:lnTo>
                <a:lnTo>
                  <a:pt x="174849" y="55880"/>
                </a:lnTo>
                <a:lnTo>
                  <a:pt x="175585" y="57150"/>
                </a:lnTo>
                <a:lnTo>
                  <a:pt x="175948" y="58434"/>
                </a:lnTo>
                <a:lnTo>
                  <a:pt x="175948" y="55880"/>
                </a:lnTo>
                <a:lnTo>
                  <a:pt x="172724" y="52070"/>
                </a:lnTo>
                <a:close/>
              </a:path>
              <a:path w="176529" h="318770">
                <a:moveTo>
                  <a:pt x="167391" y="52070"/>
                </a:moveTo>
                <a:lnTo>
                  <a:pt x="164766" y="52070"/>
                </a:lnTo>
                <a:lnTo>
                  <a:pt x="161540" y="55880"/>
                </a:lnTo>
                <a:lnTo>
                  <a:pt x="161540" y="56952"/>
                </a:lnTo>
                <a:lnTo>
                  <a:pt x="162526" y="55880"/>
                </a:lnTo>
                <a:lnTo>
                  <a:pt x="162819" y="55880"/>
                </a:lnTo>
                <a:lnTo>
                  <a:pt x="163793" y="54610"/>
                </a:lnTo>
                <a:lnTo>
                  <a:pt x="165120" y="53340"/>
                </a:lnTo>
                <a:lnTo>
                  <a:pt x="167391" y="52070"/>
                </a:lnTo>
                <a:close/>
              </a:path>
              <a:path w="176529" h="318770">
                <a:moveTo>
                  <a:pt x="142220" y="13970"/>
                </a:moveTo>
                <a:lnTo>
                  <a:pt x="121393" y="13970"/>
                </a:lnTo>
                <a:lnTo>
                  <a:pt x="123185" y="15240"/>
                </a:lnTo>
                <a:lnTo>
                  <a:pt x="125519" y="15240"/>
                </a:lnTo>
                <a:lnTo>
                  <a:pt x="126425" y="16510"/>
                </a:lnTo>
                <a:lnTo>
                  <a:pt x="127680" y="17780"/>
                </a:lnTo>
                <a:lnTo>
                  <a:pt x="128113" y="17780"/>
                </a:lnTo>
                <a:lnTo>
                  <a:pt x="130937" y="24130"/>
                </a:lnTo>
                <a:lnTo>
                  <a:pt x="132970" y="29210"/>
                </a:lnTo>
                <a:lnTo>
                  <a:pt x="133998" y="33020"/>
                </a:lnTo>
                <a:lnTo>
                  <a:pt x="134116" y="34290"/>
                </a:lnTo>
                <a:lnTo>
                  <a:pt x="134347" y="39370"/>
                </a:lnTo>
                <a:lnTo>
                  <a:pt x="134279" y="49530"/>
                </a:lnTo>
                <a:lnTo>
                  <a:pt x="137503" y="53340"/>
                </a:lnTo>
                <a:lnTo>
                  <a:pt x="145461" y="53340"/>
                </a:lnTo>
                <a:lnTo>
                  <a:pt x="148687" y="49530"/>
                </a:lnTo>
                <a:lnTo>
                  <a:pt x="148759" y="39370"/>
                </a:lnTo>
                <a:lnTo>
                  <a:pt x="148482" y="33020"/>
                </a:lnTo>
                <a:lnTo>
                  <a:pt x="148289" y="30480"/>
                </a:lnTo>
                <a:lnTo>
                  <a:pt x="146672" y="24130"/>
                </a:lnTo>
                <a:lnTo>
                  <a:pt x="144212" y="17780"/>
                </a:lnTo>
                <a:lnTo>
                  <a:pt x="142220" y="13970"/>
                </a:lnTo>
                <a:close/>
              </a:path>
            </a:pathLst>
          </a:custGeom>
          <a:solidFill>
            <a:srgbClr val="000000"/>
          </a:solidFill>
        </p:spPr>
        <p:txBody>
          <a:bodyPr wrap="square" lIns="0" tIns="0" rIns="0" bIns="0" rtlCol="0"/>
          <a:lstStyle/>
          <a:p>
            <a:endParaRPr/>
          </a:p>
        </p:txBody>
      </p:sp>
      <p:sp>
        <p:nvSpPr>
          <p:cNvPr id="47" name="object 47"/>
          <p:cNvSpPr/>
          <p:nvPr/>
        </p:nvSpPr>
        <p:spPr>
          <a:xfrm>
            <a:off x="3289133" y="4027151"/>
            <a:ext cx="166024" cy="248494"/>
          </a:xfrm>
          <a:custGeom>
            <a:avLst/>
            <a:gdLst/>
            <a:ahLst/>
            <a:cxnLst/>
            <a:rect l="l" t="t" r="r" b="b"/>
            <a:pathLst>
              <a:path w="194310" h="290829">
                <a:moveTo>
                  <a:pt x="179859" y="1933"/>
                </a:moveTo>
                <a:lnTo>
                  <a:pt x="179030" y="2539"/>
                </a:lnTo>
                <a:lnTo>
                  <a:pt x="177796" y="3810"/>
                </a:lnTo>
                <a:lnTo>
                  <a:pt x="173907" y="6350"/>
                </a:lnTo>
                <a:lnTo>
                  <a:pt x="170968" y="8889"/>
                </a:lnTo>
                <a:lnTo>
                  <a:pt x="166974" y="11430"/>
                </a:lnTo>
                <a:lnTo>
                  <a:pt x="165180" y="13970"/>
                </a:lnTo>
                <a:lnTo>
                  <a:pt x="161709" y="17780"/>
                </a:lnTo>
                <a:lnTo>
                  <a:pt x="156575" y="22860"/>
                </a:lnTo>
                <a:lnTo>
                  <a:pt x="153437" y="26670"/>
                </a:lnTo>
                <a:lnTo>
                  <a:pt x="142560" y="38100"/>
                </a:lnTo>
                <a:lnTo>
                  <a:pt x="139649" y="41910"/>
                </a:lnTo>
                <a:lnTo>
                  <a:pt x="129986" y="53339"/>
                </a:lnTo>
                <a:lnTo>
                  <a:pt x="91277" y="102869"/>
                </a:lnTo>
                <a:lnTo>
                  <a:pt x="71410" y="129540"/>
                </a:lnTo>
                <a:lnTo>
                  <a:pt x="68121" y="134619"/>
                </a:lnTo>
                <a:lnTo>
                  <a:pt x="64985" y="138430"/>
                </a:lnTo>
                <a:lnTo>
                  <a:pt x="59022" y="147319"/>
                </a:lnTo>
                <a:lnTo>
                  <a:pt x="52728" y="156210"/>
                </a:lnTo>
                <a:lnTo>
                  <a:pt x="46168" y="166369"/>
                </a:lnTo>
                <a:lnTo>
                  <a:pt x="38143" y="179069"/>
                </a:lnTo>
                <a:lnTo>
                  <a:pt x="31579" y="187960"/>
                </a:lnTo>
                <a:lnTo>
                  <a:pt x="26181" y="196850"/>
                </a:lnTo>
                <a:lnTo>
                  <a:pt x="23404" y="200660"/>
                </a:lnTo>
                <a:lnTo>
                  <a:pt x="20408" y="205740"/>
                </a:lnTo>
                <a:lnTo>
                  <a:pt x="15833" y="213360"/>
                </a:lnTo>
                <a:lnTo>
                  <a:pt x="12293" y="220980"/>
                </a:lnTo>
                <a:lnTo>
                  <a:pt x="9513" y="226060"/>
                </a:lnTo>
                <a:lnTo>
                  <a:pt x="0" y="264160"/>
                </a:lnTo>
                <a:lnTo>
                  <a:pt x="2094" y="273050"/>
                </a:lnTo>
                <a:lnTo>
                  <a:pt x="3992" y="276860"/>
                </a:lnTo>
                <a:lnTo>
                  <a:pt x="10223" y="283210"/>
                </a:lnTo>
                <a:lnTo>
                  <a:pt x="15510" y="285750"/>
                </a:lnTo>
                <a:lnTo>
                  <a:pt x="23969" y="289560"/>
                </a:lnTo>
                <a:lnTo>
                  <a:pt x="26348" y="289560"/>
                </a:lnTo>
                <a:lnTo>
                  <a:pt x="33489" y="290830"/>
                </a:lnTo>
                <a:lnTo>
                  <a:pt x="68380" y="290830"/>
                </a:lnTo>
                <a:lnTo>
                  <a:pt x="74543" y="289560"/>
                </a:lnTo>
                <a:lnTo>
                  <a:pt x="76738" y="287019"/>
                </a:lnTo>
                <a:lnTo>
                  <a:pt x="82433" y="283210"/>
                </a:lnTo>
                <a:lnTo>
                  <a:pt x="86523" y="279400"/>
                </a:lnTo>
                <a:lnTo>
                  <a:pt x="89777" y="276860"/>
                </a:lnTo>
                <a:lnTo>
                  <a:pt x="38146" y="276860"/>
                </a:lnTo>
                <a:lnTo>
                  <a:pt x="33949" y="275590"/>
                </a:lnTo>
                <a:lnTo>
                  <a:pt x="27473" y="275590"/>
                </a:lnTo>
                <a:lnTo>
                  <a:pt x="22496" y="273050"/>
                </a:lnTo>
                <a:lnTo>
                  <a:pt x="19048" y="271780"/>
                </a:lnTo>
                <a:lnTo>
                  <a:pt x="16385" y="269240"/>
                </a:lnTo>
                <a:lnTo>
                  <a:pt x="15572" y="266700"/>
                </a:lnTo>
                <a:lnTo>
                  <a:pt x="14519" y="262890"/>
                </a:lnTo>
                <a:lnTo>
                  <a:pt x="14556" y="259080"/>
                </a:lnTo>
                <a:lnTo>
                  <a:pt x="15872" y="250190"/>
                </a:lnTo>
                <a:lnTo>
                  <a:pt x="17867" y="243840"/>
                </a:lnTo>
                <a:lnTo>
                  <a:pt x="20594" y="236219"/>
                </a:lnTo>
                <a:lnTo>
                  <a:pt x="22652" y="232410"/>
                </a:lnTo>
                <a:lnTo>
                  <a:pt x="25213" y="227330"/>
                </a:lnTo>
                <a:lnTo>
                  <a:pt x="28043" y="221914"/>
                </a:lnTo>
                <a:lnTo>
                  <a:pt x="24517" y="217169"/>
                </a:lnTo>
                <a:lnTo>
                  <a:pt x="25200" y="213360"/>
                </a:lnTo>
                <a:lnTo>
                  <a:pt x="30854" y="208280"/>
                </a:lnTo>
                <a:lnTo>
                  <a:pt x="33045" y="207010"/>
                </a:lnTo>
                <a:lnTo>
                  <a:pt x="41491" y="199870"/>
                </a:lnTo>
                <a:lnTo>
                  <a:pt x="43567" y="196850"/>
                </a:lnTo>
                <a:lnTo>
                  <a:pt x="58120" y="173990"/>
                </a:lnTo>
                <a:lnTo>
                  <a:pt x="64626" y="165100"/>
                </a:lnTo>
                <a:lnTo>
                  <a:pt x="70864" y="156210"/>
                </a:lnTo>
                <a:lnTo>
                  <a:pt x="76767" y="147319"/>
                </a:lnTo>
                <a:lnTo>
                  <a:pt x="79849" y="143510"/>
                </a:lnTo>
                <a:lnTo>
                  <a:pt x="83094" y="138430"/>
                </a:lnTo>
                <a:lnTo>
                  <a:pt x="89606" y="129540"/>
                </a:lnTo>
                <a:lnTo>
                  <a:pt x="102937" y="111760"/>
                </a:lnTo>
                <a:lnTo>
                  <a:pt x="117393" y="91440"/>
                </a:lnTo>
                <a:lnTo>
                  <a:pt x="124860" y="81280"/>
                </a:lnTo>
                <a:lnTo>
                  <a:pt x="129767" y="74930"/>
                </a:lnTo>
                <a:lnTo>
                  <a:pt x="135049" y="68580"/>
                </a:lnTo>
                <a:lnTo>
                  <a:pt x="140928" y="62230"/>
                </a:lnTo>
                <a:lnTo>
                  <a:pt x="150380" y="50800"/>
                </a:lnTo>
                <a:lnTo>
                  <a:pt x="153210" y="48260"/>
                </a:lnTo>
                <a:lnTo>
                  <a:pt x="166093" y="34289"/>
                </a:lnTo>
                <a:lnTo>
                  <a:pt x="167096" y="33263"/>
                </a:lnTo>
                <a:lnTo>
                  <a:pt x="167177" y="33020"/>
                </a:lnTo>
                <a:lnTo>
                  <a:pt x="167335" y="33020"/>
                </a:lnTo>
                <a:lnTo>
                  <a:pt x="167756" y="32495"/>
                </a:lnTo>
                <a:lnTo>
                  <a:pt x="169197" y="27939"/>
                </a:lnTo>
                <a:lnTo>
                  <a:pt x="174245" y="13970"/>
                </a:lnTo>
                <a:lnTo>
                  <a:pt x="175324" y="11430"/>
                </a:lnTo>
                <a:lnTo>
                  <a:pt x="176140" y="8889"/>
                </a:lnTo>
                <a:lnTo>
                  <a:pt x="176639" y="7620"/>
                </a:lnTo>
                <a:lnTo>
                  <a:pt x="177105" y="6350"/>
                </a:lnTo>
                <a:lnTo>
                  <a:pt x="178271" y="5264"/>
                </a:lnTo>
                <a:lnTo>
                  <a:pt x="178271" y="3810"/>
                </a:lnTo>
                <a:lnTo>
                  <a:pt x="179859" y="1933"/>
                </a:lnTo>
                <a:close/>
              </a:path>
              <a:path w="194310" h="290829">
                <a:moveTo>
                  <a:pt x="107389" y="203200"/>
                </a:moveTo>
                <a:lnTo>
                  <a:pt x="83792" y="203200"/>
                </a:lnTo>
                <a:lnTo>
                  <a:pt x="86305" y="204469"/>
                </a:lnTo>
                <a:lnTo>
                  <a:pt x="88220" y="205740"/>
                </a:lnTo>
                <a:lnTo>
                  <a:pt x="93212" y="209550"/>
                </a:lnTo>
                <a:lnTo>
                  <a:pt x="94659" y="210819"/>
                </a:lnTo>
                <a:lnTo>
                  <a:pt x="96255" y="213360"/>
                </a:lnTo>
                <a:lnTo>
                  <a:pt x="96696" y="213360"/>
                </a:lnTo>
                <a:lnTo>
                  <a:pt x="97083" y="215900"/>
                </a:lnTo>
                <a:lnTo>
                  <a:pt x="97025" y="218440"/>
                </a:lnTo>
                <a:lnTo>
                  <a:pt x="96882" y="220980"/>
                </a:lnTo>
                <a:lnTo>
                  <a:pt x="96765" y="232410"/>
                </a:lnTo>
                <a:lnTo>
                  <a:pt x="82048" y="264160"/>
                </a:lnTo>
                <a:lnTo>
                  <a:pt x="80267" y="266700"/>
                </a:lnTo>
                <a:lnTo>
                  <a:pt x="76841" y="269240"/>
                </a:lnTo>
                <a:lnTo>
                  <a:pt x="73339" y="271780"/>
                </a:lnTo>
                <a:lnTo>
                  <a:pt x="68670" y="275590"/>
                </a:lnTo>
                <a:lnTo>
                  <a:pt x="67558" y="276860"/>
                </a:lnTo>
                <a:lnTo>
                  <a:pt x="89777" y="276860"/>
                </a:lnTo>
                <a:lnTo>
                  <a:pt x="92059" y="275590"/>
                </a:lnTo>
                <a:lnTo>
                  <a:pt x="96005" y="270510"/>
                </a:lnTo>
                <a:lnTo>
                  <a:pt x="97401" y="269240"/>
                </a:lnTo>
                <a:lnTo>
                  <a:pt x="103129" y="259080"/>
                </a:lnTo>
                <a:lnTo>
                  <a:pt x="104882" y="256540"/>
                </a:lnTo>
                <a:lnTo>
                  <a:pt x="108294" y="248919"/>
                </a:lnTo>
                <a:lnTo>
                  <a:pt x="111286" y="220980"/>
                </a:lnTo>
                <a:lnTo>
                  <a:pt x="111484" y="217169"/>
                </a:lnTo>
                <a:lnTo>
                  <a:pt x="111528" y="214630"/>
                </a:lnTo>
                <a:lnTo>
                  <a:pt x="110416" y="209550"/>
                </a:lnTo>
                <a:lnTo>
                  <a:pt x="109211" y="205740"/>
                </a:lnTo>
                <a:lnTo>
                  <a:pt x="107389" y="203200"/>
                </a:lnTo>
                <a:close/>
              </a:path>
              <a:path w="194310" h="290829">
                <a:moveTo>
                  <a:pt x="77924" y="187960"/>
                </a:moveTo>
                <a:lnTo>
                  <a:pt x="60709" y="187960"/>
                </a:lnTo>
                <a:lnTo>
                  <a:pt x="53647" y="190500"/>
                </a:lnTo>
                <a:lnTo>
                  <a:pt x="49571" y="193040"/>
                </a:lnTo>
                <a:lnTo>
                  <a:pt x="41491" y="199870"/>
                </a:lnTo>
                <a:lnTo>
                  <a:pt x="38329" y="204469"/>
                </a:lnTo>
                <a:lnTo>
                  <a:pt x="35678" y="208280"/>
                </a:lnTo>
                <a:lnTo>
                  <a:pt x="33323" y="212090"/>
                </a:lnTo>
                <a:lnTo>
                  <a:pt x="28043" y="221914"/>
                </a:lnTo>
                <a:lnTo>
                  <a:pt x="29236" y="223519"/>
                </a:lnTo>
                <a:lnTo>
                  <a:pt x="33746" y="224790"/>
                </a:lnTo>
                <a:lnTo>
                  <a:pt x="39668" y="219710"/>
                </a:lnTo>
                <a:lnTo>
                  <a:pt x="41964" y="218440"/>
                </a:lnTo>
                <a:lnTo>
                  <a:pt x="56516" y="207010"/>
                </a:lnTo>
                <a:lnTo>
                  <a:pt x="60711" y="203200"/>
                </a:lnTo>
                <a:lnTo>
                  <a:pt x="107389" y="203200"/>
                </a:lnTo>
                <a:lnTo>
                  <a:pt x="105568" y="200660"/>
                </a:lnTo>
                <a:lnTo>
                  <a:pt x="103160" y="198119"/>
                </a:lnTo>
                <a:lnTo>
                  <a:pt x="95857" y="193040"/>
                </a:lnTo>
                <a:lnTo>
                  <a:pt x="92885" y="190500"/>
                </a:lnTo>
                <a:lnTo>
                  <a:pt x="86509" y="189230"/>
                </a:lnTo>
                <a:lnTo>
                  <a:pt x="84447" y="189230"/>
                </a:lnTo>
                <a:lnTo>
                  <a:pt x="77924" y="187960"/>
                </a:lnTo>
                <a:close/>
              </a:path>
              <a:path w="194310" h="290829">
                <a:moveTo>
                  <a:pt x="41491" y="199870"/>
                </a:moveTo>
                <a:lnTo>
                  <a:pt x="33045" y="207010"/>
                </a:lnTo>
                <a:lnTo>
                  <a:pt x="30854" y="208280"/>
                </a:lnTo>
                <a:lnTo>
                  <a:pt x="25200" y="213360"/>
                </a:lnTo>
                <a:lnTo>
                  <a:pt x="24517" y="217169"/>
                </a:lnTo>
                <a:lnTo>
                  <a:pt x="28043" y="221914"/>
                </a:lnTo>
                <a:lnTo>
                  <a:pt x="33323" y="212090"/>
                </a:lnTo>
                <a:lnTo>
                  <a:pt x="35678" y="208280"/>
                </a:lnTo>
                <a:lnTo>
                  <a:pt x="38329" y="204469"/>
                </a:lnTo>
                <a:lnTo>
                  <a:pt x="41491" y="199870"/>
                </a:lnTo>
                <a:close/>
              </a:path>
              <a:path w="194310" h="290829">
                <a:moveTo>
                  <a:pt x="189768" y="13970"/>
                </a:moveTo>
                <a:lnTo>
                  <a:pt x="187598" y="13970"/>
                </a:lnTo>
                <a:lnTo>
                  <a:pt x="186567" y="14570"/>
                </a:lnTo>
                <a:lnTo>
                  <a:pt x="186088" y="15239"/>
                </a:lnTo>
                <a:lnTo>
                  <a:pt x="182834" y="17780"/>
                </a:lnTo>
                <a:lnTo>
                  <a:pt x="180205" y="19050"/>
                </a:lnTo>
                <a:lnTo>
                  <a:pt x="176927" y="22860"/>
                </a:lnTo>
                <a:lnTo>
                  <a:pt x="175460" y="24130"/>
                </a:lnTo>
                <a:lnTo>
                  <a:pt x="172432" y="26670"/>
                </a:lnTo>
                <a:lnTo>
                  <a:pt x="167756" y="32495"/>
                </a:lnTo>
                <a:lnTo>
                  <a:pt x="167590" y="33020"/>
                </a:lnTo>
                <a:lnTo>
                  <a:pt x="167335" y="33020"/>
                </a:lnTo>
                <a:lnTo>
                  <a:pt x="167096" y="33263"/>
                </a:lnTo>
                <a:lnTo>
                  <a:pt x="166333" y="35560"/>
                </a:lnTo>
                <a:lnTo>
                  <a:pt x="164815" y="41910"/>
                </a:lnTo>
                <a:lnTo>
                  <a:pt x="164565" y="41910"/>
                </a:lnTo>
                <a:lnTo>
                  <a:pt x="163831" y="44450"/>
                </a:lnTo>
                <a:lnTo>
                  <a:pt x="163363" y="45720"/>
                </a:lnTo>
                <a:lnTo>
                  <a:pt x="161347" y="50800"/>
                </a:lnTo>
                <a:lnTo>
                  <a:pt x="159508" y="54610"/>
                </a:lnTo>
                <a:lnTo>
                  <a:pt x="161278" y="59690"/>
                </a:lnTo>
                <a:lnTo>
                  <a:pt x="168648" y="62230"/>
                </a:lnTo>
                <a:lnTo>
                  <a:pt x="172852" y="59690"/>
                </a:lnTo>
                <a:lnTo>
                  <a:pt x="174353" y="57150"/>
                </a:lnTo>
                <a:lnTo>
                  <a:pt x="176744" y="50800"/>
                </a:lnTo>
                <a:lnTo>
                  <a:pt x="177293" y="49530"/>
                </a:lnTo>
                <a:lnTo>
                  <a:pt x="178301" y="46989"/>
                </a:lnTo>
                <a:lnTo>
                  <a:pt x="178636" y="45720"/>
                </a:lnTo>
                <a:lnTo>
                  <a:pt x="180115" y="40639"/>
                </a:lnTo>
                <a:lnTo>
                  <a:pt x="180717" y="38100"/>
                </a:lnTo>
                <a:lnTo>
                  <a:pt x="182642" y="33020"/>
                </a:lnTo>
                <a:lnTo>
                  <a:pt x="188321" y="17780"/>
                </a:lnTo>
                <a:lnTo>
                  <a:pt x="189038" y="16510"/>
                </a:lnTo>
                <a:lnTo>
                  <a:pt x="189768" y="13970"/>
                </a:lnTo>
                <a:close/>
              </a:path>
              <a:path w="194310" h="290829">
                <a:moveTo>
                  <a:pt x="167335" y="33020"/>
                </a:moveTo>
                <a:lnTo>
                  <a:pt x="167177" y="33020"/>
                </a:lnTo>
                <a:lnTo>
                  <a:pt x="167096" y="33263"/>
                </a:lnTo>
                <a:lnTo>
                  <a:pt x="167335" y="33020"/>
                </a:lnTo>
                <a:close/>
              </a:path>
              <a:path w="194310" h="290829">
                <a:moveTo>
                  <a:pt x="178271" y="5264"/>
                </a:moveTo>
                <a:lnTo>
                  <a:pt x="177105" y="6350"/>
                </a:lnTo>
                <a:lnTo>
                  <a:pt x="176639" y="7620"/>
                </a:lnTo>
                <a:lnTo>
                  <a:pt x="176112" y="8889"/>
                </a:lnTo>
                <a:lnTo>
                  <a:pt x="175324" y="11430"/>
                </a:lnTo>
                <a:lnTo>
                  <a:pt x="174245" y="13970"/>
                </a:lnTo>
                <a:lnTo>
                  <a:pt x="169197" y="27939"/>
                </a:lnTo>
                <a:lnTo>
                  <a:pt x="167756" y="32495"/>
                </a:lnTo>
                <a:lnTo>
                  <a:pt x="172432" y="26670"/>
                </a:lnTo>
                <a:lnTo>
                  <a:pt x="175460" y="24130"/>
                </a:lnTo>
                <a:lnTo>
                  <a:pt x="176927" y="22860"/>
                </a:lnTo>
                <a:lnTo>
                  <a:pt x="180205" y="19050"/>
                </a:lnTo>
                <a:lnTo>
                  <a:pt x="182834" y="17780"/>
                </a:lnTo>
                <a:lnTo>
                  <a:pt x="186088" y="15239"/>
                </a:lnTo>
                <a:lnTo>
                  <a:pt x="185420" y="15239"/>
                </a:lnTo>
                <a:lnTo>
                  <a:pt x="182203" y="13970"/>
                </a:lnTo>
                <a:lnTo>
                  <a:pt x="181495" y="13970"/>
                </a:lnTo>
                <a:lnTo>
                  <a:pt x="178271" y="11430"/>
                </a:lnTo>
                <a:lnTo>
                  <a:pt x="178271" y="5264"/>
                </a:lnTo>
                <a:close/>
              </a:path>
              <a:path w="194310" h="290829">
                <a:moveTo>
                  <a:pt x="185465" y="15213"/>
                </a:moveTo>
                <a:close/>
              </a:path>
              <a:path w="194310" h="290829">
                <a:moveTo>
                  <a:pt x="186567" y="14570"/>
                </a:moveTo>
                <a:lnTo>
                  <a:pt x="185465" y="15213"/>
                </a:lnTo>
                <a:lnTo>
                  <a:pt x="186088" y="15239"/>
                </a:lnTo>
                <a:lnTo>
                  <a:pt x="186567" y="14570"/>
                </a:lnTo>
                <a:close/>
              </a:path>
              <a:path w="194310" h="290829">
                <a:moveTo>
                  <a:pt x="191541" y="2539"/>
                </a:moveTo>
                <a:lnTo>
                  <a:pt x="180488" y="2539"/>
                </a:lnTo>
                <a:lnTo>
                  <a:pt x="179722" y="3810"/>
                </a:lnTo>
                <a:lnTo>
                  <a:pt x="179228" y="3810"/>
                </a:lnTo>
                <a:lnTo>
                  <a:pt x="178577" y="6350"/>
                </a:lnTo>
                <a:lnTo>
                  <a:pt x="178436" y="6350"/>
                </a:lnTo>
                <a:lnTo>
                  <a:pt x="178382" y="7620"/>
                </a:lnTo>
                <a:lnTo>
                  <a:pt x="178673" y="8889"/>
                </a:lnTo>
                <a:lnTo>
                  <a:pt x="179393" y="11430"/>
                </a:lnTo>
                <a:lnTo>
                  <a:pt x="182203" y="13970"/>
                </a:lnTo>
                <a:lnTo>
                  <a:pt x="185465" y="15213"/>
                </a:lnTo>
                <a:lnTo>
                  <a:pt x="186567" y="14570"/>
                </a:lnTo>
                <a:lnTo>
                  <a:pt x="186998" y="13970"/>
                </a:lnTo>
                <a:lnTo>
                  <a:pt x="189453" y="13970"/>
                </a:lnTo>
                <a:lnTo>
                  <a:pt x="190520" y="13129"/>
                </a:lnTo>
                <a:lnTo>
                  <a:pt x="190929" y="12700"/>
                </a:lnTo>
                <a:lnTo>
                  <a:pt x="191066" y="12700"/>
                </a:lnTo>
                <a:lnTo>
                  <a:pt x="191870" y="12066"/>
                </a:lnTo>
                <a:lnTo>
                  <a:pt x="192679" y="10044"/>
                </a:lnTo>
                <a:lnTo>
                  <a:pt x="192679" y="3810"/>
                </a:lnTo>
                <a:lnTo>
                  <a:pt x="191659" y="2605"/>
                </a:lnTo>
                <a:close/>
              </a:path>
              <a:path w="194310" h="290829">
                <a:moveTo>
                  <a:pt x="180488" y="2539"/>
                </a:moveTo>
                <a:lnTo>
                  <a:pt x="179141" y="3810"/>
                </a:lnTo>
                <a:lnTo>
                  <a:pt x="178469" y="5080"/>
                </a:lnTo>
                <a:lnTo>
                  <a:pt x="178271" y="5264"/>
                </a:lnTo>
                <a:lnTo>
                  <a:pt x="178271" y="11430"/>
                </a:lnTo>
                <a:lnTo>
                  <a:pt x="181495" y="13970"/>
                </a:lnTo>
                <a:lnTo>
                  <a:pt x="182203" y="13970"/>
                </a:lnTo>
                <a:lnTo>
                  <a:pt x="179393" y="11430"/>
                </a:lnTo>
                <a:lnTo>
                  <a:pt x="178673" y="8889"/>
                </a:lnTo>
                <a:lnTo>
                  <a:pt x="178382" y="7620"/>
                </a:lnTo>
                <a:lnTo>
                  <a:pt x="178436" y="6350"/>
                </a:lnTo>
                <a:lnTo>
                  <a:pt x="178577" y="6350"/>
                </a:lnTo>
                <a:lnTo>
                  <a:pt x="179228" y="3810"/>
                </a:lnTo>
                <a:lnTo>
                  <a:pt x="179722" y="3810"/>
                </a:lnTo>
                <a:lnTo>
                  <a:pt x="180488" y="2539"/>
                </a:lnTo>
                <a:close/>
              </a:path>
              <a:path w="194310" h="290829">
                <a:moveTo>
                  <a:pt x="190520" y="13129"/>
                </a:moveTo>
                <a:lnTo>
                  <a:pt x="189453" y="13970"/>
                </a:lnTo>
                <a:lnTo>
                  <a:pt x="189721" y="13970"/>
                </a:lnTo>
                <a:lnTo>
                  <a:pt x="190520" y="13129"/>
                </a:lnTo>
                <a:close/>
              </a:path>
              <a:path w="194310" h="290829">
                <a:moveTo>
                  <a:pt x="191066" y="12700"/>
                </a:moveTo>
                <a:lnTo>
                  <a:pt x="190929" y="12700"/>
                </a:lnTo>
                <a:lnTo>
                  <a:pt x="190520" y="13129"/>
                </a:lnTo>
                <a:lnTo>
                  <a:pt x="191066" y="12700"/>
                </a:lnTo>
                <a:close/>
              </a:path>
              <a:path w="194310" h="290829">
                <a:moveTo>
                  <a:pt x="191870" y="12066"/>
                </a:moveTo>
                <a:lnTo>
                  <a:pt x="191066" y="12700"/>
                </a:lnTo>
                <a:lnTo>
                  <a:pt x="191617" y="12700"/>
                </a:lnTo>
                <a:lnTo>
                  <a:pt x="191870" y="12066"/>
                </a:lnTo>
                <a:close/>
              </a:path>
              <a:path w="194310" h="290829">
                <a:moveTo>
                  <a:pt x="192679" y="10044"/>
                </a:moveTo>
                <a:lnTo>
                  <a:pt x="191870" y="12066"/>
                </a:lnTo>
                <a:lnTo>
                  <a:pt x="192679" y="11430"/>
                </a:lnTo>
                <a:lnTo>
                  <a:pt x="192679" y="10044"/>
                </a:lnTo>
                <a:close/>
              </a:path>
              <a:path w="194310" h="290829">
                <a:moveTo>
                  <a:pt x="191659" y="2605"/>
                </a:moveTo>
                <a:lnTo>
                  <a:pt x="192679" y="3810"/>
                </a:lnTo>
                <a:lnTo>
                  <a:pt x="192679" y="10044"/>
                </a:lnTo>
                <a:lnTo>
                  <a:pt x="193648" y="7620"/>
                </a:lnTo>
                <a:lnTo>
                  <a:pt x="193827" y="3810"/>
                </a:lnTo>
                <a:lnTo>
                  <a:pt x="191659" y="2605"/>
                </a:lnTo>
                <a:close/>
              </a:path>
              <a:path w="194310" h="290829">
                <a:moveTo>
                  <a:pt x="186969" y="0"/>
                </a:moveTo>
                <a:lnTo>
                  <a:pt x="182735" y="0"/>
                </a:lnTo>
                <a:lnTo>
                  <a:pt x="181404" y="1270"/>
                </a:lnTo>
                <a:lnTo>
                  <a:pt x="180765" y="1270"/>
                </a:lnTo>
                <a:lnTo>
                  <a:pt x="179859" y="1933"/>
                </a:lnTo>
                <a:lnTo>
                  <a:pt x="178271" y="3810"/>
                </a:lnTo>
                <a:lnTo>
                  <a:pt x="178271" y="5264"/>
                </a:lnTo>
                <a:lnTo>
                  <a:pt x="178469" y="5080"/>
                </a:lnTo>
                <a:lnTo>
                  <a:pt x="179141" y="3810"/>
                </a:lnTo>
                <a:lnTo>
                  <a:pt x="180488" y="2539"/>
                </a:lnTo>
                <a:lnTo>
                  <a:pt x="191541" y="2539"/>
                </a:lnTo>
                <a:lnTo>
                  <a:pt x="186969" y="0"/>
                </a:lnTo>
                <a:close/>
              </a:path>
              <a:path w="194310" h="290829">
                <a:moveTo>
                  <a:pt x="189453" y="0"/>
                </a:moveTo>
                <a:lnTo>
                  <a:pt x="186969" y="0"/>
                </a:lnTo>
                <a:lnTo>
                  <a:pt x="191659" y="2605"/>
                </a:lnTo>
                <a:lnTo>
                  <a:pt x="189453" y="0"/>
                </a:lnTo>
                <a:close/>
              </a:path>
              <a:path w="194310" h="290829">
                <a:moveTo>
                  <a:pt x="182735" y="0"/>
                </a:moveTo>
                <a:lnTo>
                  <a:pt x="181495" y="0"/>
                </a:lnTo>
                <a:lnTo>
                  <a:pt x="179859" y="1933"/>
                </a:lnTo>
                <a:lnTo>
                  <a:pt x="180765" y="1270"/>
                </a:lnTo>
                <a:lnTo>
                  <a:pt x="181404" y="1270"/>
                </a:lnTo>
                <a:lnTo>
                  <a:pt x="182735" y="0"/>
                </a:lnTo>
                <a:close/>
              </a:path>
            </a:pathLst>
          </a:custGeom>
          <a:solidFill>
            <a:srgbClr val="000000"/>
          </a:solidFill>
        </p:spPr>
        <p:txBody>
          <a:bodyPr wrap="square" lIns="0" tIns="0" rIns="0" bIns="0" rtlCol="0"/>
          <a:lstStyle/>
          <a:p>
            <a:endParaRPr/>
          </a:p>
        </p:txBody>
      </p:sp>
      <p:sp>
        <p:nvSpPr>
          <p:cNvPr id="48" name="object 48"/>
          <p:cNvSpPr/>
          <p:nvPr/>
        </p:nvSpPr>
        <p:spPr>
          <a:xfrm>
            <a:off x="3833050" y="3995359"/>
            <a:ext cx="245239" cy="258803"/>
          </a:xfrm>
          <a:custGeom>
            <a:avLst/>
            <a:gdLst/>
            <a:ahLst/>
            <a:cxnLst/>
            <a:rect l="l" t="t" r="r" b="b"/>
            <a:pathLst>
              <a:path w="287020" h="302895">
                <a:moveTo>
                  <a:pt x="286626" y="198602"/>
                </a:moveTo>
                <a:lnTo>
                  <a:pt x="284937" y="194373"/>
                </a:lnTo>
                <a:lnTo>
                  <a:pt x="280543" y="192468"/>
                </a:lnTo>
                <a:lnTo>
                  <a:pt x="274599" y="189382"/>
                </a:lnTo>
                <a:lnTo>
                  <a:pt x="272630" y="188531"/>
                </a:lnTo>
                <a:lnTo>
                  <a:pt x="268871" y="187756"/>
                </a:lnTo>
                <a:lnTo>
                  <a:pt x="266141" y="187198"/>
                </a:lnTo>
                <a:lnTo>
                  <a:pt x="263436" y="187198"/>
                </a:lnTo>
                <a:lnTo>
                  <a:pt x="254444" y="187706"/>
                </a:lnTo>
                <a:lnTo>
                  <a:pt x="253199" y="187756"/>
                </a:lnTo>
                <a:lnTo>
                  <a:pt x="212369" y="187756"/>
                </a:lnTo>
                <a:lnTo>
                  <a:pt x="199796" y="187617"/>
                </a:lnTo>
                <a:lnTo>
                  <a:pt x="193890" y="187617"/>
                </a:lnTo>
                <a:lnTo>
                  <a:pt x="190893" y="187667"/>
                </a:lnTo>
                <a:lnTo>
                  <a:pt x="185115" y="187871"/>
                </a:lnTo>
                <a:lnTo>
                  <a:pt x="182054" y="188048"/>
                </a:lnTo>
                <a:lnTo>
                  <a:pt x="164274" y="189471"/>
                </a:lnTo>
                <a:lnTo>
                  <a:pt x="158788" y="189826"/>
                </a:lnTo>
                <a:lnTo>
                  <a:pt x="113715" y="193713"/>
                </a:lnTo>
                <a:lnTo>
                  <a:pt x="101815" y="195453"/>
                </a:lnTo>
                <a:lnTo>
                  <a:pt x="105778" y="180225"/>
                </a:lnTo>
                <a:lnTo>
                  <a:pt x="117182" y="140093"/>
                </a:lnTo>
                <a:lnTo>
                  <a:pt x="138633" y="79717"/>
                </a:lnTo>
                <a:lnTo>
                  <a:pt x="141884" y="71145"/>
                </a:lnTo>
                <a:lnTo>
                  <a:pt x="142976" y="68110"/>
                </a:lnTo>
                <a:lnTo>
                  <a:pt x="147243" y="54102"/>
                </a:lnTo>
                <a:lnTo>
                  <a:pt x="148158" y="50609"/>
                </a:lnTo>
                <a:lnTo>
                  <a:pt x="149199" y="42125"/>
                </a:lnTo>
                <a:lnTo>
                  <a:pt x="149161" y="37617"/>
                </a:lnTo>
                <a:lnTo>
                  <a:pt x="148818" y="30594"/>
                </a:lnTo>
                <a:lnTo>
                  <a:pt x="148615" y="25641"/>
                </a:lnTo>
                <a:lnTo>
                  <a:pt x="125552" y="127"/>
                </a:lnTo>
                <a:lnTo>
                  <a:pt x="124510" y="88"/>
                </a:lnTo>
                <a:lnTo>
                  <a:pt x="122008" y="0"/>
                </a:lnTo>
                <a:lnTo>
                  <a:pt x="115481" y="88"/>
                </a:lnTo>
                <a:lnTo>
                  <a:pt x="106273" y="12"/>
                </a:lnTo>
                <a:lnTo>
                  <a:pt x="104216" y="12"/>
                </a:lnTo>
                <a:lnTo>
                  <a:pt x="99326" y="152"/>
                </a:lnTo>
                <a:lnTo>
                  <a:pt x="88620" y="889"/>
                </a:lnTo>
                <a:lnTo>
                  <a:pt x="87147" y="977"/>
                </a:lnTo>
                <a:lnTo>
                  <a:pt x="84074" y="1079"/>
                </a:lnTo>
                <a:lnTo>
                  <a:pt x="83654" y="1079"/>
                </a:lnTo>
                <a:lnTo>
                  <a:pt x="82181" y="1066"/>
                </a:lnTo>
                <a:lnTo>
                  <a:pt x="74422" y="889"/>
                </a:lnTo>
                <a:lnTo>
                  <a:pt x="72440" y="889"/>
                </a:lnTo>
                <a:lnTo>
                  <a:pt x="67081" y="1193"/>
                </a:lnTo>
                <a:lnTo>
                  <a:pt x="64693" y="1460"/>
                </a:lnTo>
                <a:lnTo>
                  <a:pt x="56400" y="2565"/>
                </a:lnTo>
                <a:lnTo>
                  <a:pt x="43053" y="4025"/>
                </a:lnTo>
                <a:lnTo>
                  <a:pt x="2692" y="15189"/>
                </a:lnTo>
                <a:lnTo>
                  <a:pt x="0" y="22771"/>
                </a:lnTo>
                <a:lnTo>
                  <a:pt x="177" y="24803"/>
                </a:lnTo>
                <a:lnTo>
                  <a:pt x="292" y="26822"/>
                </a:lnTo>
                <a:lnTo>
                  <a:pt x="4851" y="43776"/>
                </a:lnTo>
                <a:lnTo>
                  <a:pt x="6718" y="47980"/>
                </a:lnTo>
                <a:lnTo>
                  <a:pt x="10972" y="49618"/>
                </a:lnTo>
                <a:lnTo>
                  <a:pt x="18249" y="46380"/>
                </a:lnTo>
                <a:lnTo>
                  <a:pt x="19888" y="42125"/>
                </a:lnTo>
                <a:lnTo>
                  <a:pt x="17881" y="37617"/>
                </a:lnTo>
                <a:lnTo>
                  <a:pt x="15811" y="33528"/>
                </a:lnTo>
                <a:lnTo>
                  <a:pt x="15430" y="32664"/>
                </a:lnTo>
                <a:lnTo>
                  <a:pt x="14605" y="24472"/>
                </a:lnTo>
                <a:lnTo>
                  <a:pt x="15176" y="24257"/>
                </a:lnTo>
                <a:lnTo>
                  <a:pt x="58140" y="16865"/>
                </a:lnTo>
                <a:lnTo>
                  <a:pt x="66370" y="15773"/>
                </a:lnTo>
                <a:lnTo>
                  <a:pt x="68364" y="15557"/>
                </a:lnTo>
                <a:lnTo>
                  <a:pt x="72758" y="15303"/>
                </a:lnTo>
                <a:lnTo>
                  <a:pt x="74485" y="15303"/>
                </a:lnTo>
                <a:lnTo>
                  <a:pt x="82105" y="15481"/>
                </a:lnTo>
                <a:lnTo>
                  <a:pt x="83743" y="15494"/>
                </a:lnTo>
                <a:lnTo>
                  <a:pt x="87795" y="15367"/>
                </a:lnTo>
                <a:lnTo>
                  <a:pt x="89027" y="15303"/>
                </a:lnTo>
                <a:lnTo>
                  <a:pt x="100025" y="14554"/>
                </a:lnTo>
                <a:lnTo>
                  <a:pt x="104381" y="14427"/>
                </a:lnTo>
                <a:lnTo>
                  <a:pt x="106311" y="14427"/>
                </a:lnTo>
                <a:lnTo>
                  <a:pt x="113385" y="14503"/>
                </a:lnTo>
                <a:lnTo>
                  <a:pt x="116420" y="14490"/>
                </a:lnTo>
                <a:lnTo>
                  <a:pt x="120815" y="14427"/>
                </a:lnTo>
                <a:lnTo>
                  <a:pt x="121894" y="14414"/>
                </a:lnTo>
                <a:lnTo>
                  <a:pt x="125780" y="14541"/>
                </a:lnTo>
                <a:lnTo>
                  <a:pt x="129743" y="14554"/>
                </a:lnTo>
                <a:lnTo>
                  <a:pt x="134556" y="34150"/>
                </a:lnTo>
                <a:lnTo>
                  <a:pt x="134734" y="37617"/>
                </a:lnTo>
                <a:lnTo>
                  <a:pt x="122948" y="80543"/>
                </a:lnTo>
                <a:lnTo>
                  <a:pt x="115544" y="100418"/>
                </a:lnTo>
                <a:lnTo>
                  <a:pt x="101219" y="142798"/>
                </a:lnTo>
                <a:lnTo>
                  <a:pt x="89763" y="184619"/>
                </a:lnTo>
                <a:lnTo>
                  <a:pt x="86258" y="198056"/>
                </a:lnTo>
                <a:lnTo>
                  <a:pt x="86207" y="198234"/>
                </a:lnTo>
                <a:lnTo>
                  <a:pt x="84518" y="198526"/>
                </a:lnTo>
                <a:lnTo>
                  <a:pt x="77419" y="199618"/>
                </a:lnTo>
                <a:lnTo>
                  <a:pt x="64477" y="201320"/>
                </a:lnTo>
                <a:lnTo>
                  <a:pt x="61442" y="201752"/>
                </a:lnTo>
                <a:lnTo>
                  <a:pt x="21043" y="210388"/>
                </a:lnTo>
                <a:lnTo>
                  <a:pt x="12395" y="212204"/>
                </a:lnTo>
                <a:lnTo>
                  <a:pt x="10299" y="212826"/>
                </a:lnTo>
                <a:lnTo>
                  <a:pt x="5245" y="217195"/>
                </a:lnTo>
                <a:lnTo>
                  <a:pt x="4318" y="219430"/>
                </a:lnTo>
                <a:lnTo>
                  <a:pt x="3187" y="226212"/>
                </a:lnTo>
                <a:lnTo>
                  <a:pt x="3670" y="231152"/>
                </a:lnTo>
                <a:lnTo>
                  <a:pt x="14922" y="245211"/>
                </a:lnTo>
                <a:lnTo>
                  <a:pt x="15468" y="245694"/>
                </a:lnTo>
                <a:lnTo>
                  <a:pt x="17513" y="247662"/>
                </a:lnTo>
                <a:lnTo>
                  <a:pt x="18986" y="249224"/>
                </a:lnTo>
                <a:lnTo>
                  <a:pt x="25031" y="255866"/>
                </a:lnTo>
                <a:lnTo>
                  <a:pt x="28740" y="259816"/>
                </a:lnTo>
                <a:lnTo>
                  <a:pt x="33299" y="259969"/>
                </a:lnTo>
                <a:lnTo>
                  <a:pt x="39103" y="254533"/>
                </a:lnTo>
                <a:lnTo>
                  <a:pt x="39255" y="249974"/>
                </a:lnTo>
                <a:lnTo>
                  <a:pt x="36537" y="247065"/>
                </a:lnTo>
                <a:lnTo>
                  <a:pt x="29400" y="239268"/>
                </a:lnTo>
                <a:lnTo>
                  <a:pt x="27825" y="237591"/>
                </a:lnTo>
                <a:lnTo>
                  <a:pt x="25196" y="235038"/>
                </a:lnTo>
                <a:lnTo>
                  <a:pt x="24384" y="234340"/>
                </a:lnTo>
                <a:lnTo>
                  <a:pt x="20942" y="231482"/>
                </a:lnTo>
                <a:lnTo>
                  <a:pt x="20574" y="231152"/>
                </a:lnTo>
                <a:lnTo>
                  <a:pt x="18351" y="228892"/>
                </a:lnTo>
                <a:lnTo>
                  <a:pt x="18046" y="228193"/>
                </a:lnTo>
                <a:lnTo>
                  <a:pt x="17843" y="226098"/>
                </a:lnTo>
                <a:lnTo>
                  <a:pt x="17856" y="225831"/>
                </a:lnTo>
                <a:lnTo>
                  <a:pt x="18402" y="225666"/>
                </a:lnTo>
                <a:lnTo>
                  <a:pt x="22428" y="224815"/>
                </a:lnTo>
                <a:lnTo>
                  <a:pt x="24384" y="224409"/>
                </a:lnTo>
                <a:lnTo>
                  <a:pt x="27698" y="223545"/>
                </a:lnTo>
                <a:lnTo>
                  <a:pt x="66548" y="215582"/>
                </a:lnTo>
                <a:lnTo>
                  <a:pt x="79438" y="213893"/>
                </a:lnTo>
                <a:lnTo>
                  <a:pt x="82575" y="213410"/>
                </a:lnTo>
                <a:lnTo>
                  <a:pt x="81508" y="218287"/>
                </a:lnTo>
                <a:lnTo>
                  <a:pt x="78740" y="231330"/>
                </a:lnTo>
                <a:lnTo>
                  <a:pt x="76390" y="241985"/>
                </a:lnTo>
                <a:lnTo>
                  <a:pt x="75488" y="248970"/>
                </a:lnTo>
                <a:lnTo>
                  <a:pt x="75336" y="252158"/>
                </a:lnTo>
                <a:lnTo>
                  <a:pt x="75095" y="259664"/>
                </a:lnTo>
                <a:lnTo>
                  <a:pt x="74701" y="265430"/>
                </a:lnTo>
                <a:lnTo>
                  <a:pt x="74256" y="271614"/>
                </a:lnTo>
                <a:lnTo>
                  <a:pt x="74256" y="293217"/>
                </a:lnTo>
                <a:lnTo>
                  <a:pt x="74193" y="292493"/>
                </a:lnTo>
                <a:lnTo>
                  <a:pt x="74193" y="291426"/>
                </a:lnTo>
                <a:lnTo>
                  <a:pt x="74256" y="293217"/>
                </a:lnTo>
                <a:lnTo>
                  <a:pt x="74256" y="271614"/>
                </a:lnTo>
                <a:lnTo>
                  <a:pt x="74168" y="278714"/>
                </a:lnTo>
                <a:lnTo>
                  <a:pt x="73253" y="277787"/>
                </a:lnTo>
                <a:lnTo>
                  <a:pt x="68872" y="273685"/>
                </a:lnTo>
                <a:lnTo>
                  <a:pt x="64312" y="273850"/>
                </a:lnTo>
                <a:lnTo>
                  <a:pt x="58877" y="279666"/>
                </a:lnTo>
                <a:lnTo>
                  <a:pt x="59042" y="284226"/>
                </a:lnTo>
                <a:lnTo>
                  <a:pt x="63157" y="288074"/>
                </a:lnTo>
                <a:lnTo>
                  <a:pt x="70383" y="295541"/>
                </a:lnTo>
                <a:lnTo>
                  <a:pt x="71691" y="296875"/>
                </a:lnTo>
                <a:lnTo>
                  <a:pt x="74218" y="299237"/>
                </a:lnTo>
                <a:lnTo>
                  <a:pt x="77419" y="302425"/>
                </a:lnTo>
                <a:lnTo>
                  <a:pt x="79629" y="302425"/>
                </a:lnTo>
                <a:lnTo>
                  <a:pt x="80048" y="302590"/>
                </a:lnTo>
                <a:lnTo>
                  <a:pt x="82003" y="302818"/>
                </a:lnTo>
                <a:lnTo>
                  <a:pt x="82905" y="302425"/>
                </a:lnTo>
                <a:lnTo>
                  <a:pt x="85369" y="302425"/>
                </a:lnTo>
                <a:lnTo>
                  <a:pt x="87274" y="300520"/>
                </a:lnTo>
                <a:lnTo>
                  <a:pt x="87871" y="300266"/>
                </a:lnTo>
                <a:lnTo>
                  <a:pt x="88049" y="299745"/>
                </a:lnTo>
                <a:lnTo>
                  <a:pt x="88544" y="299262"/>
                </a:lnTo>
                <a:lnTo>
                  <a:pt x="88595" y="298234"/>
                </a:lnTo>
                <a:lnTo>
                  <a:pt x="88849" y="297522"/>
                </a:lnTo>
                <a:lnTo>
                  <a:pt x="88785" y="293370"/>
                </a:lnTo>
                <a:lnTo>
                  <a:pt x="88595" y="291896"/>
                </a:lnTo>
                <a:lnTo>
                  <a:pt x="88595" y="291249"/>
                </a:lnTo>
                <a:lnTo>
                  <a:pt x="88595" y="288023"/>
                </a:lnTo>
                <a:lnTo>
                  <a:pt x="88709" y="271614"/>
                </a:lnTo>
                <a:lnTo>
                  <a:pt x="89395" y="261772"/>
                </a:lnTo>
                <a:lnTo>
                  <a:pt x="89509" y="259664"/>
                </a:lnTo>
                <a:lnTo>
                  <a:pt x="89750" y="252158"/>
                </a:lnTo>
                <a:lnTo>
                  <a:pt x="89865" y="250190"/>
                </a:lnTo>
                <a:lnTo>
                  <a:pt x="90589" y="244462"/>
                </a:lnTo>
                <a:lnTo>
                  <a:pt x="93497" y="231279"/>
                </a:lnTo>
                <a:lnTo>
                  <a:pt x="95592" y="221373"/>
                </a:lnTo>
                <a:lnTo>
                  <a:pt x="136385" y="205562"/>
                </a:lnTo>
                <a:lnTo>
                  <a:pt x="159626" y="204216"/>
                </a:lnTo>
                <a:lnTo>
                  <a:pt x="165341" y="203835"/>
                </a:lnTo>
                <a:lnTo>
                  <a:pt x="182943" y="202425"/>
                </a:lnTo>
                <a:lnTo>
                  <a:pt x="185826" y="202260"/>
                </a:lnTo>
                <a:lnTo>
                  <a:pt x="191211" y="202069"/>
                </a:lnTo>
                <a:lnTo>
                  <a:pt x="194043" y="202031"/>
                </a:lnTo>
                <a:lnTo>
                  <a:pt x="212293" y="202171"/>
                </a:lnTo>
                <a:lnTo>
                  <a:pt x="253555" y="202171"/>
                </a:lnTo>
                <a:lnTo>
                  <a:pt x="256425" y="202031"/>
                </a:lnTo>
                <a:lnTo>
                  <a:pt x="262915" y="201650"/>
                </a:lnTo>
                <a:lnTo>
                  <a:pt x="264934" y="201650"/>
                </a:lnTo>
                <a:lnTo>
                  <a:pt x="267995" y="202285"/>
                </a:lnTo>
                <a:lnTo>
                  <a:pt x="269087" y="202755"/>
                </a:lnTo>
                <a:lnTo>
                  <a:pt x="273570" y="205092"/>
                </a:lnTo>
                <a:lnTo>
                  <a:pt x="274510" y="205562"/>
                </a:lnTo>
                <a:lnTo>
                  <a:pt x="279222" y="207594"/>
                </a:lnTo>
                <a:lnTo>
                  <a:pt x="283464" y="205917"/>
                </a:lnTo>
                <a:lnTo>
                  <a:pt x="285305" y="201650"/>
                </a:lnTo>
                <a:lnTo>
                  <a:pt x="286626" y="198602"/>
                </a:lnTo>
                <a:close/>
              </a:path>
            </a:pathLst>
          </a:custGeom>
          <a:solidFill>
            <a:srgbClr val="000000"/>
          </a:solidFill>
        </p:spPr>
        <p:txBody>
          <a:bodyPr wrap="square" lIns="0" tIns="0" rIns="0" bIns="0" rtlCol="0"/>
          <a:lstStyle/>
          <a:p>
            <a:endParaRPr/>
          </a:p>
        </p:txBody>
      </p:sp>
      <p:sp>
        <p:nvSpPr>
          <p:cNvPr id="49" name="object 49"/>
          <p:cNvSpPr/>
          <p:nvPr/>
        </p:nvSpPr>
        <p:spPr>
          <a:xfrm>
            <a:off x="4355354" y="4009230"/>
            <a:ext cx="21160" cy="252292"/>
          </a:xfrm>
          <a:custGeom>
            <a:avLst/>
            <a:gdLst/>
            <a:ahLst/>
            <a:cxnLst/>
            <a:rect l="l" t="t" r="r" b="b"/>
            <a:pathLst>
              <a:path w="24764" h="295275">
                <a:moveTo>
                  <a:pt x="473" y="288123"/>
                </a:moveTo>
                <a:lnTo>
                  <a:pt x="473" y="291613"/>
                </a:lnTo>
                <a:lnTo>
                  <a:pt x="3699" y="294839"/>
                </a:lnTo>
                <a:lnTo>
                  <a:pt x="11656" y="294839"/>
                </a:lnTo>
                <a:lnTo>
                  <a:pt x="7204" y="294822"/>
                </a:lnTo>
                <a:lnTo>
                  <a:pt x="689" y="291100"/>
                </a:lnTo>
                <a:lnTo>
                  <a:pt x="687" y="289417"/>
                </a:lnTo>
                <a:lnTo>
                  <a:pt x="501" y="288528"/>
                </a:lnTo>
                <a:lnTo>
                  <a:pt x="473" y="288123"/>
                </a:lnTo>
                <a:close/>
              </a:path>
              <a:path w="24764" h="295275">
                <a:moveTo>
                  <a:pt x="473" y="285451"/>
                </a:moveTo>
                <a:lnTo>
                  <a:pt x="501" y="288528"/>
                </a:lnTo>
                <a:lnTo>
                  <a:pt x="687" y="289417"/>
                </a:lnTo>
                <a:lnTo>
                  <a:pt x="689" y="291100"/>
                </a:lnTo>
                <a:lnTo>
                  <a:pt x="7204" y="294822"/>
                </a:lnTo>
                <a:lnTo>
                  <a:pt x="14881" y="290299"/>
                </a:lnTo>
                <a:lnTo>
                  <a:pt x="14881" y="289577"/>
                </a:lnTo>
                <a:lnTo>
                  <a:pt x="14681" y="289417"/>
                </a:lnTo>
                <a:lnTo>
                  <a:pt x="14873" y="288528"/>
                </a:lnTo>
                <a:lnTo>
                  <a:pt x="14845" y="287234"/>
                </a:lnTo>
                <a:lnTo>
                  <a:pt x="14801" y="286611"/>
                </a:lnTo>
                <a:lnTo>
                  <a:pt x="14642" y="285841"/>
                </a:lnTo>
                <a:lnTo>
                  <a:pt x="726" y="285841"/>
                </a:lnTo>
                <a:lnTo>
                  <a:pt x="644" y="285530"/>
                </a:lnTo>
                <a:lnTo>
                  <a:pt x="473" y="285451"/>
                </a:lnTo>
                <a:close/>
              </a:path>
              <a:path w="24764" h="295275">
                <a:moveTo>
                  <a:pt x="14881" y="290299"/>
                </a:moveTo>
                <a:lnTo>
                  <a:pt x="7204" y="294822"/>
                </a:lnTo>
                <a:lnTo>
                  <a:pt x="11672" y="294822"/>
                </a:lnTo>
                <a:lnTo>
                  <a:pt x="14881" y="291613"/>
                </a:lnTo>
                <a:lnTo>
                  <a:pt x="14881" y="290299"/>
                </a:lnTo>
                <a:close/>
              </a:path>
              <a:path w="24764" h="295275">
                <a:moveTo>
                  <a:pt x="14881" y="289577"/>
                </a:moveTo>
                <a:lnTo>
                  <a:pt x="14881" y="290299"/>
                </a:lnTo>
                <a:lnTo>
                  <a:pt x="15402" y="289993"/>
                </a:lnTo>
                <a:lnTo>
                  <a:pt x="14881" y="289577"/>
                </a:lnTo>
                <a:close/>
              </a:path>
              <a:path w="24764" h="295275">
                <a:moveTo>
                  <a:pt x="14881" y="288491"/>
                </a:moveTo>
                <a:lnTo>
                  <a:pt x="14685" y="289421"/>
                </a:lnTo>
                <a:lnTo>
                  <a:pt x="14881" y="289577"/>
                </a:lnTo>
                <a:lnTo>
                  <a:pt x="14881" y="288491"/>
                </a:lnTo>
                <a:close/>
              </a:path>
              <a:path w="24764" h="295275">
                <a:moveTo>
                  <a:pt x="15907" y="242457"/>
                </a:moveTo>
                <a:lnTo>
                  <a:pt x="15609" y="250005"/>
                </a:lnTo>
                <a:lnTo>
                  <a:pt x="14970" y="261830"/>
                </a:lnTo>
                <a:lnTo>
                  <a:pt x="14881" y="288491"/>
                </a:lnTo>
                <a:lnTo>
                  <a:pt x="14977" y="288051"/>
                </a:lnTo>
                <a:lnTo>
                  <a:pt x="15710" y="282955"/>
                </a:lnTo>
                <a:lnTo>
                  <a:pt x="16795" y="274631"/>
                </a:lnTo>
                <a:lnTo>
                  <a:pt x="19414" y="253775"/>
                </a:lnTo>
                <a:lnTo>
                  <a:pt x="20401" y="246303"/>
                </a:lnTo>
                <a:lnTo>
                  <a:pt x="17625" y="242684"/>
                </a:lnTo>
                <a:lnTo>
                  <a:pt x="15907" y="242457"/>
                </a:lnTo>
                <a:close/>
              </a:path>
              <a:path w="24764" h="295275">
                <a:moveTo>
                  <a:pt x="11671" y="280445"/>
                </a:moveTo>
                <a:lnTo>
                  <a:pt x="8150" y="280445"/>
                </a:lnTo>
                <a:lnTo>
                  <a:pt x="14644" y="284157"/>
                </a:lnTo>
                <a:lnTo>
                  <a:pt x="14682" y="286034"/>
                </a:lnTo>
                <a:lnTo>
                  <a:pt x="14801" y="286611"/>
                </a:lnTo>
                <a:lnTo>
                  <a:pt x="14845" y="287234"/>
                </a:lnTo>
                <a:lnTo>
                  <a:pt x="14881" y="283655"/>
                </a:lnTo>
                <a:lnTo>
                  <a:pt x="11671" y="280445"/>
                </a:lnTo>
                <a:close/>
              </a:path>
              <a:path w="24764" h="295275">
                <a:moveTo>
                  <a:pt x="14881" y="285064"/>
                </a:moveTo>
                <a:lnTo>
                  <a:pt x="14845" y="287234"/>
                </a:lnTo>
                <a:lnTo>
                  <a:pt x="14881" y="285064"/>
                </a:lnTo>
                <a:close/>
              </a:path>
              <a:path w="24764" h="295275">
                <a:moveTo>
                  <a:pt x="8150" y="280445"/>
                </a:moveTo>
                <a:lnTo>
                  <a:pt x="908" y="284700"/>
                </a:lnTo>
                <a:lnTo>
                  <a:pt x="726" y="285841"/>
                </a:lnTo>
                <a:lnTo>
                  <a:pt x="14642" y="285841"/>
                </a:lnTo>
                <a:lnTo>
                  <a:pt x="14644" y="284157"/>
                </a:lnTo>
                <a:lnTo>
                  <a:pt x="8150" y="280445"/>
                </a:lnTo>
                <a:close/>
              </a:path>
              <a:path w="24764" h="295275">
                <a:moveTo>
                  <a:pt x="908" y="284700"/>
                </a:moveTo>
                <a:lnTo>
                  <a:pt x="473" y="284956"/>
                </a:lnTo>
                <a:lnTo>
                  <a:pt x="473" y="285451"/>
                </a:lnTo>
                <a:lnTo>
                  <a:pt x="767" y="285586"/>
                </a:lnTo>
                <a:lnTo>
                  <a:pt x="908" y="284700"/>
                </a:lnTo>
                <a:close/>
              </a:path>
              <a:path w="24764" h="295275">
                <a:moveTo>
                  <a:pt x="457" y="284965"/>
                </a:moveTo>
                <a:lnTo>
                  <a:pt x="0" y="285234"/>
                </a:lnTo>
                <a:lnTo>
                  <a:pt x="456" y="285444"/>
                </a:lnTo>
                <a:lnTo>
                  <a:pt x="457" y="284965"/>
                </a:lnTo>
                <a:close/>
              </a:path>
              <a:path w="24764" h="295275">
                <a:moveTo>
                  <a:pt x="4287" y="18127"/>
                </a:moveTo>
                <a:lnTo>
                  <a:pt x="4607" y="22848"/>
                </a:lnTo>
                <a:lnTo>
                  <a:pt x="4718" y="135058"/>
                </a:lnTo>
                <a:lnTo>
                  <a:pt x="4892" y="154283"/>
                </a:lnTo>
                <a:lnTo>
                  <a:pt x="4886" y="159268"/>
                </a:lnTo>
                <a:lnTo>
                  <a:pt x="4584" y="169617"/>
                </a:lnTo>
                <a:lnTo>
                  <a:pt x="4291" y="174397"/>
                </a:lnTo>
                <a:lnTo>
                  <a:pt x="3272" y="188936"/>
                </a:lnTo>
                <a:lnTo>
                  <a:pt x="3060" y="192501"/>
                </a:lnTo>
                <a:lnTo>
                  <a:pt x="2702" y="200557"/>
                </a:lnTo>
                <a:lnTo>
                  <a:pt x="1908" y="229154"/>
                </a:lnTo>
                <a:lnTo>
                  <a:pt x="1462" y="243253"/>
                </a:lnTo>
                <a:lnTo>
                  <a:pt x="1180" y="250005"/>
                </a:lnTo>
                <a:lnTo>
                  <a:pt x="541" y="261830"/>
                </a:lnTo>
                <a:lnTo>
                  <a:pt x="457" y="284965"/>
                </a:lnTo>
                <a:lnTo>
                  <a:pt x="474" y="283655"/>
                </a:lnTo>
                <a:lnTo>
                  <a:pt x="1173" y="282955"/>
                </a:lnTo>
                <a:lnTo>
                  <a:pt x="2273" y="274631"/>
                </a:lnTo>
                <a:lnTo>
                  <a:pt x="4673" y="255492"/>
                </a:lnTo>
                <a:lnTo>
                  <a:pt x="6116" y="244417"/>
                </a:lnTo>
                <a:lnTo>
                  <a:pt x="9735" y="241642"/>
                </a:lnTo>
                <a:lnTo>
                  <a:pt x="15932" y="241642"/>
                </a:lnTo>
                <a:lnTo>
                  <a:pt x="16652" y="218290"/>
                </a:lnTo>
                <a:lnTo>
                  <a:pt x="16991" y="204814"/>
                </a:lnTo>
                <a:lnTo>
                  <a:pt x="17125" y="200557"/>
                </a:lnTo>
                <a:lnTo>
                  <a:pt x="17482" y="192501"/>
                </a:lnTo>
                <a:lnTo>
                  <a:pt x="18784" y="173581"/>
                </a:lnTo>
                <a:lnTo>
                  <a:pt x="18978" y="170295"/>
                </a:lnTo>
                <a:lnTo>
                  <a:pt x="19302" y="159268"/>
                </a:lnTo>
                <a:lnTo>
                  <a:pt x="19302" y="154283"/>
                </a:lnTo>
                <a:lnTo>
                  <a:pt x="19126" y="135058"/>
                </a:lnTo>
                <a:lnTo>
                  <a:pt x="19133" y="75617"/>
                </a:lnTo>
                <a:lnTo>
                  <a:pt x="13003" y="75617"/>
                </a:lnTo>
                <a:lnTo>
                  <a:pt x="9777" y="72391"/>
                </a:lnTo>
                <a:lnTo>
                  <a:pt x="9821" y="49411"/>
                </a:lnTo>
                <a:lnTo>
                  <a:pt x="9602" y="43310"/>
                </a:lnTo>
                <a:lnTo>
                  <a:pt x="6808" y="28695"/>
                </a:lnTo>
                <a:lnTo>
                  <a:pt x="6507" y="27382"/>
                </a:lnTo>
                <a:lnTo>
                  <a:pt x="4479" y="19022"/>
                </a:lnTo>
                <a:lnTo>
                  <a:pt x="4287" y="18127"/>
                </a:lnTo>
                <a:close/>
              </a:path>
              <a:path w="24764" h="295275">
                <a:moveTo>
                  <a:pt x="1173" y="282955"/>
                </a:moveTo>
                <a:lnTo>
                  <a:pt x="474" y="283655"/>
                </a:lnTo>
                <a:lnTo>
                  <a:pt x="473" y="284956"/>
                </a:lnTo>
                <a:lnTo>
                  <a:pt x="908" y="284700"/>
                </a:lnTo>
                <a:lnTo>
                  <a:pt x="1173" y="282955"/>
                </a:lnTo>
                <a:close/>
              </a:path>
              <a:path w="24764" h="295275">
                <a:moveTo>
                  <a:pt x="11656" y="280429"/>
                </a:moveTo>
                <a:lnTo>
                  <a:pt x="3699" y="280429"/>
                </a:lnTo>
                <a:lnTo>
                  <a:pt x="1173" y="282955"/>
                </a:lnTo>
                <a:lnTo>
                  <a:pt x="908" y="284700"/>
                </a:lnTo>
                <a:lnTo>
                  <a:pt x="8150" y="280445"/>
                </a:lnTo>
                <a:lnTo>
                  <a:pt x="11671" y="280445"/>
                </a:lnTo>
                <a:close/>
              </a:path>
              <a:path w="24764" h="295275">
                <a:moveTo>
                  <a:pt x="14879" y="280429"/>
                </a:moveTo>
                <a:lnTo>
                  <a:pt x="11656" y="280429"/>
                </a:lnTo>
                <a:lnTo>
                  <a:pt x="14881" y="283655"/>
                </a:lnTo>
                <a:lnTo>
                  <a:pt x="14879" y="280429"/>
                </a:lnTo>
                <a:close/>
              </a:path>
              <a:path w="24764" h="295275">
                <a:moveTo>
                  <a:pt x="9735" y="241642"/>
                </a:moveTo>
                <a:lnTo>
                  <a:pt x="6116" y="244417"/>
                </a:lnTo>
                <a:lnTo>
                  <a:pt x="4673" y="255492"/>
                </a:lnTo>
                <a:lnTo>
                  <a:pt x="2091" y="276077"/>
                </a:lnTo>
                <a:lnTo>
                  <a:pt x="1173" y="282955"/>
                </a:lnTo>
                <a:lnTo>
                  <a:pt x="3699" y="280429"/>
                </a:lnTo>
                <a:lnTo>
                  <a:pt x="14879" y="280429"/>
                </a:lnTo>
                <a:lnTo>
                  <a:pt x="14970" y="261830"/>
                </a:lnTo>
                <a:lnTo>
                  <a:pt x="15636" y="249336"/>
                </a:lnTo>
                <a:lnTo>
                  <a:pt x="15907" y="242457"/>
                </a:lnTo>
                <a:lnTo>
                  <a:pt x="9735" y="241642"/>
                </a:lnTo>
                <a:close/>
              </a:path>
              <a:path w="24764" h="295275">
                <a:moveTo>
                  <a:pt x="15932" y="241642"/>
                </a:moveTo>
                <a:lnTo>
                  <a:pt x="9735" y="241642"/>
                </a:lnTo>
                <a:lnTo>
                  <a:pt x="15907" y="242457"/>
                </a:lnTo>
                <a:lnTo>
                  <a:pt x="15932" y="241642"/>
                </a:lnTo>
                <a:close/>
              </a:path>
              <a:path w="24764" h="295275">
                <a:moveTo>
                  <a:pt x="4008" y="13999"/>
                </a:moveTo>
                <a:lnTo>
                  <a:pt x="4287" y="18127"/>
                </a:lnTo>
                <a:lnTo>
                  <a:pt x="4479" y="19022"/>
                </a:lnTo>
                <a:lnTo>
                  <a:pt x="6554" y="27581"/>
                </a:lnTo>
                <a:lnTo>
                  <a:pt x="6808" y="28695"/>
                </a:lnTo>
                <a:lnTo>
                  <a:pt x="9821" y="49411"/>
                </a:lnTo>
                <a:lnTo>
                  <a:pt x="9777" y="72391"/>
                </a:lnTo>
                <a:lnTo>
                  <a:pt x="13003" y="75617"/>
                </a:lnTo>
                <a:lnTo>
                  <a:pt x="19133" y="75617"/>
                </a:lnTo>
                <a:lnTo>
                  <a:pt x="19044" y="22848"/>
                </a:lnTo>
                <a:lnTo>
                  <a:pt x="18647" y="16955"/>
                </a:lnTo>
                <a:lnTo>
                  <a:pt x="6963" y="16955"/>
                </a:lnTo>
                <a:lnTo>
                  <a:pt x="4008" y="13999"/>
                </a:lnTo>
                <a:close/>
              </a:path>
              <a:path w="24764" h="295275">
                <a:moveTo>
                  <a:pt x="18583" y="16006"/>
                </a:moveTo>
                <a:lnTo>
                  <a:pt x="19044" y="22848"/>
                </a:lnTo>
                <a:lnTo>
                  <a:pt x="19133" y="75617"/>
                </a:lnTo>
                <a:lnTo>
                  <a:pt x="20961" y="75617"/>
                </a:lnTo>
                <a:lnTo>
                  <a:pt x="24187" y="72391"/>
                </a:lnTo>
                <a:lnTo>
                  <a:pt x="24240" y="49411"/>
                </a:lnTo>
                <a:lnTo>
                  <a:pt x="24020" y="43310"/>
                </a:lnTo>
                <a:lnTo>
                  <a:pt x="20806" y="25271"/>
                </a:lnTo>
                <a:lnTo>
                  <a:pt x="20247" y="22848"/>
                </a:lnTo>
                <a:lnTo>
                  <a:pt x="18583" y="16006"/>
                </a:lnTo>
                <a:close/>
              </a:path>
              <a:path w="24764" h="295275">
                <a:moveTo>
                  <a:pt x="3738" y="13729"/>
                </a:moveTo>
                <a:lnTo>
                  <a:pt x="3780" y="14733"/>
                </a:lnTo>
                <a:lnTo>
                  <a:pt x="4037" y="16955"/>
                </a:lnTo>
                <a:lnTo>
                  <a:pt x="4287" y="18127"/>
                </a:lnTo>
                <a:lnTo>
                  <a:pt x="4058" y="14733"/>
                </a:lnTo>
                <a:lnTo>
                  <a:pt x="3967" y="13958"/>
                </a:lnTo>
                <a:lnTo>
                  <a:pt x="3738" y="13729"/>
                </a:lnTo>
                <a:close/>
              </a:path>
              <a:path w="24764" h="295275">
                <a:moveTo>
                  <a:pt x="18147" y="9751"/>
                </a:moveTo>
                <a:lnTo>
                  <a:pt x="10942" y="9751"/>
                </a:lnTo>
                <a:lnTo>
                  <a:pt x="3754" y="10237"/>
                </a:lnTo>
                <a:lnTo>
                  <a:pt x="4008" y="13999"/>
                </a:lnTo>
                <a:lnTo>
                  <a:pt x="6963" y="16955"/>
                </a:lnTo>
                <a:lnTo>
                  <a:pt x="14921" y="16955"/>
                </a:lnTo>
                <a:lnTo>
                  <a:pt x="17918" y="13958"/>
                </a:lnTo>
                <a:lnTo>
                  <a:pt x="10942" y="13958"/>
                </a:lnTo>
                <a:lnTo>
                  <a:pt x="18105" y="13182"/>
                </a:lnTo>
                <a:lnTo>
                  <a:pt x="18147" y="9751"/>
                </a:lnTo>
                <a:close/>
              </a:path>
              <a:path w="24764" h="295275">
                <a:moveTo>
                  <a:pt x="18147" y="13729"/>
                </a:moveTo>
                <a:lnTo>
                  <a:pt x="14921" y="16955"/>
                </a:lnTo>
                <a:lnTo>
                  <a:pt x="18647" y="16955"/>
                </a:lnTo>
                <a:lnTo>
                  <a:pt x="18583" y="16006"/>
                </a:lnTo>
                <a:lnTo>
                  <a:pt x="18311" y="14733"/>
                </a:lnTo>
                <a:lnTo>
                  <a:pt x="18189" y="13958"/>
                </a:lnTo>
                <a:lnTo>
                  <a:pt x="18147" y="13729"/>
                </a:lnTo>
                <a:close/>
              </a:path>
              <a:path w="24764" h="295275">
                <a:moveTo>
                  <a:pt x="18147" y="9531"/>
                </a:moveTo>
                <a:lnTo>
                  <a:pt x="18189" y="13958"/>
                </a:lnTo>
                <a:lnTo>
                  <a:pt x="18311" y="14733"/>
                </a:lnTo>
                <a:lnTo>
                  <a:pt x="18583" y="16006"/>
                </a:lnTo>
                <a:lnTo>
                  <a:pt x="18147" y="9531"/>
                </a:lnTo>
                <a:close/>
              </a:path>
              <a:path w="24764" h="295275">
                <a:moveTo>
                  <a:pt x="14921" y="2546"/>
                </a:moveTo>
                <a:lnTo>
                  <a:pt x="6963" y="2546"/>
                </a:lnTo>
                <a:lnTo>
                  <a:pt x="3738" y="5772"/>
                </a:lnTo>
                <a:lnTo>
                  <a:pt x="3738" y="13729"/>
                </a:lnTo>
                <a:lnTo>
                  <a:pt x="4008" y="13999"/>
                </a:lnTo>
                <a:lnTo>
                  <a:pt x="3754" y="10237"/>
                </a:lnTo>
                <a:lnTo>
                  <a:pt x="10942" y="9751"/>
                </a:lnTo>
                <a:lnTo>
                  <a:pt x="18147" y="9751"/>
                </a:lnTo>
                <a:lnTo>
                  <a:pt x="18147" y="9531"/>
                </a:lnTo>
                <a:lnTo>
                  <a:pt x="17875" y="5500"/>
                </a:lnTo>
                <a:lnTo>
                  <a:pt x="14921" y="2546"/>
                </a:lnTo>
                <a:close/>
              </a:path>
              <a:path w="24764" h="295275">
                <a:moveTo>
                  <a:pt x="18105" y="13182"/>
                </a:moveTo>
                <a:lnTo>
                  <a:pt x="10942" y="13958"/>
                </a:lnTo>
                <a:lnTo>
                  <a:pt x="17918" y="13958"/>
                </a:lnTo>
                <a:lnTo>
                  <a:pt x="18147" y="13729"/>
                </a:lnTo>
                <a:lnTo>
                  <a:pt x="18105" y="13182"/>
                </a:lnTo>
                <a:close/>
              </a:path>
              <a:path w="24764" h="295275">
                <a:moveTo>
                  <a:pt x="18147" y="13568"/>
                </a:moveTo>
                <a:lnTo>
                  <a:pt x="18147" y="13958"/>
                </a:lnTo>
                <a:lnTo>
                  <a:pt x="18147" y="13568"/>
                </a:lnTo>
                <a:close/>
              </a:path>
              <a:path w="24764" h="295275">
                <a:moveTo>
                  <a:pt x="18147" y="13182"/>
                </a:moveTo>
                <a:lnTo>
                  <a:pt x="18147" y="13568"/>
                </a:lnTo>
                <a:lnTo>
                  <a:pt x="18147" y="13182"/>
                </a:lnTo>
                <a:close/>
              </a:path>
              <a:path w="24764" h="295275">
                <a:moveTo>
                  <a:pt x="17875" y="5500"/>
                </a:moveTo>
                <a:lnTo>
                  <a:pt x="18147" y="9531"/>
                </a:lnTo>
                <a:lnTo>
                  <a:pt x="18147" y="5772"/>
                </a:lnTo>
                <a:lnTo>
                  <a:pt x="17875" y="5500"/>
                </a:lnTo>
                <a:close/>
              </a:path>
              <a:path w="24764" h="295275">
                <a:moveTo>
                  <a:pt x="17504" y="0"/>
                </a:moveTo>
                <a:lnTo>
                  <a:pt x="3738" y="463"/>
                </a:lnTo>
                <a:lnTo>
                  <a:pt x="3738" y="5772"/>
                </a:lnTo>
                <a:lnTo>
                  <a:pt x="6963" y="2546"/>
                </a:lnTo>
                <a:lnTo>
                  <a:pt x="17676" y="2546"/>
                </a:lnTo>
                <a:lnTo>
                  <a:pt x="17504" y="0"/>
                </a:lnTo>
                <a:close/>
              </a:path>
              <a:path w="24764" h="295275">
                <a:moveTo>
                  <a:pt x="17676" y="2546"/>
                </a:moveTo>
                <a:lnTo>
                  <a:pt x="14921" y="2546"/>
                </a:lnTo>
                <a:lnTo>
                  <a:pt x="17875" y="5500"/>
                </a:lnTo>
                <a:lnTo>
                  <a:pt x="17676" y="2546"/>
                </a:lnTo>
                <a:close/>
              </a:path>
            </a:pathLst>
          </a:custGeom>
          <a:solidFill>
            <a:srgbClr val="000000"/>
          </a:solidFill>
        </p:spPr>
        <p:txBody>
          <a:bodyPr wrap="square" lIns="0" tIns="0" rIns="0" bIns="0" rtlCol="0"/>
          <a:lstStyle/>
          <a:p>
            <a:endParaRPr/>
          </a:p>
        </p:txBody>
      </p:sp>
      <p:sp>
        <p:nvSpPr>
          <p:cNvPr id="50" name="object 50"/>
          <p:cNvSpPr/>
          <p:nvPr/>
        </p:nvSpPr>
        <p:spPr>
          <a:xfrm>
            <a:off x="4817109" y="3978019"/>
            <a:ext cx="160599" cy="253920"/>
          </a:xfrm>
          <a:custGeom>
            <a:avLst/>
            <a:gdLst/>
            <a:ahLst/>
            <a:cxnLst/>
            <a:rect l="l" t="t" r="r" b="b"/>
            <a:pathLst>
              <a:path w="187960" h="297179">
                <a:moveTo>
                  <a:pt x="156877" y="0"/>
                </a:moveTo>
                <a:lnTo>
                  <a:pt x="131771" y="12707"/>
                </a:lnTo>
                <a:lnTo>
                  <a:pt x="128920" y="14994"/>
                </a:lnTo>
                <a:lnTo>
                  <a:pt x="125786" y="17767"/>
                </a:lnTo>
                <a:lnTo>
                  <a:pt x="119753" y="23401"/>
                </a:lnTo>
                <a:lnTo>
                  <a:pt x="109585" y="33068"/>
                </a:lnTo>
                <a:lnTo>
                  <a:pt x="99665" y="42240"/>
                </a:lnTo>
                <a:lnTo>
                  <a:pt x="71143" y="73198"/>
                </a:lnTo>
                <a:lnTo>
                  <a:pt x="44561" y="110113"/>
                </a:lnTo>
                <a:lnTo>
                  <a:pt x="20664" y="151777"/>
                </a:lnTo>
                <a:lnTo>
                  <a:pt x="6695" y="188902"/>
                </a:lnTo>
                <a:lnTo>
                  <a:pt x="1083" y="228796"/>
                </a:lnTo>
                <a:lnTo>
                  <a:pt x="867" y="241858"/>
                </a:lnTo>
                <a:lnTo>
                  <a:pt x="588" y="247366"/>
                </a:lnTo>
                <a:lnTo>
                  <a:pt x="105" y="255565"/>
                </a:lnTo>
                <a:lnTo>
                  <a:pt x="0" y="259511"/>
                </a:lnTo>
                <a:lnTo>
                  <a:pt x="119" y="262627"/>
                </a:lnTo>
                <a:lnTo>
                  <a:pt x="35107" y="292578"/>
                </a:lnTo>
                <a:lnTo>
                  <a:pt x="42995" y="294628"/>
                </a:lnTo>
                <a:lnTo>
                  <a:pt x="50124" y="295927"/>
                </a:lnTo>
                <a:lnTo>
                  <a:pt x="63802" y="297141"/>
                </a:lnTo>
                <a:lnTo>
                  <a:pt x="70976" y="297141"/>
                </a:lnTo>
                <a:lnTo>
                  <a:pt x="109028" y="287346"/>
                </a:lnTo>
                <a:lnTo>
                  <a:pt x="114950" y="282721"/>
                </a:lnTo>
                <a:lnTo>
                  <a:pt x="64215" y="282712"/>
                </a:lnTo>
                <a:lnTo>
                  <a:pt x="52239" y="281649"/>
                </a:lnTo>
                <a:lnTo>
                  <a:pt x="45884" y="280492"/>
                </a:lnTo>
                <a:lnTo>
                  <a:pt x="37798" y="278403"/>
                </a:lnTo>
                <a:lnTo>
                  <a:pt x="29668" y="276458"/>
                </a:lnTo>
                <a:lnTo>
                  <a:pt x="27148" y="275614"/>
                </a:lnTo>
                <a:lnTo>
                  <a:pt x="20677" y="271120"/>
                </a:lnTo>
                <a:lnTo>
                  <a:pt x="17160" y="266984"/>
                </a:lnTo>
                <a:lnTo>
                  <a:pt x="14573" y="260121"/>
                </a:lnTo>
                <a:lnTo>
                  <a:pt x="14640" y="253765"/>
                </a:lnTo>
                <a:lnTo>
                  <a:pt x="15154" y="244838"/>
                </a:lnTo>
                <a:lnTo>
                  <a:pt x="15278" y="241858"/>
                </a:lnTo>
                <a:lnTo>
                  <a:pt x="18625" y="201394"/>
                </a:lnTo>
                <a:lnTo>
                  <a:pt x="33677" y="157977"/>
                </a:lnTo>
                <a:lnTo>
                  <a:pt x="56666" y="117929"/>
                </a:lnTo>
                <a:lnTo>
                  <a:pt x="82365" y="82236"/>
                </a:lnTo>
                <a:lnTo>
                  <a:pt x="109506" y="52765"/>
                </a:lnTo>
                <a:lnTo>
                  <a:pt x="119389" y="43628"/>
                </a:lnTo>
                <a:lnTo>
                  <a:pt x="129653" y="33872"/>
                </a:lnTo>
                <a:lnTo>
                  <a:pt x="135379" y="28524"/>
                </a:lnTo>
                <a:lnTo>
                  <a:pt x="138266" y="25970"/>
                </a:lnTo>
                <a:lnTo>
                  <a:pt x="142262" y="22754"/>
                </a:lnTo>
                <a:lnTo>
                  <a:pt x="149465" y="16880"/>
                </a:lnTo>
                <a:lnTo>
                  <a:pt x="150959" y="15784"/>
                </a:lnTo>
                <a:lnTo>
                  <a:pt x="154123" y="14625"/>
                </a:lnTo>
                <a:lnTo>
                  <a:pt x="155061" y="14472"/>
                </a:lnTo>
                <a:lnTo>
                  <a:pt x="157022" y="14410"/>
                </a:lnTo>
                <a:lnTo>
                  <a:pt x="168360" y="14410"/>
                </a:lnTo>
                <a:lnTo>
                  <a:pt x="168145" y="14104"/>
                </a:lnTo>
                <a:lnTo>
                  <a:pt x="184302" y="14104"/>
                </a:lnTo>
                <a:lnTo>
                  <a:pt x="183880" y="12707"/>
                </a:lnTo>
                <a:lnTo>
                  <a:pt x="164163" y="43"/>
                </a:lnTo>
                <a:lnTo>
                  <a:pt x="159990" y="43"/>
                </a:lnTo>
                <a:lnTo>
                  <a:pt x="156877" y="0"/>
                </a:lnTo>
                <a:close/>
              </a:path>
              <a:path w="187960" h="297179">
                <a:moveTo>
                  <a:pt x="70703" y="172524"/>
                </a:moveTo>
                <a:lnTo>
                  <a:pt x="69037" y="172524"/>
                </a:lnTo>
                <a:lnTo>
                  <a:pt x="72263" y="175750"/>
                </a:lnTo>
                <a:lnTo>
                  <a:pt x="72283" y="177154"/>
                </a:lnTo>
                <a:lnTo>
                  <a:pt x="73457" y="178066"/>
                </a:lnTo>
                <a:lnTo>
                  <a:pt x="78302" y="181568"/>
                </a:lnTo>
                <a:lnTo>
                  <a:pt x="81681" y="183853"/>
                </a:lnTo>
                <a:lnTo>
                  <a:pt x="96769" y="193903"/>
                </a:lnTo>
                <a:lnTo>
                  <a:pt x="99985" y="196081"/>
                </a:lnTo>
                <a:lnTo>
                  <a:pt x="106458" y="200760"/>
                </a:lnTo>
                <a:lnTo>
                  <a:pt x="107183" y="205263"/>
                </a:lnTo>
                <a:lnTo>
                  <a:pt x="103432" y="210453"/>
                </a:lnTo>
                <a:lnTo>
                  <a:pt x="104983" y="212098"/>
                </a:lnTo>
                <a:lnTo>
                  <a:pt x="116020" y="234721"/>
                </a:lnTo>
                <a:lnTo>
                  <a:pt x="115521" y="241858"/>
                </a:lnTo>
                <a:lnTo>
                  <a:pt x="115470" y="243739"/>
                </a:lnTo>
                <a:lnTo>
                  <a:pt x="96910" y="277420"/>
                </a:lnTo>
                <a:lnTo>
                  <a:pt x="70396" y="282721"/>
                </a:lnTo>
                <a:lnTo>
                  <a:pt x="114961" y="282712"/>
                </a:lnTo>
                <a:lnTo>
                  <a:pt x="129875" y="244838"/>
                </a:lnTo>
                <a:lnTo>
                  <a:pt x="129964" y="241858"/>
                </a:lnTo>
                <a:lnTo>
                  <a:pt x="130466" y="234721"/>
                </a:lnTo>
                <a:lnTo>
                  <a:pt x="130482" y="231640"/>
                </a:lnTo>
                <a:lnTo>
                  <a:pt x="128722" y="223685"/>
                </a:lnTo>
                <a:lnTo>
                  <a:pt x="102279" y="190672"/>
                </a:lnTo>
                <a:lnTo>
                  <a:pt x="94886" y="184871"/>
                </a:lnTo>
                <a:lnTo>
                  <a:pt x="74251" y="173102"/>
                </a:lnTo>
                <a:lnTo>
                  <a:pt x="70703" y="172524"/>
                </a:lnTo>
                <a:close/>
              </a:path>
              <a:path w="187960" h="297179">
                <a:moveTo>
                  <a:pt x="66354" y="172092"/>
                </a:moveTo>
                <a:lnTo>
                  <a:pt x="57854" y="182307"/>
                </a:lnTo>
                <a:lnTo>
                  <a:pt x="58052" y="182794"/>
                </a:lnTo>
                <a:lnTo>
                  <a:pt x="88607" y="205779"/>
                </a:lnTo>
                <a:lnTo>
                  <a:pt x="91754" y="207910"/>
                </a:lnTo>
                <a:lnTo>
                  <a:pt x="98019" y="212437"/>
                </a:lnTo>
                <a:lnTo>
                  <a:pt x="102522" y="211712"/>
                </a:lnTo>
                <a:lnTo>
                  <a:pt x="103432" y="210453"/>
                </a:lnTo>
                <a:lnTo>
                  <a:pt x="100825" y="207688"/>
                </a:lnTo>
                <a:lnTo>
                  <a:pt x="99336" y="206458"/>
                </a:lnTo>
                <a:lnTo>
                  <a:pt x="93596" y="202175"/>
                </a:lnTo>
                <a:lnTo>
                  <a:pt x="86234" y="196396"/>
                </a:lnTo>
                <a:lnTo>
                  <a:pt x="69537" y="186932"/>
                </a:lnTo>
                <a:lnTo>
                  <a:pt x="69037" y="186932"/>
                </a:lnTo>
                <a:lnTo>
                  <a:pt x="67892" y="186664"/>
                </a:lnTo>
                <a:lnTo>
                  <a:pt x="67118" y="186562"/>
                </a:lnTo>
                <a:lnTo>
                  <a:pt x="66548" y="186532"/>
                </a:lnTo>
                <a:lnTo>
                  <a:pt x="67421" y="186391"/>
                </a:lnTo>
                <a:lnTo>
                  <a:pt x="72263" y="180864"/>
                </a:lnTo>
                <a:lnTo>
                  <a:pt x="72246" y="177138"/>
                </a:lnTo>
                <a:lnTo>
                  <a:pt x="71354" y="176340"/>
                </a:lnTo>
                <a:lnTo>
                  <a:pt x="72263" y="176340"/>
                </a:lnTo>
                <a:lnTo>
                  <a:pt x="72263" y="175750"/>
                </a:lnTo>
                <a:lnTo>
                  <a:pt x="69037" y="172524"/>
                </a:lnTo>
                <a:lnTo>
                  <a:pt x="70703" y="172524"/>
                </a:lnTo>
                <a:lnTo>
                  <a:pt x="69728" y="172365"/>
                </a:lnTo>
                <a:lnTo>
                  <a:pt x="68556" y="172210"/>
                </a:lnTo>
                <a:lnTo>
                  <a:pt x="66354" y="172092"/>
                </a:lnTo>
                <a:close/>
              </a:path>
              <a:path w="187960" h="297179">
                <a:moveTo>
                  <a:pt x="72263" y="177138"/>
                </a:moveTo>
                <a:lnTo>
                  <a:pt x="72921" y="177742"/>
                </a:lnTo>
                <a:lnTo>
                  <a:pt x="73169" y="178065"/>
                </a:lnTo>
                <a:lnTo>
                  <a:pt x="72263" y="180864"/>
                </a:lnTo>
                <a:lnTo>
                  <a:pt x="72154" y="183815"/>
                </a:lnTo>
                <a:lnTo>
                  <a:pt x="69107" y="186862"/>
                </a:lnTo>
                <a:lnTo>
                  <a:pt x="70465" y="187083"/>
                </a:lnTo>
                <a:lnTo>
                  <a:pt x="72564" y="187796"/>
                </a:lnTo>
                <a:lnTo>
                  <a:pt x="93596" y="202175"/>
                </a:lnTo>
                <a:lnTo>
                  <a:pt x="99336" y="206458"/>
                </a:lnTo>
                <a:lnTo>
                  <a:pt x="100825" y="207688"/>
                </a:lnTo>
                <a:lnTo>
                  <a:pt x="103432" y="210453"/>
                </a:lnTo>
                <a:lnTo>
                  <a:pt x="107183" y="205263"/>
                </a:lnTo>
                <a:lnTo>
                  <a:pt x="106458" y="200760"/>
                </a:lnTo>
                <a:lnTo>
                  <a:pt x="99985" y="196081"/>
                </a:lnTo>
                <a:lnTo>
                  <a:pt x="96769" y="193903"/>
                </a:lnTo>
                <a:lnTo>
                  <a:pt x="81450" y="183700"/>
                </a:lnTo>
                <a:lnTo>
                  <a:pt x="78302" y="181568"/>
                </a:lnTo>
                <a:lnTo>
                  <a:pt x="73455" y="178065"/>
                </a:lnTo>
                <a:lnTo>
                  <a:pt x="72263" y="177138"/>
                </a:lnTo>
                <a:close/>
              </a:path>
              <a:path w="187960" h="297179">
                <a:moveTo>
                  <a:pt x="57854" y="182307"/>
                </a:moveTo>
                <a:lnTo>
                  <a:pt x="57963" y="183815"/>
                </a:lnTo>
                <a:lnTo>
                  <a:pt x="61079" y="186932"/>
                </a:lnTo>
                <a:lnTo>
                  <a:pt x="61582" y="186932"/>
                </a:lnTo>
                <a:lnTo>
                  <a:pt x="60799" y="186218"/>
                </a:lnTo>
                <a:lnTo>
                  <a:pt x="60221" y="185627"/>
                </a:lnTo>
                <a:lnTo>
                  <a:pt x="58052" y="182794"/>
                </a:lnTo>
                <a:lnTo>
                  <a:pt x="57854" y="182307"/>
                </a:lnTo>
                <a:close/>
              </a:path>
              <a:path w="187960" h="297179">
                <a:moveTo>
                  <a:pt x="69107" y="186862"/>
                </a:moveTo>
                <a:lnTo>
                  <a:pt x="69537" y="186932"/>
                </a:lnTo>
                <a:lnTo>
                  <a:pt x="69107" y="186862"/>
                </a:lnTo>
                <a:close/>
              </a:path>
              <a:path w="187960" h="297179">
                <a:moveTo>
                  <a:pt x="72263" y="180864"/>
                </a:moveTo>
                <a:lnTo>
                  <a:pt x="66548" y="186532"/>
                </a:lnTo>
                <a:lnTo>
                  <a:pt x="67118" y="186562"/>
                </a:lnTo>
                <a:lnTo>
                  <a:pt x="67892" y="186664"/>
                </a:lnTo>
                <a:lnTo>
                  <a:pt x="69107" y="186862"/>
                </a:lnTo>
                <a:lnTo>
                  <a:pt x="72154" y="183815"/>
                </a:lnTo>
                <a:lnTo>
                  <a:pt x="72263" y="180864"/>
                </a:lnTo>
                <a:close/>
              </a:path>
              <a:path w="187960" h="297179">
                <a:moveTo>
                  <a:pt x="57854" y="178591"/>
                </a:moveTo>
                <a:lnTo>
                  <a:pt x="57184" y="180660"/>
                </a:lnTo>
                <a:lnTo>
                  <a:pt x="57854" y="182307"/>
                </a:lnTo>
                <a:lnTo>
                  <a:pt x="57854" y="178591"/>
                </a:lnTo>
                <a:close/>
              </a:path>
              <a:path w="187960" h="297179">
                <a:moveTo>
                  <a:pt x="72263" y="177154"/>
                </a:moveTo>
                <a:lnTo>
                  <a:pt x="72263" y="180864"/>
                </a:lnTo>
                <a:lnTo>
                  <a:pt x="73169" y="178065"/>
                </a:lnTo>
                <a:lnTo>
                  <a:pt x="72921" y="177742"/>
                </a:lnTo>
                <a:lnTo>
                  <a:pt x="72263" y="177154"/>
                </a:lnTo>
                <a:close/>
              </a:path>
              <a:path w="187960" h="297179">
                <a:moveTo>
                  <a:pt x="59213" y="174391"/>
                </a:moveTo>
                <a:lnTo>
                  <a:pt x="57854" y="175750"/>
                </a:lnTo>
                <a:lnTo>
                  <a:pt x="57854" y="178591"/>
                </a:lnTo>
                <a:lnTo>
                  <a:pt x="59213" y="174391"/>
                </a:lnTo>
                <a:close/>
              </a:path>
              <a:path w="187960" h="297179">
                <a:moveTo>
                  <a:pt x="72263" y="176340"/>
                </a:moveTo>
                <a:lnTo>
                  <a:pt x="71354" y="176340"/>
                </a:lnTo>
                <a:lnTo>
                  <a:pt x="72263" y="177138"/>
                </a:lnTo>
                <a:lnTo>
                  <a:pt x="72263" y="176340"/>
                </a:lnTo>
                <a:close/>
              </a:path>
              <a:path w="187960" h="297179">
                <a:moveTo>
                  <a:pt x="59867" y="173737"/>
                </a:moveTo>
                <a:lnTo>
                  <a:pt x="59332" y="174023"/>
                </a:lnTo>
                <a:lnTo>
                  <a:pt x="59213" y="174391"/>
                </a:lnTo>
                <a:lnTo>
                  <a:pt x="59867" y="173737"/>
                </a:lnTo>
                <a:close/>
              </a:path>
              <a:path w="187960" h="297179">
                <a:moveTo>
                  <a:pt x="63002" y="172524"/>
                </a:moveTo>
                <a:lnTo>
                  <a:pt x="61079" y="172524"/>
                </a:lnTo>
                <a:lnTo>
                  <a:pt x="59867" y="173737"/>
                </a:lnTo>
                <a:lnTo>
                  <a:pt x="61736" y="172737"/>
                </a:lnTo>
                <a:lnTo>
                  <a:pt x="63002" y="172524"/>
                </a:lnTo>
                <a:close/>
              </a:path>
              <a:path w="187960" h="297179">
                <a:moveTo>
                  <a:pt x="168525" y="14645"/>
                </a:moveTo>
                <a:lnTo>
                  <a:pt x="172370" y="28563"/>
                </a:lnTo>
                <a:lnTo>
                  <a:pt x="173166" y="33576"/>
                </a:lnTo>
                <a:lnTo>
                  <a:pt x="176858" y="36255"/>
                </a:lnTo>
                <a:lnTo>
                  <a:pt x="184716" y="35008"/>
                </a:lnTo>
                <a:lnTo>
                  <a:pt x="187396" y="31316"/>
                </a:lnTo>
                <a:lnTo>
                  <a:pt x="186773" y="27387"/>
                </a:lnTo>
                <a:lnTo>
                  <a:pt x="186550" y="25849"/>
                </a:lnTo>
                <a:lnTo>
                  <a:pt x="185891" y="20201"/>
                </a:lnTo>
                <a:lnTo>
                  <a:pt x="185609" y="18425"/>
                </a:lnTo>
                <a:lnTo>
                  <a:pt x="184492" y="14730"/>
                </a:lnTo>
                <a:lnTo>
                  <a:pt x="168976" y="14730"/>
                </a:lnTo>
                <a:lnTo>
                  <a:pt x="168525" y="14645"/>
                </a:lnTo>
                <a:close/>
              </a:path>
              <a:path w="187960" h="297179">
                <a:moveTo>
                  <a:pt x="184302" y="14104"/>
                </a:moveTo>
                <a:lnTo>
                  <a:pt x="168145" y="14104"/>
                </a:lnTo>
                <a:lnTo>
                  <a:pt x="168629" y="14571"/>
                </a:lnTo>
                <a:lnTo>
                  <a:pt x="168976" y="14730"/>
                </a:lnTo>
                <a:lnTo>
                  <a:pt x="184492" y="14730"/>
                </a:lnTo>
                <a:lnTo>
                  <a:pt x="184302" y="14104"/>
                </a:lnTo>
                <a:close/>
              </a:path>
              <a:path w="187960" h="297179">
                <a:moveTo>
                  <a:pt x="168145" y="14104"/>
                </a:moveTo>
                <a:lnTo>
                  <a:pt x="168525" y="14645"/>
                </a:lnTo>
                <a:lnTo>
                  <a:pt x="168882" y="14687"/>
                </a:lnTo>
                <a:lnTo>
                  <a:pt x="168629" y="14571"/>
                </a:lnTo>
                <a:lnTo>
                  <a:pt x="168239" y="14231"/>
                </a:lnTo>
                <a:close/>
              </a:path>
              <a:path w="187960" h="297179">
                <a:moveTo>
                  <a:pt x="168360" y="14410"/>
                </a:moveTo>
                <a:lnTo>
                  <a:pt x="157022" y="14410"/>
                </a:lnTo>
                <a:lnTo>
                  <a:pt x="164968" y="14456"/>
                </a:lnTo>
                <a:lnTo>
                  <a:pt x="167264" y="14497"/>
                </a:lnTo>
                <a:lnTo>
                  <a:pt x="168525" y="14645"/>
                </a:lnTo>
                <a:lnTo>
                  <a:pt x="168360" y="14410"/>
                </a:lnTo>
                <a:close/>
              </a:path>
              <a:path w="187960" h="297179">
                <a:moveTo>
                  <a:pt x="163349" y="30"/>
                </a:moveTo>
                <a:lnTo>
                  <a:pt x="159990" y="43"/>
                </a:lnTo>
                <a:lnTo>
                  <a:pt x="164163" y="43"/>
                </a:lnTo>
                <a:lnTo>
                  <a:pt x="163349" y="30"/>
                </a:lnTo>
                <a:close/>
              </a:path>
            </a:pathLst>
          </a:custGeom>
          <a:solidFill>
            <a:srgbClr val="000000"/>
          </a:solidFill>
        </p:spPr>
        <p:txBody>
          <a:bodyPr wrap="square" lIns="0" tIns="0" rIns="0" bIns="0" rtlCol="0"/>
          <a:lstStyle/>
          <a:p>
            <a:endParaRPr/>
          </a:p>
        </p:txBody>
      </p:sp>
      <p:grpSp>
        <p:nvGrpSpPr>
          <p:cNvPr id="51" name="object 51"/>
          <p:cNvGrpSpPr/>
          <p:nvPr/>
        </p:nvGrpSpPr>
        <p:grpSpPr>
          <a:xfrm>
            <a:off x="5408638" y="4006271"/>
            <a:ext cx="188811" cy="253920"/>
            <a:chOff x="6325876" y="4688821"/>
            <a:chExt cx="220979" cy="297180"/>
          </a:xfrm>
        </p:grpSpPr>
        <p:sp>
          <p:nvSpPr>
            <p:cNvPr id="52" name="object 52"/>
            <p:cNvSpPr/>
            <p:nvPr/>
          </p:nvSpPr>
          <p:spPr>
            <a:xfrm>
              <a:off x="6328298" y="4688821"/>
              <a:ext cx="153035" cy="297180"/>
            </a:xfrm>
            <a:custGeom>
              <a:avLst/>
              <a:gdLst/>
              <a:ahLst/>
              <a:cxnLst/>
              <a:rect l="l" t="t" r="r" b="b"/>
              <a:pathLst>
                <a:path w="153035" h="297179">
                  <a:moveTo>
                    <a:pt x="49822" y="257412"/>
                  </a:moveTo>
                  <a:lnTo>
                    <a:pt x="43149" y="261749"/>
                  </a:lnTo>
                  <a:lnTo>
                    <a:pt x="42203" y="266212"/>
                  </a:lnTo>
                  <a:lnTo>
                    <a:pt x="45712" y="271611"/>
                  </a:lnTo>
                  <a:lnTo>
                    <a:pt x="46949" y="273665"/>
                  </a:lnTo>
                  <a:lnTo>
                    <a:pt x="57487" y="291548"/>
                  </a:lnTo>
                  <a:lnTo>
                    <a:pt x="58881" y="293691"/>
                  </a:lnTo>
                  <a:lnTo>
                    <a:pt x="64437" y="296707"/>
                  </a:lnTo>
                  <a:lnTo>
                    <a:pt x="66530" y="296849"/>
                  </a:lnTo>
                  <a:lnTo>
                    <a:pt x="68700" y="296320"/>
                  </a:lnTo>
                  <a:lnTo>
                    <a:pt x="71462" y="295831"/>
                  </a:lnTo>
                  <a:lnTo>
                    <a:pt x="73361" y="294952"/>
                  </a:lnTo>
                  <a:lnTo>
                    <a:pt x="76870" y="290301"/>
                  </a:lnTo>
                  <a:lnTo>
                    <a:pt x="77073" y="288476"/>
                  </a:lnTo>
                  <a:lnTo>
                    <a:pt x="77111" y="285579"/>
                  </a:lnTo>
                  <a:lnTo>
                    <a:pt x="62627" y="285579"/>
                  </a:lnTo>
                  <a:lnTo>
                    <a:pt x="62753" y="281458"/>
                  </a:lnTo>
                  <a:lnTo>
                    <a:pt x="62769" y="272130"/>
                  </a:lnTo>
                  <a:lnTo>
                    <a:pt x="59245" y="266151"/>
                  </a:lnTo>
                  <a:lnTo>
                    <a:pt x="57953" y="264003"/>
                  </a:lnTo>
                  <a:lnTo>
                    <a:pt x="54283" y="258359"/>
                  </a:lnTo>
                  <a:lnTo>
                    <a:pt x="49822" y="257412"/>
                  </a:lnTo>
                  <a:close/>
                </a:path>
                <a:path w="153035" h="297179">
                  <a:moveTo>
                    <a:pt x="66515" y="282077"/>
                  </a:moveTo>
                  <a:lnTo>
                    <a:pt x="65661" y="282239"/>
                  </a:lnTo>
                  <a:lnTo>
                    <a:pt x="64495" y="282779"/>
                  </a:lnTo>
                  <a:lnTo>
                    <a:pt x="62721" y="285132"/>
                  </a:lnTo>
                  <a:lnTo>
                    <a:pt x="62627" y="285579"/>
                  </a:lnTo>
                  <a:lnTo>
                    <a:pt x="77111" y="285579"/>
                  </a:lnTo>
                  <a:lnTo>
                    <a:pt x="77142" y="283236"/>
                  </a:lnTo>
                  <a:lnTo>
                    <a:pt x="69824" y="283236"/>
                  </a:lnTo>
                  <a:lnTo>
                    <a:pt x="67856" y="282168"/>
                  </a:lnTo>
                  <a:lnTo>
                    <a:pt x="66515" y="282077"/>
                  </a:lnTo>
                  <a:close/>
                </a:path>
                <a:path w="153035" h="297179">
                  <a:moveTo>
                    <a:pt x="62769" y="272130"/>
                  </a:moveTo>
                  <a:lnTo>
                    <a:pt x="62766" y="280694"/>
                  </a:lnTo>
                  <a:lnTo>
                    <a:pt x="62646" y="285408"/>
                  </a:lnTo>
                  <a:lnTo>
                    <a:pt x="62721" y="285132"/>
                  </a:lnTo>
                  <a:lnTo>
                    <a:pt x="64495" y="282779"/>
                  </a:lnTo>
                  <a:lnTo>
                    <a:pt x="65381" y="282369"/>
                  </a:lnTo>
                  <a:lnTo>
                    <a:pt x="65110" y="282369"/>
                  </a:lnTo>
                  <a:lnTo>
                    <a:pt x="66360" y="282067"/>
                  </a:lnTo>
                  <a:lnTo>
                    <a:pt x="66551" y="282067"/>
                  </a:lnTo>
                  <a:lnTo>
                    <a:pt x="66795" y="282027"/>
                  </a:lnTo>
                  <a:lnTo>
                    <a:pt x="68889" y="282027"/>
                  </a:lnTo>
                  <a:lnTo>
                    <a:pt x="67994" y="280694"/>
                  </a:lnTo>
                  <a:lnTo>
                    <a:pt x="66282" y="278051"/>
                  </a:lnTo>
                  <a:lnTo>
                    <a:pt x="65128" y="276132"/>
                  </a:lnTo>
                  <a:lnTo>
                    <a:pt x="62769" y="272130"/>
                  </a:lnTo>
                  <a:close/>
                </a:path>
                <a:path w="153035" h="297179">
                  <a:moveTo>
                    <a:pt x="68889" y="282027"/>
                  </a:moveTo>
                  <a:lnTo>
                    <a:pt x="66795" y="282027"/>
                  </a:lnTo>
                  <a:lnTo>
                    <a:pt x="66515" y="282077"/>
                  </a:lnTo>
                  <a:lnTo>
                    <a:pt x="67856" y="282168"/>
                  </a:lnTo>
                  <a:lnTo>
                    <a:pt x="69824" y="283236"/>
                  </a:lnTo>
                  <a:lnTo>
                    <a:pt x="68889" y="282027"/>
                  </a:lnTo>
                  <a:close/>
                </a:path>
                <a:path w="153035" h="297179">
                  <a:moveTo>
                    <a:pt x="130918" y="109286"/>
                  </a:moveTo>
                  <a:lnTo>
                    <a:pt x="115413" y="109286"/>
                  </a:lnTo>
                  <a:lnTo>
                    <a:pt x="108157" y="126558"/>
                  </a:lnTo>
                  <a:lnTo>
                    <a:pt x="106522" y="130544"/>
                  </a:lnTo>
                  <a:lnTo>
                    <a:pt x="103016" y="139612"/>
                  </a:lnTo>
                  <a:lnTo>
                    <a:pt x="101183" y="144651"/>
                  </a:lnTo>
                  <a:lnTo>
                    <a:pt x="94802" y="162608"/>
                  </a:lnTo>
                  <a:lnTo>
                    <a:pt x="83855" y="192293"/>
                  </a:lnTo>
                  <a:lnTo>
                    <a:pt x="69941" y="233057"/>
                  </a:lnTo>
                  <a:lnTo>
                    <a:pt x="62769" y="272130"/>
                  </a:lnTo>
                  <a:lnTo>
                    <a:pt x="65128" y="276132"/>
                  </a:lnTo>
                  <a:lnTo>
                    <a:pt x="66365" y="278188"/>
                  </a:lnTo>
                  <a:lnTo>
                    <a:pt x="68491" y="281458"/>
                  </a:lnTo>
                  <a:lnTo>
                    <a:pt x="69141" y="282387"/>
                  </a:lnTo>
                  <a:lnTo>
                    <a:pt x="69824" y="283236"/>
                  </a:lnTo>
                  <a:lnTo>
                    <a:pt x="77142" y="283236"/>
                  </a:lnTo>
                  <a:lnTo>
                    <a:pt x="77201" y="271611"/>
                  </a:lnTo>
                  <a:lnTo>
                    <a:pt x="77368" y="266212"/>
                  </a:lnTo>
                  <a:lnTo>
                    <a:pt x="89053" y="220308"/>
                  </a:lnTo>
                  <a:lnTo>
                    <a:pt x="108356" y="167500"/>
                  </a:lnTo>
                  <a:lnTo>
                    <a:pt x="114846" y="149237"/>
                  </a:lnTo>
                  <a:lnTo>
                    <a:pt x="116516" y="144651"/>
                  </a:lnTo>
                  <a:lnTo>
                    <a:pt x="119899" y="135902"/>
                  </a:lnTo>
                  <a:lnTo>
                    <a:pt x="121489" y="132021"/>
                  </a:lnTo>
                  <a:lnTo>
                    <a:pt x="128357" y="115653"/>
                  </a:lnTo>
                  <a:lnTo>
                    <a:pt x="130918" y="109286"/>
                  </a:lnTo>
                  <a:close/>
                </a:path>
                <a:path w="153035" h="297179">
                  <a:moveTo>
                    <a:pt x="65661" y="282239"/>
                  </a:moveTo>
                  <a:lnTo>
                    <a:pt x="65110" y="282369"/>
                  </a:lnTo>
                  <a:lnTo>
                    <a:pt x="65381" y="282369"/>
                  </a:lnTo>
                  <a:lnTo>
                    <a:pt x="65661" y="282239"/>
                  </a:lnTo>
                  <a:close/>
                </a:path>
                <a:path w="153035" h="297179">
                  <a:moveTo>
                    <a:pt x="66360" y="282067"/>
                  </a:moveTo>
                  <a:lnTo>
                    <a:pt x="65761" y="282211"/>
                  </a:lnTo>
                  <a:lnTo>
                    <a:pt x="66495" y="282076"/>
                  </a:lnTo>
                  <a:lnTo>
                    <a:pt x="66360" y="282067"/>
                  </a:lnTo>
                  <a:close/>
                </a:path>
                <a:path w="153035" h="297179">
                  <a:moveTo>
                    <a:pt x="66495" y="282076"/>
                  </a:moveTo>
                  <a:lnTo>
                    <a:pt x="65841" y="282197"/>
                  </a:lnTo>
                  <a:lnTo>
                    <a:pt x="66515" y="282077"/>
                  </a:lnTo>
                  <a:close/>
                </a:path>
                <a:path w="153035" h="297179">
                  <a:moveTo>
                    <a:pt x="147593" y="14418"/>
                  </a:moveTo>
                  <a:lnTo>
                    <a:pt x="112134" y="14418"/>
                  </a:lnTo>
                  <a:lnTo>
                    <a:pt x="116175" y="14771"/>
                  </a:lnTo>
                  <a:lnTo>
                    <a:pt x="119108" y="15312"/>
                  </a:lnTo>
                  <a:lnTo>
                    <a:pt x="137519" y="33387"/>
                  </a:lnTo>
                  <a:lnTo>
                    <a:pt x="137835" y="36859"/>
                  </a:lnTo>
                  <a:lnTo>
                    <a:pt x="126918" y="79636"/>
                  </a:lnTo>
                  <a:lnTo>
                    <a:pt x="124536" y="85954"/>
                  </a:lnTo>
                  <a:lnTo>
                    <a:pt x="122048" y="92443"/>
                  </a:lnTo>
                  <a:lnTo>
                    <a:pt x="119479" y="99035"/>
                  </a:lnTo>
                  <a:lnTo>
                    <a:pt x="115357" y="109419"/>
                  </a:lnTo>
                  <a:lnTo>
                    <a:pt x="115413" y="109286"/>
                  </a:lnTo>
                  <a:lnTo>
                    <a:pt x="130918" y="109286"/>
                  </a:lnTo>
                  <a:lnTo>
                    <a:pt x="132891" y="104301"/>
                  </a:lnTo>
                  <a:lnTo>
                    <a:pt x="135488" y="97635"/>
                  </a:lnTo>
                  <a:lnTo>
                    <a:pt x="138005" y="91073"/>
                  </a:lnTo>
                  <a:lnTo>
                    <a:pt x="141735" y="81191"/>
                  </a:lnTo>
                  <a:lnTo>
                    <a:pt x="146246" y="69375"/>
                  </a:lnTo>
                  <a:lnTo>
                    <a:pt x="146884" y="67635"/>
                  </a:lnTo>
                  <a:lnTo>
                    <a:pt x="150272" y="55960"/>
                  </a:lnTo>
                  <a:lnTo>
                    <a:pt x="151401" y="51066"/>
                  </a:lnTo>
                  <a:lnTo>
                    <a:pt x="152416" y="41817"/>
                  </a:lnTo>
                  <a:lnTo>
                    <a:pt x="152305" y="36859"/>
                  </a:lnTo>
                  <a:lnTo>
                    <a:pt x="151842" y="31634"/>
                  </a:lnTo>
                  <a:lnTo>
                    <a:pt x="151625" y="28152"/>
                  </a:lnTo>
                  <a:lnTo>
                    <a:pt x="151115" y="22180"/>
                  </a:lnTo>
                  <a:lnTo>
                    <a:pt x="150298" y="18648"/>
                  </a:lnTo>
                  <a:lnTo>
                    <a:pt x="147593" y="14418"/>
                  </a:lnTo>
                  <a:close/>
                </a:path>
                <a:path w="153035" h="297179">
                  <a:moveTo>
                    <a:pt x="31842" y="783"/>
                  </a:moveTo>
                  <a:lnTo>
                    <a:pt x="25182" y="1085"/>
                  </a:lnTo>
                  <a:lnTo>
                    <a:pt x="22117" y="1346"/>
                  </a:lnTo>
                  <a:lnTo>
                    <a:pt x="18197" y="1981"/>
                  </a:lnTo>
                  <a:lnTo>
                    <a:pt x="8549" y="2976"/>
                  </a:lnTo>
                  <a:lnTo>
                    <a:pt x="5674" y="3741"/>
                  </a:lnTo>
                  <a:lnTo>
                    <a:pt x="0" y="11737"/>
                  </a:lnTo>
                  <a:lnTo>
                    <a:pt x="823" y="16755"/>
                  </a:lnTo>
                  <a:lnTo>
                    <a:pt x="4025" y="24163"/>
                  </a:lnTo>
                  <a:lnTo>
                    <a:pt x="5168" y="25622"/>
                  </a:lnTo>
                  <a:lnTo>
                    <a:pt x="8793" y="29171"/>
                  </a:lnTo>
                  <a:lnTo>
                    <a:pt x="9249" y="29695"/>
                  </a:lnTo>
                  <a:lnTo>
                    <a:pt x="10336" y="31023"/>
                  </a:lnTo>
                  <a:lnTo>
                    <a:pt x="15919" y="38425"/>
                  </a:lnTo>
                  <a:lnTo>
                    <a:pt x="20049" y="43544"/>
                  </a:lnTo>
                  <a:lnTo>
                    <a:pt x="32167" y="57818"/>
                  </a:lnTo>
                  <a:lnTo>
                    <a:pt x="34730" y="60862"/>
                  </a:lnTo>
                  <a:lnTo>
                    <a:pt x="39276" y="61252"/>
                  </a:lnTo>
                  <a:lnTo>
                    <a:pt x="45363" y="56126"/>
                  </a:lnTo>
                  <a:lnTo>
                    <a:pt x="45753" y="51581"/>
                  </a:lnTo>
                  <a:lnTo>
                    <a:pt x="43141" y="48480"/>
                  </a:lnTo>
                  <a:lnTo>
                    <a:pt x="33257" y="36859"/>
                  </a:lnTo>
                  <a:lnTo>
                    <a:pt x="31151" y="34358"/>
                  </a:lnTo>
                  <a:lnTo>
                    <a:pt x="27341" y="29636"/>
                  </a:lnTo>
                  <a:lnTo>
                    <a:pt x="21718" y="22180"/>
                  </a:lnTo>
                  <a:lnTo>
                    <a:pt x="19754" y="19794"/>
                  </a:lnTo>
                  <a:lnTo>
                    <a:pt x="19303" y="19305"/>
                  </a:lnTo>
                  <a:lnTo>
                    <a:pt x="18257" y="18257"/>
                  </a:lnTo>
                  <a:lnTo>
                    <a:pt x="17053" y="17094"/>
                  </a:lnTo>
                  <a:lnTo>
                    <a:pt x="13431" y="17094"/>
                  </a:lnTo>
                  <a:lnTo>
                    <a:pt x="13605" y="17048"/>
                  </a:lnTo>
                  <a:lnTo>
                    <a:pt x="14065" y="16807"/>
                  </a:lnTo>
                  <a:lnTo>
                    <a:pt x="15515" y="14771"/>
                  </a:lnTo>
                  <a:lnTo>
                    <a:pt x="15631" y="14418"/>
                  </a:lnTo>
                  <a:lnTo>
                    <a:pt x="15637" y="14066"/>
                  </a:lnTo>
                  <a:lnTo>
                    <a:pt x="147368" y="14066"/>
                  </a:lnTo>
                  <a:lnTo>
                    <a:pt x="120546" y="901"/>
                  </a:lnTo>
                  <a:lnTo>
                    <a:pt x="41556" y="901"/>
                  </a:lnTo>
                  <a:lnTo>
                    <a:pt x="33422" y="788"/>
                  </a:lnTo>
                  <a:lnTo>
                    <a:pt x="31842" y="783"/>
                  </a:lnTo>
                  <a:close/>
                </a:path>
                <a:path w="153035" h="297179">
                  <a:moveTo>
                    <a:pt x="15637" y="14066"/>
                  </a:moveTo>
                  <a:lnTo>
                    <a:pt x="13431" y="17094"/>
                  </a:lnTo>
                  <a:lnTo>
                    <a:pt x="14033" y="16936"/>
                  </a:lnTo>
                  <a:lnTo>
                    <a:pt x="14963" y="16798"/>
                  </a:lnTo>
                  <a:lnTo>
                    <a:pt x="16575" y="16632"/>
                  </a:lnTo>
                  <a:lnTo>
                    <a:pt x="16372" y="16421"/>
                  </a:lnTo>
                  <a:lnTo>
                    <a:pt x="16049" y="15675"/>
                  </a:lnTo>
                  <a:lnTo>
                    <a:pt x="15759" y="14771"/>
                  </a:lnTo>
                  <a:lnTo>
                    <a:pt x="15637" y="14066"/>
                  </a:lnTo>
                  <a:close/>
                </a:path>
                <a:path w="153035" h="297179">
                  <a:moveTo>
                    <a:pt x="16575" y="16632"/>
                  </a:moveTo>
                  <a:lnTo>
                    <a:pt x="14903" y="16807"/>
                  </a:lnTo>
                  <a:lnTo>
                    <a:pt x="14033" y="16936"/>
                  </a:lnTo>
                  <a:lnTo>
                    <a:pt x="13431" y="17094"/>
                  </a:lnTo>
                  <a:lnTo>
                    <a:pt x="17053" y="17094"/>
                  </a:lnTo>
                  <a:lnTo>
                    <a:pt x="16575" y="16632"/>
                  </a:lnTo>
                  <a:close/>
                </a:path>
                <a:path w="153035" h="297179">
                  <a:moveTo>
                    <a:pt x="19061" y="16376"/>
                  </a:moveTo>
                  <a:lnTo>
                    <a:pt x="16353" y="16376"/>
                  </a:lnTo>
                  <a:lnTo>
                    <a:pt x="16575" y="16632"/>
                  </a:lnTo>
                  <a:lnTo>
                    <a:pt x="19061" y="16376"/>
                  </a:lnTo>
                  <a:close/>
                </a:path>
                <a:path w="153035" h="297179">
                  <a:moveTo>
                    <a:pt x="147368" y="14066"/>
                  </a:moveTo>
                  <a:lnTo>
                    <a:pt x="15637" y="14066"/>
                  </a:lnTo>
                  <a:lnTo>
                    <a:pt x="15759" y="14771"/>
                  </a:lnTo>
                  <a:lnTo>
                    <a:pt x="16049" y="15675"/>
                  </a:lnTo>
                  <a:lnTo>
                    <a:pt x="16372" y="16421"/>
                  </a:lnTo>
                  <a:lnTo>
                    <a:pt x="19061" y="16376"/>
                  </a:lnTo>
                  <a:lnTo>
                    <a:pt x="20110" y="16268"/>
                  </a:lnTo>
                  <a:lnTo>
                    <a:pt x="23768" y="15675"/>
                  </a:lnTo>
                  <a:lnTo>
                    <a:pt x="26343" y="15457"/>
                  </a:lnTo>
                  <a:lnTo>
                    <a:pt x="32086" y="15196"/>
                  </a:lnTo>
                  <a:lnTo>
                    <a:pt x="45370" y="15196"/>
                  </a:lnTo>
                  <a:lnTo>
                    <a:pt x="54197" y="14617"/>
                  </a:lnTo>
                  <a:lnTo>
                    <a:pt x="58074" y="14511"/>
                  </a:lnTo>
                  <a:lnTo>
                    <a:pt x="107371" y="14511"/>
                  </a:lnTo>
                  <a:lnTo>
                    <a:pt x="110812" y="14418"/>
                  </a:lnTo>
                  <a:lnTo>
                    <a:pt x="147593" y="14418"/>
                  </a:lnTo>
                  <a:lnTo>
                    <a:pt x="147368" y="14066"/>
                  </a:lnTo>
                  <a:close/>
                </a:path>
                <a:path w="153035" h="297179">
                  <a:moveTo>
                    <a:pt x="16353" y="16376"/>
                  </a:moveTo>
                  <a:close/>
                </a:path>
                <a:path w="153035" h="297179">
                  <a:moveTo>
                    <a:pt x="45370" y="15196"/>
                  </a:moveTo>
                  <a:lnTo>
                    <a:pt x="32086" y="15196"/>
                  </a:lnTo>
                  <a:lnTo>
                    <a:pt x="33479" y="15200"/>
                  </a:lnTo>
                  <a:lnTo>
                    <a:pt x="40305" y="15312"/>
                  </a:lnTo>
                  <a:lnTo>
                    <a:pt x="41716" y="15311"/>
                  </a:lnTo>
                  <a:lnTo>
                    <a:pt x="45370" y="15196"/>
                  </a:lnTo>
                  <a:close/>
                </a:path>
                <a:path w="153035" h="297179">
                  <a:moveTo>
                    <a:pt x="107371" y="14511"/>
                  </a:moveTo>
                  <a:lnTo>
                    <a:pt x="58074" y="14511"/>
                  </a:lnTo>
                  <a:lnTo>
                    <a:pt x="67183" y="14574"/>
                  </a:lnTo>
                  <a:lnTo>
                    <a:pt x="105013" y="14574"/>
                  </a:lnTo>
                  <a:lnTo>
                    <a:pt x="107371" y="14511"/>
                  </a:lnTo>
                  <a:close/>
                </a:path>
                <a:path w="153035" h="297179">
                  <a:moveTo>
                    <a:pt x="59857" y="100"/>
                  </a:moveTo>
                  <a:lnTo>
                    <a:pt x="57913" y="100"/>
                  </a:lnTo>
                  <a:lnTo>
                    <a:pt x="53536" y="220"/>
                  </a:lnTo>
                  <a:lnTo>
                    <a:pt x="44342" y="825"/>
                  </a:lnTo>
                  <a:lnTo>
                    <a:pt x="41556" y="901"/>
                  </a:lnTo>
                  <a:lnTo>
                    <a:pt x="120546" y="901"/>
                  </a:lnTo>
                  <a:lnTo>
                    <a:pt x="118257" y="488"/>
                  </a:lnTo>
                  <a:lnTo>
                    <a:pt x="114556" y="166"/>
                  </a:lnTo>
                  <a:lnTo>
                    <a:pt x="59857" y="100"/>
                  </a:lnTo>
                  <a:close/>
                </a:path>
                <a:path w="153035" h="297179">
                  <a:moveTo>
                    <a:pt x="112647" y="0"/>
                  </a:moveTo>
                  <a:lnTo>
                    <a:pt x="110970" y="0"/>
                  </a:lnTo>
                  <a:lnTo>
                    <a:pt x="104835" y="166"/>
                  </a:lnTo>
                  <a:lnTo>
                    <a:pt x="114556" y="166"/>
                  </a:lnTo>
                  <a:lnTo>
                    <a:pt x="112647" y="0"/>
                  </a:lnTo>
                  <a:close/>
                </a:path>
              </a:pathLst>
            </a:custGeom>
            <a:solidFill>
              <a:srgbClr val="000000"/>
            </a:solidFill>
          </p:spPr>
          <p:txBody>
            <a:bodyPr wrap="square" lIns="0" tIns="0" rIns="0" bIns="0" rtlCol="0"/>
            <a:lstStyle/>
            <a:p>
              <a:endParaRPr/>
            </a:p>
          </p:txBody>
        </p:sp>
        <p:pic>
          <p:nvPicPr>
            <p:cNvPr id="53" name="object 53"/>
            <p:cNvPicPr/>
            <p:nvPr/>
          </p:nvPicPr>
          <p:blipFill>
            <a:blip r:embed="rId34" cstate="print"/>
            <a:stretch>
              <a:fillRect/>
            </a:stretch>
          </p:blipFill>
          <p:spPr>
            <a:xfrm>
              <a:off x="6325876" y="4863477"/>
              <a:ext cx="220614" cy="78585"/>
            </a:xfrm>
            <a:prstGeom prst="rect">
              <a:avLst/>
            </a:prstGeom>
          </p:spPr>
        </p:pic>
      </p:grpSp>
      <p:sp>
        <p:nvSpPr>
          <p:cNvPr id="54" name="object 54"/>
          <p:cNvSpPr/>
          <p:nvPr/>
        </p:nvSpPr>
        <p:spPr>
          <a:xfrm>
            <a:off x="6011411" y="4012460"/>
            <a:ext cx="201291" cy="221365"/>
          </a:xfrm>
          <a:custGeom>
            <a:avLst/>
            <a:gdLst/>
            <a:ahLst/>
            <a:cxnLst/>
            <a:rect l="l" t="t" r="r" b="b"/>
            <a:pathLst>
              <a:path w="235584" h="259079">
                <a:moveTo>
                  <a:pt x="89667" y="148115"/>
                </a:moveTo>
                <a:lnTo>
                  <a:pt x="82355" y="153669"/>
                </a:lnTo>
                <a:lnTo>
                  <a:pt x="66272" y="165099"/>
                </a:lnTo>
                <a:lnTo>
                  <a:pt x="62842" y="167639"/>
                </a:lnTo>
                <a:lnTo>
                  <a:pt x="55815" y="172719"/>
                </a:lnTo>
                <a:lnTo>
                  <a:pt x="49977" y="177799"/>
                </a:lnTo>
                <a:lnTo>
                  <a:pt x="31770" y="193039"/>
                </a:lnTo>
                <a:lnTo>
                  <a:pt x="30054" y="194309"/>
                </a:lnTo>
                <a:lnTo>
                  <a:pt x="27586" y="195579"/>
                </a:lnTo>
                <a:lnTo>
                  <a:pt x="27909" y="195579"/>
                </a:lnTo>
                <a:lnTo>
                  <a:pt x="21252" y="200659"/>
                </a:lnTo>
                <a:lnTo>
                  <a:pt x="19817" y="201929"/>
                </a:lnTo>
                <a:lnTo>
                  <a:pt x="15591" y="204469"/>
                </a:lnTo>
                <a:lnTo>
                  <a:pt x="13276" y="207009"/>
                </a:lnTo>
                <a:lnTo>
                  <a:pt x="5692" y="215899"/>
                </a:lnTo>
                <a:lnTo>
                  <a:pt x="2536" y="219709"/>
                </a:lnTo>
                <a:lnTo>
                  <a:pt x="0" y="229869"/>
                </a:lnTo>
                <a:lnTo>
                  <a:pt x="506" y="234949"/>
                </a:lnTo>
                <a:lnTo>
                  <a:pt x="32731" y="257809"/>
                </a:lnTo>
                <a:lnTo>
                  <a:pt x="39063" y="259079"/>
                </a:lnTo>
                <a:lnTo>
                  <a:pt x="114774" y="259079"/>
                </a:lnTo>
                <a:lnTo>
                  <a:pt x="126423" y="256539"/>
                </a:lnTo>
                <a:lnTo>
                  <a:pt x="141410" y="256539"/>
                </a:lnTo>
                <a:lnTo>
                  <a:pt x="144236" y="255269"/>
                </a:lnTo>
                <a:lnTo>
                  <a:pt x="149249" y="253999"/>
                </a:lnTo>
                <a:lnTo>
                  <a:pt x="156008" y="252729"/>
                </a:lnTo>
                <a:lnTo>
                  <a:pt x="158766" y="251459"/>
                </a:lnTo>
                <a:lnTo>
                  <a:pt x="162607" y="245109"/>
                </a:lnTo>
                <a:lnTo>
                  <a:pt x="55336" y="245109"/>
                </a:lnTo>
                <a:lnTo>
                  <a:pt x="40760" y="243839"/>
                </a:lnTo>
                <a:lnTo>
                  <a:pt x="35015" y="243839"/>
                </a:lnTo>
                <a:lnTo>
                  <a:pt x="24127" y="241299"/>
                </a:lnTo>
                <a:lnTo>
                  <a:pt x="14757" y="229869"/>
                </a:lnTo>
                <a:lnTo>
                  <a:pt x="15722" y="226059"/>
                </a:lnTo>
                <a:lnTo>
                  <a:pt x="17870" y="223519"/>
                </a:lnTo>
                <a:lnTo>
                  <a:pt x="23351" y="217169"/>
                </a:lnTo>
                <a:lnTo>
                  <a:pt x="28684" y="213359"/>
                </a:lnTo>
                <a:lnTo>
                  <a:pt x="32637" y="209549"/>
                </a:lnTo>
                <a:lnTo>
                  <a:pt x="36454" y="207009"/>
                </a:lnTo>
                <a:lnTo>
                  <a:pt x="36163" y="207009"/>
                </a:lnTo>
                <a:lnTo>
                  <a:pt x="38765" y="205739"/>
                </a:lnTo>
                <a:lnTo>
                  <a:pt x="40606" y="204469"/>
                </a:lnTo>
                <a:lnTo>
                  <a:pt x="61060" y="187959"/>
                </a:lnTo>
                <a:lnTo>
                  <a:pt x="67767" y="181609"/>
                </a:lnTo>
                <a:lnTo>
                  <a:pt x="71539" y="179069"/>
                </a:lnTo>
                <a:lnTo>
                  <a:pt x="74904" y="176529"/>
                </a:lnTo>
                <a:lnTo>
                  <a:pt x="88146" y="167639"/>
                </a:lnTo>
                <a:lnTo>
                  <a:pt x="91005" y="165099"/>
                </a:lnTo>
                <a:lnTo>
                  <a:pt x="96679" y="160849"/>
                </a:lnTo>
                <a:lnTo>
                  <a:pt x="90571" y="149859"/>
                </a:lnTo>
                <a:lnTo>
                  <a:pt x="89667" y="148115"/>
                </a:lnTo>
                <a:close/>
              </a:path>
              <a:path w="235584" h="259079">
                <a:moveTo>
                  <a:pt x="163590" y="238759"/>
                </a:moveTo>
                <a:lnTo>
                  <a:pt x="149219" y="238759"/>
                </a:lnTo>
                <a:lnTo>
                  <a:pt x="148997" y="240029"/>
                </a:lnTo>
                <a:lnTo>
                  <a:pt x="147676" y="240029"/>
                </a:lnTo>
                <a:lnTo>
                  <a:pt x="143755" y="241299"/>
                </a:lnTo>
                <a:lnTo>
                  <a:pt x="139490" y="241299"/>
                </a:lnTo>
                <a:lnTo>
                  <a:pt x="130520" y="242569"/>
                </a:lnTo>
                <a:lnTo>
                  <a:pt x="124292" y="242569"/>
                </a:lnTo>
                <a:lnTo>
                  <a:pt x="113163" y="243839"/>
                </a:lnTo>
                <a:lnTo>
                  <a:pt x="110197" y="245109"/>
                </a:lnTo>
                <a:lnTo>
                  <a:pt x="162607" y="245109"/>
                </a:lnTo>
                <a:lnTo>
                  <a:pt x="164143" y="242569"/>
                </a:lnTo>
                <a:lnTo>
                  <a:pt x="163590" y="238759"/>
                </a:lnTo>
                <a:close/>
              </a:path>
              <a:path w="235584" h="259079">
                <a:moveTo>
                  <a:pt x="148593" y="239836"/>
                </a:moveTo>
                <a:lnTo>
                  <a:pt x="148480" y="240029"/>
                </a:lnTo>
                <a:lnTo>
                  <a:pt x="148629" y="240029"/>
                </a:lnTo>
                <a:lnTo>
                  <a:pt x="148593" y="239836"/>
                </a:lnTo>
                <a:close/>
              </a:path>
              <a:path w="235584" h="259079">
                <a:moveTo>
                  <a:pt x="149219" y="238759"/>
                </a:moveTo>
                <a:lnTo>
                  <a:pt x="148593" y="239836"/>
                </a:lnTo>
                <a:lnTo>
                  <a:pt x="148629" y="240029"/>
                </a:lnTo>
                <a:lnTo>
                  <a:pt x="148997" y="240029"/>
                </a:lnTo>
                <a:lnTo>
                  <a:pt x="149219" y="238759"/>
                </a:lnTo>
                <a:close/>
              </a:path>
              <a:path w="235584" h="259079">
                <a:moveTo>
                  <a:pt x="108218" y="152146"/>
                </a:moveTo>
                <a:lnTo>
                  <a:pt x="96679" y="160849"/>
                </a:lnTo>
                <a:lnTo>
                  <a:pt x="96923" y="161289"/>
                </a:lnTo>
                <a:lnTo>
                  <a:pt x="100194" y="167639"/>
                </a:lnTo>
                <a:lnTo>
                  <a:pt x="104037" y="172719"/>
                </a:lnTo>
                <a:lnTo>
                  <a:pt x="113402" y="186689"/>
                </a:lnTo>
                <a:lnTo>
                  <a:pt x="117425" y="191769"/>
                </a:lnTo>
                <a:lnTo>
                  <a:pt x="122897" y="199389"/>
                </a:lnTo>
                <a:lnTo>
                  <a:pt x="124372" y="200659"/>
                </a:lnTo>
                <a:lnTo>
                  <a:pt x="130746" y="207009"/>
                </a:lnTo>
                <a:lnTo>
                  <a:pt x="132068" y="209549"/>
                </a:lnTo>
                <a:lnTo>
                  <a:pt x="139391" y="218439"/>
                </a:lnTo>
                <a:lnTo>
                  <a:pt x="142622" y="224789"/>
                </a:lnTo>
                <a:lnTo>
                  <a:pt x="148593" y="239836"/>
                </a:lnTo>
                <a:lnTo>
                  <a:pt x="149219" y="238759"/>
                </a:lnTo>
                <a:lnTo>
                  <a:pt x="163590" y="238759"/>
                </a:lnTo>
                <a:lnTo>
                  <a:pt x="163221" y="236219"/>
                </a:lnTo>
                <a:lnTo>
                  <a:pt x="159426" y="224789"/>
                </a:lnTo>
                <a:lnTo>
                  <a:pt x="158429" y="222249"/>
                </a:lnTo>
                <a:lnTo>
                  <a:pt x="156540" y="219709"/>
                </a:lnTo>
                <a:lnTo>
                  <a:pt x="154806" y="217169"/>
                </a:lnTo>
                <a:lnTo>
                  <a:pt x="151417" y="210819"/>
                </a:lnTo>
                <a:lnTo>
                  <a:pt x="147971" y="205739"/>
                </a:lnTo>
                <a:lnTo>
                  <a:pt x="143141" y="199389"/>
                </a:lnTo>
                <a:lnTo>
                  <a:pt x="141594" y="198119"/>
                </a:lnTo>
                <a:lnTo>
                  <a:pt x="135162" y="190499"/>
                </a:lnTo>
                <a:lnTo>
                  <a:pt x="133866" y="189229"/>
                </a:lnTo>
                <a:lnTo>
                  <a:pt x="128889" y="182879"/>
                </a:lnTo>
                <a:lnTo>
                  <a:pt x="125082" y="177799"/>
                </a:lnTo>
                <a:lnTo>
                  <a:pt x="116130" y="165099"/>
                </a:lnTo>
                <a:lnTo>
                  <a:pt x="112490" y="160019"/>
                </a:lnTo>
                <a:lnTo>
                  <a:pt x="108218" y="152146"/>
                </a:lnTo>
                <a:close/>
              </a:path>
              <a:path w="235584" h="259079">
                <a:moveTo>
                  <a:pt x="101364" y="139129"/>
                </a:moveTo>
                <a:lnTo>
                  <a:pt x="99075" y="140969"/>
                </a:lnTo>
                <a:lnTo>
                  <a:pt x="89667" y="148115"/>
                </a:lnTo>
                <a:lnTo>
                  <a:pt x="90571" y="149859"/>
                </a:lnTo>
                <a:lnTo>
                  <a:pt x="96679" y="160849"/>
                </a:lnTo>
                <a:lnTo>
                  <a:pt x="108218" y="152146"/>
                </a:lnTo>
                <a:lnTo>
                  <a:pt x="103598" y="143509"/>
                </a:lnTo>
                <a:lnTo>
                  <a:pt x="101939" y="140969"/>
                </a:lnTo>
                <a:lnTo>
                  <a:pt x="101364" y="139129"/>
                </a:lnTo>
                <a:close/>
              </a:path>
              <a:path w="235584" h="259079">
                <a:moveTo>
                  <a:pt x="171161" y="81279"/>
                </a:moveTo>
                <a:lnTo>
                  <a:pt x="158388" y="92709"/>
                </a:lnTo>
                <a:lnTo>
                  <a:pt x="144744" y="104139"/>
                </a:lnTo>
                <a:lnTo>
                  <a:pt x="141161" y="106679"/>
                </a:lnTo>
                <a:lnTo>
                  <a:pt x="131005" y="115569"/>
                </a:lnTo>
                <a:lnTo>
                  <a:pt x="117855" y="125729"/>
                </a:lnTo>
                <a:lnTo>
                  <a:pt x="111457" y="130809"/>
                </a:lnTo>
                <a:lnTo>
                  <a:pt x="105392" y="135889"/>
                </a:lnTo>
                <a:lnTo>
                  <a:pt x="101364" y="139129"/>
                </a:lnTo>
                <a:lnTo>
                  <a:pt x="101939" y="140969"/>
                </a:lnTo>
                <a:lnTo>
                  <a:pt x="103598" y="143509"/>
                </a:lnTo>
                <a:lnTo>
                  <a:pt x="108218" y="152146"/>
                </a:lnTo>
                <a:lnTo>
                  <a:pt x="114274" y="147319"/>
                </a:lnTo>
                <a:lnTo>
                  <a:pt x="120398" y="142239"/>
                </a:lnTo>
                <a:lnTo>
                  <a:pt x="126857" y="137159"/>
                </a:lnTo>
                <a:lnTo>
                  <a:pt x="133454" y="132079"/>
                </a:lnTo>
                <a:lnTo>
                  <a:pt x="140123" y="125729"/>
                </a:lnTo>
                <a:lnTo>
                  <a:pt x="150388" y="118109"/>
                </a:lnTo>
                <a:lnTo>
                  <a:pt x="159999" y="109219"/>
                </a:lnTo>
                <a:lnTo>
                  <a:pt x="172154" y="99059"/>
                </a:lnTo>
                <a:lnTo>
                  <a:pt x="180418" y="92709"/>
                </a:lnTo>
                <a:lnTo>
                  <a:pt x="179873" y="92709"/>
                </a:lnTo>
                <a:lnTo>
                  <a:pt x="183880" y="90169"/>
                </a:lnTo>
                <a:lnTo>
                  <a:pt x="186852" y="87629"/>
                </a:lnTo>
                <a:lnTo>
                  <a:pt x="192336" y="82549"/>
                </a:lnTo>
                <a:lnTo>
                  <a:pt x="170599" y="82549"/>
                </a:lnTo>
                <a:lnTo>
                  <a:pt x="171161" y="81279"/>
                </a:lnTo>
                <a:close/>
              </a:path>
              <a:path w="235584" h="259079">
                <a:moveTo>
                  <a:pt x="134385" y="0"/>
                </a:moveTo>
                <a:lnTo>
                  <a:pt x="131611" y="0"/>
                </a:lnTo>
                <a:lnTo>
                  <a:pt x="123981" y="1269"/>
                </a:lnTo>
                <a:lnTo>
                  <a:pt x="94830" y="31750"/>
                </a:lnTo>
                <a:lnTo>
                  <a:pt x="84460" y="73659"/>
                </a:lnTo>
                <a:lnTo>
                  <a:pt x="83975" y="106679"/>
                </a:lnTo>
                <a:lnTo>
                  <a:pt x="83866" y="118109"/>
                </a:lnTo>
                <a:lnTo>
                  <a:pt x="84822" y="132079"/>
                </a:lnTo>
                <a:lnTo>
                  <a:pt x="85356" y="135889"/>
                </a:lnTo>
                <a:lnTo>
                  <a:pt x="88597" y="146049"/>
                </a:lnTo>
                <a:lnTo>
                  <a:pt x="89667" y="148115"/>
                </a:lnTo>
                <a:lnTo>
                  <a:pt x="99075" y="140969"/>
                </a:lnTo>
                <a:lnTo>
                  <a:pt x="101364" y="139129"/>
                </a:lnTo>
                <a:lnTo>
                  <a:pt x="99560" y="133349"/>
                </a:lnTo>
                <a:lnTo>
                  <a:pt x="99123" y="129539"/>
                </a:lnTo>
                <a:lnTo>
                  <a:pt x="98361" y="118109"/>
                </a:lnTo>
                <a:lnTo>
                  <a:pt x="98455" y="82549"/>
                </a:lnTo>
                <a:lnTo>
                  <a:pt x="98827" y="74929"/>
                </a:lnTo>
                <a:lnTo>
                  <a:pt x="113017" y="29209"/>
                </a:lnTo>
                <a:lnTo>
                  <a:pt x="115001" y="25400"/>
                </a:lnTo>
                <a:lnTo>
                  <a:pt x="119950" y="20319"/>
                </a:lnTo>
                <a:lnTo>
                  <a:pt x="122530" y="17779"/>
                </a:lnTo>
                <a:lnTo>
                  <a:pt x="125981" y="15239"/>
                </a:lnTo>
                <a:lnTo>
                  <a:pt x="127690" y="15239"/>
                </a:lnTo>
                <a:lnTo>
                  <a:pt x="132354" y="13969"/>
                </a:lnTo>
                <a:lnTo>
                  <a:pt x="160916" y="13969"/>
                </a:lnTo>
                <a:lnTo>
                  <a:pt x="162773" y="12700"/>
                </a:lnTo>
                <a:lnTo>
                  <a:pt x="163533" y="12505"/>
                </a:lnTo>
                <a:lnTo>
                  <a:pt x="160817" y="7619"/>
                </a:lnTo>
                <a:lnTo>
                  <a:pt x="158320" y="5079"/>
                </a:lnTo>
                <a:lnTo>
                  <a:pt x="150992" y="2539"/>
                </a:lnTo>
                <a:lnTo>
                  <a:pt x="145571" y="1269"/>
                </a:lnTo>
                <a:lnTo>
                  <a:pt x="134385" y="0"/>
                </a:lnTo>
                <a:close/>
              </a:path>
              <a:path w="235584" h="259079">
                <a:moveTo>
                  <a:pt x="220934" y="21589"/>
                </a:moveTo>
                <a:lnTo>
                  <a:pt x="218793" y="31750"/>
                </a:lnTo>
                <a:lnTo>
                  <a:pt x="215604" y="38100"/>
                </a:lnTo>
                <a:lnTo>
                  <a:pt x="213550" y="40639"/>
                </a:lnTo>
                <a:lnTo>
                  <a:pt x="208760" y="46989"/>
                </a:lnTo>
                <a:lnTo>
                  <a:pt x="206070" y="49529"/>
                </a:lnTo>
                <a:lnTo>
                  <a:pt x="196676" y="59689"/>
                </a:lnTo>
                <a:lnTo>
                  <a:pt x="192836" y="62229"/>
                </a:lnTo>
                <a:lnTo>
                  <a:pt x="177473" y="76200"/>
                </a:lnTo>
                <a:lnTo>
                  <a:pt x="170599" y="82549"/>
                </a:lnTo>
                <a:lnTo>
                  <a:pt x="192336" y="82549"/>
                </a:lnTo>
                <a:lnTo>
                  <a:pt x="196448" y="78739"/>
                </a:lnTo>
                <a:lnTo>
                  <a:pt x="202539" y="73659"/>
                </a:lnTo>
                <a:lnTo>
                  <a:pt x="206548" y="69850"/>
                </a:lnTo>
                <a:lnTo>
                  <a:pt x="216672" y="59689"/>
                </a:lnTo>
                <a:lnTo>
                  <a:pt x="219663" y="57150"/>
                </a:lnTo>
                <a:lnTo>
                  <a:pt x="225557" y="48259"/>
                </a:lnTo>
                <a:lnTo>
                  <a:pt x="228060" y="44450"/>
                </a:lnTo>
                <a:lnTo>
                  <a:pt x="231825" y="36829"/>
                </a:lnTo>
                <a:lnTo>
                  <a:pt x="232270" y="36829"/>
                </a:lnTo>
                <a:lnTo>
                  <a:pt x="235241" y="24129"/>
                </a:lnTo>
                <a:lnTo>
                  <a:pt x="222413" y="24129"/>
                </a:lnTo>
                <a:lnTo>
                  <a:pt x="221117" y="22859"/>
                </a:lnTo>
                <a:lnTo>
                  <a:pt x="220934" y="21589"/>
                </a:lnTo>
                <a:close/>
              </a:path>
              <a:path w="235584" h="259079">
                <a:moveTo>
                  <a:pt x="163533" y="12505"/>
                </a:moveTo>
                <a:lnTo>
                  <a:pt x="162773" y="12700"/>
                </a:lnTo>
                <a:lnTo>
                  <a:pt x="160916" y="13969"/>
                </a:lnTo>
                <a:lnTo>
                  <a:pt x="156941" y="15239"/>
                </a:lnTo>
                <a:lnTo>
                  <a:pt x="150875" y="17779"/>
                </a:lnTo>
                <a:lnTo>
                  <a:pt x="148719" y="18389"/>
                </a:lnTo>
                <a:lnTo>
                  <a:pt x="148788" y="50800"/>
                </a:lnTo>
                <a:lnTo>
                  <a:pt x="148647" y="53339"/>
                </a:lnTo>
                <a:lnTo>
                  <a:pt x="147631" y="63500"/>
                </a:lnTo>
                <a:lnTo>
                  <a:pt x="147394" y="66039"/>
                </a:lnTo>
                <a:lnTo>
                  <a:pt x="150299" y="69850"/>
                </a:lnTo>
                <a:lnTo>
                  <a:pt x="158221" y="69850"/>
                </a:lnTo>
                <a:lnTo>
                  <a:pt x="161738" y="67309"/>
                </a:lnTo>
                <a:lnTo>
                  <a:pt x="162866" y="55879"/>
                </a:lnTo>
                <a:lnTo>
                  <a:pt x="163019" y="54609"/>
                </a:lnTo>
                <a:lnTo>
                  <a:pt x="163196" y="50800"/>
                </a:lnTo>
                <a:lnTo>
                  <a:pt x="163127" y="33019"/>
                </a:lnTo>
                <a:lnTo>
                  <a:pt x="149589" y="33019"/>
                </a:lnTo>
                <a:lnTo>
                  <a:pt x="152501" y="31750"/>
                </a:lnTo>
                <a:lnTo>
                  <a:pt x="156451" y="30479"/>
                </a:lnTo>
                <a:lnTo>
                  <a:pt x="161526" y="29209"/>
                </a:lnTo>
                <a:lnTo>
                  <a:pt x="163127" y="28669"/>
                </a:lnTo>
                <a:lnTo>
                  <a:pt x="163127" y="17779"/>
                </a:lnTo>
                <a:lnTo>
                  <a:pt x="163642" y="13969"/>
                </a:lnTo>
                <a:lnTo>
                  <a:pt x="163533" y="12505"/>
                </a:lnTo>
                <a:close/>
              </a:path>
              <a:path w="235584" h="259079">
                <a:moveTo>
                  <a:pt x="148719" y="18389"/>
                </a:moveTo>
                <a:lnTo>
                  <a:pt x="146384" y="19050"/>
                </a:lnTo>
                <a:lnTo>
                  <a:pt x="144184" y="19050"/>
                </a:lnTo>
                <a:lnTo>
                  <a:pt x="142224" y="20319"/>
                </a:lnTo>
                <a:lnTo>
                  <a:pt x="135512" y="24129"/>
                </a:lnTo>
                <a:lnTo>
                  <a:pt x="131382" y="26669"/>
                </a:lnTo>
                <a:lnTo>
                  <a:pt x="116549" y="36829"/>
                </a:lnTo>
                <a:lnTo>
                  <a:pt x="114454" y="38100"/>
                </a:lnTo>
                <a:lnTo>
                  <a:pt x="108662" y="41909"/>
                </a:lnTo>
                <a:lnTo>
                  <a:pt x="107720" y="45719"/>
                </a:lnTo>
                <a:lnTo>
                  <a:pt x="112064" y="53339"/>
                </a:lnTo>
                <a:lnTo>
                  <a:pt x="116527" y="53339"/>
                </a:lnTo>
                <a:lnTo>
                  <a:pt x="122450" y="49529"/>
                </a:lnTo>
                <a:lnTo>
                  <a:pt x="138915" y="38100"/>
                </a:lnTo>
                <a:lnTo>
                  <a:pt x="142862" y="35559"/>
                </a:lnTo>
                <a:lnTo>
                  <a:pt x="148207" y="33019"/>
                </a:lnTo>
                <a:lnTo>
                  <a:pt x="148724" y="33019"/>
                </a:lnTo>
                <a:lnTo>
                  <a:pt x="148719" y="18389"/>
                </a:lnTo>
                <a:close/>
              </a:path>
              <a:path w="235584" h="259079">
                <a:moveTo>
                  <a:pt x="232270" y="36829"/>
                </a:moveTo>
                <a:lnTo>
                  <a:pt x="231825" y="36829"/>
                </a:lnTo>
                <a:lnTo>
                  <a:pt x="231778" y="38100"/>
                </a:lnTo>
                <a:lnTo>
                  <a:pt x="232270" y="36829"/>
                </a:lnTo>
                <a:close/>
              </a:path>
              <a:path w="235584" h="259079">
                <a:moveTo>
                  <a:pt x="163127" y="28669"/>
                </a:moveTo>
                <a:lnTo>
                  <a:pt x="161526" y="29209"/>
                </a:lnTo>
                <a:lnTo>
                  <a:pt x="156451" y="30479"/>
                </a:lnTo>
                <a:lnTo>
                  <a:pt x="152501" y="31750"/>
                </a:lnTo>
                <a:lnTo>
                  <a:pt x="149589" y="33019"/>
                </a:lnTo>
                <a:lnTo>
                  <a:pt x="163127" y="33019"/>
                </a:lnTo>
                <a:lnTo>
                  <a:pt x="163127" y="28669"/>
                </a:lnTo>
                <a:close/>
              </a:path>
              <a:path w="235584" h="259079">
                <a:moveTo>
                  <a:pt x="217252" y="8889"/>
                </a:moveTo>
                <a:lnTo>
                  <a:pt x="178343" y="8889"/>
                </a:lnTo>
                <a:lnTo>
                  <a:pt x="170573" y="11429"/>
                </a:lnTo>
                <a:lnTo>
                  <a:pt x="167725" y="11429"/>
                </a:lnTo>
                <a:lnTo>
                  <a:pt x="163533" y="12505"/>
                </a:lnTo>
                <a:lnTo>
                  <a:pt x="163642" y="13969"/>
                </a:lnTo>
                <a:lnTo>
                  <a:pt x="163127" y="17779"/>
                </a:lnTo>
                <a:lnTo>
                  <a:pt x="163127" y="28669"/>
                </a:lnTo>
                <a:lnTo>
                  <a:pt x="165286" y="27939"/>
                </a:lnTo>
                <a:lnTo>
                  <a:pt x="167003" y="26669"/>
                </a:lnTo>
                <a:lnTo>
                  <a:pt x="171390" y="25400"/>
                </a:lnTo>
                <a:lnTo>
                  <a:pt x="173809" y="25400"/>
                </a:lnTo>
                <a:lnTo>
                  <a:pt x="180162" y="24129"/>
                </a:lnTo>
                <a:lnTo>
                  <a:pt x="183588" y="24129"/>
                </a:lnTo>
                <a:lnTo>
                  <a:pt x="197581" y="22859"/>
                </a:lnTo>
                <a:lnTo>
                  <a:pt x="220873" y="22859"/>
                </a:lnTo>
                <a:lnTo>
                  <a:pt x="220926" y="21589"/>
                </a:lnTo>
                <a:lnTo>
                  <a:pt x="235419" y="21589"/>
                </a:lnTo>
                <a:lnTo>
                  <a:pt x="235508" y="20319"/>
                </a:lnTo>
                <a:lnTo>
                  <a:pt x="235041" y="16509"/>
                </a:lnTo>
                <a:lnTo>
                  <a:pt x="230169" y="10159"/>
                </a:lnTo>
                <a:lnTo>
                  <a:pt x="220967" y="10159"/>
                </a:lnTo>
                <a:lnTo>
                  <a:pt x="217252" y="8889"/>
                </a:lnTo>
                <a:close/>
              </a:path>
              <a:path w="235584" h="259079">
                <a:moveTo>
                  <a:pt x="220873" y="22859"/>
                </a:moveTo>
                <a:lnTo>
                  <a:pt x="212415" y="22859"/>
                </a:lnTo>
                <a:lnTo>
                  <a:pt x="215717" y="24129"/>
                </a:lnTo>
                <a:lnTo>
                  <a:pt x="220819" y="24129"/>
                </a:lnTo>
                <a:lnTo>
                  <a:pt x="220873" y="22859"/>
                </a:lnTo>
                <a:close/>
              </a:path>
              <a:path w="235584" h="259079">
                <a:moveTo>
                  <a:pt x="235419" y="21589"/>
                </a:moveTo>
                <a:lnTo>
                  <a:pt x="220934" y="21589"/>
                </a:lnTo>
                <a:lnTo>
                  <a:pt x="221117" y="22859"/>
                </a:lnTo>
                <a:lnTo>
                  <a:pt x="222413" y="24129"/>
                </a:lnTo>
                <a:lnTo>
                  <a:pt x="235241" y="24129"/>
                </a:lnTo>
                <a:lnTo>
                  <a:pt x="235419" y="21589"/>
                </a:lnTo>
                <a:close/>
              </a:path>
              <a:path w="235584" h="259079">
                <a:moveTo>
                  <a:pt x="148967" y="15239"/>
                </a:moveTo>
                <a:lnTo>
                  <a:pt x="148785" y="16509"/>
                </a:lnTo>
                <a:lnTo>
                  <a:pt x="148719" y="18389"/>
                </a:lnTo>
                <a:lnTo>
                  <a:pt x="150875" y="17779"/>
                </a:lnTo>
                <a:lnTo>
                  <a:pt x="149769" y="17779"/>
                </a:lnTo>
                <a:lnTo>
                  <a:pt x="148967" y="15239"/>
                </a:lnTo>
                <a:close/>
              </a:path>
              <a:path w="235584" h="259079">
                <a:moveTo>
                  <a:pt x="156941" y="15239"/>
                </a:moveTo>
                <a:lnTo>
                  <a:pt x="148967" y="15239"/>
                </a:lnTo>
                <a:lnTo>
                  <a:pt x="149368" y="16509"/>
                </a:lnTo>
                <a:lnTo>
                  <a:pt x="149607" y="16509"/>
                </a:lnTo>
                <a:lnTo>
                  <a:pt x="149769" y="17779"/>
                </a:lnTo>
                <a:lnTo>
                  <a:pt x="150875" y="17779"/>
                </a:lnTo>
                <a:lnTo>
                  <a:pt x="156941" y="15239"/>
                </a:lnTo>
                <a:close/>
              </a:path>
              <a:path w="235584" h="259079">
                <a:moveTo>
                  <a:pt x="160916" y="13969"/>
                </a:moveTo>
                <a:lnTo>
                  <a:pt x="134100" y="13969"/>
                </a:lnTo>
                <a:lnTo>
                  <a:pt x="142542" y="15239"/>
                </a:lnTo>
                <a:lnTo>
                  <a:pt x="147106" y="16509"/>
                </a:lnTo>
                <a:lnTo>
                  <a:pt x="148785" y="16509"/>
                </a:lnTo>
                <a:lnTo>
                  <a:pt x="148967" y="15239"/>
                </a:lnTo>
                <a:lnTo>
                  <a:pt x="156941" y="15239"/>
                </a:lnTo>
                <a:lnTo>
                  <a:pt x="160916" y="13969"/>
                </a:lnTo>
                <a:close/>
              </a:path>
            </a:pathLst>
          </a:custGeom>
          <a:solidFill>
            <a:srgbClr val="000000"/>
          </a:solidFill>
        </p:spPr>
        <p:txBody>
          <a:bodyPr wrap="square" lIns="0" tIns="0" rIns="0" bIns="0" rtlCol="0"/>
          <a:lstStyle/>
          <a:p>
            <a:endParaRPr/>
          </a:p>
        </p:txBody>
      </p:sp>
      <p:sp>
        <p:nvSpPr>
          <p:cNvPr id="55" name="object 55"/>
          <p:cNvSpPr/>
          <p:nvPr/>
        </p:nvSpPr>
        <p:spPr>
          <a:xfrm>
            <a:off x="6554210" y="3991202"/>
            <a:ext cx="113938" cy="247409"/>
          </a:xfrm>
          <a:custGeom>
            <a:avLst/>
            <a:gdLst/>
            <a:ahLst/>
            <a:cxnLst/>
            <a:rect l="l" t="t" r="r" b="b"/>
            <a:pathLst>
              <a:path w="133350" h="289560">
                <a:moveTo>
                  <a:pt x="61678" y="287358"/>
                </a:moveTo>
                <a:lnTo>
                  <a:pt x="63541" y="289559"/>
                </a:lnTo>
                <a:lnTo>
                  <a:pt x="68820" y="289559"/>
                </a:lnTo>
                <a:lnTo>
                  <a:pt x="61678" y="287358"/>
                </a:lnTo>
                <a:close/>
              </a:path>
              <a:path w="133350" h="289560">
                <a:moveTo>
                  <a:pt x="65829" y="274319"/>
                </a:moveTo>
                <a:lnTo>
                  <a:pt x="63541" y="274319"/>
                </a:lnTo>
                <a:lnTo>
                  <a:pt x="60316" y="278129"/>
                </a:lnTo>
                <a:lnTo>
                  <a:pt x="60316" y="285749"/>
                </a:lnTo>
                <a:lnTo>
                  <a:pt x="61678" y="287358"/>
                </a:lnTo>
                <a:lnTo>
                  <a:pt x="68820" y="289559"/>
                </a:lnTo>
                <a:lnTo>
                  <a:pt x="71240" y="289559"/>
                </a:lnTo>
                <a:lnTo>
                  <a:pt x="72660" y="288189"/>
                </a:lnTo>
                <a:lnTo>
                  <a:pt x="74725" y="285749"/>
                </a:lnTo>
                <a:lnTo>
                  <a:pt x="74725" y="279399"/>
                </a:lnTo>
                <a:lnTo>
                  <a:pt x="74101" y="279399"/>
                </a:lnTo>
                <a:lnTo>
                  <a:pt x="74081" y="278129"/>
                </a:lnTo>
                <a:lnTo>
                  <a:pt x="73644" y="276859"/>
                </a:lnTo>
                <a:lnTo>
                  <a:pt x="70320" y="275589"/>
                </a:lnTo>
                <a:lnTo>
                  <a:pt x="64734" y="275589"/>
                </a:lnTo>
                <a:lnTo>
                  <a:pt x="65829" y="274319"/>
                </a:lnTo>
                <a:close/>
              </a:path>
              <a:path w="133350" h="289560">
                <a:moveTo>
                  <a:pt x="72660" y="288189"/>
                </a:moveTo>
                <a:lnTo>
                  <a:pt x="71240" y="289559"/>
                </a:lnTo>
                <a:lnTo>
                  <a:pt x="71499" y="289559"/>
                </a:lnTo>
                <a:lnTo>
                  <a:pt x="72660" y="288189"/>
                </a:lnTo>
                <a:close/>
              </a:path>
              <a:path w="133350" h="289560">
                <a:moveTo>
                  <a:pt x="89627" y="250189"/>
                </a:moveTo>
                <a:lnTo>
                  <a:pt x="85078" y="250189"/>
                </a:lnTo>
                <a:lnTo>
                  <a:pt x="80455" y="256539"/>
                </a:lnTo>
                <a:lnTo>
                  <a:pt x="78659" y="257809"/>
                </a:lnTo>
                <a:lnTo>
                  <a:pt x="75723" y="261870"/>
                </a:lnTo>
                <a:lnTo>
                  <a:pt x="75040" y="267969"/>
                </a:lnTo>
                <a:lnTo>
                  <a:pt x="74827" y="270509"/>
                </a:lnTo>
                <a:lnTo>
                  <a:pt x="74674" y="274319"/>
                </a:lnTo>
                <a:lnTo>
                  <a:pt x="74243" y="277560"/>
                </a:lnTo>
                <a:lnTo>
                  <a:pt x="74725" y="278129"/>
                </a:lnTo>
                <a:lnTo>
                  <a:pt x="74725" y="285749"/>
                </a:lnTo>
                <a:lnTo>
                  <a:pt x="72660" y="288189"/>
                </a:lnTo>
                <a:lnTo>
                  <a:pt x="75186" y="285749"/>
                </a:lnTo>
                <a:lnTo>
                  <a:pt x="76400" y="284479"/>
                </a:lnTo>
                <a:lnTo>
                  <a:pt x="79838" y="280669"/>
                </a:lnTo>
                <a:lnTo>
                  <a:pt x="81634" y="278129"/>
                </a:lnTo>
                <a:lnTo>
                  <a:pt x="89902" y="267969"/>
                </a:lnTo>
                <a:lnTo>
                  <a:pt x="91617" y="265429"/>
                </a:lnTo>
                <a:lnTo>
                  <a:pt x="95978" y="260349"/>
                </a:lnTo>
                <a:lnTo>
                  <a:pt x="95647" y="255269"/>
                </a:lnTo>
                <a:lnTo>
                  <a:pt x="89627" y="250189"/>
                </a:lnTo>
                <a:close/>
              </a:path>
              <a:path w="133350" h="289560">
                <a:moveTo>
                  <a:pt x="97977" y="111759"/>
                </a:moveTo>
                <a:lnTo>
                  <a:pt x="96094" y="116839"/>
                </a:lnTo>
                <a:lnTo>
                  <a:pt x="94905" y="120649"/>
                </a:lnTo>
                <a:lnTo>
                  <a:pt x="92372" y="129539"/>
                </a:lnTo>
                <a:lnTo>
                  <a:pt x="91175" y="133349"/>
                </a:lnTo>
                <a:lnTo>
                  <a:pt x="86542" y="151129"/>
                </a:lnTo>
                <a:lnTo>
                  <a:pt x="84656" y="157479"/>
                </a:lnTo>
                <a:lnTo>
                  <a:pt x="80069" y="173989"/>
                </a:lnTo>
                <a:lnTo>
                  <a:pt x="78774" y="179069"/>
                </a:lnTo>
                <a:lnTo>
                  <a:pt x="75544" y="190499"/>
                </a:lnTo>
                <a:lnTo>
                  <a:pt x="73943" y="196849"/>
                </a:lnTo>
                <a:lnTo>
                  <a:pt x="72607" y="203199"/>
                </a:lnTo>
                <a:lnTo>
                  <a:pt x="71419" y="208279"/>
                </a:lnTo>
                <a:lnTo>
                  <a:pt x="70567" y="212089"/>
                </a:lnTo>
                <a:lnTo>
                  <a:pt x="70145" y="214629"/>
                </a:lnTo>
                <a:lnTo>
                  <a:pt x="68037" y="226059"/>
                </a:lnTo>
                <a:lnTo>
                  <a:pt x="67622" y="228599"/>
                </a:lnTo>
                <a:lnTo>
                  <a:pt x="66578" y="233679"/>
                </a:lnTo>
                <a:lnTo>
                  <a:pt x="63427" y="247649"/>
                </a:lnTo>
                <a:lnTo>
                  <a:pt x="62176" y="253999"/>
                </a:lnTo>
                <a:lnTo>
                  <a:pt x="61751" y="257809"/>
                </a:lnTo>
                <a:lnTo>
                  <a:pt x="60689" y="266699"/>
                </a:lnTo>
                <a:lnTo>
                  <a:pt x="60450" y="269239"/>
                </a:lnTo>
                <a:lnTo>
                  <a:pt x="60300" y="273049"/>
                </a:lnTo>
                <a:lnTo>
                  <a:pt x="59838" y="277560"/>
                </a:lnTo>
                <a:lnTo>
                  <a:pt x="59762" y="284479"/>
                </a:lnTo>
                <a:lnTo>
                  <a:pt x="60579" y="287019"/>
                </a:lnTo>
                <a:lnTo>
                  <a:pt x="61678" y="287358"/>
                </a:lnTo>
                <a:lnTo>
                  <a:pt x="60316" y="285749"/>
                </a:lnTo>
                <a:lnTo>
                  <a:pt x="60316" y="278129"/>
                </a:lnTo>
                <a:lnTo>
                  <a:pt x="63541" y="274319"/>
                </a:lnTo>
                <a:lnTo>
                  <a:pt x="65944" y="274319"/>
                </a:lnTo>
                <a:lnTo>
                  <a:pt x="68677" y="271779"/>
                </a:lnTo>
                <a:lnTo>
                  <a:pt x="70393" y="269239"/>
                </a:lnTo>
                <a:lnTo>
                  <a:pt x="75723" y="261870"/>
                </a:lnTo>
                <a:lnTo>
                  <a:pt x="76036" y="259079"/>
                </a:lnTo>
                <a:lnTo>
                  <a:pt x="76427" y="256539"/>
                </a:lnTo>
                <a:lnTo>
                  <a:pt x="77555" y="250189"/>
                </a:lnTo>
                <a:lnTo>
                  <a:pt x="80661" y="236219"/>
                </a:lnTo>
                <a:lnTo>
                  <a:pt x="81767" y="231139"/>
                </a:lnTo>
                <a:lnTo>
                  <a:pt x="84289" y="217169"/>
                </a:lnTo>
                <a:lnTo>
                  <a:pt x="84696" y="214629"/>
                </a:lnTo>
                <a:lnTo>
                  <a:pt x="86979" y="204469"/>
                </a:lnTo>
                <a:lnTo>
                  <a:pt x="88562" y="198119"/>
                </a:lnTo>
                <a:lnTo>
                  <a:pt x="92684" y="182879"/>
                </a:lnTo>
                <a:lnTo>
                  <a:pt x="93960" y="177799"/>
                </a:lnTo>
                <a:lnTo>
                  <a:pt x="99026" y="160019"/>
                </a:lnTo>
                <a:lnTo>
                  <a:pt x="100970" y="152399"/>
                </a:lnTo>
                <a:lnTo>
                  <a:pt x="105064" y="137159"/>
                </a:lnTo>
                <a:lnTo>
                  <a:pt x="106225" y="133349"/>
                </a:lnTo>
                <a:lnTo>
                  <a:pt x="108630" y="125729"/>
                </a:lnTo>
                <a:lnTo>
                  <a:pt x="109772" y="121919"/>
                </a:lnTo>
                <a:lnTo>
                  <a:pt x="111145" y="118109"/>
                </a:lnTo>
                <a:lnTo>
                  <a:pt x="110892" y="118109"/>
                </a:lnTo>
                <a:lnTo>
                  <a:pt x="112318" y="114299"/>
                </a:lnTo>
                <a:lnTo>
                  <a:pt x="97278" y="114299"/>
                </a:lnTo>
                <a:lnTo>
                  <a:pt x="97977" y="111759"/>
                </a:lnTo>
                <a:close/>
              </a:path>
              <a:path w="133350" h="289560">
                <a:moveTo>
                  <a:pt x="74243" y="277560"/>
                </a:moveTo>
                <a:lnTo>
                  <a:pt x="74168" y="278129"/>
                </a:lnTo>
                <a:lnTo>
                  <a:pt x="74108" y="279399"/>
                </a:lnTo>
                <a:lnTo>
                  <a:pt x="74725" y="279399"/>
                </a:lnTo>
                <a:lnTo>
                  <a:pt x="74725" y="278129"/>
                </a:lnTo>
                <a:lnTo>
                  <a:pt x="74243" y="277560"/>
                </a:lnTo>
                <a:close/>
              </a:path>
              <a:path w="133350" h="289560">
                <a:moveTo>
                  <a:pt x="71499" y="274319"/>
                </a:moveTo>
                <a:lnTo>
                  <a:pt x="66996" y="274319"/>
                </a:lnTo>
                <a:lnTo>
                  <a:pt x="73644" y="276859"/>
                </a:lnTo>
                <a:lnTo>
                  <a:pt x="74081" y="278129"/>
                </a:lnTo>
                <a:lnTo>
                  <a:pt x="74106" y="279313"/>
                </a:lnTo>
                <a:lnTo>
                  <a:pt x="74168" y="278129"/>
                </a:lnTo>
                <a:lnTo>
                  <a:pt x="74243" y="277560"/>
                </a:lnTo>
                <a:lnTo>
                  <a:pt x="71499" y="274319"/>
                </a:lnTo>
                <a:close/>
              </a:path>
              <a:path w="133350" h="289560">
                <a:moveTo>
                  <a:pt x="74674" y="274319"/>
                </a:moveTo>
                <a:lnTo>
                  <a:pt x="71499" y="274319"/>
                </a:lnTo>
                <a:lnTo>
                  <a:pt x="74243" y="277560"/>
                </a:lnTo>
                <a:lnTo>
                  <a:pt x="74674" y="274319"/>
                </a:lnTo>
                <a:close/>
              </a:path>
              <a:path w="133350" h="289560">
                <a:moveTo>
                  <a:pt x="65944" y="274319"/>
                </a:moveTo>
                <a:lnTo>
                  <a:pt x="64734" y="275589"/>
                </a:lnTo>
                <a:lnTo>
                  <a:pt x="65185" y="275589"/>
                </a:lnTo>
                <a:lnTo>
                  <a:pt x="65944" y="274319"/>
                </a:lnTo>
                <a:close/>
              </a:path>
              <a:path w="133350" h="289560">
                <a:moveTo>
                  <a:pt x="75723" y="261870"/>
                </a:moveTo>
                <a:lnTo>
                  <a:pt x="70393" y="269239"/>
                </a:lnTo>
                <a:lnTo>
                  <a:pt x="68677" y="271779"/>
                </a:lnTo>
                <a:lnTo>
                  <a:pt x="65944" y="274319"/>
                </a:lnTo>
                <a:lnTo>
                  <a:pt x="65185" y="275589"/>
                </a:lnTo>
                <a:lnTo>
                  <a:pt x="70320" y="275589"/>
                </a:lnTo>
                <a:lnTo>
                  <a:pt x="66996" y="274319"/>
                </a:lnTo>
                <a:lnTo>
                  <a:pt x="74674" y="274319"/>
                </a:lnTo>
                <a:lnTo>
                  <a:pt x="74827" y="270509"/>
                </a:lnTo>
                <a:lnTo>
                  <a:pt x="75040" y="267969"/>
                </a:lnTo>
                <a:lnTo>
                  <a:pt x="75723" y="261870"/>
                </a:lnTo>
                <a:close/>
              </a:path>
              <a:path w="133350" h="289560">
                <a:moveTo>
                  <a:pt x="111602" y="116839"/>
                </a:moveTo>
                <a:lnTo>
                  <a:pt x="110892" y="118109"/>
                </a:lnTo>
                <a:lnTo>
                  <a:pt x="111145" y="118109"/>
                </a:lnTo>
                <a:lnTo>
                  <a:pt x="111602" y="116839"/>
                </a:lnTo>
                <a:close/>
              </a:path>
              <a:path w="133350" h="289560">
                <a:moveTo>
                  <a:pt x="130902" y="53668"/>
                </a:moveTo>
                <a:lnTo>
                  <a:pt x="127662" y="55879"/>
                </a:lnTo>
                <a:lnTo>
                  <a:pt x="123967" y="59689"/>
                </a:lnTo>
                <a:lnTo>
                  <a:pt x="121418" y="62229"/>
                </a:lnTo>
                <a:lnTo>
                  <a:pt x="120383" y="62229"/>
                </a:lnTo>
                <a:lnTo>
                  <a:pt x="118277" y="64769"/>
                </a:lnTo>
                <a:lnTo>
                  <a:pt x="117227" y="64769"/>
                </a:lnTo>
                <a:lnTo>
                  <a:pt x="114222" y="67309"/>
                </a:lnTo>
                <a:lnTo>
                  <a:pt x="112641" y="67309"/>
                </a:lnTo>
                <a:lnTo>
                  <a:pt x="112384" y="67432"/>
                </a:lnTo>
                <a:lnTo>
                  <a:pt x="110559" y="72389"/>
                </a:lnTo>
                <a:lnTo>
                  <a:pt x="108160" y="80009"/>
                </a:lnTo>
                <a:lnTo>
                  <a:pt x="107328" y="82550"/>
                </a:lnTo>
                <a:lnTo>
                  <a:pt x="103399" y="95250"/>
                </a:lnTo>
                <a:lnTo>
                  <a:pt x="101686" y="100329"/>
                </a:lnTo>
                <a:lnTo>
                  <a:pt x="97278" y="114299"/>
                </a:lnTo>
                <a:lnTo>
                  <a:pt x="112318" y="114299"/>
                </a:lnTo>
                <a:lnTo>
                  <a:pt x="114693" y="107949"/>
                </a:lnTo>
                <a:lnTo>
                  <a:pt x="115382" y="105409"/>
                </a:lnTo>
                <a:lnTo>
                  <a:pt x="117187" y="99059"/>
                </a:lnTo>
                <a:lnTo>
                  <a:pt x="121878" y="83819"/>
                </a:lnTo>
                <a:lnTo>
                  <a:pt x="123344" y="80009"/>
                </a:lnTo>
                <a:lnTo>
                  <a:pt x="124092" y="77469"/>
                </a:lnTo>
                <a:lnTo>
                  <a:pt x="129071" y="64769"/>
                </a:lnTo>
                <a:lnTo>
                  <a:pt x="132358" y="57150"/>
                </a:lnTo>
                <a:lnTo>
                  <a:pt x="132745" y="55879"/>
                </a:lnTo>
                <a:lnTo>
                  <a:pt x="132979" y="54609"/>
                </a:lnTo>
                <a:lnTo>
                  <a:pt x="130105" y="54609"/>
                </a:lnTo>
                <a:lnTo>
                  <a:pt x="130902" y="53668"/>
                </a:lnTo>
                <a:close/>
              </a:path>
              <a:path w="133350" h="289560">
                <a:moveTo>
                  <a:pt x="60874" y="86359"/>
                </a:moveTo>
                <a:lnTo>
                  <a:pt x="16452" y="86359"/>
                </a:lnTo>
                <a:lnTo>
                  <a:pt x="27298" y="87629"/>
                </a:lnTo>
                <a:lnTo>
                  <a:pt x="52068" y="87629"/>
                </a:lnTo>
                <a:lnTo>
                  <a:pt x="60874" y="86359"/>
                </a:lnTo>
                <a:close/>
              </a:path>
              <a:path w="133350" h="289560">
                <a:moveTo>
                  <a:pt x="93996" y="0"/>
                </a:moveTo>
                <a:lnTo>
                  <a:pt x="71207" y="0"/>
                </a:lnTo>
                <a:lnTo>
                  <a:pt x="65774" y="1269"/>
                </a:lnTo>
                <a:lnTo>
                  <a:pt x="34601" y="17779"/>
                </a:lnTo>
                <a:lnTo>
                  <a:pt x="25297" y="25400"/>
                </a:lnTo>
                <a:lnTo>
                  <a:pt x="21846" y="27939"/>
                </a:lnTo>
                <a:lnTo>
                  <a:pt x="16125" y="34289"/>
                </a:lnTo>
                <a:lnTo>
                  <a:pt x="13811" y="38100"/>
                </a:lnTo>
                <a:lnTo>
                  <a:pt x="8679" y="44450"/>
                </a:lnTo>
                <a:lnTo>
                  <a:pt x="7970" y="45719"/>
                </a:lnTo>
                <a:lnTo>
                  <a:pt x="5929" y="48259"/>
                </a:lnTo>
                <a:lnTo>
                  <a:pt x="4812" y="50918"/>
                </a:lnTo>
                <a:lnTo>
                  <a:pt x="0" y="72389"/>
                </a:lnTo>
                <a:lnTo>
                  <a:pt x="332" y="76200"/>
                </a:lnTo>
                <a:lnTo>
                  <a:pt x="3613" y="81279"/>
                </a:lnTo>
                <a:lnTo>
                  <a:pt x="5924" y="83819"/>
                </a:lnTo>
                <a:lnTo>
                  <a:pt x="13401" y="86359"/>
                </a:lnTo>
                <a:lnTo>
                  <a:pt x="65295" y="86359"/>
                </a:lnTo>
                <a:lnTo>
                  <a:pt x="79042" y="82550"/>
                </a:lnTo>
                <a:lnTo>
                  <a:pt x="87181" y="80009"/>
                </a:lnTo>
                <a:lnTo>
                  <a:pt x="89424" y="78739"/>
                </a:lnTo>
                <a:lnTo>
                  <a:pt x="97414" y="74929"/>
                </a:lnTo>
                <a:lnTo>
                  <a:pt x="102303" y="72389"/>
                </a:lnTo>
                <a:lnTo>
                  <a:pt x="16757" y="72389"/>
                </a:lnTo>
                <a:lnTo>
                  <a:pt x="14037" y="71119"/>
                </a:lnTo>
                <a:lnTo>
                  <a:pt x="14431" y="71119"/>
                </a:lnTo>
                <a:lnTo>
                  <a:pt x="14588" y="68579"/>
                </a:lnTo>
                <a:lnTo>
                  <a:pt x="15529" y="62229"/>
                </a:lnTo>
                <a:lnTo>
                  <a:pt x="17551" y="57150"/>
                </a:lnTo>
                <a:lnTo>
                  <a:pt x="18268" y="55879"/>
                </a:lnTo>
                <a:lnTo>
                  <a:pt x="19831" y="53339"/>
                </a:lnTo>
                <a:lnTo>
                  <a:pt x="25161" y="46989"/>
                </a:lnTo>
                <a:lnTo>
                  <a:pt x="27133" y="44450"/>
                </a:lnTo>
                <a:lnTo>
                  <a:pt x="31838" y="39369"/>
                </a:lnTo>
                <a:lnTo>
                  <a:pt x="34862" y="35559"/>
                </a:lnTo>
                <a:lnTo>
                  <a:pt x="43298" y="29209"/>
                </a:lnTo>
                <a:lnTo>
                  <a:pt x="47315" y="26669"/>
                </a:lnTo>
                <a:lnTo>
                  <a:pt x="55020" y="21589"/>
                </a:lnTo>
                <a:lnTo>
                  <a:pt x="59063" y="19050"/>
                </a:lnTo>
                <a:lnTo>
                  <a:pt x="66809" y="16509"/>
                </a:lnTo>
                <a:lnTo>
                  <a:pt x="69444" y="15239"/>
                </a:lnTo>
                <a:lnTo>
                  <a:pt x="82403" y="15239"/>
                </a:lnTo>
                <a:lnTo>
                  <a:pt x="88388" y="14145"/>
                </a:lnTo>
                <a:lnTo>
                  <a:pt x="88484" y="11429"/>
                </a:lnTo>
                <a:lnTo>
                  <a:pt x="102970" y="11429"/>
                </a:lnTo>
                <a:lnTo>
                  <a:pt x="103052" y="8889"/>
                </a:lnTo>
                <a:lnTo>
                  <a:pt x="101173" y="3809"/>
                </a:lnTo>
                <a:lnTo>
                  <a:pt x="99566" y="2539"/>
                </a:lnTo>
                <a:lnTo>
                  <a:pt x="93996" y="0"/>
                </a:lnTo>
                <a:close/>
              </a:path>
              <a:path w="133350" h="289560">
                <a:moveTo>
                  <a:pt x="118921" y="44614"/>
                </a:moveTo>
                <a:lnTo>
                  <a:pt x="113772" y="49529"/>
                </a:lnTo>
                <a:lnTo>
                  <a:pt x="112233" y="50800"/>
                </a:lnTo>
                <a:lnTo>
                  <a:pt x="111404" y="50800"/>
                </a:lnTo>
                <a:lnTo>
                  <a:pt x="109886" y="52069"/>
                </a:lnTo>
                <a:lnTo>
                  <a:pt x="109212" y="53339"/>
                </a:lnTo>
                <a:lnTo>
                  <a:pt x="107575" y="54609"/>
                </a:lnTo>
                <a:lnTo>
                  <a:pt x="106560" y="54609"/>
                </a:lnTo>
                <a:lnTo>
                  <a:pt x="101593" y="55879"/>
                </a:lnTo>
                <a:lnTo>
                  <a:pt x="98235" y="58419"/>
                </a:lnTo>
                <a:lnTo>
                  <a:pt x="90977" y="62229"/>
                </a:lnTo>
                <a:lnTo>
                  <a:pt x="83416" y="66039"/>
                </a:lnTo>
                <a:lnTo>
                  <a:pt x="81485" y="66039"/>
                </a:lnTo>
                <a:lnTo>
                  <a:pt x="74526" y="68579"/>
                </a:lnTo>
                <a:lnTo>
                  <a:pt x="70540" y="69850"/>
                </a:lnTo>
                <a:lnTo>
                  <a:pt x="63219" y="72389"/>
                </a:lnTo>
                <a:lnTo>
                  <a:pt x="102303" y="72389"/>
                </a:lnTo>
                <a:lnTo>
                  <a:pt x="104748" y="71119"/>
                </a:lnTo>
                <a:lnTo>
                  <a:pt x="107311" y="69850"/>
                </a:lnTo>
                <a:lnTo>
                  <a:pt x="112384" y="67432"/>
                </a:lnTo>
                <a:lnTo>
                  <a:pt x="115702" y="58419"/>
                </a:lnTo>
                <a:lnTo>
                  <a:pt x="118485" y="52069"/>
                </a:lnTo>
                <a:lnTo>
                  <a:pt x="118859" y="52069"/>
                </a:lnTo>
                <a:lnTo>
                  <a:pt x="118921" y="44614"/>
                </a:lnTo>
                <a:close/>
              </a:path>
              <a:path w="133350" h="289560">
                <a:moveTo>
                  <a:pt x="119021" y="50918"/>
                </a:moveTo>
                <a:lnTo>
                  <a:pt x="118921" y="52069"/>
                </a:lnTo>
                <a:lnTo>
                  <a:pt x="118485" y="52069"/>
                </a:lnTo>
                <a:lnTo>
                  <a:pt x="115702" y="58419"/>
                </a:lnTo>
                <a:lnTo>
                  <a:pt x="112384" y="67432"/>
                </a:lnTo>
                <a:lnTo>
                  <a:pt x="112641" y="67309"/>
                </a:lnTo>
                <a:lnTo>
                  <a:pt x="114222" y="67309"/>
                </a:lnTo>
                <a:lnTo>
                  <a:pt x="117227" y="64769"/>
                </a:lnTo>
                <a:lnTo>
                  <a:pt x="118277" y="64769"/>
                </a:lnTo>
                <a:lnTo>
                  <a:pt x="120383" y="62229"/>
                </a:lnTo>
                <a:lnTo>
                  <a:pt x="121418" y="62229"/>
                </a:lnTo>
                <a:lnTo>
                  <a:pt x="123967" y="59689"/>
                </a:lnTo>
                <a:lnTo>
                  <a:pt x="127662" y="55879"/>
                </a:lnTo>
                <a:lnTo>
                  <a:pt x="129522" y="54609"/>
                </a:lnTo>
                <a:lnTo>
                  <a:pt x="122147" y="54609"/>
                </a:lnTo>
                <a:lnTo>
                  <a:pt x="119021" y="50918"/>
                </a:lnTo>
                <a:close/>
              </a:path>
              <a:path w="133350" h="289560">
                <a:moveTo>
                  <a:pt x="102970" y="11429"/>
                </a:moveTo>
                <a:lnTo>
                  <a:pt x="88484" y="11429"/>
                </a:lnTo>
                <a:lnTo>
                  <a:pt x="88933" y="12700"/>
                </a:lnTo>
                <a:lnTo>
                  <a:pt x="89797" y="13969"/>
                </a:lnTo>
                <a:lnTo>
                  <a:pt x="89347" y="13969"/>
                </a:lnTo>
                <a:lnTo>
                  <a:pt x="88388" y="14145"/>
                </a:lnTo>
                <a:lnTo>
                  <a:pt x="88299" y="19050"/>
                </a:lnTo>
                <a:lnTo>
                  <a:pt x="88433" y="21589"/>
                </a:lnTo>
                <a:lnTo>
                  <a:pt x="88431" y="22859"/>
                </a:lnTo>
                <a:lnTo>
                  <a:pt x="87315" y="25400"/>
                </a:lnTo>
                <a:lnTo>
                  <a:pt x="86569" y="27939"/>
                </a:lnTo>
                <a:lnTo>
                  <a:pt x="86598" y="54609"/>
                </a:lnTo>
                <a:lnTo>
                  <a:pt x="89823" y="58419"/>
                </a:lnTo>
                <a:lnTo>
                  <a:pt x="97781" y="58419"/>
                </a:lnTo>
                <a:lnTo>
                  <a:pt x="101006" y="54609"/>
                </a:lnTo>
                <a:lnTo>
                  <a:pt x="100892" y="30479"/>
                </a:lnTo>
                <a:lnTo>
                  <a:pt x="101813" y="29209"/>
                </a:lnTo>
                <a:lnTo>
                  <a:pt x="102232" y="27939"/>
                </a:lnTo>
                <a:lnTo>
                  <a:pt x="102881" y="24129"/>
                </a:lnTo>
                <a:lnTo>
                  <a:pt x="102823" y="21589"/>
                </a:lnTo>
                <a:lnTo>
                  <a:pt x="102701" y="19050"/>
                </a:lnTo>
                <a:lnTo>
                  <a:pt x="102805" y="13969"/>
                </a:lnTo>
                <a:lnTo>
                  <a:pt x="102970" y="11429"/>
                </a:lnTo>
                <a:close/>
              </a:path>
              <a:path w="133350" h="289560">
                <a:moveTo>
                  <a:pt x="119038" y="50800"/>
                </a:moveTo>
                <a:lnTo>
                  <a:pt x="122147" y="54609"/>
                </a:lnTo>
                <a:lnTo>
                  <a:pt x="129522" y="54609"/>
                </a:lnTo>
                <a:lnTo>
                  <a:pt x="130902" y="53668"/>
                </a:lnTo>
                <a:lnTo>
                  <a:pt x="131552" y="52899"/>
                </a:lnTo>
                <a:lnTo>
                  <a:pt x="131872" y="52069"/>
                </a:lnTo>
                <a:lnTo>
                  <a:pt x="126126" y="52069"/>
                </a:lnTo>
                <a:lnTo>
                  <a:pt x="119038" y="50800"/>
                </a:lnTo>
                <a:close/>
              </a:path>
              <a:path w="133350" h="289560">
                <a:moveTo>
                  <a:pt x="133329" y="50800"/>
                </a:moveTo>
                <a:lnTo>
                  <a:pt x="131552" y="52899"/>
                </a:lnTo>
                <a:lnTo>
                  <a:pt x="131382" y="53339"/>
                </a:lnTo>
                <a:lnTo>
                  <a:pt x="130902" y="53668"/>
                </a:lnTo>
                <a:lnTo>
                  <a:pt x="130105" y="54609"/>
                </a:lnTo>
                <a:lnTo>
                  <a:pt x="132979" y="54609"/>
                </a:lnTo>
                <a:lnTo>
                  <a:pt x="133152" y="53668"/>
                </a:lnTo>
                <a:lnTo>
                  <a:pt x="133253" y="52899"/>
                </a:lnTo>
                <a:lnTo>
                  <a:pt x="133329" y="50800"/>
                </a:lnTo>
                <a:close/>
              </a:path>
              <a:path w="133350" h="289560">
                <a:moveTo>
                  <a:pt x="131552" y="52899"/>
                </a:moveTo>
                <a:lnTo>
                  <a:pt x="130902" y="53668"/>
                </a:lnTo>
                <a:lnTo>
                  <a:pt x="131382" y="53339"/>
                </a:lnTo>
                <a:lnTo>
                  <a:pt x="131552" y="52899"/>
                </a:lnTo>
                <a:close/>
              </a:path>
              <a:path w="133350" h="289560">
                <a:moveTo>
                  <a:pt x="133329" y="48259"/>
                </a:moveTo>
                <a:lnTo>
                  <a:pt x="133141" y="49529"/>
                </a:lnTo>
                <a:lnTo>
                  <a:pt x="131872" y="52069"/>
                </a:lnTo>
                <a:lnTo>
                  <a:pt x="131552" y="52899"/>
                </a:lnTo>
                <a:lnTo>
                  <a:pt x="133229" y="50918"/>
                </a:lnTo>
                <a:lnTo>
                  <a:pt x="133329" y="48259"/>
                </a:lnTo>
                <a:close/>
              </a:path>
              <a:path w="133350" h="289560">
                <a:moveTo>
                  <a:pt x="118921" y="51628"/>
                </a:moveTo>
                <a:lnTo>
                  <a:pt x="118859" y="52069"/>
                </a:lnTo>
                <a:lnTo>
                  <a:pt x="118921" y="51628"/>
                </a:lnTo>
                <a:close/>
              </a:path>
              <a:path w="133350" h="289560">
                <a:moveTo>
                  <a:pt x="132507" y="50800"/>
                </a:moveTo>
                <a:lnTo>
                  <a:pt x="119038" y="50800"/>
                </a:lnTo>
                <a:lnTo>
                  <a:pt x="126126" y="52069"/>
                </a:lnTo>
                <a:lnTo>
                  <a:pt x="131872" y="52069"/>
                </a:lnTo>
                <a:lnTo>
                  <a:pt x="132507" y="50800"/>
                </a:lnTo>
                <a:close/>
              </a:path>
              <a:path w="133350" h="289560">
                <a:moveTo>
                  <a:pt x="119475" y="44450"/>
                </a:moveTo>
                <a:lnTo>
                  <a:pt x="119094" y="44450"/>
                </a:lnTo>
                <a:lnTo>
                  <a:pt x="119021" y="50918"/>
                </a:lnTo>
                <a:lnTo>
                  <a:pt x="132507" y="50800"/>
                </a:lnTo>
                <a:lnTo>
                  <a:pt x="133141" y="49529"/>
                </a:lnTo>
                <a:lnTo>
                  <a:pt x="133329" y="48259"/>
                </a:lnTo>
                <a:lnTo>
                  <a:pt x="133329" y="46989"/>
                </a:lnTo>
                <a:lnTo>
                  <a:pt x="126126" y="46989"/>
                </a:lnTo>
                <a:lnTo>
                  <a:pt x="119475" y="44450"/>
                </a:lnTo>
                <a:close/>
              </a:path>
              <a:path w="133350" h="289560">
                <a:moveTo>
                  <a:pt x="133329" y="44450"/>
                </a:moveTo>
                <a:lnTo>
                  <a:pt x="119475" y="44450"/>
                </a:lnTo>
                <a:lnTo>
                  <a:pt x="126126" y="46989"/>
                </a:lnTo>
                <a:lnTo>
                  <a:pt x="133329" y="46989"/>
                </a:lnTo>
                <a:lnTo>
                  <a:pt x="133329" y="44450"/>
                </a:lnTo>
                <a:close/>
              </a:path>
              <a:path w="133350" h="289560">
                <a:moveTo>
                  <a:pt x="130105" y="39369"/>
                </a:moveTo>
                <a:lnTo>
                  <a:pt x="122147" y="39369"/>
                </a:lnTo>
                <a:lnTo>
                  <a:pt x="118921" y="43179"/>
                </a:lnTo>
                <a:lnTo>
                  <a:pt x="118921" y="44614"/>
                </a:lnTo>
                <a:lnTo>
                  <a:pt x="119094" y="44450"/>
                </a:lnTo>
                <a:lnTo>
                  <a:pt x="133329" y="44450"/>
                </a:lnTo>
                <a:lnTo>
                  <a:pt x="133329" y="43179"/>
                </a:lnTo>
                <a:lnTo>
                  <a:pt x="130105" y="39369"/>
                </a:lnTo>
                <a:close/>
              </a:path>
              <a:path w="133350" h="289560">
                <a:moveTo>
                  <a:pt x="133329" y="36829"/>
                </a:moveTo>
                <a:lnTo>
                  <a:pt x="118921" y="36829"/>
                </a:lnTo>
                <a:lnTo>
                  <a:pt x="118921" y="43179"/>
                </a:lnTo>
                <a:lnTo>
                  <a:pt x="122147" y="39369"/>
                </a:lnTo>
                <a:lnTo>
                  <a:pt x="133329" y="39369"/>
                </a:lnTo>
                <a:lnTo>
                  <a:pt x="133329" y="36829"/>
                </a:lnTo>
                <a:close/>
              </a:path>
              <a:path w="133350" h="289560">
                <a:moveTo>
                  <a:pt x="133329" y="39369"/>
                </a:moveTo>
                <a:lnTo>
                  <a:pt x="130105" y="39369"/>
                </a:lnTo>
                <a:lnTo>
                  <a:pt x="133329" y="43179"/>
                </a:lnTo>
                <a:lnTo>
                  <a:pt x="133329" y="39369"/>
                </a:lnTo>
                <a:close/>
              </a:path>
              <a:path w="133350" h="289560">
                <a:moveTo>
                  <a:pt x="88484" y="11429"/>
                </a:moveTo>
                <a:lnTo>
                  <a:pt x="88388" y="14145"/>
                </a:lnTo>
                <a:lnTo>
                  <a:pt x="89347" y="13969"/>
                </a:lnTo>
                <a:lnTo>
                  <a:pt x="89797" y="13969"/>
                </a:lnTo>
                <a:lnTo>
                  <a:pt x="88933" y="12700"/>
                </a:lnTo>
                <a:lnTo>
                  <a:pt x="88484" y="11429"/>
                </a:lnTo>
                <a:close/>
              </a:path>
            </a:pathLst>
          </a:custGeom>
          <a:solidFill>
            <a:srgbClr val="000000"/>
          </a:solidFill>
        </p:spPr>
        <p:txBody>
          <a:bodyPr wrap="square" lIns="0" tIns="0" rIns="0" bIns="0" rtlCol="0"/>
          <a:lstStyle/>
          <a:p>
            <a:endParaRPr/>
          </a:p>
        </p:txBody>
      </p:sp>
      <p:sp>
        <p:nvSpPr>
          <p:cNvPr id="56" name="object 56"/>
          <p:cNvSpPr/>
          <p:nvPr/>
        </p:nvSpPr>
        <p:spPr>
          <a:xfrm>
            <a:off x="7206305" y="3972411"/>
            <a:ext cx="59682" cy="267484"/>
          </a:xfrm>
          <a:custGeom>
            <a:avLst/>
            <a:gdLst/>
            <a:ahLst/>
            <a:cxnLst/>
            <a:rect l="l" t="t" r="r" b="b"/>
            <a:pathLst>
              <a:path w="69850" h="313054">
                <a:moveTo>
                  <a:pt x="5506" y="298046"/>
                </a:moveTo>
                <a:lnTo>
                  <a:pt x="5081" y="298046"/>
                </a:lnTo>
                <a:lnTo>
                  <a:pt x="1855" y="301271"/>
                </a:lnTo>
                <a:lnTo>
                  <a:pt x="1855" y="307354"/>
                </a:lnTo>
                <a:lnTo>
                  <a:pt x="2792" y="309739"/>
                </a:lnTo>
                <a:lnTo>
                  <a:pt x="4409" y="311746"/>
                </a:lnTo>
                <a:lnTo>
                  <a:pt x="11683" y="313027"/>
                </a:lnTo>
                <a:lnTo>
                  <a:pt x="13806" y="311463"/>
                </a:lnTo>
                <a:lnTo>
                  <a:pt x="16264" y="308284"/>
                </a:lnTo>
                <a:lnTo>
                  <a:pt x="16264" y="302124"/>
                </a:lnTo>
                <a:lnTo>
                  <a:pt x="15281" y="302124"/>
                </a:lnTo>
                <a:lnTo>
                  <a:pt x="15043" y="301517"/>
                </a:lnTo>
                <a:lnTo>
                  <a:pt x="14796" y="301058"/>
                </a:lnTo>
                <a:lnTo>
                  <a:pt x="14042" y="300121"/>
                </a:lnTo>
                <a:lnTo>
                  <a:pt x="4363" y="300121"/>
                </a:lnTo>
                <a:lnTo>
                  <a:pt x="4672" y="299631"/>
                </a:lnTo>
                <a:lnTo>
                  <a:pt x="5506" y="298046"/>
                </a:lnTo>
                <a:close/>
              </a:path>
              <a:path w="69850" h="313054">
                <a:moveTo>
                  <a:pt x="1855" y="307354"/>
                </a:moveTo>
                <a:lnTo>
                  <a:pt x="1855" y="309229"/>
                </a:lnTo>
                <a:lnTo>
                  <a:pt x="5081" y="312455"/>
                </a:lnTo>
                <a:lnTo>
                  <a:pt x="8436" y="312455"/>
                </a:lnTo>
                <a:lnTo>
                  <a:pt x="4409" y="311746"/>
                </a:lnTo>
                <a:lnTo>
                  <a:pt x="2792" y="309739"/>
                </a:lnTo>
                <a:lnTo>
                  <a:pt x="1855" y="307354"/>
                </a:lnTo>
                <a:close/>
              </a:path>
              <a:path w="69850" h="313054">
                <a:moveTo>
                  <a:pt x="16264" y="308284"/>
                </a:moveTo>
                <a:lnTo>
                  <a:pt x="13806" y="311463"/>
                </a:lnTo>
                <a:lnTo>
                  <a:pt x="12459" y="312455"/>
                </a:lnTo>
                <a:lnTo>
                  <a:pt x="13039" y="312455"/>
                </a:lnTo>
                <a:lnTo>
                  <a:pt x="16264" y="309229"/>
                </a:lnTo>
                <a:lnTo>
                  <a:pt x="16264" y="308284"/>
                </a:lnTo>
                <a:close/>
              </a:path>
              <a:path w="69850" h="313054">
                <a:moveTo>
                  <a:pt x="17383" y="280896"/>
                </a:moveTo>
                <a:lnTo>
                  <a:pt x="14700" y="281728"/>
                </a:lnTo>
                <a:lnTo>
                  <a:pt x="14569" y="284603"/>
                </a:lnTo>
                <a:lnTo>
                  <a:pt x="14442" y="290296"/>
                </a:lnTo>
                <a:lnTo>
                  <a:pt x="14665" y="293775"/>
                </a:lnTo>
                <a:lnTo>
                  <a:pt x="14994" y="299895"/>
                </a:lnTo>
                <a:lnTo>
                  <a:pt x="15114" y="300121"/>
                </a:lnTo>
                <a:lnTo>
                  <a:pt x="16264" y="301271"/>
                </a:lnTo>
                <a:lnTo>
                  <a:pt x="16264" y="308284"/>
                </a:lnTo>
                <a:lnTo>
                  <a:pt x="16437" y="308061"/>
                </a:lnTo>
                <a:lnTo>
                  <a:pt x="17059" y="307032"/>
                </a:lnTo>
                <a:lnTo>
                  <a:pt x="18625" y="304057"/>
                </a:lnTo>
                <a:lnTo>
                  <a:pt x="22578" y="295217"/>
                </a:lnTo>
                <a:lnTo>
                  <a:pt x="23242" y="293775"/>
                </a:lnTo>
                <a:lnTo>
                  <a:pt x="25777" y="288960"/>
                </a:lnTo>
                <a:lnTo>
                  <a:pt x="24425" y="284603"/>
                </a:lnTo>
                <a:lnTo>
                  <a:pt x="17383" y="280896"/>
                </a:lnTo>
                <a:close/>
              </a:path>
              <a:path w="69850" h="313054">
                <a:moveTo>
                  <a:pt x="49523" y="13585"/>
                </a:moveTo>
                <a:lnTo>
                  <a:pt x="49555" y="19738"/>
                </a:lnTo>
                <a:lnTo>
                  <a:pt x="49679" y="28371"/>
                </a:lnTo>
                <a:lnTo>
                  <a:pt x="49268" y="34291"/>
                </a:lnTo>
                <a:lnTo>
                  <a:pt x="42139" y="74316"/>
                </a:lnTo>
                <a:lnTo>
                  <a:pt x="36367" y="99707"/>
                </a:lnTo>
                <a:lnTo>
                  <a:pt x="32017" y="119075"/>
                </a:lnTo>
                <a:lnTo>
                  <a:pt x="31074" y="123085"/>
                </a:lnTo>
                <a:lnTo>
                  <a:pt x="29157" y="130811"/>
                </a:lnTo>
                <a:lnTo>
                  <a:pt x="28178" y="134443"/>
                </a:lnTo>
                <a:lnTo>
                  <a:pt x="24362" y="148257"/>
                </a:lnTo>
                <a:lnTo>
                  <a:pt x="23370" y="151978"/>
                </a:lnTo>
                <a:lnTo>
                  <a:pt x="13999" y="192640"/>
                </a:lnTo>
                <a:lnTo>
                  <a:pt x="8178" y="220355"/>
                </a:lnTo>
                <a:lnTo>
                  <a:pt x="4922" y="235430"/>
                </a:lnTo>
                <a:lnTo>
                  <a:pt x="4494" y="237539"/>
                </a:lnTo>
                <a:lnTo>
                  <a:pt x="3114" y="247327"/>
                </a:lnTo>
                <a:lnTo>
                  <a:pt x="2853" y="250460"/>
                </a:lnTo>
                <a:lnTo>
                  <a:pt x="2044" y="262830"/>
                </a:lnTo>
                <a:lnTo>
                  <a:pt x="1285" y="270724"/>
                </a:lnTo>
                <a:lnTo>
                  <a:pt x="369" y="279706"/>
                </a:lnTo>
                <a:lnTo>
                  <a:pt x="13" y="287461"/>
                </a:lnTo>
                <a:lnTo>
                  <a:pt x="0" y="290296"/>
                </a:lnTo>
                <a:lnTo>
                  <a:pt x="337" y="295583"/>
                </a:lnTo>
                <a:lnTo>
                  <a:pt x="643" y="301271"/>
                </a:lnTo>
                <a:lnTo>
                  <a:pt x="764" y="302666"/>
                </a:lnTo>
                <a:lnTo>
                  <a:pt x="1191" y="305280"/>
                </a:lnTo>
                <a:lnTo>
                  <a:pt x="1427" y="306265"/>
                </a:lnTo>
                <a:lnTo>
                  <a:pt x="1855" y="307354"/>
                </a:lnTo>
                <a:lnTo>
                  <a:pt x="1855" y="301271"/>
                </a:lnTo>
                <a:lnTo>
                  <a:pt x="5081" y="298046"/>
                </a:lnTo>
                <a:lnTo>
                  <a:pt x="5506" y="298046"/>
                </a:lnTo>
                <a:lnTo>
                  <a:pt x="5666" y="297742"/>
                </a:lnTo>
                <a:lnTo>
                  <a:pt x="6330" y="296299"/>
                </a:lnTo>
                <a:lnTo>
                  <a:pt x="9593" y="288960"/>
                </a:lnTo>
                <a:lnTo>
                  <a:pt x="10283" y="287461"/>
                </a:lnTo>
                <a:lnTo>
                  <a:pt x="13026" y="282248"/>
                </a:lnTo>
                <a:lnTo>
                  <a:pt x="14700" y="281728"/>
                </a:lnTo>
                <a:lnTo>
                  <a:pt x="14744" y="280765"/>
                </a:lnTo>
                <a:lnTo>
                  <a:pt x="15052" y="277581"/>
                </a:lnTo>
                <a:lnTo>
                  <a:pt x="16149" y="266908"/>
                </a:lnTo>
                <a:lnTo>
                  <a:pt x="16410" y="263949"/>
                </a:lnTo>
                <a:lnTo>
                  <a:pt x="22631" y="221660"/>
                </a:lnTo>
                <a:lnTo>
                  <a:pt x="24746" y="211418"/>
                </a:lnTo>
                <a:lnTo>
                  <a:pt x="33452" y="171607"/>
                </a:lnTo>
                <a:lnTo>
                  <a:pt x="42219" y="137726"/>
                </a:lnTo>
                <a:lnTo>
                  <a:pt x="43209" y="134011"/>
                </a:lnTo>
                <a:lnTo>
                  <a:pt x="45084" y="126448"/>
                </a:lnTo>
                <a:lnTo>
                  <a:pt x="46048" y="122350"/>
                </a:lnTo>
                <a:lnTo>
                  <a:pt x="47856" y="114395"/>
                </a:lnTo>
                <a:lnTo>
                  <a:pt x="51722" y="97177"/>
                </a:lnTo>
                <a:lnTo>
                  <a:pt x="55452" y="80893"/>
                </a:lnTo>
                <a:lnTo>
                  <a:pt x="56233" y="77321"/>
                </a:lnTo>
                <a:lnTo>
                  <a:pt x="58610" y="65711"/>
                </a:lnTo>
                <a:lnTo>
                  <a:pt x="60063" y="57889"/>
                </a:lnTo>
                <a:lnTo>
                  <a:pt x="61281" y="50450"/>
                </a:lnTo>
                <a:lnTo>
                  <a:pt x="58774" y="50450"/>
                </a:lnTo>
                <a:lnTo>
                  <a:pt x="55158" y="47669"/>
                </a:lnTo>
                <a:lnTo>
                  <a:pt x="49836" y="13898"/>
                </a:lnTo>
                <a:lnTo>
                  <a:pt x="49523" y="13585"/>
                </a:lnTo>
                <a:close/>
              </a:path>
              <a:path w="69850" h="313054">
                <a:moveTo>
                  <a:pt x="14876" y="297784"/>
                </a:moveTo>
                <a:lnTo>
                  <a:pt x="8199" y="297784"/>
                </a:lnTo>
                <a:lnTo>
                  <a:pt x="12110" y="298472"/>
                </a:lnTo>
                <a:lnTo>
                  <a:pt x="13453" y="299389"/>
                </a:lnTo>
                <a:lnTo>
                  <a:pt x="14796" y="301058"/>
                </a:lnTo>
                <a:lnTo>
                  <a:pt x="15043" y="301517"/>
                </a:lnTo>
                <a:lnTo>
                  <a:pt x="15281" y="302124"/>
                </a:lnTo>
                <a:lnTo>
                  <a:pt x="15086" y="300954"/>
                </a:lnTo>
                <a:lnTo>
                  <a:pt x="15004" y="300011"/>
                </a:lnTo>
                <a:lnTo>
                  <a:pt x="13039" y="298046"/>
                </a:lnTo>
                <a:lnTo>
                  <a:pt x="14889" y="298046"/>
                </a:lnTo>
                <a:lnTo>
                  <a:pt x="14876" y="297784"/>
                </a:lnTo>
                <a:close/>
              </a:path>
              <a:path w="69850" h="313054">
                <a:moveTo>
                  <a:pt x="15004" y="300011"/>
                </a:moveTo>
                <a:lnTo>
                  <a:pt x="15086" y="300954"/>
                </a:lnTo>
                <a:lnTo>
                  <a:pt x="15281" y="302124"/>
                </a:lnTo>
                <a:lnTo>
                  <a:pt x="16264" y="302124"/>
                </a:lnTo>
                <a:lnTo>
                  <a:pt x="16264" y="301271"/>
                </a:lnTo>
                <a:lnTo>
                  <a:pt x="15004" y="300011"/>
                </a:lnTo>
                <a:close/>
              </a:path>
              <a:path w="69850" h="313054">
                <a:moveTo>
                  <a:pt x="14700" y="281728"/>
                </a:moveTo>
                <a:lnTo>
                  <a:pt x="13026" y="282248"/>
                </a:lnTo>
                <a:lnTo>
                  <a:pt x="10209" y="287621"/>
                </a:lnTo>
                <a:lnTo>
                  <a:pt x="9558" y="289036"/>
                </a:lnTo>
                <a:lnTo>
                  <a:pt x="6330" y="296299"/>
                </a:lnTo>
                <a:lnTo>
                  <a:pt x="5644" y="297784"/>
                </a:lnTo>
                <a:lnTo>
                  <a:pt x="4641" y="299681"/>
                </a:lnTo>
                <a:lnTo>
                  <a:pt x="4363" y="300121"/>
                </a:lnTo>
                <a:lnTo>
                  <a:pt x="4538" y="299895"/>
                </a:lnTo>
                <a:lnTo>
                  <a:pt x="4790" y="299631"/>
                </a:lnTo>
                <a:lnTo>
                  <a:pt x="6513" y="298361"/>
                </a:lnTo>
                <a:lnTo>
                  <a:pt x="8199" y="297784"/>
                </a:lnTo>
                <a:lnTo>
                  <a:pt x="14876" y="297784"/>
                </a:lnTo>
                <a:lnTo>
                  <a:pt x="14616" y="292841"/>
                </a:lnTo>
                <a:lnTo>
                  <a:pt x="14442" y="290296"/>
                </a:lnTo>
                <a:lnTo>
                  <a:pt x="14438" y="287461"/>
                </a:lnTo>
                <a:lnTo>
                  <a:pt x="14700" y="281728"/>
                </a:lnTo>
                <a:close/>
              </a:path>
              <a:path w="69850" h="313054">
                <a:moveTo>
                  <a:pt x="8199" y="297784"/>
                </a:moveTo>
                <a:lnTo>
                  <a:pt x="6513" y="298361"/>
                </a:lnTo>
                <a:lnTo>
                  <a:pt x="4742" y="299681"/>
                </a:lnTo>
                <a:lnTo>
                  <a:pt x="4363" y="300121"/>
                </a:lnTo>
                <a:lnTo>
                  <a:pt x="14042" y="300121"/>
                </a:lnTo>
                <a:lnTo>
                  <a:pt x="13453" y="299389"/>
                </a:lnTo>
                <a:lnTo>
                  <a:pt x="12110" y="298472"/>
                </a:lnTo>
                <a:lnTo>
                  <a:pt x="8199" y="297784"/>
                </a:lnTo>
                <a:close/>
              </a:path>
              <a:path w="69850" h="313054">
                <a:moveTo>
                  <a:pt x="14889" y="298046"/>
                </a:moveTo>
                <a:lnTo>
                  <a:pt x="13039" y="298046"/>
                </a:lnTo>
                <a:lnTo>
                  <a:pt x="15004" y="300011"/>
                </a:lnTo>
                <a:lnTo>
                  <a:pt x="14889" y="298046"/>
                </a:lnTo>
                <a:close/>
              </a:path>
              <a:path w="69850" h="313054">
                <a:moveTo>
                  <a:pt x="63931" y="13585"/>
                </a:moveTo>
                <a:lnTo>
                  <a:pt x="60705" y="16809"/>
                </a:lnTo>
                <a:lnTo>
                  <a:pt x="50505" y="16809"/>
                </a:lnTo>
                <a:lnTo>
                  <a:pt x="51178" y="19738"/>
                </a:lnTo>
                <a:lnTo>
                  <a:pt x="51793" y="23026"/>
                </a:lnTo>
                <a:lnTo>
                  <a:pt x="52279" y="26047"/>
                </a:lnTo>
                <a:lnTo>
                  <a:pt x="53199" y="32329"/>
                </a:lnTo>
                <a:lnTo>
                  <a:pt x="55158" y="47669"/>
                </a:lnTo>
                <a:lnTo>
                  <a:pt x="58774" y="50450"/>
                </a:lnTo>
                <a:lnTo>
                  <a:pt x="61335" y="50117"/>
                </a:lnTo>
                <a:lnTo>
                  <a:pt x="63127" y="39170"/>
                </a:lnTo>
                <a:lnTo>
                  <a:pt x="63599" y="35920"/>
                </a:lnTo>
                <a:lnTo>
                  <a:pt x="64123" y="28371"/>
                </a:lnTo>
                <a:lnTo>
                  <a:pt x="64050" y="23026"/>
                </a:lnTo>
                <a:lnTo>
                  <a:pt x="63931" y="16809"/>
                </a:lnTo>
                <a:lnTo>
                  <a:pt x="52749" y="16809"/>
                </a:lnTo>
                <a:lnTo>
                  <a:pt x="49836" y="13898"/>
                </a:lnTo>
                <a:lnTo>
                  <a:pt x="63931" y="13898"/>
                </a:lnTo>
                <a:lnTo>
                  <a:pt x="63931" y="13585"/>
                </a:lnTo>
                <a:close/>
              </a:path>
              <a:path w="69850" h="313054">
                <a:moveTo>
                  <a:pt x="61335" y="50117"/>
                </a:moveTo>
                <a:lnTo>
                  <a:pt x="58774" y="50450"/>
                </a:lnTo>
                <a:lnTo>
                  <a:pt x="61281" y="50450"/>
                </a:lnTo>
                <a:lnTo>
                  <a:pt x="61335" y="50117"/>
                </a:lnTo>
                <a:close/>
              </a:path>
              <a:path w="69850" h="313054">
                <a:moveTo>
                  <a:pt x="63931" y="10863"/>
                </a:moveTo>
                <a:lnTo>
                  <a:pt x="64050" y="23026"/>
                </a:lnTo>
                <a:lnTo>
                  <a:pt x="64123" y="28371"/>
                </a:lnTo>
                <a:lnTo>
                  <a:pt x="63599" y="35920"/>
                </a:lnTo>
                <a:lnTo>
                  <a:pt x="63127" y="39170"/>
                </a:lnTo>
                <a:lnTo>
                  <a:pt x="61335" y="50117"/>
                </a:lnTo>
                <a:lnTo>
                  <a:pt x="66664" y="49423"/>
                </a:lnTo>
                <a:lnTo>
                  <a:pt x="69447" y="45807"/>
                </a:lnTo>
                <a:lnTo>
                  <a:pt x="67475" y="30377"/>
                </a:lnTo>
                <a:lnTo>
                  <a:pt x="66388" y="23026"/>
                </a:lnTo>
                <a:lnTo>
                  <a:pt x="65996" y="20595"/>
                </a:lnTo>
                <a:lnTo>
                  <a:pt x="65286" y="16809"/>
                </a:lnTo>
                <a:lnTo>
                  <a:pt x="63931" y="10863"/>
                </a:lnTo>
                <a:close/>
              </a:path>
              <a:path w="69850" h="313054">
                <a:moveTo>
                  <a:pt x="60705" y="2401"/>
                </a:moveTo>
                <a:lnTo>
                  <a:pt x="52749" y="2401"/>
                </a:lnTo>
                <a:lnTo>
                  <a:pt x="49523" y="5627"/>
                </a:lnTo>
                <a:lnTo>
                  <a:pt x="49563" y="11992"/>
                </a:lnTo>
                <a:lnTo>
                  <a:pt x="49719" y="13385"/>
                </a:lnTo>
                <a:lnTo>
                  <a:pt x="49836" y="13898"/>
                </a:lnTo>
                <a:lnTo>
                  <a:pt x="52749" y="16809"/>
                </a:lnTo>
                <a:lnTo>
                  <a:pt x="60705" y="16809"/>
                </a:lnTo>
                <a:lnTo>
                  <a:pt x="63931" y="13585"/>
                </a:lnTo>
                <a:lnTo>
                  <a:pt x="63931" y="11242"/>
                </a:lnTo>
                <a:lnTo>
                  <a:pt x="56728" y="11242"/>
                </a:lnTo>
                <a:lnTo>
                  <a:pt x="63892" y="10491"/>
                </a:lnTo>
                <a:lnTo>
                  <a:pt x="63931" y="5627"/>
                </a:lnTo>
                <a:lnTo>
                  <a:pt x="60705" y="2401"/>
                </a:lnTo>
                <a:close/>
              </a:path>
              <a:path w="69850" h="313054">
                <a:moveTo>
                  <a:pt x="49523" y="11242"/>
                </a:moveTo>
                <a:lnTo>
                  <a:pt x="49523" y="13585"/>
                </a:lnTo>
                <a:lnTo>
                  <a:pt x="49836" y="13898"/>
                </a:lnTo>
                <a:lnTo>
                  <a:pt x="49719" y="13385"/>
                </a:lnTo>
                <a:lnTo>
                  <a:pt x="49563" y="11992"/>
                </a:lnTo>
                <a:lnTo>
                  <a:pt x="49523" y="11242"/>
                </a:lnTo>
                <a:close/>
              </a:path>
              <a:path w="69850" h="313054">
                <a:moveTo>
                  <a:pt x="63892" y="10491"/>
                </a:moveTo>
                <a:lnTo>
                  <a:pt x="56728" y="11242"/>
                </a:lnTo>
                <a:lnTo>
                  <a:pt x="63931" y="11242"/>
                </a:lnTo>
                <a:lnTo>
                  <a:pt x="63892" y="10491"/>
                </a:lnTo>
                <a:close/>
              </a:path>
              <a:path w="69850" h="313054">
                <a:moveTo>
                  <a:pt x="63931" y="10491"/>
                </a:moveTo>
                <a:lnTo>
                  <a:pt x="63931" y="10863"/>
                </a:lnTo>
                <a:lnTo>
                  <a:pt x="63931" y="10491"/>
                </a:lnTo>
                <a:close/>
              </a:path>
              <a:path w="69850" h="313054">
                <a:moveTo>
                  <a:pt x="63931" y="0"/>
                </a:moveTo>
                <a:lnTo>
                  <a:pt x="49523" y="0"/>
                </a:lnTo>
                <a:lnTo>
                  <a:pt x="49523" y="5627"/>
                </a:lnTo>
                <a:lnTo>
                  <a:pt x="52749" y="2401"/>
                </a:lnTo>
                <a:lnTo>
                  <a:pt x="63931" y="2401"/>
                </a:lnTo>
                <a:lnTo>
                  <a:pt x="63931" y="0"/>
                </a:lnTo>
                <a:close/>
              </a:path>
              <a:path w="69850" h="313054">
                <a:moveTo>
                  <a:pt x="63931" y="2401"/>
                </a:moveTo>
                <a:lnTo>
                  <a:pt x="60705" y="2401"/>
                </a:lnTo>
                <a:lnTo>
                  <a:pt x="63931" y="5627"/>
                </a:lnTo>
                <a:lnTo>
                  <a:pt x="63931" y="2401"/>
                </a:lnTo>
                <a:close/>
              </a:path>
            </a:pathLst>
          </a:custGeom>
          <a:solidFill>
            <a:srgbClr val="000000"/>
          </a:solidFill>
        </p:spPr>
        <p:txBody>
          <a:bodyPr wrap="square" lIns="0" tIns="0" rIns="0" bIns="0" rtlCol="0"/>
          <a:lstStyle/>
          <a:p>
            <a:endParaRPr/>
          </a:p>
        </p:txBody>
      </p:sp>
      <p:sp>
        <p:nvSpPr>
          <p:cNvPr id="57" name="object 57"/>
          <p:cNvSpPr/>
          <p:nvPr/>
        </p:nvSpPr>
        <p:spPr>
          <a:xfrm>
            <a:off x="1319184" y="4481677"/>
            <a:ext cx="119906" cy="252292"/>
          </a:xfrm>
          <a:custGeom>
            <a:avLst/>
            <a:gdLst/>
            <a:ahLst/>
            <a:cxnLst/>
            <a:rect l="l" t="t" r="r" b="b"/>
            <a:pathLst>
              <a:path w="140335" h="295275">
                <a:moveTo>
                  <a:pt x="125590" y="4927"/>
                </a:moveTo>
                <a:lnTo>
                  <a:pt x="121737" y="10924"/>
                </a:lnTo>
                <a:lnTo>
                  <a:pt x="120602" y="12622"/>
                </a:lnTo>
                <a:lnTo>
                  <a:pt x="113358" y="23068"/>
                </a:lnTo>
                <a:lnTo>
                  <a:pt x="109673" y="28596"/>
                </a:lnTo>
                <a:lnTo>
                  <a:pt x="86686" y="67471"/>
                </a:lnTo>
                <a:lnTo>
                  <a:pt x="63539" y="110246"/>
                </a:lnTo>
                <a:lnTo>
                  <a:pt x="46413" y="144871"/>
                </a:lnTo>
                <a:lnTo>
                  <a:pt x="26989" y="187210"/>
                </a:lnTo>
                <a:lnTo>
                  <a:pt x="10736" y="225715"/>
                </a:lnTo>
                <a:lnTo>
                  <a:pt x="13" y="265991"/>
                </a:lnTo>
                <a:lnTo>
                  <a:pt x="0" y="272174"/>
                </a:lnTo>
                <a:lnTo>
                  <a:pt x="2218" y="283104"/>
                </a:lnTo>
                <a:lnTo>
                  <a:pt x="32213" y="294681"/>
                </a:lnTo>
                <a:lnTo>
                  <a:pt x="42520" y="292911"/>
                </a:lnTo>
                <a:lnTo>
                  <a:pt x="31381" y="280205"/>
                </a:lnTo>
                <a:lnTo>
                  <a:pt x="27467" y="280169"/>
                </a:lnTo>
                <a:lnTo>
                  <a:pt x="14483" y="271089"/>
                </a:lnTo>
                <a:lnTo>
                  <a:pt x="14561" y="265991"/>
                </a:lnTo>
                <a:lnTo>
                  <a:pt x="26226" y="225639"/>
                </a:lnTo>
                <a:lnTo>
                  <a:pt x="44562" y="183110"/>
                </a:lnTo>
                <a:lnTo>
                  <a:pt x="65177" y="139155"/>
                </a:lnTo>
                <a:lnTo>
                  <a:pt x="87221" y="96279"/>
                </a:lnTo>
                <a:lnTo>
                  <a:pt x="110540" y="54790"/>
                </a:lnTo>
                <a:lnTo>
                  <a:pt x="113246" y="50233"/>
                </a:lnTo>
                <a:lnTo>
                  <a:pt x="113621" y="48522"/>
                </a:lnTo>
                <a:lnTo>
                  <a:pt x="114252" y="45176"/>
                </a:lnTo>
                <a:lnTo>
                  <a:pt x="116127" y="33002"/>
                </a:lnTo>
                <a:lnTo>
                  <a:pt x="116674" y="30093"/>
                </a:lnTo>
                <a:lnTo>
                  <a:pt x="117974" y="25162"/>
                </a:lnTo>
                <a:lnTo>
                  <a:pt x="118756" y="22849"/>
                </a:lnTo>
                <a:lnTo>
                  <a:pt x="119835" y="20032"/>
                </a:lnTo>
                <a:lnTo>
                  <a:pt x="121466" y="15871"/>
                </a:lnTo>
                <a:lnTo>
                  <a:pt x="123803" y="9607"/>
                </a:lnTo>
                <a:lnTo>
                  <a:pt x="124907" y="7062"/>
                </a:lnTo>
                <a:lnTo>
                  <a:pt x="125478" y="5886"/>
                </a:lnTo>
                <a:lnTo>
                  <a:pt x="125590" y="4927"/>
                </a:lnTo>
                <a:close/>
              </a:path>
              <a:path w="140335" h="295275">
                <a:moveTo>
                  <a:pt x="84684" y="212770"/>
                </a:moveTo>
                <a:lnTo>
                  <a:pt x="81554" y="212770"/>
                </a:lnTo>
                <a:lnTo>
                  <a:pt x="81511" y="218127"/>
                </a:lnTo>
                <a:lnTo>
                  <a:pt x="65359" y="260892"/>
                </a:lnTo>
                <a:lnTo>
                  <a:pt x="31381" y="280205"/>
                </a:lnTo>
                <a:lnTo>
                  <a:pt x="65876" y="280205"/>
                </a:lnTo>
                <a:lnTo>
                  <a:pt x="90660" y="248107"/>
                </a:lnTo>
                <a:lnTo>
                  <a:pt x="96096" y="225715"/>
                </a:lnTo>
                <a:lnTo>
                  <a:pt x="96049" y="220534"/>
                </a:lnTo>
                <a:lnTo>
                  <a:pt x="95955" y="218528"/>
                </a:lnTo>
                <a:lnTo>
                  <a:pt x="94435" y="218528"/>
                </a:lnTo>
                <a:lnTo>
                  <a:pt x="89282" y="215549"/>
                </a:lnTo>
                <a:lnTo>
                  <a:pt x="84684" y="212770"/>
                </a:lnTo>
                <a:close/>
              </a:path>
              <a:path w="140335" h="295275">
                <a:moveTo>
                  <a:pt x="74513" y="206780"/>
                </a:moveTo>
                <a:lnTo>
                  <a:pt x="75025" y="207035"/>
                </a:lnTo>
                <a:lnTo>
                  <a:pt x="78242" y="208876"/>
                </a:lnTo>
                <a:lnTo>
                  <a:pt x="89282" y="215549"/>
                </a:lnTo>
                <a:lnTo>
                  <a:pt x="94435" y="218528"/>
                </a:lnTo>
                <a:lnTo>
                  <a:pt x="95936" y="218127"/>
                </a:lnTo>
                <a:lnTo>
                  <a:pt x="96060" y="212117"/>
                </a:lnTo>
                <a:lnTo>
                  <a:pt x="96024" y="210459"/>
                </a:lnTo>
                <a:lnTo>
                  <a:pt x="95886" y="208964"/>
                </a:lnTo>
                <a:lnTo>
                  <a:pt x="95108" y="207534"/>
                </a:lnTo>
                <a:lnTo>
                  <a:pt x="77560" y="207534"/>
                </a:lnTo>
                <a:lnTo>
                  <a:pt x="75897" y="207134"/>
                </a:lnTo>
                <a:lnTo>
                  <a:pt x="74968" y="206946"/>
                </a:lnTo>
                <a:lnTo>
                  <a:pt x="74513" y="206780"/>
                </a:lnTo>
                <a:close/>
              </a:path>
              <a:path w="140335" h="295275">
                <a:moveTo>
                  <a:pt x="95936" y="218127"/>
                </a:moveTo>
                <a:lnTo>
                  <a:pt x="94435" y="218528"/>
                </a:lnTo>
                <a:lnTo>
                  <a:pt x="95955" y="218528"/>
                </a:lnTo>
                <a:lnTo>
                  <a:pt x="95936" y="218127"/>
                </a:lnTo>
                <a:close/>
              </a:path>
              <a:path w="140335" h="295275">
                <a:moveTo>
                  <a:pt x="82889" y="194921"/>
                </a:moveTo>
                <a:lnTo>
                  <a:pt x="84006" y="196038"/>
                </a:lnTo>
                <a:lnTo>
                  <a:pt x="84006" y="197079"/>
                </a:lnTo>
                <a:lnTo>
                  <a:pt x="86442" y="198638"/>
                </a:lnTo>
                <a:lnTo>
                  <a:pt x="96060" y="212117"/>
                </a:lnTo>
                <a:lnTo>
                  <a:pt x="95936" y="218127"/>
                </a:lnTo>
                <a:lnTo>
                  <a:pt x="98842" y="217350"/>
                </a:lnTo>
                <a:lnTo>
                  <a:pt x="102824" y="210459"/>
                </a:lnTo>
                <a:lnTo>
                  <a:pt x="101632" y="206046"/>
                </a:lnTo>
                <a:lnTo>
                  <a:pt x="96613" y="203145"/>
                </a:lnTo>
                <a:lnTo>
                  <a:pt x="85573" y="196472"/>
                </a:lnTo>
                <a:lnTo>
                  <a:pt x="82889" y="194921"/>
                </a:lnTo>
                <a:close/>
              </a:path>
              <a:path w="140335" h="295275">
                <a:moveTo>
                  <a:pt x="81560" y="212835"/>
                </a:moveTo>
                <a:close/>
              </a:path>
              <a:path w="140335" h="295275">
                <a:moveTo>
                  <a:pt x="76108" y="192457"/>
                </a:moveTo>
                <a:lnTo>
                  <a:pt x="71238" y="195439"/>
                </a:lnTo>
                <a:lnTo>
                  <a:pt x="69597" y="199546"/>
                </a:lnTo>
                <a:lnTo>
                  <a:pt x="69597" y="201409"/>
                </a:lnTo>
                <a:lnTo>
                  <a:pt x="80717" y="212117"/>
                </a:lnTo>
                <a:lnTo>
                  <a:pt x="81560" y="212835"/>
                </a:lnTo>
                <a:lnTo>
                  <a:pt x="84684" y="212770"/>
                </a:lnTo>
                <a:lnTo>
                  <a:pt x="78242" y="208876"/>
                </a:lnTo>
                <a:lnTo>
                  <a:pt x="75025" y="207035"/>
                </a:lnTo>
                <a:lnTo>
                  <a:pt x="74513" y="206780"/>
                </a:lnTo>
                <a:lnTo>
                  <a:pt x="78792" y="206780"/>
                </a:lnTo>
                <a:lnTo>
                  <a:pt x="82364" y="204594"/>
                </a:lnTo>
                <a:lnTo>
                  <a:pt x="84006" y="200479"/>
                </a:lnTo>
                <a:lnTo>
                  <a:pt x="83947" y="198638"/>
                </a:lnTo>
                <a:lnTo>
                  <a:pt x="83581" y="197672"/>
                </a:lnTo>
                <a:lnTo>
                  <a:pt x="83130" y="196653"/>
                </a:lnTo>
                <a:lnTo>
                  <a:pt x="82570" y="195845"/>
                </a:lnTo>
                <a:lnTo>
                  <a:pt x="83813" y="195845"/>
                </a:lnTo>
                <a:lnTo>
                  <a:pt x="77911" y="192867"/>
                </a:lnTo>
                <a:lnTo>
                  <a:pt x="76108" y="192457"/>
                </a:lnTo>
                <a:close/>
              </a:path>
              <a:path w="140335" h="295275">
                <a:moveTo>
                  <a:pt x="78792" y="206780"/>
                </a:moveTo>
                <a:lnTo>
                  <a:pt x="74513" y="206780"/>
                </a:lnTo>
                <a:lnTo>
                  <a:pt x="74968" y="206946"/>
                </a:lnTo>
                <a:lnTo>
                  <a:pt x="75897" y="207134"/>
                </a:lnTo>
                <a:lnTo>
                  <a:pt x="77560" y="207534"/>
                </a:lnTo>
                <a:lnTo>
                  <a:pt x="78792" y="206780"/>
                </a:lnTo>
                <a:close/>
              </a:path>
              <a:path w="140335" h="295275">
                <a:moveTo>
                  <a:pt x="84006" y="200479"/>
                </a:moveTo>
                <a:lnTo>
                  <a:pt x="82364" y="204594"/>
                </a:lnTo>
                <a:lnTo>
                  <a:pt x="77560" y="207534"/>
                </a:lnTo>
                <a:lnTo>
                  <a:pt x="95108" y="207534"/>
                </a:lnTo>
                <a:lnTo>
                  <a:pt x="94937" y="207220"/>
                </a:lnTo>
                <a:lnTo>
                  <a:pt x="80780" y="207220"/>
                </a:lnTo>
                <a:lnTo>
                  <a:pt x="84006" y="203995"/>
                </a:lnTo>
                <a:lnTo>
                  <a:pt x="84006" y="200479"/>
                </a:lnTo>
                <a:close/>
              </a:path>
              <a:path w="140335" h="295275">
                <a:moveTo>
                  <a:pt x="69597" y="201409"/>
                </a:moveTo>
                <a:lnTo>
                  <a:pt x="69597" y="203995"/>
                </a:lnTo>
                <a:lnTo>
                  <a:pt x="72823" y="207220"/>
                </a:lnTo>
                <a:lnTo>
                  <a:pt x="73595" y="207220"/>
                </a:lnTo>
                <a:lnTo>
                  <a:pt x="72373" y="206046"/>
                </a:lnTo>
                <a:lnTo>
                  <a:pt x="71249" y="204784"/>
                </a:lnTo>
                <a:lnTo>
                  <a:pt x="70561" y="203768"/>
                </a:lnTo>
                <a:lnTo>
                  <a:pt x="70021" y="202545"/>
                </a:lnTo>
                <a:lnTo>
                  <a:pt x="69597" y="201409"/>
                </a:lnTo>
                <a:close/>
              </a:path>
              <a:path w="140335" h="295275">
                <a:moveTo>
                  <a:pt x="84006" y="197079"/>
                </a:moveTo>
                <a:lnTo>
                  <a:pt x="84006" y="198794"/>
                </a:lnTo>
                <a:lnTo>
                  <a:pt x="84334" y="199657"/>
                </a:lnTo>
                <a:lnTo>
                  <a:pt x="84019" y="200446"/>
                </a:lnTo>
                <a:lnTo>
                  <a:pt x="84006" y="203995"/>
                </a:lnTo>
                <a:lnTo>
                  <a:pt x="80780" y="207220"/>
                </a:lnTo>
                <a:lnTo>
                  <a:pt x="94937" y="207220"/>
                </a:lnTo>
                <a:lnTo>
                  <a:pt x="92754" y="203207"/>
                </a:lnTo>
                <a:lnTo>
                  <a:pt x="90589" y="201363"/>
                </a:lnTo>
                <a:lnTo>
                  <a:pt x="86442" y="198638"/>
                </a:lnTo>
                <a:lnTo>
                  <a:pt x="84006" y="197079"/>
                </a:lnTo>
                <a:close/>
              </a:path>
              <a:path w="140335" h="295275">
                <a:moveTo>
                  <a:pt x="69597" y="199546"/>
                </a:moveTo>
                <a:lnTo>
                  <a:pt x="69237" y="200446"/>
                </a:lnTo>
                <a:lnTo>
                  <a:pt x="69597" y="201409"/>
                </a:lnTo>
                <a:lnTo>
                  <a:pt x="69597" y="199546"/>
                </a:lnTo>
                <a:close/>
              </a:path>
              <a:path w="140335" h="295275">
                <a:moveTo>
                  <a:pt x="84006" y="198794"/>
                </a:moveTo>
                <a:lnTo>
                  <a:pt x="84006" y="200479"/>
                </a:lnTo>
                <a:lnTo>
                  <a:pt x="84334" y="199657"/>
                </a:lnTo>
                <a:lnTo>
                  <a:pt x="84006" y="198794"/>
                </a:lnTo>
                <a:close/>
              </a:path>
              <a:path w="140335" h="295275">
                <a:moveTo>
                  <a:pt x="75527" y="192812"/>
                </a:moveTo>
                <a:lnTo>
                  <a:pt x="72823" y="192812"/>
                </a:lnTo>
                <a:lnTo>
                  <a:pt x="69597" y="196038"/>
                </a:lnTo>
                <a:lnTo>
                  <a:pt x="69597" y="199546"/>
                </a:lnTo>
                <a:lnTo>
                  <a:pt x="71238" y="195439"/>
                </a:lnTo>
                <a:lnTo>
                  <a:pt x="75527" y="192812"/>
                </a:lnTo>
                <a:close/>
              </a:path>
              <a:path w="140335" h="295275">
                <a:moveTo>
                  <a:pt x="82570" y="195845"/>
                </a:moveTo>
                <a:lnTo>
                  <a:pt x="83130" y="196653"/>
                </a:lnTo>
                <a:lnTo>
                  <a:pt x="83581" y="197672"/>
                </a:lnTo>
                <a:lnTo>
                  <a:pt x="84006" y="198794"/>
                </a:lnTo>
                <a:lnTo>
                  <a:pt x="84006" y="197079"/>
                </a:lnTo>
                <a:lnTo>
                  <a:pt x="83406" y="196668"/>
                </a:lnTo>
                <a:lnTo>
                  <a:pt x="82570" y="195845"/>
                </a:lnTo>
                <a:close/>
              </a:path>
              <a:path w="140335" h="295275">
                <a:moveTo>
                  <a:pt x="84006" y="196653"/>
                </a:moveTo>
                <a:lnTo>
                  <a:pt x="83385" y="196653"/>
                </a:lnTo>
                <a:lnTo>
                  <a:pt x="84006" y="197079"/>
                </a:lnTo>
                <a:lnTo>
                  <a:pt x="84006" y="196653"/>
                </a:lnTo>
                <a:close/>
              </a:path>
              <a:path w="140335" h="295275">
                <a:moveTo>
                  <a:pt x="83813" y="195845"/>
                </a:moveTo>
                <a:lnTo>
                  <a:pt x="82570" y="195845"/>
                </a:lnTo>
                <a:lnTo>
                  <a:pt x="83400" y="196668"/>
                </a:lnTo>
                <a:lnTo>
                  <a:pt x="84006" y="196653"/>
                </a:lnTo>
                <a:lnTo>
                  <a:pt x="84006" y="196038"/>
                </a:lnTo>
                <a:lnTo>
                  <a:pt x="83813" y="195845"/>
                </a:lnTo>
                <a:close/>
              </a:path>
              <a:path w="140335" h="295275">
                <a:moveTo>
                  <a:pt x="83385" y="196653"/>
                </a:moveTo>
                <a:close/>
              </a:path>
              <a:path w="140335" h="295275">
                <a:moveTo>
                  <a:pt x="80780" y="192812"/>
                </a:moveTo>
                <a:lnTo>
                  <a:pt x="77671" y="192812"/>
                </a:lnTo>
                <a:lnTo>
                  <a:pt x="79016" y="193088"/>
                </a:lnTo>
                <a:lnTo>
                  <a:pt x="80062" y="193465"/>
                </a:lnTo>
                <a:lnTo>
                  <a:pt x="80529" y="193676"/>
                </a:lnTo>
                <a:lnTo>
                  <a:pt x="81795" y="194312"/>
                </a:lnTo>
                <a:lnTo>
                  <a:pt x="82889" y="194921"/>
                </a:lnTo>
                <a:lnTo>
                  <a:pt x="80780" y="192812"/>
                </a:lnTo>
                <a:close/>
              </a:path>
              <a:path w="140335" h="295275">
                <a:moveTo>
                  <a:pt x="138674" y="11689"/>
                </a:moveTo>
                <a:lnTo>
                  <a:pt x="138395" y="11689"/>
                </a:lnTo>
                <a:lnTo>
                  <a:pt x="135694" y="15883"/>
                </a:lnTo>
                <a:lnTo>
                  <a:pt x="132600" y="20608"/>
                </a:lnTo>
                <a:lnTo>
                  <a:pt x="111368" y="58905"/>
                </a:lnTo>
                <a:lnTo>
                  <a:pt x="113850" y="62732"/>
                </a:lnTo>
                <a:lnTo>
                  <a:pt x="121632" y="64394"/>
                </a:lnTo>
                <a:lnTo>
                  <a:pt x="125460" y="61912"/>
                </a:lnTo>
                <a:lnTo>
                  <a:pt x="127736" y="51424"/>
                </a:lnTo>
                <a:lnTo>
                  <a:pt x="128295" y="48522"/>
                </a:lnTo>
                <a:lnTo>
                  <a:pt x="128846" y="45176"/>
                </a:lnTo>
                <a:lnTo>
                  <a:pt x="130294" y="35674"/>
                </a:lnTo>
                <a:lnTo>
                  <a:pt x="130809" y="33002"/>
                </a:lnTo>
                <a:lnTo>
                  <a:pt x="131753" y="29417"/>
                </a:lnTo>
                <a:lnTo>
                  <a:pt x="132382" y="27558"/>
                </a:lnTo>
                <a:lnTo>
                  <a:pt x="134913" y="21051"/>
                </a:lnTo>
                <a:lnTo>
                  <a:pt x="137189" y="14950"/>
                </a:lnTo>
                <a:lnTo>
                  <a:pt x="137421" y="14409"/>
                </a:lnTo>
                <a:lnTo>
                  <a:pt x="136773" y="14409"/>
                </a:lnTo>
                <a:lnTo>
                  <a:pt x="137910" y="13272"/>
                </a:lnTo>
                <a:lnTo>
                  <a:pt x="138674" y="11689"/>
                </a:lnTo>
                <a:close/>
              </a:path>
              <a:path w="140335" h="295275">
                <a:moveTo>
                  <a:pt x="125590" y="5657"/>
                </a:moveTo>
                <a:lnTo>
                  <a:pt x="124724" y="7439"/>
                </a:lnTo>
                <a:lnTo>
                  <a:pt x="123722" y="9823"/>
                </a:lnTo>
                <a:lnTo>
                  <a:pt x="121461" y="15883"/>
                </a:lnTo>
                <a:lnTo>
                  <a:pt x="119835" y="20032"/>
                </a:lnTo>
                <a:lnTo>
                  <a:pt x="114244" y="45228"/>
                </a:lnTo>
                <a:lnTo>
                  <a:pt x="113601" y="48615"/>
                </a:lnTo>
                <a:lnTo>
                  <a:pt x="113246" y="50233"/>
                </a:lnTo>
                <a:lnTo>
                  <a:pt x="115211" y="46925"/>
                </a:lnTo>
                <a:lnTo>
                  <a:pt x="119465" y="40024"/>
                </a:lnTo>
                <a:lnTo>
                  <a:pt x="120553" y="38294"/>
                </a:lnTo>
                <a:lnTo>
                  <a:pt x="125248" y="31210"/>
                </a:lnTo>
                <a:lnTo>
                  <a:pt x="132600" y="20608"/>
                </a:lnTo>
                <a:lnTo>
                  <a:pt x="136644" y="14409"/>
                </a:lnTo>
                <a:lnTo>
                  <a:pt x="128816" y="14409"/>
                </a:lnTo>
                <a:lnTo>
                  <a:pt x="125590" y="11183"/>
                </a:lnTo>
                <a:lnTo>
                  <a:pt x="125590" y="5657"/>
                </a:lnTo>
                <a:close/>
              </a:path>
              <a:path w="140335" h="295275">
                <a:moveTo>
                  <a:pt x="125590" y="9328"/>
                </a:moveTo>
                <a:lnTo>
                  <a:pt x="125590" y="11183"/>
                </a:lnTo>
                <a:lnTo>
                  <a:pt x="128816" y="14409"/>
                </a:lnTo>
                <a:lnTo>
                  <a:pt x="136644" y="14409"/>
                </a:lnTo>
                <a:lnTo>
                  <a:pt x="136991" y="13869"/>
                </a:lnTo>
                <a:lnTo>
                  <a:pt x="129288" y="13498"/>
                </a:lnTo>
                <a:lnTo>
                  <a:pt x="125590" y="9328"/>
                </a:lnTo>
                <a:close/>
              </a:path>
              <a:path w="140335" h="295275">
                <a:moveTo>
                  <a:pt x="137910" y="13272"/>
                </a:moveTo>
                <a:lnTo>
                  <a:pt x="136773" y="14409"/>
                </a:lnTo>
                <a:lnTo>
                  <a:pt x="137421" y="14409"/>
                </a:lnTo>
                <a:lnTo>
                  <a:pt x="137910" y="13272"/>
                </a:lnTo>
                <a:close/>
              </a:path>
              <a:path w="140335" h="295275">
                <a:moveTo>
                  <a:pt x="139527" y="4546"/>
                </a:moveTo>
                <a:lnTo>
                  <a:pt x="126130" y="4546"/>
                </a:lnTo>
                <a:lnTo>
                  <a:pt x="126015" y="4813"/>
                </a:lnTo>
                <a:lnTo>
                  <a:pt x="125703" y="5886"/>
                </a:lnTo>
                <a:lnTo>
                  <a:pt x="125590" y="9328"/>
                </a:lnTo>
                <a:lnTo>
                  <a:pt x="129288" y="13498"/>
                </a:lnTo>
                <a:lnTo>
                  <a:pt x="136818" y="13869"/>
                </a:lnTo>
                <a:lnTo>
                  <a:pt x="137525" y="12622"/>
                </a:lnTo>
                <a:lnTo>
                  <a:pt x="138070" y="12094"/>
                </a:lnTo>
                <a:lnTo>
                  <a:pt x="138395" y="11689"/>
                </a:lnTo>
                <a:lnTo>
                  <a:pt x="138674" y="11689"/>
                </a:lnTo>
                <a:lnTo>
                  <a:pt x="139188" y="10642"/>
                </a:lnTo>
                <a:lnTo>
                  <a:pt x="139537" y="9823"/>
                </a:lnTo>
                <a:lnTo>
                  <a:pt x="139895" y="8590"/>
                </a:lnTo>
                <a:lnTo>
                  <a:pt x="139999" y="5079"/>
                </a:lnTo>
                <a:lnTo>
                  <a:pt x="139527" y="4546"/>
                </a:lnTo>
                <a:close/>
              </a:path>
              <a:path w="140335" h="295275">
                <a:moveTo>
                  <a:pt x="138395" y="11689"/>
                </a:moveTo>
                <a:lnTo>
                  <a:pt x="138070" y="12094"/>
                </a:lnTo>
                <a:lnTo>
                  <a:pt x="137525" y="12622"/>
                </a:lnTo>
                <a:lnTo>
                  <a:pt x="136818" y="13869"/>
                </a:lnTo>
                <a:lnTo>
                  <a:pt x="136991" y="13869"/>
                </a:lnTo>
                <a:lnTo>
                  <a:pt x="138395" y="11689"/>
                </a:lnTo>
                <a:close/>
              </a:path>
              <a:path w="140335" h="295275">
                <a:moveTo>
                  <a:pt x="139999" y="7425"/>
                </a:moveTo>
                <a:lnTo>
                  <a:pt x="139895" y="8590"/>
                </a:lnTo>
                <a:lnTo>
                  <a:pt x="139537" y="9823"/>
                </a:lnTo>
                <a:lnTo>
                  <a:pt x="139188" y="10642"/>
                </a:lnTo>
                <a:lnTo>
                  <a:pt x="137910" y="13272"/>
                </a:lnTo>
                <a:lnTo>
                  <a:pt x="139999" y="11183"/>
                </a:lnTo>
                <a:lnTo>
                  <a:pt x="139999" y="7425"/>
                </a:lnTo>
                <a:close/>
              </a:path>
              <a:path w="140335" h="295275">
                <a:moveTo>
                  <a:pt x="125590" y="7176"/>
                </a:moveTo>
                <a:lnTo>
                  <a:pt x="125456" y="9178"/>
                </a:lnTo>
                <a:lnTo>
                  <a:pt x="125590" y="9328"/>
                </a:lnTo>
                <a:lnTo>
                  <a:pt x="125590" y="7176"/>
                </a:lnTo>
                <a:close/>
              </a:path>
              <a:path w="140335" h="295275">
                <a:moveTo>
                  <a:pt x="139999" y="5079"/>
                </a:moveTo>
                <a:lnTo>
                  <a:pt x="139999" y="7425"/>
                </a:lnTo>
                <a:lnTo>
                  <a:pt x="140144" y="5242"/>
                </a:lnTo>
                <a:lnTo>
                  <a:pt x="139999" y="5079"/>
                </a:lnTo>
                <a:close/>
              </a:path>
              <a:path w="140335" h="295275">
                <a:moveTo>
                  <a:pt x="126130" y="4546"/>
                </a:moveTo>
                <a:lnTo>
                  <a:pt x="125590" y="5657"/>
                </a:lnTo>
                <a:lnTo>
                  <a:pt x="125590" y="7176"/>
                </a:lnTo>
                <a:lnTo>
                  <a:pt x="125703" y="5886"/>
                </a:lnTo>
                <a:lnTo>
                  <a:pt x="126015" y="4813"/>
                </a:lnTo>
                <a:lnTo>
                  <a:pt x="126130" y="4546"/>
                </a:lnTo>
                <a:close/>
              </a:path>
              <a:path w="140335" h="295275">
                <a:moveTo>
                  <a:pt x="128742" y="537"/>
                </a:moveTo>
                <a:lnTo>
                  <a:pt x="127984" y="1824"/>
                </a:lnTo>
                <a:lnTo>
                  <a:pt x="127375" y="2414"/>
                </a:lnTo>
                <a:lnTo>
                  <a:pt x="126730" y="3225"/>
                </a:lnTo>
                <a:lnTo>
                  <a:pt x="125663" y="4813"/>
                </a:lnTo>
                <a:lnTo>
                  <a:pt x="125590" y="5657"/>
                </a:lnTo>
                <a:lnTo>
                  <a:pt x="126130" y="4546"/>
                </a:lnTo>
                <a:lnTo>
                  <a:pt x="139527" y="4546"/>
                </a:lnTo>
                <a:lnTo>
                  <a:pt x="136301" y="910"/>
                </a:lnTo>
                <a:lnTo>
                  <a:pt x="128742" y="537"/>
                </a:lnTo>
                <a:close/>
              </a:path>
              <a:path w="140335" h="295275">
                <a:moveTo>
                  <a:pt x="137311" y="537"/>
                </a:moveTo>
                <a:lnTo>
                  <a:pt x="128742" y="537"/>
                </a:lnTo>
                <a:lnTo>
                  <a:pt x="136301" y="910"/>
                </a:lnTo>
                <a:lnTo>
                  <a:pt x="139999" y="5079"/>
                </a:lnTo>
                <a:lnTo>
                  <a:pt x="139951" y="3177"/>
                </a:lnTo>
                <a:lnTo>
                  <a:pt x="137311" y="537"/>
                </a:lnTo>
                <a:close/>
              </a:path>
              <a:path w="140335" h="295275">
                <a:moveTo>
                  <a:pt x="136773" y="0"/>
                </a:moveTo>
                <a:lnTo>
                  <a:pt x="128816" y="0"/>
                </a:lnTo>
                <a:lnTo>
                  <a:pt x="125638" y="3177"/>
                </a:lnTo>
                <a:lnTo>
                  <a:pt x="125590" y="4927"/>
                </a:lnTo>
                <a:lnTo>
                  <a:pt x="125978" y="4323"/>
                </a:lnTo>
                <a:lnTo>
                  <a:pt x="126763" y="3177"/>
                </a:lnTo>
                <a:lnTo>
                  <a:pt x="127375" y="2414"/>
                </a:lnTo>
                <a:lnTo>
                  <a:pt x="127984" y="1824"/>
                </a:lnTo>
                <a:lnTo>
                  <a:pt x="128742" y="537"/>
                </a:lnTo>
                <a:lnTo>
                  <a:pt x="137311" y="537"/>
                </a:lnTo>
                <a:lnTo>
                  <a:pt x="136773" y="0"/>
                </a:lnTo>
                <a:close/>
              </a:path>
            </a:pathLst>
          </a:custGeom>
          <a:solidFill>
            <a:srgbClr val="000000"/>
          </a:solidFill>
        </p:spPr>
        <p:txBody>
          <a:bodyPr wrap="square" lIns="0" tIns="0" rIns="0" bIns="0" rtlCol="0"/>
          <a:lstStyle/>
          <a:p>
            <a:endParaRPr/>
          </a:p>
        </p:txBody>
      </p:sp>
      <p:sp>
        <p:nvSpPr>
          <p:cNvPr id="58" name="object 58"/>
          <p:cNvSpPr/>
          <p:nvPr/>
        </p:nvSpPr>
        <p:spPr>
          <a:xfrm>
            <a:off x="1792615" y="4460203"/>
            <a:ext cx="163854" cy="246866"/>
          </a:xfrm>
          <a:custGeom>
            <a:avLst/>
            <a:gdLst/>
            <a:ahLst/>
            <a:cxnLst/>
            <a:rect l="l" t="t" r="r" b="b"/>
            <a:pathLst>
              <a:path w="191769" h="288925">
                <a:moveTo>
                  <a:pt x="191323" y="13483"/>
                </a:moveTo>
                <a:lnTo>
                  <a:pt x="148253" y="13483"/>
                </a:lnTo>
                <a:lnTo>
                  <a:pt x="143483" y="17510"/>
                </a:lnTo>
                <a:lnTo>
                  <a:pt x="115770" y="46215"/>
                </a:lnTo>
                <a:lnTo>
                  <a:pt x="84683" y="82247"/>
                </a:lnTo>
                <a:lnTo>
                  <a:pt x="61084" y="113257"/>
                </a:lnTo>
                <a:lnTo>
                  <a:pt x="35223" y="153850"/>
                </a:lnTo>
                <a:lnTo>
                  <a:pt x="16248" y="192693"/>
                </a:lnTo>
                <a:lnTo>
                  <a:pt x="3140" y="230324"/>
                </a:lnTo>
                <a:lnTo>
                  <a:pt x="305" y="256374"/>
                </a:lnTo>
                <a:lnTo>
                  <a:pt x="115" y="260635"/>
                </a:lnTo>
                <a:lnTo>
                  <a:pt x="0" y="266519"/>
                </a:lnTo>
                <a:lnTo>
                  <a:pt x="98" y="268169"/>
                </a:lnTo>
                <a:lnTo>
                  <a:pt x="4322" y="277482"/>
                </a:lnTo>
                <a:lnTo>
                  <a:pt x="9141" y="282211"/>
                </a:lnTo>
                <a:lnTo>
                  <a:pt x="17769" y="286788"/>
                </a:lnTo>
                <a:lnTo>
                  <a:pt x="21240" y="287548"/>
                </a:lnTo>
                <a:lnTo>
                  <a:pt x="35013" y="288817"/>
                </a:lnTo>
                <a:lnTo>
                  <a:pt x="38809" y="288780"/>
                </a:lnTo>
                <a:lnTo>
                  <a:pt x="46876" y="288364"/>
                </a:lnTo>
                <a:lnTo>
                  <a:pt x="51662" y="288209"/>
                </a:lnTo>
                <a:lnTo>
                  <a:pt x="75792" y="278173"/>
                </a:lnTo>
                <a:lnTo>
                  <a:pt x="81148" y="274388"/>
                </a:lnTo>
                <a:lnTo>
                  <a:pt x="35474" y="274388"/>
                </a:lnTo>
                <a:lnTo>
                  <a:pt x="27464" y="273671"/>
                </a:lnTo>
                <a:lnTo>
                  <a:pt x="14535" y="265116"/>
                </a:lnTo>
                <a:lnTo>
                  <a:pt x="14564" y="260022"/>
                </a:lnTo>
                <a:lnTo>
                  <a:pt x="14724" y="256374"/>
                </a:lnTo>
                <a:lnTo>
                  <a:pt x="14929" y="247202"/>
                </a:lnTo>
                <a:lnTo>
                  <a:pt x="25278" y="208780"/>
                </a:lnTo>
                <a:lnTo>
                  <a:pt x="42741" y="170204"/>
                </a:lnTo>
                <a:lnTo>
                  <a:pt x="65827" y="131766"/>
                </a:lnTo>
                <a:lnTo>
                  <a:pt x="95920" y="91266"/>
                </a:lnTo>
                <a:lnTo>
                  <a:pt x="126372" y="55973"/>
                </a:lnTo>
                <a:lnTo>
                  <a:pt x="153052" y="28294"/>
                </a:lnTo>
                <a:lnTo>
                  <a:pt x="164298" y="18863"/>
                </a:lnTo>
                <a:lnTo>
                  <a:pt x="164789" y="18453"/>
                </a:lnTo>
                <a:lnTo>
                  <a:pt x="164919" y="18453"/>
                </a:lnTo>
                <a:lnTo>
                  <a:pt x="167853" y="16556"/>
                </a:lnTo>
                <a:lnTo>
                  <a:pt x="169079" y="15962"/>
                </a:lnTo>
                <a:lnTo>
                  <a:pt x="172872" y="14902"/>
                </a:lnTo>
                <a:lnTo>
                  <a:pt x="176868" y="14902"/>
                </a:lnTo>
                <a:lnTo>
                  <a:pt x="176811" y="14654"/>
                </a:lnTo>
                <a:lnTo>
                  <a:pt x="191587" y="14654"/>
                </a:lnTo>
                <a:lnTo>
                  <a:pt x="191323" y="13483"/>
                </a:lnTo>
                <a:close/>
              </a:path>
              <a:path w="191769" h="288925">
                <a:moveTo>
                  <a:pt x="91886" y="224063"/>
                </a:moveTo>
                <a:lnTo>
                  <a:pt x="92078" y="226401"/>
                </a:lnTo>
                <a:lnTo>
                  <a:pt x="92229" y="227669"/>
                </a:lnTo>
                <a:lnTo>
                  <a:pt x="92340" y="232102"/>
                </a:lnTo>
                <a:lnTo>
                  <a:pt x="67314" y="266519"/>
                </a:lnTo>
                <a:lnTo>
                  <a:pt x="61217" y="271161"/>
                </a:lnTo>
                <a:lnTo>
                  <a:pt x="45535" y="273993"/>
                </a:lnTo>
                <a:lnTo>
                  <a:pt x="38704" y="274356"/>
                </a:lnTo>
                <a:lnTo>
                  <a:pt x="35474" y="274388"/>
                </a:lnTo>
                <a:lnTo>
                  <a:pt x="81148" y="274388"/>
                </a:lnTo>
                <a:lnTo>
                  <a:pt x="105075" y="242204"/>
                </a:lnTo>
                <a:lnTo>
                  <a:pt x="106868" y="232102"/>
                </a:lnTo>
                <a:lnTo>
                  <a:pt x="106851" y="228613"/>
                </a:lnTo>
                <a:lnTo>
                  <a:pt x="106360" y="224293"/>
                </a:lnTo>
                <a:lnTo>
                  <a:pt x="92457" y="224293"/>
                </a:lnTo>
                <a:lnTo>
                  <a:pt x="91886" y="224063"/>
                </a:lnTo>
                <a:close/>
              </a:path>
              <a:path w="191769" h="288925">
                <a:moveTo>
                  <a:pt x="59312" y="207754"/>
                </a:moveTo>
                <a:lnTo>
                  <a:pt x="29492" y="241743"/>
                </a:lnTo>
                <a:lnTo>
                  <a:pt x="27312" y="244876"/>
                </a:lnTo>
                <a:lnTo>
                  <a:pt x="22426" y="251297"/>
                </a:lnTo>
                <a:lnTo>
                  <a:pt x="23041" y="255817"/>
                </a:lnTo>
                <a:lnTo>
                  <a:pt x="29374" y="260635"/>
                </a:lnTo>
                <a:lnTo>
                  <a:pt x="33894" y="260022"/>
                </a:lnTo>
                <a:lnTo>
                  <a:pt x="38996" y="253315"/>
                </a:lnTo>
                <a:lnTo>
                  <a:pt x="41258" y="250066"/>
                </a:lnTo>
                <a:lnTo>
                  <a:pt x="46448" y="242418"/>
                </a:lnTo>
                <a:lnTo>
                  <a:pt x="52424" y="233753"/>
                </a:lnTo>
                <a:lnTo>
                  <a:pt x="56858" y="227669"/>
                </a:lnTo>
                <a:lnTo>
                  <a:pt x="59989" y="223870"/>
                </a:lnTo>
                <a:lnTo>
                  <a:pt x="61861" y="222227"/>
                </a:lnTo>
                <a:lnTo>
                  <a:pt x="61428" y="222196"/>
                </a:lnTo>
                <a:lnTo>
                  <a:pt x="61594" y="222196"/>
                </a:lnTo>
                <a:lnTo>
                  <a:pt x="61965" y="222109"/>
                </a:lnTo>
                <a:lnTo>
                  <a:pt x="106179" y="222059"/>
                </a:lnTo>
                <a:lnTo>
                  <a:pt x="77310" y="207918"/>
                </a:lnTo>
                <a:lnTo>
                  <a:pt x="63913" y="207918"/>
                </a:lnTo>
                <a:lnTo>
                  <a:pt x="62138" y="207797"/>
                </a:lnTo>
                <a:lnTo>
                  <a:pt x="59312" y="207754"/>
                </a:lnTo>
                <a:close/>
              </a:path>
              <a:path w="191769" h="288925">
                <a:moveTo>
                  <a:pt x="91809" y="223560"/>
                </a:moveTo>
                <a:lnTo>
                  <a:pt x="91886" y="224063"/>
                </a:lnTo>
                <a:lnTo>
                  <a:pt x="92457" y="224293"/>
                </a:lnTo>
                <a:lnTo>
                  <a:pt x="91809" y="223560"/>
                </a:lnTo>
                <a:close/>
              </a:path>
              <a:path w="191769" h="288925">
                <a:moveTo>
                  <a:pt x="106301" y="223560"/>
                </a:moveTo>
                <a:lnTo>
                  <a:pt x="91809" y="223560"/>
                </a:lnTo>
                <a:lnTo>
                  <a:pt x="92457" y="224293"/>
                </a:lnTo>
                <a:lnTo>
                  <a:pt x="106360" y="224293"/>
                </a:lnTo>
                <a:lnTo>
                  <a:pt x="106301" y="223560"/>
                </a:lnTo>
                <a:close/>
              </a:path>
              <a:path w="191769" h="288925">
                <a:moveTo>
                  <a:pt x="106186" y="222140"/>
                </a:moveTo>
                <a:lnTo>
                  <a:pt x="67544" y="222140"/>
                </a:lnTo>
                <a:lnTo>
                  <a:pt x="71386" y="222158"/>
                </a:lnTo>
                <a:lnTo>
                  <a:pt x="77784" y="222336"/>
                </a:lnTo>
                <a:lnTo>
                  <a:pt x="91886" y="224063"/>
                </a:lnTo>
                <a:lnTo>
                  <a:pt x="91809" y="223560"/>
                </a:lnTo>
                <a:lnTo>
                  <a:pt x="106301" y="223560"/>
                </a:lnTo>
                <a:lnTo>
                  <a:pt x="106186" y="222140"/>
                </a:lnTo>
                <a:close/>
              </a:path>
              <a:path w="191769" h="288925">
                <a:moveTo>
                  <a:pt x="106179" y="222059"/>
                </a:moveTo>
                <a:lnTo>
                  <a:pt x="62051" y="222059"/>
                </a:lnTo>
                <a:lnTo>
                  <a:pt x="61861" y="222227"/>
                </a:lnTo>
                <a:lnTo>
                  <a:pt x="63230" y="222323"/>
                </a:lnTo>
                <a:lnTo>
                  <a:pt x="63945" y="222349"/>
                </a:lnTo>
                <a:lnTo>
                  <a:pt x="67544" y="222140"/>
                </a:lnTo>
                <a:lnTo>
                  <a:pt x="106186" y="222140"/>
                </a:lnTo>
                <a:close/>
              </a:path>
              <a:path w="191769" h="288925">
                <a:moveTo>
                  <a:pt x="62051" y="222059"/>
                </a:moveTo>
                <a:lnTo>
                  <a:pt x="61583" y="222199"/>
                </a:lnTo>
                <a:lnTo>
                  <a:pt x="61861" y="222227"/>
                </a:lnTo>
                <a:lnTo>
                  <a:pt x="62051" y="222059"/>
                </a:lnTo>
                <a:close/>
              </a:path>
              <a:path w="191769" h="288925">
                <a:moveTo>
                  <a:pt x="61428" y="222196"/>
                </a:moveTo>
                <a:lnTo>
                  <a:pt x="61583" y="222199"/>
                </a:lnTo>
                <a:lnTo>
                  <a:pt x="61428" y="222196"/>
                </a:lnTo>
                <a:close/>
              </a:path>
              <a:path w="191769" h="288925">
                <a:moveTo>
                  <a:pt x="67247" y="207725"/>
                </a:moveTo>
                <a:lnTo>
                  <a:pt x="63913" y="207918"/>
                </a:lnTo>
                <a:lnTo>
                  <a:pt x="77310" y="207918"/>
                </a:lnTo>
                <a:lnTo>
                  <a:pt x="71414" y="207744"/>
                </a:lnTo>
                <a:lnTo>
                  <a:pt x="67247" y="207725"/>
                </a:lnTo>
                <a:close/>
              </a:path>
              <a:path w="191769" h="288925">
                <a:moveTo>
                  <a:pt x="176912" y="15095"/>
                </a:moveTo>
                <a:lnTo>
                  <a:pt x="176987" y="15422"/>
                </a:lnTo>
                <a:lnTo>
                  <a:pt x="177106" y="18453"/>
                </a:lnTo>
                <a:lnTo>
                  <a:pt x="177023" y="47578"/>
                </a:lnTo>
                <a:lnTo>
                  <a:pt x="180205" y="50759"/>
                </a:lnTo>
                <a:lnTo>
                  <a:pt x="188162" y="50759"/>
                </a:lnTo>
                <a:lnTo>
                  <a:pt x="191344" y="47578"/>
                </a:lnTo>
                <a:lnTo>
                  <a:pt x="191415" y="20462"/>
                </a:lnTo>
                <a:lnTo>
                  <a:pt x="191646" y="16884"/>
                </a:lnTo>
                <a:lnTo>
                  <a:pt x="191678" y="15422"/>
                </a:lnTo>
                <a:lnTo>
                  <a:pt x="177732" y="15422"/>
                </a:lnTo>
                <a:lnTo>
                  <a:pt x="177268" y="15112"/>
                </a:lnTo>
                <a:lnTo>
                  <a:pt x="176912" y="15095"/>
                </a:lnTo>
                <a:close/>
              </a:path>
              <a:path w="191769" h="288925">
                <a:moveTo>
                  <a:pt x="164919" y="18453"/>
                </a:moveTo>
                <a:lnTo>
                  <a:pt x="164789" y="18453"/>
                </a:lnTo>
                <a:lnTo>
                  <a:pt x="164345" y="18823"/>
                </a:lnTo>
                <a:lnTo>
                  <a:pt x="164919" y="18453"/>
                </a:lnTo>
                <a:close/>
              </a:path>
              <a:path w="191769" h="288925">
                <a:moveTo>
                  <a:pt x="176811" y="14654"/>
                </a:moveTo>
                <a:lnTo>
                  <a:pt x="176912" y="15095"/>
                </a:lnTo>
                <a:lnTo>
                  <a:pt x="177268" y="15112"/>
                </a:lnTo>
                <a:lnTo>
                  <a:pt x="177732" y="15422"/>
                </a:lnTo>
                <a:lnTo>
                  <a:pt x="176923" y="14881"/>
                </a:lnTo>
                <a:lnTo>
                  <a:pt x="176811" y="14654"/>
                </a:lnTo>
                <a:close/>
              </a:path>
              <a:path w="191769" h="288925">
                <a:moveTo>
                  <a:pt x="191587" y="14654"/>
                </a:moveTo>
                <a:lnTo>
                  <a:pt x="176811" y="14654"/>
                </a:lnTo>
                <a:lnTo>
                  <a:pt x="176923" y="14881"/>
                </a:lnTo>
                <a:lnTo>
                  <a:pt x="177732" y="15422"/>
                </a:lnTo>
                <a:lnTo>
                  <a:pt x="191678" y="15422"/>
                </a:lnTo>
                <a:lnTo>
                  <a:pt x="191587" y="14654"/>
                </a:lnTo>
                <a:close/>
              </a:path>
              <a:path w="191769" h="288925">
                <a:moveTo>
                  <a:pt x="176868" y="14902"/>
                </a:moveTo>
                <a:lnTo>
                  <a:pt x="172872" y="14902"/>
                </a:lnTo>
                <a:lnTo>
                  <a:pt x="176912" y="15095"/>
                </a:lnTo>
                <a:lnTo>
                  <a:pt x="176868" y="14902"/>
                </a:lnTo>
                <a:close/>
              </a:path>
              <a:path w="191769" h="288925">
                <a:moveTo>
                  <a:pt x="172658" y="0"/>
                </a:moveTo>
                <a:lnTo>
                  <a:pt x="146928" y="14588"/>
                </a:lnTo>
                <a:lnTo>
                  <a:pt x="148253" y="13483"/>
                </a:lnTo>
                <a:lnTo>
                  <a:pt x="191323" y="13483"/>
                </a:lnTo>
                <a:lnTo>
                  <a:pt x="190926" y="11727"/>
                </a:lnTo>
                <a:lnTo>
                  <a:pt x="190053" y="8060"/>
                </a:lnTo>
                <a:lnTo>
                  <a:pt x="188797" y="5487"/>
                </a:lnTo>
                <a:lnTo>
                  <a:pt x="181200" y="411"/>
                </a:lnTo>
                <a:lnTo>
                  <a:pt x="172658" y="0"/>
                </a:lnTo>
                <a:close/>
              </a:path>
            </a:pathLst>
          </a:custGeom>
          <a:solidFill>
            <a:srgbClr val="000000"/>
          </a:solidFill>
        </p:spPr>
        <p:txBody>
          <a:bodyPr wrap="square" lIns="0" tIns="0" rIns="0" bIns="0" rtlCol="0"/>
          <a:lstStyle/>
          <a:p>
            <a:endParaRPr/>
          </a:p>
        </p:txBody>
      </p:sp>
      <p:grpSp>
        <p:nvGrpSpPr>
          <p:cNvPr id="59" name="object 59"/>
          <p:cNvGrpSpPr/>
          <p:nvPr/>
        </p:nvGrpSpPr>
        <p:grpSpPr>
          <a:xfrm>
            <a:off x="1730806" y="4938858"/>
            <a:ext cx="204004" cy="247951"/>
            <a:chOff x="2021451" y="5780292"/>
            <a:chExt cx="238760" cy="290195"/>
          </a:xfrm>
        </p:grpSpPr>
        <p:sp>
          <p:nvSpPr>
            <p:cNvPr id="60" name="object 60"/>
            <p:cNvSpPr/>
            <p:nvPr/>
          </p:nvSpPr>
          <p:spPr>
            <a:xfrm>
              <a:off x="2030943" y="5780292"/>
              <a:ext cx="165735" cy="290195"/>
            </a:xfrm>
            <a:custGeom>
              <a:avLst/>
              <a:gdLst/>
              <a:ahLst/>
              <a:cxnLst/>
              <a:rect l="l" t="t" r="r" b="b"/>
              <a:pathLst>
                <a:path w="165735" h="290195">
                  <a:moveTo>
                    <a:pt x="70029" y="279596"/>
                  </a:moveTo>
                  <a:lnTo>
                    <a:pt x="66643" y="279596"/>
                  </a:lnTo>
                  <a:lnTo>
                    <a:pt x="66628" y="279807"/>
                  </a:lnTo>
                  <a:lnTo>
                    <a:pt x="66489" y="283218"/>
                  </a:lnTo>
                  <a:lnTo>
                    <a:pt x="67077" y="285149"/>
                  </a:lnTo>
                  <a:lnTo>
                    <a:pt x="71630" y="289700"/>
                  </a:lnTo>
                  <a:lnTo>
                    <a:pt x="75382" y="289609"/>
                  </a:lnTo>
                  <a:lnTo>
                    <a:pt x="80764" y="287376"/>
                  </a:lnTo>
                  <a:lnTo>
                    <a:pt x="82935" y="285195"/>
                  </a:lnTo>
                  <a:lnTo>
                    <a:pt x="84363" y="281739"/>
                  </a:lnTo>
                  <a:lnTo>
                    <a:pt x="80894" y="281739"/>
                  </a:lnTo>
                  <a:lnTo>
                    <a:pt x="81020" y="280344"/>
                  </a:lnTo>
                  <a:lnTo>
                    <a:pt x="70308" y="280344"/>
                  </a:lnTo>
                  <a:lnTo>
                    <a:pt x="70166" y="279827"/>
                  </a:lnTo>
                  <a:lnTo>
                    <a:pt x="70029" y="279596"/>
                  </a:lnTo>
                  <a:close/>
                </a:path>
                <a:path w="165735" h="290195">
                  <a:moveTo>
                    <a:pt x="81642" y="270809"/>
                  </a:moveTo>
                  <a:lnTo>
                    <a:pt x="81498" y="271484"/>
                  </a:lnTo>
                  <a:lnTo>
                    <a:pt x="81367" y="272475"/>
                  </a:lnTo>
                  <a:lnTo>
                    <a:pt x="81145" y="275304"/>
                  </a:lnTo>
                  <a:lnTo>
                    <a:pt x="81060" y="278754"/>
                  </a:lnTo>
                  <a:lnTo>
                    <a:pt x="81238" y="278932"/>
                  </a:lnTo>
                  <a:lnTo>
                    <a:pt x="81203" y="279596"/>
                  </a:lnTo>
                  <a:lnTo>
                    <a:pt x="80894" y="281739"/>
                  </a:lnTo>
                  <a:lnTo>
                    <a:pt x="84363" y="281739"/>
                  </a:lnTo>
                  <a:lnTo>
                    <a:pt x="84733" y="280846"/>
                  </a:lnTo>
                  <a:lnTo>
                    <a:pt x="84726" y="278438"/>
                  </a:lnTo>
                  <a:lnTo>
                    <a:pt x="83460" y="273824"/>
                  </a:lnTo>
                  <a:lnTo>
                    <a:pt x="82027" y="271416"/>
                  </a:lnTo>
                  <a:lnTo>
                    <a:pt x="81642" y="270809"/>
                  </a:lnTo>
                  <a:close/>
                </a:path>
                <a:path w="165735" h="290195">
                  <a:moveTo>
                    <a:pt x="72043" y="255547"/>
                  </a:moveTo>
                  <a:lnTo>
                    <a:pt x="71546" y="256820"/>
                  </a:lnTo>
                  <a:lnTo>
                    <a:pt x="69649" y="261231"/>
                  </a:lnTo>
                  <a:lnTo>
                    <a:pt x="68468" y="264314"/>
                  </a:lnTo>
                  <a:lnTo>
                    <a:pt x="67973" y="265894"/>
                  </a:lnTo>
                  <a:lnTo>
                    <a:pt x="67274" y="269049"/>
                  </a:lnTo>
                  <a:lnTo>
                    <a:pt x="67051" y="270736"/>
                  </a:lnTo>
                  <a:lnTo>
                    <a:pt x="66794" y="274307"/>
                  </a:lnTo>
                  <a:lnTo>
                    <a:pt x="68267" y="276628"/>
                  </a:lnTo>
                  <a:lnTo>
                    <a:pt x="70166" y="279827"/>
                  </a:lnTo>
                  <a:lnTo>
                    <a:pt x="70308" y="280344"/>
                  </a:lnTo>
                  <a:lnTo>
                    <a:pt x="70166" y="279827"/>
                  </a:lnTo>
                  <a:lnTo>
                    <a:pt x="70135" y="278438"/>
                  </a:lnTo>
                  <a:lnTo>
                    <a:pt x="71075" y="276167"/>
                  </a:lnTo>
                  <a:lnTo>
                    <a:pt x="71703" y="275537"/>
                  </a:lnTo>
                  <a:lnTo>
                    <a:pt x="74667" y="274307"/>
                  </a:lnTo>
                  <a:lnTo>
                    <a:pt x="76567" y="274261"/>
                  </a:lnTo>
                  <a:lnTo>
                    <a:pt x="81227" y="274261"/>
                  </a:lnTo>
                  <a:lnTo>
                    <a:pt x="81367" y="272475"/>
                  </a:lnTo>
                  <a:lnTo>
                    <a:pt x="81595" y="270736"/>
                  </a:lnTo>
                  <a:lnTo>
                    <a:pt x="73326" y="257707"/>
                  </a:lnTo>
                  <a:lnTo>
                    <a:pt x="72043" y="255547"/>
                  </a:lnTo>
                  <a:close/>
                </a:path>
                <a:path w="165735" h="290195">
                  <a:moveTo>
                    <a:pt x="76567" y="274261"/>
                  </a:moveTo>
                  <a:lnTo>
                    <a:pt x="74667" y="274307"/>
                  </a:lnTo>
                  <a:lnTo>
                    <a:pt x="71703" y="275537"/>
                  </a:lnTo>
                  <a:lnTo>
                    <a:pt x="71075" y="276167"/>
                  </a:lnTo>
                  <a:lnTo>
                    <a:pt x="70135" y="278438"/>
                  </a:lnTo>
                  <a:lnTo>
                    <a:pt x="70166" y="279827"/>
                  </a:lnTo>
                  <a:lnTo>
                    <a:pt x="70308" y="280344"/>
                  </a:lnTo>
                  <a:lnTo>
                    <a:pt x="81020" y="280344"/>
                  </a:lnTo>
                  <a:lnTo>
                    <a:pt x="81050" y="278744"/>
                  </a:lnTo>
                  <a:lnTo>
                    <a:pt x="76567" y="274261"/>
                  </a:lnTo>
                  <a:close/>
                </a:path>
                <a:path w="165735" h="290195">
                  <a:moveTo>
                    <a:pt x="66631" y="279683"/>
                  </a:moveTo>
                  <a:close/>
                </a:path>
                <a:path w="165735" h="290195">
                  <a:moveTo>
                    <a:pt x="66773" y="274273"/>
                  </a:moveTo>
                  <a:lnTo>
                    <a:pt x="66750" y="274567"/>
                  </a:lnTo>
                  <a:lnTo>
                    <a:pt x="66631" y="279683"/>
                  </a:lnTo>
                  <a:lnTo>
                    <a:pt x="70029" y="279596"/>
                  </a:lnTo>
                  <a:lnTo>
                    <a:pt x="68267" y="276628"/>
                  </a:lnTo>
                  <a:lnTo>
                    <a:pt x="66773" y="274273"/>
                  </a:lnTo>
                  <a:close/>
                </a:path>
                <a:path w="165735" h="290195">
                  <a:moveTo>
                    <a:pt x="81227" y="274261"/>
                  </a:moveTo>
                  <a:lnTo>
                    <a:pt x="76567" y="274261"/>
                  </a:lnTo>
                  <a:lnTo>
                    <a:pt x="81060" y="278754"/>
                  </a:lnTo>
                  <a:lnTo>
                    <a:pt x="81145" y="275304"/>
                  </a:lnTo>
                  <a:lnTo>
                    <a:pt x="81227" y="274261"/>
                  </a:lnTo>
                  <a:close/>
                </a:path>
                <a:path w="165735" h="290195">
                  <a:moveTo>
                    <a:pt x="65897" y="251515"/>
                  </a:moveTo>
                  <a:lnTo>
                    <a:pt x="59056" y="255578"/>
                  </a:lnTo>
                  <a:lnTo>
                    <a:pt x="57928" y="259998"/>
                  </a:lnTo>
                  <a:lnTo>
                    <a:pt x="61040" y="265238"/>
                  </a:lnTo>
                  <a:lnTo>
                    <a:pt x="66773" y="274273"/>
                  </a:lnTo>
                  <a:lnTo>
                    <a:pt x="67051" y="270736"/>
                  </a:lnTo>
                  <a:lnTo>
                    <a:pt x="67274" y="269049"/>
                  </a:lnTo>
                  <a:lnTo>
                    <a:pt x="67973" y="265894"/>
                  </a:lnTo>
                  <a:lnTo>
                    <a:pt x="68468" y="264314"/>
                  </a:lnTo>
                  <a:lnTo>
                    <a:pt x="69749" y="261000"/>
                  </a:lnTo>
                  <a:lnTo>
                    <a:pt x="71546" y="256820"/>
                  </a:lnTo>
                  <a:lnTo>
                    <a:pt x="72043" y="255547"/>
                  </a:lnTo>
                  <a:lnTo>
                    <a:pt x="70318" y="252642"/>
                  </a:lnTo>
                  <a:lnTo>
                    <a:pt x="65897" y="251515"/>
                  </a:lnTo>
                  <a:close/>
                </a:path>
                <a:path w="165735" h="290195">
                  <a:moveTo>
                    <a:pt x="125742" y="168785"/>
                  </a:moveTo>
                  <a:lnTo>
                    <a:pt x="109916" y="168785"/>
                  </a:lnTo>
                  <a:lnTo>
                    <a:pt x="102959" y="183977"/>
                  </a:lnTo>
                  <a:lnTo>
                    <a:pt x="83566" y="227150"/>
                  </a:lnTo>
                  <a:lnTo>
                    <a:pt x="72043" y="255547"/>
                  </a:lnTo>
                  <a:lnTo>
                    <a:pt x="73326" y="257707"/>
                  </a:lnTo>
                  <a:lnTo>
                    <a:pt x="81642" y="270809"/>
                  </a:lnTo>
                  <a:lnTo>
                    <a:pt x="81873" y="269768"/>
                  </a:lnTo>
                  <a:lnTo>
                    <a:pt x="82161" y="268848"/>
                  </a:lnTo>
                  <a:lnTo>
                    <a:pt x="82980" y="266708"/>
                  </a:lnTo>
                  <a:lnTo>
                    <a:pt x="85402" y="261000"/>
                  </a:lnTo>
                  <a:lnTo>
                    <a:pt x="90090" y="248940"/>
                  </a:lnTo>
                  <a:lnTo>
                    <a:pt x="105852" y="212521"/>
                  </a:lnTo>
                  <a:lnTo>
                    <a:pt x="122762" y="175339"/>
                  </a:lnTo>
                  <a:lnTo>
                    <a:pt x="125742" y="168785"/>
                  </a:lnTo>
                  <a:close/>
                </a:path>
                <a:path w="165735" h="290195">
                  <a:moveTo>
                    <a:pt x="157006" y="14409"/>
                  </a:moveTo>
                  <a:lnTo>
                    <a:pt x="123644" y="14409"/>
                  </a:lnTo>
                  <a:lnTo>
                    <a:pt x="125869" y="14427"/>
                  </a:lnTo>
                  <a:lnTo>
                    <a:pt x="126811" y="14460"/>
                  </a:lnTo>
                  <a:lnTo>
                    <a:pt x="150764" y="63049"/>
                  </a:lnTo>
                  <a:lnTo>
                    <a:pt x="149146" y="71916"/>
                  </a:lnTo>
                  <a:lnTo>
                    <a:pt x="148017" y="75237"/>
                  </a:lnTo>
                  <a:lnTo>
                    <a:pt x="142421" y="89923"/>
                  </a:lnTo>
                  <a:lnTo>
                    <a:pt x="139496" y="97887"/>
                  </a:lnTo>
                  <a:lnTo>
                    <a:pt x="123338" y="138112"/>
                  </a:lnTo>
                  <a:lnTo>
                    <a:pt x="109558" y="169567"/>
                  </a:lnTo>
                  <a:lnTo>
                    <a:pt x="109916" y="168785"/>
                  </a:lnTo>
                  <a:lnTo>
                    <a:pt x="125742" y="168785"/>
                  </a:lnTo>
                  <a:lnTo>
                    <a:pt x="128030" y="163687"/>
                  </a:lnTo>
                  <a:lnTo>
                    <a:pt x="143356" y="127358"/>
                  </a:lnTo>
                  <a:lnTo>
                    <a:pt x="156521" y="93361"/>
                  </a:lnTo>
                  <a:lnTo>
                    <a:pt x="161838" y="79434"/>
                  </a:lnTo>
                  <a:lnTo>
                    <a:pt x="163096" y="75735"/>
                  </a:lnTo>
                  <a:lnTo>
                    <a:pt x="165165" y="64394"/>
                  </a:lnTo>
                  <a:lnTo>
                    <a:pt x="165298" y="59432"/>
                  </a:lnTo>
                  <a:lnTo>
                    <a:pt x="165143" y="49930"/>
                  </a:lnTo>
                  <a:lnTo>
                    <a:pt x="165043" y="39569"/>
                  </a:lnTo>
                  <a:lnTo>
                    <a:pt x="164890" y="36419"/>
                  </a:lnTo>
                  <a:lnTo>
                    <a:pt x="163258" y="27423"/>
                  </a:lnTo>
                  <a:lnTo>
                    <a:pt x="161964" y="23145"/>
                  </a:lnTo>
                  <a:lnTo>
                    <a:pt x="158312" y="16075"/>
                  </a:lnTo>
                  <a:lnTo>
                    <a:pt x="157006" y="14409"/>
                  </a:lnTo>
                  <a:close/>
                </a:path>
                <a:path w="165735" h="290195">
                  <a:moveTo>
                    <a:pt x="40488" y="34061"/>
                  </a:moveTo>
                  <a:lnTo>
                    <a:pt x="14682" y="34061"/>
                  </a:lnTo>
                  <a:lnTo>
                    <a:pt x="14878" y="34178"/>
                  </a:lnTo>
                  <a:lnTo>
                    <a:pt x="16508" y="35298"/>
                  </a:lnTo>
                  <a:lnTo>
                    <a:pt x="22461" y="39770"/>
                  </a:lnTo>
                  <a:lnTo>
                    <a:pt x="23634" y="40613"/>
                  </a:lnTo>
                  <a:lnTo>
                    <a:pt x="26517" y="42532"/>
                  </a:lnTo>
                  <a:lnTo>
                    <a:pt x="27857" y="43343"/>
                  </a:lnTo>
                  <a:lnTo>
                    <a:pt x="33528" y="46682"/>
                  </a:lnTo>
                  <a:lnTo>
                    <a:pt x="36931" y="48743"/>
                  </a:lnTo>
                  <a:lnTo>
                    <a:pt x="41361" y="47656"/>
                  </a:lnTo>
                  <a:lnTo>
                    <a:pt x="45484" y="40849"/>
                  </a:lnTo>
                  <a:lnTo>
                    <a:pt x="44396" y="36419"/>
                  </a:lnTo>
                  <a:lnTo>
                    <a:pt x="40488" y="34061"/>
                  </a:lnTo>
                  <a:close/>
                </a:path>
                <a:path w="165735" h="290195">
                  <a:moveTo>
                    <a:pt x="14717" y="34084"/>
                  </a:moveTo>
                  <a:lnTo>
                    <a:pt x="14855" y="34178"/>
                  </a:lnTo>
                  <a:lnTo>
                    <a:pt x="14717" y="34084"/>
                  </a:lnTo>
                  <a:close/>
                </a:path>
                <a:path w="165735" h="290195">
                  <a:moveTo>
                    <a:pt x="74170" y="2"/>
                  </a:moveTo>
                  <a:lnTo>
                    <a:pt x="35912" y="4124"/>
                  </a:lnTo>
                  <a:lnTo>
                    <a:pt x="31825" y="4665"/>
                  </a:lnTo>
                  <a:lnTo>
                    <a:pt x="0" y="17078"/>
                  </a:lnTo>
                  <a:lnTo>
                    <a:pt x="13" y="19907"/>
                  </a:lnTo>
                  <a:lnTo>
                    <a:pt x="14717" y="34084"/>
                  </a:lnTo>
                  <a:lnTo>
                    <a:pt x="40488" y="34061"/>
                  </a:lnTo>
                  <a:lnTo>
                    <a:pt x="24887" y="23571"/>
                  </a:lnTo>
                  <a:lnTo>
                    <a:pt x="22628" y="22040"/>
                  </a:lnTo>
                  <a:lnTo>
                    <a:pt x="12850" y="22040"/>
                  </a:lnTo>
                  <a:lnTo>
                    <a:pt x="13331" y="21772"/>
                  </a:lnTo>
                  <a:lnTo>
                    <a:pt x="13882" y="21178"/>
                  </a:lnTo>
                  <a:lnTo>
                    <a:pt x="14680" y="19196"/>
                  </a:lnTo>
                  <a:lnTo>
                    <a:pt x="14716" y="17716"/>
                  </a:lnTo>
                  <a:lnTo>
                    <a:pt x="13930" y="15839"/>
                  </a:lnTo>
                  <a:lnTo>
                    <a:pt x="56713" y="15839"/>
                  </a:lnTo>
                  <a:lnTo>
                    <a:pt x="123644" y="14409"/>
                  </a:lnTo>
                  <a:lnTo>
                    <a:pt x="157006" y="14409"/>
                  </a:lnTo>
                  <a:lnTo>
                    <a:pt x="156046" y="13185"/>
                  </a:lnTo>
                  <a:lnTo>
                    <a:pt x="128597" y="128"/>
                  </a:lnTo>
                  <a:lnTo>
                    <a:pt x="85877" y="128"/>
                  </a:lnTo>
                  <a:lnTo>
                    <a:pt x="78064" y="12"/>
                  </a:lnTo>
                  <a:lnTo>
                    <a:pt x="74170" y="2"/>
                  </a:lnTo>
                  <a:close/>
                </a:path>
                <a:path w="165735" h="290195">
                  <a:moveTo>
                    <a:pt x="13930" y="15839"/>
                  </a:moveTo>
                  <a:lnTo>
                    <a:pt x="14716" y="17716"/>
                  </a:lnTo>
                  <a:lnTo>
                    <a:pt x="14680" y="19196"/>
                  </a:lnTo>
                  <a:lnTo>
                    <a:pt x="13882" y="21178"/>
                  </a:lnTo>
                  <a:lnTo>
                    <a:pt x="13331" y="21772"/>
                  </a:lnTo>
                  <a:lnTo>
                    <a:pt x="12850" y="22040"/>
                  </a:lnTo>
                  <a:lnTo>
                    <a:pt x="13008" y="21953"/>
                  </a:lnTo>
                  <a:lnTo>
                    <a:pt x="14851" y="21553"/>
                  </a:lnTo>
                  <a:lnTo>
                    <a:pt x="20344" y="20691"/>
                  </a:lnTo>
                  <a:lnTo>
                    <a:pt x="18393" y="19560"/>
                  </a:lnTo>
                  <a:lnTo>
                    <a:pt x="17767" y="19157"/>
                  </a:lnTo>
                  <a:lnTo>
                    <a:pt x="16145" y="17875"/>
                  </a:lnTo>
                  <a:lnTo>
                    <a:pt x="15200" y="17078"/>
                  </a:lnTo>
                  <a:lnTo>
                    <a:pt x="14133" y="16075"/>
                  </a:lnTo>
                  <a:lnTo>
                    <a:pt x="13930" y="15839"/>
                  </a:lnTo>
                  <a:close/>
                </a:path>
                <a:path w="165735" h="290195">
                  <a:moveTo>
                    <a:pt x="20344" y="20691"/>
                  </a:moveTo>
                  <a:lnTo>
                    <a:pt x="14851" y="21553"/>
                  </a:lnTo>
                  <a:lnTo>
                    <a:pt x="13008" y="21953"/>
                  </a:lnTo>
                  <a:lnTo>
                    <a:pt x="12850" y="22040"/>
                  </a:lnTo>
                  <a:lnTo>
                    <a:pt x="22628" y="22040"/>
                  </a:lnTo>
                  <a:lnTo>
                    <a:pt x="22339" y="21847"/>
                  </a:lnTo>
                  <a:lnTo>
                    <a:pt x="20344" y="20691"/>
                  </a:lnTo>
                  <a:close/>
                </a:path>
                <a:path w="165735" h="290195">
                  <a:moveTo>
                    <a:pt x="56713" y="15839"/>
                  </a:moveTo>
                  <a:lnTo>
                    <a:pt x="13930" y="15839"/>
                  </a:lnTo>
                  <a:lnTo>
                    <a:pt x="14170" y="16118"/>
                  </a:lnTo>
                  <a:lnTo>
                    <a:pt x="20344" y="20691"/>
                  </a:lnTo>
                  <a:lnTo>
                    <a:pt x="23502" y="20167"/>
                  </a:lnTo>
                  <a:lnTo>
                    <a:pt x="25491" y="19907"/>
                  </a:lnTo>
                  <a:lnTo>
                    <a:pt x="33925" y="18926"/>
                  </a:lnTo>
                  <a:lnTo>
                    <a:pt x="52047" y="16384"/>
                  </a:lnTo>
                  <a:lnTo>
                    <a:pt x="56713" y="15839"/>
                  </a:lnTo>
                  <a:close/>
                </a:path>
                <a:path w="165735" h="290195">
                  <a:moveTo>
                    <a:pt x="123522" y="14411"/>
                  </a:moveTo>
                  <a:lnTo>
                    <a:pt x="74358" y="14411"/>
                  </a:lnTo>
                  <a:lnTo>
                    <a:pt x="79088" y="14434"/>
                  </a:lnTo>
                  <a:lnTo>
                    <a:pt x="85774" y="14537"/>
                  </a:lnTo>
                  <a:lnTo>
                    <a:pt x="117467" y="14537"/>
                  </a:lnTo>
                  <a:lnTo>
                    <a:pt x="123522" y="14411"/>
                  </a:lnTo>
                  <a:close/>
                </a:path>
                <a:path w="165735" h="290195">
                  <a:moveTo>
                    <a:pt x="123562" y="0"/>
                  </a:moveTo>
                  <a:lnTo>
                    <a:pt x="117322" y="128"/>
                  </a:lnTo>
                  <a:lnTo>
                    <a:pt x="128597" y="128"/>
                  </a:lnTo>
                  <a:lnTo>
                    <a:pt x="127484" y="63"/>
                  </a:lnTo>
                  <a:lnTo>
                    <a:pt x="126258" y="21"/>
                  </a:lnTo>
                  <a:lnTo>
                    <a:pt x="123562" y="0"/>
                  </a:lnTo>
                  <a:close/>
                </a:path>
              </a:pathLst>
            </a:custGeom>
            <a:solidFill>
              <a:srgbClr val="000000"/>
            </a:solidFill>
          </p:spPr>
          <p:txBody>
            <a:bodyPr wrap="square" lIns="0" tIns="0" rIns="0" bIns="0" rtlCol="0"/>
            <a:lstStyle/>
            <a:p>
              <a:endParaRPr/>
            </a:p>
          </p:txBody>
        </p:sp>
        <p:pic>
          <p:nvPicPr>
            <p:cNvPr id="61" name="object 61"/>
            <p:cNvPicPr/>
            <p:nvPr/>
          </p:nvPicPr>
          <p:blipFill>
            <a:blip r:embed="rId35" cstate="print"/>
            <a:stretch>
              <a:fillRect/>
            </a:stretch>
          </p:blipFill>
          <p:spPr>
            <a:xfrm>
              <a:off x="2021451" y="5895827"/>
              <a:ext cx="238427" cy="145423"/>
            </a:xfrm>
            <a:prstGeom prst="rect">
              <a:avLst/>
            </a:prstGeom>
          </p:spPr>
        </p:pic>
      </p:grpSp>
      <p:sp>
        <p:nvSpPr>
          <p:cNvPr id="62" name="object 62"/>
          <p:cNvSpPr/>
          <p:nvPr/>
        </p:nvSpPr>
        <p:spPr>
          <a:xfrm>
            <a:off x="2182512" y="4486515"/>
            <a:ext cx="162226" cy="247951"/>
          </a:xfrm>
          <a:custGeom>
            <a:avLst/>
            <a:gdLst/>
            <a:ahLst/>
            <a:cxnLst/>
            <a:rect l="l" t="t" r="r" b="b"/>
            <a:pathLst>
              <a:path w="189864" h="290195">
                <a:moveTo>
                  <a:pt x="61090" y="221841"/>
                </a:moveTo>
                <a:lnTo>
                  <a:pt x="38058" y="258596"/>
                </a:lnTo>
                <a:lnTo>
                  <a:pt x="38344" y="264401"/>
                </a:lnTo>
                <a:lnTo>
                  <a:pt x="38447" y="269911"/>
                </a:lnTo>
                <a:lnTo>
                  <a:pt x="58623" y="289867"/>
                </a:lnTo>
                <a:lnTo>
                  <a:pt x="61056" y="289857"/>
                </a:lnTo>
                <a:lnTo>
                  <a:pt x="68034" y="289237"/>
                </a:lnTo>
                <a:lnTo>
                  <a:pt x="68744" y="289200"/>
                </a:lnTo>
                <a:lnTo>
                  <a:pt x="83107" y="289200"/>
                </a:lnTo>
                <a:lnTo>
                  <a:pt x="88132" y="287770"/>
                </a:lnTo>
                <a:lnTo>
                  <a:pt x="91302" y="285776"/>
                </a:lnTo>
                <a:lnTo>
                  <a:pt x="101196" y="277942"/>
                </a:lnTo>
                <a:lnTo>
                  <a:pt x="103746" y="275361"/>
                </a:lnTo>
                <a:lnTo>
                  <a:pt x="77799" y="275361"/>
                </a:lnTo>
                <a:lnTo>
                  <a:pt x="77634" y="275347"/>
                </a:lnTo>
                <a:lnTo>
                  <a:pt x="52770" y="264401"/>
                </a:lnTo>
                <a:lnTo>
                  <a:pt x="52484" y="258596"/>
                </a:lnTo>
                <a:lnTo>
                  <a:pt x="59032" y="227619"/>
                </a:lnTo>
                <a:lnTo>
                  <a:pt x="61090" y="221841"/>
                </a:lnTo>
                <a:close/>
              </a:path>
              <a:path w="189864" h="290195">
                <a:moveTo>
                  <a:pt x="83107" y="289200"/>
                </a:moveTo>
                <a:lnTo>
                  <a:pt x="70251" y="289200"/>
                </a:lnTo>
                <a:lnTo>
                  <a:pt x="78255" y="289857"/>
                </a:lnTo>
                <a:lnTo>
                  <a:pt x="80965" y="289810"/>
                </a:lnTo>
                <a:lnTo>
                  <a:pt x="83107" y="289200"/>
                </a:lnTo>
                <a:close/>
              </a:path>
              <a:path w="189864" h="290195">
                <a:moveTo>
                  <a:pt x="118318" y="221966"/>
                </a:moveTo>
                <a:lnTo>
                  <a:pt x="80113" y="221966"/>
                </a:lnTo>
                <a:lnTo>
                  <a:pt x="82299" y="222002"/>
                </a:lnTo>
                <a:lnTo>
                  <a:pt x="90759" y="222511"/>
                </a:lnTo>
                <a:lnTo>
                  <a:pt x="105805" y="230858"/>
                </a:lnTo>
                <a:lnTo>
                  <a:pt x="105718" y="232739"/>
                </a:lnTo>
                <a:lnTo>
                  <a:pt x="105499" y="235422"/>
                </a:lnTo>
                <a:lnTo>
                  <a:pt x="105277" y="240605"/>
                </a:lnTo>
                <a:lnTo>
                  <a:pt x="83787" y="273352"/>
                </a:lnTo>
                <a:lnTo>
                  <a:pt x="77799" y="275361"/>
                </a:lnTo>
                <a:lnTo>
                  <a:pt x="103746" y="275361"/>
                </a:lnTo>
                <a:lnTo>
                  <a:pt x="119854" y="236664"/>
                </a:lnTo>
                <a:lnTo>
                  <a:pt x="120176" y="232739"/>
                </a:lnTo>
                <a:lnTo>
                  <a:pt x="120302" y="229381"/>
                </a:lnTo>
                <a:lnTo>
                  <a:pt x="118473" y="222263"/>
                </a:lnTo>
                <a:lnTo>
                  <a:pt x="118318" y="221966"/>
                </a:lnTo>
                <a:close/>
              </a:path>
              <a:path w="189864" h="290195">
                <a:moveTo>
                  <a:pt x="70806" y="274791"/>
                </a:moveTo>
                <a:lnTo>
                  <a:pt x="68279" y="274791"/>
                </a:lnTo>
                <a:lnTo>
                  <a:pt x="67207" y="274848"/>
                </a:lnTo>
                <a:lnTo>
                  <a:pt x="61523" y="275347"/>
                </a:lnTo>
                <a:lnTo>
                  <a:pt x="77634" y="275347"/>
                </a:lnTo>
                <a:lnTo>
                  <a:pt x="71873" y="274861"/>
                </a:lnTo>
                <a:lnTo>
                  <a:pt x="70806" y="274791"/>
                </a:lnTo>
                <a:close/>
              </a:path>
              <a:path w="189864" h="290195">
                <a:moveTo>
                  <a:pt x="49626" y="211227"/>
                </a:moveTo>
                <a:lnTo>
                  <a:pt x="44907" y="213829"/>
                </a:lnTo>
                <a:lnTo>
                  <a:pt x="35578" y="219845"/>
                </a:lnTo>
                <a:lnTo>
                  <a:pt x="12948" y="235422"/>
                </a:lnTo>
                <a:lnTo>
                  <a:pt x="8899" y="238173"/>
                </a:lnTo>
                <a:lnTo>
                  <a:pt x="937" y="243215"/>
                </a:lnTo>
                <a:lnTo>
                  <a:pt x="112" y="246896"/>
                </a:lnTo>
                <a:lnTo>
                  <a:pt x="0" y="247760"/>
                </a:lnTo>
                <a:lnTo>
                  <a:pt x="4196" y="254388"/>
                </a:lnTo>
                <a:lnTo>
                  <a:pt x="8646" y="255388"/>
                </a:lnTo>
                <a:lnTo>
                  <a:pt x="16840" y="250198"/>
                </a:lnTo>
                <a:lnTo>
                  <a:pt x="21040" y="247345"/>
                </a:lnTo>
                <a:lnTo>
                  <a:pt x="42248" y="232739"/>
                </a:lnTo>
                <a:lnTo>
                  <a:pt x="42677" y="231258"/>
                </a:lnTo>
                <a:lnTo>
                  <a:pt x="45885" y="221593"/>
                </a:lnTo>
                <a:lnTo>
                  <a:pt x="49001" y="212864"/>
                </a:lnTo>
                <a:lnTo>
                  <a:pt x="49626" y="211227"/>
                </a:lnTo>
                <a:close/>
              </a:path>
              <a:path w="189864" h="290195">
                <a:moveTo>
                  <a:pt x="62205" y="207062"/>
                </a:moveTo>
                <a:lnTo>
                  <a:pt x="42248" y="232739"/>
                </a:lnTo>
                <a:lnTo>
                  <a:pt x="51071" y="226980"/>
                </a:lnTo>
                <a:lnTo>
                  <a:pt x="57026" y="223545"/>
                </a:lnTo>
                <a:lnTo>
                  <a:pt x="61090" y="221841"/>
                </a:lnTo>
                <a:lnTo>
                  <a:pt x="62426" y="218092"/>
                </a:lnTo>
                <a:lnTo>
                  <a:pt x="65493" y="210089"/>
                </a:lnTo>
                <a:lnTo>
                  <a:pt x="66503" y="207653"/>
                </a:lnTo>
                <a:lnTo>
                  <a:pt x="62205" y="207062"/>
                </a:lnTo>
                <a:close/>
              </a:path>
              <a:path w="189864" h="290195">
                <a:moveTo>
                  <a:pt x="118124" y="221593"/>
                </a:moveTo>
                <a:lnTo>
                  <a:pt x="62174" y="221593"/>
                </a:lnTo>
                <a:lnTo>
                  <a:pt x="65217" y="222026"/>
                </a:lnTo>
                <a:lnTo>
                  <a:pt x="66218" y="222124"/>
                </a:lnTo>
                <a:lnTo>
                  <a:pt x="69841" y="222111"/>
                </a:lnTo>
                <a:lnTo>
                  <a:pt x="80113" y="221966"/>
                </a:lnTo>
                <a:lnTo>
                  <a:pt x="118318" y="221966"/>
                </a:lnTo>
                <a:lnTo>
                  <a:pt x="118124" y="221593"/>
                </a:lnTo>
                <a:close/>
              </a:path>
              <a:path w="189864" h="290195">
                <a:moveTo>
                  <a:pt x="66503" y="207653"/>
                </a:moveTo>
                <a:lnTo>
                  <a:pt x="65374" y="210377"/>
                </a:lnTo>
                <a:lnTo>
                  <a:pt x="62377" y="218229"/>
                </a:lnTo>
                <a:lnTo>
                  <a:pt x="61090" y="221841"/>
                </a:lnTo>
                <a:lnTo>
                  <a:pt x="61896" y="221607"/>
                </a:lnTo>
                <a:lnTo>
                  <a:pt x="62174" y="221593"/>
                </a:lnTo>
                <a:lnTo>
                  <a:pt x="118124" y="221593"/>
                </a:lnTo>
                <a:lnTo>
                  <a:pt x="116370" y="218229"/>
                </a:lnTo>
                <a:lnTo>
                  <a:pt x="84765" y="207716"/>
                </a:lnTo>
                <a:lnTo>
                  <a:pt x="67073" y="207716"/>
                </a:lnTo>
                <a:lnTo>
                  <a:pt x="66503" y="207653"/>
                </a:lnTo>
                <a:close/>
              </a:path>
              <a:path w="189864" h="290195">
                <a:moveTo>
                  <a:pt x="171895" y="26144"/>
                </a:moveTo>
                <a:lnTo>
                  <a:pt x="154866" y="26144"/>
                </a:lnTo>
                <a:lnTo>
                  <a:pt x="152393" y="29324"/>
                </a:lnTo>
                <a:lnTo>
                  <a:pt x="144902" y="38845"/>
                </a:lnTo>
                <a:lnTo>
                  <a:pt x="121535" y="73644"/>
                </a:lnTo>
                <a:lnTo>
                  <a:pt x="98031" y="114722"/>
                </a:lnTo>
                <a:lnTo>
                  <a:pt x="78684" y="149866"/>
                </a:lnTo>
                <a:lnTo>
                  <a:pt x="59307" y="187991"/>
                </a:lnTo>
                <a:lnTo>
                  <a:pt x="49626" y="211227"/>
                </a:lnTo>
                <a:lnTo>
                  <a:pt x="51690" y="210089"/>
                </a:lnTo>
                <a:lnTo>
                  <a:pt x="57080" y="208000"/>
                </a:lnTo>
                <a:lnTo>
                  <a:pt x="59945" y="207170"/>
                </a:lnTo>
                <a:lnTo>
                  <a:pt x="62205" y="207062"/>
                </a:lnTo>
                <a:lnTo>
                  <a:pt x="66748" y="207062"/>
                </a:lnTo>
                <a:lnTo>
                  <a:pt x="68692" y="202371"/>
                </a:lnTo>
                <a:lnTo>
                  <a:pt x="86726" y="165260"/>
                </a:lnTo>
                <a:lnTo>
                  <a:pt x="110597" y="121772"/>
                </a:lnTo>
                <a:lnTo>
                  <a:pt x="133917" y="81014"/>
                </a:lnTo>
                <a:lnTo>
                  <a:pt x="156294" y="47669"/>
                </a:lnTo>
                <a:lnTo>
                  <a:pt x="166279" y="34937"/>
                </a:lnTo>
                <a:lnTo>
                  <a:pt x="171592" y="27967"/>
                </a:lnTo>
                <a:lnTo>
                  <a:pt x="171895" y="26144"/>
                </a:lnTo>
                <a:close/>
              </a:path>
              <a:path w="189864" h="290195">
                <a:moveTo>
                  <a:pt x="80298" y="207556"/>
                </a:moveTo>
                <a:lnTo>
                  <a:pt x="68796" y="207716"/>
                </a:lnTo>
                <a:lnTo>
                  <a:pt x="84765" y="207716"/>
                </a:lnTo>
                <a:lnTo>
                  <a:pt x="82780" y="207596"/>
                </a:lnTo>
                <a:lnTo>
                  <a:pt x="80298" y="207556"/>
                </a:lnTo>
                <a:close/>
              </a:path>
              <a:path w="189864" h="290195">
                <a:moveTo>
                  <a:pt x="66748" y="207062"/>
                </a:moveTo>
                <a:lnTo>
                  <a:pt x="62205" y="207062"/>
                </a:lnTo>
                <a:lnTo>
                  <a:pt x="66503" y="207653"/>
                </a:lnTo>
                <a:lnTo>
                  <a:pt x="66748" y="207062"/>
                </a:lnTo>
                <a:close/>
              </a:path>
              <a:path w="189864" h="290195">
                <a:moveTo>
                  <a:pt x="186838" y="14137"/>
                </a:moveTo>
                <a:lnTo>
                  <a:pt x="184767" y="14137"/>
                </a:lnTo>
                <a:lnTo>
                  <a:pt x="184512" y="14300"/>
                </a:lnTo>
                <a:lnTo>
                  <a:pt x="168213" y="61688"/>
                </a:lnTo>
                <a:lnTo>
                  <a:pt x="167993" y="64554"/>
                </a:lnTo>
                <a:lnTo>
                  <a:pt x="170962" y="68017"/>
                </a:lnTo>
                <a:lnTo>
                  <a:pt x="178896" y="68625"/>
                </a:lnTo>
                <a:lnTo>
                  <a:pt x="182359" y="65656"/>
                </a:lnTo>
                <a:lnTo>
                  <a:pt x="182928" y="58066"/>
                </a:lnTo>
                <a:lnTo>
                  <a:pt x="183717" y="46145"/>
                </a:lnTo>
                <a:lnTo>
                  <a:pt x="183863" y="44246"/>
                </a:lnTo>
                <a:lnTo>
                  <a:pt x="184579" y="38003"/>
                </a:lnTo>
                <a:lnTo>
                  <a:pt x="185040" y="34937"/>
                </a:lnTo>
                <a:lnTo>
                  <a:pt x="186580" y="25667"/>
                </a:lnTo>
                <a:lnTo>
                  <a:pt x="188156" y="14822"/>
                </a:lnTo>
                <a:lnTo>
                  <a:pt x="186153" y="14822"/>
                </a:lnTo>
                <a:lnTo>
                  <a:pt x="186838" y="14137"/>
                </a:lnTo>
                <a:close/>
              </a:path>
              <a:path w="189864" h="290195">
                <a:moveTo>
                  <a:pt x="177091" y="21181"/>
                </a:moveTo>
                <a:lnTo>
                  <a:pt x="172685" y="21181"/>
                </a:lnTo>
                <a:lnTo>
                  <a:pt x="172262" y="23936"/>
                </a:lnTo>
                <a:lnTo>
                  <a:pt x="171590" y="27980"/>
                </a:lnTo>
                <a:lnTo>
                  <a:pt x="175353" y="23207"/>
                </a:lnTo>
                <a:lnTo>
                  <a:pt x="177091" y="21181"/>
                </a:lnTo>
                <a:close/>
              </a:path>
              <a:path w="189864" h="290195">
                <a:moveTo>
                  <a:pt x="175801" y="2808"/>
                </a:moveTo>
                <a:lnTo>
                  <a:pt x="154767" y="26272"/>
                </a:lnTo>
                <a:lnTo>
                  <a:pt x="154866" y="26144"/>
                </a:lnTo>
                <a:lnTo>
                  <a:pt x="171895" y="26144"/>
                </a:lnTo>
                <a:lnTo>
                  <a:pt x="172694" y="21085"/>
                </a:lnTo>
                <a:lnTo>
                  <a:pt x="173964" y="12313"/>
                </a:lnTo>
                <a:lnTo>
                  <a:pt x="174351" y="10057"/>
                </a:lnTo>
                <a:lnTo>
                  <a:pt x="174586" y="9140"/>
                </a:lnTo>
                <a:lnTo>
                  <a:pt x="174969" y="7820"/>
                </a:lnTo>
                <a:lnTo>
                  <a:pt x="174969" y="3639"/>
                </a:lnTo>
                <a:lnTo>
                  <a:pt x="175801" y="2808"/>
                </a:lnTo>
                <a:close/>
              </a:path>
              <a:path w="189864" h="290195">
                <a:moveTo>
                  <a:pt x="174969" y="7820"/>
                </a:moveTo>
                <a:lnTo>
                  <a:pt x="174477" y="9517"/>
                </a:lnTo>
                <a:lnTo>
                  <a:pt x="174351" y="10057"/>
                </a:lnTo>
                <a:lnTo>
                  <a:pt x="173876" y="12885"/>
                </a:lnTo>
                <a:lnTo>
                  <a:pt x="172581" y="21872"/>
                </a:lnTo>
                <a:lnTo>
                  <a:pt x="172685" y="21181"/>
                </a:lnTo>
                <a:lnTo>
                  <a:pt x="177091" y="21181"/>
                </a:lnTo>
                <a:lnTo>
                  <a:pt x="180399" y="17881"/>
                </a:lnTo>
                <a:lnTo>
                  <a:pt x="182090" y="16301"/>
                </a:lnTo>
                <a:lnTo>
                  <a:pt x="183501" y="15114"/>
                </a:lnTo>
                <a:lnTo>
                  <a:pt x="180645" y="15114"/>
                </a:lnTo>
                <a:lnTo>
                  <a:pt x="180162" y="14822"/>
                </a:lnTo>
                <a:lnTo>
                  <a:pt x="178195" y="14822"/>
                </a:lnTo>
                <a:lnTo>
                  <a:pt x="174969" y="11597"/>
                </a:lnTo>
                <a:lnTo>
                  <a:pt x="174969" y="7820"/>
                </a:lnTo>
                <a:close/>
              </a:path>
              <a:path w="189864" h="290195">
                <a:moveTo>
                  <a:pt x="189379" y="6997"/>
                </a:moveTo>
                <a:lnTo>
                  <a:pt x="175208" y="6997"/>
                </a:lnTo>
                <a:lnTo>
                  <a:pt x="175174" y="9140"/>
                </a:lnTo>
                <a:lnTo>
                  <a:pt x="175254" y="10360"/>
                </a:lnTo>
                <a:lnTo>
                  <a:pt x="176162" y="12400"/>
                </a:lnTo>
                <a:lnTo>
                  <a:pt x="180645" y="15114"/>
                </a:lnTo>
                <a:lnTo>
                  <a:pt x="182475" y="15008"/>
                </a:lnTo>
                <a:lnTo>
                  <a:pt x="184498" y="14288"/>
                </a:lnTo>
                <a:lnTo>
                  <a:pt x="184767" y="14137"/>
                </a:lnTo>
                <a:lnTo>
                  <a:pt x="186838" y="14137"/>
                </a:lnTo>
                <a:lnTo>
                  <a:pt x="188663" y="12313"/>
                </a:lnTo>
                <a:lnTo>
                  <a:pt x="189163" y="10632"/>
                </a:lnTo>
                <a:lnTo>
                  <a:pt x="189286" y="10057"/>
                </a:lnTo>
                <a:lnTo>
                  <a:pt x="189379" y="6997"/>
                </a:lnTo>
                <a:close/>
              </a:path>
              <a:path w="189864" h="290195">
                <a:moveTo>
                  <a:pt x="184767" y="14137"/>
                </a:moveTo>
                <a:lnTo>
                  <a:pt x="184478" y="14300"/>
                </a:lnTo>
                <a:lnTo>
                  <a:pt x="182475" y="15008"/>
                </a:lnTo>
                <a:lnTo>
                  <a:pt x="180645" y="15114"/>
                </a:lnTo>
                <a:lnTo>
                  <a:pt x="183501" y="15114"/>
                </a:lnTo>
                <a:lnTo>
                  <a:pt x="184031" y="14668"/>
                </a:lnTo>
                <a:lnTo>
                  <a:pt x="184527" y="14288"/>
                </a:lnTo>
                <a:lnTo>
                  <a:pt x="184767" y="14137"/>
                </a:lnTo>
                <a:close/>
              </a:path>
              <a:path w="189864" h="290195">
                <a:moveTo>
                  <a:pt x="175198" y="7031"/>
                </a:moveTo>
                <a:lnTo>
                  <a:pt x="175090" y="7404"/>
                </a:lnTo>
                <a:lnTo>
                  <a:pt x="174969" y="11597"/>
                </a:lnTo>
                <a:lnTo>
                  <a:pt x="178195" y="14822"/>
                </a:lnTo>
                <a:lnTo>
                  <a:pt x="180162" y="14822"/>
                </a:lnTo>
                <a:lnTo>
                  <a:pt x="176162" y="12400"/>
                </a:lnTo>
                <a:lnTo>
                  <a:pt x="175254" y="10360"/>
                </a:lnTo>
                <a:lnTo>
                  <a:pt x="175174" y="9140"/>
                </a:lnTo>
                <a:lnTo>
                  <a:pt x="175198" y="7031"/>
                </a:lnTo>
                <a:close/>
              </a:path>
              <a:path w="189864" h="290195">
                <a:moveTo>
                  <a:pt x="188663" y="12313"/>
                </a:moveTo>
                <a:lnTo>
                  <a:pt x="186153" y="14822"/>
                </a:lnTo>
                <a:lnTo>
                  <a:pt x="188156" y="14822"/>
                </a:lnTo>
                <a:lnTo>
                  <a:pt x="188492" y="12885"/>
                </a:lnTo>
                <a:lnTo>
                  <a:pt x="188663" y="12313"/>
                </a:lnTo>
                <a:close/>
              </a:path>
              <a:path w="189864" h="290195">
                <a:moveTo>
                  <a:pt x="189379" y="10236"/>
                </a:moveTo>
                <a:lnTo>
                  <a:pt x="188663" y="12313"/>
                </a:lnTo>
                <a:lnTo>
                  <a:pt x="189379" y="11597"/>
                </a:lnTo>
                <a:lnTo>
                  <a:pt x="189379" y="10236"/>
                </a:lnTo>
                <a:close/>
              </a:path>
              <a:path w="189864" h="290195">
                <a:moveTo>
                  <a:pt x="189379" y="9613"/>
                </a:moveTo>
                <a:lnTo>
                  <a:pt x="189171" y="10605"/>
                </a:lnTo>
                <a:lnTo>
                  <a:pt x="189281" y="10236"/>
                </a:lnTo>
                <a:lnTo>
                  <a:pt x="189379" y="9613"/>
                </a:lnTo>
                <a:close/>
              </a:path>
              <a:path w="189864" h="290195">
                <a:moveTo>
                  <a:pt x="189379" y="5551"/>
                </a:moveTo>
                <a:lnTo>
                  <a:pt x="189379" y="9613"/>
                </a:lnTo>
                <a:lnTo>
                  <a:pt x="189478" y="9140"/>
                </a:lnTo>
                <a:lnTo>
                  <a:pt x="189379" y="5551"/>
                </a:lnTo>
                <a:close/>
              </a:path>
              <a:path w="189864" h="290195">
                <a:moveTo>
                  <a:pt x="183501" y="0"/>
                </a:moveTo>
                <a:lnTo>
                  <a:pt x="174969" y="3639"/>
                </a:lnTo>
                <a:lnTo>
                  <a:pt x="174969" y="7820"/>
                </a:lnTo>
                <a:lnTo>
                  <a:pt x="175208" y="6997"/>
                </a:lnTo>
                <a:lnTo>
                  <a:pt x="189379" y="6997"/>
                </a:lnTo>
                <a:lnTo>
                  <a:pt x="189355" y="5184"/>
                </a:lnTo>
                <a:lnTo>
                  <a:pt x="188356" y="2938"/>
                </a:lnTo>
                <a:lnTo>
                  <a:pt x="183501" y="0"/>
                </a:lnTo>
                <a:close/>
              </a:path>
              <a:path w="189864" h="290195">
                <a:moveTo>
                  <a:pt x="186153" y="414"/>
                </a:moveTo>
                <a:lnTo>
                  <a:pt x="184185" y="414"/>
                </a:lnTo>
                <a:lnTo>
                  <a:pt x="188356" y="2938"/>
                </a:lnTo>
                <a:lnTo>
                  <a:pt x="189355" y="5184"/>
                </a:lnTo>
                <a:lnTo>
                  <a:pt x="189379" y="5551"/>
                </a:lnTo>
                <a:lnTo>
                  <a:pt x="189379" y="3639"/>
                </a:lnTo>
                <a:lnTo>
                  <a:pt x="186153" y="414"/>
                </a:lnTo>
                <a:close/>
              </a:path>
              <a:path w="189864" h="290195">
                <a:moveTo>
                  <a:pt x="180529" y="414"/>
                </a:moveTo>
                <a:lnTo>
                  <a:pt x="178195" y="414"/>
                </a:lnTo>
                <a:lnTo>
                  <a:pt x="175801" y="2808"/>
                </a:lnTo>
                <a:lnTo>
                  <a:pt x="176181" y="2518"/>
                </a:lnTo>
                <a:lnTo>
                  <a:pt x="177801" y="1496"/>
                </a:lnTo>
                <a:lnTo>
                  <a:pt x="178500" y="1131"/>
                </a:lnTo>
                <a:lnTo>
                  <a:pt x="180529" y="414"/>
                </a:lnTo>
                <a:close/>
              </a:path>
            </a:pathLst>
          </a:custGeom>
          <a:solidFill>
            <a:srgbClr val="000000"/>
          </a:solidFill>
        </p:spPr>
        <p:txBody>
          <a:bodyPr wrap="square" lIns="0" tIns="0" rIns="0" bIns="0" rtlCol="0"/>
          <a:lstStyle/>
          <a:p>
            <a:endParaRPr/>
          </a:p>
        </p:txBody>
      </p:sp>
      <p:sp>
        <p:nvSpPr>
          <p:cNvPr id="63" name="object 63"/>
          <p:cNvSpPr/>
          <p:nvPr/>
        </p:nvSpPr>
        <p:spPr>
          <a:xfrm>
            <a:off x="2177212" y="4934482"/>
            <a:ext cx="175791" cy="253920"/>
          </a:xfrm>
          <a:custGeom>
            <a:avLst/>
            <a:gdLst/>
            <a:ahLst/>
            <a:cxnLst/>
            <a:rect l="l" t="t" r="r" b="b"/>
            <a:pathLst>
              <a:path w="205739" h="297179">
                <a:moveTo>
                  <a:pt x="205397" y="208381"/>
                </a:moveTo>
                <a:lnTo>
                  <a:pt x="205359" y="207035"/>
                </a:lnTo>
                <a:lnTo>
                  <a:pt x="204762" y="202755"/>
                </a:lnTo>
                <a:lnTo>
                  <a:pt x="204635" y="198767"/>
                </a:lnTo>
                <a:lnTo>
                  <a:pt x="204546" y="186042"/>
                </a:lnTo>
                <a:lnTo>
                  <a:pt x="204470" y="183438"/>
                </a:lnTo>
                <a:lnTo>
                  <a:pt x="203949" y="179692"/>
                </a:lnTo>
                <a:lnTo>
                  <a:pt x="196215" y="172631"/>
                </a:lnTo>
                <a:lnTo>
                  <a:pt x="194932" y="171437"/>
                </a:lnTo>
                <a:lnTo>
                  <a:pt x="190868" y="171208"/>
                </a:lnTo>
                <a:lnTo>
                  <a:pt x="178269" y="172529"/>
                </a:lnTo>
                <a:lnTo>
                  <a:pt x="177025" y="172631"/>
                </a:lnTo>
                <a:lnTo>
                  <a:pt x="175691" y="172593"/>
                </a:lnTo>
                <a:lnTo>
                  <a:pt x="173697" y="172542"/>
                </a:lnTo>
                <a:lnTo>
                  <a:pt x="171500" y="172516"/>
                </a:lnTo>
                <a:lnTo>
                  <a:pt x="158762" y="172593"/>
                </a:lnTo>
                <a:lnTo>
                  <a:pt x="155244" y="172593"/>
                </a:lnTo>
                <a:lnTo>
                  <a:pt x="143598" y="172377"/>
                </a:lnTo>
                <a:lnTo>
                  <a:pt x="140385" y="172377"/>
                </a:lnTo>
                <a:lnTo>
                  <a:pt x="99415" y="177533"/>
                </a:lnTo>
                <a:lnTo>
                  <a:pt x="103505" y="167220"/>
                </a:lnTo>
                <a:lnTo>
                  <a:pt x="105651" y="161683"/>
                </a:lnTo>
                <a:lnTo>
                  <a:pt x="113982" y="139661"/>
                </a:lnTo>
                <a:lnTo>
                  <a:pt x="116268" y="133794"/>
                </a:lnTo>
                <a:lnTo>
                  <a:pt x="120230" y="124231"/>
                </a:lnTo>
                <a:lnTo>
                  <a:pt x="121945" y="120307"/>
                </a:lnTo>
                <a:lnTo>
                  <a:pt x="130530" y="101269"/>
                </a:lnTo>
                <a:lnTo>
                  <a:pt x="131889" y="98158"/>
                </a:lnTo>
                <a:lnTo>
                  <a:pt x="147154" y="58280"/>
                </a:lnTo>
                <a:lnTo>
                  <a:pt x="150139" y="40728"/>
                </a:lnTo>
                <a:lnTo>
                  <a:pt x="150050" y="35788"/>
                </a:lnTo>
                <a:lnTo>
                  <a:pt x="149707" y="28333"/>
                </a:lnTo>
                <a:lnTo>
                  <a:pt x="149593" y="19240"/>
                </a:lnTo>
                <a:lnTo>
                  <a:pt x="149491" y="18059"/>
                </a:lnTo>
                <a:lnTo>
                  <a:pt x="148196" y="14414"/>
                </a:lnTo>
                <a:lnTo>
                  <a:pt x="147231" y="11696"/>
                </a:lnTo>
                <a:lnTo>
                  <a:pt x="122199" y="0"/>
                </a:lnTo>
                <a:lnTo>
                  <a:pt x="120472" y="0"/>
                </a:lnTo>
                <a:lnTo>
                  <a:pt x="113626" y="114"/>
                </a:lnTo>
                <a:lnTo>
                  <a:pt x="92671" y="38"/>
                </a:lnTo>
                <a:lnTo>
                  <a:pt x="90678" y="38"/>
                </a:lnTo>
                <a:lnTo>
                  <a:pt x="85242" y="203"/>
                </a:lnTo>
                <a:lnTo>
                  <a:pt x="55727" y="2082"/>
                </a:lnTo>
                <a:lnTo>
                  <a:pt x="47802" y="2425"/>
                </a:lnTo>
                <a:lnTo>
                  <a:pt x="45758" y="2540"/>
                </a:lnTo>
                <a:lnTo>
                  <a:pt x="42595" y="2781"/>
                </a:lnTo>
                <a:lnTo>
                  <a:pt x="34810" y="3175"/>
                </a:lnTo>
                <a:lnTo>
                  <a:pt x="34810" y="10426"/>
                </a:lnTo>
                <a:lnTo>
                  <a:pt x="34391" y="9232"/>
                </a:lnTo>
                <a:lnTo>
                  <a:pt x="33997" y="8636"/>
                </a:lnTo>
                <a:lnTo>
                  <a:pt x="34391" y="9232"/>
                </a:lnTo>
                <a:lnTo>
                  <a:pt x="34632" y="9906"/>
                </a:lnTo>
                <a:lnTo>
                  <a:pt x="34810" y="10426"/>
                </a:lnTo>
                <a:lnTo>
                  <a:pt x="34810" y="3175"/>
                </a:lnTo>
                <a:lnTo>
                  <a:pt x="34163" y="3200"/>
                </a:lnTo>
                <a:lnTo>
                  <a:pt x="33896" y="3225"/>
                </a:lnTo>
                <a:lnTo>
                  <a:pt x="33896" y="8509"/>
                </a:lnTo>
                <a:lnTo>
                  <a:pt x="33388" y="7899"/>
                </a:lnTo>
                <a:lnTo>
                  <a:pt x="33896" y="8509"/>
                </a:lnTo>
                <a:lnTo>
                  <a:pt x="33896" y="3225"/>
                </a:lnTo>
                <a:lnTo>
                  <a:pt x="20421" y="11696"/>
                </a:lnTo>
                <a:lnTo>
                  <a:pt x="20764" y="13855"/>
                </a:lnTo>
                <a:lnTo>
                  <a:pt x="31343" y="24434"/>
                </a:lnTo>
                <a:lnTo>
                  <a:pt x="32816" y="25603"/>
                </a:lnTo>
                <a:lnTo>
                  <a:pt x="50939" y="35991"/>
                </a:lnTo>
                <a:lnTo>
                  <a:pt x="55372" y="37668"/>
                </a:lnTo>
                <a:lnTo>
                  <a:pt x="59524" y="35788"/>
                </a:lnTo>
                <a:lnTo>
                  <a:pt x="62331" y="28333"/>
                </a:lnTo>
                <a:lnTo>
                  <a:pt x="60452" y="24180"/>
                </a:lnTo>
                <a:lnTo>
                  <a:pt x="55702" y="22390"/>
                </a:lnTo>
                <a:lnTo>
                  <a:pt x="50533" y="20739"/>
                </a:lnTo>
                <a:lnTo>
                  <a:pt x="49466" y="20345"/>
                </a:lnTo>
                <a:lnTo>
                  <a:pt x="47434" y="19177"/>
                </a:lnTo>
                <a:lnTo>
                  <a:pt x="46393" y="18364"/>
                </a:lnTo>
                <a:lnTo>
                  <a:pt x="46050" y="18059"/>
                </a:lnTo>
                <a:lnTo>
                  <a:pt x="44907" y="17056"/>
                </a:lnTo>
                <a:lnTo>
                  <a:pt x="41440" y="14046"/>
                </a:lnTo>
                <a:lnTo>
                  <a:pt x="42392" y="14846"/>
                </a:lnTo>
                <a:lnTo>
                  <a:pt x="44907" y="17056"/>
                </a:lnTo>
                <a:lnTo>
                  <a:pt x="46659" y="16916"/>
                </a:lnTo>
                <a:lnTo>
                  <a:pt x="48564" y="16814"/>
                </a:lnTo>
                <a:lnTo>
                  <a:pt x="56451" y="16471"/>
                </a:lnTo>
                <a:lnTo>
                  <a:pt x="85940" y="14592"/>
                </a:lnTo>
                <a:lnTo>
                  <a:pt x="90855" y="14452"/>
                </a:lnTo>
                <a:lnTo>
                  <a:pt x="92710" y="14452"/>
                </a:lnTo>
                <a:lnTo>
                  <a:pt x="100533" y="14516"/>
                </a:lnTo>
                <a:lnTo>
                  <a:pt x="114668" y="14516"/>
                </a:lnTo>
                <a:lnTo>
                  <a:pt x="118249" y="14452"/>
                </a:lnTo>
                <a:lnTo>
                  <a:pt x="120332" y="14414"/>
                </a:lnTo>
                <a:lnTo>
                  <a:pt x="121843" y="14414"/>
                </a:lnTo>
                <a:lnTo>
                  <a:pt x="135280" y="28333"/>
                </a:lnTo>
                <a:lnTo>
                  <a:pt x="135509" y="33528"/>
                </a:lnTo>
                <a:lnTo>
                  <a:pt x="127520" y="71615"/>
                </a:lnTo>
                <a:lnTo>
                  <a:pt x="108750" y="114515"/>
                </a:lnTo>
                <a:lnTo>
                  <a:pt x="106972" y="118567"/>
                </a:lnTo>
                <a:lnTo>
                  <a:pt x="102895" y="128447"/>
                </a:lnTo>
                <a:lnTo>
                  <a:pt x="100558" y="134442"/>
                </a:lnTo>
                <a:lnTo>
                  <a:pt x="91109" y="159346"/>
                </a:lnTo>
                <a:lnTo>
                  <a:pt x="88684" y="165544"/>
                </a:lnTo>
                <a:lnTo>
                  <a:pt x="82715" y="180555"/>
                </a:lnTo>
                <a:lnTo>
                  <a:pt x="73787" y="181851"/>
                </a:lnTo>
                <a:lnTo>
                  <a:pt x="70929" y="182308"/>
                </a:lnTo>
                <a:lnTo>
                  <a:pt x="65138" y="183438"/>
                </a:lnTo>
                <a:lnTo>
                  <a:pt x="62852" y="183946"/>
                </a:lnTo>
                <a:lnTo>
                  <a:pt x="47917" y="187604"/>
                </a:lnTo>
                <a:lnTo>
                  <a:pt x="43053" y="188620"/>
                </a:lnTo>
                <a:lnTo>
                  <a:pt x="40792" y="189039"/>
                </a:lnTo>
                <a:lnTo>
                  <a:pt x="24790" y="191858"/>
                </a:lnTo>
                <a:lnTo>
                  <a:pt x="17653" y="192925"/>
                </a:lnTo>
                <a:lnTo>
                  <a:pt x="15341" y="193370"/>
                </a:lnTo>
                <a:lnTo>
                  <a:pt x="15113" y="193459"/>
                </a:lnTo>
                <a:lnTo>
                  <a:pt x="15113" y="208534"/>
                </a:lnTo>
                <a:lnTo>
                  <a:pt x="14986" y="208241"/>
                </a:lnTo>
                <a:lnTo>
                  <a:pt x="15024" y="207657"/>
                </a:lnTo>
                <a:lnTo>
                  <a:pt x="15074" y="208292"/>
                </a:lnTo>
                <a:lnTo>
                  <a:pt x="15113" y="208534"/>
                </a:lnTo>
                <a:lnTo>
                  <a:pt x="15113" y="193459"/>
                </a:lnTo>
                <a:lnTo>
                  <a:pt x="9715" y="195300"/>
                </a:lnTo>
                <a:lnTo>
                  <a:pt x="8712" y="195681"/>
                </a:lnTo>
                <a:lnTo>
                  <a:pt x="5308" y="197383"/>
                </a:lnTo>
                <a:lnTo>
                  <a:pt x="3556" y="198767"/>
                </a:lnTo>
                <a:lnTo>
                  <a:pt x="0" y="204647"/>
                </a:lnTo>
                <a:lnTo>
                  <a:pt x="50" y="207035"/>
                </a:lnTo>
                <a:lnTo>
                  <a:pt x="165" y="210210"/>
                </a:lnTo>
                <a:lnTo>
                  <a:pt x="2921" y="216700"/>
                </a:lnTo>
                <a:lnTo>
                  <a:pt x="4394" y="218224"/>
                </a:lnTo>
                <a:lnTo>
                  <a:pt x="8547" y="221462"/>
                </a:lnTo>
                <a:lnTo>
                  <a:pt x="13779" y="226123"/>
                </a:lnTo>
                <a:lnTo>
                  <a:pt x="15684" y="227571"/>
                </a:lnTo>
                <a:lnTo>
                  <a:pt x="20040" y="229857"/>
                </a:lnTo>
                <a:lnTo>
                  <a:pt x="21691" y="230352"/>
                </a:lnTo>
                <a:lnTo>
                  <a:pt x="27012" y="231622"/>
                </a:lnTo>
                <a:lnTo>
                  <a:pt x="31419" y="232956"/>
                </a:lnTo>
                <a:lnTo>
                  <a:pt x="35433" y="230797"/>
                </a:lnTo>
                <a:lnTo>
                  <a:pt x="37744" y="223177"/>
                </a:lnTo>
                <a:lnTo>
                  <a:pt x="35598" y="219163"/>
                </a:lnTo>
                <a:lnTo>
                  <a:pt x="30810" y="217716"/>
                </a:lnTo>
                <a:lnTo>
                  <a:pt x="26174" y="216611"/>
                </a:lnTo>
                <a:lnTo>
                  <a:pt x="25298" y="216344"/>
                </a:lnTo>
                <a:lnTo>
                  <a:pt x="23647" y="215480"/>
                </a:lnTo>
                <a:lnTo>
                  <a:pt x="22517" y="214617"/>
                </a:lnTo>
                <a:lnTo>
                  <a:pt x="17792" y="210413"/>
                </a:lnTo>
                <a:lnTo>
                  <a:pt x="16217" y="209181"/>
                </a:lnTo>
                <a:lnTo>
                  <a:pt x="26949" y="206095"/>
                </a:lnTo>
                <a:lnTo>
                  <a:pt x="43446" y="203212"/>
                </a:lnTo>
                <a:lnTo>
                  <a:pt x="45821" y="202755"/>
                </a:lnTo>
                <a:lnTo>
                  <a:pt x="51104" y="201663"/>
                </a:lnTo>
                <a:lnTo>
                  <a:pt x="66027" y="198005"/>
                </a:lnTo>
                <a:lnTo>
                  <a:pt x="68135" y="197535"/>
                </a:lnTo>
                <a:lnTo>
                  <a:pt x="73393" y="196507"/>
                </a:lnTo>
                <a:lnTo>
                  <a:pt x="76085" y="196075"/>
                </a:lnTo>
                <a:lnTo>
                  <a:pt x="76669" y="195999"/>
                </a:lnTo>
                <a:lnTo>
                  <a:pt x="72745" y="206425"/>
                </a:lnTo>
                <a:lnTo>
                  <a:pt x="69062" y="216293"/>
                </a:lnTo>
                <a:lnTo>
                  <a:pt x="67360" y="221043"/>
                </a:lnTo>
                <a:lnTo>
                  <a:pt x="67360" y="285889"/>
                </a:lnTo>
                <a:lnTo>
                  <a:pt x="67360" y="286054"/>
                </a:lnTo>
                <a:lnTo>
                  <a:pt x="67335" y="286270"/>
                </a:lnTo>
                <a:lnTo>
                  <a:pt x="67284" y="285902"/>
                </a:lnTo>
                <a:lnTo>
                  <a:pt x="67348" y="286029"/>
                </a:lnTo>
                <a:lnTo>
                  <a:pt x="67360" y="285889"/>
                </a:lnTo>
                <a:lnTo>
                  <a:pt x="67360" y="221043"/>
                </a:lnTo>
                <a:lnTo>
                  <a:pt x="66433" y="223621"/>
                </a:lnTo>
                <a:lnTo>
                  <a:pt x="64782" y="228701"/>
                </a:lnTo>
                <a:lnTo>
                  <a:pt x="64782" y="282181"/>
                </a:lnTo>
                <a:lnTo>
                  <a:pt x="63538" y="281724"/>
                </a:lnTo>
                <a:lnTo>
                  <a:pt x="64782" y="282181"/>
                </a:lnTo>
                <a:lnTo>
                  <a:pt x="64782" y="228701"/>
                </a:lnTo>
                <a:lnTo>
                  <a:pt x="63042" y="234035"/>
                </a:lnTo>
                <a:lnTo>
                  <a:pt x="61772" y="238302"/>
                </a:lnTo>
                <a:lnTo>
                  <a:pt x="60782" y="241858"/>
                </a:lnTo>
                <a:lnTo>
                  <a:pt x="60782" y="277761"/>
                </a:lnTo>
                <a:lnTo>
                  <a:pt x="60629" y="278536"/>
                </a:lnTo>
                <a:lnTo>
                  <a:pt x="60261" y="280200"/>
                </a:lnTo>
                <a:lnTo>
                  <a:pt x="60782" y="277761"/>
                </a:lnTo>
                <a:lnTo>
                  <a:pt x="60782" y="241858"/>
                </a:lnTo>
                <a:lnTo>
                  <a:pt x="59004" y="248208"/>
                </a:lnTo>
                <a:lnTo>
                  <a:pt x="57238" y="254647"/>
                </a:lnTo>
                <a:lnTo>
                  <a:pt x="53886" y="265734"/>
                </a:lnTo>
                <a:lnTo>
                  <a:pt x="53568" y="266915"/>
                </a:lnTo>
                <a:lnTo>
                  <a:pt x="52946" y="271780"/>
                </a:lnTo>
                <a:lnTo>
                  <a:pt x="52857" y="280200"/>
                </a:lnTo>
                <a:lnTo>
                  <a:pt x="52920" y="281609"/>
                </a:lnTo>
                <a:lnTo>
                  <a:pt x="53009" y="284695"/>
                </a:lnTo>
                <a:lnTo>
                  <a:pt x="65290" y="296875"/>
                </a:lnTo>
                <a:lnTo>
                  <a:pt x="72478" y="291465"/>
                </a:lnTo>
                <a:lnTo>
                  <a:pt x="73113" y="289280"/>
                </a:lnTo>
                <a:lnTo>
                  <a:pt x="73736" y="286270"/>
                </a:lnTo>
                <a:lnTo>
                  <a:pt x="73825" y="285889"/>
                </a:lnTo>
                <a:lnTo>
                  <a:pt x="76428" y="273392"/>
                </a:lnTo>
                <a:lnTo>
                  <a:pt x="76796" y="271780"/>
                </a:lnTo>
                <a:lnTo>
                  <a:pt x="78371" y="266319"/>
                </a:lnTo>
                <a:lnTo>
                  <a:pt x="76161" y="262318"/>
                </a:lnTo>
                <a:lnTo>
                  <a:pt x="70459" y="260680"/>
                </a:lnTo>
                <a:lnTo>
                  <a:pt x="70637" y="260108"/>
                </a:lnTo>
                <a:lnTo>
                  <a:pt x="71081" y="258610"/>
                </a:lnTo>
                <a:lnTo>
                  <a:pt x="82626" y="221157"/>
                </a:lnTo>
                <a:lnTo>
                  <a:pt x="94322" y="193268"/>
                </a:lnTo>
                <a:lnTo>
                  <a:pt x="101206" y="191858"/>
                </a:lnTo>
                <a:lnTo>
                  <a:pt x="140703" y="186791"/>
                </a:lnTo>
                <a:lnTo>
                  <a:pt x="143675" y="186791"/>
                </a:lnTo>
                <a:lnTo>
                  <a:pt x="155117" y="187007"/>
                </a:lnTo>
                <a:lnTo>
                  <a:pt x="173647" y="186956"/>
                </a:lnTo>
                <a:lnTo>
                  <a:pt x="177533" y="187045"/>
                </a:lnTo>
                <a:lnTo>
                  <a:pt x="179095" y="186944"/>
                </a:lnTo>
                <a:lnTo>
                  <a:pt x="180428" y="186791"/>
                </a:lnTo>
                <a:lnTo>
                  <a:pt x="187731" y="186016"/>
                </a:lnTo>
                <a:lnTo>
                  <a:pt x="189636" y="186131"/>
                </a:lnTo>
                <a:lnTo>
                  <a:pt x="190131" y="189039"/>
                </a:lnTo>
                <a:lnTo>
                  <a:pt x="190322" y="203568"/>
                </a:lnTo>
                <a:lnTo>
                  <a:pt x="191249" y="210210"/>
                </a:lnTo>
                <a:lnTo>
                  <a:pt x="194894" y="212953"/>
                </a:lnTo>
                <a:lnTo>
                  <a:pt x="202780" y="211861"/>
                </a:lnTo>
                <a:lnTo>
                  <a:pt x="205397" y="208381"/>
                </a:lnTo>
                <a:close/>
              </a:path>
            </a:pathLst>
          </a:custGeom>
          <a:solidFill>
            <a:srgbClr val="000000"/>
          </a:solidFill>
        </p:spPr>
        <p:txBody>
          <a:bodyPr wrap="square" lIns="0" tIns="0" rIns="0" bIns="0" rtlCol="0"/>
          <a:lstStyle/>
          <a:p>
            <a:endParaRPr/>
          </a:p>
        </p:txBody>
      </p:sp>
      <p:sp>
        <p:nvSpPr>
          <p:cNvPr id="64" name="object 64"/>
          <p:cNvSpPr/>
          <p:nvPr/>
        </p:nvSpPr>
        <p:spPr>
          <a:xfrm>
            <a:off x="2103577" y="5455642"/>
            <a:ext cx="157886" cy="221365"/>
          </a:xfrm>
          <a:custGeom>
            <a:avLst/>
            <a:gdLst/>
            <a:ahLst/>
            <a:cxnLst/>
            <a:rect l="l" t="t" r="r" b="b"/>
            <a:pathLst>
              <a:path w="184785" h="259079">
                <a:moveTo>
                  <a:pt x="75398" y="167058"/>
                </a:moveTo>
                <a:lnTo>
                  <a:pt x="74580" y="167639"/>
                </a:lnTo>
                <a:lnTo>
                  <a:pt x="70162" y="171449"/>
                </a:lnTo>
                <a:lnTo>
                  <a:pt x="58051" y="179069"/>
                </a:lnTo>
                <a:lnTo>
                  <a:pt x="35167" y="195579"/>
                </a:lnTo>
                <a:lnTo>
                  <a:pt x="24340" y="203199"/>
                </a:lnTo>
                <a:lnTo>
                  <a:pt x="21471" y="204469"/>
                </a:lnTo>
                <a:lnTo>
                  <a:pt x="20396" y="205739"/>
                </a:lnTo>
                <a:lnTo>
                  <a:pt x="0" y="237717"/>
                </a:lnTo>
                <a:lnTo>
                  <a:pt x="2394" y="245109"/>
                </a:lnTo>
                <a:lnTo>
                  <a:pt x="4991" y="248919"/>
                </a:lnTo>
                <a:lnTo>
                  <a:pt x="12521" y="255269"/>
                </a:lnTo>
                <a:lnTo>
                  <a:pt x="18341" y="257809"/>
                </a:lnTo>
                <a:lnTo>
                  <a:pt x="28492" y="259079"/>
                </a:lnTo>
                <a:lnTo>
                  <a:pt x="83811" y="259079"/>
                </a:lnTo>
                <a:lnTo>
                  <a:pt x="94287" y="257809"/>
                </a:lnTo>
                <a:lnTo>
                  <a:pt x="102378" y="257809"/>
                </a:lnTo>
                <a:lnTo>
                  <a:pt x="105967" y="256539"/>
                </a:lnTo>
                <a:lnTo>
                  <a:pt x="119079" y="255269"/>
                </a:lnTo>
                <a:lnTo>
                  <a:pt x="122405" y="253999"/>
                </a:lnTo>
                <a:lnTo>
                  <a:pt x="130225" y="250189"/>
                </a:lnTo>
                <a:lnTo>
                  <a:pt x="133438" y="247649"/>
                </a:lnTo>
                <a:lnTo>
                  <a:pt x="134657" y="245109"/>
                </a:lnTo>
                <a:lnTo>
                  <a:pt x="29775" y="245109"/>
                </a:lnTo>
                <a:lnTo>
                  <a:pt x="23566" y="243839"/>
                </a:lnTo>
                <a:lnTo>
                  <a:pt x="19832" y="242569"/>
                </a:lnTo>
                <a:lnTo>
                  <a:pt x="16164" y="238759"/>
                </a:lnTo>
                <a:lnTo>
                  <a:pt x="15204" y="237489"/>
                </a:lnTo>
                <a:lnTo>
                  <a:pt x="14544" y="236219"/>
                </a:lnTo>
                <a:lnTo>
                  <a:pt x="14579" y="233679"/>
                </a:lnTo>
                <a:lnTo>
                  <a:pt x="28176" y="217169"/>
                </a:lnTo>
                <a:lnTo>
                  <a:pt x="29460" y="217169"/>
                </a:lnTo>
                <a:lnTo>
                  <a:pt x="34544" y="213359"/>
                </a:lnTo>
                <a:lnTo>
                  <a:pt x="52207" y="201929"/>
                </a:lnTo>
                <a:lnTo>
                  <a:pt x="63674" y="193039"/>
                </a:lnTo>
                <a:lnTo>
                  <a:pt x="66396" y="191769"/>
                </a:lnTo>
                <a:lnTo>
                  <a:pt x="78723" y="182879"/>
                </a:lnTo>
                <a:lnTo>
                  <a:pt x="83251" y="179069"/>
                </a:lnTo>
                <a:lnTo>
                  <a:pt x="83932" y="178603"/>
                </a:lnTo>
                <a:lnTo>
                  <a:pt x="75398" y="167058"/>
                </a:lnTo>
                <a:close/>
              </a:path>
              <a:path w="184785" h="259079">
                <a:moveTo>
                  <a:pt x="136327" y="237489"/>
                </a:moveTo>
                <a:lnTo>
                  <a:pt x="122075" y="237489"/>
                </a:lnTo>
                <a:lnTo>
                  <a:pt x="121871" y="238759"/>
                </a:lnTo>
                <a:lnTo>
                  <a:pt x="121050" y="238759"/>
                </a:lnTo>
                <a:lnTo>
                  <a:pt x="117710" y="240029"/>
                </a:lnTo>
                <a:lnTo>
                  <a:pt x="115205" y="241299"/>
                </a:lnTo>
                <a:lnTo>
                  <a:pt x="104286" y="242569"/>
                </a:lnTo>
                <a:lnTo>
                  <a:pt x="100986" y="242569"/>
                </a:lnTo>
                <a:lnTo>
                  <a:pt x="89942" y="243839"/>
                </a:lnTo>
                <a:lnTo>
                  <a:pt x="75951" y="243839"/>
                </a:lnTo>
                <a:lnTo>
                  <a:pt x="65869" y="245109"/>
                </a:lnTo>
                <a:lnTo>
                  <a:pt x="134657" y="245109"/>
                </a:lnTo>
                <a:lnTo>
                  <a:pt x="136484" y="241299"/>
                </a:lnTo>
                <a:lnTo>
                  <a:pt x="136512" y="238759"/>
                </a:lnTo>
                <a:lnTo>
                  <a:pt x="121871" y="238759"/>
                </a:lnTo>
                <a:lnTo>
                  <a:pt x="121874" y="237717"/>
                </a:lnTo>
                <a:lnTo>
                  <a:pt x="136360" y="237717"/>
                </a:lnTo>
                <a:lnTo>
                  <a:pt x="136327" y="237489"/>
                </a:lnTo>
                <a:close/>
              </a:path>
              <a:path w="184785" h="259079">
                <a:moveTo>
                  <a:pt x="122075" y="237489"/>
                </a:moveTo>
                <a:lnTo>
                  <a:pt x="121874" y="237717"/>
                </a:lnTo>
                <a:lnTo>
                  <a:pt x="121871" y="238759"/>
                </a:lnTo>
                <a:lnTo>
                  <a:pt x="122075" y="237489"/>
                </a:lnTo>
                <a:close/>
              </a:path>
              <a:path w="184785" h="259079">
                <a:moveTo>
                  <a:pt x="95146" y="170458"/>
                </a:moveTo>
                <a:lnTo>
                  <a:pt x="88811" y="175259"/>
                </a:lnTo>
                <a:lnTo>
                  <a:pt x="83932" y="178603"/>
                </a:lnTo>
                <a:lnTo>
                  <a:pt x="84277" y="179069"/>
                </a:lnTo>
                <a:lnTo>
                  <a:pt x="89475" y="186689"/>
                </a:lnTo>
                <a:lnTo>
                  <a:pt x="104805" y="205739"/>
                </a:lnTo>
                <a:lnTo>
                  <a:pt x="107583" y="208279"/>
                </a:lnTo>
                <a:lnTo>
                  <a:pt x="111155" y="213359"/>
                </a:lnTo>
                <a:lnTo>
                  <a:pt x="112760" y="214629"/>
                </a:lnTo>
                <a:lnTo>
                  <a:pt x="113903" y="217169"/>
                </a:lnTo>
                <a:lnTo>
                  <a:pt x="116937" y="220979"/>
                </a:lnTo>
                <a:lnTo>
                  <a:pt x="118896" y="226059"/>
                </a:lnTo>
                <a:lnTo>
                  <a:pt x="120788" y="231139"/>
                </a:lnTo>
                <a:lnTo>
                  <a:pt x="121211" y="232409"/>
                </a:lnTo>
                <a:lnTo>
                  <a:pt x="121561" y="236219"/>
                </a:lnTo>
                <a:lnTo>
                  <a:pt x="121875" y="237489"/>
                </a:lnTo>
                <a:lnTo>
                  <a:pt x="121874" y="237717"/>
                </a:lnTo>
                <a:lnTo>
                  <a:pt x="122054" y="237489"/>
                </a:lnTo>
                <a:lnTo>
                  <a:pt x="136327" y="237489"/>
                </a:lnTo>
                <a:lnTo>
                  <a:pt x="135773" y="233679"/>
                </a:lnTo>
                <a:lnTo>
                  <a:pt x="135403" y="229869"/>
                </a:lnTo>
                <a:lnTo>
                  <a:pt x="134735" y="227329"/>
                </a:lnTo>
                <a:lnTo>
                  <a:pt x="132104" y="219709"/>
                </a:lnTo>
                <a:lnTo>
                  <a:pt x="129686" y="214629"/>
                </a:lnTo>
                <a:lnTo>
                  <a:pt x="125747" y="208279"/>
                </a:lnTo>
                <a:lnTo>
                  <a:pt x="124283" y="207009"/>
                </a:lnTo>
                <a:lnTo>
                  <a:pt x="121532" y="203199"/>
                </a:lnTo>
                <a:lnTo>
                  <a:pt x="117260" y="198119"/>
                </a:lnTo>
                <a:lnTo>
                  <a:pt x="115901" y="196849"/>
                </a:lnTo>
                <a:lnTo>
                  <a:pt x="107798" y="186689"/>
                </a:lnTo>
                <a:lnTo>
                  <a:pt x="100940" y="177799"/>
                </a:lnTo>
                <a:lnTo>
                  <a:pt x="95862" y="171449"/>
                </a:lnTo>
                <a:lnTo>
                  <a:pt x="95146" y="170458"/>
                </a:lnTo>
                <a:close/>
              </a:path>
              <a:path w="184785" h="259079">
                <a:moveTo>
                  <a:pt x="86584" y="158609"/>
                </a:moveTo>
                <a:lnTo>
                  <a:pt x="86440" y="158749"/>
                </a:lnTo>
                <a:lnTo>
                  <a:pt x="79940" y="163829"/>
                </a:lnTo>
                <a:lnTo>
                  <a:pt x="75398" y="167058"/>
                </a:lnTo>
                <a:lnTo>
                  <a:pt x="83932" y="178603"/>
                </a:lnTo>
                <a:lnTo>
                  <a:pt x="88811" y="175259"/>
                </a:lnTo>
                <a:lnTo>
                  <a:pt x="95146" y="170458"/>
                </a:lnTo>
                <a:lnTo>
                  <a:pt x="86584" y="158609"/>
                </a:lnTo>
                <a:close/>
              </a:path>
              <a:path w="184785" h="259079">
                <a:moveTo>
                  <a:pt x="158092" y="70596"/>
                </a:moveTo>
                <a:lnTo>
                  <a:pt x="156578" y="73659"/>
                </a:lnTo>
                <a:lnTo>
                  <a:pt x="153334" y="80009"/>
                </a:lnTo>
                <a:lnTo>
                  <a:pt x="149541" y="86359"/>
                </a:lnTo>
                <a:lnTo>
                  <a:pt x="145998" y="92709"/>
                </a:lnTo>
                <a:lnTo>
                  <a:pt x="142099" y="97789"/>
                </a:lnTo>
                <a:lnTo>
                  <a:pt x="137986" y="104139"/>
                </a:lnTo>
                <a:lnTo>
                  <a:pt x="133799" y="109219"/>
                </a:lnTo>
                <a:lnTo>
                  <a:pt x="111180" y="135889"/>
                </a:lnTo>
                <a:lnTo>
                  <a:pt x="105645" y="142239"/>
                </a:lnTo>
                <a:lnTo>
                  <a:pt x="99922" y="147319"/>
                </a:lnTo>
                <a:lnTo>
                  <a:pt x="95971" y="151129"/>
                </a:lnTo>
                <a:lnTo>
                  <a:pt x="91631" y="153669"/>
                </a:lnTo>
                <a:lnTo>
                  <a:pt x="86584" y="158609"/>
                </a:lnTo>
                <a:lnTo>
                  <a:pt x="95146" y="170458"/>
                </a:lnTo>
                <a:lnTo>
                  <a:pt x="95513" y="170179"/>
                </a:lnTo>
                <a:lnTo>
                  <a:pt x="100898" y="165099"/>
                </a:lnTo>
                <a:lnTo>
                  <a:pt x="105446" y="161289"/>
                </a:lnTo>
                <a:lnTo>
                  <a:pt x="109641" y="157479"/>
                </a:lnTo>
                <a:lnTo>
                  <a:pt x="114167" y="153669"/>
                </a:lnTo>
                <a:lnTo>
                  <a:pt x="118673" y="148589"/>
                </a:lnTo>
                <a:lnTo>
                  <a:pt x="123230" y="144779"/>
                </a:lnTo>
                <a:lnTo>
                  <a:pt x="127906" y="139699"/>
                </a:lnTo>
                <a:lnTo>
                  <a:pt x="132651" y="133349"/>
                </a:lnTo>
                <a:lnTo>
                  <a:pt x="137107" y="128269"/>
                </a:lnTo>
                <a:lnTo>
                  <a:pt x="141312" y="123189"/>
                </a:lnTo>
                <a:lnTo>
                  <a:pt x="145307" y="118109"/>
                </a:lnTo>
                <a:lnTo>
                  <a:pt x="149711" y="113029"/>
                </a:lnTo>
                <a:lnTo>
                  <a:pt x="154037" y="106679"/>
                </a:lnTo>
                <a:lnTo>
                  <a:pt x="158143" y="100329"/>
                </a:lnTo>
                <a:lnTo>
                  <a:pt x="161888" y="93979"/>
                </a:lnTo>
                <a:lnTo>
                  <a:pt x="165954" y="87629"/>
                </a:lnTo>
                <a:lnTo>
                  <a:pt x="169447" y="80009"/>
                </a:lnTo>
                <a:lnTo>
                  <a:pt x="173732" y="71119"/>
                </a:lnTo>
                <a:lnTo>
                  <a:pt x="161348" y="71119"/>
                </a:lnTo>
                <a:lnTo>
                  <a:pt x="158092" y="70596"/>
                </a:lnTo>
                <a:close/>
              </a:path>
              <a:path w="184785" h="259079">
                <a:moveTo>
                  <a:pt x="123620" y="0"/>
                </a:moveTo>
                <a:lnTo>
                  <a:pt x="115766" y="0"/>
                </a:lnTo>
                <a:lnTo>
                  <a:pt x="107348" y="1269"/>
                </a:lnTo>
                <a:lnTo>
                  <a:pt x="72652" y="21589"/>
                </a:lnTo>
                <a:lnTo>
                  <a:pt x="50784" y="58419"/>
                </a:lnTo>
                <a:lnTo>
                  <a:pt x="47070" y="80009"/>
                </a:lnTo>
                <a:lnTo>
                  <a:pt x="47349" y="86359"/>
                </a:lnTo>
                <a:lnTo>
                  <a:pt x="47364" y="93979"/>
                </a:lnTo>
                <a:lnTo>
                  <a:pt x="47121" y="100329"/>
                </a:lnTo>
                <a:lnTo>
                  <a:pt x="47024" y="105409"/>
                </a:lnTo>
                <a:lnTo>
                  <a:pt x="48516" y="118109"/>
                </a:lnTo>
                <a:lnTo>
                  <a:pt x="50297" y="125729"/>
                </a:lnTo>
                <a:lnTo>
                  <a:pt x="55025" y="137159"/>
                </a:lnTo>
                <a:lnTo>
                  <a:pt x="57251" y="140969"/>
                </a:lnTo>
                <a:lnTo>
                  <a:pt x="64756" y="151129"/>
                </a:lnTo>
                <a:lnTo>
                  <a:pt x="69571" y="158749"/>
                </a:lnTo>
                <a:lnTo>
                  <a:pt x="73950" y="165099"/>
                </a:lnTo>
                <a:lnTo>
                  <a:pt x="75398" y="167058"/>
                </a:lnTo>
                <a:lnTo>
                  <a:pt x="79940" y="163829"/>
                </a:lnTo>
                <a:lnTo>
                  <a:pt x="86440" y="158749"/>
                </a:lnTo>
                <a:lnTo>
                  <a:pt x="86584" y="158609"/>
                </a:lnTo>
                <a:lnTo>
                  <a:pt x="85768" y="157479"/>
                </a:lnTo>
                <a:lnTo>
                  <a:pt x="81506" y="151129"/>
                </a:lnTo>
                <a:lnTo>
                  <a:pt x="76743" y="143509"/>
                </a:lnTo>
                <a:lnTo>
                  <a:pt x="69677" y="133349"/>
                </a:lnTo>
                <a:lnTo>
                  <a:pt x="67816" y="130809"/>
                </a:lnTo>
                <a:lnTo>
                  <a:pt x="64159" y="121919"/>
                </a:lnTo>
                <a:lnTo>
                  <a:pt x="62672" y="115569"/>
                </a:lnTo>
                <a:lnTo>
                  <a:pt x="61452" y="105409"/>
                </a:lnTo>
                <a:lnTo>
                  <a:pt x="61556" y="100329"/>
                </a:lnTo>
                <a:lnTo>
                  <a:pt x="61817" y="93979"/>
                </a:lnTo>
                <a:lnTo>
                  <a:pt x="61757" y="86359"/>
                </a:lnTo>
                <a:lnTo>
                  <a:pt x="61476" y="80009"/>
                </a:lnTo>
                <a:lnTo>
                  <a:pt x="61549" y="74929"/>
                </a:lnTo>
                <a:lnTo>
                  <a:pt x="62552" y="68579"/>
                </a:lnTo>
                <a:lnTo>
                  <a:pt x="80878" y="34289"/>
                </a:lnTo>
                <a:lnTo>
                  <a:pt x="96713" y="21589"/>
                </a:lnTo>
                <a:lnTo>
                  <a:pt x="105911" y="16509"/>
                </a:lnTo>
                <a:lnTo>
                  <a:pt x="110471" y="15239"/>
                </a:lnTo>
                <a:lnTo>
                  <a:pt x="166923" y="15239"/>
                </a:lnTo>
                <a:lnTo>
                  <a:pt x="165747" y="12699"/>
                </a:lnTo>
                <a:lnTo>
                  <a:pt x="162240" y="8889"/>
                </a:lnTo>
                <a:lnTo>
                  <a:pt x="154415" y="3809"/>
                </a:lnTo>
                <a:lnTo>
                  <a:pt x="151072" y="2539"/>
                </a:lnTo>
                <a:lnTo>
                  <a:pt x="141787" y="1269"/>
                </a:lnTo>
                <a:lnTo>
                  <a:pt x="129013" y="1269"/>
                </a:lnTo>
                <a:lnTo>
                  <a:pt x="123620" y="0"/>
                </a:lnTo>
                <a:close/>
              </a:path>
              <a:path w="184785" h="259079">
                <a:moveTo>
                  <a:pt x="167810" y="43597"/>
                </a:moveTo>
                <a:lnTo>
                  <a:pt x="167074" y="46989"/>
                </a:lnTo>
                <a:lnTo>
                  <a:pt x="164307" y="57149"/>
                </a:lnTo>
                <a:lnTo>
                  <a:pt x="162228" y="62229"/>
                </a:lnTo>
                <a:lnTo>
                  <a:pt x="158092" y="70596"/>
                </a:lnTo>
                <a:lnTo>
                  <a:pt x="161348" y="71119"/>
                </a:lnTo>
                <a:lnTo>
                  <a:pt x="164960" y="68579"/>
                </a:lnTo>
                <a:lnTo>
                  <a:pt x="165470" y="63499"/>
                </a:lnTo>
                <a:lnTo>
                  <a:pt x="166638" y="55879"/>
                </a:lnTo>
                <a:lnTo>
                  <a:pt x="167552" y="46989"/>
                </a:lnTo>
                <a:lnTo>
                  <a:pt x="167810" y="43597"/>
                </a:lnTo>
                <a:close/>
              </a:path>
              <a:path w="184785" h="259079">
                <a:moveTo>
                  <a:pt x="169740" y="27939"/>
                </a:moveTo>
                <a:lnTo>
                  <a:pt x="169769" y="33019"/>
                </a:lnTo>
                <a:lnTo>
                  <a:pt x="169600" y="34289"/>
                </a:lnTo>
                <a:lnTo>
                  <a:pt x="168176" y="41909"/>
                </a:lnTo>
                <a:lnTo>
                  <a:pt x="167810" y="43597"/>
                </a:lnTo>
                <a:lnTo>
                  <a:pt x="167552" y="46989"/>
                </a:lnTo>
                <a:lnTo>
                  <a:pt x="166638" y="55879"/>
                </a:lnTo>
                <a:lnTo>
                  <a:pt x="165470" y="63499"/>
                </a:lnTo>
                <a:lnTo>
                  <a:pt x="164960" y="68579"/>
                </a:lnTo>
                <a:lnTo>
                  <a:pt x="161348" y="71119"/>
                </a:lnTo>
                <a:lnTo>
                  <a:pt x="173732" y="71119"/>
                </a:lnTo>
                <a:lnTo>
                  <a:pt x="184086" y="34289"/>
                </a:lnTo>
                <a:lnTo>
                  <a:pt x="184170" y="31749"/>
                </a:lnTo>
                <a:lnTo>
                  <a:pt x="171681" y="31749"/>
                </a:lnTo>
                <a:lnTo>
                  <a:pt x="170164" y="30479"/>
                </a:lnTo>
                <a:lnTo>
                  <a:pt x="169833" y="29209"/>
                </a:lnTo>
                <a:lnTo>
                  <a:pt x="169740" y="27939"/>
                </a:lnTo>
                <a:close/>
              </a:path>
              <a:path w="184785" h="259079">
                <a:moveTo>
                  <a:pt x="167511" y="16509"/>
                </a:moveTo>
                <a:lnTo>
                  <a:pt x="146730" y="16521"/>
                </a:lnTo>
                <a:lnTo>
                  <a:pt x="148842" y="17779"/>
                </a:lnTo>
                <a:lnTo>
                  <a:pt x="152344" y="19049"/>
                </a:lnTo>
                <a:lnTo>
                  <a:pt x="153817" y="21589"/>
                </a:lnTo>
                <a:lnTo>
                  <a:pt x="154084" y="21589"/>
                </a:lnTo>
                <a:lnTo>
                  <a:pt x="154084" y="22859"/>
                </a:lnTo>
                <a:lnTo>
                  <a:pt x="153640" y="26669"/>
                </a:lnTo>
                <a:lnTo>
                  <a:pt x="153544" y="39369"/>
                </a:lnTo>
                <a:lnTo>
                  <a:pt x="153452" y="41909"/>
                </a:lnTo>
                <a:lnTo>
                  <a:pt x="153183" y="45719"/>
                </a:lnTo>
                <a:lnTo>
                  <a:pt x="152574" y="52069"/>
                </a:lnTo>
                <a:lnTo>
                  <a:pt x="150671" y="66039"/>
                </a:lnTo>
                <a:lnTo>
                  <a:pt x="153456" y="69849"/>
                </a:lnTo>
                <a:lnTo>
                  <a:pt x="168002" y="31749"/>
                </a:lnTo>
                <a:lnTo>
                  <a:pt x="155694" y="31749"/>
                </a:lnTo>
                <a:lnTo>
                  <a:pt x="163129" y="30479"/>
                </a:lnTo>
                <a:lnTo>
                  <a:pt x="167990" y="30479"/>
                </a:lnTo>
                <a:lnTo>
                  <a:pt x="168078" y="26669"/>
                </a:lnTo>
                <a:lnTo>
                  <a:pt x="168178" y="25399"/>
                </a:lnTo>
                <a:lnTo>
                  <a:pt x="168687" y="21589"/>
                </a:lnTo>
                <a:lnTo>
                  <a:pt x="168687" y="19049"/>
                </a:lnTo>
                <a:lnTo>
                  <a:pt x="167511" y="16509"/>
                </a:lnTo>
                <a:close/>
              </a:path>
              <a:path w="184785" h="259079">
                <a:moveTo>
                  <a:pt x="154084" y="21589"/>
                </a:moveTo>
                <a:lnTo>
                  <a:pt x="127335" y="21589"/>
                </a:lnTo>
                <a:lnTo>
                  <a:pt x="121958" y="24129"/>
                </a:lnTo>
                <a:lnTo>
                  <a:pt x="114085" y="27939"/>
                </a:lnTo>
                <a:lnTo>
                  <a:pt x="112124" y="29209"/>
                </a:lnTo>
                <a:lnTo>
                  <a:pt x="107994" y="31749"/>
                </a:lnTo>
                <a:lnTo>
                  <a:pt x="104344" y="34289"/>
                </a:lnTo>
                <a:lnTo>
                  <a:pt x="99924" y="36829"/>
                </a:lnTo>
                <a:lnTo>
                  <a:pt x="94076" y="40639"/>
                </a:lnTo>
                <a:lnTo>
                  <a:pt x="77523" y="52069"/>
                </a:lnTo>
                <a:lnTo>
                  <a:pt x="71183" y="55879"/>
                </a:lnTo>
                <a:lnTo>
                  <a:pt x="70299" y="60959"/>
                </a:lnTo>
                <a:lnTo>
                  <a:pt x="74728" y="67309"/>
                </a:lnTo>
                <a:lnTo>
                  <a:pt x="79203" y="68579"/>
                </a:lnTo>
                <a:lnTo>
                  <a:pt x="85612" y="63499"/>
                </a:lnTo>
                <a:lnTo>
                  <a:pt x="106202" y="49529"/>
                </a:lnTo>
                <a:lnTo>
                  <a:pt x="111074" y="45719"/>
                </a:lnTo>
                <a:lnTo>
                  <a:pt x="118902" y="41909"/>
                </a:lnTo>
                <a:lnTo>
                  <a:pt x="120389" y="40639"/>
                </a:lnTo>
                <a:lnTo>
                  <a:pt x="131213" y="36829"/>
                </a:lnTo>
                <a:lnTo>
                  <a:pt x="132873" y="35559"/>
                </a:lnTo>
                <a:lnTo>
                  <a:pt x="134368" y="34289"/>
                </a:lnTo>
                <a:lnTo>
                  <a:pt x="138579" y="33019"/>
                </a:lnTo>
                <a:lnTo>
                  <a:pt x="140953" y="33019"/>
                </a:lnTo>
                <a:lnTo>
                  <a:pt x="145519" y="31749"/>
                </a:lnTo>
                <a:lnTo>
                  <a:pt x="153608" y="31749"/>
                </a:lnTo>
                <a:lnTo>
                  <a:pt x="153640" y="26669"/>
                </a:lnTo>
                <a:lnTo>
                  <a:pt x="154084" y="22859"/>
                </a:lnTo>
                <a:lnTo>
                  <a:pt x="154084" y="21589"/>
                </a:lnTo>
                <a:close/>
              </a:path>
              <a:path w="184785" h="259079">
                <a:moveTo>
                  <a:pt x="164893" y="30479"/>
                </a:moveTo>
                <a:lnTo>
                  <a:pt x="163129" y="30479"/>
                </a:lnTo>
                <a:lnTo>
                  <a:pt x="155694" y="31749"/>
                </a:lnTo>
                <a:lnTo>
                  <a:pt x="168002" y="31749"/>
                </a:lnTo>
                <a:lnTo>
                  <a:pt x="164893" y="30479"/>
                </a:lnTo>
                <a:close/>
              </a:path>
              <a:path w="184785" h="259079">
                <a:moveTo>
                  <a:pt x="168738" y="16509"/>
                </a:moveTo>
                <a:lnTo>
                  <a:pt x="167511" y="16509"/>
                </a:lnTo>
                <a:lnTo>
                  <a:pt x="168687" y="19049"/>
                </a:lnTo>
                <a:lnTo>
                  <a:pt x="168687" y="21589"/>
                </a:lnTo>
                <a:lnTo>
                  <a:pt x="168178" y="25399"/>
                </a:lnTo>
                <a:lnTo>
                  <a:pt x="168078" y="26669"/>
                </a:lnTo>
                <a:lnTo>
                  <a:pt x="167990" y="30479"/>
                </a:lnTo>
                <a:lnTo>
                  <a:pt x="168116" y="31749"/>
                </a:lnTo>
                <a:lnTo>
                  <a:pt x="169752" y="31749"/>
                </a:lnTo>
                <a:lnTo>
                  <a:pt x="169740" y="27939"/>
                </a:lnTo>
                <a:lnTo>
                  <a:pt x="184178" y="27939"/>
                </a:lnTo>
                <a:lnTo>
                  <a:pt x="184222" y="25399"/>
                </a:lnTo>
                <a:lnTo>
                  <a:pt x="183930" y="22859"/>
                </a:lnTo>
                <a:lnTo>
                  <a:pt x="178593" y="17779"/>
                </a:lnTo>
                <a:lnTo>
                  <a:pt x="176192" y="17779"/>
                </a:lnTo>
                <a:lnTo>
                  <a:pt x="168738" y="16509"/>
                </a:lnTo>
                <a:close/>
              </a:path>
              <a:path w="184785" h="259079">
                <a:moveTo>
                  <a:pt x="184178" y="27939"/>
                </a:moveTo>
                <a:lnTo>
                  <a:pt x="169740" y="27939"/>
                </a:lnTo>
                <a:lnTo>
                  <a:pt x="169833" y="29209"/>
                </a:lnTo>
                <a:lnTo>
                  <a:pt x="170164" y="30479"/>
                </a:lnTo>
                <a:lnTo>
                  <a:pt x="171681" y="31749"/>
                </a:lnTo>
                <a:lnTo>
                  <a:pt x="184170" y="31749"/>
                </a:lnTo>
                <a:lnTo>
                  <a:pt x="184178" y="27939"/>
                </a:lnTo>
                <a:close/>
              </a:path>
              <a:path w="184785" h="259079">
                <a:moveTo>
                  <a:pt x="167990" y="30479"/>
                </a:moveTo>
                <a:lnTo>
                  <a:pt x="164893" y="30479"/>
                </a:lnTo>
                <a:lnTo>
                  <a:pt x="168001" y="31704"/>
                </a:lnTo>
                <a:lnTo>
                  <a:pt x="167990" y="30479"/>
                </a:lnTo>
                <a:close/>
              </a:path>
              <a:path w="184785" h="259079">
                <a:moveTo>
                  <a:pt x="146730" y="16521"/>
                </a:moveTo>
                <a:lnTo>
                  <a:pt x="143770" y="17779"/>
                </a:lnTo>
                <a:lnTo>
                  <a:pt x="137067" y="19049"/>
                </a:lnTo>
                <a:lnTo>
                  <a:pt x="134029" y="19049"/>
                </a:lnTo>
                <a:lnTo>
                  <a:pt x="128993" y="21589"/>
                </a:lnTo>
                <a:lnTo>
                  <a:pt x="153817" y="21589"/>
                </a:lnTo>
                <a:lnTo>
                  <a:pt x="152344" y="19049"/>
                </a:lnTo>
                <a:lnTo>
                  <a:pt x="148842" y="17779"/>
                </a:lnTo>
                <a:lnTo>
                  <a:pt x="146730" y="16521"/>
                </a:lnTo>
                <a:close/>
              </a:path>
              <a:path w="184785" h="259079">
                <a:moveTo>
                  <a:pt x="166923" y="15239"/>
                </a:moveTo>
                <a:lnTo>
                  <a:pt x="140121" y="15239"/>
                </a:lnTo>
                <a:lnTo>
                  <a:pt x="146730" y="16521"/>
                </a:lnTo>
                <a:lnTo>
                  <a:pt x="167511" y="16509"/>
                </a:lnTo>
                <a:lnTo>
                  <a:pt x="166923" y="15239"/>
                </a:lnTo>
                <a:close/>
              </a:path>
            </a:pathLst>
          </a:custGeom>
          <a:solidFill>
            <a:srgbClr val="000000"/>
          </a:solidFill>
        </p:spPr>
        <p:txBody>
          <a:bodyPr wrap="square" lIns="0" tIns="0" rIns="0" bIns="0" rtlCol="0"/>
          <a:lstStyle/>
          <a:p>
            <a:endParaRPr/>
          </a:p>
        </p:txBody>
      </p:sp>
      <p:sp>
        <p:nvSpPr>
          <p:cNvPr id="65" name="object 65"/>
          <p:cNvSpPr/>
          <p:nvPr/>
        </p:nvSpPr>
        <p:spPr>
          <a:xfrm>
            <a:off x="2733034" y="4502405"/>
            <a:ext cx="144322" cy="258260"/>
          </a:xfrm>
          <a:custGeom>
            <a:avLst/>
            <a:gdLst/>
            <a:ahLst/>
            <a:cxnLst/>
            <a:rect l="l" t="t" r="r" b="b"/>
            <a:pathLst>
              <a:path w="168910" h="302260">
                <a:moveTo>
                  <a:pt x="102311" y="301020"/>
                </a:moveTo>
                <a:lnTo>
                  <a:pt x="95585" y="301020"/>
                </a:lnTo>
                <a:lnTo>
                  <a:pt x="96741" y="301059"/>
                </a:lnTo>
                <a:lnTo>
                  <a:pt x="101471" y="301668"/>
                </a:lnTo>
                <a:lnTo>
                  <a:pt x="102311" y="301020"/>
                </a:lnTo>
                <a:close/>
              </a:path>
              <a:path w="168910" h="302260">
                <a:moveTo>
                  <a:pt x="168376" y="90304"/>
                </a:moveTo>
                <a:lnTo>
                  <a:pt x="158295" y="90304"/>
                </a:lnTo>
                <a:lnTo>
                  <a:pt x="157419" y="90435"/>
                </a:lnTo>
                <a:lnTo>
                  <a:pt x="155821" y="90912"/>
                </a:lnTo>
                <a:lnTo>
                  <a:pt x="153868" y="91579"/>
                </a:lnTo>
                <a:lnTo>
                  <a:pt x="153918" y="93422"/>
                </a:lnTo>
                <a:lnTo>
                  <a:pt x="152783" y="98252"/>
                </a:lnTo>
                <a:lnTo>
                  <a:pt x="151864" y="100068"/>
                </a:lnTo>
                <a:lnTo>
                  <a:pt x="147040" y="108404"/>
                </a:lnTo>
                <a:lnTo>
                  <a:pt x="146213" y="109893"/>
                </a:lnTo>
                <a:lnTo>
                  <a:pt x="142977" y="116254"/>
                </a:lnTo>
                <a:lnTo>
                  <a:pt x="134468" y="132755"/>
                </a:lnTo>
                <a:lnTo>
                  <a:pt x="132111" y="137402"/>
                </a:lnTo>
                <a:lnTo>
                  <a:pt x="124123" y="153301"/>
                </a:lnTo>
                <a:lnTo>
                  <a:pt x="119687" y="161881"/>
                </a:lnTo>
                <a:lnTo>
                  <a:pt x="114731" y="171282"/>
                </a:lnTo>
                <a:lnTo>
                  <a:pt x="107129" y="186105"/>
                </a:lnTo>
                <a:lnTo>
                  <a:pt x="88585" y="227745"/>
                </a:lnTo>
                <a:lnTo>
                  <a:pt x="76459" y="270445"/>
                </a:lnTo>
                <a:lnTo>
                  <a:pt x="76456" y="272638"/>
                </a:lnTo>
                <a:lnTo>
                  <a:pt x="76702" y="279012"/>
                </a:lnTo>
                <a:lnTo>
                  <a:pt x="76620" y="281584"/>
                </a:lnTo>
                <a:lnTo>
                  <a:pt x="75885" y="286481"/>
                </a:lnTo>
                <a:lnTo>
                  <a:pt x="75797" y="291955"/>
                </a:lnTo>
                <a:lnTo>
                  <a:pt x="76499" y="294623"/>
                </a:lnTo>
                <a:lnTo>
                  <a:pt x="80632" y="299321"/>
                </a:lnTo>
                <a:lnTo>
                  <a:pt x="83356" y="300366"/>
                </a:lnTo>
                <a:lnTo>
                  <a:pt x="88496" y="301028"/>
                </a:lnTo>
                <a:lnTo>
                  <a:pt x="89893" y="301059"/>
                </a:lnTo>
                <a:lnTo>
                  <a:pt x="102311" y="301020"/>
                </a:lnTo>
                <a:lnTo>
                  <a:pt x="105082" y="298881"/>
                </a:lnTo>
                <a:lnTo>
                  <a:pt x="106098" y="290988"/>
                </a:lnTo>
                <a:lnTo>
                  <a:pt x="104482" y="288895"/>
                </a:lnTo>
                <a:lnTo>
                  <a:pt x="90199" y="288895"/>
                </a:lnTo>
                <a:lnTo>
                  <a:pt x="90055" y="288217"/>
                </a:lnTo>
                <a:lnTo>
                  <a:pt x="88620" y="286586"/>
                </a:lnTo>
                <a:lnTo>
                  <a:pt x="88346" y="286481"/>
                </a:lnTo>
                <a:lnTo>
                  <a:pt x="90447" y="286481"/>
                </a:lnTo>
                <a:lnTo>
                  <a:pt x="90981" y="282995"/>
                </a:lnTo>
                <a:lnTo>
                  <a:pt x="91119" y="281825"/>
                </a:lnTo>
                <a:lnTo>
                  <a:pt x="91119" y="279012"/>
                </a:lnTo>
                <a:lnTo>
                  <a:pt x="90877" y="272638"/>
                </a:lnTo>
                <a:lnTo>
                  <a:pt x="90954" y="270445"/>
                </a:lnTo>
                <a:lnTo>
                  <a:pt x="101972" y="233078"/>
                </a:lnTo>
                <a:lnTo>
                  <a:pt x="117255" y="198046"/>
                </a:lnTo>
                <a:lnTo>
                  <a:pt x="135380" y="162921"/>
                </a:lnTo>
                <a:lnTo>
                  <a:pt x="138535" y="156728"/>
                </a:lnTo>
                <a:lnTo>
                  <a:pt x="145745" y="142363"/>
                </a:lnTo>
                <a:lnTo>
                  <a:pt x="150708" y="132673"/>
                </a:lnTo>
                <a:lnTo>
                  <a:pt x="157063" y="120365"/>
                </a:lnTo>
                <a:lnTo>
                  <a:pt x="158918" y="116696"/>
                </a:lnTo>
                <a:lnTo>
                  <a:pt x="159637" y="115403"/>
                </a:lnTo>
                <a:lnTo>
                  <a:pt x="165181" y="105822"/>
                </a:lnTo>
                <a:lnTo>
                  <a:pt x="166345" y="103522"/>
                </a:lnTo>
                <a:lnTo>
                  <a:pt x="168422" y="94689"/>
                </a:lnTo>
                <a:lnTo>
                  <a:pt x="168376" y="90304"/>
                </a:lnTo>
                <a:close/>
              </a:path>
              <a:path w="168910" h="302260">
                <a:moveTo>
                  <a:pt x="96178" y="286607"/>
                </a:moveTo>
                <a:lnTo>
                  <a:pt x="90486" y="286646"/>
                </a:lnTo>
                <a:lnTo>
                  <a:pt x="90319" y="287320"/>
                </a:lnTo>
                <a:lnTo>
                  <a:pt x="90199" y="288895"/>
                </a:lnTo>
                <a:lnTo>
                  <a:pt x="104482" y="288895"/>
                </a:lnTo>
                <a:lnTo>
                  <a:pt x="103310" y="287378"/>
                </a:lnTo>
                <a:lnTo>
                  <a:pt x="97575" y="286640"/>
                </a:lnTo>
                <a:lnTo>
                  <a:pt x="96178" y="286607"/>
                </a:lnTo>
                <a:close/>
              </a:path>
              <a:path w="168910" h="302260">
                <a:moveTo>
                  <a:pt x="88346" y="286481"/>
                </a:moveTo>
                <a:lnTo>
                  <a:pt x="88620" y="286586"/>
                </a:lnTo>
                <a:lnTo>
                  <a:pt x="90055" y="288217"/>
                </a:lnTo>
                <a:lnTo>
                  <a:pt x="90198" y="288760"/>
                </a:lnTo>
                <a:lnTo>
                  <a:pt x="90319" y="287320"/>
                </a:lnTo>
                <a:lnTo>
                  <a:pt x="90422" y="286645"/>
                </a:lnTo>
                <a:lnTo>
                  <a:pt x="89448" y="286623"/>
                </a:lnTo>
                <a:lnTo>
                  <a:pt x="88346" y="286481"/>
                </a:lnTo>
                <a:close/>
              </a:path>
              <a:path w="168910" h="302260">
                <a:moveTo>
                  <a:pt x="90422" y="286645"/>
                </a:moveTo>
                <a:close/>
              </a:path>
              <a:path w="168910" h="302260">
                <a:moveTo>
                  <a:pt x="90447" y="286481"/>
                </a:moveTo>
                <a:lnTo>
                  <a:pt x="88346" y="286481"/>
                </a:lnTo>
                <a:lnTo>
                  <a:pt x="89448" y="286623"/>
                </a:lnTo>
                <a:lnTo>
                  <a:pt x="90422" y="286645"/>
                </a:lnTo>
                <a:lnTo>
                  <a:pt x="90447" y="286481"/>
                </a:lnTo>
                <a:close/>
              </a:path>
              <a:path w="168910" h="302260">
                <a:moveTo>
                  <a:pt x="90168" y="0"/>
                </a:moveTo>
                <a:lnTo>
                  <a:pt x="49218" y="11459"/>
                </a:lnTo>
                <a:lnTo>
                  <a:pt x="15540" y="38983"/>
                </a:lnTo>
                <a:lnTo>
                  <a:pt x="75" y="78026"/>
                </a:lnTo>
                <a:lnTo>
                  <a:pt x="0" y="83426"/>
                </a:lnTo>
                <a:lnTo>
                  <a:pt x="335" y="87294"/>
                </a:lnTo>
                <a:lnTo>
                  <a:pt x="562" y="93344"/>
                </a:lnTo>
                <a:lnTo>
                  <a:pt x="38931" y="113106"/>
                </a:lnTo>
                <a:lnTo>
                  <a:pt x="55227" y="113290"/>
                </a:lnTo>
                <a:lnTo>
                  <a:pt x="58294" y="113341"/>
                </a:lnTo>
                <a:lnTo>
                  <a:pt x="66862" y="113648"/>
                </a:lnTo>
                <a:lnTo>
                  <a:pt x="72753" y="113753"/>
                </a:lnTo>
                <a:lnTo>
                  <a:pt x="76244" y="113645"/>
                </a:lnTo>
                <a:lnTo>
                  <a:pt x="116420" y="104438"/>
                </a:lnTo>
                <a:lnTo>
                  <a:pt x="132582" y="99336"/>
                </a:lnTo>
                <a:lnTo>
                  <a:pt x="72448" y="99336"/>
                </a:lnTo>
                <a:lnTo>
                  <a:pt x="67245" y="99244"/>
                </a:lnTo>
                <a:lnTo>
                  <a:pt x="58666" y="98936"/>
                </a:lnTo>
                <a:lnTo>
                  <a:pt x="54131" y="98874"/>
                </a:lnTo>
                <a:lnTo>
                  <a:pt x="43514" y="98837"/>
                </a:lnTo>
                <a:lnTo>
                  <a:pt x="39879" y="98700"/>
                </a:lnTo>
                <a:lnTo>
                  <a:pt x="14728" y="86495"/>
                </a:lnTo>
                <a:lnTo>
                  <a:pt x="14462" y="83426"/>
                </a:lnTo>
                <a:lnTo>
                  <a:pt x="30374" y="43961"/>
                </a:lnTo>
                <a:lnTo>
                  <a:pt x="62734" y="20760"/>
                </a:lnTo>
                <a:lnTo>
                  <a:pt x="90688" y="14434"/>
                </a:lnTo>
                <a:lnTo>
                  <a:pt x="139662" y="14434"/>
                </a:lnTo>
                <a:lnTo>
                  <a:pt x="138650" y="11718"/>
                </a:lnTo>
                <a:lnTo>
                  <a:pt x="94228" y="48"/>
                </a:lnTo>
                <a:lnTo>
                  <a:pt x="90168" y="0"/>
                </a:lnTo>
                <a:close/>
              </a:path>
              <a:path w="168910" h="302260">
                <a:moveTo>
                  <a:pt x="159961" y="75750"/>
                </a:moveTo>
                <a:lnTo>
                  <a:pt x="135995" y="82858"/>
                </a:lnTo>
                <a:lnTo>
                  <a:pt x="129806" y="85067"/>
                </a:lnTo>
                <a:lnTo>
                  <a:pt x="86643" y="97506"/>
                </a:lnTo>
                <a:lnTo>
                  <a:pt x="72448" y="99336"/>
                </a:lnTo>
                <a:lnTo>
                  <a:pt x="132582" y="99336"/>
                </a:lnTo>
                <a:lnTo>
                  <a:pt x="134472" y="98700"/>
                </a:lnTo>
                <a:lnTo>
                  <a:pt x="140975" y="96380"/>
                </a:lnTo>
                <a:lnTo>
                  <a:pt x="148786" y="93344"/>
                </a:lnTo>
                <a:lnTo>
                  <a:pt x="149872" y="92942"/>
                </a:lnTo>
                <a:lnTo>
                  <a:pt x="153868" y="91579"/>
                </a:lnTo>
                <a:lnTo>
                  <a:pt x="153784" y="88541"/>
                </a:lnTo>
                <a:lnTo>
                  <a:pt x="153301" y="86495"/>
                </a:lnTo>
                <a:lnTo>
                  <a:pt x="168105" y="86495"/>
                </a:lnTo>
                <a:lnTo>
                  <a:pt x="161613" y="76045"/>
                </a:lnTo>
                <a:lnTo>
                  <a:pt x="159961" y="75750"/>
                </a:lnTo>
                <a:close/>
              </a:path>
              <a:path w="168910" h="302260">
                <a:moveTo>
                  <a:pt x="15023" y="91890"/>
                </a:moveTo>
                <a:close/>
              </a:path>
              <a:path w="168910" h="302260">
                <a:moveTo>
                  <a:pt x="15011" y="91819"/>
                </a:moveTo>
                <a:close/>
              </a:path>
              <a:path w="168910" h="302260">
                <a:moveTo>
                  <a:pt x="153301" y="86495"/>
                </a:moveTo>
                <a:lnTo>
                  <a:pt x="153784" y="88541"/>
                </a:lnTo>
                <a:lnTo>
                  <a:pt x="153868" y="91579"/>
                </a:lnTo>
                <a:lnTo>
                  <a:pt x="155821" y="90912"/>
                </a:lnTo>
                <a:lnTo>
                  <a:pt x="157474" y="90427"/>
                </a:lnTo>
                <a:lnTo>
                  <a:pt x="153902" y="88216"/>
                </a:lnTo>
                <a:lnTo>
                  <a:pt x="153493" y="87307"/>
                </a:lnTo>
                <a:lnTo>
                  <a:pt x="153301" y="86495"/>
                </a:lnTo>
                <a:close/>
              </a:path>
              <a:path w="168910" h="302260">
                <a:moveTo>
                  <a:pt x="157474" y="90427"/>
                </a:moveTo>
                <a:close/>
              </a:path>
              <a:path w="168910" h="302260">
                <a:moveTo>
                  <a:pt x="168105" y="86495"/>
                </a:moveTo>
                <a:lnTo>
                  <a:pt x="153301" y="86495"/>
                </a:lnTo>
                <a:lnTo>
                  <a:pt x="153493" y="87307"/>
                </a:lnTo>
                <a:lnTo>
                  <a:pt x="153902" y="88216"/>
                </a:lnTo>
                <a:lnTo>
                  <a:pt x="157474" y="90427"/>
                </a:lnTo>
                <a:lnTo>
                  <a:pt x="158295" y="90304"/>
                </a:lnTo>
                <a:lnTo>
                  <a:pt x="168376" y="90304"/>
                </a:lnTo>
                <a:lnTo>
                  <a:pt x="168294" y="87294"/>
                </a:lnTo>
                <a:lnTo>
                  <a:pt x="168105" y="86495"/>
                </a:lnTo>
                <a:close/>
              </a:path>
              <a:path w="168910" h="302260">
                <a:moveTo>
                  <a:pt x="139662" y="14434"/>
                </a:moveTo>
                <a:lnTo>
                  <a:pt x="90688" y="14434"/>
                </a:lnTo>
                <a:lnTo>
                  <a:pt x="94202" y="14476"/>
                </a:lnTo>
                <a:lnTo>
                  <a:pt x="108725" y="15257"/>
                </a:lnTo>
                <a:lnTo>
                  <a:pt x="126464" y="20281"/>
                </a:lnTo>
                <a:lnTo>
                  <a:pt x="126445" y="21069"/>
                </a:lnTo>
                <a:lnTo>
                  <a:pt x="126157" y="24168"/>
                </a:lnTo>
                <a:lnTo>
                  <a:pt x="126051" y="35657"/>
                </a:lnTo>
                <a:lnTo>
                  <a:pt x="120566" y="63654"/>
                </a:lnTo>
                <a:lnTo>
                  <a:pt x="119269" y="69364"/>
                </a:lnTo>
                <a:lnTo>
                  <a:pt x="121700" y="73225"/>
                </a:lnTo>
                <a:lnTo>
                  <a:pt x="129459" y="74988"/>
                </a:lnTo>
                <a:lnTo>
                  <a:pt x="133319" y="72557"/>
                </a:lnTo>
                <a:lnTo>
                  <a:pt x="134270" y="68383"/>
                </a:lnTo>
                <a:lnTo>
                  <a:pt x="137389" y="55214"/>
                </a:lnTo>
                <a:lnTo>
                  <a:pt x="140601" y="24560"/>
                </a:lnTo>
                <a:lnTo>
                  <a:pt x="140918" y="21069"/>
                </a:lnTo>
                <a:lnTo>
                  <a:pt x="141015" y="18068"/>
                </a:lnTo>
                <a:lnTo>
                  <a:pt x="139662" y="14434"/>
                </a:lnTo>
                <a:close/>
              </a:path>
              <a:path w="168910" h="302260">
                <a:moveTo>
                  <a:pt x="126445" y="20231"/>
                </a:moveTo>
                <a:close/>
              </a:path>
            </a:pathLst>
          </a:custGeom>
          <a:solidFill>
            <a:srgbClr val="000000"/>
          </a:solidFill>
        </p:spPr>
        <p:txBody>
          <a:bodyPr wrap="square" lIns="0" tIns="0" rIns="0" bIns="0" rtlCol="0"/>
          <a:lstStyle/>
          <a:p>
            <a:endParaRPr/>
          </a:p>
        </p:txBody>
      </p:sp>
      <p:pic>
        <p:nvPicPr>
          <p:cNvPr id="66" name="object 66"/>
          <p:cNvPicPr/>
          <p:nvPr/>
        </p:nvPicPr>
        <p:blipFill>
          <a:blip r:embed="rId36" cstate="print"/>
          <a:stretch>
            <a:fillRect/>
          </a:stretch>
        </p:blipFill>
        <p:spPr>
          <a:xfrm>
            <a:off x="2721257" y="4937637"/>
            <a:ext cx="173154" cy="247369"/>
          </a:xfrm>
          <a:prstGeom prst="rect">
            <a:avLst/>
          </a:prstGeom>
        </p:spPr>
      </p:pic>
      <p:sp>
        <p:nvSpPr>
          <p:cNvPr id="67" name="object 67"/>
          <p:cNvSpPr/>
          <p:nvPr/>
        </p:nvSpPr>
        <p:spPr>
          <a:xfrm>
            <a:off x="2686819" y="5414836"/>
            <a:ext cx="174163" cy="228962"/>
          </a:xfrm>
          <a:custGeom>
            <a:avLst/>
            <a:gdLst/>
            <a:ahLst/>
            <a:cxnLst/>
            <a:rect l="l" t="t" r="r" b="b"/>
            <a:pathLst>
              <a:path w="203835" h="267970">
                <a:moveTo>
                  <a:pt x="74154" y="135992"/>
                </a:moveTo>
                <a:lnTo>
                  <a:pt x="73075" y="137159"/>
                </a:lnTo>
                <a:lnTo>
                  <a:pt x="67315" y="142239"/>
                </a:lnTo>
                <a:lnTo>
                  <a:pt x="51103" y="157479"/>
                </a:lnTo>
                <a:lnTo>
                  <a:pt x="45065" y="162559"/>
                </a:lnTo>
                <a:lnTo>
                  <a:pt x="41153" y="167639"/>
                </a:lnTo>
                <a:lnTo>
                  <a:pt x="37150" y="171449"/>
                </a:lnTo>
                <a:lnTo>
                  <a:pt x="33019" y="175259"/>
                </a:lnTo>
                <a:lnTo>
                  <a:pt x="28462" y="180339"/>
                </a:lnTo>
                <a:lnTo>
                  <a:pt x="22017" y="186689"/>
                </a:lnTo>
                <a:lnTo>
                  <a:pt x="15215" y="194309"/>
                </a:lnTo>
                <a:lnTo>
                  <a:pt x="10974" y="198119"/>
                </a:lnTo>
                <a:lnTo>
                  <a:pt x="8812" y="200659"/>
                </a:lnTo>
                <a:lnTo>
                  <a:pt x="4055" y="209549"/>
                </a:lnTo>
                <a:lnTo>
                  <a:pt x="2006" y="214629"/>
                </a:lnTo>
                <a:lnTo>
                  <a:pt x="48" y="224789"/>
                </a:lnTo>
                <a:lnTo>
                  <a:pt x="0" y="229869"/>
                </a:lnTo>
                <a:lnTo>
                  <a:pt x="2099" y="238759"/>
                </a:lnTo>
                <a:lnTo>
                  <a:pt x="41527" y="266699"/>
                </a:lnTo>
                <a:lnTo>
                  <a:pt x="46371" y="267969"/>
                </a:lnTo>
                <a:lnTo>
                  <a:pt x="99212" y="267969"/>
                </a:lnTo>
                <a:lnTo>
                  <a:pt x="110152" y="266699"/>
                </a:lnTo>
                <a:lnTo>
                  <a:pt x="116072" y="265429"/>
                </a:lnTo>
                <a:lnTo>
                  <a:pt x="127491" y="259079"/>
                </a:lnTo>
                <a:lnTo>
                  <a:pt x="130449" y="257809"/>
                </a:lnTo>
                <a:lnTo>
                  <a:pt x="132385" y="253999"/>
                </a:lnTo>
                <a:lnTo>
                  <a:pt x="54241" y="253999"/>
                </a:lnTo>
                <a:lnTo>
                  <a:pt x="48113" y="252729"/>
                </a:lnTo>
                <a:lnTo>
                  <a:pt x="44067" y="252729"/>
                </a:lnTo>
                <a:lnTo>
                  <a:pt x="35220" y="250189"/>
                </a:lnTo>
                <a:lnTo>
                  <a:pt x="30186" y="248919"/>
                </a:lnTo>
                <a:lnTo>
                  <a:pt x="14531" y="228599"/>
                </a:lnTo>
                <a:lnTo>
                  <a:pt x="14559" y="226059"/>
                </a:lnTo>
                <a:lnTo>
                  <a:pt x="15871" y="218439"/>
                </a:lnTo>
                <a:lnTo>
                  <a:pt x="17306" y="214629"/>
                </a:lnTo>
                <a:lnTo>
                  <a:pt x="20490" y="209549"/>
                </a:lnTo>
                <a:lnTo>
                  <a:pt x="22073" y="208279"/>
                </a:lnTo>
                <a:lnTo>
                  <a:pt x="25549" y="204469"/>
                </a:lnTo>
                <a:lnTo>
                  <a:pt x="31160" y="198119"/>
                </a:lnTo>
                <a:lnTo>
                  <a:pt x="32428" y="196849"/>
                </a:lnTo>
                <a:lnTo>
                  <a:pt x="38951" y="190499"/>
                </a:lnTo>
                <a:lnTo>
                  <a:pt x="43427" y="185419"/>
                </a:lnTo>
                <a:lnTo>
                  <a:pt x="47469" y="181609"/>
                </a:lnTo>
                <a:lnTo>
                  <a:pt x="53218" y="175259"/>
                </a:lnTo>
                <a:lnTo>
                  <a:pt x="71608" y="157479"/>
                </a:lnTo>
                <a:lnTo>
                  <a:pt x="77148" y="152399"/>
                </a:lnTo>
                <a:lnTo>
                  <a:pt x="81135" y="148852"/>
                </a:lnTo>
                <a:lnTo>
                  <a:pt x="74154" y="135992"/>
                </a:lnTo>
                <a:close/>
              </a:path>
              <a:path w="203835" h="267970">
                <a:moveTo>
                  <a:pt x="134136" y="246379"/>
                </a:moveTo>
                <a:lnTo>
                  <a:pt x="119680" y="246379"/>
                </a:lnTo>
                <a:lnTo>
                  <a:pt x="119600" y="247649"/>
                </a:lnTo>
                <a:lnTo>
                  <a:pt x="118365" y="247649"/>
                </a:lnTo>
                <a:lnTo>
                  <a:pt x="111323" y="251459"/>
                </a:lnTo>
                <a:lnTo>
                  <a:pt x="106687" y="252729"/>
                </a:lnTo>
                <a:lnTo>
                  <a:pt x="98026" y="253999"/>
                </a:lnTo>
                <a:lnTo>
                  <a:pt x="132385" y="253999"/>
                </a:lnTo>
                <a:lnTo>
                  <a:pt x="134321" y="250189"/>
                </a:lnTo>
                <a:lnTo>
                  <a:pt x="134302" y="247631"/>
                </a:lnTo>
                <a:lnTo>
                  <a:pt x="134136" y="246379"/>
                </a:lnTo>
                <a:close/>
              </a:path>
              <a:path w="203835" h="267970">
                <a:moveTo>
                  <a:pt x="92331" y="139062"/>
                </a:moveTo>
                <a:lnTo>
                  <a:pt x="82857" y="147319"/>
                </a:lnTo>
                <a:lnTo>
                  <a:pt x="81135" y="148852"/>
                </a:lnTo>
                <a:lnTo>
                  <a:pt x="84439" y="154939"/>
                </a:lnTo>
                <a:lnTo>
                  <a:pt x="90548" y="166369"/>
                </a:lnTo>
                <a:lnTo>
                  <a:pt x="92316" y="168909"/>
                </a:lnTo>
                <a:lnTo>
                  <a:pt x="99347" y="182879"/>
                </a:lnTo>
                <a:lnTo>
                  <a:pt x="101721" y="187959"/>
                </a:lnTo>
                <a:lnTo>
                  <a:pt x="103601" y="191769"/>
                </a:lnTo>
                <a:lnTo>
                  <a:pt x="108988" y="203199"/>
                </a:lnTo>
                <a:lnTo>
                  <a:pt x="110271" y="205739"/>
                </a:lnTo>
                <a:lnTo>
                  <a:pt x="112323" y="210819"/>
                </a:lnTo>
                <a:lnTo>
                  <a:pt x="114067" y="215899"/>
                </a:lnTo>
                <a:lnTo>
                  <a:pt x="115138" y="220979"/>
                </a:lnTo>
                <a:lnTo>
                  <a:pt x="117892" y="233679"/>
                </a:lnTo>
                <a:lnTo>
                  <a:pt x="118620" y="237489"/>
                </a:lnTo>
                <a:lnTo>
                  <a:pt x="119076" y="242569"/>
                </a:lnTo>
                <a:lnTo>
                  <a:pt x="119595" y="246379"/>
                </a:lnTo>
                <a:lnTo>
                  <a:pt x="119600" y="247631"/>
                </a:lnTo>
                <a:lnTo>
                  <a:pt x="119680" y="246379"/>
                </a:lnTo>
                <a:lnTo>
                  <a:pt x="134136" y="246379"/>
                </a:lnTo>
                <a:lnTo>
                  <a:pt x="133296" y="240029"/>
                </a:lnTo>
                <a:lnTo>
                  <a:pt x="132913" y="234949"/>
                </a:lnTo>
                <a:lnTo>
                  <a:pt x="129113" y="217169"/>
                </a:lnTo>
                <a:lnTo>
                  <a:pt x="127924" y="212089"/>
                </a:lnTo>
                <a:lnTo>
                  <a:pt x="125589" y="205739"/>
                </a:lnTo>
                <a:lnTo>
                  <a:pt x="123583" y="200659"/>
                </a:lnTo>
                <a:lnTo>
                  <a:pt x="122218" y="196849"/>
                </a:lnTo>
                <a:lnTo>
                  <a:pt x="116574" y="185419"/>
                </a:lnTo>
                <a:lnTo>
                  <a:pt x="114618" y="180339"/>
                </a:lnTo>
                <a:lnTo>
                  <a:pt x="108742" y="170179"/>
                </a:lnTo>
                <a:lnTo>
                  <a:pt x="105042" y="162559"/>
                </a:lnTo>
                <a:lnTo>
                  <a:pt x="94716" y="143509"/>
                </a:lnTo>
                <a:lnTo>
                  <a:pt x="92331" y="139062"/>
                </a:lnTo>
                <a:close/>
              </a:path>
              <a:path w="203835" h="267970">
                <a:moveTo>
                  <a:pt x="85216" y="125400"/>
                </a:moveTo>
                <a:lnTo>
                  <a:pt x="78940" y="130809"/>
                </a:lnTo>
                <a:lnTo>
                  <a:pt x="74154" y="135992"/>
                </a:lnTo>
                <a:lnTo>
                  <a:pt x="81135" y="148852"/>
                </a:lnTo>
                <a:lnTo>
                  <a:pt x="82857" y="147319"/>
                </a:lnTo>
                <a:lnTo>
                  <a:pt x="92331" y="139062"/>
                </a:lnTo>
                <a:lnTo>
                  <a:pt x="88587" y="132079"/>
                </a:lnTo>
                <a:lnTo>
                  <a:pt x="86748" y="128269"/>
                </a:lnTo>
                <a:lnTo>
                  <a:pt x="85216" y="125400"/>
                </a:lnTo>
                <a:close/>
              </a:path>
              <a:path w="203835" h="267970">
                <a:moveTo>
                  <a:pt x="140903" y="76199"/>
                </a:moveTo>
                <a:lnTo>
                  <a:pt x="137539" y="79606"/>
                </a:lnTo>
                <a:lnTo>
                  <a:pt x="137537" y="86359"/>
                </a:lnTo>
                <a:lnTo>
                  <a:pt x="134311" y="90169"/>
                </a:lnTo>
                <a:lnTo>
                  <a:pt x="125718" y="90169"/>
                </a:lnTo>
                <a:lnTo>
                  <a:pt x="113399" y="100329"/>
                </a:lnTo>
                <a:lnTo>
                  <a:pt x="110639" y="102869"/>
                </a:lnTo>
                <a:lnTo>
                  <a:pt x="96489" y="115569"/>
                </a:lnTo>
                <a:lnTo>
                  <a:pt x="90727" y="120649"/>
                </a:lnTo>
                <a:lnTo>
                  <a:pt x="85216" y="125400"/>
                </a:lnTo>
                <a:lnTo>
                  <a:pt x="86748" y="128269"/>
                </a:lnTo>
                <a:lnTo>
                  <a:pt x="88587" y="132079"/>
                </a:lnTo>
                <a:lnTo>
                  <a:pt x="92331" y="139062"/>
                </a:lnTo>
                <a:lnTo>
                  <a:pt x="94523" y="137159"/>
                </a:lnTo>
                <a:lnTo>
                  <a:pt x="100354" y="130809"/>
                </a:lnTo>
                <a:lnTo>
                  <a:pt x="106063" y="125729"/>
                </a:lnTo>
                <a:lnTo>
                  <a:pt x="111689" y="120649"/>
                </a:lnTo>
                <a:lnTo>
                  <a:pt x="120032" y="114299"/>
                </a:lnTo>
                <a:lnTo>
                  <a:pt x="138060" y="99059"/>
                </a:lnTo>
                <a:lnTo>
                  <a:pt x="143250" y="93979"/>
                </a:lnTo>
                <a:lnTo>
                  <a:pt x="147656" y="90169"/>
                </a:lnTo>
                <a:lnTo>
                  <a:pt x="126353" y="90169"/>
                </a:lnTo>
                <a:lnTo>
                  <a:pt x="126084" y="89852"/>
                </a:lnTo>
                <a:lnTo>
                  <a:pt x="148023" y="89852"/>
                </a:lnTo>
                <a:lnTo>
                  <a:pt x="150594" y="87629"/>
                </a:lnTo>
                <a:lnTo>
                  <a:pt x="150036" y="87629"/>
                </a:lnTo>
                <a:lnTo>
                  <a:pt x="160572" y="78739"/>
                </a:lnTo>
                <a:lnTo>
                  <a:pt x="161665" y="77469"/>
                </a:lnTo>
                <a:lnTo>
                  <a:pt x="140331" y="77469"/>
                </a:lnTo>
                <a:lnTo>
                  <a:pt x="140903" y="76199"/>
                </a:lnTo>
                <a:close/>
              </a:path>
              <a:path w="203835" h="267970">
                <a:moveTo>
                  <a:pt x="105462" y="0"/>
                </a:moveTo>
                <a:lnTo>
                  <a:pt x="103578" y="0"/>
                </a:lnTo>
                <a:lnTo>
                  <a:pt x="97569" y="1269"/>
                </a:lnTo>
                <a:lnTo>
                  <a:pt x="79027" y="1269"/>
                </a:lnTo>
                <a:lnTo>
                  <a:pt x="49783" y="35559"/>
                </a:lnTo>
                <a:lnTo>
                  <a:pt x="47119" y="46989"/>
                </a:lnTo>
                <a:lnTo>
                  <a:pt x="47180" y="50799"/>
                </a:lnTo>
                <a:lnTo>
                  <a:pt x="47484" y="57149"/>
                </a:lnTo>
                <a:lnTo>
                  <a:pt x="47489" y="60959"/>
                </a:lnTo>
                <a:lnTo>
                  <a:pt x="47156" y="68579"/>
                </a:lnTo>
                <a:lnTo>
                  <a:pt x="47100" y="72389"/>
                </a:lnTo>
                <a:lnTo>
                  <a:pt x="48439" y="82549"/>
                </a:lnTo>
                <a:lnTo>
                  <a:pt x="50199" y="87629"/>
                </a:lnTo>
                <a:lnTo>
                  <a:pt x="55180" y="100329"/>
                </a:lnTo>
                <a:lnTo>
                  <a:pt x="57080" y="104139"/>
                </a:lnTo>
                <a:lnTo>
                  <a:pt x="63251" y="116839"/>
                </a:lnTo>
                <a:lnTo>
                  <a:pt x="64508" y="118109"/>
                </a:lnTo>
                <a:lnTo>
                  <a:pt x="70651" y="129539"/>
                </a:lnTo>
                <a:lnTo>
                  <a:pt x="74154" y="135992"/>
                </a:lnTo>
                <a:lnTo>
                  <a:pt x="78940" y="130809"/>
                </a:lnTo>
                <a:lnTo>
                  <a:pt x="85216" y="125400"/>
                </a:lnTo>
                <a:lnTo>
                  <a:pt x="84035" y="123189"/>
                </a:lnTo>
                <a:lnTo>
                  <a:pt x="81598" y="119379"/>
                </a:lnTo>
                <a:lnTo>
                  <a:pt x="77066" y="111759"/>
                </a:lnTo>
                <a:lnTo>
                  <a:pt x="75905" y="109219"/>
                </a:lnTo>
                <a:lnTo>
                  <a:pt x="70110" y="99059"/>
                </a:lnTo>
                <a:lnTo>
                  <a:pt x="68372" y="95249"/>
                </a:lnTo>
                <a:lnTo>
                  <a:pt x="64016" y="83819"/>
                </a:lnTo>
                <a:lnTo>
                  <a:pt x="62515" y="78739"/>
                </a:lnTo>
                <a:lnTo>
                  <a:pt x="61535" y="71119"/>
                </a:lnTo>
                <a:lnTo>
                  <a:pt x="61595" y="68579"/>
                </a:lnTo>
                <a:lnTo>
                  <a:pt x="61834" y="63499"/>
                </a:lnTo>
                <a:lnTo>
                  <a:pt x="61954" y="57149"/>
                </a:lnTo>
                <a:lnTo>
                  <a:pt x="61627" y="50799"/>
                </a:lnTo>
                <a:lnTo>
                  <a:pt x="61561" y="48259"/>
                </a:lnTo>
                <a:lnTo>
                  <a:pt x="62353" y="43179"/>
                </a:lnTo>
                <a:lnTo>
                  <a:pt x="75281" y="20319"/>
                </a:lnTo>
                <a:lnTo>
                  <a:pt x="79783" y="16509"/>
                </a:lnTo>
                <a:lnTo>
                  <a:pt x="83329" y="15239"/>
                </a:lnTo>
                <a:lnTo>
                  <a:pt x="129811" y="15239"/>
                </a:lnTo>
                <a:lnTo>
                  <a:pt x="125745" y="10159"/>
                </a:lnTo>
                <a:lnTo>
                  <a:pt x="122468" y="7619"/>
                </a:lnTo>
                <a:lnTo>
                  <a:pt x="115454" y="3809"/>
                </a:lnTo>
                <a:lnTo>
                  <a:pt x="111845" y="1269"/>
                </a:lnTo>
                <a:lnTo>
                  <a:pt x="105462" y="0"/>
                </a:lnTo>
                <a:close/>
              </a:path>
              <a:path w="203835" h="267970">
                <a:moveTo>
                  <a:pt x="137539" y="79606"/>
                </a:moveTo>
                <a:lnTo>
                  <a:pt x="135887" y="81279"/>
                </a:lnTo>
                <a:lnTo>
                  <a:pt x="133694" y="83819"/>
                </a:lnTo>
                <a:lnTo>
                  <a:pt x="128650" y="87629"/>
                </a:lnTo>
                <a:lnTo>
                  <a:pt x="126084" y="89852"/>
                </a:lnTo>
                <a:lnTo>
                  <a:pt x="126353" y="90169"/>
                </a:lnTo>
                <a:lnTo>
                  <a:pt x="134311" y="90169"/>
                </a:lnTo>
                <a:lnTo>
                  <a:pt x="137537" y="86359"/>
                </a:lnTo>
                <a:lnTo>
                  <a:pt x="137539" y="79606"/>
                </a:lnTo>
                <a:close/>
              </a:path>
              <a:path w="203835" h="267970">
                <a:moveTo>
                  <a:pt x="137237" y="35468"/>
                </a:moveTo>
                <a:lnTo>
                  <a:pt x="136573" y="35559"/>
                </a:lnTo>
                <a:lnTo>
                  <a:pt x="129506" y="35559"/>
                </a:lnTo>
                <a:lnTo>
                  <a:pt x="122858" y="37572"/>
                </a:lnTo>
                <a:lnTo>
                  <a:pt x="123076" y="46989"/>
                </a:lnTo>
                <a:lnTo>
                  <a:pt x="123131" y="48259"/>
                </a:lnTo>
                <a:lnTo>
                  <a:pt x="123248" y="58419"/>
                </a:lnTo>
                <a:lnTo>
                  <a:pt x="123127" y="86359"/>
                </a:lnTo>
                <a:lnTo>
                  <a:pt x="126084" y="89852"/>
                </a:lnTo>
                <a:lnTo>
                  <a:pt x="128650" y="87629"/>
                </a:lnTo>
                <a:lnTo>
                  <a:pt x="133694" y="83819"/>
                </a:lnTo>
                <a:lnTo>
                  <a:pt x="135887" y="81279"/>
                </a:lnTo>
                <a:lnTo>
                  <a:pt x="137539" y="79606"/>
                </a:lnTo>
                <a:lnTo>
                  <a:pt x="137656" y="58419"/>
                </a:lnTo>
                <a:lnTo>
                  <a:pt x="137535" y="48259"/>
                </a:lnTo>
                <a:lnTo>
                  <a:pt x="137478" y="46989"/>
                </a:lnTo>
                <a:lnTo>
                  <a:pt x="137237" y="35468"/>
                </a:lnTo>
                <a:close/>
              </a:path>
              <a:path w="203835" h="267970">
                <a:moveTo>
                  <a:pt x="189086" y="30479"/>
                </a:moveTo>
                <a:lnTo>
                  <a:pt x="180044" y="41909"/>
                </a:lnTo>
                <a:lnTo>
                  <a:pt x="171744" y="49529"/>
                </a:lnTo>
                <a:lnTo>
                  <a:pt x="169231" y="52069"/>
                </a:lnTo>
                <a:lnTo>
                  <a:pt x="158097" y="60959"/>
                </a:lnTo>
                <a:lnTo>
                  <a:pt x="153212" y="66039"/>
                </a:lnTo>
                <a:lnTo>
                  <a:pt x="146560" y="71119"/>
                </a:lnTo>
                <a:lnTo>
                  <a:pt x="140331" y="77469"/>
                </a:lnTo>
                <a:lnTo>
                  <a:pt x="161665" y="77469"/>
                </a:lnTo>
                <a:lnTo>
                  <a:pt x="162758" y="76199"/>
                </a:lnTo>
                <a:lnTo>
                  <a:pt x="167336" y="72389"/>
                </a:lnTo>
                <a:lnTo>
                  <a:pt x="178540" y="63499"/>
                </a:lnTo>
                <a:lnTo>
                  <a:pt x="182878" y="59689"/>
                </a:lnTo>
                <a:lnTo>
                  <a:pt x="190414" y="52069"/>
                </a:lnTo>
                <a:lnTo>
                  <a:pt x="192340" y="50799"/>
                </a:lnTo>
                <a:lnTo>
                  <a:pt x="195549" y="46989"/>
                </a:lnTo>
                <a:lnTo>
                  <a:pt x="199249" y="41909"/>
                </a:lnTo>
                <a:lnTo>
                  <a:pt x="201742" y="38099"/>
                </a:lnTo>
                <a:lnTo>
                  <a:pt x="202481" y="35559"/>
                </a:lnTo>
                <a:lnTo>
                  <a:pt x="191269" y="35559"/>
                </a:lnTo>
                <a:lnTo>
                  <a:pt x="189369" y="33019"/>
                </a:lnTo>
                <a:lnTo>
                  <a:pt x="188970" y="31749"/>
                </a:lnTo>
                <a:lnTo>
                  <a:pt x="189086" y="30479"/>
                </a:lnTo>
                <a:close/>
              </a:path>
              <a:path w="203835" h="267970">
                <a:moveTo>
                  <a:pt x="118509" y="24015"/>
                </a:moveTo>
                <a:lnTo>
                  <a:pt x="118087" y="24129"/>
                </a:lnTo>
                <a:lnTo>
                  <a:pt x="115813" y="24129"/>
                </a:lnTo>
                <a:lnTo>
                  <a:pt x="113008" y="25399"/>
                </a:lnTo>
                <a:lnTo>
                  <a:pt x="113329" y="25399"/>
                </a:lnTo>
                <a:lnTo>
                  <a:pt x="106850" y="26669"/>
                </a:lnTo>
                <a:lnTo>
                  <a:pt x="103219" y="27939"/>
                </a:lnTo>
                <a:lnTo>
                  <a:pt x="98445" y="29209"/>
                </a:lnTo>
                <a:lnTo>
                  <a:pt x="68893" y="35559"/>
                </a:lnTo>
                <a:lnTo>
                  <a:pt x="66443" y="39369"/>
                </a:lnTo>
                <a:lnTo>
                  <a:pt x="68168" y="46989"/>
                </a:lnTo>
                <a:lnTo>
                  <a:pt x="72016" y="49529"/>
                </a:lnTo>
                <a:lnTo>
                  <a:pt x="101639" y="43179"/>
                </a:lnTo>
                <a:lnTo>
                  <a:pt x="108369" y="40639"/>
                </a:lnTo>
                <a:lnTo>
                  <a:pt x="110489" y="40639"/>
                </a:lnTo>
                <a:lnTo>
                  <a:pt x="117119" y="38099"/>
                </a:lnTo>
                <a:lnTo>
                  <a:pt x="121114" y="38099"/>
                </a:lnTo>
                <a:lnTo>
                  <a:pt x="122858" y="37572"/>
                </a:lnTo>
                <a:lnTo>
                  <a:pt x="122599" y="33019"/>
                </a:lnTo>
                <a:lnTo>
                  <a:pt x="121000" y="27939"/>
                </a:lnTo>
                <a:lnTo>
                  <a:pt x="119608" y="25399"/>
                </a:lnTo>
                <a:lnTo>
                  <a:pt x="118509" y="24015"/>
                </a:lnTo>
                <a:close/>
              </a:path>
              <a:path w="203835" h="267970">
                <a:moveTo>
                  <a:pt x="119166" y="38099"/>
                </a:moveTo>
                <a:lnTo>
                  <a:pt x="117119" y="38099"/>
                </a:lnTo>
                <a:lnTo>
                  <a:pt x="116673" y="39369"/>
                </a:lnTo>
                <a:lnTo>
                  <a:pt x="119166" y="38099"/>
                </a:lnTo>
                <a:close/>
              </a:path>
              <a:path w="203835" h="267970">
                <a:moveTo>
                  <a:pt x="133523" y="20577"/>
                </a:moveTo>
                <a:lnTo>
                  <a:pt x="127430" y="21589"/>
                </a:lnTo>
                <a:lnTo>
                  <a:pt x="118509" y="24015"/>
                </a:lnTo>
                <a:lnTo>
                  <a:pt x="119608" y="25399"/>
                </a:lnTo>
                <a:lnTo>
                  <a:pt x="121000" y="27939"/>
                </a:lnTo>
                <a:lnTo>
                  <a:pt x="122599" y="33019"/>
                </a:lnTo>
                <a:lnTo>
                  <a:pt x="122754" y="35468"/>
                </a:lnTo>
                <a:lnTo>
                  <a:pt x="122858" y="37572"/>
                </a:lnTo>
                <a:lnTo>
                  <a:pt x="129506" y="35559"/>
                </a:lnTo>
                <a:lnTo>
                  <a:pt x="136573" y="35559"/>
                </a:lnTo>
                <a:lnTo>
                  <a:pt x="137237" y="35468"/>
                </a:lnTo>
                <a:lnTo>
                  <a:pt x="137114" y="33019"/>
                </a:lnTo>
                <a:lnTo>
                  <a:pt x="136917" y="30479"/>
                </a:lnTo>
                <a:lnTo>
                  <a:pt x="134131" y="21589"/>
                </a:lnTo>
                <a:lnTo>
                  <a:pt x="133523" y="20577"/>
                </a:lnTo>
                <a:close/>
              </a:path>
              <a:path w="203835" h="267970">
                <a:moveTo>
                  <a:pt x="186797" y="34289"/>
                </a:moveTo>
                <a:lnTo>
                  <a:pt x="174068" y="34289"/>
                </a:lnTo>
                <a:lnTo>
                  <a:pt x="178159" y="35559"/>
                </a:lnTo>
                <a:lnTo>
                  <a:pt x="185872" y="35559"/>
                </a:lnTo>
                <a:lnTo>
                  <a:pt x="186797" y="34289"/>
                </a:lnTo>
                <a:close/>
              </a:path>
              <a:path w="203835" h="267970">
                <a:moveTo>
                  <a:pt x="203533" y="30479"/>
                </a:moveTo>
                <a:lnTo>
                  <a:pt x="189086" y="30479"/>
                </a:lnTo>
                <a:lnTo>
                  <a:pt x="188970" y="31749"/>
                </a:lnTo>
                <a:lnTo>
                  <a:pt x="189369" y="33019"/>
                </a:lnTo>
                <a:lnTo>
                  <a:pt x="191269" y="35559"/>
                </a:lnTo>
                <a:lnTo>
                  <a:pt x="202481" y="35559"/>
                </a:lnTo>
                <a:lnTo>
                  <a:pt x="203221" y="33019"/>
                </a:lnTo>
                <a:lnTo>
                  <a:pt x="203533" y="30479"/>
                </a:lnTo>
                <a:close/>
              </a:path>
              <a:path w="203835" h="267970">
                <a:moveTo>
                  <a:pt x="194863" y="20319"/>
                </a:moveTo>
                <a:lnTo>
                  <a:pt x="135074" y="20319"/>
                </a:lnTo>
                <a:lnTo>
                  <a:pt x="133523" y="20577"/>
                </a:lnTo>
                <a:lnTo>
                  <a:pt x="134131" y="21589"/>
                </a:lnTo>
                <a:lnTo>
                  <a:pt x="136917" y="30479"/>
                </a:lnTo>
                <a:lnTo>
                  <a:pt x="137114" y="33019"/>
                </a:lnTo>
                <a:lnTo>
                  <a:pt x="137237" y="35468"/>
                </a:lnTo>
                <a:lnTo>
                  <a:pt x="145834" y="34289"/>
                </a:lnTo>
                <a:lnTo>
                  <a:pt x="186797" y="34289"/>
                </a:lnTo>
                <a:lnTo>
                  <a:pt x="188603" y="31749"/>
                </a:lnTo>
                <a:lnTo>
                  <a:pt x="189086" y="30479"/>
                </a:lnTo>
                <a:lnTo>
                  <a:pt x="203533" y="30479"/>
                </a:lnTo>
                <a:lnTo>
                  <a:pt x="203631" y="29209"/>
                </a:lnTo>
                <a:lnTo>
                  <a:pt x="202965" y="26669"/>
                </a:lnTo>
                <a:lnTo>
                  <a:pt x="197892" y="21589"/>
                </a:lnTo>
                <a:lnTo>
                  <a:pt x="194863" y="20319"/>
                </a:lnTo>
                <a:close/>
              </a:path>
              <a:path w="203835" h="267970">
                <a:moveTo>
                  <a:pt x="129811" y="15239"/>
                </a:moveTo>
                <a:lnTo>
                  <a:pt x="107214" y="15239"/>
                </a:lnTo>
                <a:lnTo>
                  <a:pt x="109228" y="16509"/>
                </a:lnTo>
                <a:lnTo>
                  <a:pt x="113501" y="19049"/>
                </a:lnTo>
                <a:lnTo>
                  <a:pt x="115577" y="20319"/>
                </a:lnTo>
                <a:lnTo>
                  <a:pt x="118509" y="24015"/>
                </a:lnTo>
                <a:lnTo>
                  <a:pt x="127430" y="21589"/>
                </a:lnTo>
                <a:lnTo>
                  <a:pt x="133523" y="20577"/>
                </a:lnTo>
                <a:lnTo>
                  <a:pt x="131845" y="17779"/>
                </a:lnTo>
                <a:lnTo>
                  <a:pt x="129811" y="15239"/>
                </a:lnTo>
                <a:close/>
              </a:path>
              <a:path w="203835" h="267970">
                <a:moveTo>
                  <a:pt x="90185" y="0"/>
                </a:moveTo>
                <a:lnTo>
                  <a:pt x="88750" y="0"/>
                </a:lnTo>
                <a:lnTo>
                  <a:pt x="85911" y="1269"/>
                </a:lnTo>
                <a:lnTo>
                  <a:pt x="95576" y="1269"/>
                </a:lnTo>
                <a:lnTo>
                  <a:pt x="90185" y="0"/>
                </a:lnTo>
                <a:close/>
              </a:path>
            </a:pathLst>
          </a:custGeom>
          <a:solidFill>
            <a:srgbClr val="000000"/>
          </a:solidFill>
        </p:spPr>
        <p:txBody>
          <a:bodyPr wrap="square" lIns="0" tIns="0" rIns="0" bIns="0" rtlCol="0"/>
          <a:lstStyle/>
          <a:p>
            <a:endParaRPr/>
          </a:p>
        </p:txBody>
      </p:sp>
      <p:sp>
        <p:nvSpPr>
          <p:cNvPr id="68" name="object 68"/>
          <p:cNvSpPr/>
          <p:nvPr/>
        </p:nvSpPr>
        <p:spPr>
          <a:xfrm>
            <a:off x="3244384" y="4465571"/>
            <a:ext cx="149205" cy="279963"/>
          </a:xfrm>
          <a:custGeom>
            <a:avLst/>
            <a:gdLst/>
            <a:ahLst/>
            <a:cxnLst/>
            <a:rect l="l" t="t" r="r" b="b"/>
            <a:pathLst>
              <a:path w="174625" h="327660">
                <a:moveTo>
                  <a:pt x="174399" y="83820"/>
                </a:moveTo>
                <a:lnTo>
                  <a:pt x="159811" y="83820"/>
                </a:lnTo>
                <a:lnTo>
                  <a:pt x="159811" y="83956"/>
                </a:lnTo>
                <a:lnTo>
                  <a:pt x="160210" y="85090"/>
                </a:lnTo>
                <a:lnTo>
                  <a:pt x="161398" y="86360"/>
                </a:lnTo>
                <a:lnTo>
                  <a:pt x="164232" y="87630"/>
                </a:lnTo>
                <a:lnTo>
                  <a:pt x="161342" y="87630"/>
                </a:lnTo>
                <a:lnTo>
                  <a:pt x="159661" y="88788"/>
                </a:lnTo>
                <a:lnTo>
                  <a:pt x="158851" y="95250"/>
                </a:lnTo>
                <a:lnTo>
                  <a:pt x="157604" y="99060"/>
                </a:lnTo>
                <a:lnTo>
                  <a:pt x="153281" y="110490"/>
                </a:lnTo>
                <a:lnTo>
                  <a:pt x="146260" y="125730"/>
                </a:lnTo>
                <a:lnTo>
                  <a:pt x="136691" y="147320"/>
                </a:lnTo>
                <a:lnTo>
                  <a:pt x="122271" y="182880"/>
                </a:lnTo>
                <a:lnTo>
                  <a:pt x="115548" y="198120"/>
                </a:lnTo>
                <a:lnTo>
                  <a:pt x="114209" y="201930"/>
                </a:lnTo>
                <a:lnTo>
                  <a:pt x="110368" y="212090"/>
                </a:lnTo>
                <a:lnTo>
                  <a:pt x="108546" y="217170"/>
                </a:lnTo>
                <a:lnTo>
                  <a:pt x="104169" y="228600"/>
                </a:lnTo>
                <a:lnTo>
                  <a:pt x="102217" y="234950"/>
                </a:lnTo>
                <a:lnTo>
                  <a:pt x="96728" y="248920"/>
                </a:lnTo>
                <a:lnTo>
                  <a:pt x="92913" y="259080"/>
                </a:lnTo>
                <a:lnTo>
                  <a:pt x="90938" y="265430"/>
                </a:lnTo>
                <a:lnTo>
                  <a:pt x="86857" y="278130"/>
                </a:lnTo>
                <a:lnTo>
                  <a:pt x="85156" y="283210"/>
                </a:lnTo>
                <a:lnTo>
                  <a:pt x="82691" y="293370"/>
                </a:lnTo>
                <a:lnTo>
                  <a:pt x="82213" y="294640"/>
                </a:lnTo>
                <a:lnTo>
                  <a:pt x="81871" y="297180"/>
                </a:lnTo>
                <a:lnTo>
                  <a:pt x="81493" y="298450"/>
                </a:lnTo>
                <a:lnTo>
                  <a:pt x="81067" y="302260"/>
                </a:lnTo>
                <a:lnTo>
                  <a:pt x="81067" y="304800"/>
                </a:lnTo>
                <a:lnTo>
                  <a:pt x="81252" y="309396"/>
                </a:lnTo>
                <a:lnTo>
                  <a:pt x="81272" y="311150"/>
                </a:lnTo>
                <a:lnTo>
                  <a:pt x="80608" y="314960"/>
                </a:lnTo>
                <a:lnTo>
                  <a:pt x="80486" y="321310"/>
                </a:lnTo>
                <a:lnTo>
                  <a:pt x="81417" y="323850"/>
                </a:lnTo>
                <a:lnTo>
                  <a:pt x="88367" y="327660"/>
                </a:lnTo>
                <a:lnTo>
                  <a:pt x="91760" y="327660"/>
                </a:lnTo>
                <a:lnTo>
                  <a:pt x="99293" y="323850"/>
                </a:lnTo>
                <a:lnTo>
                  <a:pt x="101343" y="322580"/>
                </a:lnTo>
                <a:lnTo>
                  <a:pt x="110537" y="317500"/>
                </a:lnTo>
                <a:lnTo>
                  <a:pt x="94865" y="317500"/>
                </a:lnTo>
                <a:lnTo>
                  <a:pt x="94377" y="316230"/>
                </a:lnTo>
                <a:lnTo>
                  <a:pt x="93632" y="314960"/>
                </a:lnTo>
                <a:lnTo>
                  <a:pt x="90937" y="312420"/>
                </a:lnTo>
                <a:lnTo>
                  <a:pt x="90177" y="312420"/>
                </a:lnTo>
                <a:lnTo>
                  <a:pt x="92928" y="311150"/>
                </a:lnTo>
                <a:lnTo>
                  <a:pt x="94789" y="309880"/>
                </a:lnTo>
                <a:lnTo>
                  <a:pt x="95663" y="309396"/>
                </a:lnTo>
                <a:lnTo>
                  <a:pt x="95492" y="304800"/>
                </a:lnTo>
                <a:lnTo>
                  <a:pt x="95492" y="303530"/>
                </a:lnTo>
                <a:lnTo>
                  <a:pt x="95751" y="300990"/>
                </a:lnTo>
                <a:lnTo>
                  <a:pt x="96276" y="298450"/>
                </a:lnTo>
                <a:lnTo>
                  <a:pt x="99023" y="287020"/>
                </a:lnTo>
                <a:lnTo>
                  <a:pt x="100660" y="281940"/>
                </a:lnTo>
                <a:lnTo>
                  <a:pt x="104612" y="269240"/>
                </a:lnTo>
                <a:lnTo>
                  <a:pt x="106532" y="264160"/>
                </a:lnTo>
                <a:lnTo>
                  <a:pt x="110227" y="254000"/>
                </a:lnTo>
                <a:lnTo>
                  <a:pt x="115675" y="240030"/>
                </a:lnTo>
                <a:lnTo>
                  <a:pt x="117715" y="233680"/>
                </a:lnTo>
                <a:lnTo>
                  <a:pt x="122834" y="219710"/>
                </a:lnTo>
                <a:lnTo>
                  <a:pt x="124805" y="214630"/>
                </a:lnTo>
                <a:lnTo>
                  <a:pt x="127569" y="207010"/>
                </a:lnTo>
                <a:lnTo>
                  <a:pt x="128879" y="204470"/>
                </a:lnTo>
                <a:lnTo>
                  <a:pt x="145873" y="162560"/>
                </a:lnTo>
                <a:lnTo>
                  <a:pt x="149922" y="153670"/>
                </a:lnTo>
                <a:lnTo>
                  <a:pt x="153238" y="146050"/>
                </a:lnTo>
                <a:lnTo>
                  <a:pt x="159425" y="132080"/>
                </a:lnTo>
                <a:lnTo>
                  <a:pt x="166618" y="115570"/>
                </a:lnTo>
                <a:lnTo>
                  <a:pt x="171493" y="102870"/>
                </a:lnTo>
                <a:lnTo>
                  <a:pt x="172916" y="97790"/>
                </a:lnTo>
                <a:lnTo>
                  <a:pt x="174393" y="87630"/>
                </a:lnTo>
                <a:lnTo>
                  <a:pt x="174399" y="83820"/>
                </a:lnTo>
                <a:close/>
              </a:path>
              <a:path w="174625" h="327660">
                <a:moveTo>
                  <a:pt x="95559" y="312420"/>
                </a:moveTo>
                <a:lnTo>
                  <a:pt x="90937" y="312420"/>
                </a:lnTo>
                <a:lnTo>
                  <a:pt x="93632" y="314960"/>
                </a:lnTo>
                <a:lnTo>
                  <a:pt x="94377" y="316230"/>
                </a:lnTo>
                <a:lnTo>
                  <a:pt x="94865" y="317500"/>
                </a:lnTo>
                <a:lnTo>
                  <a:pt x="94970" y="316230"/>
                </a:lnTo>
                <a:lnTo>
                  <a:pt x="95559" y="312420"/>
                </a:lnTo>
                <a:close/>
              </a:path>
              <a:path w="174625" h="327660">
                <a:moveTo>
                  <a:pt x="112073" y="300990"/>
                </a:moveTo>
                <a:lnTo>
                  <a:pt x="106033" y="304800"/>
                </a:lnTo>
                <a:lnTo>
                  <a:pt x="103982" y="304800"/>
                </a:lnTo>
                <a:lnTo>
                  <a:pt x="95663" y="309396"/>
                </a:lnTo>
                <a:lnTo>
                  <a:pt x="95681" y="312420"/>
                </a:lnTo>
                <a:lnTo>
                  <a:pt x="94970" y="316230"/>
                </a:lnTo>
                <a:lnTo>
                  <a:pt x="94895" y="317500"/>
                </a:lnTo>
                <a:lnTo>
                  <a:pt x="112397" y="317500"/>
                </a:lnTo>
                <a:lnTo>
                  <a:pt x="117873" y="314960"/>
                </a:lnTo>
                <a:lnTo>
                  <a:pt x="119528" y="309880"/>
                </a:lnTo>
                <a:lnTo>
                  <a:pt x="116325" y="303530"/>
                </a:lnTo>
                <a:lnTo>
                  <a:pt x="112073" y="300990"/>
                </a:lnTo>
                <a:close/>
              </a:path>
              <a:path w="174625" h="327660">
                <a:moveTo>
                  <a:pt x="95663" y="309396"/>
                </a:moveTo>
                <a:lnTo>
                  <a:pt x="94789" y="309880"/>
                </a:lnTo>
                <a:lnTo>
                  <a:pt x="92928" y="311150"/>
                </a:lnTo>
                <a:lnTo>
                  <a:pt x="90177" y="312420"/>
                </a:lnTo>
                <a:lnTo>
                  <a:pt x="95681" y="312420"/>
                </a:lnTo>
                <a:lnTo>
                  <a:pt x="95663" y="309396"/>
                </a:lnTo>
                <a:close/>
              </a:path>
              <a:path w="174625" h="327660">
                <a:moveTo>
                  <a:pt x="118035" y="0"/>
                </a:moveTo>
                <a:lnTo>
                  <a:pt x="112127" y="0"/>
                </a:lnTo>
                <a:lnTo>
                  <a:pt x="98640" y="1270"/>
                </a:lnTo>
                <a:lnTo>
                  <a:pt x="90797" y="2540"/>
                </a:lnTo>
                <a:lnTo>
                  <a:pt x="83357" y="5080"/>
                </a:lnTo>
                <a:lnTo>
                  <a:pt x="77370" y="7620"/>
                </a:lnTo>
                <a:lnTo>
                  <a:pt x="71050" y="11430"/>
                </a:lnTo>
                <a:lnTo>
                  <a:pt x="64406" y="15240"/>
                </a:lnTo>
                <a:lnTo>
                  <a:pt x="35326" y="35560"/>
                </a:lnTo>
                <a:lnTo>
                  <a:pt x="28061" y="40640"/>
                </a:lnTo>
                <a:lnTo>
                  <a:pt x="2969" y="76200"/>
                </a:lnTo>
                <a:lnTo>
                  <a:pt x="0" y="95789"/>
                </a:lnTo>
                <a:lnTo>
                  <a:pt x="629" y="100330"/>
                </a:lnTo>
                <a:lnTo>
                  <a:pt x="1385" y="107950"/>
                </a:lnTo>
                <a:lnTo>
                  <a:pt x="2277" y="110490"/>
                </a:lnTo>
                <a:lnTo>
                  <a:pt x="8388" y="116840"/>
                </a:lnTo>
                <a:lnTo>
                  <a:pt x="12103" y="118110"/>
                </a:lnTo>
                <a:lnTo>
                  <a:pt x="22589" y="119380"/>
                </a:lnTo>
                <a:lnTo>
                  <a:pt x="26912" y="120650"/>
                </a:lnTo>
                <a:lnTo>
                  <a:pt x="66109" y="120650"/>
                </a:lnTo>
                <a:lnTo>
                  <a:pt x="75939" y="119380"/>
                </a:lnTo>
                <a:lnTo>
                  <a:pt x="80977" y="118110"/>
                </a:lnTo>
                <a:lnTo>
                  <a:pt x="98835" y="113030"/>
                </a:lnTo>
                <a:lnTo>
                  <a:pt x="103595" y="111760"/>
                </a:lnTo>
                <a:lnTo>
                  <a:pt x="116300" y="106680"/>
                </a:lnTo>
                <a:lnTo>
                  <a:pt x="31445" y="106680"/>
                </a:lnTo>
                <a:lnTo>
                  <a:pt x="28318" y="105410"/>
                </a:lnTo>
                <a:lnTo>
                  <a:pt x="17749" y="104140"/>
                </a:lnTo>
                <a:lnTo>
                  <a:pt x="15709" y="102870"/>
                </a:lnTo>
                <a:lnTo>
                  <a:pt x="15353" y="102870"/>
                </a:lnTo>
                <a:lnTo>
                  <a:pt x="14808" y="97790"/>
                </a:lnTo>
                <a:lnTo>
                  <a:pt x="14470" y="95789"/>
                </a:lnTo>
                <a:lnTo>
                  <a:pt x="14358" y="91440"/>
                </a:lnTo>
                <a:lnTo>
                  <a:pt x="32692" y="57150"/>
                </a:lnTo>
                <a:lnTo>
                  <a:pt x="64985" y="31750"/>
                </a:lnTo>
                <a:lnTo>
                  <a:pt x="71389" y="27940"/>
                </a:lnTo>
                <a:lnTo>
                  <a:pt x="77442" y="24130"/>
                </a:lnTo>
                <a:lnTo>
                  <a:pt x="83114" y="21590"/>
                </a:lnTo>
                <a:lnTo>
                  <a:pt x="88373" y="19050"/>
                </a:lnTo>
                <a:lnTo>
                  <a:pt x="94733" y="16510"/>
                </a:lnTo>
                <a:lnTo>
                  <a:pt x="101465" y="15240"/>
                </a:lnTo>
                <a:lnTo>
                  <a:pt x="112698" y="13970"/>
                </a:lnTo>
                <a:lnTo>
                  <a:pt x="153985" y="13970"/>
                </a:lnTo>
                <a:lnTo>
                  <a:pt x="149575" y="7620"/>
                </a:lnTo>
                <a:lnTo>
                  <a:pt x="145506" y="5080"/>
                </a:lnTo>
                <a:lnTo>
                  <a:pt x="136243" y="1270"/>
                </a:lnTo>
                <a:lnTo>
                  <a:pt x="132361" y="1270"/>
                </a:lnTo>
                <a:lnTo>
                  <a:pt x="118035" y="0"/>
                </a:lnTo>
                <a:close/>
              </a:path>
              <a:path w="174625" h="327660">
                <a:moveTo>
                  <a:pt x="141866" y="95789"/>
                </a:moveTo>
                <a:lnTo>
                  <a:pt x="137148" y="97790"/>
                </a:lnTo>
                <a:lnTo>
                  <a:pt x="127444" y="101600"/>
                </a:lnTo>
                <a:lnTo>
                  <a:pt x="124203" y="103149"/>
                </a:lnTo>
                <a:lnTo>
                  <a:pt x="125175" y="105410"/>
                </a:lnTo>
                <a:lnTo>
                  <a:pt x="132447" y="109220"/>
                </a:lnTo>
                <a:lnTo>
                  <a:pt x="136704" y="107950"/>
                </a:lnTo>
                <a:lnTo>
                  <a:pt x="141043" y="97790"/>
                </a:lnTo>
                <a:lnTo>
                  <a:pt x="141866" y="95789"/>
                </a:lnTo>
                <a:close/>
              </a:path>
              <a:path w="174625" h="327660">
                <a:moveTo>
                  <a:pt x="131778" y="83676"/>
                </a:moveTo>
                <a:lnTo>
                  <a:pt x="131438" y="83820"/>
                </a:lnTo>
                <a:lnTo>
                  <a:pt x="118583" y="90170"/>
                </a:lnTo>
                <a:lnTo>
                  <a:pt x="114122" y="91440"/>
                </a:lnTo>
                <a:lnTo>
                  <a:pt x="98691" y="97790"/>
                </a:lnTo>
                <a:lnTo>
                  <a:pt x="94195" y="99060"/>
                </a:lnTo>
                <a:lnTo>
                  <a:pt x="77477" y="104140"/>
                </a:lnTo>
                <a:lnTo>
                  <a:pt x="73033" y="105410"/>
                </a:lnTo>
                <a:lnTo>
                  <a:pt x="65088" y="106680"/>
                </a:lnTo>
                <a:lnTo>
                  <a:pt x="116300" y="106680"/>
                </a:lnTo>
                <a:lnTo>
                  <a:pt x="119476" y="105410"/>
                </a:lnTo>
                <a:lnTo>
                  <a:pt x="124203" y="103149"/>
                </a:lnTo>
                <a:lnTo>
                  <a:pt x="123538" y="101600"/>
                </a:lnTo>
                <a:lnTo>
                  <a:pt x="127922" y="91440"/>
                </a:lnTo>
                <a:lnTo>
                  <a:pt x="131778" y="83676"/>
                </a:lnTo>
                <a:close/>
              </a:path>
              <a:path w="174625" h="327660">
                <a:moveTo>
                  <a:pt x="149340" y="76747"/>
                </a:moveTo>
                <a:lnTo>
                  <a:pt x="147722" y="77470"/>
                </a:lnTo>
                <a:lnTo>
                  <a:pt x="142768" y="80010"/>
                </a:lnTo>
                <a:lnTo>
                  <a:pt x="140432" y="80010"/>
                </a:lnTo>
                <a:lnTo>
                  <a:pt x="131778" y="83676"/>
                </a:lnTo>
                <a:lnTo>
                  <a:pt x="127922" y="91440"/>
                </a:lnTo>
                <a:lnTo>
                  <a:pt x="123538" y="101600"/>
                </a:lnTo>
                <a:lnTo>
                  <a:pt x="124203" y="103149"/>
                </a:lnTo>
                <a:lnTo>
                  <a:pt x="127444" y="101600"/>
                </a:lnTo>
                <a:lnTo>
                  <a:pt x="137148" y="97790"/>
                </a:lnTo>
                <a:lnTo>
                  <a:pt x="141866" y="95789"/>
                </a:lnTo>
                <a:lnTo>
                  <a:pt x="142088" y="95250"/>
                </a:lnTo>
                <a:lnTo>
                  <a:pt x="144696" y="90170"/>
                </a:lnTo>
                <a:lnTo>
                  <a:pt x="145421" y="88900"/>
                </a:lnTo>
                <a:lnTo>
                  <a:pt x="147010" y="85090"/>
                </a:lnTo>
                <a:lnTo>
                  <a:pt x="147621" y="82550"/>
                </a:lnTo>
                <a:lnTo>
                  <a:pt x="148373" y="80010"/>
                </a:lnTo>
                <a:lnTo>
                  <a:pt x="142768" y="80010"/>
                </a:lnTo>
                <a:lnTo>
                  <a:pt x="144051" y="78740"/>
                </a:lnTo>
                <a:lnTo>
                  <a:pt x="148750" y="78740"/>
                </a:lnTo>
                <a:lnTo>
                  <a:pt x="149340" y="76747"/>
                </a:lnTo>
                <a:close/>
              </a:path>
              <a:path w="174625" h="327660">
                <a:moveTo>
                  <a:pt x="164632" y="72390"/>
                </a:moveTo>
                <a:lnTo>
                  <a:pt x="160977" y="72390"/>
                </a:lnTo>
                <a:lnTo>
                  <a:pt x="152041" y="76200"/>
                </a:lnTo>
                <a:lnTo>
                  <a:pt x="150564" y="76200"/>
                </a:lnTo>
                <a:lnTo>
                  <a:pt x="149340" y="76747"/>
                </a:lnTo>
                <a:lnTo>
                  <a:pt x="147621" y="82550"/>
                </a:lnTo>
                <a:lnTo>
                  <a:pt x="147010" y="85090"/>
                </a:lnTo>
                <a:lnTo>
                  <a:pt x="145421" y="88900"/>
                </a:lnTo>
                <a:lnTo>
                  <a:pt x="144696" y="90170"/>
                </a:lnTo>
                <a:lnTo>
                  <a:pt x="142088" y="95250"/>
                </a:lnTo>
                <a:lnTo>
                  <a:pt x="141866" y="95789"/>
                </a:lnTo>
                <a:lnTo>
                  <a:pt x="146135" y="93980"/>
                </a:lnTo>
                <a:lnTo>
                  <a:pt x="149868" y="92710"/>
                </a:lnTo>
                <a:lnTo>
                  <a:pt x="148793" y="92710"/>
                </a:lnTo>
                <a:lnTo>
                  <a:pt x="153454" y="90170"/>
                </a:lnTo>
                <a:lnTo>
                  <a:pt x="155651" y="90170"/>
                </a:lnTo>
                <a:lnTo>
                  <a:pt x="156654" y="88900"/>
                </a:lnTo>
                <a:lnTo>
                  <a:pt x="159499" y="88900"/>
                </a:lnTo>
                <a:lnTo>
                  <a:pt x="159661" y="88788"/>
                </a:lnTo>
                <a:lnTo>
                  <a:pt x="159806" y="87630"/>
                </a:lnTo>
                <a:lnTo>
                  <a:pt x="159763" y="83820"/>
                </a:lnTo>
                <a:lnTo>
                  <a:pt x="174399" y="83820"/>
                </a:lnTo>
                <a:lnTo>
                  <a:pt x="174402" y="81280"/>
                </a:lnTo>
                <a:lnTo>
                  <a:pt x="172342" y="76200"/>
                </a:lnTo>
                <a:lnTo>
                  <a:pt x="170905" y="74930"/>
                </a:lnTo>
                <a:lnTo>
                  <a:pt x="164632" y="72390"/>
                </a:lnTo>
                <a:close/>
              </a:path>
              <a:path w="174625" h="327660">
                <a:moveTo>
                  <a:pt x="159811" y="83956"/>
                </a:moveTo>
                <a:lnTo>
                  <a:pt x="159806" y="87630"/>
                </a:lnTo>
                <a:lnTo>
                  <a:pt x="159661" y="88788"/>
                </a:lnTo>
                <a:lnTo>
                  <a:pt x="161342" y="87630"/>
                </a:lnTo>
                <a:lnTo>
                  <a:pt x="164232" y="87630"/>
                </a:lnTo>
                <a:lnTo>
                  <a:pt x="161398" y="86360"/>
                </a:lnTo>
                <a:lnTo>
                  <a:pt x="160210" y="85090"/>
                </a:lnTo>
                <a:lnTo>
                  <a:pt x="159811" y="83956"/>
                </a:lnTo>
                <a:close/>
              </a:path>
              <a:path w="174625" h="327660">
                <a:moveTo>
                  <a:pt x="153985" y="13970"/>
                </a:moveTo>
                <a:lnTo>
                  <a:pt x="117626" y="13970"/>
                </a:lnTo>
                <a:lnTo>
                  <a:pt x="129537" y="15240"/>
                </a:lnTo>
                <a:lnTo>
                  <a:pt x="132509" y="15240"/>
                </a:lnTo>
                <a:lnTo>
                  <a:pt x="137604" y="17780"/>
                </a:lnTo>
                <a:lnTo>
                  <a:pt x="139616" y="19050"/>
                </a:lnTo>
                <a:lnTo>
                  <a:pt x="140243" y="20320"/>
                </a:lnTo>
                <a:lnTo>
                  <a:pt x="140741" y="24130"/>
                </a:lnTo>
                <a:lnTo>
                  <a:pt x="140910" y="25400"/>
                </a:lnTo>
                <a:lnTo>
                  <a:pt x="140874" y="27940"/>
                </a:lnTo>
                <a:lnTo>
                  <a:pt x="140777" y="46990"/>
                </a:lnTo>
                <a:lnTo>
                  <a:pt x="140446" y="50800"/>
                </a:lnTo>
                <a:lnTo>
                  <a:pt x="139880" y="55880"/>
                </a:lnTo>
                <a:lnTo>
                  <a:pt x="138908" y="59690"/>
                </a:lnTo>
                <a:lnTo>
                  <a:pt x="138164" y="63500"/>
                </a:lnTo>
                <a:lnTo>
                  <a:pt x="137707" y="64770"/>
                </a:lnTo>
                <a:lnTo>
                  <a:pt x="135412" y="72390"/>
                </a:lnTo>
                <a:lnTo>
                  <a:pt x="133839" y="78740"/>
                </a:lnTo>
                <a:lnTo>
                  <a:pt x="133338" y="80010"/>
                </a:lnTo>
                <a:lnTo>
                  <a:pt x="131778" y="83676"/>
                </a:lnTo>
                <a:lnTo>
                  <a:pt x="140432" y="80010"/>
                </a:lnTo>
                <a:lnTo>
                  <a:pt x="144051" y="78740"/>
                </a:lnTo>
                <a:lnTo>
                  <a:pt x="145245" y="78740"/>
                </a:lnTo>
                <a:lnTo>
                  <a:pt x="147722" y="77470"/>
                </a:lnTo>
                <a:lnTo>
                  <a:pt x="149340" y="76747"/>
                </a:lnTo>
                <a:lnTo>
                  <a:pt x="149879" y="74930"/>
                </a:lnTo>
                <a:lnTo>
                  <a:pt x="151588" y="68580"/>
                </a:lnTo>
                <a:lnTo>
                  <a:pt x="152093" y="67310"/>
                </a:lnTo>
                <a:lnTo>
                  <a:pt x="155297" y="27940"/>
                </a:lnTo>
                <a:lnTo>
                  <a:pt x="155336" y="25400"/>
                </a:lnTo>
                <a:lnTo>
                  <a:pt x="154909" y="21590"/>
                </a:lnTo>
                <a:lnTo>
                  <a:pt x="154485" y="16510"/>
                </a:lnTo>
                <a:lnTo>
                  <a:pt x="153985" y="13970"/>
                </a:lnTo>
                <a:close/>
              </a:path>
              <a:path w="174625" h="327660">
                <a:moveTo>
                  <a:pt x="145245" y="78740"/>
                </a:moveTo>
                <a:lnTo>
                  <a:pt x="144051" y="78740"/>
                </a:lnTo>
                <a:lnTo>
                  <a:pt x="142768" y="80010"/>
                </a:lnTo>
                <a:lnTo>
                  <a:pt x="145245" y="78740"/>
                </a:lnTo>
                <a:close/>
              </a:path>
            </a:pathLst>
          </a:custGeom>
          <a:solidFill>
            <a:srgbClr val="000000"/>
          </a:solidFill>
        </p:spPr>
        <p:txBody>
          <a:bodyPr wrap="square" lIns="0" tIns="0" rIns="0" bIns="0" rtlCol="0"/>
          <a:lstStyle/>
          <a:p>
            <a:endParaRPr/>
          </a:p>
        </p:txBody>
      </p:sp>
      <p:sp>
        <p:nvSpPr>
          <p:cNvPr id="69" name="object 69"/>
          <p:cNvSpPr/>
          <p:nvPr/>
        </p:nvSpPr>
        <p:spPr>
          <a:xfrm>
            <a:off x="3212536" y="4914405"/>
            <a:ext cx="172535" cy="228419"/>
          </a:xfrm>
          <a:custGeom>
            <a:avLst/>
            <a:gdLst/>
            <a:ahLst/>
            <a:cxnLst/>
            <a:rect l="l" t="t" r="r" b="b"/>
            <a:pathLst>
              <a:path w="201929" h="267335">
                <a:moveTo>
                  <a:pt x="49182" y="266550"/>
                </a:moveTo>
                <a:lnTo>
                  <a:pt x="29315" y="266550"/>
                </a:lnTo>
                <a:lnTo>
                  <a:pt x="31505" y="266616"/>
                </a:lnTo>
                <a:lnTo>
                  <a:pt x="38386" y="266989"/>
                </a:lnTo>
                <a:lnTo>
                  <a:pt x="43521" y="267124"/>
                </a:lnTo>
                <a:lnTo>
                  <a:pt x="46595" y="266983"/>
                </a:lnTo>
                <a:lnTo>
                  <a:pt x="49182" y="266550"/>
                </a:lnTo>
                <a:close/>
              </a:path>
              <a:path w="201929" h="267335">
                <a:moveTo>
                  <a:pt x="195008" y="0"/>
                </a:moveTo>
                <a:lnTo>
                  <a:pt x="158863" y="15256"/>
                </a:lnTo>
                <a:lnTo>
                  <a:pt x="130538" y="40993"/>
                </a:lnTo>
                <a:lnTo>
                  <a:pt x="119639" y="52169"/>
                </a:lnTo>
                <a:lnTo>
                  <a:pt x="114534" y="57266"/>
                </a:lnTo>
                <a:lnTo>
                  <a:pt x="79714" y="93073"/>
                </a:lnTo>
                <a:lnTo>
                  <a:pt x="49352" y="131669"/>
                </a:lnTo>
                <a:lnTo>
                  <a:pt x="28586" y="163929"/>
                </a:lnTo>
                <a:lnTo>
                  <a:pt x="10288" y="200750"/>
                </a:lnTo>
                <a:lnTo>
                  <a:pt x="176" y="244552"/>
                </a:lnTo>
                <a:lnTo>
                  <a:pt x="0" y="249548"/>
                </a:lnTo>
                <a:lnTo>
                  <a:pt x="3712" y="259162"/>
                </a:lnTo>
                <a:lnTo>
                  <a:pt x="7415" y="262807"/>
                </a:lnTo>
                <a:lnTo>
                  <a:pt x="15943" y="266680"/>
                </a:lnTo>
                <a:lnTo>
                  <a:pt x="18845" y="266854"/>
                </a:lnTo>
                <a:lnTo>
                  <a:pt x="28269" y="266565"/>
                </a:lnTo>
                <a:lnTo>
                  <a:pt x="29315" y="266550"/>
                </a:lnTo>
                <a:lnTo>
                  <a:pt x="49182" y="266550"/>
                </a:lnTo>
                <a:lnTo>
                  <a:pt x="55283" y="265529"/>
                </a:lnTo>
                <a:lnTo>
                  <a:pt x="60348" y="263685"/>
                </a:lnTo>
                <a:lnTo>
                  <a:pt x="73402" y="257818"/>
                </a:lnTo>
                <a:lnTo>
                  <a:pt x="78388" y="254955"/>
                </a:lnTo>
                <a:lnTo>
                  <a:pt x="81884" y="252698"/>
                </a:lnTo>
                <a:lnTo>
                  <a:pt x="43054" y="252698"/>
                </a:lnTo>
                <a:lnTo>
                  <a:pt x="38953" y="252591"/>
                </a:lnTo>
                <a:lnTo>
                  <a:pt x="34985" y="252375"/>
                </a:lnTo>
                <a:lnTo>
                  <a:pt x="20915" y="252375"/>
                </a:lnTo>
                <a:lnTo>
                  <a:pt x="19042" y="252262"/>
                </a:lnTo>
                <a:lnTo>
                  <a:pt x="16655" y="251178"/>
                </a:lnTo>
                <a:lnTo>
                  <a:pt x="15720" y="250258"/>
                </a:lnTo>
                <a:lnTo>
                  <a:pt x="14734" y="247707"/>
                </a:lnTo>
                <a:lnTo>
                  <a:pt x="14849" y="243937"/>
                </a:lnTo>
                <a:lnTo>
                  <a:pt x="23772" y="205830"/>
                </a:lnTo>
                <a:lnTo>
                  <a:pt x="41473" y="170451"/>
                </a:lnTo>
                <a:lnTo>
                  <a:pt x="68681" y="129532"/>
                </a:lnTo>
                <a:lnTo>
                  <a:pt x="98750" y="93394"/>
                </a:lnTo>
                <a:lnTo>
                  <a:pt x="124617" y="67558"/>
                </a:lnTo>
                <a:lnTo>
                  <a:pt x="129873" y="62312"/>
                </a:lnTo>
                <a:lnTo>
                  <a:pt x="160364" y="32438"/>
                </a:lnTo>
                <a:lnTo>
                  <a:pt x="174166" y="21817"/>
                </a:lnTo>
                <a:lnTo>
                  <a:pt x="178615" y="18528"/>
                </a:lnTo>
                <a:lnTo>
                  <a:pt x="179592" y="17857"/>
                </a:lnTo>
                <a:lnTo>
                  <a:pt x="181767" y="16522"/>
                </a:lnTo>
                <a:lnTo>
                  <a:pt x="182819" y="16027"/>
                </a:lnTo>
                <a:lnTo>
                  <a:pt x="183074" y="15954"/>
                </a:lnTo>
                <a:lnTo>
                  <a:pt x="184674" y="13152"/>
                </a:lnTo>
                <a:lnTo>
                  <a:pt x="186877" y="8953"/>
                </a:lnTo>
                <a:lnTo>
                  <a:pt x="187152" y="8498"/>
                </a:lnTo>
                <a:lnTo>
                  <a:pt x="201438" y="8498"/>
                </a:lnTo>
                <a:lnTo>
                  <a:pt x="201109" y="6101"/>
                </a:lnTo>
                <a:lnTo>
                  <a:pt x="195008" y="0"/>
                </a:lnTo>
                <a:close/>
              </a:path>
              <a:path w="201929" h="267335">
                <a:moveTo>
                  <a:pt x="105074" y="184904"/>
                </a:moveTo>
                <a:lnTo>
                  <a:pt x="59554" y="184904"/>
                </a:lnTo>
                <a:lnTo>
                  <a:pt x="63892" y="185019"/>
                </a:lnTo>
                <a:lnTo>
                  <a:pt x="65277" y="185019"/>
                </a:lnTo>
                <a:lnTo>
                  <a:pt x="66073" y="185060"/>
                </a:lnTo>
                <a:lnTo>
                  <a:pt x="68060" y="185239"/>
                </a:lnTo>
                <a:lnTo>
                  <a:pt x="74275" y="186061"/>
                </a:lnTo>
                <a:lnTo>
                  <a:pt x="79441" y="186645"/>
                </a:lnTo>
                <a:lnTo>
                  <a:pt x="98577" y="201691"/>
                </a:lnTo>
                <a:lnTo>
                  <a:pt x="98565" y="202703"/>
                </a:lnTo>
                <a:lnTo>
                  <a:pt x="71131" y="242489"/>
                </a:lnTo>
                <a:lnTo>
                  <a:pt x="43054" y="252698"/>
                </a:lnTo>
                <a:lnTo>
                  <a:pt x="81884" y="252698"/>
                </a:lnTo>
                <a:lnTo>
                  <a:pt x="109071" y="225183"/>
                </a:lnTo>
                <a:lnTo>
                  <a:pt x="112739" y="205830"/>
                </a:lnTo>
                <a:lnTo>
                  <a:pt x="113039" y="202703"/>
                </a:lnTo>
                <a:lnTo>
                  <a:pt x="113098" y="200305"/>
                </a:lnTo>
                <a:lnTo>
                  <a:pt x="111367" y="193570"/>
                </a:lnTo>
                <a:lnTo>
                  <a:pt x="109349" y="189979"/>
                </a:lnTo>
                <a:lnTo>
                  <a:pt x="105074" y="184904"/>
                </a:lnTo>
                <a:close/>
              </a:path>
              <a:path w="201929" h="267335">
                <a:moveTo>
                  <a:pt x="29374" y="252136"/>
                </a:moveTo>
                <a:lnTo>
                  <a:pt x="28109" y="252154"/>
                </a:lnTo>
                <a:lnTo>
                  <a:pt x="20915" y="252375"/>
                </a:lnTo>
                <a:lnTo>
                  <a:pt x="34985" y="252375"/>
                </a:lnTo>
                <a:lnTo>
                  <a:pt x="32113" y="252219"/>
                </a:lnTo>
                <a:lnTo>
                  <a:pt x="29374" y="252136"/>
                </a:lnTo>
                <a:close/>
              </a:path>
              <a:path w="201929" h="267335">
                <a:moveTo>
                  <a:pt x="57560" y="170451"/>
                </a:moveTo>
                <a:lnTo>
                  <a:pt x="34558" y="207053"/>
                </a:lnTo>
                <a:lnTo>
                  <a:pt x="29768" y="231190"/>
                </a:lnTo>
                <a:lnTo>
                  <a:pt x="28962" y="235127"/>
                </a:lnTo>
                <a:lnTo>
                  <a:pt x="26895" y="243822"/>
                </a:lnTo>
                <a:lnTo>
                  <a:pt x="29286" y="247707"/>
                </a:lnTo>
                <a:lnTo>
                  <a:pt x="37027" y="249548"/>
                </a:lnTo>
                <a:lnTo>
                  <a:pt x="40912" y="247157"/>
                </a:lnTo>
                <a:lnTo>
                  <a:pt x="43043" y="238198"/>
                </a:lnTo>
                <a:lnTo>
                  <a:pt x="44031" y="233349"/>
                </a:lnTo>
                <a:lnTo>
                  <a:pt x="45956" y="223462"/>
                </a:lnTo>
                <a:lnTo>
                  <a:pt x="48480" y="210897"/>
                </a:lnTo>
                <a:lnTo>
                  <a:pt x="59554" y="184904"/>
                </a:lnTo>
                <a:lnTo>
                  <a:pt x="105074" y="184904"/>
                </a:lnTo>
                <a:lnTo>
                  <a:pt x="104151" y="183810"/>
                </a:lnTo>
                <a:lnTo>
                  <a:pt x="73972" y="171500"/>
                </a:lnTo>
                <a:lnTo>
                  <a:pt x="69664" y="170917"/>
                </a:lnTo>
                <a:lnTo>
                  <a:pt x="66962" y="170672"/>
                </a:lnTo>
                <a:lnTo>
                  <a:pt x="65741" y="170611"/>
                </a:lnTo>
                <a:lnTo>
                  <a:pt x="63731" y="170601"/>
                </a:lnTo>
                <a:lnTo>
                  <a:pt x="61495" y="170533"/>
                </a:lnTo>
                <a:lnTo>
                  <a:pt x="57560" y="170451"/>
                </a:lnTo>
                <a:close/>
              </a:path>
              <a:path w="201929" h="267335">
                <a:moveTo>
                  <a:pt x="189561" y="15146"/>
                </a:moveTo>
                <a:lnTo>
                  <a:pt x="186772" y="15189"/>
                </a:lnTo>
                <a:lnTo>
                  <a:pt x="184959" y="15416"/>
                </a:lnTo>
                <a:lnTo>
                  <a:pt x="183074" y="15954"/>
                </a:lnTo>
                <a:lnTo>
                  <a:pt x="182679" y="16645"/>
                </a:lnTo>
                <a:lnTo>
                  <a:pt x="181664" y="18254"/>
                </a:lnTo>
                <a:lnTo>
                  <a:pt x="180838" y="19405"/>
                </a:lnTo>
                <a:lnTo>
                  <a:pt x="177303" y="24145"/>
                </a:lnTo>
                <a:lnTo>
                  <a:pt x="174389" y="28205"/>
                </a:lnTo>
                <a:lnTo>
                  <a:pt x="175128" y="32707"/>
                </a:lnTo>
                <a:lnTo>
                  <a:pt x="181592" y="37348"/>
                </a:lnTo>
                <a:lnTo>
                  <a:pt x="186093" y="36609"/>
                </a:lnTo>
                <a:lnTo>
                  <a:pt x="188413" y="33376"/>
                </a:lnTo>
                <a:lnTo>
                  <a:pt x="192614" y="27717"/>
                </a:lnTo>
                <a:lnTo>
                  <a:pt x="193578" y="26374"/>
                </a:lnTo>
                <a:lnTo>
                  <a:pt x="195507" y="23266"/>
                </a:lnTo>
                <a:lnTo>
                  <a:pt x="197372" y="19966"/>
                </a:lnTo>
                <a:lnTo>
                  <a:pt x="199243" y="16363"/>
                </a:lnTo>
                <a:lnTo>
                  <a:pt x="199878" y="15256"/>
                </a:lnTo>
                <a:lnTo>
                  <a:pt x="190622" y="15256"/>
                </a:lnTo>
                <a:lnTo>
                  <a:pt x="190227" y="15189"/>
                </a:lnTo>
                <a:lnTo>
                  <a:pt x="189561" y="15146"/>
                </a:lnTo>
                <a:close/>
              </a:path>
              <a:path w="201929" h="267335">
                <a:moveTo>
                  <a:pt x="186819" y="9066"/>
                </a:moveTo>
                <a:lnTo>
                  <a:pt x="186653" y="9345"/>
                </a:lnTo>
                <a:lnTo>
                  <a:pt x="184674" y="13152"/>
                </a:lnTo>
                <a:lnTo>
                  <a:pt x="183074" y="15954"/>
                </a:lnTo>
                <a:lnTo>
                  <a:pt x="184959" y="15416"/>
                </a:lnTo>
                <a:lnTo>
                  <a:pt x="186964" y="15165"/>
                </a:lnTo>
                <a:lnTo>
                  <a:pt x="190075" y="15146"/>
                </a:lnTo>
                <a:lnTo>
                  <a:pt x="189606" y="14973"/>
                </a:lnTo>
                <a:lnTo>
                  <a:pt x="186805" y="12174"/>
                </a:lnTo>
                <a:lnTo>
                  <a:pt x="186699" y="11400"/>
                </a:lnTo>
                <a:lnTo>
                  <a:pt x="186649" y="9761"/>
                </a:lnTo>
                <a:lnTo>
                  <a:pt x="186819" y="9066"/>
                </a:lnTo>
                <a:close/>
              </a:path>
              <a:path w="201929" h="267335">
                <a:moveTo>
                  <a:pt x="201438" y="8498"/>
                </a:moveTo>
                <a:lnTo>
                  <a:pt x="187152" y="8498"/>
                </a:lnTo>
                <a:lnTo>
                  <a:pt x="186904" y="8953"/>
                </a:lnTo>
                <a:lnTo>
                  <a:pt x="186806" y="9198"/>
                </a:lnTo>
                <a:lnTo>
                  <a:pt x="186699" y="11400"/>
                </a:lnTo>
                <a:lnTo>
                  <a:pt x="186805" y="12174"/>
                </a:lnTo>
                <a:lnTo>
                  <a:pt x="189606" y="14973"/>
                </a:lnTo>
                <a:lnTo>
                  <a:pt x="190228" y="15189"/>
                </a:lnTo>
                <a:lnTo>
                  <a:pt x="190622" y="15256"/>
                </a:lnTo>
                <a:lnTo>
                  <a:pt x="199878" y="15256"/>
                </a:lnTo>
                <a:lnTo>
                  <a:pt x="201438" y="8498"/>
                </a:lnTo>
                <a:close/>
              </a:path>
              <a:path w="201929" h="267335">
                <a:moveTo>
                  <a:pt x="190075" y="15146"/>
                </a:moveTo>
                <a:lnTo>
                  <a:pt x="189561" y="15146"/>
                </a:lnTo>
                <a:lnTo>
                  <a:pt x="190227" y="15189"/>
                </a:lnTo>
                <a:lnTo>
                  <a:pt x="190075" y="15146"/>
                </a:lnTo>
                <a:close/>
              </a:path>
              <a:path w="201929" h="267335">
                <a:moveTo>
                  <a:pt x="186794" y="9229"/>
                </a:moveTo>
                <a:lnTo>
                  <a:pt x="186649" y="9761"/>
                </a:lnTo>
                <a:lnTo>
                  <a:pt x="186794" y="9229"/>
                </a:lnTo>
                <a:close/>
              </a:path>
              <a:path w="201929" h="267335">
                <a:moveTo>
                  <a:pt x="186859" y="9066"/>
                </a:moveTo>
                <a:lnTo>
                  <a:pt x="186794" y="9229"/>
                </a:lnTo>
                <a:lnTo>
                  <a:pt x="186859" y="9066"/>
                </a:lnTo>
                <a:close/>
              </a:path>
              <a:path w="201929" h="267335">
                <a:moveTo>
                  <a:pt x="187152" y="8498"/>
                </a:moveTo>
                <a:lnTo>
                  <a:pt x="186809" y="9066"/>
                </a:lnTo>
                <a:lnTo>
                  <a:pt x="187152" y="8498"/>
                </a:lnTo>
                <a:close/>
              </a:path>
            </a:pathLst>
          </a:custGeom>
          <a:solidFill>
            <a:srgbClr val="000000"/>
          </a:solidFill>
        </p:spPr>
        <p:txBody>
          <a:bodyPr wrap="square" lIns="0" tIns="0" rIns="0" bIns="0" rtlCol="0"/>
          <a:lstStyle/>
          <a:p>
            <a:endParaRPr/>
          </a:p>
        </p:txBody>
      </p:sp>
      <p:pic>
        <p:nvPicPr>
          <p:cNvPr id="70" name="object 70"/>
          <p:cNvPicPr/>
          <p:nvPr/>
        </p:nvPicPr>
        <p:blipFill>
          <a:blip r:embed="rId37" cstate="print"/>
          <a:stretch>
            <a:fillRect/>
          </a:stretch>
        </p:blipFill>
        <p:spPr>
          <a:xfrm>
            <a:off x="3177338" y="5370727"/>
            <a:ext cx="168153" cy="211599"/>
          </a:xfrm>
          <a:prstGeom prst="rect">
            <a:avLst/>
          </a:prstGeom>
        </p:spPr>
      </p:pic>
      <p:sp>
        <p:nvSpPr>
          <p:cNvPr id="71" name="object 71"/>
          <p:cNvSpPr/>
          <p:nvPr/>
        </p:nvSpPr>
        <p:spPr>
          <a:xfrm>
            <a:off x="3818208" y="4454403"/>
            <a:ext cx="106885" cy="295154"/>
          </a:xfrm>
          <a:custGeom>
            <a:avLst/>
            <a:gdLst/>
            <a:ahLst/>
            <a:cxnLst/>
            <a:rect l="l" t="t" r="r" b="b"/>
            <a:pathLst>
              <a:path w="125095" h="345439">
                <a:moveTo>
                  <a:pt x="83388" y="260239"/>
                </a:moveTo>
                <a:lnTo>
                  <a:pt x="68446" y="260239"/>
                </a:lnTo>
                <a:lnTo>
                  <a:pt x="65765" y="269750"/>
                </a:lnTo>
                <a:lnTo>
                  <a:pt x="56479" y="307554"/>
                </a:lnTo>
                <a:lnTo>
                  <a:pt x="54748" y="316650"/>
                </a:lnTo>
                <a:lnTo>
                  <a:pt x="52814" y="325871"/>
                </a:lnTo>
                <a:lnTo>
                  <a:pt x="52388" y="328352"/>
                </a:lnTo>
                <a:lnTo>
                  <a:pt x="52383" y="333554"/>
                </a:lnTo>
                <a:lnTo>
                  <a:pt x="52607" y="334885"/>
                </a:lnTo>
                <a:lnTo>
                  <a:pt x="53411" y="338216"/>
                </a:lnTo>
                <a:lnTo>
                  <a:pt x="54122" y="342456"/>
                </a:lnTo>
                <a:lnTo>
                  <a:pt x="57836" y="345103"/>
                </a:lnTo>
                <a:lnTo>
                  <a:pt x="65685" y="343787"/>
                </a:lnTo>
                <a:lnTo>
                  <a:pt x="68332" y="340072"/>
                </a:lnTo>
                <a:lnTo>
                  <a:pt x="67546" y="335382"/>
                </a:lnTo>
                <a:lnTo>
                  <a:pt x="66860" y="332520"/>
                </a:lnTo>
                <a:lnTo>
                  <a:pt x="66795" y="329801"/>
                </a:lnTo>
                <a:lnTo>
                  <a:pt x="67172" y="327610"/>
                </a:lnTo>
                <a:lnTo>
                  <a:pt x="69084" y="318449"/>
                </a:lnTo>
                <a:lnTo>
                  <a:pt x="70602" y="310417"/>
                </a:lnTo>
                <a:lnTo>
                  <a:pt x="82307" y="264170"/>
                </a:lnTo>
                <a:lnTo>
                  <a:pt x="83388" y="260239"/>
                </a:lnTo>
                <a:close/>
              </a:path>
              <a:path w="125095" h="345439">
                <a:moveTo>
                  <a:pt x="119046" y="127604"/>
                </a:moveTo>
                <a:lnTo>
                  <a:pt x="104110" y="127604"/>
                </a:lnTo>
                <a:lnTo>
                  <a:pt x="98393" y="147313"/>
                </a:lnTo>
                <a:lnTo>
                  <a:pt x="94198" y="161339"/>
                </a:lnTo>
                <a:lnTo>
                  <a:pt x="92361" y="167745"/>
                </a:lnTo>
                <a:lnTo>
                  <a:pt x="90743" y="173695"/>
                </a:lnTo>
                <a:lnTo>
                  <a:pt x="89848" y="177299"/>
                </a:lnTo>
                <a:lnTo>
                  <a:pt x="86565" y="190877"/>
                </a:lnTo>
                <a:lnTo>
                  <a:pt x="85687" y="194367"/>
                </a:lnTo>
                <a:lnTo>
                  <a:pt x="84092" y="200345"/>
                </a:lnTo>
                <a:lnTo>
                  <a:pt x="83231" y="203367"/>
                </a:lnTo>
                <a:lnTo>
                  <a:pt x="79264" y="216921"/>
                </a:lnTo>
                <a:lnTo>
                  <a:pt x="78329" y="220207"/>
                </a:lnTo>
                <a:lnTo>
                  <a:pt x="76428" y="227497"/>
                </a:lnTo>
                <a:lnTo>
                  <a:pt x="75588" y="230979"/>
                </a:lnTo>
                <a:lnTo>
                  <a:pt x="71972" y="246680"/>
                </a:lnTo>
                <a:lnTo>
                  <a:pt x="71165" y="250024"/>
                </a:lnTo>
                <a:lnTo>
                  <a:pt x="69915" y="254890"/>
                </a:lnTo>
                <a:lnTo>
                  <a:pt x="68392" y="260430"/>
                </a:lnTo>
                <a:lnTo>
                  <a:pt x="68446" y="260239"/>
                </a:lnTo>
                <a:lnTo>
                  <a:pt x="83388" y="260239"/>
                </a:lnTo>
                <a:lnTo>
                  <a:pt x="83844" y="258582"/>
                </a:lnTo>
                <a:lnTo>
                  <a:pt x="85265" y="253048"/>
                </a:lnTo>
                <a:lnTo>
                  <a:pt x="86085" y="249604"/>
                </a:lnTo>
                <a:lnTo>
                  <a:pt x="89627" y="234228"/>
                </a:lnTo>
                <a:lnTo>
                  <a:pt x="90441" y="230863"/>
                </a:lnTo>
                <a:lnTo>
                  <a:pt x="92224" y="224025"/>
                </a:lnTo>
                <a:lnTo>
                  <a:pt x="93132" y="220835"/>
                </a:lnTo>
                <a:lnTo>
                  <a:pt x="97091" y="207310"/>
                </a:lnTo>
                <a:lnTo>
                  <a:pt x="97977" y="204199"/>
                </a:lnTo>
                <a:lnTo>
                  <a:pt x="99750" y="197551"/>
                </a:lnTo>
                <a:lnTo>
                  <a:pt x="100641" y="193970"/>
                </a:lnTo>
                <a:lnTo>
                  <a:pt x="103898" y="180497"/>
                </a:lnTo>
                <a:lnTo>
                  <a:pt x="104782" y="176983"/>
                </a:lnTo>
                <a:lnTo>
                  <a:pt x="106244" y="171604"/>
                </a:lnTo>
                <a:lnTo>
                  <a:pt x="108640" y="163309"/>
                </a:lnTo>
                <a:lnTo>
                  <a:pt x="112806" y="149386"/>
                </a:lnTo>
                <a:lnTo>
                  <a:pt x="117975" y="131504"/>
                </a:lnTo>
                <a:lnTo>
                  <a:pt x="119046" y="127604"/>
                </a:lnTo>
                <a:close/>
              </a:path>
              <a:path w="125095" h="345439">
                <a:moveTo>
                  <a:pt x="62881" y="129764"/>
                </a:moveTo>
                <a:lnTo>
                  <a:pt x="45821" y="129764"/>
                </a:lnTo>
                <a:lnTo>
                  <a:pt x="56773" y="130362"/>
                </a:lnTo>
                <a:lnTo>
                  <a:pt x="60098" y="130295"/>
                </a:lnTo>
                <a:lnTo>
                  <a:pt x="62881" y="129764"/>
                </a:lnTo>
                <a:close/>
              </a:path>
              <a:path w="125095" h="345439">
                <a:moveTo>
                  <a:pt x="76631" y="0"/>
                </a:moveTo>
                <a:lnTo>
                  <a:pt x="39978" y="19401"/>
                </a:lnTo>
                <a:lnTo>
                  <a:pt x="11475" y="53939"/>
                </a:lnTo>
                <a:lnTo>
                  <a:pt x="666" y="96061"/>
                </a:lnTo>
                <a:lnTo>
                  <a:pt x="540" y="99244"/>
                </a:lnTo>
                <a:lnTo>
                  <a:pt x="10" y="104912"/>
                </a:lnTo>
                <a:lnTo>
                  <a:pt x="0" y="108910"/>
                </a:lnTo>
                <a:lnTo>
                  <a:pt x="2674" y="117077"/>
                </a:lnTo>
                <a:lnTo>
                  <a:pt x="30712" y="130135"/>
                </a:lnTo>
                <a:lnTo>
                  <a:pt x="33298" y="130135"/>
                </a:lnTo>
                <a:lnTo>
                  <a:pt x="42562" y="129777"/>
                </a:lnTo>
                <a:lnTo>
                  <a:pt x="62881" y="129764"/>
                </a:lnTo>
                <a:lnTo>
                  <a:pt x="67687" y="128847"/>
                </a:lnTo>
                <a:lnTo>
                  <a:pt x="70914" y="127576"/>
                </a:lnTo>
                <a:lnTo>
                  <a:pt x="79522" y="123492"/>
                </a:lnTo>
                <a:lnTo>
                  <a:pt x="83007" y="121933"/>
                </a:lnTo>
                <a:lnTo>
                  <a:pt x="85514" y="120703"/>
                </a:lnTo>
                <a:lnTo>
                  <a:pt x="94798" y="115916"/>
                </a:lnTo>
                <a:lnTo>
                  <a:pt x="56462" y="115916"/>
                </a:lnTo>
                <a:lnTo>
                  <a:pt x="52712" y="115705"/>
                </a:lnTo>
                <a:lnTo>
                  <a:pt x="31459" y="115705"/>
                </a:lnTo>
                <a:lnTo>
                  <a:pt x="25827" y="114983"/>
                </a:lnTo>
                <a:lnTo>
                  <a:pt x="14428" y="106672"/>
                </a:lnTo>
                <a:lnTo>
                  <a:pt x="14487" y="104912"/>
                </a:lnTo>
                <a:lnTo>
                  <a:pt x="14932" y="100238"/>
                </a:lnTo>
                <a:lnTo>
                  <a:pt x="15056" y="97106"/>
                </a:lnTo>
                <a:lnTo>
                  <a:pt x="27364" y="54786"/>
                </a:lnTo>
                <a:lnTo>
                  <a:pt x="55084" y="26059"/>
                </a:lnTo>
                <a:lnTo>
                  <a:pt x="77433" y="14433"/>
                </a:lnTo>
                <a:lnTo>
                  <a:pt x="123928" y="14433"/>
                </a:lnTo>
                <a:lnTo>
                  <a:pt x="123918" y="13035"/>
                </a:lnTo>
                <a:lnTo>
                  <a:pt x="100584" y="603"/>
                </a:lnTo>
                <a:lnTo>
                  <a:pt x="87431" y="603"/>
                </a:lnTo>
                <a:lnTo>
                  <a:pt x="86518" y="547"/>
                </a:lnTo>
                <a:lnTo>
                  <a:pt x="80881" y="110"/>
                </a:lnTo>
                <a:lnTo>
                  <a:pt x="76631" y="0"/>
                </a:lnTo>
                <a:close/>
              </a:path>
              <a:path w="125095" h="345439">
                <a:moveTo>
                  <a:pt x="124775" y="101450"/>
                </a:moveTo>
                <a:lnTo>
                  <a:pt x="117699" y="101450"/>
                </a:lnTo>
                <a:lnTo>
                  <a:pt x="117324" y="101552"/>
                </a:lnTo>
                <a:lnTo>
                  <a:pt x="109353" y="108346"/>
                </a:lnTo>
                <a:lnTo>
                  <a:pt x="108742" y="111688"/>
                </a:lnTo>
                <a:lnTo>
                  <a:pt x="105634" y="122029"/>
                </a:lnTo>
                <a:lnTo>
                  <a:pt x="103985" y="128034"/>
                </a:lnTo>
                <a:lnTo>
                  <a:pt x="104110" y="127604"/>
                </a:lnTo>
                <a:lnTo>
                  <a:pt x="119046" y="127604"/>
                </a:lnTo>
                <a:lnTo>
                  <a:pt x="119584" y="125644"/>
                </a:lnTo>
                <a:lnTo>
                  <a:pt x="122690" y="115355"/>
                </a:lnTo>
                <a:lnTo>
                  <a:pt x="122785" y="114983"/>
                </a:lnTo>
                <a:lnTo>
                  <a:pt x="123506" y="111085"/>
                </a:lnTo>
                <a:lnTo>
                  <a:pt x="124775" y="101450"/>
                </a:lnTo>
                <a:close/>
              </a:path>
              <a:path w="125095" h="345439">
                <a:moveTo>
                  <a:pt x="119367" y="87536"/>
                </a:moveTo>
                <a:lnTo>
                  <a:pt x="99058" y="97195"/>
                </a:lnTo>
                <a:lnTo>
                  <a:pt x="98600" y="97593"/>
                </a:lnTo>
                <a:lnTo>
                  <a:pt x="96980" y="98705"/>
                </a:lnTo>
                <a:lnTo>
                  <a:pt x="95470" y="99528"/>
                </a:lnTo>
                <a:lnTo>
                  <a:pt x="88554" y="102913"/>
                </a:lnTo>
                <a:lnTo>
                  <a:pt x="79131" y="107783"/>
                </a:lnTo>
                <a:lnTo>
                  <a:pt x="76834" y="108910"/>
                </a:lnTo>
                <a:lnTo>
                  <a:pt x="73268" y="110509"/>
                </a:lnTo>
                <a:lnTo>
                  <a:pt x="65808" y="114049"/>
                </a:lnTo>
                <a:lnTo>
                  <a:pt x="63410" y="114994"/>
                </a:lnTo>
                <a:lnTo>
                  <a:pt x="58830" y="115868"/>
                </a:lnTo>
                <a:lnTo>
                  <a:pt x="56462" y="115916"/>
                </a:lnTo>
                <a:lnTo>
                  <a:pt x="94798" y="115916"/>
                </a:lnTo>
                <a:lnTo>
                  <a:pt x="96658" y="114983"/>
                </a:lnTo>
                <a:lnTo>
                  <a:pt x="102405" y="112176"/>
                </a:lnTo>
                <a:lnTo>
                  <a:pt x="104406" y="111085"/>
                </a:lnTo>
                <a:lnTo>
                  <a:pt x="109865" y="97106"/>
                </a:lnTo>
                <a:lnTo>
                  <a:pt x="124944" y="97106"/>
                </a:lnTo>
                <a:lnTo>
                  <a:pt x="124999" y="92762"/>
                </a:lnTo>
                <a:lnTo>
                  <a:pt x="121357" y="89129"/>
                </a:lnTo>
                <a:lnTo>
                  <a:pt x="119367" y="87536"/>
                </a:lnTo>
                <a:close/>
              </a:path>
              <a:path w="125095" h="345439">
                <a:moveTo>
                  <a:pt x="46205" y="115355"/>
                </a:moveTo>
                <a:lnTo>
                  <a:pt x="42240" y="115371"/>
                </a:lnTo>
                <a:lnTo>
                  <a:pt x="33546" y="115705"/>
                </a:lnTo>
                <a:lnTo>
                  <a:pt x="52712" y="115705"/>
                </a:lnTo>
                <a:lnTo>
                  <a:pt x="46205" y="115355"/>
                </a:lnTo>
                <a:close/>
              </a:path>
              <a:path w="125095" h="345439">
                <a:moveTo>
                  <a:pt x="109927" y="97790"/>
                </a:moveTo>
                <a:lnTo>
                  <a:pt x="109851" y="103433"/>
                </a:lnTo>
                <a:lnTo>
                  <a:pt x="109751" y="104912"/>
                </a:lnTo>
                <a:lnTo>
                  <a:pt x="109630" y="106208"/>
                </a:lnTo>
                <a:lnTo>
                  <a:pt x="109512" y="107121"/>
                </a:lnTo>
                <a:lnTo>
                  <a:pt x="111389" y="105272"/>
                </a:lnTo>
                <a:lnTo>
                  <a:pt x="111792" y="104912"/>
                </a:lnTo>
                <a:lnTo>
                  <a:pt x="113907" y="103433"/>
                </a:lnTo>
                <a:lnTo>
                  <a:pt x="116144" y="102201"/>
                </a:lnTo>
                <a:lnTo>
                  <a:pt x="114661" y="102201"/>
                </a:lnTo>
                <a:lnTo>
                  <a:pt x="111723" y="99855"/>
                </a:lnTo>
                <a:lnTo>
                  <a:pt x="109993" y="98132"/>
                </a:lnTo>
                <a:lnTo>
                  <a:pt x="109927" y="97790"/>
                </a:lnTo>
                <a:close/>
              </a:path>
              <a:path w="125095" h="345439">
                <a:moveTo>
                  <a:pt x="124944" y="97106"/>
                </a:moveTo>
                <a:lnTo>
                  <a:pt x="109865" y="97106"/>
                </a:lnTo>
                <a:lnTo>
                  <a:pt x="109993" y="98132"/>
                </a:lnTo>
                <a:lnTo>
                  <a:pt x="111723" y="99855"/>
                </a:lnTo>
                <a:lnTo>
                  <a:pt x="114661" y="102201"/>
                </a:lnTo>
                <a:lnTo>
                  <a:pt x="115174" y="102137"/>
                </a:lnTo>
                <a:lnTo>
                  <a:pt x="117699" y="101450"/>
                </a:lnTo>
                <a:lnTo>
                  <a:pt x="124775" y="101450"/>
                </a:lnTo>
                <a:lnTo>
                  <a:pt x="124901" y="100470"/>
                </a:lnTo>
                <a:lnTo>
                  <a:pt x="124944" y="97106"/>
                </a:lnTo>
                <a:close/>
              </a:path>
              <a:path w="125095" h="345439">
                <a:moveTo>
                  <a:pt x="117324" y="101552"/>
                </a:moveTo>
                <a:lnTo>
                  <a:pt x="115174" y="102137"/>
                </a:lnTo>
                <a:lnTo>
                  <a:pt x="114661" y="102201"/>
                </a:lnTo>
                <a:lnTo>
                  <a:pt x="116144" y="102201"/>
                </a:lnTo>
                <a:lnTo>
                  <a:pt x="117324" y="101552"/>
                </a:lnTo>
                <a:close/>
              </a:path>
              <a:path w="125095" h="345439">
                <a:moveTo>
                  <a:pt x="117258" y="87001"/>
                </a:moveTo>
                <a:lnTo>
                  <a:pt x="114627" y="87334"/>
                </a:lnTo>
                <a:lnTo>
                  <a:pt x="113948" y="87520"/>
                </a:lnTo>
                <a:lnTo>
                  <a:pt x="119367" y="87536"/>
                </a:lnTo>
                <a:lnTo>
                  <a:pt x="117258" y="87001"/>
                </a:lnTo>
                <a:close/>
              </a:path>
              <a:path w="125095" h="345439">
                <a:moveTo>
                  <a:pt x="109243" y="16384"/>
                </a:moveTo>
                <a:lnTo>
                  <a:pt x="109249" y="17221"/>
                </a:lnTo>
                <a:lnTo>
                  <a:pt x="108597" y="22109"/>
                </a:lnTo>
                <a:lnTo>
                  <a:pt x="108184" y="25424"/>
                </a:lnTo>
                <a:lnTo>
                  <a:pt x="102794" y="39604"/>
                </a:lnTo>
                <a:lnTo>
                  <a:pt x="99745" y="46079"/>
                </a:lnTo>
                <a:lnTo>
                  <a:pt x="99170" y="47397"/>
                </a:lnTo>
                <a:lnTo>
                  <a:pt x="98352" y="49395"/>
                </a:lnTo>
                <a:lnTo>
                  <a:pt x="96580" y="54508"/>
                </a:lnTo>
                <a:lnTo>
                  <a:pt x="95826" y="56382"/>
                </a:lnTo>
                <a:lnTo>
                  <a:pt x="93001" y="62608"/>
                </a:lnTo>
                <a:lnTo>
                  <a:pt x="91386" y="66244"/>
                </a:lnTo>
                <a:lnTo>
                  <a:pt x="93023" y="70501"/>
                </a:lnTo>
                <a:lnTo>
                  <a:pt x="100295" y="73733"/>
                </a:lnTo>
                <a:lnTo>
                  <a:pt x="104552" y="72096"/>
                </a:lnTo>
                <a:lnTo>
                  <a:pt x="106169" y="68460"/>
                </a:lnTo>
                <a:lnTo>
                  <a:pt x="109080" y="62043"/>
                </a:lnTo>
                <a:lnTo>
                  <a:pt x="110146" y="59392"/>
                </a:lnTo>
                <a:lnTo>
                  <a:pt x="111894" y="54347"/>
                </a:lnTo>
                <a:lnTo>
                  <a:pt x="112526" y="52802"/>
                </a:lnTo>
                <a:lnTo>
                  <a:pt x="115671" y="46079"/>
                </a:lnTo>
                <a:lnTo>
                  <a:pt x="117786" y="42156"/>
                </a:lnTo>
                <a:lnTo>
                  <a:pt x="118393" y="40915"/>
                </a:lnTo>
                <a:lnTo>
                  <a:pt x="120766" y="34438"/>
                </a:lnTo>
                <a:lnTo>
                  <a:pt x="122337" y="28375"/>
                </a:lnTo>
                <a:lnTo>
                  <a:pt x="123874" y="16544"/>
                </a:lnTo>
                <a:lnTo>
                  <a:pt x="109496" y="16544"/>
                </a:lnTo>
                <a:lnTo>
                  <a:pt x="109243" y="16384"/>
                </a:lnTo>
                <a:close/>
              </a:path>
              <a:path w="125095" h="345439">
                <a:moveTo>
                  <a:pt x="109241" y="16055"/>
                </a:moveTo>
                <a:lnTo>
                  <a:pt x="109243" y="16384"/>
                </a:lnTo>
                <a:lnTo>
                  <a:pt x="109496" y="16544"/>
                </a:lnTo>
                <a:lnTo>
                  <a:pt x="109241" y="16055"/>
                </a:lnTo>
                <a:close/>
              </a:path>
              <a:path w="125095" h="345439">
                <a:moveTo>
                  <a:pt x="123939" y="16055"/>
                </a:moveTo>
                <a:lnTo>
                  <a:pt x="109241" y="16055"/>
                </a:lnTo>
                <a:lnTo>
                  <a:pt x="109496" y="16544"/>
                </a:lnTo>
                <a:lnTo>
                  <a:pt x="123874" y="16544"/>
                </a:lnTo>
                <a:lnTo>
                  <a:pt x="123939" y="16055"/>
                </a:lnTo>
                <a:close/>
              </a:path>
              <a:path w="125095" h="345439">
                <a:moveTo>
                  <a:pt x="123931" y="14909"/>
                </a:moveTo>
                <a:lnTo>
                  <a:pt x="98186" y="14909"/>
                </a:lnTo>
                <a:lnTo>
                  <a:pt x="101743" y="15066"/>
                </a:lnTo>
                <a:lnTo>
                  <a:pt x="105465" y="15149"/>
                </a:lnTo>
                <a:lnTo>
                  <a:pt x="106549" y="15255"/>
                </a:lnTo>
                <a:lnTo>
                  <a:pt x="108741" y="16066"/>
                </a:lnTo>
                <a:lnTo>
                  <a:pt x="109243" y="16384"/>
                </a:lnTo>
                <a:lnTo>
                  <a:pt x="109241" y="16055"/>
                </a:lnTo>
                <a:lnTo>
                  <a:pt x="123939" y="16055"/>
                </a:lnTo>
                <a:lnTo>
                  <a:pt x="123931" y="14909"/>
                </a:lnTo>
                <a:close/>
              </a:path>
              <a:path w="125095" h="345439">
                <a:moveTo>
                  <a:pt x="123928" y="14433"/>
                </a:moveTo>
                <a:lnTo>
                  <a:pt x="77433" y="14433"/>
                </a:lnTo>
                <a:lnTo>
                  <a:pt x="80166" y="14505"/>
                </a:lnTo>
                <a:lnTo>
                  <a:pt x="85769" y="14941"/>
                </a:lnTo>
                <a:lnTo>
                  <a:pt x="86907" y="15011"/>
                </a:lnTo>
                <a:lnTo>
                  <a:pt x="90703" y="15001"/>
                </a:lnTo>
                <a:lnTo>
                  <a:pt x="96622" y="14909"/>
                </a:lnTo>
                <a:lnTo>
                  <a:pt x="123931" y="14909"/>
                </a:lnTo>
                <a:lnTo>
                  <a:pt x="123928" y="14433"/>
                </a:lnTo>
                <a:close/>
              </a:path>
              <a:path w="125095" h="345439">
                <a:moveTo>
                  <a:pt x="98480" y="497"/>
                </a:moveTo>
                <a:lnTo>
                  <a:pt x="96726" y="497"/>
                </a:lnTo>
                <a:lnTo>
                  <a:pt x="89611" y="603"/>
                </a:lnTo>
                <a:lnTo>
                  <a:pt x="100584" y="603"/>
                </a:lnTo>
                <a:lnTo>
                  <a:pt x="98480" y="497"/>
                </a:lnTo>
                <a:close/>
              </a:path>
            </a:pathLst>
          </a:custGeom>
          <a:solidFill>
            <a:srgbClr val="000000"/>
          </a:solidFill>
        </p:spPr>
        <p:txBody>
          <a:bodyPr wrap="square" lIns="0" tIns="0" rIns="0" bIns="0" rtlCol="0"/>
          <a:lstStyle/>
          <a:p>
            <a:endParaRPr/>
          </a:p>
        </p:txBody>
      </p:sp>
      <p:sp>
        <p:nvSpPr>
          <p:cNvPr id="72" name="object 72"/>
          <p:cNvSpPr/>
          <p:nvPr/>
        </p:nvSpPr>
        <p:spPr>
          <a:xfrm>
            <a:off x="3762888" y="4912168"/>
            <a:ext cx="136183" cy="240356"/>
          </a:xfrm>
          <a:custGeom>
            <a:avLst/>
            <a:gdLst/>
            <a:ahLst/>
            <a:cxnLst/>
            <a:rect l="l" t="t" r="r" b="b"/>
            <a:pathLst>
              <a:path w="159385" h="281304">
                <a:moveTo>
                  <a:pt x="151678" y="0"/>
                </a:moveTo>
                <a:lnTo>
                  <a:pt x="119528" y="19589"/>
                </a:lnTo>
                <a:lnTo>
                  <a:pt x="118110" y="21188"/>
                </a:lnTo>
                <a:lnTo>
                  <a:pt x="88957" y="56311"/>
                </a:lnTo>
                <a:lnTo>
                  <a:pt x="66668" y="90482"/>
                </a:lnTo>
                <a:lnTo>
                  <a:pt x="42054" y="133595"/>
                </a:lnTo>
                <a:lnTo>
                  <a:pt x="22340" y="173542"/>
                </a:lnTo>
                <a:lnTo>
                  <a:pt x="8669" y="209274"/>
                </a:lnTo>
                <a:lnTo>
                  <a:pt x="784" y="253907"/>
                </a:lnTo>
                <a:lnTo>
                  <a:pt x="80" y="261296"/>
                </a:lnTo>
                <a:lnTo>
                  <a:pt x="23649" y="280245"/>
                </a:lnTo>
                <a:lnTo>
                  <a:pt x="27828" y="280658"/>
                </a:lnTo>
                <a:lnTo>
                  <a:pt x="50501" y="271931"/>
                </a:lnTo>
                <a:lnTo>
                  <a:pt x="58493" y="266388"/>
                </a:lnTo>
                <a:lnTo>
                  <a:pt x="31250" y="266388"/>
                </a:lnTo>
                <a:lnTo>
                  <a:pt x="28832" y="266279"/>
                </a:lnTo>
                <a:lnTo>
                  <a:pt x="22835" y="265724"/>
                </a:lnTo>
                <a:lnTo>
                  <a:pt x="18319" y="265428"/>
                </a:lnTo>
                <a:lnTo>
                  <a:pt x="16964" y="265201"/>
                </a:lnTo>
                <a:lnTo>
                  <a:pt x="15448" y="264417"/>
                </a:lnTo>
                <a:lnTo>
                  <a:pt x="14963" y="263945"/>
                </a:lnTo>
                <a:lnTo>
                  <a:pt x="14544" y="262921"/>
                </a:lnTo>
                <a:lnTo>
                  <a:pt x="14650" y="260268"/>
                </a:lnTo>
                <a:lnTo>
                  <a:pt x="15266" y="253627"/>
                </a:lnTo>
                <a:lnTo>
                  <a:pt x="15826" y="246290"/>
                </a:lnTo>
                <a:lnTo>
                  <a:pt x="25156" y="205385"/>
                </a:lnTo>
                <a:lnTo>
                  <a:pt x="39986" y="169663"/>
                </a:lnTo>
                <a:lnTo>
                  <a:pt x="60483" y="129970"/>
                </a:lnTo>
                <a:lnTo>
                  <a:pt x="84464" y="89042"/>
                </a:lnTo>
                <a:lnTo>
                  <a:pt x="110552" y="51461"/>
                </a:lnTo>
                <a:lnTo>
                  <a:pt x="129642" y="29918"/>
                </a:lnTo>
                <a:lnTo>
                  <a:pt x="132036" y="27115"/>
                </a:lnTo>
                <a:lnTo>
                  <a:pt x="144341" y="15717"/>
                </a:lnTo>
                <a:lnTo>
                  <a:pt x="144437" y="13557"/>
                </a:lnTo>
                <a:lnTo>
                  <a:pt x="144778" y="10896"/>
                </a:lnTo>
                <a:lnTo>
                  <a:pt x="144904" y="9766"/>
                </a:lnTo>
                <a:lnTo>
                  <a:pt x="159312" y="9766"/>
                </a:lnTo>
                <a:lnTo>
                  <a:pt x="159316" y="7185"/>
                </a:lnTo>
                <a:lnTo>
                  <a:pt x="158722" y="4890"/>
                </a:lnTo>
                <a:lnTo>
                  <a:pt x="154340" y="509"/>
                </a:lnTo>
                <a:lnTo>
                  <a:pt x="151678" y="0"/>
                </a:lnTo>
                <a:close/>
              </a:path>
              <a:path w="159385" h="281304">
                <a:moveTo>
                  <a:pt x="80244" y="185376"/>
                </a:moveTo>
                <a:lnTo>
                  <a:pt x="58188" y="185376"/>
                </a:lnTo>
                <a:lnTo>
                  <a:pt x="58018" y="185644"/>
                </a:lnTo>
                <a:lnTo>
                  <a:pt x="60109" y="185680"/>
                </a:lnTo>
                <a:lnTo>
                  <a:pt x="62553" y="186625"/>
                </a:lnTo>
                <a:lnTo>
                  <a:pt x="64658" y="188691"/>
                </a:lnTo>
                <a:lnTo>
                  <a:pt x="68072" y="193174"/>
                </a:lnTo>
                <a:lnTo>
                  <a:pt x="68705" y="194398"/>
                </a:lnTo>
                <a:lnTo>
                  <a:pt x="69123" y="196151"/>
                </a:lnTo>
                <a:lnTo>
                  <a:pt x="69123" y="196909"/>
                </a:lnTo>
                <a:lnTo>
                  <a:pt x="68865" y="200739"/>
                </a:lnTo>
                <a:lnTo>
                  <a:pt x="68812" y="213446"/>
                </a:lnTo>
                <a:lnTo>
                  <a:pt x="54411" y="250389"/>
                </a:lnTo>
                <a:lnTo>
                  <a:pt x="42037" y="260268"/>
                </a:lnTo>
                <a:lnTo>
                  <a:pt x="36236" y="264636"/>
                </a:lnTo>
                <a:lnTo>
                  <a:pt x="34594" y="265661"/>
                </a:lnTo>
                <a:lnTo>
                  <a:pt x="32374" y="266299"/>
                </a:lnTo>
                <a:lnTo>
                  <a:pt x="31250" y="266388"/>
                </a:lnTo>
                <a:lnTo>
                  <a:pt x="58493" y="266388"/>
                </a:lnTo>
                <a:lnTo>
                  <a:pt x="61001" y="264417"/>
                </a:lnTo>
                <a:lnTo>
                  <a:pt x="65779" y="259332"/>
                </a:lnTo>
                <a:lnTo>
                  <a:pt x="67527" y="256819"/>
                </a:lnTo>
                <a:lnTo>
                  <a:pt x="71998" y="249431"/>
                </a:lnTo>
                <a:lnTo>
                  <a:pt x="75435" y="243840"/>
                </a:lnTo>
                <a:lnTo>
                  <a:pt x="83305" y="200739"/>
                </a:lnTo>
                <a:lnTo>
                  <a:pt x="83569" y="196909"/>
                </a:lnTo>
                <a:lnTo>
                  <a:pt x="83518" y="194398"/>
                </a:lnTo>
                <a:lnTo>
                  <a:pt x="82209" y="188911"/>
                </a:lnTo>
                <a:lnTo>
                  <a:pt x="80669" y="185934"/>
                </a:lnTo>
                <a:lnTo>
                  <a:pt x="80244" y="185376"/>
                </a:lnTo>
                <a:close/>
              </a:path>
              <a:path w="159385" h="281304">
                <a:moveTo>
                  <a:pt x="79782" y="184769"/>
                </a:moveTo>
                <a:lnTo>
                  <a:pt x="42952" y="184769"/>
                </a:lnTo>
                <a:lnTo>
                  <a:pt x="42390" y="186339"/>
                </a:lnTo>
                <a:lnTo>
                  <a:pt x="41727" y="188673"/>
                </a:lnTo>
                <a:lnTo>
                  <a:pt x="41612" y="189651"/>
                </a:lnTo>
                <a:lnTo>
                  <a:pt x="41548" y="192373"/>
                </a:lnTo>
                <a:lnTo>
                  <a:pt x="41783" y="196151"/>
                </a:lnTo>
                <a:lnTo>
                  <a:pt x="42565" y="201260"/>
                </a:lnTo>
                <a:lnTo>
                  <a:pt x="44021" y="208457"/>
                </a:lnTo>
                <a:lnTo>
                  <a:pt x="48662" y="229250"/>
                </a:lnTo>
                <a:lnTo>
                  <a:pt x="50123" y="236675"/>
                </a:lnTo>
                <a:lnTo>
                  <a:pt x="53910" y="239218"/>
                </a:lnTo>
                <a:lnTo>
                  <a:pt x="61718" y="237684"/>
                </a:lnTo>
                <a:lnTo>
                  <a:pt x="64260" y="233897"/>
                </a:lnTo>
                <a:lnTo>
                  <a:pt x="62592" y="225503"/>
                </a:lnTo>
                <a:lnTo>
                  <a:pt x="57123" y="201260"/>
                </a:lnTo>
                <a:lnTo>
                  <a:pt x="55965" y="195372"/>
                </a:lnTo>
                <a:lnTo>
                  <a:pt x="57983" y="185700"/>
                </a:lnTo>
                <a:lnTo>
                  <a:pt x="57641" y="185700"/>
                </a:lnTo>
                <a:lnTo>
                  <a:pt x="58188" y="185376"/>
                </a:lnTo>
                <a:lnTo>
                  <a:pt x="80244" y="185376"/>
                </a:lnTo>
                <a:lnTo>
                  <a:pt x="79782" y="184769"/>
                </a:lnTo>
                <a:close/>
              </a:path>
              <a:path w="159385" h="281304">
                <a:moveTo>
                  <a:pt x="57744" y="185639"/>
                </a:moveTo>
                <a:lnTo>
                  <a:pt x="57983" y="185700"/>
                </a:lnTo>
                <a:lnTo>
                  <a:pt x="57744" y="185639"/>
                </a:lnTo>
                <a:close/>
              </a:path>
              <a:path w="159385" h="281304">
                <a:moveTo>
                  <a:pt x="58188" y="185376"/>
                </a:moveTo>
                <a:lnTo>
                  <a:pt x="57744" y="185639"/>
                </a:lnTo>
                <a:lnTo>
                  <a:pt x="58018" y="185644"/>
                </a:lnTo>
                <a:lnTo>
                  <a:pt x="58188" y="185376"/>
                </a:lnTo>
                <a:close/>
              </a:path>
              <a:path w="159385" h="281304">
                <a:moveTo>
                  <a:pt x="54745" y="170674"/>
                </a:moveTo>
                <a:lnTo>
                  <a:pt x="47310" y="175069"/>
                </a:lnTo>
                <a:lnTo>
                  <a:pt x="45641" y="177690"/>
                </a:lnTo>
                <a:lnTo>
                  <a:pt x="43792" y="182347"/>
                </a:lnTo>
                <a:lnTo>
                  <a:pt x="42682" y="185522"/>
                </a:lnTo>
                <a:lnTo>
                  <a:pt x="42952" y="184769"/>
                </a:lnTo>
                <a:lnTo>
                  <a:pt x="79782" y="184769"/>
                </a:lnTo>
                <a:lnTo>
                  <a:pt x="74557" y="177907"/>
                </a:lnTo>
                <a:lnTo>
                  <a:pt x="71043" y="174458"/>
                </a:lnTo>
                <a:lnTo>
                  <a:pt x="61555" y="170792"/>
                </a:lnTo>
                <a:lnTo>
                  <a:pt x="54745" y="170674"/>
                </a:lnTo>
                <a:close/>
              </a:path>
              <a:path w="159385" h="281304">
                <a:moveTo>
                  <a:pt x="158831" y="14579"/>
                </a:moveTo>
                <a:lnTo>
                  <a:pt x="149463" y="14579"/>
                </a:lnTo>
                <a:lnTo>
                  <a:pt x="148929" y="14621"/>
                </a:lnTo>
                <a:lnTo>
                  <a:pt x="148313" y="14729"/>
                </a:lnTo>
                <a:lnTo>
                  <a:pt x="144928" y="15459"/>
                </a:lnTo>
                <a:lnTo>
                  <a:pt x="144341" y="15717"/>
                </a:lnTo>
                <a:lnTo>
                  <a:pt x="144230" y="18216"/>
                </a:lnTo>
                <a:lnTo>
                  <a:pt x="144018" y="20741"/>
                </a:lnTo>
                <a:lnTo>
                  <a:pt x="143880" y="21808"/>
                </a:lnTo>
                <a:lnTo>
                  <a:pt x="143459" y="23976"/>
                </a:lnTo>
                <a:lnTo>
                  <a:pt x="143149" y="25003"/>
                </a:lnTo>
                <a:lnTo>
                  <a:pt x="141490" y="29918"/>
                </a:lnTo>
                <a:lnTo>
                  <a:pt x="140121" y="34452"/>
                </a:lnTo>
                <a:lnTo>
                  <a:pt x="142276" y="38473"/>
                </a:lnTo>
                <a:lnTo>
                  <a:pt x="149894" y="40774"/>
                </a:lnTo>
                <a:lnTo>
                  <a:pt x="153915" y="38619"/>
                </a:lnTo>
                <a:lnTo>
                  <a:pt x="155468" y="33531"/>
                </a:lnTo>
                <a:lnTo>
                  <a:pt x="157003" y="29016"/>
                </a:lnTo>
                <a:lnTo>
                  <a:pt x="157454" y="27524"/>
                </a:lnTo>
                <a:lnTo>
                  <a:pt x="158141" y="23934"/>
                </a:lnTo>
                <a:lnTo>
                  <a:pt x="158321" y="22537"/>
                </a:lnTo>
                <a:lnTo>
                  <a:pt x="158586" y="19452"/>
                </a:lnTo>
                <a:lnTo>
                  <a:pt x="158831" y="14579"/>
                </a:lnTo>
                <a:close/>
              </a:path>
              <a:path w="159385" h="281304">
                <a:moveTo>
                  <a:pt x="144904" y="9965"/>
                </a:moveTo>
                <a:lnTo>
                  <a:pt x="144518" y="12825"/>
                </a:lnTo>
                <a:lnTo>
                  <a:pt x="144437" y="13557"/>
                </a:lnTo>
                <a:lnTo>
                  <a:pt x="144341" y="15717"/>
                </a:lnTo>
                <a:lnTo>
                  <a:pt x="144928" y="15459"/>
                </a:lnTo>
                <a:lnTo>
                  <a:pt x="148313" y="14729"/>
                </a:lnTo>
                <a:lnTo>
                  <a:pt x="148929" y="14621"/>
                </a:lnTo>
                <a:lnTo>
                  <a:pt x="148746" y="14608"/>
                </a:lnTo>
                <a:lnTo>
                  <a:pt x="147900" y="14446"/>
                </a:lnTo>
                <a:lnTo>
                  <a:pt x="145186" y="11732"/>
                </a:lnTo>
                <a:lnTo>
                  <a:pt x="144970" y="10896"/>
                </a:lnTo>
                <a:lnTo>
                  <a:pt x="144904" y="9965"/>
                </a:lnTo>
                <a:close/>
              </a:path>
              <a:path w="159385" h="281304">
                <a:moveTo>
                  <a:pt x="159312" y="9766"/>
                </a:moveTo>
                <a:lnTo>
                  <a:pt x="144904" y="9766"/>
                </a:lnTo>
                <a:lnTo>
                  <a:pt x="144970" y="10896"/>
                </a:lnTo>
                <a:lnTo>
                  <a:pt x="145186" y="11732"/>
                </a:lnTo>
                <a:lnTo>
                  <a:pt x="147900" y="14446"/>
                </a:lnTo>
                <a:lnTo>
                  <a:pt x="148812" y="14621"/>
                </a:lnTo>
                <a:lnTo>
                  <a:pt x="149463" y="14579"/>
                </a:lnTo>
                <a:lnTo>
                  <a:pt x="158831" y="14579"/>
                </a:lnTo>
                <a:lnTo>
                  <a:pt x="159201" y="11851"/>
                </a:lnTo>
                <a:lnTo>
                  <a:pt x="159312" y="9766"/>
                </a:lnTo>
                <a:close/>
              </a:path>
            </a:pathLst>
          </a:custGeom>
          <a:solidFill>
            <a:srgbClr val="000000"/>
          </a:solidFill>
        </p:spPr>
        <p:txBody>
          <a:bodyPr wrap="square" lIns="0" tIns="0" rIns="0" bIns="0" rtlCol="0"/>
          <a:lstStyle/>
          <a:p>
            <a:endParaRPr/>
          </a:p>
        </p:txBody>
      </p:sp>
      <p:pic>
        <p:nvPicPr>
          <p:cNvPr id="73" name="object 73"/>
          <p:cNvPicPr/>
          <p:nvPr/>
        </p:nvPicPr>
        <p:blipFill>
          <a:blip r:embed="rId38" cstate="print"/>
          <a:stretch>
            <a:fillRect/>
          </a:stretch>
        </p:blipFill>
        <p:spPr>
          <a:xfrm>
            <a:off x="3711296" y="5346518"/>
            <a:ext cx="187315" cy="241916"/>
          </a:xfrm>
          <a:prstGeom prst="rect">
            <a:avLst/>
          </a:prstGeom>
        </p:spPr>
      </p:pic>
      <p:sp>
        <p:nvSpPr>
          <p:cNvPr id="74" name="object 74"/>
          <p:cNvSpPr/>
          <p:nvPr/>
        </p:nvSpPr>
        <p:spPr>
          <a:xfrm>
            <a:off x="4332130" y="4453326"/>
            <a:ext cx="44489" cy="217025"/>
          </a:xfrm>
          <a:custGeom>
            <a:avLst/>
            <a:gdLst/>
            <a:ahLst/>
            <a:cxnLst/>
            <a:rect l="l" t="t" r="r" b="b"/>
            <a:pathLst>
              <a:path w="52070" h="254000">
                <a:moveTo>
                  <a:pt x="51942" y="9890"/>
                </a:moveTo>
                <a:lnTo>
                  <a:pt x="49509" y="9890"/>
                </a:lnTo>
                <a:lnTo>
                  <a:pt x="49564" y="12510"/>
                </a:lnTo>
                <a:lnTo>
                  <a:pt x="49180" y="14141"/>
                </a:lnTo>
                <a:lnTo>
                  <a:pt x="48883" y="14876"/>
                </a:lnTo>
                <a:lnTo>
                  <a:pt x="48083" y="16316"/>
                </a:lnTo>
                <a:lnTo>
                  <a:pt x="45645" y="21810"/>
                </a:lnTo>
                <a:lnTo>
                  <a:pt x="45549" y="22068"/>
                </a:lnTo>
                <a:lnTo>
                  <a:pt x="45426" y="23978"/>
                </a:lnTo>
                <a:lnTo>
                  <a:pt x="44832" y="26501"/>
                </a:lnTo>
                <a:lnTo>
                  <a:pt x="44408" y="27369"/>
                </a:lnTo>
                <a:lnTo>
                  <a:pt x="44178" y="27760"/>
                </a:lnTo>
                <a:lnTo>
                  <a:pt x="44063" y="29366"/>
                </a:lnTo>
                <a:lnTo>
                  <a:pt x="41490" y="33271"/>
                </a:lnTo>
                <a:lnTo>
                  <a:pt x="40309" y="34075"/>
                </a:lnTo>
                <a:lnTo>
                  <a:pt x="38439" y="34879"/>
                </a:lnTo>
                <a:lnTo>
                  <a:pt x="37378" y="35224"/>
                </a:lnTo>
                <a:lnTo>
                  <a:pt x="34048" y="36656"/>
                </a:lnTo>
                <a:lnTo>
                  <a:pt x="33088" y="36656"/>
                </a:lnTo>
                <a:lnTo>
                  <a:pt x="32476" y="38975"/>
                </a:lnTo>
                <a:lnTo>
                  <a:pt x="23729" y="76678"/>
                </a:lnTo>
                <a:lnTo>
                  <a:pt x="14874" y="121602"/>
                </a:lnTo>
                <a:lnTo>
                  <a:pt x="7887" y="163634"/>
                </a:lnTo>
                <a:lnTo>
                  <a:pt x="4809" y="184392"/>
                </a:lnTo>
                <a:lnTo>
                  <a:pt x="3116" y="195663"/>
                </a:lnTo>
                <a:lnTo>
                  <a:pt x="2668" y="198761"/>
                </a:lnTo>
                <a:lnTo>
                  <a:pt x="949" y="212791"/>
                </a:lnTo>
                <a:lnTo>
                  <a:pt x="622" y="215845"/>
                </a:lnTo>
                <a:lnTo>
                  <a:pt x="271" y="222799"/>
                </a:lnTo>
                <a:lnTo>
                  <a:pt x="282" y="240795"/>
                </a:lnTo>
                <a:lnTo>
                  <a:pt x="22" y="242686"/>
                </a:lnTo>
                <a:lnTo>
                  <a:pt x="0" y="246139"/>
                </a:lnTo>
                <a:lnTo>
                  <a:pt x="601" y="248309"/>
                </a:lnTo>
                <a:lnTo>
                  <a:pt x="6101" y="253808"/>
                </a:lnTo>
                <a:lnTo>
                  <a:pt x="13087" y="253881"/>
                </a:lnTo>
                <a:lnTo>
                  <a:pt x="19467" y="249852"/>
                </a:lnTo>
                <a:lnTo>
                  <a:pt x="20831" y="247972"/>
                </a:lnTo>
                <a:lnTo>
                  <a:pt x="22640" y="244170"/>
                </a:lnTo>
                <a:lnTo>
                  <a:pt x="22762" y="243845"/>
                </a:lnTo>
                <a:lnTo>
                  <a:pt x="14408" y="243845"/>
                </a:lnTo>
                <a:lnTo>
                  <a:pt x="14408" y="242686"/>
                </a:lnTo>
                <a:lnTo>
                  <a:pt x="14043" y="241373"/>
                </a:lnTo>
                <a:lnTo>
                  <a:pt x="12211" y="239541"/>
                </a:lnTo>
                <a:lnTo>
                  <a:pt x="8886" y="239541"/>
                </a:lnTo>
                <a:lnTo>
                  <a:pt x="9323" y="238625"/>
                </a:lnTo>
                <a:lnTo>
                  <a:pt x="9621" y="237830"/>
                </a:lnTo>
                <a:lnTo>
                  <a:pt x="11151" y="233448"/>
                </a:lnTo>
                <a:lnTo>
                  <a:pt x="11555" y="232376"/>
                </a:lnTo>
                <a:lnTo>
                  <a:pt x="13901" y="227444"/>
                </a:lnTo>
                <a:lnTo>
                  <a:pt x="14724" y="227151"/>
                </a:lnTo>
                <a:lnTo>
                  <a:pt x="14698" y="222799"/>
                </a:lnTo>
                <a:lnTo>
                  <a:pt x="22705" y="162032"/>
                </a:lnTo>
                <a:lnTo>
                  <a:pt x="29052" y="124167"/>
                </a:lnTo>
                <a:lnTo>
                  <a:pt x="36399" y="86326"/>
                </a:lnTo>
                <a:lnTo>
                  <a:pt x="46460" y="42451"/>
                </a:lnTo>
                <a:lnTo>
                  <a:pt x="47991" y="36656"/>
                </a:lnTo>
                <a:lnTo>
                  <a:pt x="34048" y="36656"/>
                </a:lnTo>
                <a:lnTo>
                  <a:pt x="33180" y="36309"/>
                </a:lnTo>
                <a:lnTo>
                  <a:pt x="48083" y="36309"/>
                </a:lnTo>
                <a:lnTo>
                  <a:pt x="49221" y="32001"/>
                </a:lnTo>
                <a:lnTo>
                  <a:pt x="49644" y="30293"/>
                </a:lnTo>
                <a:lnTo>
                  <a:pt x="50403" y="25812"/>
                </a:lnTo>
                <a:lnTo>
                  <a:pt x="50936" y="22068"/>
                </a:lnTo>
                <a:lnTo>
                  <a:pt x="51368" y="18147"/>
                </a:lnTo>
                <a:lnTo>
                  <a:pt x="51942" y="9890"/>
                </a:lnTo>
                <a:close/>
              </a:path>
              <a:path w="52070" h="254000">
                <a:moveTo>
                  <a:pt x="14799" y="238658"/>
                </a:moveTo>
                <a:lnTo>
                  <a:pt x="10292" y="238658"/>
                </a:lnTo>
                <a:lnTo>
                  <a:pt x="10597" y="238716"/>
                </a:lnTo>
                <a:lnTo>
                  <a:pt x="11192" y="238878"/>
                </a:lnTo>
                <a:lnTo>
                  <a:pt x="11898" y="239228"/>
                </a:lnTo>
                <a:lnTo>
                  <a:pt x="14043" y="241373"/>
                </a:lnTo>
                <a:lnTo>
                  <a:pt x="14408" y="242686"/>
                </a:lnTo>
                <a:lnTo>
                  <a:pt x="14408" y="243845"/>
                </a:lnTo>
                <a:lnTo>
                  <a:pt x="14733" y="241540"/>
                </a:lnTo>
                <a:lnTo>
                  <a:pt x="14799" y="238658"/>
                </a:lnTo>
                <a:close/>
              </a:path>
              <a:path w="52070" h="254000">
                <a:moveTo>
                  <a:pt x="18199" y="225916"/>
                </a:moveTo>
                <a:lnTo>
                  <a:pt x="14724" y="227151"/>
                </a:lnTo>
                <a:lnTo>
                  <a:pt x="14733" y="241540"/>
                </a:lnTo>
                <a:lnTo>
                  <a:pt x="14408" y="243845"/>
                </a:lnTo>
                <a:lnTo>
                  <a:pt x="22762" y="243845"/>
                </a:lnTo>
                <a:lnTo>
                  <a:pt x="24915" y="237830"/>
                </a:lnTo>
                <a:lnTo>
                  <a:pt x="26912" y="233633"/>
                </a:lnTo>
                <a:lnTo>
                  <a:pt x="25386" y="229334"/>
                </a:lnTo>
                <a:lnTo>
                  <a:pt x="18199" y="225916"/>
                </a:lnTo>
                <a:close/>
              </a:path>
              <a:path w="52070" h="254000">
                <a:moveTo>
                  <a:pt x="14724" y="227151"/>
                </a:moveTo>
                <a:lnTo>
                  <a:pt x="13901" y="227444"/>
                </a:lnTo>
                <a:lnTo>
                  <a:pt x="11555" y="232376"/>
                </a:lnTo>
                <a:lnTo>
                  <a:pt x="11087" y="233633"/>
                </a:lnTo>
                <a:lnTo>
                  <a:pt x="9587" y="237920"/>
                </a:lnTo>
                <a:lnTo>
                  <a:pt x="9323" y="238625"/>
                </a:lnTo>
                <a:lnTo>
                  <a:pt x="8886" y="239541"/>
                </a:lnTo>
                <a:lnTo>
                  <a:pt x="10162" y="238687"/>
                </a:lnTo>
                <a:lnTo>
                  <a:pt x="10292" y="238658"/>
                </a:lnTo>
                <a:lnTo>
                  <a:pt x="14799" y="238658"/>
                </a:lnTo>
                <a:lnTo>
                  <a:pt x="14724" y="227151"/>
                </a:lnTo>
                <a:close/>
              </a:path>
              <a:path w="52070" h="254000">
                <a:moveTo>
                  <a:pt x="10292" y="238658"/>
                </a:moveTo>
                <a:lnTo>
                  <a:pt x="10162" y="238687"/>
                </a:lnTo>
                <a:lnTo>
                  <a:pt x="8952" y="239450"/>
                </a:lnTo>
                <a:lnTo>
                  <a:pt x="12211" y="239541"/>
                </a:lnTo>
                <a:lnTo>
                  <a:pt x="11898" y="239228"/>
                </a:lnTo>
                <a:lnTo>
                  <a:pt x="11192" y="238878"/>
                </a:lnTo>
                <a:lnTo>
                  <a:pt x="10405" y="238664"/>
                </a:lnTo>
                <a:close/>
              </a:path>
              <a:path w="52070" h="254000">
                <a:moveTo>
                  <a:pt x="37360" y="11294"/>
                </a:moveTo>
                <a:lnTo>
                  <a:pt x="33180" y="36309"/>
                </a:lnTo>
                <a:lnTo>
                  <a:pt x="34048" y="36656"/>
                </a:lnTo>
                <a:lnTo>
                  <a:pt x="37378" y="35224"/>
                </a:lnTo>
                <a:lnTo>
                  <a:pt x="37703" y="35085"/>
                </a:lnTo>
                <a:lnTo>
                  <a:pt x="38439" y="34879"/>
                </a:lnTo>
                <a:lnTo>
                  <a:pt x="40309" y="34075"/>
                </a:lnTo>
                <a:lnTo>
                  <a:pt x="41490" y="33271"/>
                </a:lnTo>
                <a:lnTo>
                  <a:pt x="44063" y="29366"/>
                </a:lnTo>
                <a:lnTo>
                  <a:pt x="43323" y="29246"/>
                </a:lnTo>
                <a:lnTo>
                  <a:pt x="43705" y="27626"/>
                </a:lnTo>
                <a:lnTo>
                  <a:pt x="43599" y="26008"/>
                </a:lnTo>
                <a:lnTo>
                  <a:pt x="43558" y="25812"/>
                </a:lnTo>
                <a:lnTo>
                  <a:pt x="44994" y="25812"/>
                </a:lnTo>
                <a:lnTo>
                  <a:pt x="45426" y="23978"/>
                </a:lnTo>
                <a:lnTo>
                  <a:pt x="45431" y="23073"/>
                </a:lnTo>
                <a:lnTo>
                  <a:pt x="45194" y="23073"/>
                </a:lnTo>
                <a:lnTo>
                  <a:pt x="45253" y="21635"/>
                </a:lnTo>
                <a:lnTo>
                  <a:pt x="45722" y="21635"/>
                </a:lnTo>
                <a:lnTo>
                  <a:pt x="48083" y="16316"/>
                </a:lnTo>
                <a:lnTo>
                  <a:pt x="48331" y="15869"/>
                </a:lnTo>
                <a:lnTo>
                  <a:pt x="41579" y="15869"/>
                </a:lnTo>
                <a:lnTo>
                  <a:pt x="37378" y="11450"/>
                </a:lnTo>
                <a:lnTo>
                  <a:pt x="37360" y="11294"/>
                </a:lnTo>
                <a:close/>
              </a:path>
              <a:path w="52070" h="254000">
                <a:moveTo>
                  <a:pt x="30578" y="22463"/>
                </a:moveTo>
                <a:lnTo>
                  <a:pt x="28359" y="23417"/>
                </a:lnTo>
                <a:lnTo>
                  <a:pt x="26829" y="27254"/>
                </a:lnTo>
                <a:lnTo>
                  <a:pt x="26715" y="27760"/>
                </a:lnTo>
                <a:lnTo>
                  <a:pt x="29810" y="34965"/>
                </a:lnTo>
                <a:lnTo>
                  <a:pt x="33180" y="36309"/>
                </a:lnTo>
                <a:lnTo>
                  <a:pt x="35160" y="28812"/>
                </a:lnTo>
                <a:lnTo>
                  <a:pt x="29451" y="28812"/>
                </a:lnTo>
                <a:lnTo>
                  <a:pt x="29298" y="28025"/>
                </a:lnTo>
                <a:lnTo>
                  <a:pt x="29185" y="27254"/>
                </a:lnTo>
                <a:lnTo>
                  <a:pt x="29283" y="26008"/>
                </a:lnTo>
                <a:lnTo>
                  <a:pt x="29811" y="23762"/>
                </a:lnTo>
                <a:lnTo>
                  <a:pt x="30578" y="22463"/>
                </a:lnTo>
                <a:close/>
              </a:path>
              <a:path w="52070" h="254000">
                <a:moveTo>
                  <a:pt x="37782" y="35085"/>
                </a:moveTo>
                <a:lnTo>
                  <a:pt x="37491" y="35176"/>
                </a:lnTo>
                <a:lnTo>
                  <a:pt x="37782" y="35085"/>
                </a:lnTo>
                <a:close/>
              </a:path>
              <a:path w="52070" h="254000">
                <a:moveTo>
                  <a:pt x="43512" y="28896"/>
                </a:moveTo>
                <a:lnTo>
                  <a:pt x="43323" y="29246"/>
                </a:lnTo>
                <a:lnTo>
                  <a:pt x="43512" y="28896"/>
                </a:lnTo>
                <a:close/>
              </a:path>
              <a:path w="52070" h="254000">
                <a:moveTo>
                  <a:pt x="44023" y="28025"/>
                </a:moveTo>
                <a:lnTo>
                  <a:pt x="43323" y="29246"/>
                </a:lnTo>
                <a:lnTo>
                  <a:pt x="44060" y="29246"/>
                </a:lnTo>
                <a:lnTo>
                  <a:pt x="44023" y="28025"/>
                </a:lnTo>
                <a:close/>
              </a:path>
              <a:path w="52070" h="254000">
                <a:moveTo>
                  <a:pt x="43558" y="25812"/>
                </a:moveTo>
                <a:lnTo>
                  <a:pt x="43599" y="26008"/>
                </a:lnTo>
                <a:lnTo>
                  <a:pt x="43705" y="27626"/>
                </a:lnTo>
                <a:lnTo>
                  <a:pt x="43406" y="28896"/>
                </a:lnTo>
                <a:lnTo>
                  <a:pt x="44023" y="28025"/>
                </a:lnTo>
                <a:lnTo>
                  <a:pt x="43558" y="25812"/>
                </a:lnTo>
                <a:close/>
              </a:path>
              <a:path w="52070" h="254000">
                <a:moveTo>
                  <a:pt x="30911" y="23139"/>
                </a:moveTo>
                <a:lnTo>
                  <a:pt x="29645" y="25060"/>
                </a:lnTo>
                <a:lnTo>
                  <a:pt x="29462" y="25812"/>
                </a:lnTo>
                <a:lnTo>
                  <a:pt x="29451" y="28812"/>
                </a:lnTo>
                <a:lnTo>
                  <a:pt x="35160" y="28812"/>
                </a:lnTo>
                <a:lnTo>
                  <a:pt x="35546" y="27254"/>
                </a:lnTo>
                <a:lnTo>
                  <a:pt x="36013" y="24533"/>
                </a:lnTo>
                <a:lnTo>
                  <a:pt x="36124" y="23776"/>
                </a:lnTo>
                <a:lnTo>
                  <a:pt x="31004" y="23776"/>
                </a:lnTo>
                <a:lnTo>
                  <a:pt x="30911" y="23139"/>
                </a:lnTo>
                <a:close/>
              </a:path>
              <a:path w="52070" h="254000">
                <a:moveTo>
                  <a:pt x="30821" y="22359"/>
                </a:moveTo>
                <a:lnTo>
                  <a:pt x="30578" y="22463"/>
                </a:lnTo>
                <a:lnTo>
                  <a:pt x="29811" y="23762"/>
                </a:lnTo>
                <a:lnTo>
                  <a:pt x="29283" y="26008"/>
                </a:lnTo>
                <a:lnTo>
                  <a:pt x="29185" y="27254"/>
                </a:lnTo>
                <a:lnTo>
                  <a:pt x="29298" y="28025"/>
                </a:lnTo>
                <a:lnTo>
                  <a:pt x="29439" y="28695"/>
                </a:lnTo>
                <a:lnTo>
                  <a:pt x="29462" y="25812"/>
                </a:lnTo>
                <a:lnTo>
                  <a:pt x="29645" y="25060"/>
                </a:lnTo>
                <a:lnTo>
                  <a:pt x="30827" y="23267"/>
                </a:lnTo>
                <a:lnTo>
                  <a:pt x="30821" y="22359"/>
                </a:lnTo>
                <a:close/>
              </a:path>
              <a:path w="52070" h="254000">
                <a:moveTo>
                  <a:pt x="44994" y="25812"/>
                </a:moveTo>
                <a:lnTo>
                  <a:pt x="43558" y="25812"/>
                </a:lnTo>
                <a:lnTo>
                  <a:pt x="44023" y="28025"/>
                </a:lnTo>
                <a:lnTo>
                  <a:pt x="44464" y="27254"/>
                </a:lnTo>
                <a:lnTo>
                  <a:pt x="44832" y="26501"/>
                </a:lnTo>
                <a:lnTo>
                  <a:pt x="44994" y="25812"/>
                </a:lnTo>
                <a:close/>
              </a:path>
              <a:path w="52070" h="254000">
                <a:moveTo>
                  <a:pt x="36489" y="21289"/>
                </a:moveTo>
                <a:lnTo>
                  <a:pt x="33610" y="21289"/>
                </a:lnTo>
                <a:lnTo>
                  <a:pt x="32264" y="21850"/>
                </a:lnTo>
                <a:lnTo>
                  <a:pt x="31364" y="22463"/>
                </a:lnTo>
                <a:lnTo>
                  <a:pt x="31039" y="22945"/>
                </a:lnTo>
                <a:lnTo>
                  <a:pt x="31004" y="23776"/>
                </a:lnTo>
                <a:lnTo>
                  <a:pt x="36124" y="23776"/>
                </a:lnTo>
                <a:lnTo>
                  <a:pt x="36489" y="21289"/>
                </a:lnTo>
                <a:close/>
              </a:path>
              <a:path w="52070" h="254000">
                <a:moveTo>
                  <a:pt x="33610" y="21289"/>
                </a:moveTo>
                <a:lnTo>
                  <a:pt x="32505" y="21635"/>
                </a:lnTo>
                <a:lnTo>
                  <a:pt x="31025" y="22271"/>
                </a:lnTo>
                <a:lnTo>
                  <a:pt x="30936" y="23101"/>
                </a:lnTo>
                <a:lnTo>
                  <a:pt x="31382" y="22451"/>
                </a:lnTo>
                <a:lnTo>
                  <a:pt x="32264" y="21850"/>
                </a:lnTo>
                <a:lnTo>
                  <a:pt x="33610" y="21289"/>
                </a:lnTo>
                <a:close/>
              </a:path>
              <a:path w="52070" h="254000">
                <a:moveTo>
                  <a:pt x="45301" y="21989"/>
                </a:moveTo>
                <a:lnTo>
                  <a:pt x="45194" y="23073"/>
                </a:lnTo>
                <a:lnTo>
                  <a:pt x="45222" y="22945"/>
                </a:lnTo>
                <a:lnTo>
                  <a:pt x="45336" y="22639"/>
                </a:lnTo>
                <a:lnTo>
                  <a:pt x="45301" y="21989"/>
                </a:lnTo>
                <a:close/>
              </a:path>
              <a:path w="52070" h="254000">
                <a:moveTo>
                  <a:pt x="45375" y="22533"/>
                </a:moveTo>
                <a:lnTo>
                  <a:pt x="45222" y="22945"/>
                </a:lnTo>
                <a:lnTo>
                  <a:pt x="45194" y="23073"/>
                </a:lnTo>
                <a:lnTo>
                  <a:pt x="45431" y="23073"/>
                </a:lnTo>
                <a:lnTo>
                  <a:pt x="45375" y="22533"/>
                </a:lnTo>
                <a:close/>
              </a:path>
              <a:path w="52070" h="254000">
                <a:moveTo>
                  <a:pt x="45722" y="21635"/>
                </a:moveTo>
                <a:lnTo>
                  <a:pt x="45253" y="21635"/>
                </a:lnTo>
                <a:lnTo>
                  <a:pt x="45375" y="22533"/>
                </a:lnTo>
                <a:lnTo>
                  <a:pt x="45722" y="21635"/>
                </a:lnTo>
                <a:close/>
              </a:path>
              <a:path w="52070" h="254000">
                <a:moveTo>
                  <a:pt x="30812" y="22068"/>
                </a:moveTo>
                <a:lnTo>
                  <a:pt x="30578" y="22463"/>
                </a:lnTo>
                <a:lnTo>
                  <a:pt x="30821" y="22359"/>
                </a:lnTo>
                <a:lnTo>
                  <a:pt x="30812" y="22068"/>
                </a:lnTo>
                <a:close/>
              </a:path>
              <a:path w="52070" h="254000">
                <a:moveTo>
                  <a:pt x="31250" y="21324"/>
                </a:moveTo>
                <a:lnTo>
                  <a:pt x="30940" y="21850"/>
                </a:lnTo>
                <a:lnTo>
                  <a:pt x="30821" y="22359"/>
                </a:lnTo>
                <a:lnTo>
                  <a:pt x="31025" y="22271"/>
                </a:lnTo>
                <a:lnTo>
                  <a:pt x="31250" y="21324"/>
                </a:lnTo>
                <a:close/>
              </a:path>
              <a:path w="52070" h="254000">
                <a:moveTo>
                  <a:pt x="33497" y="21324"/>
                </a:moveTo>
                <a:lnTo>
                  <a:pt x="31250" y="21324"/>
                </a:lnTo>
                <a:lnTo>
                  <a:pt x="31025" y="22271"/>
                </a:lnTo>
                <a:lnTo>
                  <a:pt x="32577" y="21612"/>
                </a:lnTo>
                <a:lnTo>
                  <a:pt x="33497" y="21324"/>
                </a:lnTo>
                <a:close/>
              </a:path>
              <a:path w="52070" h="254000">
                <a:moveTo>
                  <a:pt x="35096" y="10070"/>
                </a:moveTo>
                <a:lnTo>
                  <a:pt x="31982" y="17113"/>
                </a:lnTo>
                <a:lnTo>
                  <a:pt x="31344" y="18817"/>
                </a:lnTo>
                <a:lnTo>
                  <a:pt x="30860" y="21289"/>
                </a:lnTo>
                <a:lnTo>
                  <a:pt x="30812" y="22068"/>
                </a:lnTo>
                <a:lnTo>
                  <a:pt x="31250" y="21324"/>
                </a:lnTo>
                <a:lnTo>
                  <a:pt x="33497" y="21324"/>
                </a:lnTo>
                <a:lnTo>
                  <a:pt x="36489" y="21289"/>
                </a:lnTo>
                <a:lnTo>
                  <a:pt x="36630" y="20323"/>
                </a:lnTo>
                <a:lnTo>
                  <a:pt x="36983" y="17113"/>
                </a:lnTo>
                <a:lnTo>
                  <a:pt x="37317" y="12510"/>
                </a:lnTo>
                <a:lnTo>
                  <a:pt x="37346" y="11684"/>
                </a:lnTo>
                <a:lnTo>
                  <a:pt x="35212" y="11684"/>
                </a:lnTo>
                <a:lnTo>
                  <a:pt x="35096" y="10070"/>
                </a:lnTo>
                <a:close/>
              </a:path>
              <a:path w="52070" h="254000">
                <a:moveTo>
                  <a:pt x="49545" y="10477"/>
                </a:moveTo>
                <a:lnTo>
                  <a:pt x="37340" y="10477"/>
                </a:lnTo>
                <a:lnTo>
                  <a:pt x="37378" y="11450"/>
                </a:lnTo>
                <a:lnTo>
                  <a:pt x="41579" y="15869"/>
                </a:lnTo>
                <a:lnTo>
                  <a:pt x="44810" y="15667"/>
                </a:lnTo>
                <a:lnTo>
                  <a:pt x="49545" y="10477"/>
                </a:lnTo>
                <a:close/>
              </a:path>
              <a:path w="52070" h="254000">
                <a:moveTo>
                  <a:pt x="49509" y="9890"/>
                </a:moveTo>
                <a:lnTo>
                  <a:pt x="41579" y="15869"/>
                </a:lnTo>
                <a:lnTo>
                  <a:pt x="48331" y="15869"/>
                </a:lnTo>
                <a:lnTo>
                  <a:pt x="48883" y="14876"/>
                </a:lnTo>
                <a:lnTo>
                  <a:pt x="49180" y="14141"/>
                </a:lnTo>
                <a:lnTo>
                  <a:pt x="49564" y="12510"/>
                </a:lnTo>
                <a:lnTo>
                  <a:pt x="49509" y="9890"/>
                </a:lnTo>
                <a:close/>
              </a:path>
              <a:path w="52070" h="254000">
                <a:moveTo>
                  <a:pt x="52048" y="8359"/>
                </a:moveTo>
                <a:lnTo>
                  <a:pt x="36029" y="8359"/>
                </a:lnTo>
                <a:lnTo>
                  <a:pt x="35594" y="9192"/>
                </a:lnTo>
                <a:lnTo>
                  <a:pt x="35458" y="9547"/>
                </a:lnTo>
                <a:lnTo>
                  <a:pt x="35335" y="10070"/>
                </a:lnTo>
                <a:lnTo>
                  <a:pt x="35212" y="11684"/>
                </a:lnTo>
                <a:lnTo>
                  <a:pt x="37346" y="11684"/>
                </a:lnTo>
                <a:lnTo>
                  <a:pt x="37340" y="10477"/>
                </a:lnTo>
                <a:lnTo>
                  <a:pt x="49545" y="10477"/>
                </a:lnTo>
                <a:lnTo>
                  <a:pt x="49509" y="9890"/>
                </a:lnTo>
                <a:lnTo>
                  <a:pt x="51942" y="9890"/>
                </a:lnTo>
                <a:lnTo>
                  <a:pt x="52048" y="8359"/>
                </a:lnTo>
                <a:close/>
              </a:path>
              <a:path w="52070" h="254000">
                <a:moveTo>
                  <a:pt x="36029" y="8359"/>
                </a:moveTo>
                <a:lnTo>
                  <a:pt x="35331" y="9547"/>
                </a:lnTo>
                <a:lnTo>
                  <a:pt x="35177" y="9890"/>
                </a:lnTo>
                <a:lnTo>
                  <a:pt x="35151" y="10967"/>
                </a:lnTo>
                <a:lnTo>
                  <a:pt x="35469" y="9500"/>
                </a:lnTo>
                <a:lnTo>
                  <a:pt x="35634" y="9093"/>
                </a:lnTo>
                <a:lnTo>
                  <a:pt x="36029" y="8359"/>
                </a:lnTo>
                <a:close/>
              </a:path>
              <a:path w="52070" h="254000">
                <a:moveTo>
                  <a:pt x="46374" y="0"/>
                </a:moveTo>
                <a:lnTo>
                  <a:pt x="35096" y="10070"/>
                </a:lnTo>
                <a:lnTo>
                  <a:pt x="35359" y="9500"/>
                </a:lnTo>
                <a:lnTo>
                  <a:pt x="36029" y="8359"/>
                </a:lnTo>
                <a:lnTo>
                  <a:pt x="52048" y="8359"/>
                </a:lnTo>
                <a:lnTo>
                  <a:pt x="52050" y="5971"/>
                </a:lnTo>
                <a:lnTo>
                  <a:pt x="46374" y="0"/>
                </a:lnTo>
                <a:close/>
              </a:path>
            </a:pathLst>
          </a:custGeom>
          <a:solidFill>
            <a:srgbClr val="000000"/>
          </a:solidFill>
        </p:spPr>
        <p:txBody>
          <a:bodyPr wrap="square" lIns="0" tIns="0" rIns="0" bIns="0" rtlCol="0"/>
          <a:lstStyle/>
          <a:p>
            <a:endParaRPr/>
          </a:p>
        </p:txBody>
      </p:sp>
      <p:sp>
        <p:nvSpPr>
          <p:cNvPr id="75" name="object 75"/>
          <p:cNvSpPr/>
          <p:nvPr/>
        </p:nvSpPr>
        <p:spPr>
          <a:xfrm>
            <a:off x="4257926" y="4868109"/>
            <a:ext cx="151375" cy="267484"/>
          </a:xfrm>
          <a:custGeom>
            <a:avLst/>
            <a:gdLst/>
            <a:ahLst/>
            <a:cxnLst/>
            <a:rect l="l" t="t" r="r" b="b"/>
            <a:pathLst>
              <a:path w="177164" h="313054">
                <a:moveTo>
                  <a:pt x="167434" y="0"/>
                </a:moveTo>
                <a:lnTo>
                  <a:pt x="161883" y="363"/>
                </a:lnTo>
                <a:lnTo>
                  <a:pt x="154366" y="3335"/>
                </a:lnTo>
                <a:lnTo>
                  <a:pt x="152738" y="4649"/>
                </a:lnTo>
                <a:lnTo>
                  <a:pt x="144848" y="11819"/>
                </a:lnTo>
                <a:lnTo>
                  <a:pt x="140804" y="15393"/>
                </a:lnTo>
                <a:lnTo>
                  <a:pt x="110249" y="47990"/>
                </a:lnTo>
                <a:lnTo>
                  <a:pt x="83166" y="81227"/>
                </a:lnTo>
                <a:lnTo>
                  <a:pt x="59605" y="115634"/>
                </a:lnTo>
                <a:lnTo>
                  <a:pt x="35976" y="155233"/>
                </a:lnTo>
                <a:lnTo>
                  <a:pt x="17471" y="192819"/>
                </a:lnTo>
                <a:lnTo>
                  <a:pt x="5200" y="229903"/>
                </a:lnTo>
                <a:lnTo>
                  <a:pt x="0" y="270449"/>
                </a:lnTo>
                <a:lnTo>
                  <a:pt x="122" y="276095"/>
                </a:lnTo>
                <a:lnTo>
                  <a:pt x="532" y="284139"/>
                </a:lnTo>
                <a:lnTo>
                  <a:pt x="645" y="288965"/>
                </a:lnTo>
                <a:lnTo>
                  <a:pt x="25124" y="313051"/>
                </a:lnTo>
                <a:lnTo>
                  <a:pt x="34317" y="312383"/>
                </a:lnTo>
                <a:lnTo>
                  <a:pt x="35990" y="312326"/>
                </a:lnTo>
                <a:lnTo>
                  <a:pt x="47794" y="312326"/>
                </a:lnTo>
                <a:lnTo>
                  <a:pt x="55571" y="309125"/>
                </a:lnTo>
                <a:lnTo>
                  <a:pt x="58676" y="306468"/>
                </a:lnTo>
                <a:lnTo>
                  <a:pt x="66155" y="298574"/>
                </a:lnTo>
                <a:lnTo>
                  <a:pt x="25571" y="298574"/>
                </a:lnTo>
                <a:lnTo>
                  <a:pt x="23660" y="298528"/>
                </a:lnTo>
                <a:lnTo>
                  <a:pt x="15042" y="285638"/>
                </a:lnTo>
                <a:lnTo>
                  <a:pt x="14536" y="276095"/>
                </a:lnTo>
                <a:lnTo>
                  <a:pt x="18332" y="237086"/>
                </a:lnTo>
                <a:lnTo>
                  <a:pt x="18422" y="233302"/>
                </a:lnTo>
                <a:lnTo>
                  <a:pt x="23216" y="213259"/>
                </a:lnTo>
                <a:lnTo>
                  <a:pt x="26839" y="205935"/>
                </a:lnTo>
                <a:lnTo>
                  <a:pt x="29643" y="200983"/>
                </a:lnTo>
                <a:lnTo>
                  <a:pt x="29850" y="200716"/>
                </a:lnTo>
                <a:lnTo>
                  <a:pt x="30811" y="198264"/>
                </a:lnTo>
                <a:lnTo>
                  <a:pt x="48631" y="162125"/>
                </a:lnTo>
                <a:lnTo>
                  <a:pt x="71732" y="123415"/>
                </a:lnTo>
                <a:lnTo>
                  <a:pt x="94750" y="89797"/>
                </a:lnTo>
                <a:lnTo>
                  <a:pt x="121080" y="57492"/>
                </a:lnTo>
                <a:lnTo>
                  <a:pt x="150791" y="25797"/>
                </a:lnTo>
                <a:lnTo>
                  <a:pt x="156070" y="21104"/>
                </a:lnTo>
                <a:lnTo>
                  <a:pt x="159661" y="17834"/>
                </a:lnTo>
                <a:lnTo>
                  <a:pt x="160004" y="16869"/>
                </a:lnTo>
                <a:lnTo>
                  <a:pt x="161139" y="13026"/>
                </a:lnTo>
                <a:lnTo>
                  <a:pt x="161955" y="9514"/>
                </a:lnTo>
                <a:lnTo>
                  <a:pt x="162076" y="8477"/>
                </a:lnTo>
                <a:lnTo>
                  <a:pt x="176595" y="8477"/>
                </a:lnTo>
                <a:lnTo>
                  <a:pt x="172988" y="1774"/>
                </a:lnTo>
                <a:lnTo>
                  <a:pt x="167434" y="0"/>
                </a:lnTo>
                <a:close/>
              </a:path>
              <a:path w="177164" h="313054">
                <a:moveTo>
                  <a:pt x="47794" y="312326"/>
                </a:moveTo>
                <a:lnTo>
                  <a:pt x="35990" y="312326"/>
                </a:lnTo>
                <a:lnTo>
                  <a:pt x="44767" y="312611"/>
                </a:lnTo>
                <a:lnTo>
                  <a:pt x="47563" y="312421"/>
                </a:lnTo>
                <a:lnTo>
                  <a:pt x="47794" y="312326"/>
                </a:lnTo>
                <a:close/>
              </a:path>
              <a:path w="177164" h="313054">
                <a:moveTo>
                  <a:pt x="35874" y="297912"/>
                </a:moveTo>
                <a:lnTo>
                  <a:pt x="33539" y="297992"/>
                </a:lnTo>
                <a:lnTo>
                  <a:pt x="25571" y="298574"/>
                </a:lnTo>
                <a:lnTo>
                  <a:pt x="66155" y="298574"/>
                </a:lnTo>
                <a:lnTo>
                  <a:pt x="66580" y="298138"/>
                </a:lnTo>
                <a:lnTo>
                  <a:pt x="43213" y="298138"/>
                </a:lnTo>
                <a:lnTo>
                  <a:pt x="36945" y="297922"/>
                </a:lnTo>
                <a:lnTo>
                  <a:pt x="35874" y="297912"/>
                </a:lnTo>
                <a:close/>
              </a:path>
              <a:path w="177164" h="313054">
                <a:moveTo>
                  <a:pt x="94263" y="197313"/>
                </a:moveTo>
                <a:lnTo>
                  <a:pt x="65872" y="197313"/>
                </a:lnTo>
                <a:lnTo>
                  <a:pt x="67488" y="197356"/>
                </a:lnTo>
                <a:lnTo>
                  <a:pt x="71755" y="197934"/>
                </a:lnTo>
                <a:lnTo>
                  <a:pt x="82472" y="213340"/>
                </a:lnTo>
                <a:lnTo>
                  <a:pt x="82224" y="217973"/>
                </a:lnTo>
                <a:lnTo>
                  <a:pt x="81965" y="225728"/>
                </a:lnTo>
                <a:lnTo>
                  <a:pt x="72502" y="266341"/>
                </a:lnTo>
                <a:lnTo>
                  <a:pt x="55347" y="289022"/>
                </a:lnTo>
                <a:lnTo>
                  <a:pt x="49612" y="295085"/>
                </a:lnTo>
                <a:lnTo>
                  <a:pt x="47561" y="296840"/>
                </a:lnTo>
                <a:lnTo>
                  <a:pt x="44644" y="298041"/>
                </a:lnTo>
                <a:lnTo>
                  <a:pt x="43213" y="298138"/>
                </a:lnTo>
                <a:lnTo>
                  <a:pt x="66580" y="298138"/>
                </a:lnTo>
                <a:lnTo>
                  <a:pt x="89678" y="263142"/>
                </a:lnTo>
                <a:lnTo>
                  <a:pt x="96637" y="218197"/>
                </a:lnTo>
                <a:lnTo>
                  <a:pt x="96901" y="213340"/>
                </a:lnTo>
                <a:lnTo>
                  <a:pt x="96977" y="209922"/>
                </a:lnTo>
                <a:lnTo>
                  <a:pt x="95564" y="201465"/>
                </a:lnTo>
                <a:lnTo>
                  <a:pt x="94263" y="197313"/>
                </a:lnTo>
                <a:close/>
              </a:path>
              <a:path w="177164" h="313054">
                <a:moveTo>
                  <a:pt x="51163" y="183074"/>
                </a:moveTo>
                <a:lnTo>
                  <a:pt x="24205" y="216021"/>
                </a:lnTo>
                <a:lnTo>
                  <a:pt x="18293" y="245670"/>
                </a:lnTo>
                <a:lnTo>
                  <a:pt x="18406" y="256091"/>
                </a:lnTo>
                <a:lnTo>
                  <a:pt x="18533" y="273155"/>
                </a:lnTo>
                <a:lnTo>
                  <a:pt x="18448" y="278395"/>
                </a:lnTo>
                <a:lnTo>
                  <a:pt x="21620" y="281673"/>
                </a:lnTo>
                <a:lnTo>
                  <a:pt x="29577" y="281802"/>
                </a:lnTo>
                <a:lnTo>
                  <a:pt x="32855" y="278629"/>
                </a:lnTo>
                <a:lnTo>
                  <a:pt x="32944" y="273155"/>
                </a:lnTo>
                <a:lnTo>
                  <a:pt x="32819" y="256312"/>
                </a:lnTo>
                <a:lnTo>
                  <a:pt x="32702" y="245670"/>
                </a:lnTo>
                <a:lnTo>
                  <a:pt x="32812" y="234405"/>
                </a:lnTo>
                <a:lnTo>
                  <a:pt x="35974" y="219965"/>
                </a:lnTo>
                <a:lnTo>
                  <a:pt x="39284" y="213259"/>
                </a:lnTo>
                <a:lnTo>
                  <a:pt x="53034" y="197531"/>
                </a:lnTo>
                <a:lnTo>
                  <a:pt x="60533" y="197531"/>
                </a:lnTo>
                <a:lnTo>
                  <a:pt x="63685" y="197385"/>
                </a:lnTo>
                <a:lnTo>
                  <a:pt x="65872" y="197313"/>
                </a:lnTo>
                <a:lnTo>
                  <a:pt x="94263" y="197313"/>
                </a:lnTo>
                <a:lnTo>
                  <a:pt x="70512" y="183225"/>
                </a:lnTo>
                <a:lnTo>
                  <a:pt x="58007" y="183225"/>
                </a:lnTo>
                <a:lnTo>
                  <a:pt x="51163" y="183074"/>
                </a:lnTo>
                <a:close/>
              </a:path>
              <a:path w="177164" h="313054">
                <a:moveTo>
                  <a:pt x="29850" y="200716"/>
                </a:moveTo>
                <a:lnTo>
                  <a:pt x="29643" y="200983"/>
                </a:lnTo>
                <a:lnTo>
                  <a:pt x="26769" y="206060"/>
                </a:lnTo>
                <a:lnTo>
                  <a:pt x="23176" y="213340"/>
                </a:lnTo>
                <a:lnTo>
                  <a:pt x="21906" y="215739"/>
                </a:lnTo>
                <a:lnTo>
                  <a:pt x="18332" y="237086"/>
                </a:lnTo>
                <a:lnTo>
                  <a:pt x="19203" y="233302"/>
                </a:lnTo>
                <a:lnTo>
                  <a:pt x="21539" y="224640"/>
                </a:lnTo>
                <a:lnTo>
                  <a:pt x="24304" y="215739"/>
                </a:lnTo>
                <a:lnTo>
                  <a:pt x="27298" y="207226"/>
                </a:lnTo>
                <a:lnTo>
                  <a:pt x="29850" y="200716"/>
                </a:lnTo>
                <a:close/>
              </a:path>
              <a:path w="177164" h="313054">
                <a:moveTo>
                  <a:pt x="60533" y="197531"/>
                </a:moveTo>
                <a:lnTo>
                  <a:pt x="53034" y="197531"/>
                </a:lnTo>
                <a:lnTo>
                  <a:pt x="57411" y="197636"/>
                </a:lnTo>
                <a:lnTo>
                  <a:pt x="58286" y="197636"/>
                </a:lnTo>
                <a:lnTo>
                  <a:pt x="60533" y="197531"/>
                </a:lnTo>
                <a:close/>
              </a:path>
              <a:path w="177164" h="313054">
                <a:moveTo>
                  <a:pt x="66133" y="182888"/>
                </a:moveTo>
                <a:lnTo>
                  <a:pt x="61608" y="183047"/>
                </a:lnTo>
                <a:lnTo>
                  <a:pt x="58007" y="183225"/>
                </a:lnTo>
                <a:lnTo>
                  <a:pt x="70512" y="183225"/>
                </a:lnTo>
                <a:lnTo>
                  <a:pt x="68480" y="182949"/>
                </a:lnTo>
                <a:lnTo>
                  <a:pt x="66133" y="182888"/>
                </a:lnTo>
                <a:close/>
              </a:path>
              <a:path w="177164" h="313054">
                <a:moveTo>
                  <a:pt x="176595" y="8477"/>
                </a:moveTo>
                <a:lnTo>
                  <a:pt x="162076" y="8477"/>
                </a:lnTo>
                <a:lnTo>
                  <a:pt x="162050" y="9514"/>
                </a:lnTo>
                <a:lnTo>
                  <a:pt x="166384" y="14790"/>
                </a:lnTo>
                <a:lnTo>
                  <a:pt x="164224" y="14932"/>
                </a:lnTo>
                <a:lnTo>
                  <a:pt x="162059" y="15787"/>
                </a:lnTo>
                <a:lnTo>
                  <a:pt x="160720" y="16869"/>
                </a:lnTo>
                <a:lnTo>
                  <a:pt x="159661" y="17834"/>
                </a:lnTo>
                <a:lnTo>
                  <a:pt x="159362" y="18647"/>
                </a:lnTo>
                <a:lnTo>
                  <a:pt x="157314" y="23676"/>
                </a:lnTo>
                <a:lnTo>
                  <a:pt x="156275" y="25947"/>
                </a:lnTo>
                <a:lnTo>
                  <a:pt x="152971" y="32844"/>
                </a:lnTo>
                <a:lnTo>
                  <a:pt x="144006" y="50478"/>
                </a:lnTo>
                <a:lnTo>
                  <a:pt x="145434" y="54810"/>
                </a:lnTo>
                <a:lnTo>
                  <a:pt x="152538" y="58395"/>
                </a:lnTo>
                <a:lnTo>
                  <a:pt x="156872" y="56968"/>
                </a:lnTo>
                <a:lnTo>
                  <a:pt x="165900" y="39207"/>
                </a:lnTo>
                <a:lnTo>
                  <a:pt x="176156" y="12152"/>
                </a:lnTo>
                <a:lnTo>
                  <a:pt x="176595" y="8477"/>
                </a:lnTo>
                <a:close/>
              </a:path>
              <a:path w="177164" h="313054">
                <a:moveTo>
                  <a:pt x="161987" y="9239"/>
                </a:moveTo>
                <a:lnTo>
                  <a:pt x="161955" y="9514"/>
                </a:lnTo>
                <a:lnTo>
                  <a:pt x="161130" y="13064"/>
                </a:lnTo>
                <a:lnTo>
                  <a:pt x="159959" y="17021"/>
                </a:lnTo>
                <a:lnTo>
                  <a:pt x="159661" y="17834"/>
                </a:lnTo>
                <a:lnTo>
                  <a:pt x="160720" y="16869"/>
                </a:lnTo>
                <a:lnTo>
                  <a:pt x="162059" y="15787"/>
                </a:lnTo>
                <a:lnTo>
                  <a:pt x="164224" y="14932"/>
                </a:lnTo>
                <a:lnTo>
                  <a:pt x="166384" y="14790"/>
                </a:lnTo>
                <a:lnTo>
                  <a:pt x="164619" y="14226"/>
                </a:lnTo>
                <a:lnTo>
                  <a:pt x="163328" y="13026"/>
                </a:lnTo>
                <a:lnTo>
                  <a:pt x="162661" y="11577"/>
                </a:lnTo>
                <a:lnTo>
                  <a:pt x="162415" y="10991"/>
                </a:lnTo>
                <a:lnTo>
                  <a:pt x="162234" y="10317"/>
                </a:lnTo>
                <a:lnTo>
                  <a:pt x="161987" y="9239"/>
                </a:lnTo>
                <a:close/>
              </a:path>
            </a:pathLst>
          </a:custGeom>
          <a:solidFill>
            <a:srgbClr val="000000"/>
          </a:solidFill>
        </p:spPr>
        <p:txBody>
          <a:bodyPr wrap="square" lIns="0" tIns="0" rIns="0" bIns="0" rtlCol="0"/>
          <a:lstStyle/>
          <a:p>
            <a:endParaRPr/>
          </a:p>
        </p:txBody>
      </p:sp>
      <p:pic>
        <p:nvPicPr>
          <p:cNvPr id="76" name="object 76"/>
          <p:cNvPicPr/>
          <p:nvPr/>
        </p:nvPicPr>
        <p:blipFill>
          <a:blip r:embed="rId39" cstate="print"/>
          <a:stretch>
            <a:fillRect/>
          </a:stretch>
        </p:blipFill>
        <p:spPr>
          <a:xfrm>
            <a:off x="4177137" y="5304690"/>
            <a:ext cx="183603" cy="227631"/>
          </a:xfrm>
          <a:prstGeom prst="rect">
            <a:avLst/>
          </a:prstGeom>
        </p:spPr>
      </p:pic>
      <p:sp>
        <p:nvSpPr>
          <p:cNvPr id="77" name="object 77"/>
          <p:cNvSpPr/>
          <p:nvPr/>
        </p:nvSpPr>
        <p:spPr>
          <a:xfrm>
            <a:off x="5971846" y="4400264"/>
            <a:ext cx="155173" cy="244153"/>
          </a:xfrm>
          <a:custGeom>
            <a:avLst/>
            <a:gdLst/>
            <a:ahLst/>
            <a:cxnLst/>
            <a:rect l="l" t="t" r="r" b="b"/>
            <a:pathLst>
              <a:path w="181609" h="285750">
                <a:moveTo>
                  <a:pt x="181571" y="266700"/>
                </a:moveTo>
                <a:lnTo>
                  <a:pt x="177507" y="260350"/>
                </a:lnTo>
                <a:lnTo>
                  <a:pt x="174891" y="259080"/>
                </a:lnTo>
                <a:lnTo>
                  <a:pt x="170942" y="259080"/>
                </a:lnTo>
                <a:lnTo>
                  <a:pt x="167411" y="260350"/>
                </a:lnTo>
                <a:lnTo>
                  <a:pt x="138264" y="260350"/>
                </a:lnTo>
                <a:lnTo>
                  <a:pt x="128295" y="261620"/>
                </a:lnTo>
                <a:lnTo>
                  <a:pt x="116078" y="262890"/>
                </a:lnTo>
                <a:lnTo>
                  <a:pt x="114477" y="262890"/>
                </a:lnTo>
                <a:lnTo>
                  <a:pt x="111353" y="264160"/>
                </a:lnTo>
                <a:lnTo>
                  <a:pt x="105625" y="264160"/>
                </a:lnTo>
                <a:lnTo>
                  <a:pt x="98907" y="265430"/>
                </a:lnTo>
                <a:lnTo>
                  <a:pt x="95072" y="266700"/>
                </a:lnTo>
                <a:lnTo>
                  <a:pt x="86156" y="267970"/>
                </a:lnTo>
                <a:lnTo>
                  <a:pt x="83807" y="267970"/>
                </a:lnTo>
                <a:lnTo>
                  <a:pt x="77368" y="269240"/>
                </a:lnTo>
                <a:lnTo>
                  <a:pt x="164833" y="269240"/>
                </a:lnTo>
                <a:lnTo>
                  <a:pt x="164198" y="270510"/>
                </a:lnTo>
                <a:lnTo>
                  <a:pt x="43345" y="270510"/>
                </a:lnTo>
                <a:lnTo>
                  <a:pt x="40563" y="270510"/>
                </a:lnTo>
                <a:lnTo>
                  <a:pt x="43929" y="269240"/>
                </a:lnTo>
                <a:lnTo>
                  <a:pt x="46837" y="269240"/>
                </a:lnTo>
                <a:lnTo>
                  <a:pt x="48856" y="267970"/>
                </a:lnTo>
                <a:lnTo>
                  <a:pt x="55359" y="264160"/>
                </a:lnTo>
                <a:lnTo>
                  <a:pt x="92456" y="227330"/>
                </a:lnTo>
                <a:lnTo>
                  <a:pt x="94818" y="224790"/>
                </a:lnTo>
                <a:lnTo>
                  <a:pt x="99098" y="217170"/>
                </a:lnTo>
                <a:lnTo>
                  <a:pt x="100660" y="213360"/>
                </a:lnTo>
                <a:lnTo>
                  <a:pt x="105422" y="201930"/>
                </a:lnTo>
                <a:lnTo>
                  <a:pt x="111252" y="189230"/>
                </a:lnTo>
                <a:lnTo>
                  <a:pt x="112585" y="186690"/>
                </a:lnTo>
                <a:lnTo>
                  <a:pt x="115011" y="179070"/>
                </a:lnTo>
                <a:lnTo>
                  <a:pt x="115836" y="176530"/>
                </a:lnTo>
                <a:lnTo>
                  <a:pt x="118859" y="166370"/>
                </a:lnTo>
                <a:lnTo>
                  <a:pt x="119316" y="165100"/>
                </a:lnTo>
                <a:lnTo>
                  <a:pt x="120548" y="160020"/>
                </a:lnTo>
                <a:lnTo>
                  <a:pt x="125755" y="146050"/>
                </a:lnTo>
                <a:lnTo>
                  <a:pt x="127457" y="139700"/>
                </a:lnTo>
                <a:lnTo>
                  <a:pt x="131533" y="127000"/>
                </a:lnTo>
                <a:lnTo>
                  <a:pt x="133337" y="121920"/>
                </a:lnTo>
                <a:lnTo>
                  <a:pt x="134086" y="119380"/>
                </a:lnTo>
                <a:lnTo>
                  <a:pt x="137629" y="110490"/>
                </a:lnTo>
                <a:lnTo>
                  <a:pt x="138417" y="107950"/>
                </a:lnTo>
                <a:lnTo>
                  <a:pt x="140042" y="102870"/>
                </a:lnTo>
                <a:lnTo>
                  <a:pt x="140677" y="101600"/>
                </a:lnTo>
                <a:lnTo>
                  <a:pt x="144233" y="88900"/>
                </a:lnTo>
                <a:lnTo>
                  <a:pt x="146062" y="83820"/>
                </a:lnTo>
                <a:lnTo>
                  <a:pt x="147015" y="82550"/>
                </a:lnTo>
                <a:lnTo>
                  <a:pt x="150990" y="73660"/>
                </a:lnTo>
                <a:lnTo>
                  <a:pt x="153758" y="66040"/>
                </a:lnTo>
                <a:lnTo>
                  <a:pt x="155422" y="62230"/>
                </a:lnTo>
                <a:lnTo>
                  <a:pt x="158661" y="54610"/>
                </a:lnTo>
                <a:lnTo>
                  <a:pt x="162153" y="44450"/>
                </a:lnTo>
                <a:lnTo>
                  <a:pt x="162941" y="43180"/>
                </a:lnTo>
                <a:lnTo>
                  <a:pt x="164515" y="39370"/>
                </a:lnTo>
                <a:lnTo>
                  <a:pt x="166204" y="34290"/>
                </a:lnTo>
                <a:lnTo>
                  <a:pt x="165950" y="35560"/>
                </a:lnTo>
                <a:lnTo>
                  <a:pt x="166547" y="34290"/>
                </a:lnTo>
                <a:lnTo>
                  <a:pt x="168922" y="29210"/>
                </a:lnTo>
                <a:lnTo>
                  <a:pt x="169976" y="26670"/>
                </a:lnTo>
                <a:lnTo>
                  <a:pt x="173291" y="19050"/>
                </a:lnTo>
                <a:lnTo>
                  <a:pt x="173799" y="17780"/>
                </a:lnTo>
                <a:lnTo>
                  <a:pt x="175412" y="10160"/>
                </a:lnTo>
                <a:lnTo>
                  <a:pt x="175450" y="5080"/>
                </a:lnTo>
                <a:lnTo>
                  <a:pt x="169659" y="0"/>
                </a:lnTo>
                <a:lnTo>
                  <a:pt x="163550" y="0"/>
                </a:lnTo>
                <a:lnTo>
                  <a:pt x="162166" y="1270"/>
                </a:lnTo>
                <a:lnTo>
                  <a:pt x="160489" y="2197"/>
                </a:lnTo>
                <a:lnTo>
                  <a:pt x="160489" y="10198"/>
                </a:lnTo>
                <a:lnTo>
                  <a:pt x="160477" y="11430"/>
                </a:lnTo>
                <a:lnTo>
                  <a:pt x="160464" y="10160"/>
                </a:lnTo>
                <a:lnTo>
                  <a:pt x="160489" y="2197"/>
                </a:lnTo>
                <a:lnTo>
                  <a:pt x="159867" y="2540"/>
                </a:lnTo>
                <a:lnTo>
                  <a:pt x="159131" y="3810"/>
                </a:lnTo>
                <a:lnTo>
                  <a:pt x="157822" y="5080"/>
                </a:lnTo>
                <a:lnTo>
                  <a:pt x="156108" y="6350"/>
                </a:lnTo>
                <a:lnTo>
                  <a:pt x="156565" y="6350"/>
                </a:lnTo>
                <a:lnTo>
                  <a:pt x="155740" y="7620"/>
                </a:lnTo>
                <a:lnTo>
                  <a:pt x="154635" y="7620"/>
                </a:lnTo>
                <a:lnTo>
                  <a:pt x="154063" y="8890"/>
                </a:lnTo>
                <a:lnTo>
                  <a:pt x="151041" y="10160"/>
                </a:lnTo>
                <a:lnTo>
                  <a:pt x="150228" y="11430"/>
                </a:lnTo>
                <a:lnTo>
                  <a:pt x="148285" y="12700"/>
                </a:lnTo>
                <a:lnTo>
                  <a:pt x="147307" y="12700"/>
                </a:lnTo>
                <a:lnTo>
                  <a:pt x="141846" y="17780"/>
                </a:lnTo>
                <a:lnTo>
                  <a:pt x="137922" y="21590"/>
                </a:lnTo>
                <a:lnTo>
                  <a:pt x="137198" y="22860"/>
                </a:lnTo>
                <a:lnTo>
                  <a:pt x="134086" y="25400"/>
                </a:lnTo>
                <a:lnTo>
                  <a:pt x="131051" y="26670"/>
                </a:lnTo>
                <a:lnTo>
                  <a:pt x="126022" y="30480"/>
                </a:lnTo>
                <a:lnTo>
                  <a:pt x="117068" y="35560"/>
                </a:lnTo>
                <a:lnTo>
                  <a:pt x="112560" y="39370"/>
                </a:lnTo>
                <a:lnTo>
                  <a:pt x="111175" y="39370"/>
                </a:lnTo>
                <a:lnTo>
                  <a:pt x="108077" y="41910"/>
                </a:lnTo>
                <a:lnTo>
                  <a:pt x="106451" y="41910"/>
                </a:lnTo>
                <a:lnTo>
                  <a:pt x="98463" y="45720"/>
                </a:lnTo>
                <a:lnTo>
                  <a:pt x="92189" y="48260"/>
                </a:lnTo>
                <a:lnTo>
                  <a:pt x="91046" y="49530"/>
                </a:lnTo>
                <a:lnTo>
                  <a:pt x="86309" y="50800"/>
                </a:lnTo>
                <a:lnTo>
                  <a:pt x="83693" y="52070"/>
                </a:lnTo>
                <a:lnTo>
                  <a:pt x="80670" y="53340"/>
                </a:lnTo>
                <a:lnTo>
                  <a:pt x="78206" y="53340"/>
                </a:lnTo>
                <a:lnTo>
                  <a:pt x="72542" y="54610"/>
                </a:lnTo>
                <a:lnTo>
                  <a:pt x="71005" y="55880"/>
                </a:lnTo>
                <a:lnTo>
                  <a:pt x="69672" y="55880"/>
                </a:lnTo>
                <a:lnTo>
                  <a:pt x="69113" y="55880"/>
                </a:lnTo>
                <a:lnTo>
                  <a:pt x="65887" y="58420"/>
                </a:lnTo>
                <a:lnTo>
                  <a:pt x="65887" y="66040"/>
                </a:lnTo>
                <a:lnTo>
                  <a:pt x="69113" y="69850"/>
                </a:lnTo>
                <a:lnTo>
                  <a:pt x="70815" y="69850"/>
                </a:lnTo>
                <a:lnTo>
                  <a:pt x="77076" y="69850"/>
                </a:lnTo>
                <a:lnTo>
                  <a:pt x="95656" y="69850"/>
                </a:lnTo>
                <a:lnTo>
                  <a:pt x="91440" y="72199"/>
                </a:lnTo>
                <a:lnTo>
                  <a:pt x="87680" y="74129"/>
                </a:lnTo>
                <a:lnTo>
                  <a:pt x="80784" y="76606"/>
                </a:lnTo>
                <a:lnTo>
                  <a:pt x="78320" y="77101"/>
                </a:lnTo>
                <a:lnTo>
                  <a:pt x="70853" y="77724"/>
                </a:lnTo>
                <a:lnTo>
                  <a:pt x="42837" y="77520"/>
                </a:lnTo>
                <a:lnTo>
                  <a:pt x="39611" y="80746"/>
                </a:lnTo>
                <a:lnTo>
                  <a:pt x="39611" y="88709"/>
                </a:lnTo>
                <a:lnTo>
                  <a:pt x="42837" y="91935"/>
                </a:lnTo>
                <a:lnTo>
                  <a:pt x="46812" y="91935"/>
                </a:lnTo>
                <a:lnTo>
                  <a:pt x="74498" y="91998"/>
                </a:lnTo>
                <a:lnTo>
                  <a:pt x="116230" y="75006"/>
                </a:lnTo>
                <a:lnTo>
                  <a:pt x="119761" y="73190"/>
                </a:lnTo>
                <a:lnTo>
                  <a:pt x="121158" y="68834"/>
                </a:lnTo>
                <a:lnTo>
                  <a:pt x="120243" y="67068"/>
                </a:lnTo>
                <a:lnTo>
                  <a:pt x="121107" y="66040"/>
                </a:lnTo>
                <a:lnTo>
                  <a:pt x="121107" y="58420"/>
                </a:lnTo>
                <a:lnTo>
                  <a:pt x="117881" y="55880"/>
                </a:lnTo>
                <a:lnTo>
                  <a:pt x="110464" y="55880"/>
                </a:lnTo>
                <a:lnTo>
                  <a:pt x="112699" y="54610"/>
                </a:lnTo>
                <a:lnTo>
                  <a:pt x="114579" y="54610"/>
                </a:lnTo>
                <a:lnTo>
                  <a:pt x="118465" y="52070"/>
                </a:lnTo>
                <a:lnTo>
                  <a:pt x="120065" y="50800"/>
                </a:lnTo>
                <a:lnTo>
                  <a:pt x="127482" y="46990"/>
                </a:lnTo>
                <a:lnTo>
                  <a:pt x="132257" y="43180"/>
                </a:lnTo>
                <a:lnTo>
                  <a:pt x="133858" y="43180"/>
                </a:lnTo>
                <a:lnTo>
                  <a:pt x="139433" y="39370"/>
                </a:lnTo>
                <a:lnTo>
                  <a:pt x="142773" y="36830"/>
                </a:lnTo>
                <a:lnTo>
                  <a:pt x="146431" y="33020"/>
                </a:lnTo>
                <a:lnTo>
                  <a:pt x="147332" y="33020"/>
                </a:lnTo>
                <a:lnTo>
                  <a:pt x="149110" y="30480"/>
                </a:lnTo>
                <a:lnTo>
                  <a:pt x="154152" y="26276"/>
                </a:lnTo>
                <a:lnTo>
                  <a:pt x="152793" y="29210"/>
                </a:lnTo>
                <a:lnTo>
                  <a:pt x="153022" y="29210"/>
                </a:lnTo>
                <a:lnTo>
                  <a:pt x="151231" y="33020"/>
                </a:lnTo>
                <a:lnTo>
                  <a:pt x="149529" y="36830"/>
                </a:lnTo>
                <a:lnTo>
                  <a:pt x="145199" y="49530"/>
                </a:lnTo>
                <a:lnTo>
                  <a:pt x="142024" y="57150"/>
                </a:lnTo>
                <a:lnTo>
                  <a:pt x="137071" y="68580"/>
                </a:lnTo>
                <a:lnTo>
                  <a:pt x="133731" y="76200"/>
                </a:lnTo>
                <a:lnTo>
                  <a:pt x="132689" y="78740"/>
                </a:lnTo>
                <a:lnTo>
                  <a:pt x="130568" y="85090"/>
                </a:lnTo>
                <a:lnTo>
                  <a:pt x="129794" y="87630"/>
                </a:lnTo>
                <a:lnTo>
                  <a:pt x="126911" y="96520"/>
                </a:lnTo>
                <a:lnTo>
                  <a:pt x="126326" y="99060"/>
                </a:lnTo>
                <a:lnTo>
                  <a:pt x="124841" y="102870"/>
                </a:lnTo>
                <a:lnTo>
                  <a:pt x="124091" y="105410"/>
                </a:lnTo>
                <a:lnTo>
                  <a:pt x="120548" y="114300"/>
                </a:lnTo>
                <a:lnTo>
                  <a:pt x="119761" y="116840"/>
                </a:lnTo>
                <a:lnTo>
                  <a:pt x="118338" y="120650"/>
                </a:lnTo>
                <a:lnTo>
                  <a:pt x="116370" y="127000"/>
                </a:lnTo>
                <a:lnTo>
                  <a:pt x="113715" y="135890"/>
                </a:lnTo>
                <a:lnTo>
                  <a:pt x="112090" y="140970"/>
                </a:lnTo>
                <a:lnTo>
                  <a:pt x="106857" y="156210"/>
                </a:lnTo>
                <a:lnTo>
                  <a:pt x="105537" y="160020"/>
                </a:lnTo>
                <a:lnTo>
                  <a:pt x="103517" y="167640"/>
                </a:lnTo>
                <a:lnTo>
                  <a:pt x="102057" y="172720"/>
                </a:lnTo>
                <a:lnTo>
                  <a:pt x="101295" y="175260"/>
                </a:lnTo>
                <a:lnTo>
                  <a:pt x="99199" y="181610"/>
                </a:lnTo>
                <a:lnTo>
                  <a:pt x="97993" y="184150"/>
                </a:lnTo>
                <a:lnTo>
                  <a:pt x="92189" y="196850"/>
                </a:lnTo>
                <a:lnTo>
                  <a:pt x="87591" y="208280"/>
                </a:lnTo>
                <a:lnTo>
                  <a:pt x="86233" y="210820"/>
                </a:lnTo>
                <a:lnTo>
                  <a:pt x="82829" y="215900"/>
                </a:lnTo>
                <a:lnTo>
                  <a:pt x="80822" y="219710"/>
                </a:lnTo>
                <a:lnTo>
                  <a:pt x="71996" y="229870"/>
                </a:lnTo>
                <a:lnTo>
                  <a:pt x="68808" y="233680"/>
                </a:lnTo>
                <a:lnTo>
                  <a:pt x="62420" y="240030"/>
                </a:lnTo>
                <a:lnTo>
                  <a:pt x="59029" y="243840"/>
                </a:lnTo>
                <a:lnTo>
                  <a:pt x="56616" y="246380"/>
                </a:lnTo>
                <a:lnTo>
                  <a:pt x="51396" y="250190"/>
                </a:lnTo>
                <a:lnTo>
                  <a:pt x="48209" y="252730"/>
                </a:lnTo>
                <a:lnTo>
                  <a:pt x="43065" y="254000"/>
                </a:lnTo>
                <a:lnTo>
                  <a:pt x="41516" y="255270"/>
                </a:lnTo>
                <a:lnTo>
                  <a:pt x="38608" y="256540"/>
                </a:lnTo>
                <a:lnTo>
                  <a:pt x="39154" y="256540"/>
                </a:lnTo>
                <a:lnTo>
                  <a:pt x="34137" y="257810"/>
                </a:lnTo>
                <a:lnTo>
                  <a:pt x="30365" y="259080"/>
                </a:lnTo>
                <a:lnTo>
                  <a:pt x="27152" y="260350"/>
                </a:lnTo>
                <a:lnTo>
                  <a:pt x="22034" y="261620"/>
                </a:lnTo>
                <a:lnTo>
                  <a:pt x="19977" y="261620"/>
                </a:lnTo>
                <a:lnTo>
                  <a:pt x="14325" y="262890"/>
                </a:lnTo>
                <a:lnTo>
                  <a:pt x="9753" y="264160"/>
                </a:lnTo>
                <a:lnTo>
                  <a:pt x="6108" y="264160"/>
                </a:lnTo>
                <a:lnTo>
                  <a:pt x="4978" y="265430"/>
                </a:lnTo>
                <a:lnTo>
                  <a:pt x="406" y="269240"/>
                </a:lnTo>
                <a:lnTo>
                  <a:pt x="0" y="275590"/>
                </a:lnTo>
                <a:lnTo>
                  <a:pt x="5816" y="283210"/>
                </a:lnTo>
                <a:lnTo>
                  <a:pt x="20586" y="283210"/>
                </a:lnTo>
                <a:lnTo>
                  <a:pt x="22034" y="284480"/>
                </a:lnTo>
                <a:lnTo>
                  <a:pt x="27279" y="283210"/>
                </a:lnTo>
                <a:lnTo>
                  <a:pt x="78486" y="283210"/>
                </a:lnTo>
                <a:lnTo>
                  <a:pt x="85712" y="281940"/>
                </a:lnTo>
                <a:lnTo>
                  <a:pt x="88315" y="281940"/>
                </a:lnTo>
                <a:lnTo>
                  <a:pt x="102717" y="279400"/>
                </a:lnTo>
                <a:lnTo>
                  <a:pt x="111975" y="278130"/>
                </a:lnTo>
                <a:lnTo>
                  <a:pt x="113474" y="278130"/>
                </a:lnTo>
                <a:lnTo>
                  <a:pt x="116281" y="276860"/>
                </a:lnTo>
                <a:lnTo>
                  <a:pt x="121869" y="276860"/>
                </a:lnTo>
                <a:lnTo>
                  <a:pt x="128384" y="275590"/>
                </a:lnTo>
                <a:lnTo>
                  <a:pt x="133629" y="275590"/>
                </a:lnTo>
                <a:lnTo>
                  <a:pt x="139763" y="274320"/>
                </a:lnTo>
                <a:lnTo>
                  <a:pt x="162344" y="274320"/>
                </a:lnTo>
                <a:lnTo>
                  <a:pt x="160058" y="279400"/>
                </a:lnTo>
                <a:lnTo>
                  <a:pt x="161645" y="283210"/>
                </a:lnTo>
                <a:lnTo>
                  <a:pt x="168871" y="285750"/>
                </a:lnTo>
                <a:lnTo>
                  <a:pt x="173151" y="284480"/>
                </a:lnTo>
                <a:lnTo>
                  <a:pt x="175145" y="280670"/>
                </a:lnTo>
                <a:lnTo>
                  <a:pt x="175602" y="279400"/>
                </a:lnTo>
                <a:lnTo>
                  <a:pt x="178181" y="275590"/>
                </a:lnTo>
                <a:lnTo>
                  <a:pt x="178752" y="274320"/>
                </a:lnTo>
                <a:lnTo>
                  <a:pt x="181025" y="269240"/>
                </a:lnTo>
                <a:lnTo>
                  <a:pt x="181571" y="266700"/>
                </a:lnTo>
                <a:close/>
              </a:path>
            </a:pathLst>
          </a:custGeom>
          <a:solidFill>
            <a:srgbClr val="000000"/>
          </a:solidFill>
        </p:spPr>
        <p:txBody>
          <a:bodyPr wrap="square" lIns="0" tIns="0" rIns="0" bIns="0" rtlCol="0"/>
          <a:lstStyle/>
          <a:p>
            <a:endParaRPr/>
          </a:p>
        </p:txBody>
      </p:sp>
      <p:sp>
        <p:nvSpPr>
          <p:cNvPr id="78" name="object 78"/>
          <p:cNvSpPr/>
          <p:nvPr/>
        </p:nvSpPr>
        <p:spPr>
          <a:xfrm>
            <a:off x="5957927" y="4770376"/>
            <a:ext cx="157886" cy="241983"/>
          </a:xfrm>
          <a:custGeom>
            <a:avLst/>
            <a:gdLst/>
            <a:ahLst/>
            <a:cxnLst/>
            <a:rect l="l" t="t" r="r" b="b"/>
            <a:pathLst>
              <a:path w="184784" h="283210">
                <a:moveTo>
                  <a:pt x="22458" y="231140"/>
                </a:moveTo>
                <a:lnTo>
                  <a:pt x="18030" y="234950"/>
                </a:lnTo>
                <a:lnTo>
                  <a:pt x="11918" y="241300"/>
                </a:lnTo>
                <a:lnTo>
                  <a:pt x="8144" y="246380"/>
                </a:lnTo>
                <a:lnTo>
                  <a:pt x="4690" y="250190"/>
                </a:lnTo>
                <a:lnTo>
                  <a:pt x="2783" y="254000"/>
                </a:lnTo>
                <a:lnTo>
                  <a:pt x="0" y="265430"/>
                </a:lnTo>
                <a:lnTo>
                  <a:pt x="314" y="274320"/>
                </a:lnTo>
                <a:lnTo>
                  <a:pt x="6507" y="281940"/>
                </a:lnTo>
                <a:lnTo>
                  <a:pt x="8785" y="283210"/>
                </a:lnTo>
                <a:lnTo>
                  <a:pt x="42298" y="283210"/>
                </a:lnTo>
                <a:lnTo>
                  <a:pt x="48126" y="281940"/>
                </a:lnTo>
                <a:lnTo>
                  <a:pt x="64582" y="279400"/>
                </a:lnTo>
                <a:lnTo>
                  <a:pt x="69816" y="278130"/>
                </a:lnTo>
                <a:lnTo>
                  <a:pt x="82608" y="274320"/>
                </a:lnTo>
                <a:lnTo>
                  <a:pt x="91670" y="270510"/>
                </a:lnTo>
                <a:lnTo>
                  <a:pt x="15515" y="270510"/>
                </a:lnTo>
                <a:lnTo>
                  <a:pt x="14579" y="269240"/>
                </a:lnTo>
                <a:lnTo>
                  <a:pt x="15242" y="269240"/>
                </a:lnTo>
                <a:lnTo>
                  <a:pt x="15346" y="262890"/>
                </a:lnTo>
                <a:lnTo>
                  <a:pt x="16168" y="259080"/>
                </a:lnTo>
                <a:lnTo>
                  <a:pt x="17217" y="257810"/>
                </a:lnTo>
                <a:lnTo>
                  <a:pt x="22637" y="251460"/>
                </a:lnTo>
                <a:lnTo>
                  <a:pt x="24613" y="248920"/>
                </a:lnTo>
                <a:lnTo>
                  <a:pt x="28510" y="245110"/>
                </a:lnTo>
                <a:lnTo>
                  <a:pt x="32043" y="242570"/>
                </a:lnTo>
                <a:lnTo>
                  <a:pt x="31156" y="242570"/>
                </a:lnTo>
                <a:lnTo>
                  <a:pt x="36187" y="238760"/>
                </a:lnTo>
                <a:lnTo>
                  <a:pt x="40618" y="234950"/>
                </a:lnTo>
                <a:lnTo>
                  <a:pt x="43848" y="232410"/>
                </a:lnTo>
                <a:lnTo>
                  <a:pt x="21525" y="232410"/>
                </a:lnTo>
                <a:lnTo>
                  <a:pt x="22458" y="231140"/>
                </a:lnTo>
                <a:close/>
              </a:path>
              <a:path w="184784" h="283210">
                <a:moveTo>
                  <a:pt x="15242" y="269240"/>
                </a:moveTo>
                <a:lnTo>
                  <a:pt x="14579" y="269240"/>
                </a:lnTo>
                <a:lnTo>
                  <a:pt x="15515" y="270510"/>
                </a:lnTo>
                <a:lnTo>
                  <a:pt x="15242" y="269240"/>
                </a:lnTo>
                <a:close/>
              </a:path>
              <a:path w="184784" h="283210">
                <a:moveTo>
                  <a:pt x="111037" y="184270"/>
                </a:moveTo>
                <a:lnTo>
                  <a:pt x="106265" y="187960"/>
                </a:lnTo>
                <a:lnTo>
                  <a:pt x="103466" y="190500"/>
                </a:lnTo>
                <a:lnTo>
                  <a:pt x="99291" y="192959"/>
                </a:lnTo>
                <a:lnTo>
                  <a:pt x="100020" y="194310"/>
                </a:lnTo>
                <a:lnTo>
                  <a:pt x="103018" y="198120"/>
                </a:lnTo>
                <a:lnTo>
                  <a:pt x="109173" y="208280"/>
                </a:lnTo>
                <a:lnTo>
                  <a:pt x="113964" y="227330"/>
                </a:lnTo>
                <a:lnTo>
                  <a:pt x="113030" y="234950"/>
                </a:lnTo>
                <a:lnTo>
                  <a:pt x="83092" y="259080"/>
                </a:lnTo>
                <a:lnTo>
                  <a:pt x="77737" y="260350"/>
                </a:lnTo>
                <a:lnTo>
                  <a:pt x="66300" y="264160"/>
                </a:lnTo>
                <a:lnTo>
                  <a:pt x="61478" y="265430"/>
                </a:lnTo>
                <a:lnTo>
                  <a:pt x="46001" y="267970"/>
                </a:lnTo>
                <a:lnTo>
                  <a:pt x="40610" y="269240"/>
                </a:lnTo>
                <a:lnTo>
                  <a:pt x="15242" y="269240"/>
                </a:lnTo>
                <a:lnTo>
                  <a:pt x="15515" y="270510"/>
                </a:lnTo>
                <a:lnTo>
                  <a:pt x="91670" y="270510"/>
                </a:lnTo>
                <a:lnTo>
                  <a:pt x="100657" y="266700"/>
                </a:lnTo>
                <a:lnTo>
                  <a:pt x="106782" y="262890"/>
                </a:lnTo>
                <a:lnTo>
                  <a:pt x="118494" y="252730"/>
                </a:lnTo>
                <a:lnTo>
                  <a:pt x="122087" y="250190"/>
                </a:lnTo>
                <a:lnTo>
                  <a:pt x="126522" y="241300"/>
                </a:lnTo>
                <a:lnTo>
                  <a:pt x="127133" y="238760"/>
                </a:lnTo>
                <a:lnTo>
                  <a:pt x="128407" y="228600"/>
                </a:lnTo>
                <a:lnTo>
                  <a:pt x="128404" y="223520"/>
                </a:lnTo>
                <a:lnTo>
                  <a:pt x="127347" y="214630"/>
                </a:lnTo>
                <a:lnTo>
                  <a:pt x="126470" y="210820"/>
                </a:lnTo>
                <a:lnTo>
                  <a:pt x="124178" y="204470"/>
                </a:lnTo>
                <a:lnTo>
                  <a:pt x="123209" y="203200"/>
                </a:lnTo>
                <a:lnTo>
                  <a:pt x="121226" y="199390"/>
                </a:lnTo>
                <a:lnTo>
                  <a:pt x="118276" y="195580"/>
                </a:lnTo>
                <a:lnTo>
                  <a:pt x="114263" y="189230"/>
                </a:lnTo>
                <a:lnTo>
                  <a:pt x="111756" y="185420"/>
                </a:lnTo>
                <a:lnTo>
                  <a:pt x="111037" y="184270"/>
                </a:lnTo>
                <a:close/>
              </a:path>
              <a:path w="184784" h="283210">
                <a:moveTo>
                  <a:pt x="89925" y="182237"/>
                </a:moveTo>
                <a:lnTo>
                  <a:pt x="88898" y="182880"/>
                </a:lnTo>
                <a:lnTo>
                  <a:pt x="86494" y="184150"/>
                </a:lnTo>
                <a:lnTo>
                  <a:pt x="75346" y="191770"/>
                </a:lnTo>
                <a:lnTo>
                  <a:pt x="68562" y="195580"/>
                </a:lnTo>
                <a:lnTo>
                  <a:pt x="62607" y="200660"/>
                </a:lnTo>
                <a:lnTo>
                  <a:pt x="59738" y="201930"/>
                </a:lnTo>
                <a:lnTo>
                  <a:pt x="50721" y="208280"/>
                </a:lnTo>
                <a:lnTo>
                  <a:pt x="44730" y="213360"/>
                </a:lnTo>
                <a:lnTo>
                  <a:pt x="31408" y="223520"/>
                </a:lnTo>
                <a:lnTo>
                  <a:pt x="26783" y="227330"/>
                </a:lnTo>
                <a:lnTo>
                  <a:pt x="21525" y="232410"/>
                </a:lnTo>
                <a:lnTo>
                  <a:pt x="43848" y="232410"/>
                </a:lnTo>
                <a:lnTo>
                  <a:pt x="53539" y="224790"/>
                </a:lnTo>
                <a:lnTo>
                  <a:pt x="59335" y="219710"/>
                </a:lnTo>
                <a:lnTo>
                  <a:pt x="67908" y="213360"/>
                </a:lnTo>
                <a:lnTo>
                  <a:pt x="70662" y="212090"/>
                </a:lnTo>
                <a:lnTo>
                  <a:pt x="88311" y="200660"/>
                </a:lnTo>
                <a:lnTo>
                  <a:pt x="94498" y="196850"/>
                </a:lnTo>
                <a:lnTo>
                  <a:pt x="96998" y="194310"/>
                </a:lnTo>
                <a:lnTo>
                  <a:pt x="99291" y="192959"/>
                </a:lnTo>
                <a:lnTo>
                  <a:pt x="98648" y="191770"/>
                </a:lnTo>
                <a:lnTo>
                  <a:pt x="95885" y="187960"/>
                </a:lnTo>
                <a:lnTo>
                  <a:pt x="94316" y="186690"/>
                </a:lnTo>
                <a:lnTo>
                  <a:pt x="89925" y="182237"/>
                </a:lnTo>
                <a:close/>
              </a:path>
              <a:path w="184784" h="283210">
                <a:moveTo>
                  <a:pt x="101720" y="173396"/>
                </a:moveTo>
                <a:lnTo>
                  <a:pt x="97679" y="176530"/>
                </a:lnTo>
                <a:lnTo>
                  <a:pt x="94985" y="179070"/>
                </a:lnTo>
                <a:lnTo>
                  <a:pt x="89925" y="182237"/>
                </a:lnTo>
                <a:lnTo>
                  <a:pt x="94316" y="186690"/>
                </a:lnTo>
                <a:lnTo>
                  <a:pt x="95885" y="187960"/>
                </a:lnTo>
                <a:lnTo>
                  <a:pt x="98648" y="191770"/>
                </a:lnTo>
                <a:lnTo>
                  <a:pt x="99291" y="192959"/>
                </a:lnTo>
                <a:lnTo>
                  <a:pt x="103466" y="190500"/>
                </a:lnTo>
                <a:lnTo>
                  <a:pt x="106265" y="187960"/>
                </a:lnTo>
                <a:lnTo>
                  <a:pt x="111037" y="184270"/>
                </a:lnTo>
                <a:lnTo>
                  <a:pt x="110168" y="182880"/>
                </a:lnTo>
                <a:lnTo>
                  <a:pt x="106784" y="179070"/>
                </a:lnTo>
                <a:lnTo>
                  <a:pt x="104956" y="176530"/>
                </a:lnTo>
                <a:lnTo>
                  <a:pt x="101720" y="173396"/>
                </a:lnTo>
                <a:close/>
              </a:path>
              <a:path w="184784" h="283210">
                <a:moveTo>
                  <a:pt x="169889" y="96520"/>
                </a:moveTo>
                <a:lnTo>
                  <a:pt x="169743" y="96520"/>
                </a:lnTo>
                <a:lnTo>
                  <a:pt x="169529" y="101600"/>
                </a:lnTo>
                <a:lnTo>
                  <a:pt x="136879" y="146050"/>
                </a:lnTo>
                <a:lnTo>
                  <a:pt x="133543" y="149860"/>
                </a:lnTo>
                <a:lnTo>
                  <a:pt x="127130" y="154940"/>
                </a:lnTo>
                <a:lnTo>
                  <a:pt x="124481" y="157480"/>
                </a:lnTo>
                <a:lnTo>
                  <a:pt x="114843" y="163830"/>
                </a:lnTo>
                <a:lnTo>
                  <a:pt x="113131" y="165100"/>
                </a:lnTo>
                <a:lnTo>
                  <a:pt x="109146" y="167640"/>
                </a:lnTo>
                <a:lnTo>
                  <a:pt x="101720" y="173396"/>
                </a:lnTo>
                <a:lnTo>
                  <a:pt x="104956" y="176530"/>
                </a:lnTo>
                <a:lnTo>
                  <a:pt x="106784" y="179070"/>
                </a:lnTo>
                <a:lnTo>
                  <a:pt x="110168" y="182880"/>
                </a:lnTo>
                <a:lnTo>
                  <a:pt x="111037" y="184270"/>
                </a:lnTo>
                <a:lnTo>
                  <a:pt x="117762" y="179070"/>
                </a:lnTo>
                <a:lnTo>
                  <a:pt x="121521" y="176530"/>
                </a:lnTo>
                <a:lnTo>
                  <a:pt x="132995" y="168910"/>
                </a:lnTo>
                <a:lnTo>
                  <a:pt x="143183" y="160020"/>
                </a:lnTo>
                <a:lnTo>
                  <a:pt x="146787" y="157480"/>
                </a:lnTo>
                <a:lnTo>
                  <a:pt x="161636" y="142240"/>
                </a:lnTo>
                <a:lnTo>
                  <a:pt x="165978" y="137160"/>
                </a:lnTo>
                <a:lnTo>
                  <a:pt x="168535" y="134620"/>
                </a:lnTo>
                <a:lnTo>
                  <a:pt x="184020" y="100330"/>
                </a:lnTo>
                <a:lnTo>
                  <a:pt x="172838" y="100330"/>
                </a:lnTo>
                <a:lnTo>
                  <a:pt x="171231" y="99060"/>
                </a:lnTo>
                <a:lnTo>
                  <a:pt x="172260" y="99060"/>
                </a:lnTo>
                <a:lnTo>
                  <a:pt x="169889" y="96520"/>
                </a:lnTo>
                <a:close/>
              </a:path>
              <a:path w="184784" h="283210">
                <a:moveTo>
                  <a:pt x="163000" y="0"/>
                </a:moveTo>
                <a:lnTo>
                  <a:pt x="118543" y="0"/>
                </a:lnTo>
                <a:lnTo>
                  <a:pt x="115098" y="1270"/>
                </a:lnTo>
                <a:lnTo>
                  <a:pt x="106400" y="3810"/>
                </a:lnTo>
                <a:lnTo>
                  <a:pt x="68507" y="36830"/>
                </a:lnTo>
                <a:lnTo>
                  <a:pt x="54620" y="74930"/>
                </a:lnTo>
                <a:lnTo>
                  <a:pt x="54000" y="107950"/>
                </a:lnTo>
                <a:lnTo>
                  <a:pt x="53641" y="115570"/>
                </a:lnTo>
                <a:lnTo>
                  <a:pt x="67845" y="156210"/>
                </a:lnTo>
                <a:lnTo>
                  <a:pt x="81008" y="172720"/>
                </a:lnTo>
                <a:lnTo>
                  <a:pt x="85676" y="177800"/>
                </a:lnTo>
                <a:lnTo>
                  <a:pt x="86801" y="179070"/>
                </a:lnTo>
                <a:lnTo>
                  <a:pt x="89925" y="182237"/>
                </a:lnTo>
                <a:lnTo>
                  <a:pt x="94985" y="179070"/>
                </a:lnTo>
                <a:lnTo>
                  <a:pt x="97679" y="176530"/>
                </a:lnTo>
                <a:lnTo>
                  <a:pt x="101720" y="173396"/>
                </a:lnTo>
                <a:lnTo>
                  <a:pt x="98398" y="170180"/>
                </a:lnTo>
                <a:lnTo>
                  <a:pt x="97657" y="169282"/>
                </a:lnTo>
                <a:lnTo>
                  <a:pt x="92110" y="166370"/>
                </a:lnTo>
                <a:lnTo>
                  <a:pt x="90493" y="162560"/>
                </a:lnTo>
                <a:lnTo>
                  <a:pt x="90856" y="161782"/>
                </a:lnTo>
                <a:lnTo>
                  <a:pt x="88091" y="158750"/>
                </a:lnTo>
                <a:lnTo>
                  <a:pt x="67964" y="119380"/>
                </a:lnTo>
                <a:lnTo>
                  <a:pt x="68037" y="115570"/>
                </a:lnTo>
                <a:lnTo>
                  <a:pt x="68402" y="109220"/>
                </a:lnTo>
                <a:lnTo>
                  <a:pt x="68486" y="86360"/>
                </a:lnTo>
                <a:lnTo>
                  <a:pt x="80624" y="45720"/>
                </a:lnTo>
                <a:lnTo>
                  <a:pt x="87228" y="35560"/>
                </a:lnTo>
                <a:lnTo>
                  <a:pt x="90309" y="33020"/>
                </a:lnTo>
                <a:lnTo>
                  <a:pt x="97118" y="26670"/>
                </a:lnTo>
                <a:lnTo>
                  <a:pt x="100745" y="22860"/>
                </a:lnTo>
                <a:lnTo>
                  <a:pt x="107915" y="19050"/>
                </a:lnTo>
                <a:lnTo>
                  <a:pt x="111804" y="16510"/>
                </a:lnTo>
                <a:lnTo>
                  <a:pt x="118021" y="15240"/>
                </a:lnTo>
                <a:lnTo>
                  <a:pt x="120643" y="15240"/>
                </a:lnTo>
                <a:lnTo>
                  <a:pt x="126701" y="13970"/>
                </a:lnTo>
                <a:lnTo>
                  <a:pt x="155418" y="13970"/>
                </a:lnTo>
                <a:lnTo>
                  <a:pt x="155420" y="12700"/>
                </a:lnTo>
                <a:lnTo>
                  <a:pt x="155173" y="11430"/>
                </a:lnTo>
                <a:lnTo>
                  <a:pt x="155098" y="10160"/>
                </a:lnTo>
                <a:lnTo>
                  <a:pt x="169481" y="10160"/>
                </a:lnTo>
                <a:lnTo>
                  <a:pt x="169212" y="6350"/>
                </a:lnTo>
                <a:lnTo>
                  <a:pt x="168535" y="5080"/>
                </a:lnTo>
                <a:lnTo>
                  <a:pt x="163000" y="0"/>
                </a:lnTo>
                <a:close/>
              </a:path>
              <a:path w="184784" h="283210">
                <a:moveTo>
                  <a:pt x="179174" y="85090"/>
                </a:moveTo>
                <a:lnTo>
                  <a:pt x="146928" y="85090"/>
                </a:lnTo>
                <a:lnTo>
                  <a:pt x="143198" y="86360"/>
                </a:lnTo>
                <a:lnTo>
                  <a:pt x="140174" y="88900"/>
                </a:lnTo>
                <a:lnTo>
                  <a:pt x="129054" y="97790"/>
                </a:lnTo>
                <a:lnTo>
                  <a:pt x="124995" y="101600"/>
                </a:lnTo>
                <a:lnTo>
                  <a:pt x="119739" y="106680"/>
                </a:lnTo>
                <a:lnTo>
                  <a:pt x="118085" y="109220"/>
                </a:lnTo>
                <a:lnTo>
                  <a:pt x="115462" y="113030"/>
                </a:lnTo>
                <a:lnTo>
                  <a:pt x="109237" y="121920"/>
                </a:lnTo>
                <a:lnTo>
                  <a:pt x="108456" y="123190"/>
                </a:lnTo>
                <a:lnTo>
                  <a:pt x="107741" y="124460"/>
                </a:lnTo>
                <a:lnTo>
                  <a:pt x="104750" y="130810"/>
                </a:lnTo>
                <a:lnTo>
                  <a:pt x="102586" y="134620"/>
                </a:lnTo>
                <a:lnTo>
                  <a:pt x="93455" y="156210"/>
                </a:lnTo>
                <a:lnTo>
                  <a:pt x="90856" y="161782"/>
                </a:lnTo>
                <a:lnTo>
                  <a:pt x="91565" y="162560"/>
                </a:lnTo>
                <a:lnTo>
                  <a:pt x="94204" y="165100"/>
                </a:lnTo>
                <a:lnTo>
                  <a:pt x="97657" y="169282"/>
                </a:lnTo>
                <a:lnTo>
                  <a:pt x="99366" y="170180"/>
                </a:lnTo>
                <a:lnTo>
                  <a:pt x="103630" y="168910"/>
                </a:lnTo>
                <a:lnTo>
                  <a:pt x="106627" y="161290"/>
                </a:lnTo>
                <a:lnTo>
                  <a:pt x="115585" y="140970"/>
                </a:lnTo>
                <a:lnTo>
                  <a:pt x="117726" y="135890"/>
                </a:lnTo>
                <a:lnTo>
                  <a:pt x="120266" y="132080"/>
                </a:lnTo>
                <a:lnTo>
                  <a:pt x="120784" y="130810"/>
                </a:lnTo>
                <a:lnTo>
                  <a:pt x="121925" y="129540"/>
                </a:lnTo>
                <a:lnTo>
                  <a:pt x="127295" y="120650"/>
                </a:lnTo>
                <a:lnTo>
                  <a:pt x="129575" y="118110"/>
                </a:lnTo>
                <a:lnTo>
                  <a:pt x="130940" y="116840"/>
                </a:lnTo>
                <a:lnTo>
                  <a:pt x="135208" y="111760"/>
                </a:lnTo>
                <a:lnTo>
                  <a:pt x="138593" y="107950"/>
                </a:lnTo>
                <a:lnTo>
                  <a:pt x="147721" y="101600"/>
                </a:lnTo>
                <a:lnTo>
                  <a:pt x="149803" y="100302"/>
                </a:lnTo>
                <a:lnTo>
                  <a:pt x="151958" y="99060"/>
                </a:lnTo>
                <a:lnTo>
                  <a:pt x="169636" y="99060"/>
                </a:lnTo>
                <a:lnTo>
                  <a:pt x="169743" y="96520"/>
                </a:lnTo>
                <a:lnTo>
                  <a:pt x="170041" y="95250"/>
                </a:lnTo>
                <a:lnTo>
                  <a:pt x="184526" y="95250"/>
                </a:lnTo>
                <a:lnTo>
                  <a:pt x="184529" y="92710"/>
                </a:lnTo>
                <a:lnTo>
                  <a:pt x="183849" y="91440"/>
                </a:lnTo>
                <a:lnTo>
                  <a:pt x="179174" y="85090"/>
                </a:lnTo>
                <a:close/>
              </a:path>
              <a:path w="184784" h="283210">
                <a:moveTo>
                  <a:pt x="90856" y="161782"/>
                </a:moveTo>
                <a:lnTo>
                  <a:pt x="90493" y="162560"/>
                </a:lnTo>
                <a:lnTo>
                  <a:pt x="92110" y="166370"/>
                </a:lnTo>
                <a:lnTo>
                  <a:pt x="97657" y="169282"/>
                </a:lnTo>
                <a:lnTo>
                  <a:pt x="94204" y="165100"/>
                </a:lnTo>
                <a:lnTo>
                  <a:pt x="91493" y="162560"/>
                </a:lnTo>
                <a:lnTo>
                  <a:pt x="90856" y="161782"/>
                </a:lnTo>
                <a:close/>
              </a:path>
              <a:path w="184784" h="283210">
                <a:moveTo>
                  <a:pt x="184526" y="95250"/>
                </a:moveTo>
                <a:lnTo>
                  <a:pt x="170041" y="95250"/>
                </a:lnTo>
                <a:lnTo>
                  <a:pt x="169889" y="96520"/>
                </a:lnTo>
                <a:lnTo>
                  <a:pt x="172260" y="99060"/>
                </a:lnTo>
                <a:lnTo>
                  <a:pt x="172825" y="100302"/>
                </a:lnTo>
                <a:lnTo>
                  <a:pt x="184020" y="100330"/>
                </a:lnTo>
                <a:lnTo>
                  <a:pt x="184083" y="99060"/>
                </a:lnTo>
                <a:lnTo>
                  <a:pt x="184444" y="96520"/>
                </a:lnTo>
                <a:lnTo>
                  <a:pt x="184526" y="95250"/>
                </a:lnTo>
                <a:close/>
              </a:path>
              <a:path w="184784" h="283210">
                <a:moveTo>
                  <a:pt x="172260" y="99060"/>
                </a:moveTo>
                <a:lnTo>
                  <a:pt x="171231" y="99060"/>
                </a:lnTo>
                <a:lnTo>
                  <a:pt x="172825" y="100302"/>
                </a:lnTo>
                <a:lnTo>
                  <a:pt x="172260" y="99060"/>
                </a:lnTo>
                <a:close/>
              </a:path>
              <a:path w="184784" h="283210">
                <a:moveTo>
                  <a:pt x="170041" y="95250"/>
                </a:moveTo>
                <a:lnTo>
                  <a:pt x="169842" y="96520"/>
                </a:lnTo>
                <a:lnTo>
                  <a:pt x="170041" y="95250"/>
                </a:lnTo>
                <a:close/>
              </a:path>
              <a:path w="184784" h="283210">
                <a:moveTo>
                  <a:pt x="155127" y="10160"/>
                </a:moveTo>
                <a:lnTo>
                  <a:pt x="155173" y="11430"/>
                </a:lnTo>
                <a:lnTo>
                  <a:pt x="155420" y="12700"/>
                </a:lnTo>
                <a:lnTo>
                  <a:pt x="155416" y="15240"/>
                </a:lnTo>
                <a:lnTo>
                  <a:pt x="154984" y="19050"/>
                </a:lnTo>
                <a:lnTo>
                  <a:pt x="154581" y="20320"/>
                </a:lnTo>
                <a:lnTo>
                  <a:pt x="153465" y="25400"/>
                </a:lnTo>
                <a:lnTo>
                  <a:pt x="151497" y="31750"/>
                </a:lnTo>
                <a:lnTo>
                  <a:pt x="149537" y="39370"/>
                </a:lnTo>
                <a:lnTo>
                  <a:pt x="149284" y="40640"/>
                </a:lnTo>
                <a:lnTo>
                  <a:pt x="148181" y="44450"/>
                </a:lnTo>
                <a:lnTo>
                  <a:pt x="147458" y="45720"/>
                </a:lnTo>
                <a:lnTo>
                  <a:pt x="144282" y="53340"/>
                </a:lnTo>
                <a:lnTo>
                  <a:pt x="142274" y="58420"/>
                </a:lnTo>
                <a:lnTo>
                  <a:pt x="144047" y="62230"/>
                </a:lnTo>
                <a:lnTo>
                  <a:pt x="151419" y="66040"/>
                </a:lnTo>
                <a:lnTo>
                  <a:pt x="155621" y="63500"/>
                </a:lnTo>
                <a:lnTo>
                  <a:pt x="157120" y="59690"/>
                </a:lnTo>
                <a:lnTo>
                  <a:pt x="157974" y="58420"/>
                </a:lnTo>
                <a:lnTo>
                  <a:pt x="160873" y="50800"/>
                </a:lnTo>
                <a:lnTo>
                  <a:pt x="161698" y="49530"/>
                </a:lnTo>
                <a:lnTo>
                  <a:pt x="163200" y="44450"/>
                </a:lnTo>
                <a:lnTo>
                  <a:pt x="163523" y="43180"/>
                </a:lnTo>
                <a:lnTo>
                  <a:pt x="164828" y="36830"/>
                </a:lnTo>
                <a:lnTo>
                  <a:pt x="165331" y="35560"/>
                </a:lnTo>
                <a:lnTo>
                  <a:pt x="167316" y="29210"/>
                </a:lnTo>
                <a:lnTo>
                  <a:pt x="168669" y="24130"/>
                </a:lnTo>
                <a:lnTo>
                  <a:pt x="169153" y="21590"/>
                </a:lnTo>
                <a:lnTo>
                  <a:pt x="169383" y="20320"/>
                </a:lnTo>
                <a:lnTo>
                  <a:pt x="169867" y="16510"/>
                </a:lnTo>
                <a:lnTo>
                  <a:pt x="169870" y="13970"/>
                </a:lnTo>
                <a:lnTo>
                  <a:pt x="157767" y="13970"/>
                </a:lnTo>
                <a:lnTo>
                  <a:pt x="156267" y="12700"/>
                </a:lnTo>
                <a:lnTo>
                  <a:pt x="155623" y="12700"/>
                </a:lnTo>
                <a:lnTo>
                  <a:pt x="155127" y="10160"/>
                </a:lnTo>
                <a:close/>
              </a:path>
              <a:path w="184784" h="283210">
                <a:moveTo>
                  <a:pt x="169480" y="10160"/>
                </a:moveTo>
                <a:lnTo>
                  <a:pt x="155127" y="10160"/>
                </a:lnTo>
                <a:lnTo>
                  <a:pt x="155623" y="12700"/>
                </a:lnTo>
                <a:lnTo>
                  <a:pt x="156267" y="12700"/>
                </a:lnTo>
                <a:lnTo>
                  <a:pt x="157767" y="13970"/>
                </a:lnTo>
                <a:lnTo>
                  <a:pt x="169870" y="13970"/>
                </a:lnTo>
                <a:lnTo>
                  <a:pt x="169872" y="12700"/>
                </a:lnTo>
                <a:lnTo>
                  <a:pt x="169480" y="10160"/>
                </a:lnTo>
                <a:close/>
              </a:path>
            </a:pathLst>
          </a:custGeom>
          <a:solidFill>
            <a:srgbClr val="000000"/>
          </a:solidFill>
        </p:spPr>
        <p:txBody>
          <a:bodyPr wrap="square" lIns="0" tIns="0" rIns="0" bIns="0" rtlCol="0"/>
          <a:lstStyle/>
          <a:p>
            <a:endParaRPr/>
          </a:p>
        </p:txBody>
      </p:sp>
      <p:pic>
        <p:nvPicPr>
          <p:cNvPr id="79" name="object 79"/>
          <p:cNvPicPr/>
          <p:nvPr/>
        </p:nvPicPr>
        <p:blipFill>
          <a:blip r:embed="rId40" cstate="print"/>
          <a:stretch>
            <a:fillRect/>
          </a:stretch>
        </p:blipFill>
        <p:spPr>
          <a:xfrm>
            <a:off x="5924375" y="5164844"/>
            <a:ext cx="187165" cy="243665"/>
          </a:xfrm>
          <a:prstGeom prst="rect">
            <a:avLst/>
          </a:prstGeom>
        </p:spPr>
      </p:pic>
      <p:pic>
        <p:nvPicPr>
          <p:cNvPr id="80" name="object 80"/>
          <p:cNvPicPr/>
          <p:nvPr/>
        </p:nvPicPr>
        <p:blipFill>
          <a:blip r:embed="rId41" cstate="print"/>
          <a:stretch>
            <a:fillRect/>
          </a:stretch>
        </p:blipFill>
        <p:spPr>
          <a:xfrm>
            <a:off x="6467978" y="4414045"/>
            <a:ext cx="167525" cy="228961"/>
          </a:xfrm>
          <a:prstGeom prst="rect">
            <a:avLst/>
          </a:prstGeom>
        </p:spPr>
      </p:pic>
      <p:pic>
        <p:nvPicPr>
          <p:cNvPr id="81" name="object 81"/>
          <p:cNvPicPr/>
          <p:nvPr/>
        </p:nvPicPr>
        <p:blipFill>
          <a:blip r:embed="rId42" cstate="print"/>
          <a:stretch>
            <a:fillRect/>
          </a:stretch>
        </p:blipFill>
        <p:spPr>
          <a:xfrm>
            <a:off x="6442532" y="4808959"/>
            <a:ext cx="200642" cy="217025"/>
          </a:xfrm>
          <a:prstGeom prst="rect">
            <a:avLst/>
          </a:prstGeom>
        </p:spPr>
      </p:pic>
      <p:sp>
        <p:nvSpPr>
          <p:cNvPr id="82" name="object 82"/>
          <p:cNvSpPr/>
          <p:nvPr/>
        </p:nvSpPr>
        <p:spPr>
          <a:xfrm>
            <a:off x="6436927" y="5158942"/>
            <a:ext cx="135098" cy="256090"/>
          </a:xfrm>
          <a:custGeom>
            <a:avLst/>
            <a:gdLst/>
            <a:ahLst/>
            <a:cxnLst/>
            <a:rect l="l" t="t" r="r" b="b"/>
            <a:pathLst>
              <a:path w="158115" h="299720">
                <a:moveTo>
                  <a:pt x="135444" y="79291"/>
                </a:moveTo>
                <a:lnTo>
                  <a:pt x="130514" y="82549"/>
                </a:lnTo>
                <a:lnTo>
                  <a:pt x="128726" y="83404"/>
                </a:lnTo>
                <a:lnTo>
                  <a:pt x="128413" y="86359"/>
                </a:lnTo>
                <a:lnTo>
                  <a:pt x="127876" y="88899"/>
                </a:lnTo>
                <a:lnTo>
                  <a:pt x="125756" y="97789"/>
                </a:lnTo>
                <a:lnTo>
                  <a:pt x="121911" y="110489"/>
                </a:lnTo>
                <a:lnTo>
                  <a:pt x="120569" y="115569"/>
                </a:lnTo>
                <a:lnTo>
                  <a:pt x="116658" y="129539"/>
                </a:lnTo>
                <a:lnTo>
                  <a:pt x="114505" y="135889"/>
                </a:lnTo>
                <a:lnTo>
                  <a:pt x="106873" y="161289"/>
                </a:lnTo>
                <a:lnTo>
                  <a:pt x="101799" y="179069"/>
                </a:lnTo>
                <a:lnTo>
                  <a:pt x="100533" y="182879"/>
                </a:lnTo>
                <a:lnTo>
                  <a:pt x="96886" y="194309"/>
                </a:lnTo>
                <a:lnTo>
                  <a:pt x="94725" y="200659"/>
                </a:lnTo>
                <a:lnTo>
                  <a:pt x="92749" y="207009"/>
                </a:lnTo>
                <a:lnTo>
                  <a:pt x="90124" y="214629"/>
                </a:lnTo>
                <a:lnTo>
                  <a:pt x="87683" y="222249"/>
                </a:lnTo>
                <a:lnTo>
                  <a:pt x="81742" y="237489"/>
                </a:lnTo>
                <a:lnTo>
                  <a:pt x="76495" y="251459"/>
                </a:lnTo>
                <a:lnTo>
                  <a:pt x="71705" y="265429"/>
                </a:lnTo>
                <a:lnTo>
                  <a:pt x="70354" y="267969"/>
                </a:lnTo>
                <a:lnTo>
                  <a:pt x="69415" y="270509"/>
                </a:lnTo>
                <a:lnTo>
                  <a:pt x="66760" y="275589"/>
                </a:lnTo>
                <a:lnTo>
                  <a:pt x="65029" y="280669"/>
                </a:lnTo>
                <a:lnTo>
                  <a:pt x="63748" y="287019"/>
                </a:lnTo>
                <a:lnTo>
                  <a:pt x="63428" y="290829"/>
                </a:lnTo>
                <a:lnTo>
                  <a:pt x="63300" y="290829"/>
                </a:lnTo>
                <a:lnTo>
                  <a:pt x="63261" y="293369"/>
                </a:lnTo>
                <a:lnTo>
                  <a:pt x="63978" y="295909"/>
                </a:lnTo>
                <a:lnTo>
                  <a:pt x="68398" y="299719"/>
                </a:lnTo>
                <a:lnTo>
                  <a:pt x="72012" y="299719"/>
                </a:lnTo>
                <a:lnTo>
                  <a:pt x="79526" y="298449"/>
                </a:lnTo>
                <a:lnTo>
                  <a:pt x="83868" y="295909"/>
                </a:lnTo>
                <a:lnTo>
                  <a:pt x="87740" y="293369"/>
                </a:lnTo>
                <a:lnTo>
                  <a:pt x="77589" y="293369"/>
                </a:lnTo>
                <a:lnTo>
                  <a:pt x="77705" y="292099"/>
                </a:lnTo>
                <a:lnTo>
                  <a:pt x="77722" y="290829"/>
                </a:lnTo>
                <a:lnTo>
                  <a:pt x="77066" y="288289"/>
                </a:lnTo>
                <a:lnTo>
                  <a:pt x="73573" y="285749"/>
                </a:lnTo>
                <a:lnTo>
                  <a:pt x="72181" y="285749"/>
                </a:lnTo>
                <a:lnTo>
                  <a:pt x="73534" y="284479"/>
                </a:lnTo>
                <a:lnTo>
                  <a:pt x="77894" y="281939"/>
                </a:lnTo>
                <a:lnTo>
                  <a:pt x="80321" y="280296"/>
                </a:lnTo>
                <a:lnTo>
                  <a:pt x="80600" y="279399"/>
                </a:lnTo>
                <a:lnTo>
                  <a:pt x="83112" y="274319"/>
                </a:lnTo>
                <a:lnTo>
                  <a:pt x="83541" y="274319"/>
                </a:lnTo>
                <a:lnTo>
                  <a:pt x="85136" y="270509"/>
                </a:lnTo>
                <a:lnTo>
                  <a:pt x="90074" y="256539"/>
                </a:lnTo>
                <a:lnTo>
                  <a:pt x="95234" y="242569"/>
                </a:lnTo>
                <a:lnTo>
                  <a:pt x="101234" y="226059"/>
                </a:lnTo>
                <a:lnTo>
                  <a:pt x="103733" y="219709"/>
                </a:lnTo>
                <a:lnTo>
                  <a:pt x="106414" y="212089"/>
                </a:lnTo>
                <a:lnTo>
                  <a:pt x="108421" y="205739"/>
                </a:lnTo>
                <a:lnTo>
                  <a:pt x="110609" y="198119"/>
                </a:lnTo>
                <a:lnTo>
                  <a:pt x="114302" y="186689"/>
                </a:lnTo>
                <a:lnTo>
                  <a:pt x="128320" y="140969"/>
                </a:lnTo>
                <a:lnTo>
                  <a:pt x="130515" y="133349"/>
                </a:lnTo>
                <a:lnTo>
                  <a:pt x="134437" y="119379"/>
                </a:lnTo>
                <a:lnTo>
                  <a:pt x="135718" y="114299"/>
                </a:lnTo>
                <a:lnTo>
                  <a:pt x="139649" y="101599"/>
                </a:lnTo>
                <a:lnTo>
                  <a:pt x="142034" y="92709"/>
                </a:lnTo>
                <a:lnTo>
                  <a:pt x="142674" y="88899"/>
                </a:lnTo>
                <a:lnTo>
                  <a:pt x="143325" y="82549"/>
                </a:lnTo>
                <a:lnTo>
                  <a:pt x="143463" y="80009"/>
                </a:lnTo>
                <a:lnTo>
                  <a:pt x="139813" y="80009"/>
                </a:lnTo>
                <a:lnTo>
                  <a:pt x="135444" y="79291"/>
                </a:lnTo>
                <a:close/>
              </a:path>
              <a:path w="158115" h="299720">
                <a:moveTo>
                  <a:pt x="116494" y="248919"/>
                </a:moveTo>
                <a:lnTo>
                  <a:pt x="111940" y="248919"/>
                </a:lnTo>
                <a:lnTo>
                  <a:pt x="107361" y="253999"/>
                </a:lnTo>
                <a:lnTo>
                  <a:pt x="94900" y="267969"/>
                </a:lnTo>
                <a:lnTo>
                  <a:pt x="91921" y="271779"/>
                </a:lnTo>
                <a:lnTo>
                  <a:pt x="88240" y="275589"/>
                </a:lnTo>
                <a:lnTo>
                  <a:pt x="87428" y="275589"/>
                </a:lnTo>
                <a:lnTo>
                  <a:pt x="85398" y="276859"/>
                </a:lnTo>
                <a:lnTo>
                  <a:pt x="77688" y="293369"/>
                </a:lnTo>
                <a:lnTo>
                  <a:pt x="87740" y="293369"/>
                </a:lnTo>
                <a:lnTo>
                  <a:pt x="93548" y="289559"/>
                </a:lnTo>
                <a:lnTo>
                  <a:pt x="95243" y="288289"/>
                </a:lnTo>
                <a:lnTo>
                  <a:pt x="96500" y="287019"/>
                </a:lnTo>
                <a:lnTo>
                  <a:pt x="97698" y="285749"/>
                </a:lnTo>
                <a:lnTo>
                  <a:pt x="102315" y="281939"/>
                </a:lnTo>
                <a:lnTo>
                  <a:pt x="105380" y="278129"/>
                </a:lnTo>
                <a:lnTo>
                  <a:pt x="118205" y="262889"/>
                </a:lnTo>
                <a:lnTo>
                  <a:pt x="122698" y="257809"/>
                </a:lnTo>
                <a:lnTo>
                  <a:pt x="122436" y="253999"/>
                </a:lnTo>
                <a:lnTo>
                  <a:pt x="116494" y="248919"/>
                </a:lnTo>
                <a:close/>
              </a:path>
              <a:path w="158115" h="299720">
                <a:moveTo>
                  <a:pt x="80321" y="280296"/>
                </a:moveTo>
                <a:lnTo>
                  <a:pt x="77894" y="281939"/>
                </a:lnTo>
                <a:lnTo>
                  <a:pt x="73534" y="284479"/>
                </a:lnTo>
                <a:lnTo>
                  <a:pt x="72181" y="285749"/>
                </a:lnTo>
                <a:lnTo>
                  <a:pt x="73573" y="285749"/>
                </a:lnTo>
                <a:lnTo>
                  <a:pt x="77066" y="288289"/>
                </a:lnTo>
                <a:lnTo>
                  <a:pt x="77722" y="290829"/>
                </a:lnTo>
                <a:lnTo>
                  <a:pt x="77699" y="292567"/>
                </a:lnTo>
                <a:lnTo>
                  <a:pt x="77763" y="292099"/>
                </a:lnTo>
                <a:lnTo>
                  <a:pt x="77988" y="289559"/>
                </a:lnTo>
                <a:lnTo>
                  <a:pt x="79080" y="284479"/>
                </a:lnTo>
                <a:lnTo>
                  <a:pt x="80321" y="280296"/>
                </a:lnTo>
                <a:close/>
              </a:path>
              <a:path w="158115" h="299720">
                <a:moveTo>
                  <a:pt x="137275" y="0"/>
                </a:moveTo>
                <a:lnTo>
                  <a:pt x="89095" y="0"/>
                </a:lnTo>
                <a:lnTo>
                  <a:pt x="82456" y="1269"/>
                </a:lnTo>
                <a:lnTo>
                  <a:pt x="79048" y="1269"/>
                </a:lnTo>
                <a:lnTo>
                  <a:pt x="72652" y="3809"/>
                </a:lnTo>
                <a:lnTo>
                  <a:pt x="67694" y="5079"/>
                </a:lnTo>
                <a:lnTo>
                  <a:pt x="59787" y="7619"/>
                </a:lnTo>
                <a:lnTo>
                  <a:pt x="14291" y="35559"/>
                </a:lnTo>
                <a:lnTo>
                  <a:pt x="683" y="72389"/>
                </a:lnTo>
                <a:lnTo>
                  <a:pt x="529" y="76199"/>
                </a:lnTo>
                <a:lnTo>
                  <a:pt x="2" y="81279"/>
                </a:lnTo>
                <a:lnTo>
                  <a:pt x="30667" y="104139"/>
                </a:lnTo>
                <a:lnTo>
                  <a:pt x="79223" y="104139"/>
                </a:lnTo>
                <a:lnTo>
                  <a:pt x="82872" y="102869"/>
                </a:lnTo>
                <a:lnTo>
                  <a:pt x="89795" y="101599"/>
                </a:lnTo>
                <a:lnTo>
                  <a:pt x="91961" y="100329"/>
                </a:lnTo>
                <a:lnTo>
                  <a:pt x="99353" y="97789"/>
                </a:lnTo>
                <a:lnTo>
                  <a:pt x="104672" y="95249"/>
                </a:lnTo>
                <a:lnTo>
                  <a:pt x="109175" y="93979"/>
                </a:lnTo>
                <a:lnTo>
                  <a:pt x="111127" y="92709"/>
                </a:lnTo>
                <a:lnTo>
                  <a:pt x="116744" y="90169"/>
                </a:lnTo>
                <a:lnTo>
                  <a:pt x="39698" y="90169"/>
                </a:lnTo>
                <a:lnTo>
                  <a:pt x="32915" y="88899"/>
                </a:lnTo>
                <a:lnTo>
                  <a:pt x="28672" y="88899"/>
                </a:lnTo>
                <a:lnTo>
                  <a:pt x="20052" y="86359"/>
                </a:lnTo>
                <a:lnTo>
                  <a:pt x="18258" y="85089"/>
                </a:lnTo>
                <a:lnTo>
                  <a:pt x="15953" y="83819"/>
                </a:lnTo>
                <a:lnTo>
                  <a:pt x="14911" y="82549"/>
                </a:lnTo>
                <a:lnTo>
                  <a:pt x="14547" y="81279"/>
                </a:lnTo>
                <a:lnTo>
                  <a:pt x="14650" y="79291"/>
                </a:lnTo>
                <a:lnTo>
                  <a:pt x="14896" y="77575"/>
                </a:lnTo>
                <a:lnTo>
                  <a:pt x="15064" y="73659"/>
                </a:lnTo>
                <a:lnTo>
                  <a:pt x="24583" y="45719"/>
                </a:lnTo>
                <a:lnTo>
                  <a:pt x="35115" y="36829"/>
                </a:lnTo>
                <a:lnTo>
                  <a:pt x="73228" y="19049"/>
                </a:lnTo>
                <a:lnTo>
                  <a:pt x="78760" y="16509"/>
                </a:lnTo>
                <a:lnTo>
                  <a:pt x="82476" y="15239"/>
                </a:lnTo>
                <a:lnTo>
                  <a:pt x="85210" y="15239"/>
                </a:lnTo>
                <a:lnTo>
                  <a:pt x="89889" y="13969"/>
                </a:lnTo>
                <a:lnTo>
                  <a:pt x="157795" y="13969"/>
                </a:lnTo>
                <a:lnTo>
                  <a:pt x="157716" y="12699"/>
                </a:lnTo>
                <a:lnTo>
                  <a:pt x="157487" y="11429"/>
                </a:lnTo>
                <a:lnTo>
                  <a:pt x="155931" y="7619"/>
                </a:lnTo>
                <a:lnTo>
                  <a:pt x="153570" y="6349"/>
                </a:lnTo>
                <a:lnTo>
                  <a:pt x="147852" y="2539"/>
                </a:lnTo>
                <a:lnTo>
                  <a:pt x="143817" y="1269"/>
                </a:lnTo>
                <a:lnTo>
                  <a:pt x="137275" y="0"/>
                </a:lnTo>
                <a:close/>
              </a:path>
              <a:path w="158115" h="299720">
                <a:moveTo>
                  <a:pt x="132429" y="63499"/>
                </a:moveTo>
                <a:lnTo>
                  <a:pt x="131699" y="63499"/>
                </a:lnTo>
                <a:lnTo>
                  <a:pt x="131102" y="64769"/>
                </a:lnTo>
                <a:lnTo>
                  <a:pt x="128390" y="66039"/>
                </a:lnTo>
                <a:lnTo>
                  <a:pt x="122600" y="69849"/>
                </a:lnTo>
                <a:lnTo>
                  <a:pt x="117731" y="73659"/>
                </a:lnTo>
                <a:lnTo>
                  <a:pt x="116594" y="73659"/>
                </a:lnTo>
                <a:lnTo>
                  <a:pt x="113003" y="76199"/>
                </a:lnTo>
                <a:lnTo>
                  <a:pt x="110495" y="77469"/>
                </a:lnTo>
                <a:lnTo>
                  <a:pt x="105523" y="78739"/>
                </a:lnTo>
                <a:lnTo>
                  <a:pt x="103696" y="80009"/>
                </a:lnTo>
                <a:lnTo>
                  <a:pt x="93680" y="83819"/>
                </a:lnTo>
                <a:lnTo>
                  <a:pt x="86751" y="87629"/>
                </a:lnTo>
                <a:lnTo>
                  <a:pt x="85145" y="87629"/>
                </a:lnTo>
                <a:lnTo>
                  <a:pt x="80514" y="88899"/>
                </a:lnTo>
                <a:lnTo>
                  <a:pt x="77581" y="88899"/>
                </a:lnTo>
                <a:lnTo>
                  <a:pt x="66681" y="90169"/>
                </a:lnTo>
                <a:lnTo>
                  <a:pt x="116744" y="90169"/>
                </a:lnTo>
                <a:lnTo>
                  <a:pt x="119609" y="88899"/>
                </a:lnTo>
                <a:lnTo>
                  <a:pt x="123837" y="86359"/>
                </a:lnTo>
                <a:lnTo>
                  <a:pt x="125199" y="85089"/>
                </a:lnTo>
                <a:lnTo>
                  <a:pt x="128726" y="83404"/>
                </a:lnTo>
                <a:lnTo>
                  <a:pt x="128950" y="81279"/>
                </a:lnTo>
                <a:lnTo>
                  <a:pt x="129042" y="80009"/>
                </a:lnTo>
                <a:lnTo>
                  <a:pt x="129158" y="77469"/>
                </a:lnTo>
                <a:lnTo>
                  <a:pt x="129146" y="72389"/>
                </a:lnTo>
                <a:lnTo>
                  <a:pt x="130276" y="72389"/>
                </a:lnTo>
                <a:lnTo>
                  <a:pt x="131083" y="68579"/>
                </a:lnTo>
                <a:lnTo>
                  <a:pt x="132429" y="63499"/>
                </a:lnTo>
                <a:close/>
              </a:path>
              <a:path w="158115" h="299720">
                <a:moveTo>
                  <a:pt x="129272" y="73659"/>
                </a:moveTo>
                <a:lnTo>
                  <a:pt x="129158" y="77469"/>
                </a:lnTo>
                <a:lnTo>
                  <a:pt x="129042" y="80009"/>
                </a:lnTo>
                <a:lnTo>
                  <a:pt x="128950" y="81279"/>
                </a:lnTo>
                <a:lnTo>
                  <a:pt x="128726" y="83404"/>
                </a:lnTo>
                <a:lnTo>
                  <a:pt x="130514" y="82549"/>
                </a:lnTo>
                <a:lnTo>
                  <a:pt x="135444" y="79291"/>
                </a:lnTo>
                <a:lnTo>
                  <a:pt x="132090" y="78739"/>
                </a:lnTo>
                <a:lnTo>
                  <a:pt x="129739" y="74929"/>
                </a:lnTo>
                <a:lnTo>
                  <a:pt x="129850" y="74405"/>
                </a:lnTo>
                <a:lnTo>
                  <a:pt x="129272" y="73659"/>
                </a:lnTo>
                <a:close/>
              </a:path>
              <a:path w="158115" h="299720">
                <a:moveTo>
                  <a:pt x="143464" y="15239"/>
                </a:moveTo>
                <a:lnTo>
                  <a:pt x="143242" y="16509"/>
                </a:lnTo>
                <a:lnTo>
                  <a:pt x="143038" y="22859"/>
                </a:lnTo>
                <a:lnTo>
                  <a:pt x="142863" y="26669"/>
                </a:lnTo>
                <a:lnTo>
                  <a:pt x="140415" y="36829"/>
                </a:lnTo>
                <a:lnTo>
                  <a:pt x="139782" y="39369"/>
                </a:lnTo>
                <a:lnTo>
                  <a:pt x="138590" y="41909"/>
                </a:lnTo>
                <a:lnTo>
                  <a:pt x="136533" y="48259"/>
                </a:lnTo>
                <a:lnTo>
                  <a:pt x="135352" y="52069"/>
                </a:lnTo>
                <a:lnTo>
                  <a:pt x="133438" y="59689"/>
                </a:lnTo>
                <a:lnTo>
                  <a:pt x="131083" y="68579"/>
                </a:lnTo>
                <a:lnTo>
                  <a:pt x="129850" y="74405"/>
                </a:lnTo>
                <a:lnTo>
                  <a:pt x="132229" y="77469"/>
                </a:lnTo>
                <a:lnTo>
                  <a:pt x="138201" y="77469"/>
                </a:lnTo>
                <a:lnTo>
                  <a:pt x="135444" y="79291"/>
                </a:lnTo>
                <a:lnTo>
                  <a:pt x="139813" y="80009"/>
                </a:lnTo>
                <a:lnTo>
                  <a:pt x="143559" y="77575"/>
                </a:lnTo>
                <a:lnTo>
                  <a:pt x="143524" y="72389"/>
                </a:lnTo>
                <a:lnTo>
                  <a:pt x="143287" y="68579"/>
                </a:lnTo>
                <a:lnTo>
                  <a:pt x="142942" y="67309"/>
                </a:lnTo>
                <a:lnTo>
                  <a:pt x="139383" y="63499"/>
                </a:lnTo>
                <a:lnTo>
                  <a:pt x="147108" y="63499"/>
                </a:lnTo>
                <a:lnTo>
                  <a:pt x="148018" y="59689"/>
                </a:lnTo>
                <a:lnTo>
                  <a:pt x="149152" y="55879"/>
                </a:lnTo>
                <a:lnTo>
                  <a:pt x="150214" y="53339"/>
                </a:lnTo>
                <a:lnTo>
                  <a:pt x="153088" y="44449"/>
                </a:lnTo>
                <a:lnTo>
                  <a:pt x="153517" y="43179"/>
                </a:lnTo>
                <a:lnTo>
                  <a:pt x="154151" y="40639"/>
                </a:lnTo>
                <a:lnTo>
                  <a:pt x="155411" y="36829"/>
                </a:lnTo>
                <a:lnTo>
                  <a:pt x="155991" y="35559"/>
                </a:lnTo>
                <a:lnTo>
                  <a:pt x="156400" y="33019"/>
                </a:lnTo>
                <a:lnTo>
                  <a:pt x="157020" y="30479"/>
                </a:lnTo>
                <a:lnTo>
                  <a:pt x="157224" y="27939"/>
                </a:lnTo>
                <a:lnTo>
                  <a:pt x="157364" y="25399"/>
                </a:lnTo>
                <a:lnTo>
                  <a:pt x="157468" y="22859"/>
                </a:lnTo>
                <a:lnTo>
                  <a:pt x="157638" y="16509"/>
                </a:lnTo>
                <a:lnTo>
                  <a:pt x="143574" y="16509"/>
                </a:lnTo>
                <a:lnTo>
                  <a:pt x="143464" y="15239"/>
                </a:lnTo>
                <a:close/>
              </a:path>
              <a:path w="158115" h="299720">
                <a:moveTo>
                  <a:pt x="143559" y="77575"/>
                </a:moveTo>
                <a:lnTo>
                  <a:pt x="139813" y="80009"/>
                </a:lnTo>
                <a:lnTo>
                  <a:pt x="143463" y="80009"/>
                </a:lnTo>
                <a:lnTo>
                  <a:pt x="143559" y="77575"/>
                </a:lnTo>
                <a:close/>
              </a:path>
              <a:path w="158115" h="299720">
                <a:moveTo>
                  <a:pt x="129850" y="74405"/>
                </a:moveTo>
                <a:lnTo>
                  <a:pt x="129739" y="74929"/>
                </a:lnTo>
                <a:lnTo>
                  <a:pt x="132090" y="78739"/>
                </a:lnTo>
                <a:lnTo>
                  <a:pt x="135444" y="79291"/>
                </a:lnTo>
                <a:lnTo>
                  <a:pt x="138201" y="77469"/>
                </a:lnTo>
                <a:lnTo>
                  <a:pt x="132229" y="77469"/>
                </a:lnTo>
                <a:lnTo>
                  <a:pt x="129850" y="74405"/>
                </a:lnTo>
                <a:close/>
              </a:path>
              <a:path w="158115" h="299720">
                <a:moveTo>
                  <a:pt x="147108" y="63499"/>
                </a:moveTo>
                <a:lnTo>
                  <a:pt x="139383" y="63499"/>
                </a:lnTo>
                <a:lnTo>
                  <a:pt x="142942" y="67309"/>
                </a:lnTo>
                <a:lnTo>
                  <a:pt x="143287" y="68579"/>
                </a:lnTo>
                <a:lnTo>
                  <a:pt x="143524" y="72389"/>
                </a:lnTo>
                <a:lnTo>
                  <a:pt x="143559" y="77575"/>
                </a:lnTo>
                <a:lnTo>
                  <a:pt x="143722" y="77469"/>
                </a:lnTo>
                <a:lnTo>
                  <a:pt x="144682" y="73659"/>
                </a:lnTo>
                <a:lnTo>
                  <a:pt x="147108" y="63499"/>
                </a:lnTo>
                <a:close/>
              </a:path>
              <a:path w="158115" h="299720">
                <a:moveTo>
                  <a:pt x="130276" y="72389"/>
                </a:moveTo>
                <a:lnTo>
                  <a:pt x="129146" y="72389"/>
                </a:lnTo>
                <a:lnTo>
                  <a:pt x="129214" y="73659"/>
                </a:lnTo>
                <a:lnTo>
                  <a:pt x="129850" y="74405"/>
                </a:lnTo>
                <a:lnTo>
                  <a:pt x="130276" y="72389"/>
                </a:lnTo>
                <a:close/>
              </a:path>
              <a:path w="158115" h="299720">
                <a:moveTo>
                  <a:pt x="129146" y="72389"/>
                </a:moveTo>
                <a:lnTo>
                  <a:pt x="129195" y="73659"/>
                </a:lnTo>
                <a:lnTo>
                  <a:pt x="129146" y="72389"/>
                </a:lnTo>
                <a:close/>
              </a:path>
              <a:path w="158115" h="299720">
                <a:moveTo>
                  <a:pt x="143402" y="15239"/>
                </a:moveTo>
                <a:lnTo>
                  <a:pt x="139973" y="15239"/>
                </a:lnTo>
                <a:lnTo>
                  <a:pt x="142365" y="16509"/>
                </a:lnTo>
                <a:lnTo>
                  <a:pt x="143242" y="16509"/>
                </a:lnTo>
                <a:lnTo>
                  <a:pt x="143402" y="15239"/>
                </a:lnTo>
                <a:close/>
              </a:path>
              <a:path w="158115" h="299720">
                <a:moveTo>
                  <a:pt x="157795" y="13969"/>
                </a:moveTo>
                <a:lnTo>
                  <a:pt x="91963" y="13969"/>
                </a:lnTo>
                <a:lnTo>
                  <a:pt x="100389" y="15239"/>
                </a:lnTo>
                <a:lnTo>
                  <a:pt x="143464" y="15239"/>
                </a:lnTo>
                <a:lnTo>
                  <a:pt x="143574" y="16509"/>
                </a:lnTo>
                <a:lnTo>
                  <a:pt x="157638" y="16509"/>
                </a:lnTo>
                <a:lnTo>
                  <a:pt x="157874" y="15239"/>
                </a:lnTo>
                <a:lnTo>
                  <a:pt x="157795" y="13969"/>
                </a:lnTo>
                <a:close/>
              </a:path>
            </a:pathLst>
          </a:custGeom>
          <a:solidFill>
            <a:srgbClr val="000000"/>
          </a:solidFill>
        </p:spPr>
        <p:txBody>
          <a:bodyPr wrap="square" lIns="0" tIns="0" rIns="0" bIns="0" rtlCol="0"/>
          <a:lstStyle/>
          <a:p>
            <a:endParaRPr/>
          </a:p>
        </p:txBody>
      </p:sp>
      <p:pic>
        <p:nvPicPr>
          <p:cNvPr id="83" name="object 83"/>
          <p:cNvPicPr/>
          <p:nvPr/>
        </p:nvPicPr>
        <p:blipFill>
          <a:blip r:embed="rId43" cstate="print"/>
          <a:stretch>
            <a:fillRect/>
          </a:stretch>
        </p:blipFill>
        <p:spPr>
          <a:xfrm>
            <a:off x="1316271" y="3695694"/>
            <a:ext cx="191107" cy="175790"/>
          </a:xfrm>
          <a:prstGeom prst="rect">
            <a:avLst/>
          </a:prstGeom>
        </p:spPr>
      </p:pic>
      <p:pic>
        <p:nvPicPr>
          <p:cNvPr id="84" name="object 84"/>
          <p:cNvPicPr/>
          <p:nvPr/>
        </p:nvPicPr>
        <p:blipFill>
          <a:blip r:embed="rId44" cstate="print"/>
          <a:stretch>
            <a:fillRect/>
          </a:stretch>
        </p:blipFill>
        <p:spPr>
          <a:xfrm>
            <a:off x="1831957" y="3681061"/>
            <a:ext cx="194135" cy="160599"/>
          </a:xfrm>
          <a:prstGeom prst="rect">
            <a:avLst/>
          </a:prstGeom>
        </p:spPr>
      </p:pic>
      <p:pic>
        <p:nvPicPr>
          <p:cNvPr id="85" name="object 85"/>
          <p:cNvPicPr/>
          <p:nvPr/>
        </p:nvPicPr>
        <p:blipFill>
          <a:blip r:embed="rId45" cstate="print"/>
          <a:stretch>
            <a:fillRect/>
          </a:stretch>
        </p:blipFill>
        <p:spPr>
          <a:xfrm>
            <a:off x="2246612" y="3730968"/>
            <a:ext cx="199488" cy="138896"/>
          </a:xfrm>
          <a:prstGeom prst="rect">
            <a:avLst/>
          </a:prstGeom>
        </p:spPr>
      </p:pic>
      <p:pic>
        <p:nvPicPr>
          <p:cNvPr id="86" name="object 86"/>
          <p:cNvPicPr/>
          <p:nvPr/>
        </p:nvPicPr>
        <p:blipFill>
          <a:blip r:embed="rId46" cstate="print"/>
          <a:stretch>
            <a:fillRect/>
          </a:stretch>
        </p:blipFill>
        <p:spPr>
          <a:xfrm>
            <a:off x="2725653" y="3723926"/>
            <a:ext cx="209624" cy="146492"/>
          </a:xfrm>
          <a:prstGeom prst="rect">
            <a:avLst/>
          </a:prstGeom>
        </p:spPr>
      </p:pic>
      <p:sp>
        <p:nvSpPr>
          <p:cNvPr id="87" name="object 87"/>
          <p:cNvSpPr/>
          <p:nvPr/>
        </p:nvSpPr>
        <p:spPr>
          <a:xfrm>
            <a:off x="3256463" y="3776513"/>
            <a:ext cx="252834" cy="153003"/>
          </a:xfrm>
          <a:custGeom>
            <a:avLst/>
            <a:gdLst/>
            <a:ahLst/>
            <a:cxnLst/>
            <a:rect l="l" t="t" r="r" b="b"/>
            <a:pathLst>
              <a:path w="295910" h="179070">
                <a:moveTo>
                  <a:pt x="1143" y="175298"/>
                </a:moveTo>
                <a:lnTo>
                  <a:pt x="1143" y="176530"/>
                </a:lnTo>
                <a:lnTo>
                  <a:pt x="4369" y="179070"/>
                </a:lnTo>
                <a:lnTo>
                  <a:pt x="7781" y="179070"/>
                </a:lnTo>
                <a:lnTo>
                  <a:pt x="1143" y="175298"/>
                </a:lnTo>
                <a:close/>
              </a:path>
              <a:path w="295910" h="179070">
                <a:moveTo>
                  <a:pt x="15467" y="173990"/>
                </a:moveTo>
                <a:lnTo>
                  <a:pt x="1313" y="173990"/>
                </a:lnTo>
                <a:lnTo>
                  <a:pt x="1143" y="174895"/>
                </a:lnTo>
                <a:lnTo>
                  <a:pt x="1143" y="175298"/>
                </a:lnTo>
                <a:lnTo>
                  <a:pt x="7781" y="179070"/>
                </a:lnTo>
                <a:lnTo>
                  <a:pt x="13439" y="177800"/>
                </a:lnTo>
                <a:lnTo>
                  <a:pt x="15035" y="175260"/>
                </a:lnTo>
                <a:lnTo>
                  <a:pt x="15226" y="175260"/>
                </a:lnTo>
                <a:lnTo>
                  <a:pt x="15467" y="173990"/>
                </a:lnTo>
                <a:close/>
              </a:path>
              <a:path w="295910" h="179070">
                <a:moveTo>
                  <a:pt x="15552" y="173471"/>
                </a:moveTo>
                <a:lnTo>
                  <a:pt x="15226" y="175260"/>
                </a:lnTo>
                <a:lnTo>
                  <a:pt x="15035" y="175260"/>
                </a:lnTo>
                <a:lnTo>
                  <a:pt x="13439" y="177800"/>
                </a:lnTo>
                <a:lnTo>
                  <a:pt x="7781" y="179070"/>
                </a:lnTo>
                <a:lnTo>
                  <a:pt x="12326" y="179070"/>
                </a:lnTo>
                <a:lnTo>
                  <a:pt x="15552" y="176530"/>
                </a:lnTo>
                <a:lnTo>
                  <a:pt x="15552" y="173471"/>
                </a:lnTo>
                <a:close/>
              </a:path>
              <a:path w="295910" h="179070">
                <a:moveTo>
                  <a:pt x="1771" y="168167"/>
                </a:moveTo>
                <a:lnTo>
                  <a:pt x="1143" y="168910"/>
                </a:lnTo>
                <a:lnTo>
                  <a:pt x="1143" y="174895"/>
                </a:lnTo>
                <a:lnTo>
                  <a:pt x="1313" y="173990"/>
                </a:lnTo>
                <a:lnTo>
                  <a:pt x="15467" y="173990"/>
                </a:lnTo>
                <a:lnTo>
                  <a:pt x="15552" y="171450"/>
                </a:lnTo>
                <a:lnTo>
                  <a:pt x="15352" y="171450"/>
                </a:lnTo>
                <a:lnTo>
                  <a:pt x="15235" y="170180"/>
                </a:lnTo>
                <a:lnTo>
                  <a:pt x="1484" y="170180"/>
                </a:lnTo>
                <a:lnTo>
                  <a:pt x="1771" y="168167"/>
                </a:lnTo>
                <a:close/>
              </a:path>
              <a:path w="295910" h="179070">
                <a:moveTo>
                  <a:pt x="8000" y="123855"/>
                </a:moveTo>
                <a:lnTo>
                  <a:pt x="787" y="168167"/>
                </a:lnTo>
                <a:lnTo>
                  <a:pt x="909" y="171450"/>
                </a:lnTo>
                <a:lnTo>
                  <a:pt x="993" y="172720"/>
                </a:lnTo>
                <a:lnTo>
                  <a:pt x="1130" y="173990"/>
                </a:lnTo>
                <a:lnTo>
                  <a:pt x="1143" y="168910"/>
                </a:lnTo>
                <a:lnTo>
                  <a:pt x="1771" y="168167"/>
                </a:lnTo>
                <a:lnTo>
                  <a:pt x="2752" y="161290"/>
                </a:lnTo>
                <a:lnTo>
                  <a:pt x="3132" y="160020"/>
                </a:lnTo>
                <a:lnTo>
                  <a:pt x="4474" y="153670"/>
                </a:lnTo>
                <a:lnTo>
                  <a:pt x="5047" y="149860"/>
                </a:lnTo>
                <a:lnTo>
                  <a:pt x="5331" y="148590"/>
                </a:lnTo>
                <a:lnTo>
                  <a:pt x="6408" y="139700"/>
                </a:lnTo>
                <a:lnTo>
                  <a:pt x="7442" y="132080"/>
                </a:lnTo>
                <a:lnTo>
                  <a:pt x="7701" y="130810"/>
                </a:lnTo>
                <a:lnTo>
                  <a:pt x="7925" y="127000"/>
                </a:lnTo>
                <a:lnTo>
                  <a:pt x="8000" y="123855"/>
                </a:lnTo>
                <a:close/>
              </a:path>
              <a:path w="295910" h="179070">
                <a:moveTo>
                  <a:pt x="22337" y="127060"/>
                </a:moveTo>
                <a:lnTo>
                  <a:pt x="15213" y="168508"/>
                </a:lnTo>
                <a:lnTo>
                  <a:pt x="15552" y="168910"/>
                </a:lnTo>
                <a:lnTo>
                  <a:pt x="15552" y="173471"/>
                </a:lnTo>
                <a:lnTo>
                  <a:pt x="15675" y="172720"/>
                </a:lnTo>
                <a:lnTo>
                  <a:pt x="16022" y="171450"/>
                </a:lnTo>
                <a:lnTo>
                  <a:pt x="16843" y="165100"/>
                </a:lnTo>
                <a:lnTo>
                  <a:pt x="17248" y="162560"/>
                </a:lnTo>
                <a:lnTo>
                  <a:pt x="18609" y="156210"/>
                </a:lnTo>
                <a:lnTo>
                  <a:pt x="19295" y="152400"/>
                </a:lnTo>
                <a:lnTo>
                  <a:pt x="19600" y="149860"/>
                </a:lnTo>
                <a:lnTo>
                  <a:pt x="20762" y="140970"/>
                </a:lnTo>
                <a:lnTo>
                  <a:pt x="21760" y="134620"/>
                </a:lnTo>
                <a:lnTo>
                  <a:pt x="22053" y="132080"/>
                </a:lnTo>
                <a:lnTo>
                  <a:pt x="22337" y="127060"/>
                </a:lnTo>
                <a:close/>
              </a:path>
              <a:path w="295910" h="179070">
                <a:moveTo>
                  <a:pt x="15213" y="168508"/>
                </a:moveTo>
                <a:lnTo>
                  <a:pt x="15220" y="168722"/>
                </a:lnTo>
                <a:lnTo>
                  <a:pt x="15546" y="168910"/>
                </a:lnTo>
                <a:lnTo>
                  <a:pt x="15280" y="169996"/>
                </a:lnTo>
                <a:lnTo>
                  <a:pt x="15352" y="171450"/>
                </a:lnTo>
                <a:lnTo>
                  <a:pt x="15552" y="171450"/>
                </a:lnTo>
                <a:lnTo>
                  <a:pt x="15552" y="168910"/>
                </a:lnTo>
                <a:lnTo>
                  <a:pt x="15213" y="168508"/>
                </a:lnTo>
                <a:close/>
              </a:path>
              <a:path w="295910" h="179070">
                <a:moveTo>
                  <a:pt x="8914" y="165100"/>
                </a:moveTo>
                <a:lnTo>
                  <a:pt x="4369" y="165100"/>
                </a:lnTo>
                <a:lnTo>
                  <a:pt x="1771" y="168167"/>
                </a:lnTo>
                <a:lnTo>
                  <a:pt x="1484" y="170180"/>
                </a:lnTo>
                <a:lnTo>
                  <a:pt x="1780" y="170180"/>
                </a:lnTo>
                <a:lnTo>
                  <a:pt x="3294" y="166370"/>
                </a:lnTo>
                <a:lnTo>
                  <a:pt x="8914" y="165100"/>
                </a:lnTo>
                <a:close/>
              </a:path>
              <a:path w="295910" h="179070">
                <a:moveTo>
                  <a:pt x="8914" y="165100"/>
                </a:moveTo>
                <a:lnTo>
                  <a:pt x="3294" y="166370"/>
                </a:lnTo>
                <a:lnTo>
                  <a:pt x="1780" y="170180"/>
                </a:lnTo>
                <a:lnTo>
                  <a:pt x="15235" y="170180"/>
                </a:lnTo>
                <a:lnTo>
                  <a:pt x="15220" y="168722"/>
                </a:lnTo>
                <a:lnTo>
                  <a:pt x="8914" y="165100"/>
                </a:lnTo>
                <a:close/>
              </a:path>
              <a:path w="295910" h="179070">
                <a:moveTo>
                  <a:pt x="15220" y="168722"/>
                </a:moveTo>
                <a:lnTo>
                  <a:pt x="15280" y="169996"/>
                </a:lnTo>
                <a:lnTo>
                  <a:pt x="15546" y="168910"/>
                </a:lnTo>
                <a:lnTo>
                  <a:pt x="15220" y="168722"/>
                </a:lnTo>
                <a:close/>
              </a:path>
              <a:path w="295910" h="179070">
                <a:moveTo>
                  <a:pt x="12326" y="165100"/>
                </a:moveTo>
                <a:lnTo>
                  <a:pt x="8914" y="165100"/>
                </a:lnTo>
                <a:lnTo>
                  <a:pt x="15220" y="168722"/>
                </a:lnTo>
                <a:lnTo>
                  <a:pt x="15213" y="168508"/>
                </a:lnTo>
                <a:lnTo>
                  <a:pt x="12326" y="165100"/>
                </a:lnTo>
                <a:close/>
              </a:path>
              <a:path w="295910" h="179070">
                <a:moveTo>
                  <a:pt x="15164" y="165100"/>
                </a:moveTo>
                <a:lnTo>
                  <a:pt x="12326" y="165100"/>
                </a:lnTo>
                <a:lnTo>
                  <a:pt x="15213" y="168508"/>
                </a:lnTo>
                <a:lnTo>
                  <a:pt x="15164" y="165100"/>
                </a:lnTo>
                <a:close/>
              </a:path>
              <a:path w="295910" h="179070">
                <a:moveTo>
                  <a:pt x="22288" y="88248"/>
                </a:moveTo>
                <a:lnTo>
                  <a:pt x="20448" y="92710"/>
                </a:lnTo>
                <a:lnTo>
                  <a:pt x="17032" y="101600"/>
                </a:lnTo>
                <a:lnTo>
                  <a:pt x="12782" y="111760"/>
                </a:lnTo>
                <a:lnTo>
                  <a:pt x="8798" y="121920"/>
                </a:lnTo>
                <a:lnTo>
                  <a:pt x="8000" y="123855"/>
                </a:lnTo>
                <a:lnTo>
                  <a:pt x="7925" y="127000"/>
                </a:lnTo>
                <a:lnTo>
                  <a:pt x="7701" y="130810"/>
                </a:lnTo>
                <a:lnTo>
                  <a:pt x="7442" y="132080"/>
                </a:lnTo>
                <a:lnTo>
                  <a:pt x="6408" y="139700"/>
                </a:lnTo>
                <a:lnTo>
                  <a:pt x="5331" y="148590"/>
                </a:lnTo>
                <a:lnTo>
                  <a:pt x="5047" y="149860"/>
                </a:lnTo>
                <a:lnTo>
                  <a:pt x="4474" y="153670"/>
                </a:lnTo>
                <a:lnTo>
                  <a:pt x="3132" y="160020"/>
                </a:lnTo>
                <a:lnTo>
                  <a:pt x="2752" y="161290"/>
                </a:lnTo>
                <a:lnTo>
                  <a:pt x="1771" y="168167"/>
                </a:lnTo>
                <a:lnTo>
                  <a:pt x="4369" y="165100"/>
                </a:lnTo>
                <a:lnTo>
                  <a:pt x="15164" y="165100"/>
                </a:lnTo>
                <a:lnTo>
                  <a:pt x="15268" y="157480"/>
                </a:lnTo>
                <a:lnTo>
                  <a:pt x="16112" y="149860"/>
                </a:lnTo>
                <a:lnTo>
                  <a:pt x="17495" y="142240"/>
                </a:lnTo>
                <a:lnTo>
                  <a:pt x="20899" y="130810"/>
                </a:lnTo>
                <a:lnTo>
                  <a:pt x="22337" y="127060"/>
                </a:lnTo>
                <a:lnTo>
                  <a:pt x="22288" y="88248"/>
                </a:lnTo>
                <a:close/>
              </a:path>
              <a:path w="295910" h="179070">
                <a:moveTo>
                  <a:pt x="230528" y="13970"/>
                </a:moveTo>
                <a:lnTo>
                  <a:pt x="215551" y="13970"/>
                </a:lnTo>
                <a:lnTo>
                  <a:pt x="216167" y="15240"/>
                </a:lnTo>
                <a:lnTo>
                  <a:pt x="216890" y="17780"/>
                </a:lnTo>
                <a:lnTo>
                  <a:pt x="217929" y="21590"/>
                </a:lnTo>
                <a:lnTo>
                  <a:pt x="218695" y="24130"/>
                </a:lnTo>
                <a:lnTo>
                  <a:pt x="219108" y="26670"/>
                </a:lnTo>
                <a:lnTo>
                  <a:pt x="219465" y="30480"/>
                </a:lnTo>
                <a:lnTo>
                  <a:pt x="219524" y="35560"/>
                </a:lnTo>
                <a:lnTo>
                  <a:pt x="219400" y="83820"/>
                </a:lnTo>
                <a:lnTo>
                  <a:pt x="219719" y="95250"/>
                </a:lnTo>
                <a:lnTo>
                  <a:pt x="219926" y="97790"/>
                </a:lnTo>
                <a:lnTo>
                  <a:pt x="220187" y="100330"/>
                </a:lnTo>
                <a:lnTo>
                  <a:pt x="220222" y="105410"/>
                </a:lnTo>
                <a:lnTo>
                  <a:pt x="220359" y="107950"/>
                </a:lnTo>
                <a:lnTo>
                  <a:pt x="221940" y="111760"/>
                </a:lnTo>
                <a:lnTo>
                  <a:pt x="222703" y="111760"/>
                </a:lnTo>
                <a:lnTo>
                  <a:pt x="223672" y="113030"/>
                </a:lnTo>
                <a:lnTo>
                  <a:pt x="263470" y="128270"/>
                </a:lnTo>
                <a:lnTo>
                  <a:pt x="275263" y="130810"/>
                </a:lnTo>
                <a:lnTo>
                  <a:pt x="280255" y="132080"/>
                </a:lnTo>
                <a:lnTo>
                  <a:pt x="289261" y="135890"/>
                </a:lnTo>
                <a:lnTo>
                  <a:pt x="293315" y="133350"/>
                </a:lnTo>
                <a:lnTo>
                  <a:pt x="295733" y="125730"/>
                </a:lnTo>
                <a:lnTo>
                  <a:pt x="293642" y="121920"/>
                </a:lnTo>
                <a:lnTo>
                  <a:pt x="284214" y="118110"/>
                </a:lnTo>
                <a:lnTo>
                  <a:pt x="279061" y="116840"/>
                </a:lnTo>
                <a:lnTo>
                  <a:pt x="266931" y="114300"/>
                </a:lnTo>
                <a:lnTo>
                  <a:pt x="253197" y="110490"/>
                </a:lnTo>
                <a:lnTo>
                  <a:pt x="243491" y="107950"/>
                </a:lnTo>
                <a:lnTo>
                  <a:pt x="237382" y="105410"/>
                </a:lnTo>
                <a:lnTo>
                  <a:pt x="234439" y="104140"/>
                </a:lnTo>
                <a:lnTo>
                  <a:pt x="234687" y="104140"/>
                </a:lnTo>
                <a:lnTo>
                  <a:pt x="234731" y="100330"/>
                </a:lnTo>
                <a:lnTo>
                  <a:pt x="234292" y="96520"/>
                </a:lnTo>
                <a:lnTo>
                  <a:pt x="234107" y="93980"/>
                </a:lnTo>
                <a:lnTo>
                  <a:pt x="233849" y="85090"/>
                </a:lnTo>
                <a:lnTo>
                  <a:pt x="233968" y="34290"/>
                </a:lnTo>
                <a:lnTo>
                  <a:pt x="233898" y="30480"/>
                </a:lnTo>
                <a:lnTo>
                  <a:pt x="233378" y="24130"/>
                </a:lnTo>
                <a:lnTo>
                  <a:pt x="232807" y="21590"/>
                </a:lnTo>
                <a:lnTo>
                  <a:pt x="231409" y="16510"/>
                </a:lnTo>
                <a:lnTo>
                  <a:pt x="230528" y="13970"/>
                </a:lnTo>
                <a:close/>
              </a:path>
              <a:path w="295910" h="179070">
                <a:moveTo>
                  <a:pt x="100417" y="22860"/>
                </a:moveTo>
                <a:lnTo>
                  <a:pt x="85171" y="22860"/>
                </a:lnTo>
                <a:lnTo>
                  <a:pt x="80047" y="24130"/>
                </a:lnTo>
                <a:lnTo>
                  <a:pt x="76373" y="25400"/>
                </a:lnTo>
                <a:lnTo>
                  <a:pt x="68071" y="27940"/>
                </a:lnTo>
                <a:lnTo>
                  <a:pt x="29752" y="74930"/>
                </a:lnTo>
                <a:lnTo>
                  <a:pt x="27215" y="78740"/>
                </a:lnTo>
                <a:lnTo>
                  <a:pt x="22544" y="87630"/>
                </a:lnTo>
                <a:lnTo>
                  <a:pt x="22288" y="88248"/>
                </a:lnTo>
                <a:lnTo>
                  <a:pt x="22337" y="127060"/>
                </a:lnTo>
                <a:lnTo>
                  <a:pt x="27853" y="113030"/>
                </a:lnTo>
                <a:lnTo>
                  <a:pt x="31180" y="104140"/>
                </a:lnTo>
                <a:lnTo>
                  <a:pt x="33678" y="97790"/>
                </a:lnTo>
                <a:lnTo>
                  <a:pt x="35627" y="93980"/>
                </a:lnTo>
                <a:lnTo>
                  <a:pt x="39814" y="85090"/>
                </a:lnTo>
                <a:lnTo>
                  <a:pt x="42150" y="81280"/>
                </a:lnTo>
                <a:lnTo>
                  <a:pt x="54206" y="62230"/>
                </a:lnTo>
                <a:lnTo>
                  <a:pt x="56439" y="59690"/>
                </a:lnTo>
                <a:lnTo>
                  <a:pt x="63538" y="50800"/>
                </a:lnTo>
                <a:lnTo>
                  <a:pt x="66700" y="46990"/>
                </a:lnTo>
                <a:lnTo>
                  <a:pt x="72053" y="43180"/>
                </a:lnTo>
                <a:lnTo>
                  <a:pt x="74728" y="41910"/>
                </a:lnTo>
                <a:lnTo>
                  <a:pt x="80772" y="39370"/>
                </a:lnTo>
                <a:lnTo>
                  <a:pt x="83246" y="38100"/>
                </a:lnTo>
                <a:lnTo>
                  <a:pt x="97192" y="38100"/>
                </a:lnTo>
                <a:lnTo>
                  <a:pt x="96719" y="36830"/>
                </a:lnTo>
                <a:lnTo>
                  <a:pt x="113923" y="36830"/>
                </a:lnTo>
                <a:lnTo>
                  <a:pt x="112813" y="34290"/>
                </a:lnTo>
                <a:lnTo>
                  <a:pt x="110599" y="31750"/>
                </a:lnTo>
                <a:lnTo>
                  <a:pt x="107621" y="26670"/>
                </a:lnTo>
                <a:lnTo>
                  <a:pt x="106037" y="25400"/>
                </a:lnTo>
                <a:lnTo>
                  <a:pt x="100417" y="22860"/>
                </a:lnTo>
                <a:close/>
              </a:path>
              <a:path w="295910" h="179070">
                <a:moveTo>
                  <a:pt x="5635" y="53340"/>
                </a:moveTo>
                <a:lnTo>
                  <a:pt x="6180" y="55880"/>
                </a:lnTo>
                <a:lnTo>
                  <a:pt x="6445" y="57150"/>
                </a:lnTo>
                <a:lnTo>
                  <a:pt x="7052" y="64770"/>
                </a:lnTo>
                <a:lnTo>
                  <a:pt x="7439" y="68580"/>
                </a:lnTo>
                <a:lnTo>
                  <a:pt x="7681" y="73660"/>
                </a:lnTo>
                <a:lnTo>
                  <a:pt x="7781" y="77470"/>
                </a:lnTo>
                <a:lnTo>
                  <a:pt x="7883" y="116840"/>
                </a:lnTo>
                <a:lnTo>
                  <a:pt x="8000" y="123855"/>
                </a:lnTo>
                <a:lnTo>
                  <a:pt x="8798" y="121920"/>
                </a:lnTo>
                <a:lnTo>
                  <a:pt x="12782" y="111760"/>
                </a:lnTo>
                <a:lnTo>
                  <a:pt x="17032" y="101600"/>
                </a:lnTo>
                <a:lnTo>
                  <a:pt x="20448" y="92710"/>
                </a:lnTo>
                <a:lnTo>
                  <a:pt x="22288" y="88248"/>
                </a:lnTo>
                <a:lnTo>
                  <a:pt x="22304" y="86360"/>
                </a:lnTo>
                <a:lnTo>
                  <a:pt x="11510" y="86360"/>
                </a:lnTo>
                <a:lnTo>
                  <a:pt x="14736" y="82550"/>
                </a:lnTo>
                <a:lnTo>
                  <a:pt x="14736" y="54610"/>
                </a:lnTo>
                <a:lnTo>
                  <a:pt x="8170" y="54610"/>
                </a:lnTo>
                <a:lnTo>
                  <a:pt x="5635" y="53340"/>
                </a:lnTo>
                <a:close/>
              </a:path>
              <a:path w="295910" h="179070">
                <a:moveTo>
                  <a:pt x="10167" y="39370"/>
                </a:moveTo>
                <a:lnTo>
                  <a:pt x="5636" y="39370"/>
                </a:lnTo>
                <a:lnTo>
                  <a:pt x="305" y="44450"/>
                </a:lnTo>
                <a:lnTo>
                  <a:pt x="98" y="45720"/>
                </a:lnTo>
                <a:lnTo>
                  <a:pt x="0" y="52070"/>
                </a:lnTo>
                <a:lnTo>
                  <a:pt x="217" y="54610"/>
                </a:lnTo>
                <a:lnTo>
                  <a:pt x="326" y="82550"/>
                </a:lnTo>
                <a:lnTo>
                  <a:pt x="3552" y="86360"/>
                </a:lnTo>
                <a:lnTo>
                  <a:pt x="7888" y="86360"/>
                </a:lnTo>
                <a:lnTo>
                  <a:pt x="7781" y="77470"/>
                </a:lnTo>
                <a:lnTo>
                  <a:pt x="7681" y="73660"/>
                </a:lnTo>
                <a:lnTo>
                  <a:pt x="7439" y="68580"/>
                </a:lnTo>
                <a:lnTo>
                  <a:pt x="7052" y="64770"/>
                </a:lnTo>
                <a:lnTo>
                  <a:pt x="6445" y="57150"/>
                </a:lnTo>
                <a:lnTo>
                  <a:pt x="6180" y="55880"/>
                </a:lnTo>
                <a:lnTo>
                  <a:pt x="5594" y="53340"/>
                </a:lnTo>
                <a:lnTo>
                  <a:pt x="12027" y="53340"/>
                </a:lnTo>
                <a:lnTo>
                  <a:pt x="13646" y="52070"/>
                </a:lnTo>
                <a:lnTo>
                  <a:pt x="14071" y="50800"/>
                </a:lnTo>
                <a:lnTo>
                  <a:pt x="14299" y="49530"/>
                </a:lnTo>
                <a:lnTo>
                  <a:pt x="19413" y="49530"/>
                </a:lnTo>
                <a:lnTo>
                  <a:pt x="18021" y="45720"/>
                </a:lnTo>
                <a:lnTo>
                  <a:pt x="16455" y="43180"/>
                </a:lnTo>
                <a:lnTo>
                  <a:pt x="10167" y="39370"/>
                </a:lnTo>
                <a:close/>
              </a:path>
              <a:path w="295910" h="179070">
                <a:moveTo>
                  <a:pt x="19413" y="49530"/>
                </a:moveTo>
                <a:lnTo>
                  <a:pt x="14299" y="49530"/>
                </a:lnTo>
                <a:lnTo>
                  <a:pt x="14626" y="53340"/>
                </a:lnTo>
                <a:lnTo>
                  <a:pt x="14736" y="82550"/>
                </a:lnTo>
                <a:lnTo>
                  <a:pt x="11510" y="86360"/>
                </a:lnTo>
                <a:lnTo>
                  <a:pt x="22304" y="86360"/>
                </a:lnTo>
                <a:lnTo>
                  <a:pt x="20341" y="52070"/>
                </a:lnTo>
                <a:lnTo>
                  <a:pt x="19413" y="49530"/>
                </a:lnTo>
                <a:close/>
              </a:path>
              <a:path w="295910" h="179070">
                <a:moveTo>
                  <a:pt x="113923" y="36830"/>
                </a:moveTo>
                <a:lnTo>
                  <a:pt x="96719" y="36830"/>
                </a:lnTo>
                <a:lnTo>
                  <a:pt x="97801" y="38100"/>
                </a:lnTo>
                <a:lnTo>
                  <a:pt x="97192" y="38100"/>
                </a:lnTo>
                <a:lnTo>
                  <a:pt x="99240" y="40640"/>
                </a:lnTo>
                <a:lnTo>
                  <a:pt x="100420" y="41910"/>
                </a:lnTo>
                <a:lnTo>
                  <a:pt x="101686" y="44450"/>
                </a:lnTo>
                <a:lnTo>
                  <a:pt x="103120" y="48260"/>
                </a:lnTo>
                <a:lnTo>
                  <a:pt x="103792" y="49530"/>
                </a:lnTo>
                <a:lnTo>
                  <a:pt x="105914" y="55880"/>
                </a:lnTo>
                <a:lnTo>
                  <a:pt x="107441" y="60960"/>
                </a:lnTo>
                <a:lnTo>
                  <a:pt x="108383" y="64770"/>
                </a:lnTo>
                <a:lnTo>
                  <a:pt x="108736" y="67310"/>
                </a:lnTo>
                <a:lnTo>
                  <a:pt x="108948" y="68580"/>
                </a:lnTo>
                <a:lnTo>
                  <a:pt x="109578" y="69850"/>
                </a:lnTo>
                <a:lnTo>
                  <a:pt x="110423" y="71120"/>
                </a:lnTo>
                <a:lnTo>
                  <a:pt x="111720" y="72390"/>
                </a:lnTo>
                <a:lnTo>
                  <a:pt x="113760" y="74930"/>
                </a:lnTo>
                <a:lnTo>
                  <a:pt x="114987" y="76200"/>
                </a:lnTo>
                <a:lnTo>
                  <a:pt x="116341" y="76200"/>
                </a:lnTo>
                <a:lnTo>
                  <a:pt x="121654" y="77470"/>
                </a:lnTo>
                <a:lnTo>
                  <a:pt x="127819" y="77470"/>
                </a:lnTo>
                <a:lnTo>
                  <a:pt x="134343" y="73660"/>
                </a:lnTo>
                <a:lnTo>
                  <a:pt x="136219" y="72390"/>
                </a:lnTo>
                <a:lnTo>
                  <a:pt x="141017" y="67310"/>
                </a:lnTo>
                <a:lnTo>
                  <a:pt x="142501" y="66040"/>
                </a:lnTo>
                <a:lnTo>
                  <a:pt x="145725" y="63500"/>
                </a:lnTo>
                <a:lnTo>
                  <a:pt x="122362" y="63500"/>
                </a:lnTo>
                <a:lnTo>
                  <a:pt x="121662" y="62230"/>
                </a:lnTo>
                <a:lnTo>
                  <a:pt x="122479" y="62230"/>
                </a:lnTo>
                <a:lnTo>
                  <a:pt x="121320" y="57150"/>
                </a:lnTo>
                <a:lnTo>
                  <a:pt x="119719" y="52070"/>
                </a:lnTo>
                <a:lnTo>
                  <a:pt x="117587" y="45720"/>
                </a:lnTo>
                <a:lnTo>
                  <a:pt x="116769" y="43180"/>
                </a:lnTo>
                <a:lnTo>
                  <a:pt x="116389" y="41910"/>
                </a:lnTo>
                <a:lnTo>
                  <a:pt x="114479" y="38100"/>
                </a:lnTo>
                <a:lnTo>
                  <a:pt x="97801" y="38100"/>
                </a:lnTo>
                <a:lnTo>
                  <a:pt x="96719" y="36830"/>
                </a:lnTo>
                <a:lnTo>
                  <a:pt x="113923" y="36830"/>
                </a:lnTo>
                <a:close/>
              </a:path>
              <a:path w="295910" h="179070">
                <a:moveTo>
                  <a:pt x="122479" y="62230"/>
                </a:moveTo>
                <a:lnTo>
                  <a:pt x="121662" y="62230"/>
                </a:lnTo>
                <a:lnTo>
                  <a:pt x="122362" y="63500"/>
                </a:lnTo>
                <a:lnTo>
                  <a:pt x="122768" y="63500"/>
                </a:lnTo>
                <a:lnTo>
                  <a:pt x="122479" y="62230"/>
                </a:lnTo>
                <a:close/>
              </a:path>
              <a:path w="295910" h="179070">
                <a:moveTo>
                  <a:pt x="138349" y="49530"/>
                </a:moveTo>
                <a:lnTo>
                  <a:pt x="133467" y="54610"/>
                </a:lnTo>
                <a:lnTo>
                  <a:pt x="132476" y="55880"/>
                </a:lnTo>
                <a:lnTo>
                  <a:pt x="130894" y="57150"/>
                </a:lnTo>
                <a:lnTo>
                  <a:pt x="127030" y="60960"/>
                </a:lnTo>
                <a:lnTo>
                  <a:pt x="126344" y="62230"/>
                </a:lnTo>
                <a:lnTo>
                  <a:pt x="122479" y="62230"/>
                </a:lnTo>
                <a:lnTo>
                  <a:pt x="122768" y="63500"/>
                </a:lnTo>
                <a:lnTo>
                  <a:pt x="145725" y="63500"/>
                </a:lnTo>
                <a:lnTo>
                  <a:pt x="148675" y="59690"/>
                </a:lnTo>
                <a:lnTo>
                  <a:pt x="148356" y="59690"/>
                </a:lnTo>
                <a:lnTo>
                  <a:pt x="156164" y="52070"/>
                </a:lnTo>
                <a:lnTo>
                  <a:pt x="157967" y="50800"/>
                </a:lnTo>
                <a:lnTo>
                  <a:pt x="138058" y="50800"/>
                </a:lnTo>
                <a:lnTo>
                  <a:pt x="138349" y="49530"/>
                </a:lnTo>
                <a:close/>
              </a:path>
              <a:path w="295910" h="179070">
                <a:moveTo>
                  <a:pt x="12027" y="53340"/>
                </a:moveTo>
                <a:lnTo>
                  <a:pt x="5635" y="53340"/>
                </a:lnTo>
                <a:lnTo>
                  <a:pt x="8170" y="54610"/>
                </a:lnTo>
                <a:lnTo>
                  <a:pt x="10407" y="54610"/>
                </a:lnTo>
                <a:lnTo>
                  <a:pt x="12027" y="53340"/>
                </a:lnTo>
                <a:close/>
              </a:path>
              <a:path w="295910" h="179070">
                <a:moveTo>
                  <a:pt x="14299" y="49530"/>
                </a:moveTo>
                <a:lnTo>
                  <a:pt x="14071" y="50800"/>
                </a:lnTo>
                <a:lnTo>
                  <a:pt x="13646" y="52070"/>
                </a:lnTo>
                <a:lnTo>
                  <a:pt x="10407" y="54610"/>
                </a:lnTo>
                <a:lnTo>
                  <a:pt x="14736" y="54610"/>
                </a:lnTo>
                <a:lnTo>
                  <a:pt x="14299" y="49530"/>
                </a:lnTo>
                <a:close/>
              </a:path>
              <a:path w="295910" h="179070">
                <a:moveTo>
                  <a:pt x="220369" y="0"/>
                </a:moveTo>
                <a:lnTo>
                  <a:pt x="211010" y="0"/>
                </a:lnTo>
                <a:lnTo>
                  <a:pt x="206159" y="1270"/>
                </a:lnTo>
                <a:lnTo>
                  <a:pt x="202470" y="1270"/>
                </a:lnTo>
                <a:lnTo>
                  <a:pt x="194377" y="5080"/>
                </a:lnTo>
                <a:lnTo>
                  <a:pt x="192228" y="6350"/>
                </a:lnTo>
                <a:lnTo>
                  <a:pt x="184688" y="10160"/>
                </a:lnTo>
                <a:lnTo>
                  <a:pt x="179805" y="13970"/>
                </a:lnTo>
                <a:lnTo>
                  <a:pt x="177479" y="15240"/>
                </a:lnTo>
                <a:lnTo>
                  <a:pt x="173013" y="17780"/>
                </a:lnTo>
                <a:lnTo>
                  <a:pt x="171416" y="20320"/>
                </a:lnTo>
                <a:lnTo>
                  <a:pt x="167641" y="22860"/>
                </a:lnTo>
                <a:lnTo>
                  <a:pt x="164055" y="26670"/>
                </a:lnTo>
                <a:lnTo>
                  <a:pt x="155495" y="33020"/>
                </a:lnTo>
                <a:lnTo>
                  <a:pt x="153632" y="35560"/>
                </a:lnTo>
                <a:lnTo>
                  <a:pt x="149588" y="39370"/>
                </a:lnTo>
                <a:lnTo>
                  <a:pt x="147957" y="40640"/>
                </a:lnTo>
                <a:lnTo>
                  <a:pt x="144987" y="43180"/>
                </a:lnTo>
                <a:lnTo>
                  <a:pt x="139091" y="49530"/>
                </a:lnTo>
                <a:lnTo>
                  <a:pt x="138058" y="50800"/>
                </a:lnTo>
                <a:lnTo>
                  <a:pt x="157967" y="50800"/>
                </a:lnTo>
                <a:lnTo>
                  <a:pt x="159479" y="49530"/>
                </a:lnTo>
                <a:lnTo>
                  <a:pt x="163168" y="45720"/>
                </a:lnTo>
                <a:lnTo>
                  <a:pt x="164926" y="44450"/>
                </a:lnTo>
                <a:lnTo>
                  <a:pt x="180641" y="30480"/>
                </a:lnTo>
                <a:lnTo>
                  <a:pt x="181991" y="29210"/>
                </a:lnTo>
                <a:lnTo>
                  <a:pt x="185678" y="26670"/>
                </a:lnTo>
                <a:lnTo>
                  <a:pt x="187736" y="25400"/>
                </a:lnTo>
                <a:lnTo>
                  <a:pt x="194016" y="21590"/>
                </a:lnTo>
                <a:lnTo>
                  <a:pt x="199216" y="17780"/>
                </a:lnTo>
                <a:lnTo>
                  <a:pt x="200760" y="17780"/>
                </a:lnTo>
                <a:lnTo>
                  <a:pt x="203914" y="16510"/>
                </a:lnTo>
                <a:lnTo>
                  <a:pt x="205368" y="16510"/>
                </a:lnTo>
                <a:lnTo>
                  <a:pt x="208844" y="15240"/>
                </a:lnTo>
                <a:lnTo>
                  <a:pt x="216081" y="15240"/>
                </a:lnTo>
                <a:lnTo>
                  <a:pt x="215551" y="13970"/>
                </a:lnTo>
                <a:lnTo>
                  <a:pt x="230528" y="13970"/>
                </a:lnTo>
                <a:lnTo>
                  <a:pt x="228950" y="7620"/>
                </a:lnTo>
                <a:lnTo>
                  <a:pt x="227285" y="5080"/>
                </a:lnTo>
                <a:lnTo>
                  <a:pt x="220369" y="0"/>
                </a:lnTo>
                <a:close/>
              </a:path>
              <a:path w="295910" h="179070">
                <a:moveTo>
                  <a:pt x="215551" y="13970"/>
                </a:moveTo>
                <a:lnTo>
                  <a:pt x="216081" y="15240"/>
                </a:lnTo>
                <a:lnTo>
                  <a:pt x="215551" y="13970"/>
                </a:lnTo>
                <a:close/>
              </a:path>
            </a:pathLst>
          </a:custGeom>
          <a:solidFill>
            <a:srgbClr val="000000"/>
          </a:solidFill>
        </p:spPr>
        <p:txBody>
          <a:bodyPr wrap="square" lIns="0" tIns="0" rIns="0" bIns="0" rtlCol="0"/>
          <a:lstStyle/>
          <a:p>
            <a:endParaRPr/>
          </a:p>
        </p:txBody>
      </p:sp>
      <p:pic>
        <p:nvPicPr>
          <p:cNvPr id="88" name="object 88"/>
          <p:cNvPicPr/>
          <p:nvPr/>
        </p:nvPicPr>
        <p:blipFill>
          <a:blip r:embed="rId47" cstate="print"/>
          <a:stretch>
            <a:fillRect/>
          </a:stretch>
        </p:blipFill>
        <p:spPr>
          <a:xfrm>
            <a:off x="3699859" y="3711189"/>
            <a:ext cx="207711" cy="150832"/>
          </a:xfrm>
          <a:prstGeom prst="rect">
            <a:avLst/>
          </a:prstGeom>
        </p:spPr>
      </p:pic>
      <p:pic>
        <p:nvPicPr>
          <p:cNvPr id="89" name="object 89"/>
          <p:cNvPicPr/>
          <p:nvPr/>
        </p:nvPicPr>
        <p:blipFill>
          <a:blip r:embed="rId48" cstate="print"/>
          <a:stretch>
            <a:fillRect/>
          </a:stretch>
        </p:blipFill>
        <p:spPr>
          <a:xfrm>
            <a:off x="4762856" y="3674917"/>
            <a:ext cx="154597" cy="161683"/>
          </a:xfrm>
          <a:prstGeom prst="rect">
            <a:avLst/>
          </a:prstGeom>
        </p:spPr>
      </p:pic>
      <p:pic>
        <p:nvPicPr>
          <p:cNvPr id="90" name="object 90"/>
          <p:cNvPicPr/>
          <p:nvPr/>
        </p:nvPicPr>
        <p:blipFill>
          <a:blip r:embed="rId49" cstate="print"/>
          <a:stretch>
            <a:fillRect/>
          </a:stretch>
        </p:blipFill>
        <p:spPr>
          <a:xfrm>
            <a:off x="4235420" y="3673225"/>
            <a:ext cx="230788" cy="173620"/>
          </a:xfrm>
          <a:prstGeom prst="rect">
            <a:avLst/>
          </a:prstGeom>
        </p:spPr>
      </p:pic>
      <p:pic>
        <p:nvPicPr>
          <p:cNvPr id="91" name="object 91"/>
          <p:cNvPicPr/>
          <p:nvPr/>
        </p:nvPicPr>
        <p:blipFill>
          <a:blip r:embed="rId50" cstate="print"/>
          <a:stretch>
            <a:fillRect/>
          </a:stretch>
        </p:blipFill>
        <p:spPr>
          <a:xfrm>
            <a:off x="5344398" y="3657922"/>
            <a:ext cx="180507" cy="175790"/>
          </a:xfrm>
          <a:prstGeom prst="rect">
            <a:avLst/>
          </a:prstGeom>
        </p:spPr>
      </p:pic>
      <p:sp>
        <p:nvSpPr>
          <p:cNvPr id="92" name="object 92"/>
          <p:cNvSpPr/>
          <p:nvPr/>
        </p:nvSpPr>
        <p:spPr>
          <a:xfrm>
            <a:off x="6030178" y="3704004"/>
            <a:ext cx="256632" cy="153003"/>
          </a:xfrm>
          <a:custGeom>
            <a:avLst/>
            <a:gdLst/>
            <a:ahLst/>
            <a:cxnLst/>
            <a:rect l="l" t="t" r="r" b="b"/>
            <a:pathLst>
              <a:path w="300354" h="179070">
                <a:moveTo>
                  <a:pt x="15268" y="120465"/>
                </a:moveTo>
                <a:lnTo>
                  <a:pt x="35" y="162560"/>
                </a:lnTo>
                <a:lnTo>
                  <a:pt x="0" y="172720"/>
                </a:lnTo>
                <a:lnTo>
                  <a:pt x="6470" y="179070"/>
                </a:lnTo>
                <a:lnTo>
                  <a:pt x="10342" y="179070"/>
                </a:lnTo>
                <a:lnTo>
                  <a:pt x="14979" y="176530"/>
                </a:lnTo>
                <a:lnTo>
                  <a:pt x="16591" y="173990"/>
                </a:lnTo>
                <a:lnTo>
                  <a:pt x="16868" y="172720"/>
                </a:lnTo>
                <a:lnTo>
                  <a:pt x="18201" y="168910"/>
                </a:lnTo>
                <a:lnTo>
                  <a:pt x="15167" y="168910"/>
                </a:lnTo>
                <a:lnTo>
                  <a:pt x="15082" y="167640"/>
                </a:lnTo>
                <a:lnTo>
                  <a:pt x="3355" y="167640"/>
                </a:lnTo>
                <a:lnTo>
                  <a:pt x="4107" y="165100"/>
                </a:lnTo>
                <a:lnTo>
                  <a:pt x="5734" y="160020"/>
                </a:lnTo>
                <a:lnTo>
                  <a:pt x="6906" y="156210"/>
                </a:lnTo>
                <a:lnTo>
                  <a:pt x="7101" y="154940"/>
                </a:lnTo>
                <a:lnTo>
                  <a:pt x="7965" y="151130"/>
                </a:lnTo>
                <a:lnTo>
                  <a:pt x="9263" y="145555"/>
                </a:lnTo>
                <a:lnTo>
                  <a:pt x="9354" y="144780"/>
                </a:lnTo>
                <a:lnTo>
                  <a:pt x="13336" y="129540"/>
                </a:lnTo>
                <a:lnTo>
                  <a:pt x="13886" y="127000"/>
                </a:lnTo>
                <a:lnTo>
                  <a:pt x="15035" y="121920"/>
                </a:lnTo>
                <a:lnTo>
                  <a:pt x="15268" y="120465"/>
                </a:lnTo>
                <a:close/>
              </a:path>
              <a:path w="300354" h="179070">
                <a:moveTo>
                  <a:pt x="263254" y="13970"/>
                </a:moveTo>
                <a:lnTo>
                  <a:pt x="243596" y="13970"/>
                </a:lnTo>
                <a:lnTo>
                  <a:pt x="247634" y="15240"/>
                </a:lnTo>
                <a:lnTo>
                  <a:pt x="248453" y="15240"/>
                </a:lnTo>
                <a:lnTo>
                  <a:pt x="249307" y="17780"/>
                </a:lnTo>
                <a:lnTo>
                  <a:pt x="250732" y="25400"/>
                </a:lnTo>
                <a:lnTo>
                  <a:pt x="250846" y="26670"/>
                </a:lnTo>
                <a:lnTo>
                  <a:pt x="250965" y="52070"/>
                </a:lnTo>
                <a:lnTo>
                  <a:pt x="250761" y="60960"/>
                </a:lnTo>
                <a:lnTo>
                  <a:pt x="250544" y="66040"/>
                </a:lnTo>
                <a:lnTo>
                  <a:pt x="250391" y="67310"/>
                </a:lnTo>
                <a:lnTo>
                  <a:pt x="250051" y="71120"/>
                </a:lnTo>
                <a:lnTo>
                  <a:pt x="249890" y="71120"/>
                </a:lnTo>
                <a:lnTo>
                  <a:pt x="248955" y="77470"/>
                </a:lnTo>
                <a:lnTo>
                  <a:pt x="247155" y="85090"/>
                </a:lnTo>
                <a:lnTo>
                  <a:pt x="246239" y="90170"/>
                </a:lnTo>
                <a:lnTo>
                  <a:pt x="244256" y="99060"/>
                </a:lnTo>
                <a:lnTo>
                  <a:pt x="243742" y="102870"/>
                </a:lnTo>
                <a:lnTo>
                  <a:pt x="242496" y="110490"/>
                </a:lnTo>
                <a:lnTo>
                  <a:pt x="241933" y="116840"/>
                </a:lnTo>
                <a:lnTo>
                  <a:pt x="241721" y="121920"/>
                </a:lnTo>
                <a:lnTo>
                  <a:pt x="241637" y="140970"/>
                </a:lnTo>
                <a:lnTo>
                  <a:pt x="240840" y="144780"/>
                </a:lnTo>
                <a:lnTo>
                  <a:pt x="240698" y="146050"/>
                </a:lnTo>
                <a:lnTo>
                  <a:pt x="241256" y="149860"/>
                </a:lnTo>
                <a:lnTo>
                  <a:pt x="282133" y="168910"/>
                </a:lnTo>
                <a:lnTo>
                  <a:pt x="293314" y="172720"/>
                </a:lnTo>
                <a:lnTo>
                  <a:pt x="297463" y="171450"/>
                </a:lnTo>
                <a:lnTo>
                  <a:pt x="300241" y="163830"/>
                </a:lnTo>
                <a:lnTo>
                  <a:pt x="298347" y="160020"/>
                </a:lnTo>
                <a:lnTo>
                  <a:pt x="290377" y="156210"/>
                </a:lnTo>
                <a:lnTo>
                  <a:pt x="286514" y="154940"/>
                </a:lnTo>
                <a:lnTo>
                  <a:pt x="262623" y="148590"/>
                </a:lnTo>
                <a:lnTo>
                  <a:pt x="255578" y="146050"/>
                </a:lnTo>
                <a:lnTo>
                  <a:pt x="255309" y="146050"/>
                </a:lnTo>
                <a:lnTo>
                  <a:pt x="255259" y="145555"/>
                </a:lnTo>
                <a:lnTo>
                  <a:pt x="254759" y="144780"/>
                </a:lnTo>
                <a:lnTo>
                  <a:pt x="255591" y="144780"/>
                </a:lnTo>
                <a:lnTo>
                  <a:pt x="255874" y="143510"/>
                </a:lnTo>
                <a:lnTo>
                  <a:pt x="256045" y="142240"/>
                </a:lnTo>
                <a:lnTo>
                  <a:pt x="256137" y="121920"/>
                </a:lnTo>
                <a:lnTo>
                  <a:pt x="256307" y="118110"/>
                </a:lnTo>
                <a:lnTo>
                  <a:pt x="256828" y="113030"/>
                </a:lnTo>
                <a:lnTo>
                  <a:pt x="257957" y="104140"/>
                </a:lnTo>
                <a:lnTo>
                  <a:pt x="258423" y="101600"/>
                </a:lnTo>
                <a:lnTo>
                  <a:pt x="260645" y="91440"/>
                </a:lnTo>
                <a:lnTo>
                  <a:pt x="261279" y="87630"/>
                </a:lnTo>
                <a:lnTo>
                  <a:pt x="263088" y="80010"/>
                </a:lnTo>
                <a:lnTo>
                  <a:pt x="263486" y="77470"/>
                </a:lnTo>
                <a:lnTo>
                  <a:pt x="264137" y="73660"/>
                </a:lnTo>
                <a:lnTo>
                  <a:pt x="264332" y="72390"/>
                </a:lnTo>
                <a:lnTo>
                  <a:pt x="264742" y="68580"/>
                </a:lnTo>
                <a:lnTo>
                  <a:pt x="264920" y="67310"/>
                </a:lnTo>
                <a:lnTo>
                  <a:pt x="265162" y="62230"/>
                </a:lnTo>
                <a:lnTo>
                  <a:pt x="265383" y="52070"/>
                </a:lnTo>
                <a:lnTo>
                  <a:pt x="265256" y="26670"/>
                </a:lnTo>
                <a:lnTo>
                  <a:pt x="265172" y="24130"/>
                </a:lnTo>
                <a:lnTo>
                  <a:pt x="265098" y="22860"/>
                </a:lnTo>
                <a:lnTo>
                  <a:pt x="263254" y="13970"/>
                </a:lnTo>
                <a:close/>
              </a:path>
              <a:path w="300354" h="179070">
                <a:moveTo>
                  <a:pt x="29065" y="125157"/>
                </a:moveTo>
                <a:lnTo>
                  <a:pt x="27103" y="128270"/>
                </a:lnTo>
                <a:lnTo>
                  <a:pt x="23548" y="135890"/>
                </a:lnTo>
                <a:lnTo>
                  <a:pt x="18533" y="147320"/>
                </a:lnTo>
                <a:lnTo>
                  <a:pt x="17672" y="148590"/>
                </a:lnTo>
                <a:lnTo>
                  <a:pt x="16273" y="153670"/>
                </a:lnTo>
                <a:lnTo>
                  <a:pt x="15894" y="154940"/>
                </a:lnTo>
                <a:lnTo>
                  <a:pt x="15288" y="158750"/>
                </a:lnTo>
                <a:lnTo>
                  <a:pt x="15209" y="160020"/>
                </a:lnTo>
                <a:lnTo>
                  <a:pt x="15082" y="167638"/>
                </a:lnTo>
                <a:lnTo>
                  <a:pt x="15167" y="168910"/>
                </a:lnTo>
                <a:lnTo>
                  <a:pt x="18201" y="168910"/>
                </a:lnTo>
                <a:lnTo>
                  <a:pt x="19533" y="165100"/>
                </a:lnTo>
                <a:lnTo>
                  <a:pt x="20932" y="158750"/>
                </a:lnTo>
                <a:lnTo>
                  <a:pt x="21179" y="157480"/>
                </a:lnTo>
                <a:lnTo>
                  <a:pt x="22899" y="149860"/>
                </a:lnTo>
                <a:lnTo>
                  <a:pt x="23395" y="148590"/>
                </a:lnTo>
                <a:lnTo>
                  <a:pt x="25535" y="139700"/>
                </a:lnTo>
                <a:lnTo>
                  <a:pt x="26906" y="134620"/>
                </a:lnTo>
                <a:lnTo>
                  <a:pt x="27320" y="133350"/>
                </a:lnTo>
                <a:lnTo>
                  <a:pt x="29065" y="125157"/>
                </a:lnTo>
                <a:close/>
              </a:path>
              <a:path w="300354" h="179070">
                <a:moveTo>
                  <a:pt x="32845" y="92652"/>
                </a:moveTo>
                <a:lnTo>
                  <a:pt x="31855" y="93980"/>
                </a:lnTo>
                <a:lnTo>
                  <a:pt x="26160" y="102870"/>
                </a:lnTo>
                <a:lnTo>
                  <a:pt x="23378" y="106680"/>
                </a:lnTo>
                <a:lnTo>
                  <a:pt x="21240" y="110490"/>
                </a:lnTo>
                <a:lnTo>
                  <a:pt x="15268" y="120465"/>
                </a:lnTo>
                <a:lnTo>
                  <a:pt x="15035" y="121920"/>
                </a:lnTo>
                <a:lnTo>
                  <a:pt x="13886" y="127000"/>
                </a:lnTo>
                <a:lnTo>
                  <a:pt x="13336" y="129540"/>
                </a:lnTo>
                <a:lnTo>
                  <a:pt x="9354" y="144780"/>
                </a:lnTo>
                <a:lnTo>
                  <a:pt x="7965" y="151130"/>
                </a:lnTo>
                <a:lnTo>
                  <a:pt x="7101" y="154940"/>
                </a:lnTo>
                <a:lnTo>
                  <a:pt x="6906" y="156210"/>
                </a:lnTo>
                <a:lnTo>
                  <a:pt x="5734" y="160020"/>
                </a:lnTo>
                <a:lnTo>
                  <a:pt x="4107" y="165100"/>
                </a:lnTo>
                <a:lnTo>
                  <a:pt x="3355" y="167640"/>
                </a:lnTo>
                <a:lnTo>
                  <a:pt x="3528" y="167638"/>
                </a:lnTo>
                <a:lnTo>
                  <a:pt x="4088" y="166370"/>
                </a:lnTo>
                <a:lnTo>
                  <a:pt x="7809" y="163830"/>
                </a:lnTo>
                <a:lnTo>
                  <a:pt x="15045" y="163830"/>
                </a:lnTo>
                <a:lnTo>
                  <a:pt x="15050" y="162560"/>
                </a:lnTo>
                <a:lnTo>
                  <a:pt x="15288" y="158750"/>
                </a:lnTo>
                <a:lnTo>
                  <a:pt x="15894" y="154940"/>
                </a:lnTo>
                <a:lnTo>
                  <a:pt x="16273" y="153670"/>
                </a:lnTo>
                <a:lnTo>
                  <a:pt x="17672" y="148590"/>
                </a:lnTo>
                <a:lnTo>
                  <a:pt x="18533" y="147320"/>
                </a:lnTo>
                <a:lnTo>
                  <a:pt x="23548" y="135890"/>
                </a:lnTo>
                <a:lnTo>
                  <a:pt x="27103" y="128270"/>
                </a:lnTo>
                <a:lnTo>
                  <a:pt x="32733" y="99060"/>
                </a:lnTo>
                <a:lnTo>
                  <a:pt x="32845" y="92652"/>
                </a:lnTo>
                <a:close/>
              </a:path>
              <a:path w="300354" h="179070">
                <a:moveTo>
                  <a:pt x="11012" y="163830"/>
                </a:moveTo>
                <a:lnTo>
                  <a:pt x="7809" y="163830"/>
                </a:lnTo>
                <a:lnTo>
                  <a:pt x="4088" y="166370"/>
                </a:lnTo>
                <a:lnTo>
                  <a:pt x="3528" y="167640"/>
                </a:lnTo>
                <a:lnTo>
                  <a:pt x="15082" y="167640"/>
                </a:lnTo>
                <a:lnTo>
                  <a:pt x="11012" y="163830"/>
                </a:lnTo>
                <a:close/>
              </a:path>
              <a:path w="300354" h="179070">
                <a:moveTo>
                  <a:pt x="15045" y="163830"/>
                </a:moveTo>
                <a:lnTo>
                  <a:pt x="11012" y="163830"/>
                </a:lnTo>
                <a:lnTo>
                  <a:pt x="15082" y="167638"/>
                </a:lnTo>
                <a:lnTo>
                  <a:pt x="15045" y="163830"/>
                </a:lnTo>
                <a:close/>
              </a:path>
              <a:path w="300354" h="179070">
                <a:moveTo>
                  <a:pt x="255378" y="145739"/>
                </a:moveTo>
                <a:lnTo>
                  <a:pt x="255309" y="146050"/>
                </a:lnTo>
                <a:lnTo>
                  <a:pt x="255578" y="146050"/>
                </a:lnTo>
                <a:lnTo>
                  <a:pt x="255378" y="145739"/>
                </a:lnTo>
                <a:close/>
              </a:path>
              <a:path w="300354" h="179070">
                <a:moveTo>
                  <a:pt x="255591" y="144780"/>
                </a:moveTo>
                <a:lnTo>
                  <a:pt x="255182" y="144780"/>
                </a:lnTo>
                <a:lnTo>
                  <a:pt x="255259" y="145555"/>
                </a:lnTo>
                <a:lnTo>
                  <a:pt x="255378" y="145739"/>
                </a:lnTo>
                <a:lnTo>
                  <a:pt x="255591" y="144780"/>
                </a:lnTo>
                <a:close/>
              </a:path>
              <a:path w="300354" h="179070">
                <a:moveTo>
                  <a:pt x="116240" y="19050"/>
                </a:moveTo>
                <a:lnTo>
                  <a:pt x="113300" y="19050"/>
                </a:lnTo>
                <a:lnTo>
                  <a:pt x="102679" y="20320"/>
                </a:lnTo>
                <a:lnTo>
                  <a:pt x="99454" y="21590"/>
                </a:lnTo>
                <a:lnTo>
                  <a:pt x="93422" y="24130"/>
                </a:lnTo>
                <a:lnTo>
                  <a:pt x="91381" y="25400"/>
                </a:lnTo>
                <a:lnTo>
                  <a:pt x="87057" y="27940"/>
                </a:lnTo>
                <a:lnTo>
                  <a:pt x="85168" y="30480"/>
                </a:lnTo>
                <a:lnTo>
                  <a:pt x="75670" y="38100"/>
                </a:lnTo>
                <a:lnTo>
                  <a:pt x="71233" y="43180"/>
                </a:lnTo>
                <a:lnTo>
                  <a:pt x="46471" y="72390"/>
                </a:lnTo>
                <a:lnTo>
                  <a:pt x="34696" y="90170"/>
                </a:lnTo>
                <a:lnTo>
                  <a:pt x="32845" y="92652"/>
                </a:lnTo>
                <a:lnTo>
                  <a:pt x="29065" y="125157"/>
                </a:lnTo>
                <a:lnTo>
                  <a:pt x="33507" y="118110"/>
                </a:lnTo>
                <a:lnTo>
                  <a:pt x="35505" y="114300"/>
                </a:lnTo>
                <a:lnTo>
                  <a:pt x="46743" y="97790"/>
                </a:lnTo>
                <a:lnTo>
                  <a:pt x="55689" y="83820"/>
                </a:lnTo>
                <a:lnTo>
                  <a:pt x="58247" y="80010"/>
                </a:lnTo>
                <a:lnTo>
                  <a:pt x="65253" y="71120"/>
                </a:lnTo>
                <a:lnTo>
                  <a:pt x="69926" y="66040"/>
                </a:lnTo>
                <a:lnTo>
                  <a:pt x="81489" y="53340"/>
                </a:lnTo>
                <a:lnTo>
                  <a:pt x="85595" y="48260"/>
                </a:lnTo>
                <a:lnTo>
                  <a:pt x="94286" y="40640"/>
                </a:lnTo>
                <a:lnTo>
                  <a:pt x="95938" y="39370"/>
                </a:lnTo>
                <a:lnTo>
                  <a:pt x="99127" y="38100"/>
                </a:lnTo>
                <a:lnTo>
                  <a:pt x="100402" y="36830"/>
                </a:lnTo>
                <a:lnTo>
                  <a:pt x="103672" y="35560"/>
                </a:lnTo>
                <a:lnTo>
                  <a:pt x="105789" y="34290"/>
                </a:lnTo>
                <a:lnTo>
                  <a:pt x="135689" y="34290"/>
                </a:lnTo>
                <a:lnTo>
                  <a:pt x="134543" y="30480"/>
                </a:lnTo>
                <a:lnTo>
                  <a:pt x="133344" y="27940"/>
                </a:lnTo>
                <a:lnTo>
                  <a:pt x="127923" y="22860"/>
                </a:lnTo>
                <a:lnTo>
                  <a:pt x="124664" y="21590"/>
                </a:lnTo>
                <a:lnTo>
                  <a:pt x="116240" y="19050"/>
                </a:lnTo>
                <a:close/>
              </a:path>
              <a:path w="300354" h="179070">
                <a:moveTo>
                  <a:pt x="18400" y="90077"/>
                </a:moveTo>
                <a:lnTo>
                  <a:pt x="18345" y="97790"/>
                </a:lnTo>
                <a:lnTo>
                  <a:pt x="18135" y="101600"/>
                </a:lnTo>
                <a:lnTo>
                  <a:pt x="17802" y="104140"/>
                </a:lnTo>
                <a:lnTo>
                  <a:pt x="15268" y="120465"/>
                </a:lnTo>
                <a:lnTo>
                  <a:pt x="21240" y="110490"/>
                </a:lnTo>
                <a:lnTo>
                  <a:pt x="23378" y="106680"/>
                </a:lnTo>
                <a:lnTo>
                  <a:pt x="26160" y="102870"/>
                </a:lnTo>
                <a:lnTo>
                  <a:pt x="31855" y="93980"/>
                </a:lnTo>
                <a:lnTo>
                  <a:pt x="32802" y="92710"/>
                </a:lnTo>
                <a:lnTo>
                  <a:pt x="32838" y="91440"/>
                </a:lnTo>
                <a:lnTo>
                  <a:pt x="22379" y="91440"/>
                </a:lnTo>
                <a:lnTo>
                  <a:pt x="18400" y="90077"/>
                </a:lnTo>
                <a:close/>
              </a:path>
              <a:path w="300354" h="179070">
                <a:moveTo>
                  <a:pt x="135689" y="34290"/>
                </a:moveTo>
                <a:lnTo>
                  <a:pt x="119106" y="34290"/>
                </a:lnTo>
                <a:lnTo>
                  <a:pt x="120314" y="35560"/>
                </a:lnTo>
                <a:lnTo>
                  <a:pt x="120849" y="35560"/>
                </a:lnTo>
                <a:lnTo>
                  <a:pt x="121384" y="36830"/>
                </a:lnTo>
                <a:lnTo>
                  <a:pt x="123127" y="43180"/>
                </a:lnTo>
                <a:lnTo>
                  <a:pt x="123772" y="44450"/>
                </a:lnTo>
                <a:lnTo>
                  <a:pt x="125586" y="54610"/>
                </a:lnTo>
                <a:lnTo>
                  <a:pt x="126936" y="63500"/>
                </a:lnTo>
                <a:lnTo>
                  <a:pt x="127755" y="67310"/>
                </a:lnTo>
                <a:lnTo>
                  <a:pt x="128217" y="69850"/>
                </a:lnTo>
                <a:lnTo>
                  <a:pt x="129038" y="73805"/>
                </a:lnTo>
                <a:lnTo>
                  <a:pt x="130505" y="81280"/>
                </a:lnTo>
                <a:lnTo>
                  <a:pt x="131069" y="83820"/>
                </a:lnTo>
                <a:lnTo>
                  <a:pt x="142253" y="93980"/>
                </a:lnTo>
                <a:lnTo>
                  <a:pt x="144809" y="93980"/>
                </a:lnTo>
                <a:lnTo>
                  <a:pt x="161262" y="80010"/>
                </a:lnTo>
                <a:lnTo>
                  <a:pt x="145243" y="80010"/>
                </a:lnTo>
                <a:lnTo>
                  <a:pt x="144755" y="78740"/>
                </a:lnTo>
                <a:lnTo>
                  <a:pt x="143464" y="78740"/>
                </a:lnTo>
                <a:lnTo>
                  <a:pt x="144518" y="77778"/>
                </a:lnTo>
                <a:lnTo>
                  <a:pt x="144414" y="77470"/>
                </a:lnTo>
                <a:lnTo>
                  <a:pt x="143846" y="74930"/>
                </a:lnTo>
                <a:lnTo>
                  <a:pt x="142918" y="69850"/>
                </a:lnTo>
                <a:lnTo>
                  <a:pt x="142344" y="67310"/>
                </a:lnTo>
                <a:lnTo>
                  <a:pt x="141914" y="64770"/>
                </a:lnTo>
                <a:lnTo>
                  <a:pt x="141152" y="60960"/>
                </a:lnTo>
                <a:lnTo>
                  <a:pt x="140009" y="53340"/>
                </a:lnTo>
                <a:lnTo>
                  <a:pt x="139777" y="52070"/>
                </a:lnTo>
                <a:lnTo>
                  <a:pt x="138278" y="43180"/>
                </a:lnTo>
                <a:lnTo>
                  <a:pt x="137737" y="41910"/>
                </a:lnTo>
                <a:lnTo>
                  <a:pt x="136453" y="36830"/>
                </a:lnTo>
                <a:lnTo>
                  <a:pt x="135689" y="34290"/>
                </a:lnTo>
                <a:close/>
              </a:path>
              <a:path w="300354" h="179070">
                <a:moveTo>
                  <a:pt x="18713" y="74930"/>
                </a:moveTo>
                <a:lnTo>
                  <a:pt x="18547" y="74930"/>
                </a:lnTo>
                <a:lnTo>
                  <a:pt x="18501" y="77470"/>
                </a:lnTo>
                <a:lnTo>
                  <a:pt x="18400" y="90077"/>
                </a:lnTo>
                <a:lnTo>
                  <a:pt x="22379" y="91440"/>
                </a:lnTo>
                <a:lnTo>
                  <a:pt x="26553" y="90170"/>
                </a:lnTo>
                <a:lnTo>
                  <a:pt x="27993" y="86360"/>
                </a:lnTo>
                <a:lnTo>
                  <a:pt x="29192" y="82550"/>
                </a:lnTo>
                <a:lnTo>
                  <a:pt x="29555" y="82550"/>
                </a:lnTo>
                <a:lnTo>
                  <a:pt x="30250" y="78740"/>
                </a:lnTo>
                <a:lnTo>
                  <a:pt x="23055" y="78740"/>
                </a:lnTo>
                <a:lnTo>
                  <a:pt x="19131" y="76200"/>
                </a:lnTo>
                <a:lnTo>
                  <a:pt x="18713" y="74930"/>
                </a:lnTo>
                <a:close/>
              </a:path>
              <a:path w="300354" h="179070">
                <a:moveTo>
                  <a:pt x="33022" y="73660"/>
                </a:moveTo>
                <a:lnTo>
                  <a:pt x="30502" y="73660"/>
                </a:lnTo>
                <a:lnTo>
                  <a:pt x="30465" y="73805"/>
                </a:lnTo>
                <a:lnTo>
                  <a:pt x="30344" y="77470"/>
                </a:lnTo>
                <a:lnTo>
                  <a:pt x="30250" y="78740"/>
                </a:lnTo>
                <a:lnTo>
                  <a:pt x="29555" y="82550"/>
                </a:lnTo>
                <a:lnTo>
                  <a:pt x="29192" y="82550"/>
                </a:lnTo>
                <a:lnTo>
                  <a:pt x="27993" y="86360"/>
                </a:lnTo>
                <a:lnTo>
                  <a:pt x="26553" y="90170"/>
                </a:lnTo>
                <a:lnTo>
                  <a:pt x="22379" y="91440"/>
                </a:lnTo>
                <a:lnTo>
                  <a:pt x="32838" y="91440"/>
                </a:lnTo>
                <a:lnTo>
                  <a:pt x="32923" y="77470"/>
                </a:lnTo>
                <a:lnTo>
                  <a:pt x="33022" y="73660"/>
                </a:lnTo>
                <a:close/>
              </a:path>
              <a:path w="300354" h="179070">
                <a:moveTo>
                  <a:pt x="25723" y="63500"/>
                </a:moveTo>
                <a:lnTo>
                  <a:pt x="21883" y="63500"/>
                </a:lnTo>
                <a:lnTo>
                  <a:pt x="16844" y="67310"/>
                </a:lnTo>
                <a:lnTo>
                  <a:pt x="16432" y="69850"/>
                </a:lnTo>
                <a:lnTo>
                  <a:pt x="16084" y="72390"/>
                </a:lnTo>
                <a:lnTo>
                  <a:pt x="15908" y="77470"/>
                </a:lnTo>
                <a:lnTo>
                  <a:pt x="15701" y="77470"/>
                </a:lnTo>
                <a:lnTo>
                  <a:pt x="14771" y="80010"/>
                </a:lnTo>
                <a:lnTo>
                  <a:pt x="13121" y="83820"/>
                </a:lnTo>
                <a:lnTo>
                  <a:pt x="14960" y="88900"/>
                </a:lnTo>
                <a:lnTo>
                  <a:pt x="18400" y="90077"/>
                </a:lnTo>
                <a:lnTo>
                  <a:pt x="18501" y="77470"/>
                </a:lnTo>
                <a:lnTo>
                  <a:pt x="18547" y="74930"/>
                </a:lnTo>
                <a:lnTo>
                  <a:pt x="30172" y="74930"/>
                </a:lnTo>
                <a:lnTo>
                  <a:pt x="30465" y="73805"/>
                </a:lnTo>
                <a:lnTo>
                  <a:pt x="30469" y="73660"/>
                </a:lnTo>
                <a:lnTo>
                  <a:pt x="33022" y="73660"/>
                </a:lnTo>
                <a:lnTo>
                  <a:pt x="31915" y="68580"/>
                </a:lnTo>
                <a:lnTo>
                  <a:pt x="30981" y="67310"/>
                </a:lnTo>
                <a:lnTo>
                  <a:pt x="25723" y="63500"/>
                </a:lnTo>
                <a:close/>
              </a:path>
              <a:path w="300354" h="179070">
                <a:moveTo>
                  <a:pt x="144518" y="77778"/>
                </a:moveTo>
                <a:lnTo>
                  <a:pt x="143464" y="78740"/>
                </a:lnTo>
                <a:lnTo>
                  <a:pt x="144755" y="78740"/>
                </a:lnTo>
                <a:lnTo>
                  <a:pt x="145243" y="80010"/>
                </a:lnTo>
                <a:lnTo>
                  <a:pt x="144518" y="77778"/>
                </a:lnTo>
                <a:close/>
              </a:path>
              <a:path w="300354" h="179070">
                <a:moveTo>
                  <a:pt x="244483" y="0"/>
                </a:moveTo>
                <a:lnTo>
                  <a:pt x="242484" y="0"/>
                </a:lnTo>
                <a:lnTo>
                  <a:pt x="231658" y="1270"/>
                </a:lnTo>
                <a:lnTo>
                  <a:pt x="227620" y="1270"/>
                </a:lnTo>
                <a:lnTo>
                  <a:pt x="221197" y="3810"/>
                </a:lnTo>
                <a:lnTo>
                  <a:pt x="218754" y="3810"/>
                </a:lnTo>
                <a:lnTo>
                  <a:pt x="214721" y="6350"/>
                </a:lnTo>
                <a:lnTo>
                  <a:pt x="207843" y="10160"/>
                </a:lnTo>
                <a:lnTo>
                  <a:pt x="203483" y="12700"/>
                </a:lnTo>
                <a:lnTo>
                  <a:pt x="201021" y="13970"/>
                </a:lnTo>
                <a:lnTo>
                  <a:pt x="198161" y="16510"/>
                </a:lnTo>
                <a:lnTo>
                  <a:pt x="195240" y="17780"/>
                </a:lnTo>
                <a:lnTo>
                  <a:pt x="192425" y="20320"/>
                </a:lnTo>
                <a:lnTo>
                  <a:pt x="185140" y="27940"/>
                </a:lnTo>
                <a:lnTo>
                  <a:pt x="181255" y="31750"/>
                </a:lnTo>
                <a:lnTo>
                  <a:pt x="177565" y="35560"/>
                </a:lnTo>
                <a:lnTo>
                  <a:pt x="171683" y="41910"/>
                </a:lnTo>
                <a:lnTo>
                  <a:pt x="169804" y="44450"/>
                </a:lnTo>
                <a:lnTo>
                  <a:pt x="163659" y="52070"/>
                </a:lnTo>
                <a:lnTo>
                  <a:pt x="159604" y="57150"/>
                </a:lnTo>
                <a:lnTo>
                  <a:pt x="155373" y="62230"/>
                </a:lnTo>
                <a:lnTo>
                  <a:pt x="153950" y="64770"/>
                </a:lnTo>
                <a:lnTo>
                  <a:pt x="151278" y="68580"/>
                </a:lnTo>
                <a:lnTo>
                  <a:pt x="150547" y="69850"/>
                </a:lnTo>
                <a:lnTo>
                  <a:pt x="147130" y="74930"/>
                </a:lnTo>
                <a:lnTo>
                  <a:pt x="146527" y="76200"/>
                </a:lnTo>
                <a:lnTo>
                  <a:pt x="144856" y="77470"/>
                </a:lnTo>
                <a:lnTo>
                  <a:pt x="144518" y="77778"/>
                </a:lnTo>
                <a:lnTo>
                  <a:pt x="145272" y="80010"/>
                </a:lnTo>
                <a:lnTo>
                  <a:pt x="161262" y="80010"/>
                </a:lnTo>
                <a:lnTo>
                  <a:pt x="162753" y="77470"/>
                </a:lnTo>
                <a:lnTo>
                  <a:pt x="163257" y="76200"/>
                </a:lnTo>
                <a:lnTo>
                  <a:pt x="165378" y="73660"/>
                </a:lnTo>
                <a:lnTo>
                  <a:pt x="166709" y="71120"/>
                </a:lnTo>
                <a:lnTo>
                  <a:pt x="173814" y="63500"/>
                </a:lnTo>
                <a:lnTo>
                  <a:pt x="180986" y="53340"/>
                </a:lnTo>
                <a:lnTo>
                  <a:pt x="182751" y="52070"/>
                </a:lnTo>
                <a:lnTo>
                  <a:pt x="188224" y="45720"/>
                </a:lnTo>
                <a:lnTo>
                  <a:pt x="191672" y="41910"/>
                </a:lnTo>
                <a:lnTo>
                  <a:pt x="202135" y="31750"/>
                </a:lnTo>
                <a:lnTo>
                  <a:pt x="204567" y="29210"/>
                </a:lnTo>
                <a:lnTo>
                  <a:pt x="207256" y="26670"/>
                </a:lnTo>
                <a:lnTo>
                  <a:pt x="209029" y="25400"/>
                </a:lnTo>
                <a:lnTo>
                  <a:pt x="210972" y="24130"/>
                </a:lnTo>
                <a:lnTo>
                  <a:pt x="214655" y="22860"/>
                </a:lnTo>
                <a:lnTo>
                  <a:pt x="221240" y="19050"/>
                </a:lnTo>
                <a:lnTo>
                  <a:pt x="224473" y="17780"/>
                </a:lnTo>
                <a:lnTo>
                  <a:pt x="226211" y="16510"/>
                </a:lnTo>
                <a:lnTo>
                  <a:pt x="230499" y="15240"/>
                </a:lnTo>
                <a:lnTo>
                  <a:pt x="233720" y="15240"/>
                </a:lnTo>
                <a:lnTo>
                  <a:pt x="242285" y="13970"/>
                </a:lnTo>
                <a:lnTo>
                  <a:pt x="263254" y="13970"/>
                </a:lnTo>
                <a:lnTo>
                  <a:pt x="262727" y="11430"/>
                </a:lnTo>
                <a:lnTo>
                  <a:pt x="261475" y="8890"/>
                </a:lnTo>
                <a:lnTo>
                  <a:pt x="255609" y="2540"/>
                </a:lnTo>
                <a:lnTo>
                  <a:pt x="252930" y="1270"/>
                </a:lnTo>
                <a:lnTo>
                  <a:pt x="244483" y="0"/>
                </a:lnTo>
                <a:close/>
              </a:path>
              <a:path w="300354" h="179070">
                <a:moveTo>
                  <a:pt x="30172" y="74930"/>
                </a:moveTo>
                <a:lnTo>
                  <a:pt x="18713" y="74930"/>
                </a:lnTo>
                <a:lnTo>
                  <a:pt x="19131" y="76200"/>
                </a:lnTo>
                <a:lnTo>
                  <a:pt x="23055" y="78740"/>
                </a:lnTo>
                <a:lnTo>
                  <a:pt x="26050" y="78740"/>
                </a:lnTo>
                <a:lnTo>
                  <a:pt x="29707" y="76200"/>
                </a:lnTo>
                <a:lnTo>
                  <a:pt x="30172" y="74930"/>
                </a:lnTo>
                <a:close/>
              </a:path>
              <a:path w="300354" h="179070">
                <a:moveTo>
                  <a:pt x="30465" y="73805"/>
                </a:moveTo>
                <a:lnTo>
                  <a:pt x="30172" y="74930"/>
                </a:lnTo>
                <a:lnTo>
                  <a:pt x="29707" y="76200"/>
                </a:lnTo>
                <a:lnTo>
                  <a:pt x="26050" y="78740"/>
                </a:lnTo>
                <a:lnTo>
                  <a:pt x="30250" y="78740"/>
                </a:lnTo>
                <a:lnTo>
                  <a:pt x="30344" y="77470"/>
                </a:lnTo>
                <a:lnTo>
                  <a:pt x="30465" y="73805"/>
                </a:lnTo>
                <a:close/>
              </a:path>
            </a:pathLst>
          </a:custGeom>
          <a:solidFill>
            <a:srgbClr val="000000"/>
          </a:solidFill>
        </p:spPr>
        <p:txBody>
          <a:bodyPr wrap="square" lIns="0" tIns="0" rIns="0" bIns="0" rtlCol="0"/>
          <a:lstStyle/>
          <a:p>
            <a:endParaRPr/>
          </a:p>
        </p:txBody>
      </p:sp>
      <p:pic>
        <p:nvPicPr>
          <p:cNvPr id="93" name="object 93"/>
          <p:cNvPicPr/>
          <p:nvPr/>
        </p:nvPicPr>
        <p:blipFill>
          <a:blip r:embed="rId51" cstate="print"/>
          <a:stretch>
            <a:fillRect/>
          </a:stretch>
        </p:blipFill>
        <p:spPr>
          <a:xfrm>
            <a:off x="6540402" y="3698604"/>
            <a:ext cx="211552" cy="136726"/>
          </a:xfrm>
          <a:prstGeom prst="rect">
            <a:avLst/>
          </a:prstGeom>
        </p:spPr>
      </p:pic>
      <p:pic>
        <p:nvPicPr>
          <p:cNvPr id="94" name="object 94"/>
          <p:cNvPicPr/>
          <p:nvPr/>
        </p:nvPicPr>
        <p:blipFill>
          <a:blip r:embed="rId52" cstate="print"/>
          <a:stretch>
            <a:fillRect/>
          </a:stretch>
        </p:blipFill>
        <p:spPr>
          <a:xfrm>
            <a:off x="7119602" y="3646468"/>
            <a:ext cx="178825" cy="184472"/>
          </a:xfrm>
          <a:prstGeom prst="rect">
            <a:avLst/>
          </a:prstGeom>
        </p:spPr>
      </p:pic>
      <p:sp>
        <p:nvSpPr>
          <p:cNvPr id="95" name="object 95"/>
          <p:cNvSpPr/>
          <p:nvPr/>
        </p:nvSpPr>
        <p:spPr>
          <a:xfrm>
            <a:off x="6837372" y="5671967"/>
            <a:ext cx="166024" cy="272367"/>
          </a:xfrm>
          <a:custGeom>
            <a:avLst/>
            <a:gdLst/>
            <a:ahLst/>
            <a:cxnLst/>
            <a:rect l="l" t="t" r="r" b="b"/>
            <a:pathLst>
              <a:path w="194309" h="318770">
                <a:moveTo>
                  <a:pt x="192092" y="25375"/>
                </a:moveTo>
                <a:lnTo>
                  <a:pt x="190630" y="26526"/>
                </a:lnTo>
                <a:lnTo>
                  <a:pt x="188832" y="29209"/>
                </a:lnTo>
                <a:lnTo>
                  <a:pt x="187231" y="31749"/>
                </a:lnTo>
                <a:lnTo>
                  <a:pt x="186197" y="33019"/>
                </a:lnTo>
                <a:lnTo>
                  <a:pt x="165185" y="52763"/>
                </a:lnTo>
                <a:lnTo>
                  <a:pt x="164948" y="53339"/>
                </a:lnTo>
                <a:lnTo>
                  <a:pt x="163294" y="58419"/>
                </a:lnTo>
                <a:lnTo>
                  <a:pt x="161706" y="62229"/>
                </a:lnTo>
                <a:lnTo>
                  <a:pt x="159403" y="69849"/>
                </a:lnTo>
                <a:lnTo>
                  <a:pt x="157187" y="76199"/>
                </a:lnTo>
                <a:lnTo>
                  <a:pt x="155076" y="83819"/>
                </a:lnTo>
                <a:lnTo>
                  <a:pt x="153084" y="90169"/>
                </a:lnTo>
                <a:lnTo>
                  <a:pt x="142900" y="133349"/>
                </a:lnTo>
                <a:lnTo>
                  <a:pt x="137755" y="161289"/>
                </a:lnTo>
                <a:lnTo>
                  <a:pt x="135385" y="173989"/>
                </a:lnTo>
                <a:lnTo>
                  <a:pt x="134170" y="180339"/>
                </a:lnTo>
                <a:lnTo>
                  <a:pt x="133258" y="186689"/>
                </a:lnTo>
                <a:lnTo>
                  <a:pt x="132485" y="191769"/>
                </a:lnTo>
                <a:lnTo>
                  <a:pt x="131488" y="198119"/>
                </a:lnTo>
                <a:lnTo>
                  <a:pt x="130800" y="205739"/>
                </a:lnTo>
                <a:lnTo>
                  <a:pt x="127436" y="241299"/>
                </a:lnTo>
                <a:lnTo>
                  <a:pt x="125688" y="279399"/>
                </a:lnTo>
                <a:lnTo>
                  <a:pt x="125643" y="299719"/>
                </a:lnTo>
                <a:lnTo>
                  <a:pt x="125260" y="302259"/>
                </a:lnTo>
                <a:lnTo>
                  <a:pt x="124748" y="306069"/>
                </a:lnTo>
                <a:lnTo>
                  <a:pt x="124608" y="306069"/>
                </a:lnTo>
                <a:lnTo>
                  <a:pt x="124608" y="311149"/>
                </a:lnTo>
                <a:lnTo>
                  <a:pt x="125633" y="314959"/>
                </a:lnTo>
                <a:lnTo>
                  <a:pt x="128600" y="317499"/>
                </a:lnTo>
                <a:lnTo>
                  <a:pt x="132561" y="318769"/>
                </a:lnTo>
                <a:lnTo>
                  <a:pt x="137146" y="318769"/>
                </a:lnTo>
                <a:lnTo>
                  <a:pt x="143831" y="317499"/>
                </a:lnTo>
                <a:lnTo>
                  <a:pt x="154092" y="313689"/>
                </a:lnTo>
                <a:lnTo>
                  <a:pt x="159800" y="311149"/>
                </a:lnTo>
                <a:lnTo>
                  <a:pt x="162222" y="309879"/>
                </a:lnTo>
                <a:lnTo>
                  <a:pt x="168469" y="308609"/>
                </a:lnTo>
                <a:lnTo>
                  <a:pt x="139018" y="308609"/>
                </a:lnTo>
                <a:lnTo>
                  <a:pt x="139018" y="307339"/>
                </a:lnTo>
                <a:lnTo>
                  <a:pt x="138664" y="306069"/>
                </a:lnTo>
                <a:lnTo>
                  <a:pt x="136249" y="304799"/>
                </a:lnTo>
                <a:lnTo>
                  <a:pt x="136861" y="304799"/>
                </a:lnTo>
                <a:lnTo>
                  <a:pt x="139679" y="303833"/>
                </a:lnTo>
                <a:lnTo>
                  <a:pt x="139727" y="303529"/>
                </a:lnTo>
                <a:lnTo>
                  <a:pt x="140129" y="299719"/>
                </a:lnTo>
                <a:lnTo>
                  <a:pt x="140094" y="279399"/>
                </a:lnTo>
                <a:lnTo>
                  <a:pt x="140290" y="267969"/>
                </a:lnTo>
                <a:lnTo>
                  <a:pt x="144156" y="217169"/>
                </a:lnTo>
                <a:lnTo>
                  <a:pt x="149570" y="176529"/>
                </a:lnTo>
                <a:lnTo>
                  <a:pt x="153208" y="157479"/>
                </a:lnTo>
                <a:lnTo>
                  <a:pt x="157043" y="135889"/>
                </a:lnTo>
                <a:lnTo>
                  <a:pt x="158276" y="129539"/>
                </a:lnTo>
                <a:lnTo>
                  <a:pt x="159552" y="124459"/>
                </a:lnTo>
                <a:lnTo>
                  <a:pt x="161376" y="115569"/>
                </a:lnTo>
                <a:lnTo>
                  <a:pt x="163206" y="107949"/>
                </a:lnTo>
                <a:lnTo>
                  <a:pt x="165062" y="101599"/>
                </a:lnTo>
                <a:lnTo>
                  <a:pt x="166963" y="93979"/>
                </a:lnTo>
                <a:lnTo>
                  <a:pt x="168892" y="87629"/>
                </a:lnTo>
                <a:lnTo>
                  <a:pt x="170938" y="80009"/>
                </a:lnTo>
                <a:lnTo>
                  <a:pt x="173085" y="73659"/>
                </a:lnTo>
                <a:lnTo>
                  <a:pt x="175317" y="67309"/>
                </a:lnTo>
                <a:lnTo>
                  <a:pt x="176830" y="63499"/>
                </a:lnTo>
                <a:lnTo>
                  <a:pt x="178421" y="58419"/>
                </a:lnTo>
                <a:lnTo>
                  <a:pt x="184542" y="43179"/>
                </a:lnTo>
                <a:lnTo>
                  <a:pt x="185699" y="40639"/>
                </a:lnTo>
                <a:lnTo>
                  <a:pt x="191633" y="26526"/>
                </a:lnTo>
                <a:lnTo>
                  <a:pt x="192092" y="25375"/>
                </a:lnTo>
                <a:close/>
              </a:path>
              <a:path w="194309" h="318770">
                <a:moveTo>
                  <a:pt x="164443" y="294639"/>
                </a:moveTo>
                <a:lnTo>
                  <a:pt x="157547" y="297179"/>
                </a:lnTo>
                <a:lnTo>
                  <a:pt x="154898" y="297179"/>
                </a:lnTo>
                <a:lnTo>
                  <a:pt x="142986" y="302259"/>
                </a:lnTo>
                <a:lnTo>
                  <a:pt x="140564" y="303529"/>
                </a:lnTo>
                <a:lnTo>
                  <a:pt x="139679" y="303833"/>
                </a:lnTo>
                <a:lnTo>
                  <a:pt x="139115" y="307339"/>
                </a:lnTo>
                <a:lnTo>
                  <a:pt x="139018" y="308609"/>
                </a:lnTo>
                <a:lnTo>
                  <a:pt x="168469" y="308609"/>
                </a:lnTo>
                <a:lnTo>
                  <a:pt x="170665" y="304799"/>
                </a:lnTo>
                <a:lnTo>
                  <a:pt x="168441" y="297179"/>
                </a:lnTo>
                <a:lnTo>
                  <a:pt x="164443" y="294639"/>
                </a:lnTo>
                <a:close/>
              </a:path>
              <a:path w="194309" h="318770">
                <a:moveTo>
                  <a:pt x="139679" y="303833"/>
                </a:moveTo>
                <a:lnTo>
                  <a:pt x="136861" y="304799"/>
                </a:lnTo>
                <a:lnTo>
                  <a:pt x="136249" y="304799"/>
                </a:lnTo>
                <a:lnTo>
                  <a:pt x="138664" y="306069"/>
                </a:lnTo>
                <a:lnTo>
                  <a:pt x="139018" y="307339"/>
                </a:lnTo>
                <a:lnTo>
                  <a:pt x="139679" y="303833"/>
                </a:lnTo>
                <a:close/>
              </a:path>
              <a:path w="194309" h="318770">
                <a:moveTo>
                  <a:pt x="98847" y="15239"/>
                </a:moveTo>
                <a:lnTo>
                  <a:pt x="67095" y="15239"/>
                </a:lnTo>
                <a:lnTo>
                  <a:pt x="60600" y="19049"/>
                </a:lnTo>
                <a:lnTo>
                  <a:pt x="54498" y="24129"/>
                </a:lnTo>
                <a:lnTo>
                  <a:pt x="48784" y="27939"/>
                </a:lnTo>
                <a:lnTo>
                  <a:pt x="17618" y="58419"/>
                </a:lnTo>
                <a:lnTo>
                  <a:pt x="13673" y="63499"/>
                </a:lnTo>
                <a:lnTo>
                  <a:pt x="123" y="102869"/>
                </a:lnTo>
                <a:lnTo>
                  <a:pt x="0" y="106679"/>
                </a:lnTo>
                <a:lnTo>
                  <a:pt x="2653" y="115569"/>
                </a:lnTo>
                <a:lnTo>
                  <a:pt x="5796" y="120649"/>
                </a:lnTo>
                <a:lnTo>
                  <a:pt x="14364" y="125729"/>
                </a:lnTo>
                <a:lnTo>
                  <a:pt x="29500" y="125729"/>
                </a:lnTo>
                <a:lnTo>
                  <a:pt x="39932" y="126999"/>
                </a:lnTo>
                <a:lnTo>
                  <a:pt x="52711" y="126999"/>
                </a:lnTo>
                <a:lnTo>
                  <a:pt x="55370" y="125729"/>
                </a:lnTo>
                <a:lnTo>
                  <a:pt x="61181" y="124459"/>
                </a:lnTo>
                <a:lnTo>
                  <a:pt x="67171" y="121919"/>
                </a:lnTo>
                <a:lnTo>
                  <a:pt x="74124" y="119379"/>
                </a:lnTo>
                <a:lnTo>
                  <a:pt x="82826" y="114299"/>
                </a:lnTo>
                <a:lnTo>
                  <a:pt x="85634" y="113029"/>
                </a:lnTo>
                <a:lnTo>
                  <a:pt x="40596" y="113029"/>
                </a:lnTo>
                <a:lnTo>
                  <a:pt x="30399" y="111759"/>
                </a:lnTo>
                <a:lnTo>
                  <a:pt x="18915" y="111759"/>
                </a:lnTo>
                <a:lnTo>
                  <a:pt x="16595" y="109219"/>
                </a:lnTo>
                <a:lnTo>
                  <a:pt x="15542" y="107949"/>
                </a:lnTo>
                <a:lnTo>
                  <a:pt x="14594" y="105409"/>
                </a:lnTo>
                <a:lnTo>
                  <a:pt x="14667" y="102869"/>
                </a:lnTo>
                <a:lnTo>
                  <a:pt x="33121" y="62229"/>
                </a:lnTo>
                <a:lnTo>
                  <a:pt x="37231" y="57149"/>
                </a:lnTo>
                <a:lnTo>
                  <a:pt x="41893" y="53339"/>
                </a:lnTo>
                <a:lnTo>
                  <a:pt x="47045" y="48259"/>
                </a:lnTo>
                <a:lnTo>
                  <a:pt x="52624" y="43179"/>
                </a:lnTo>
                <a:lnTo>
                  <a:pt x="87148" y="20248"/>
                </a:lnTo>
                <a:lnTo>
                  <a:pt x="90793" y="17779"/>
                </a:lnTo>
                <a:lnTo>
                  <a:pt x="96791" y="16509"/>
                </a:lnTo>
                <a:lnTo>
                  <a:pt x="98847" y="15239"/>
                </a:lnTo>
                <a:close/>
              </a:path>
              <a:path w="194309" h="318770">
                <a:moveTo>
                  <a:pt x="133138" y="61242"/>
                </a:moveTo>
                <a:lnTo>
                  <a:pt x="130326" y="63499"/>
                </a:lnTo>
                <a:lnTo>
                  <a:pt x="127670" y="66039"/>
                </a:lnTo>
                <a:lnTo>
                  <a:pt x="119954" y="71119"/>
                </a:lnTo>
                <a:lnTo>
                  <a:pt x="114364" y="76199"/>
                </a:lnTo>
                <a:lnTo>
                  <a:pt x="85154" y="96519"/>
                </a:lnTo>
                <a:lnTo>
                  <a:pt x="80871" y="99059"/>
                </a:lnTo>
                <a:lnTo>
                  <a:pt x="75934" y="101599"/>
                </a:lnTo>
                <a:lnTo>
                  <a:pt x="68134" y="106679"/>
                </a:lnTo>
                <a:lnTo>
                  <a:pt x="62042" y="109219"/>
                </a:lnTo>
                <a:lnTo>
                  <a:pt x="57027" y="110489"/>
                </a:lnTo>
                <a:lnTo>
                  <a:pt x="52457" y="111759"/>
                </a:lnTo>
                <a:lnTo>
                  <a:pt x="50651" y="113029"/>
                </a:lnTo>
                <a:lnTo>
                  <a:pt x="85634" y="113029"/>
                </a:lnTo>
                <a:lnTo>
                  <a:pt x="88441" y="111759"/>
                </a:lnTo>
                <a:lnTo>
                  <a:pt x="93065" y="107949"/>
                </a:lnTo>
                <a:lnTo>
                  <a:pt x="107102" y="97789"/>
                </a:lnTo>
                <a:lnTo>
                  <a:pt x="122800" y="87629"/>
                </a:lnTo>
                <a:lnTo>
                  <a:pt x="128560" y="83819"/>
                </a:lnTo>
                <a:lnTo>
                  <a:pt x="136681" y="77469"/>
                </a:lnTo>
                <a:lnTo>
                  <a:pt x="139480" y="74929"/>
                </a:lnTo>
                <a:lnTo>
                  <a:pt x="144429" y="71119"/>
                </a:lnTo>
                <a:lnTo>
                  <a:pt x="152396" y="63499"/>
                </a:lnTo>
                <a:lnTo>
                  <a:pt x="139973" y="63499"/>
                </a:lnTo>
                <a:lnTo>
                  <a:pt x="133138" y="61242"/>
                </a:lnTo>
                <a:close/>
              </a:path>
              <a:path w="194309" h="318770">
                <a:moveTo>
                  <a:pt x="147072" y="49625"/>
                </a:moveTo>
                <a:lnTo>
                  <a:pt x="143062" y="52069"/>
                </a:lnTo>
                <a:lnTo>
                  <a:pt x="135072" y="59689"/>
                </a:lnTo>
                <a:lnTo>
                  <a:pt x="133138" y="61242"/>
                </a:lnTo>
                <a:lnTo>
                  <a:pt x="139973" y="63499"/>
                </a:lnTo>
                <a:lnTo>
                  <a:pt x="143920" y="60959"/>
                </a:lnTo>
                <a:lnTo>
                  <a:pt x="144946" y="57149"/>
                </a:lnTo>
                <a:lnTo>
                  <a:pt x="145506" y="55879"/>
                </a:lnTo>
                <a:lnTo>
                  <a:pt x="147072" y="49625"/>
                </a:lnTo>
                <a:close/>
              </a:path>
              <a:path w="194309" h="318770">
                <a:moveTo>
                  <a:pt x="179265" y="17408"/>
                </a:moveTo>
                <a:lnTo>
                  <a:pt x="178833" y="17779"/>
                </a:lnTo>
                <a:lnTo>
                  <a:pt x="175762" y="22859"/>
                </a:lnTo>
                <a:lnTo>
                  <a:pt x="174974" y="24129"/>
                </a:lnTo>
                <a:lnTo>
                  <a:pt x="171339" y="27939"/>
                </a:lnTo>
                <a:lnTo>
                  <a:pt x="166775" y="33019"/>
                </a:lnTo>
                <a:lnTo>
                  <a:pt x="160522" y="38099"/>
                </a:lnTo>
                <a:lnTo>
                  <a:pt x="158899" y="39369"/>
                </a:lnTo>
                <a:lnTo>
                  <a:pt x="155093" y="43179"/>
                </a:lnTo>
                <a:lnTo>
                  <a:pt x="147228" y="49529"/>
                </a:lnTo>
                <a:lnTo>
                  <a:pt x="147072" y="49625"/>
                </a:lnTo>
                <a:lnTo>
                  <a:pt x="145506" y="55879"/>
                </a:lnTo>
                <a:lnTo>
                  <a:pt x="144946" y="57149"/>
                </a:lnTo>
                <a:lnTo>
                  <a:pt x="143920" y="60959"/>
                </a:lnTo>
                <a:lnTo>
                  <a:pt x="139973" y="63499"/>
                </a:lnTo>
                <a:lnTo>
                  <a:pt x="152396" y="63499"/>
                </a:lnTo>
                <a:lnTo>
                  <a:pt x="156381" y="60959"/>
                </a:lnTo>
                <a:lnTo>
                  <a:pt x="164263" y="53339"/>
                </a:lnTo>
                <a:lnTo>
                  <a:pt x="165185" y="52763"/>
                </a:lnTo>
                <a:lnTo>
                  <a:pt x="171218" y="38099"/>
                </a:lnTo>
                <a:lnTo>
                  <a:pt x="172411" y="35559"/>
                </a:lnTo>
                <a:lnTo>
                  <a:pt x="177264" y="24129"/>
                </a:lnTo>
                <a:lnTo>
                  <a:pt x="179165" y="19049"/>
                </a:lnTo>
                <a:lnTo>
                  <a:pt x="179265" y="17408"/>
                </a:lnTo>
                <a:close/>
              </a:path>
              <a:path w="194309" h="318770">
                <a:moveTo>
                  <a:pt x="151832" y="16509"/>
                </a:moveTo>
                <a:lnTo>
                  <a:pt x="137215" y="16509"/>
                </a:lnTo>
                <a:lnTo>
                  <a:pt x="137380" y="17779"/>
                </a:lnTo>
                <a:lnTo>
                  <a:pt x="137215" y="17779"/>
                </a:lnTo>
                <a:lnTo>
                  <a:pt x="136930" y="20248"/>
                </a:lnTo>
                <a:lnTo>
                  <a:pt x="136745" y="22859"/>
                </a:lnTo>
                <a:lnTo>
                  <a:pt x="135723" y="30479"/>
                </a:lnTo>
                <a:lnTo>
                  <a:pt x="135064" y="36829"/>
                </a:lnTo>
                <a:lnTo>
                  <a:pt x="134777" y="39369"/>
                </a:lnTo>
                <a:lnTo>
                  <a:pt x="134574" y="40639"/>
                </a:lnTo>
                <a:lnTo>
                  <a:pt x="133930" y="43179"/>
                </a:lnTo>
                <a:lnTo>
                  <a:pt x="133457" y="45719"/>
                </a:lnTo>
                <a:lnTo>
                  <a:pt x="131359" y="52069"/>
                </a:lnTo>
                <a:lnTo>
                  <a:pt x="129998" y="57149"/>
                </a:lnTo>
                <a:lnTo>
                  <a:pt x="132284" y="60959"/>
                </a:lnTo>
                <a:lnTo>
                  <a:pt x="133138" y="61242"/>
                </a:lnTo>
                <a:lnTo>
                  <a:pt x="135072" y="59689"/>
                </a:lnTo>
                <a:lnTo>
                  <a:pt x="143062" y="52069"/>
                </a:lnTo>
                <a:lnTo>
                  <a:pt x="147072" y="49625"/>
                </a:lnTo>
                <a:lnTo>
                  <a:pt x="147413" y="48259"/>
                </a:lnTo>
                <a:lnTo>
                  <a:pt x="147957" y="46989"/>
                </a:lnTo>
                <a:lnTo>
                  <a:pt x="148776" y="43179"/>
                </a:lnTo>
                <a:lnTo>
                  <a:pt x="149026" y="40639"/>
                </a:lnTo>
                <a:lnTo>
                  <a:pt x="149472" y="38099"/>
                </a:lnTo>
                <a:lnTo>
                  <a:pt x="150295" y="30479"/>
                </a:lnTo>
                <a:lnTo>
                  <a:pt x="151103" y="24129"/>
                </a:lnTo>
                <a:lnTo>
                  <a:pt x="151293" y="21589"/>
                </a:lnTo>
                <a:lnTo>
                  <a:pt x="151832" y="16509"/>
                </a:lnTo>
                <a:close/>
              </a:path>
              <a:path w="194309" h="318770">
                <a:moveTo>
                  <a:pt x="179265" y="18671"/>
                </a:moveTo>
                <a:lnTo>
                  <a:pt x="179113" y="19187"/>
                </a:lnTo>
                <a:lnTo>
                  <a:pt x="177264" y="24129"/>
                </a:lnTo>
                <a:lnTo>
                  <a:pt x="172411" y="35559"/>
                </a:lnTo>
                <a:lnTo>
                  <a:pt x="171218" y="38099"/>
                </a:lnTo>
                <a:lnTo>
                  <a:pt x="165185" y="52763"/>
                </a:lnTo>
                <a:lnTo>
                  <a:pt x="188832" y="29209"/>
                </a:lnTo>
                <a:lnTo>
                  <a:pt x="190534" y="26669"/>
                </a:lnTo>
                <a:lnTo>
                  <a:pt x="182490" y="26669"/>
                </a:lnTo>
                <a:lnTo>
                  <a:pt x="179265" y="24129"/>
                </a:lnTo>
                <a:lnTo>
                  <a:pt x="179265" y="21085"/>
                </a:lnTo>
                <a:lnTo>
                  <a:pt x="178752" y="20319"/>
                </a:lnTo>
                <a:lnTo>
                  <a:pt x="179265" y="19187"/>
                </a:lnTo>
                <a:lnTo>
                  <a:pt x="179265" y="18671"/>
                </a:lnTo>
                <a:close/>
              </a:path>
              <a:path w="194309" h="318770">
                <a:moveTo>
                  <a:pt x="135163" y="35559"/>
                </a:moveTo>
                <a:lnTo>
                  <a:pt x="135034" y="36829"/>
                </a:lnTo>
                <a:lnTo>
                  <a:pt x="135163" y="35559"/>
                </a:lnTo>
                <a:close/>
              </a:path>
              <a:path w="194309" h="318770">
                <a:moveTo>
                  <a:pt x="179265" y="21085"/>
                </a:moveTo>
                <a:lnTo>
                  <a:pt x="179265" y="24129"/>
                </a:lnTo>
                <a:lnTo>
                  <a:pt x="182490" y="26669"/>
                </a:lnTo>
                <a:lnTo>
                  <a:pt x="183009" y="26669"/>
                </a:lnTo>
                <a:lnTo>
                  <a:pt x="179265" y="21085"/>
                </a:lnTo>
                <a:close/>
              </a:path>
              <a:path w="194309" h="318770">
                <a:moveTo>
                  <a:pt x="193150" y="17779"/>
                </a:moveTo>
                <a:lnTo>
                  <a:pt x="179501" y="17779"/>
                </a:lnTo>
                <a:lnTo>
                  <a:pt x="179440" y="19049"/>
                </a:lnTo>
                <a:lnTo>
                  <a:pt x="179265" y="21085"/>
                </a:lnTo>
                <a:lnTo>
                  <a:pt x="183009" y="26669"/>
                </a:lnTo>
                <a:lnTo>
                  <a:pt x="189373" y="26669"/>
                </a:lnTo>
                <a:lnTo>
                  <a:pt x="190823" y="25399"/>
                </a:lnTo>
                <a:lnTo>
                  <a:pt x="191385" y="25399"/>
                </a:lnTo>
                <a:lnTo>
                  <a:pt x="192072" y="24129"/>
                </a:lnTo>
                <a:lnTo>
                  <a:pt x="192589" y="24129"/>
                </a:lnTo>
                <a:lnTo>
                  <a:pt x="193247" y="22859"/>
                </a:lnTo>
                <a:lnTo>
                  <a:pt x="193495" y="21589"/>
                </a:lnTo>
                <a:lnTo>
                  <a:pt x="193553" y="21085"/>
                </a:lnTo>
                <a:lnTo>
                  <a:pt x="193673" y="18398"/>
                </a:lnTo>
                <a:lnTo>
                  <a:pt x="193150" y="17779"/>
                </a:lnTo>
                <a:close/>
              </a:path>
              <a:path w="194309" h="318770">
                <a:moveTo>
                  <a:pt x="191385" y="25399"/>
                </a:moveTo>
                <a:lnTo>
                  <a:pt x="190823" y="25399"/>
                </a:lnTo>
                <a:lnTo>
                  <a:pt x="189373" y="26669"/>
                </a:lnTo>
                <a:lnTo>
                  <a:pt x="190447" y="26669"/>
                </a:lnTo>
                <a:lnTo>
                  <a:pt x="190630" y="26526"/>
                </a:lnTo>
                <a:lnTo>
                  <a:pt x="191385" y="25399"/>
                </a:lnTo>
                <a:close/>
              </a:path>
              <a:path w="194309" h="318770">
                <a:moveTo>
                  <a:pt x="190630" y="26526"/>
                </a:moveTo>
                <a:lnTo>
                  <a:pt x="190447" y="26669"/>
                </a:lnTo>
                <a:lnTo>
                  <a:pt x="190630" y="26526"/>
                </a:lnTo>
                <a:close/>
              </a:path>
              <a:path w="194309" h="318770">
                <a:moveTo>
                  <a:pt x="192072" y="24129"/>
                </a:moveTo>
                <a:lnTo>
                  <a:pt x="191385" y="25399"/>
                </a:lnTo>
                <a:lnTo>
                  <a:pt x="190630" y="26526"/>
                </a:lnTo>
                <a:lnTo>
                  <a:pt x="192060" y="25399"/>
                </a:lnTo>
                <a:lnTo>
                  <a:pt x="191606" y="25399"/>
                </a:lnTo>
                <a:lnTo>
                  <a:pt x="192072" y="24129"/>
                </a:lnTo>
                <a:close/>
              </a:path>
              <a:path w="194309" h="318770">
                <a:moveTo>
                  <a:pt x="192589" y="24129"/>
                </a:moveTo>
                <a:lnTo>
                  <a:pt x="192072" y="24129"/>
                </a:lnTo>
                <a:lnTo>
                  <a:pt x="191606" y="25399"/>
                </a:lnTo>
                <a:lnTo>
                  <a:pt x="192060" y="25399"/>
                </a:lnTo>
                <a:lnTo>
                  <a:pt x="192589" y="24129"/>
                </a:lnTo>
                <a:close/>
              </a:path>
              <a:path w="194309" h="318770">
                <a:moveTo>
                  <a:pt x="193673" y="20248"/>
                </a:moveTo>
                <a:lnTo>
                  <a:pt x="193495" y="21589"/>
                </a:lnTo>
                <a:lnTo>
                  <a:pt x="193247" y="22859"/>
                </a:lnTo>
                <a:lnTo>
                  <a:pt x="192589" y="24129"/>
                </a:lnTo>
                <a:lnTo>
                  <a:pt x="192092" y="25375"/>
                </a:lnTo>
                <a:lnTo>
                  <a:pt x="193673" y="24129"/>
                </a:lnTo>
                <a:lnTo>
                  <a:pt x="193673" y="20248"/>
                </a:lnTo>
                <a:close/>
              </a:path>
              <a:path w="194309" h="318770">
                <a:moveTo>
                  <a:pt x="179265" y="19187"/>
                </a:moveTo>
                <a:lnTo>
                  <a:pt x="178752" y="20319"/>
                </a:lnTo>
                <a:lnTo>
                  <a:pt x="179265" y="21085"/>
                </a:lnTo>
                <a:lnTo>
                  <a:pt x="179265" y="19187"/>
                </a:lnTo>
                <a:close/>
              </a:path>
              <a:path w="194309" h="318770">
                <a:moveTo>
                  <a:pt x="193673" y="18398"/>
                </a:moveTo>
                <a:lnTo>
                  <a:pt x="193673" y="20248"/>
                </a:lnTo>
                <a:lnTo>
                  <a:pt x="194224" y="19049"/>
                </a:lnTo>
                <a:lnTo>
                  <a:pt x="193673" y="18398"/>
                </a:lnTo>
                <a:close/>
              </a:path>
              <a:path w="194309" h="318770">
                <a:moveTo>
                  <a:pt x="179501" y="17779"/>
                </a:moveTo>
                <a:lnTo>
                  <a:pt x="179337" y="18398"/>
                </a:lnTo>
                <a:lnTo>
                  <a:pt x="179265" y="19187"/>
                </a:lnTo>
                <a:lnTo>
                  <a:pt x="179327" y="19049"/>
                </a:lnTo>
                <a:lnTo>
                  <a:pt x="179501" y="17779"/>
                </a:lnTo>
                <a:close/>
              </a:path>
              <a:path w="194309" h="318770">
                <a:moveTo>
                  <a:pt x="183517" y="12699"/>
                </a:moveTo>
                <a:lnTo>
                  <a:pt x="181993" y="13969"/>
                </a:lnTo>
                <a:lnTo>
                  <a:pt x="181126" y="15239"/>
                </a:lnTo>
                <a:lnTo>
                  <a:pt x="180309" y="16509"/>
                </a:lnTo>
                <a:lnTo>
                  <a:pt x="179265" y="17408"/>
                </a:lnTo>
                <a:lnTo>
                  <a:pt x="179265" y="18671"/>
                </a:lnTo>
                <a:lnTo>
                  <a:pt x="179501" y="17779"/>
                </a:lnTo>
                <a:lnTo>
                  <a:pt x="193150" y="17779"/>
                </a:lnTo>
                <a:lnTo>
                  <a:pt x="189928" y="13969"/>
                </a:lnTo>
                <a:lnTo>
                  <a:pt x="183517" y="12699"/>
                </a:lnTo>
                <a:close/>
              </a:path>
              <a:path w="194309" h="318770">
                <a:moveTo>
                  <a:pt x="190447" y="12699"/>
                </a:moveTo>
                <a:lnTo>
                  <a:pt x="183517" y="12699"/>
                </a:lnTo>
                <a:lnTo>
                  <a:pt x="189928" y="13969"/>
                </a:lnTo>
                <a:lnTo>
                  <a:pt x="193673" y="18398"/>
                </a:lnTo>
                <a:lnTo>
                  <a:pt x="193673" y="16509"/>
                </a:lnTo>
                <a:lnTo>
                  <a:pt x="190447" y="12699"/>
                </a:lnTo>
                <a:close/>
              </a:path>
              <a:path w="194309" h="318770">
                <a:moveTo>
                  <a:pt x="137215" y="17682"/>
                </a:moveTo>
                <a:close/>
              </a:path>
              <a:path w="194309" h="318770">
                <a:moveTo>
                  <a:pt x="137215" y="16509"/>
                </a:moveTo>
                <a:lnTo>
                  <a:pt x="137278" y="17779"/>
                </a:lnTo>
                <a:lnTo>
                  <a:pt x="137215" y="16509"/>
                </a:lnTo>
                <a:close/>
              </a:path>
              <a:path w="194309" h="318770">
                <a:moveTo>
                  <a:pt x="139038" y="1269"/>
                </a:moveTo>
                <a:lnTo>
                  <a:pt x="93785" y="1269"/>
                </a:lnTo>
                <a:lnTo>
                  <a:pt x="84950" y="5079"/>
                </a:lnTo>
                <a:lnTo>
                  <a:pt x="80477" y="6349"/>
                </a:lnTo>
                <a:lnTo>
                  <a:pt x="68176" y="15239"/>
                </a:lnTo>
                <a:lnTo>
                  <a:pt x="134938" y="15239"/>
                </a:lnTo>
                <a:lnTo>
                  <a:pt x="136465" y="16509"/>
                </a:lnTo>
                <a:lnTo>
                  <a:pt x="137215" y="17682"/>
                </a:lnTo>
                <a:lnTo>
                  <a:pt x="137215" y="16509"/>
                </a:lnTo>
                <a:lnTo>
                  <a:pt x="151832" y="16509"/>
                </a:lnTo>
                <a:lnTo>
                  <a:pt x="151837" y="15239"/>
                </a:lnTo>
                <a:lnTo>
                  <a:pt x="149128" y="8889"/>
                </a:lnTo>
                <a:lnTo>
                  <a:pt x="145829" y="5079"/>
                </a:lnTo>
                <a:lnTo>
                  <a:pt x="139038" y="1269"/>
                </a:lnTo>
                <a:close/>
              </a:path>
              <a:path w="194309" h="318770">
                <a:moveTo>
                  <a:pt x="183517" y="12699"/>
                </a:moveTo>
                <a:lnTo>
                  <a:pt x="182490" y="12699"/>
                </a:lnTo>
                <a:lnTo>
                  <a:pt x="179265" y="16509"/>
                </a:lnTo>
                <a:lnTo>
                  <a:pt x="179265" y="17408"/>
                </a:lnTo>
                <a:lnTo>
                  <a:pt x="180309" y="16509"/>
                </a:lnTo>
                <a:lnTo>
                  <a:pt x="181126" y="15239"/>
                </a:lnTo>
                <a:lnTo>
                  <a:pt x="181993" y="13969"/>
                </a:lnTo>
                <a:lnTo>
                  <a:pt x="183517" y="12699"/>
                </a:lnTo>
                <a:close/>
              </a:path>
              <a:path w="194309" h="318770">
                <a:moveTo>
                  <a:pt x="124941" y="0"/>
                </a:moveTo>
                <a:lnTo>
                  <a:pt x="120472" y="0"/>
                </a:lnTo>
                <a:lnTo>
                  <a:pt x="111842" y="1269"/>
                </a:lnTo>
                <a:lnTo>
                  <a:pt x="129256" y="1269"/>
                </a:lnTo>
                <a:lnTo>
                  <a:pt x="124941" y="0"/>
                </a:lnTo>
                <a:close/>
              </a:path>
            </a:pathLst>
          </a:custGeom>
          <a:solidFill>
            <a:srgbClr val="000000"/>
          </a:solidFill>
        </p:spPr>
        <p:txBody>
          <a:bodyPr wrap="square" lIns="0" tIns="0" rIns="0" bIns="0" rtlCol="0"/>
          <a:lstStyle/>
          <a:p>
            <a:endParaRPr/>
          </a:p>
        </p:txBody>
      </p:sp>
      <p:pic>
        <p:nvPicPr>
          <p:cNvPr id="96" name="object 96"/>
          <p:cNvPicPr/>
          <p:nvPr/>
        </p:nvPicPr>
        <p:blipFill>
          <a:blip r:embed="rId53" cstate="print"/>
          <a:stretch>
            <a:fillRect/>
          </a:stretch>
        </p:blipFill>
        <p:spPr>
          <a:xfrm>
            <a:off x="7121794" y="5708183"/>
            <a:ext cx="508221" cy="420029"/>
          </a:xfrm>
          <a:prstGeom prst="rect">
            <a:avLst/>
          </a:prstGeom>
        </p:spPr>
      </p:pic>
      <p:pic>
        <p:nvPicPr>
          <p:cNvPr id="97" name="object 97"/>
          <p:cNvPicPr/>
          <p:nvPr/>
        </p:nvPicPr>
        <p:blipFill>
          <a:blip r:embed="rId54" cstate="print"/>
          <a:stretch>
            <a:fillRect/>
          </a:stretch>
        </p:blipFill>
        <p:spPr>
          <a:xfrm>
            <a:off x="7690427" y="5680948"/>
            <a:ext cx="1187091" cy="494818"/>
          </a:xfrm>
          <a:prstGeom prst="rect">
            <a:avLst/>
          </a:prstGeom>
        </p:spPr>
      </p:pic>
      <p:pic>
        <p:nvPicPr>
          <p:cNvPr id="98" name="object 98"/>
          <p:cNvPicPr/>
          <p:nvPr/>
        </p:nvPicPr>
        <p:blipFill>
          <a:blip r:embed="rId55" cstate="print"/>
          <a:stretch>
            <a:fillRect/>
          </a:stretch>
        </p:blipFill>
        <p:spPr>
          <a:xfrm>
            <a:off x="674036" y="1289258"/>
            <a:ext cx="183835" cy="248494"/>
          </a:xfrm>
          <a:prstGeom prst="rect">
            <a:avLst/>
          </a:prstGeom>
        </p:spPr>
      </p:pic>
      <p:pic>
        <p:nvPicPr>
          <p:cNvPr id="99" name="object 99"/>
          <p:cNvPicPr/>
          <p:nvPr/>
        </p:nvPicPr>
        <p:blipFill>
          <a:blip r:embed="rId56" cstate="print"/>
          <a:stretch>
            <a:fillRect/>
          </a:stretch>
        </p:blipFill>
        <p:spPr>
          <a:xfrm>
            <a:off x="651912" y="1784305"/>
            <a:ext cx="125945" cy="238728"/>
          </a:xfrm>
          <a:prstGeom prst="rect">
            <a:avLst/>
          </a:prstGeom>
        </p:spPr>
      </p:pic>
      <p:pic>
        <p:nvPicPr>
          <p:cNvPr id="100" name="object 100"/>
          <p:cNvPicPr/>
          <p:nvPr/>
        </p:nvPicPr>
        <p:blipFill>
          <a:blip r:embed="rId57" cstate="print"/>
          <a:stretch>
            <a:fillRect/>
          </a:stretch>
        </p:blipFill>
        <p:spPr>
          <a:xfrm>
            <a:off x="609453" y="2282027"/>
            <a:ext cx="155415" cy="208472"/>
          </a:xfrm>
          <a:prstGeom prst="rect">
            <a:avLst/>
          </a:prstGeom>
        </p:spPr>
      </p:pic>
      <p:pic>
        <p:nvPicPr>
          <p:cNvPr id="101" name="object 101"/>
          <p:cNvPicPr/>
          <p:nvPr/>
        </p:nvPicPr>
        <p:blipFill>
          <a:blip r:embed="rId58" cstate="print"/>
          <a:stretch>
            <a:fillRect/>
          </a:stretch>
        </p:blipFill>
        <p:spPr>
          <a:xfrm>
            <a:off x="700804" y="4498025"/>
            <a:ext cx="195543" cy="244219"/>
          </a:xfrm>
          <a:prstGeom prst="rect">
            <a:avLst/>
          </a:prstGeom>
        </p:spPr>
      </p:pic>
      <p:pic>
        <p:nvPicPr>
          <p:cNvPr id="102" name="object 102"/>
          <p:cNvPicPr/>
          <p:nvPr/>
        </p:nvPicPr>
        <p:blipFill>
          <a:blip r:embed="rId59" cstate="print"/>
          <a:stretch>
            <a:fillRect/>
          </a:stretch>
        </p:blipFill>
        <p:spPr>
          <a:xfrm>
            <a:off x="767648" y="4972482"/>
            <a:ext cx="167699" cy="266940"/>
          </a:xfrm>
          <a:prstGeom prst="rect">
            <a:avLst/>
          </a:prstGeom>
        </p:spPr>
      </p:pic>
      <p:sp>
        <p:nvSpPr>
          <p:cNvPr id="103" name="object 103"/>
          <p:cNvSpPr/>
          <p:nvPr/>
        </p:nvSpPr>
        <p:spPr>
          <a:xfrm>
            <a:off x="757716" y="5468306"/>
            <a:ext cx="169822" cy="231675"/>
          </a:xfrm>
          <a:custGeom>
            <a:avLst/>
            <a:gdLst/>
            <a:ahLst/>
            <a:cxnLst/>
            <a:rect l="l" t="t" r="r" b="b"/>
            <a:pathLst>
              <a:path w="198755" h="271145">
                <a:moveTo>
                  <a:pt x="105092" y="26761"/>
                </a:moveTo>
                <a:lnTo>
                  <a:pt x="69736" y="47063"/>
                </a:lnTo>
                <a:lnTo>
                  <a:pt x="43029" y="86374"/>
                </a:lnTo>
                <a:lnTo>
                  <a:pt x="22971" y="125438"/>
                </a:lnTo>
                <a:lnTo>
                  <a:pt x="7985" y="169039"/>
                </a:lnTo>
                <a:lnTo>
                  <a:pt x="348" y="210225"/>
                </a:lnTo>
                <a:lnTo>
                  <a:pt x="0" y="243935"/>
                </a:lnTo>
                <a:lnTo>
                  <a:pt x="331" y="247486"/>
                </a:lnTo>
                <a:lnTo>
                  <a:pt x="41249" y="270539"/>
                </a:lnTo>
                <a:lnTo>
                  <a:pt x="50832" y="271117"/>
                </a:lnTo>
                <a:lnTo>
                  <a:pt x="59388" y="271117"/>
                </a:lnTo>
                <a:lnTo>
                  <a:pt x="76849" y="270022"/>
                </a:lnTo>
                <a:lnTo>
                  <a:pt x="127747" y="256703"/>
                </a:lnTo>
                <a:lnTo>
                  <a:pt x="51130" y="256700"/>
                </a:lnTo>
                <a:lnTo>
                  <a:pt x="41898" y="256142"/>
                </a:lnTo>
                <a:lnTo>
                  <a:pt x="14432" y="228551"/>
                </a:lnTo>
                <a:lnTo>
                  <a:pt x="14243" y="222622"/>
                </a:lnTo>
                <a:lnTo>
                  <a:pt x="19658" y="181738"/>
                </a:lnTo>
                <a:lnTo>
                  <a:pt x="32761" y="139614"/>
                </a:lnTo>
                <a:lnTo>
                  <a:pt x="51226" y="100683"/>
                </a:lnTo>
                <a:lnTo>
                  <a:pt x="76504" y="62228"/>
                </a:lnTo>
                <a:lnTo>
                  <a:pt x="96858" y="36418"/>
                </a:lnTo>
                <a:lnTo>
                  <a:pt x="104015" y="28154"/>
                </a:lnTo>
                <a:lnTo>
                  <a:pt x="105092" y="26761"/>
                </a:lnTo>
                <a:close/>
              </a:path>
              <a:path w="198755" h="271145">
                <a:moveTo>
                  <a:pt x="189427" y="179726"/>
                </a:moveTo>
                <a:lnTo>
                  <a:pt x="185133" y="181265"/>
                </a:lnTo>
                <a:lnTo>
                  <a:pt x="181426" y="189122"/>
                </a:lnTo>
                <a:lnTo>
                  <a:pt x="179996" y="192752"/>
                </a:lnTo>
                <a:lnTo>
                  <a:pt x="176903" y="201095"/>
                </a:lnTo>
                <a:lnTo>
                  <a:pt x="173163" y="210821"/>
                </a:lnTo>
                <a:lnTo>
                  <a:pt x="147447" y="233119"/>
                </a:lnTo>
                <a:lnTo>
                  <a:pt x="145353" y="233796"/>
                </a:lnTo>
                <a:lnTo>
                  <a:pt x="128775" y="240774"/>
                </a:lnTo>
                <a:lnTo>
                  <a:pt x="123929" y="242749"/>
                </a:lnTo>
                <a:lnTo>
                  <a:pt x="113142" y="246814"/>
                </a:lnTo>
                <a:lnTo>
                  <a:pt x="103727" y="250430"/>
                </a:lnTo>
                <a:lnTo>
                  <a:pt x="59051" y="256703"/>
                </a:lnTo>
                <a:lnTo>
                  <a:pt x="127757" y="256700"/>
                </a:lnTo>
                <a:lnTo>
                  <a:pt x="129247" y="256142"/>
                </a:lnTo>
                <a:lnTo>
                  <a:pt x="134193" y="254126"/>
                </a:lnTo>
                <a:lnTo>
                  <a:pt x="150258" y="247364"/>
                </a:lnTo>
                <a:lnTo>
                  <a:pt x="152059" y="246785"/>
                </a:lnTo>
                <a:lnTo>
                  <a:pt x="186069" y="217363"/>
                </a:lnTo>
                <a:lnTo>
                  <a:pt x="193357" y="198163"/>
                </a:lnTo>
                <a:lnTo>
                  <a:pt x="194696" y="194764"/>
                </a:lnTo>
                <a:lnTo>
                  <a:pt x="198164" y="187416"/>
                </a:lnTo>
                <a:lnTo>
                  <a:pt x="196623" y="183122"/>
                </a:lnTo>
                <a:lnTo>
                  <a:pt x="189427" y="179726"/>
                </a:lnTo>
                <a:close/>
              </a:path>
              <a:path w="198755" h="271145">
                <a:moveTo>
                  <a:pt x="137728" y="14991"/>
                </a:moveTo>
                <a:lnTo>
                  <a:pt x="119860" y="14991"/>
                </a:lnTo>
                <a:lnTo>
                  <a:pt x="121466" y="15542"/>
                </a:lnTo>
                <a:lnTo>
                  <a:pt x="122346" y="16512"/>
                </a:lnTo>
                <a:lnTo>
                  <a:pt x="123693" y="18770"/>
                </a:lnTo>
                <a:lnTo>
                  <a:pt x="123902" y="19469"/>
                </a:lnTo>
                <a:lnTo>
                  <a:pt x="124239" y="21800"/>
                </a:lnTo>
                <a:lnTo>
                  <a:pt x="124275" y="28154"/>
                </a:lnTo>
                <a:lnTo>
                  <a:pt x="124147" y="31769"/>
                </a:lnTo>
                <a:lnTo>
                  <a:pt x="124141" y="37200"/>
                </a:lnTo>
                <a:lnTo>
                  <a:pt x="127366" y="40426"/>
                </a:lnTo>
                <a:lnTo>
                  <a:pt x="135324" y="40426"/>
                </a:lnTo>
                <a:lnTo>
                  <a:pt x="138549" y="37200"/>
                </a:lnTo>
                <a:lnTo>
                  <a:pt x="138564" y="31769"/>
                </a:lnTo>
                <a:lnTo>
                  <a:pt x="138744" y="26761"/>
                </a:lnTo>
                <a:lnTo>
                  <a:pt x="138798" y="21800"/>
                </a:lnTo>
                <a:lnTo>
                  <a:pt x="137910" y="15665"/>
                </a:lnTo>
                <a:lnTo>
                  <a:pt x="137728" y="14991"/>
                </a:lnTo>
                <a:close/>
              </a:path>
              <a:path w="198755" h="271145">
                <a:moveTo>
                  <a:pt x="120577" y="0"/>
                </a:moveTo>
                <a:lnTo>
                  <a:pt x="112455" y="946"/>
                </a:lnTo>
                <a:lnTo>
                  <a:pt x="103152" y="5848"/>
                </a:lnTo>
                <a:lnTo>
                  <a:pt x="100569" y="8558"/>
                </a:lnTo>
                <a:lnTo>
                  <a:pt x="93660" y="17984"/>
                </a:lnTo>
                <a:lnTo>
                  <a:pt x="92793" y="19105"/>
                </a:lnTo>
                <a:lnTo>
                  <a:pt x="85991" y="26955"/>
                </a:lnTo>
                <a:lnTo>
                  <a:pt x="86159" y="26761"/>
                </a:lnTo>
                <a:lnTo>
                  <a:pt x="105092" y="26761"/>
                </a:lnTo>
                <a:lnTo>
                  <a:pt x="119860" y="14991"/>
                </a:lnTo>
                <a:lnTo>
                  <a:pt x="137728" y="14991"/>
                </a:lnTo>
                <a:lnTo>
                  <a:pt x="137324" y="13496"/>
                </a:lnTo>
                <a:lnTo>
                  <a:pt x="133090" y="6398"/>
                </a:lnTo>
                <a:lnTo>
                  <a:pt x="130327" y="3352"/>
                </a:lnTo>
                <a:lnTo>
                  <a:pt x="120577" y="0"/>
                </a:lnTo>
                <a:close/>
              </a:path>
            </a:pathLst>
          </a:custGeom>
          <a:solidFill>
            <a:srgbClr val="000000"/>
          </a:solidFill>
        </p:spPr>
        <p:txBody>
          <a:bodyPr wrap="square" lIns="0" tIns="0" rIns="0" bIns="0" rtlCol="0"/>
          <a:lstStyle/>
          <a:p>
            <a:endParaRPr/>
          </a:p>
        </p:txBody>
      </p:sp>
      <p:pic>
        <p:nvPicPr>
          <p:cNvPr id="104" name="object 104"/>
          <p:cNvPicPr/>
          <p:nvPr/>
        </p:nvPicPr>
        <p:blipFill>
          <a:blip r:embed="rId60" cstate="print"/>
          <a:stretch>
            <a:fillRect/>
          </a:stretch>
        </p:blipFill>
        <p:spPr>
          <a:xfrm>
            <a:off x="1384206" y="3087846"/>
            <a:ext cx="401531" cy="269111"/>
          </a:xfrm>
          <a:prstGeom prst="rect">
            <a:avLst/>
          </a:prstGeom>
        </p:spPr>
      </p:pic>
      <p:pic>
        <p:nvPicPr>
          <p:cNvPr id="105" name="object 105"/>
          <p:cNvPicPr/>
          <p:nvPr/>
        </p:nvPicPr>
        <p:blipFill>
          <a:blip r:embed="rId61" cstate="print"/>
          <a:stretch>
            <a:fillRect/>
          </a:stretch>
        </p:blipFill>
        <p:spPr>
          <a:xfrm>
            <a:off x="1853707" y="3124310"/>
            <a:ext cx="150697" cy="182991"/>
          </a:xfrm>
          <a:prstGeom prst="rect">
            <a:avLst/>
          </a:prstGeom>
        </p:spPr>
      </p:pic>
      <p:pic>
        <p:nvPicPr>
          <p:cNvPr id="106" name="object 106"/>
          <p:cNvPicPr/>
          <p:nvPr/>
        </p:nvPicPr>
        <p:blipFill>
          <a:blip r:embed="rId62" cstate="print"/>
          <a:stretch>
            <a:fillRect/>
          </a:stretch>
        </p:blipFill>
        <p:spPr>
          <a:xfrm>
            <a:off x="2099637" y="3074955"/>
            <a:ext cx="195374" cy="211600"/>
          </a:xfrm>
          <a:prstGeom prst="rect">
            <a:avLst/>
          </a:prstGeom>
        </p:spPr>
      </p:pic>
      <p:pic>
        <p:nvPicPr>
          <p:cNvPr id="107" name="object 107"/>
          <p:cNvPicPr/>
          <p:nvPr/>
        </p:nvPicPr>
        <p:blipFill>
          <a:blip r:embed="rId63" cstate="print"/>
          <a:stretch>
            <a:fillRect/>
          </a:stretch>
        </p:blipFill>
        <p:spPr>
          <a:xfrm>
            <a:off x="2381247" y="3089093"/>
            <a:ext cx="173342" cy="219195"/>
          </a:xfrm>
          <a:prstGeom prst="rect">
            <a:avLst/>
          </a:prstGeom>
        </p:spPr>
      </p:pic>
      <p:pic>
        <p:nvPicPr>
          <p:cNvPr id="108" name="object 108"/>
          <p:cNvPicPr/>
          <p:nvPr/>
        </p:nvPicPr>
        <p:blipFill>
          <a:blip r:embed="rId64" cstate="print"/>
          <a:stretch>
            <a:fillRect/>
          </a:stretch>
        </p:blipFill>
        <p:spPr>
          <a:xfrm>
            <a:off x="2644182" y="3118672"/>
            <a:ext cx="166415" cy="184169"/>
          </a:xfrm>
          <a:prstGeom prst="rect">
            <a:avLst/>
          </a:prstGeom>
        </p:spPr>
      </p:pic>
      <p:grpSp>
        <p:nvGrpSpPr>
          <p:cNvPr id="109" name="object 109"/>
          <p:cNvGrpSpPr/>
          <p:nvPr/>
        </p:nvGrpSpPr>
        <p:grpSpPr>
          <a:xfrm>
            <a:off x="2942803" y="3081531"/>
            <a:ext cx="470945" cy="259888"/>
            <a:chOff x="3439936" y="3606532"/>
            <a:chExt cx="551180" cy="304165"/>
          </a:xfrm>
        </p:grpSpPr>
        <p:pic>
          <p:nvPicPr>
            <p:cNvPr id="110" name="object 110"/>
            <p:cNvPicPr/>
            <p:nvPr/>
          </p:nvPicPr>
          <p:blipFill>
            <a:blip r:embed="rId65" cstate="print"/>
            <a:stretch>
              <a:fillRect/>
            </a:stretch>
          </p:blipFill>
          <p:spPr>
            <a:xfrm>
              <a:off x="3439936" y="3606532"/>
              <a:ext cx="264995" cy="288289"/>
            </a:xfrm>
            <a:prstGeom prst="rect">
              <a:avLst/>
            </a:prstGeom>
          </p:spPr>
        </p:pic>
        <p:pic>
          <p:nvPicPr>
            <p:cNvPr id="111" name="object 111"/>
            <p:cNvPicPr/>
            <p:nvPr/>
          </p:nvPicPr>
          <p:blipFill>
            <a:blip r:embed="rId66" cstate="print"/>
            <a:stretch>
              <a:fillRect/>
            </a:stretch>
          </p:blipFill>
          <p:spPr>
            <a:xfrm>
              <a:off x="3746236" y="3635824"/>
              <a:ext cx="244292" cy="274320"/>
            </a:xfrm>
            <a:prstGeom prst="rect">
              <a:avLst/>
            </a:prstGeom>
          </p:spPr>
        </p:pic>
      </p:grpSp>
      <p:sp>
        <p:nvSpPr>
          <p:cNvPr id="112" name="object 112"/>
          <p:cNvSpPr/>
          <p:nvPr/>
        </p:nvSpPr>
        <p:spPr>
          <a:xfrm>
            <a:off x="3475149" y="3128924"/>
            <a:ext cx="188811" cy="220281"/>
          </a:xfrm>
          <a:custGeom>
            <a:avLst/>
            <a:gdLst/>
            <a:ahLst/>
            <a:cxnLst/>
            <a:rect l="l" t="t" r="r" b="b"/>
            <a:pathLst>
              <a:path w="220979" h="257810">
                <a:moveTo>
                  <a:pt x="201849" y="0"/>
                </a:moveTo>
                <a:lnTo>
                  <a:pt x="194815" y="1887"/>
                </a:lnTo>
                <a:lnTo>
                  <a:pt x="192693" y="3126"/>
                </a:lnTo>
                <a:lnTo>
                  <a:pt x="182408" y="9688"/>
                </a:lnTo>
                <a:lnTo>
                  <a:pt x="181176" y="10457"/>
                </a:lnTo>
                <a:lnTo>
                  <a:pt x="133412" y="39734"/>
                </a:lnTo>
                <a:lnTo>
                  <a:pt x="86840" y="70482"/>
                </a:lnTo>
                <a:lnTo>
                  <a:pt x="53917" y="95832"/>
                </a:lnTo>
                <a:lnTo>
                  <a:pt x="26219" y="124391"/>
                </a:lnTo>
                <a:lnTo>
                  <a:pt x="5215" y="164077"/>
                </a:lnTo>
                <a:lnTo>
                  <a:pt x="0" y="193669"/>
                </a:lnTo>
                <a:lnTo>
                  <a:pt x="2438" y="206764"/>
                </a:lnTo>
                <a:lnTo>
                  <a:pt x="35276" y="236889"/>
                </a:lnTo>
                <a:lnTo>
                  <a:pt x="76918" y="251167"/>
                </a:lnTo>
                <a:lnTo>
                  <a:pt x="95168" y="252853"/>
                </a:lnTo>
                <a:lnTo>
                  <a:pt x="105445" y="253909"/>
                </a:lnTo>
                <a:lnTo>
                  <a:pt x="159970" y="256399"/>
                </a:lnTo>
                <a:lnTo>
                  <a:pt x="160807" y="256482"/>
                </a:lnTo>
                <a:lnTo>
                  <a:pt x="164030" y="256947"/>
                </a:lnTo>
                <a:lnTo>
                  <a:pt x="167954" y="257368"/>
                </a:lnTo>
                <a:lnTo>
                  <a:pt x="170797" y="257125"/>
                </a:lnTo>
                <a:lnTo>
                  <a:pt x="194108" y="242830"/>
                </a:lnTo>
                <a:lnTo>
                  <a:pt x="167515" y="242830"/>
                </a:lnTo>
                <a:lnTo>
                  <a:pt x="165729" y="242636"/>
                </a:lnTo>
                <a:lnTo>
                  <a:pt x="162292" y="242139"/>
                </a:lnTo>
                <a:lnTo>
                  <a:pt x="160912" y="241999"/>
                </a:lnTo>
                <a:lnTo>
                  <a:pt x="142413" y="241745"/>
                </a:lnTo>
                <a:lnTo>
                  <a:pt x="135782" y="241561"/>
                </a:lnTo>
                <a:lnTo>
                  <a:pt x="96605" y="238514"/>
                </a:lnTo>
                <a:lnTo>
                  <a:pt x="78988" y="236889"/>
                </a:lnTo>
                <a:lnTo>
                  <a:pt x="41968" y="224132"/>
                </a:lnTo>
                <a:lnTo>
                  <a:pt x="14537" y="193029"/>
                </a:lnTo>
                <a:lnTo>
                  <a:pt x="14733" y="188911"/>
                </a:lnTo>
                <a:lnTo>
                  <a:pt x="25389" y="151518"/>
                </a:lnTo>
                <a:lnTo>
                  <a:pt x="49076" y="120165"/>
                </a:lnTo>
                <a:lnTo>
                  <a:pt x="77636" y="94703"/>
                </a:lnTo>
                <a:lnTo>
                  <a:pt x="112394" y="70478"/>
                </a:lnTo>
                <a:lnTo>
                  <a:pt x="161005" y="39726"/>
                </a:lnTo>
                <a:lnTo>
                  <a:pt x="184423" y="25298"/>
                </a:lnTo>
                <a:lnTo>
                  <a:pt x="188709" y="22741"/>
                </a:lnTo>
                <a:lnTo>
                  <a:pt x="190123" y="21842"/>
                </a:lnTo>
                <a:lnTo>
                  <a:pt x="193203" y="13862"/>
                </a:lnTo>
                <a:lnTo>
                  <a:pt x="194647" y="10229"/>
                </a:lnTo>
                <a:lnTo>
                  <a:pt x="195546" y="8272"/>
                </a:lnTo>
                <a:lnTo>
                  <a:pt x="196510" y="6526"/>
                </a:lnTo>
                <a:lnTo>
                  <a:pt x="210654" y="6526"/>
                </a:lnTo>
                <a:lnTo>
                  <a:pt x="210121" y="4635"/>
                </a:lnTo>
                <a:lnTo>
                  <a:pt x="205491" y="6"/>
                </a:lnTo>
                <a:lnTo>
                  <a:pt x="201849" y="0"/>
                </a:lnTo>
                <a:close/>
              </a:path>
              <a:path w="220979" h="257810">
                <a:moveTo>
                  <a:pt x="211364" y="209727"/>
                </a:moveTo>
                <a:lnTo>
                  <a:pt x="204178" y="215249"/>
                </a:lnTo>
                <a:lnTo>
                  <a:pt x="201001" y="217928"/>
                </a:lnTo>
                <a:lnTo>
                  <a:pt x="193521" y="224409"/>
                </a:lnTo>
                <a:lnTo>
                  <a:pt x="184581" y="232024"/>
                </a:lnTo>
                <a:lnTo>
                  <a:pt x="167515" y="242830"/>
                </a:lnTo>
                <a:lnTo>
                  <a:pt x="194108" y="242830"/>
                </a:lnTo>
                <a:lnTo>
                  <a:pt x="202954" y="235299"/>
                </a:lnTo>
                <a:lnTo>
                  <a:pt x="210207" y="229016"/>
                </a:lnTo>
                <a:lnTo>
                  <a:pt x="213356" y="226362"/>
                </a:lnTo>
                <a:lnTo>
                  <a:pt x="220136" y="221159"/>
                </a:lnTo>
                <a:lnTo>
                  <a:pt x="220732" y="216636"/>
                </a:lnTo>
                <a:lnTo>
                  <a:pt x="215887" y="210323"/>
                </a:lnTo>
                <a:lnTo>
                  <a:pt x="211364" y="209727"/>
                </a:lnTo>
                <a:close/>
              </a:path>
              <a:path w="220979" h="257810">
                <a:moveTo>
                  <a:pt x="208327" y="14950"/>
                </a:moveTo>
                <a:lnTo>
                  <a:pt x="201728" y="14950"/>
                </a:lnTo>
                <a:lnTo>
                  <a:pt x="200729" y="15219"/>
                </a:lnTo>
                <a:lnTo>
                  <a:pt x="198377" y="16591"/>
                </a:lnTo>
                <a:lnTo>
                  <a:pt x="190123" y="21842"/>
                </a:lnTo>
                <a:lnTo>
                  <a:pt x="183222" y="39734"/>
                </a:lnTo>
                <a:lnTo>
                  <a:pt x="185065" y="43897"/>
                </a:lnTo>
                <a:lnTo>
                  <a:pt x="192490" y="46762"/>
                </a:lnTo>
                <a:lnTo>
                  <a:pt x="196660" y="44914"/>
                </a:lnTo>
                <a:lnTo>
                  <a:pt x="203888" y="26155"/>
                </a:lnTo>
                <a:lnTo>
                  <a:pt x="207416" y="17068"/>
                </a:lnTo>
                <a:lnTo>
                  <a:pt x="207857" y="15984"/>
                </a:lnTo>
                <a:lnTo>
                  <a:pt x="208327" y="14950"/>
                </a:lnTo>
                <a:close/>
              </a:path>
              <a:path w="220979" h="257810">
                <a:moveTo>
                  <a:pt x="196340" y="6957"/>
                </a:moveTo>
                <a:lnTo>
                  <a:pt x="195546" y="8272"/>
                </a:lnTo>
                <a:lnTo>
                  <a:pt x="194508" y="10558"/>
                </a:lnTo>
                <a:lnTo>
                  <a:pt x="192679" y="15219"/>
                </a:lnTo>
                <a:lnTo>
                  <a:pt x="190123" y="21842"/>
                </a:lnTo>
                <a:lnTo>
                  <a:pt x="198377" y="16591"/>
                </a:lnTo>
                <a:lnTo>
                  <a:pt x="200729" y="15219"/>
                </a:lnTo>
                <a:lnTo>
                  <a:pt x="200298" y="15189"/>
                </a:lnTo>
                <a:lnTo>
                  <a:pt x="196637" y="11529"/>
                </a:lnTo>
                <a:lnTo>
                  <a:pt x="196118" y="9688"/>
                </a:lnTo>
                <a:lnTo>
                  <a:pt x="196242" y="7418"/>
                </a:lnTo>
                <a:lnTo>
                  <a:pt x="196340" y="6957"/>
                </a:lnTo>
                <a:close/>
              </a:path>
              <a:path w="220979" h="257810">
                <a:moveTo>
                  <a:pt x="210654" y="6526"/>
                </a:moveTo>
                <a:lnTo>
                  <a:pt x="196510" y="6526"/>
                </a:lnTo>
                <a:lnTo>
                  <a:pt x="196396" y="6771"/>
                </a:lnTo>
                <a:lnTo>
                  <a:pt x="196242" y="7418"/>
                </a:lnTo>
                <a:lnTo>
                  <a:pt x="196118" y="9688"/>
                </a:lnTo>
                <a:lnTo>
                  <a:pt x="196637" y="11529"/>
                </a:lnTo>
                <a:lnTo>
                  <a:pt x="200298" y="15189"/>
                </a:lnTo>
                <a:lnTo>
                  <a:pt x="200841" y="15189"/>
                </a:lnTo>
                <a:lnTo>
                  <a:pt x="201728" y="14950"/>
                </a:lnTo>
                <a:lnTo>
                  <a:pt x="208327" y="14950"/>
                </a:lnTo>
                <a:lnTo>
                  <a:pt x="209717" y="12387"/>
                </a:lnTo>
                <a:lnTo>
                  <a:pt x="210060" y="11606"/>
                </a:lnTo>
                <a:lnTo>
                  <a:pt x="210306" y="10558"/>
                </a:lnTo>
                <a:lnTo>
                  <a:pt x="210403" y="10229"/>
                </a:lnTo>
                <a:lnTo>
                  <a:pt x="210526" y="9649"/>
                </a:lnTo>
                <a:lnTo>
                  <a:pt x="210625" y="8272"/>
                </a:lnTo>
                <a:lnTo>
                  <a:pt x="210654" y="6526"/>
                </a:lnTo>
                <a:close/>
              </a:path>
              <a:path w="220979" h="257810">
                <a:moveTo>
                  <a:pt x="196510" y="6526"/>
                </a:moveTo>
                <a:lnTo>
                  <a:pt x="196273" y="6957"/>
                </a:lnTo>
                <a:lnTo>
                  <a:pt x="196404" y="6753"/>
                </a:lnTo>
                <a:lnTo>
                  <a:pt x="196510" y="6526"/>
                </a:lnTo>
                <a:close/>
              </a:path>
            </a:pathLst>
          </a:custGeom>
          <a:solidFill>
            <a:srgbClr val="000000"/>
          </a:solidFill>
        </p:spPr>
        <p:txBody>
          <a:bodyPr wrap="square" lIns="0" tIns="0" rIns="0" bIns="0" rtlCol="0"/>
          <a:lstStyle/>
          <a:p>
            <a:endParaRPr/>
          </a:p>
        </p:txBody>
      </p:sp>
      <p:pic>
        <p:nvPicPr>
          <p:cNvPr id="113" name="object 113"/>
          <p:cNvPicPr/>
          <p:nvPr/>
        </p:nvPicPr>
        <p:blipFill>
          <a:blip r:embed="rId67" cstate="print"/>
          <a:stretch>
            <a:fillRect/>
          </a:stretch>
        </p:blipFill>
        <p:spPr>
          <a:xfrm>
            <a:off x="1302399" y="104812"/>
            <a:ext cx="241640" cy="252834"/>
          </a:xfrm>
          <a:prstGeom prst="rect">
            <a:avLst/>
          </a:prstGeom>
        </p:spPr>
      </p:pic>
      <p:pic>
        <p:nvPicPr>
          <p:cNvPr id="114" name="object 114"/>
          <p:cNvPicPr/>
          <p:nvPr/>
        </p:nvPicPr>
        <p:blipFill>
          <a:blip r:embed="rId68" cstate="print"/>
          <a:stretch>
            <a:fillRect/>
          </a:stretch>
        </p:blipFill>
        <p:spPr>
          <a:xfrm>
            <a:off x="1353724" y="519262"/>
            <a:ext cx="201635" cy="185933"/>
          </a:xfrm>
          <a:prstGeom prst="rect">
            <a:avLst/>
          </a:prstGeom>
        </p:spPr>
      </p:pic>
      <p:sp>
        <p:nvSpPr>
          <p:cNvPr id="115" name="object 115"/>
          <p:cNvSpPr/>
          <p:nvPr/>
        </p:nvSpPr>
        <p:spPr>
          <a:xfrm>
            <a:off x="1664282" y="94662"/>
            <a:ext cx="160599" cy="223536"/>
          </a:xfrm>
          <a:custGeom>
            <a:avLst/>
            <a:gdLst/>
            <a:ahLst/>
            <a:cxnLst/>
            <a:rect l="l" t="t" r="r" b="b"/>
            <a:pathLst>
              <a:path w="187960" h="261620">
                <a:moveTo>
                  <a:pt x="85200" y="168910"/>
                </a:moveTo>
                <a:lnTo>
                  <a:pt x="80647" y="168910"/>
                </a:lnTo>
                <a:lnTo>
                  <a:pt x="77670" y="171450"/>
                </a:lnTo>
                <a:lnTo>
                  <a:pt x="72524" y="176529"/>
                </a:lnTo>
                <a:lnTo>
                  <a:pt x="66563" y="181610"/>
                </a:lnTo>
                <a:lnTo>
                  <a:pt x="58925" y="187960"/>
                </a:lnTo>
                <a:lnTo>
                  <a:pt x="48745" y="195579"/>
                </a:lnTo>
                <a:lnTo>
                  <a:pt x="13525" y="224790"/>
                </a:lnTo>
                <a:lnTo>
                  <a:pt x="5536" y="233679"/>
                </a:lnTo>
                <a:lnTo>
                  <a:pt x="1813" y="240029"/>
                </a:lnTo>
                <a:lnTo>
                  <a:pt x="0" y="246379"/>
                </a:lnTo>
                <a:lnTo>
                  <a:pt x="1329" y="251460"/>
                </a:lnTo>
                <a:lnTo>
                  <a:pt x="8524" y="259079"/>
                </a:lnTo>
                <a:lnTo>
                  <a:pt x="12773" y="260350"/>
                </a:lnTo>
                <a:lnTo>
                  <a:pt x="26532" y="261620"/>
                </a:lnTo>
                <a:lnTo>
                  <a:pt x="81780" y="261620"/>
                </a:lnTo>
                <a:lnTo>
                  <a:pt x="100242" y="260350"/>
                </a:lnTo>
                <a:lnTo>
                  <a:pt x="105628" y="260350"/>
                </a:lnTo>
                <a:lnTo>
                  <a:pt x="120182" y="257810"/>
                </a:lnTo>
                <a:lnTo>
                  <a:pt x="124132" y="257810"/>
                </a:lnTo>
                <a:lnTo>
                  <a:pt x="131371" y="255270"/>
                </a:lnTo>
                <a:lnTo>
                  <a:pt x="137375" y="254000"/>
                </a:lnTo>
                <a:lnTo>
                  <a:pt x="140427" y="252729"/>
                </a:lnTo>
                <a:lnTo>
                  <a:pt x="146371" y="247650"/>
                </a:lnTo>
                <a:lnTo>
                  <a:pt x="27471" y="247650"/>
                </a:lnTo>
                <a:lnTo>
                  <a:pt x="19267" y="246379"/>
                </a:lnTo>
                <a:lnTo>
                  <a:pt x="15927" y="245110"/>
                </a:lnTo>
                <a:lnTo>
                  <a:pt x="15513" y="245110"/>
                </a:lnTo>
                <a:lnTo>
                  <a:pt x="18651" y="240029"/>
                </a:lnTo>
                <a:lnTo>
                  <a:pt x="26336" y="232410"/>
                </a:lnTo>
                <a:lnTo>
                  <a:pt x="39164" y="222250"/>
                </a:lnTo>
                <a:lnTo>
                  <a:pt x="57735" y="207010"/>
                </a:lnTo>
                <a:lnTo>
                  <a:pt x="68058" y="198120"/>
                </a:lnTo>
                <a:lnTo>
                  <a:pt x="75821" y="191770"/>
                </a:lnTo>
                <a:lnTo>
                  <a:pt x="81915" y="186690"/>
                </a:lnTo>
                <a:lnTo>
                  <a:pt x="87229" y="182879"/>
                </a:lnTo>
                <a:lnTo>
                  <a:pt x="90206" y="180340"/>
                </a:lnTo>
                <a:lnTo>
                  <a:pt x="90479" y="175260"/>
                </a:lnTo>
                <a:lnTo>
                  <a:pt x="85200" y="168910"/>
                </a:lnTo>
                <a:close/>
              </a:path>
              <a:path w="187960" h="261620">
                <a:moveTo>
                  <a:pt x="184200" y="15240"/>
                </a:moveTo>
                <a:lnTo>
                  <a:pt x="166734" y="15240"/>
                </a:lnTo>
                <a:lnTo>
                  <a:pt x="168087" y="16510"/>
                </a:lnTo>
                <a:lnTo>
                  <a:pt x="169942" y="19050"/>
                </a:lnTo>
                <a:lnTo>
                  <a:pt x="171209" y="21590"/>
                </a:lnTo>
                <a:lnTo>
                  <a:pt x="172755" y="27940"/>
                </a:lnTo>
                <a:lnTo>
                  <a:pt x="172892" y="30479"/>
                </a:lnTo>
                <a:lnTo>
                  <a:pt x="172968" y="35560"/>
                </a:lnTo>
                <a:lnTo>
                  <a:pt x="173076" y="40640"/>
                </a:lnTo>
                <a:lnTo>
                  <a:pt x="173339" y="43867"/>
                </a:lnTo>
                <a:lnTo>
                  <a:pt x="173466" y="50800"/>
                </a:lnTo>
                <a:lnTo>
                  <a:pt x="172405" y="55879"/>
                </a:lnTo>
                <a:lnTo>
                  <a:pt x="155152" y="82550"/>
                </a:lnTo>
                <a:lnTo>
                  <a:pt x="153602" y="85090"/>
                </a:lnTo>
                <a:lnTo>
                  <a:pt x="144903" y="95250"/>
                </a:lnTo>
                <a:lnTo>
                  <a:pt x="141498" y="99060"/>
                </a:lnTo>
                <a:lnTo>
                  <a:pt x="133376" y="109220"/>
                </a:lnTo>
                <a:lnTo>
                  <a:pt x="131686" y="111760"/>
                </a:lnTo>
                <a:lnTo>
                  <a:pt x="129106" y="114300"/>
                </a:lnTo>
                <a:lnTo>
                  <a:pt x="128051" y="116840"/>
                </a:lnTo>
                <a:lnTo>
                  <a:pt x="105747" y="154940"/>
                </a:lnTo>
                <a:lnTo>
                  <a:pt x="102405" y="171450"/>
                </a:lnTo>
                <a:lnTo>
                  <a:pt x="102415" y="182879"/>
                </a:lnTo>
                <a:lnTo>
                  <a:pt x="102323" y="184150"/>
                </a:lnTo>
                <a:lnTo>
                  <a:pt x="101876" y="187960"/>
                </a:lnTo>
                <a:lnTo>
                  <a:pt x="101876" y="190500"/>
                </a:lnTo>
                <a:lnTo>
                  <a:pt x="103977" y="195579"/>
                </a:lnTo>
                <a:lnTo>
                  <a:pt x="105603" y="198120"/>
                </a:lnTo>
                <a:lnTo>
                  <a:pt x="110646" y="203200"/>
                </a:lnTo>
                <a:lnTo>
                  <a:pt x="111983" y="204470"/>
                </a:lnTo>
                <a:lnTo>
                  <a:pt x="113193" y="205740"/>
                </a:lnTo>
                <a:lnTo>
                  <a:pt x="118700" y="212090"/>
                </a:lnTo>
                <a:lnTo>
                  <a:pt x="119621" y="212090"/>
                </a:lnTo>
                <a:lnTo>
                  <a:pt x="123456" y="215900"/>
                </a:lnTo>
                <a:lnTo>
                  <a:pt x="125798" y="219710"/>
                </a:lnTo>
                <a:lnTo>
                  <a:pt x="131010" y="226060"/>
                </a:lnTo>
                <a:lnTo>
                  <a:pt x="131659" y="227329"/>
                </a:lnTo>
                <a:lnTo>
                  <a:pt x="132436" y="228600"/>
                </a:lnTo>
                <a:lnTo>
                  <a:pt x="132763" y="229870"/>
                </a:lnTo>
                <a:lnTo>
                  <a:pt x="133355" y="231140"/>
                </a:lnTo>
                <a:lnTo>
                  <a:pt x="134205" y="236220"/>
                </a:lnTo>
                <a:lnTo>
                  <a:pt x="134746" y="237490"/>
                </a:lnTo>
                <a:lnTo>
                  <a:pt x="134630" y="238760"/>
                </a:lnTo>
                <a:lnTo>
                  <a:pt x="134246" y="240029"/>
                </a:lnTo>
                <a:lnTo>
                  <a:pt x="133445" y="240029"/>
                </a:lnTo>
                <a:lnTo>
                  <a:pt x="131603" y="241300"/>
                </a:lnTo>
                <a:lnTo>
                  <a:pt x="124917" y="242570"/>
                </a:lnTo>
                <a:lnTo>
                  <a:pt x="121394" y="243840"/>
                </a:lnTo>
                <a:lnTo>
                  <a:pt x="117876" y="243840"/>
                </a:lnTo>
                <a:lnTo>
                  <a:pt x="104321" y="245110"/>
                </a:lnTo>
                <a:lnTo>
                  <a:pt x="99131" y="246379"/>
                </a:lnTo>
                <a:lnTo>
                  <a:pt x="81139" y="246379"/>
                </a:lnTo>
                <a:lnTo>
                  <a:pt x="72477" y="247650"/>
                </a:lnTo>
                <a:lnTo>
                  <a:pt x="146371" y="247650"/>
                </a:lnTo>
                <a:lnTo>
                  <a:pt x="148267" y="243840"/>
                </a:lnTo>
                <a:lnTo>
                  <a:pt x="149144" y="238760"/>
                </a:lnTo>
                <a:lnTo>
                  <a:pt x="149068" y="236220"/>
                </a:lnTo>
                <a:lnTo>
                  <a:pt x="148925" y="234950"/>
                </a:lnTo>
                <a:lnTo>
                  <a:pt x="148104" y="232410"/>
                </a:lnTo>
                <a:lnTo>
                  <a:pt x="147431" y="228600"/>
                </a:lnTo>
                <a:lnTo>
                  <a:pt x="146493" y="224790"/>
                </a:lnTo>
                <a:lnTo>
                  <a:pt x="145891" y="223520"/>
                </a:lnTo>
                <a:lnTo>
                  <a:pt x="142991" y="217170"/>
                </a:lnTo>
                <a:lnTo>
                  <a:pt x="140865" y="214629"/>
                </a:lnTo>
                <a:lnTo>
                  <a:pt x="136857" y="209550"/>
                </a:lnTo>
                <a:lnTo>
                  <a:pt x="134241" y="207010"/>
                </a:lnTo>
                <a:lnTo>
                  <a:pt x="129857" y="201929"/>
                </a:lnTo>
                <a:lnTo>
                  <a:pt x="128805" y="200660"/>
                </a:lnTo>
                <a:lnTo>
                  <a:pt x="120683" y="193040"/>
                </a:lnTo>
                <a:lnTo>
                  <a:pt x="117359" y="189229"/>
                </a:lnTo>
                <a:lnTo>
                  <a:pt x="116682" y="189229"/>
                </a:lnTo>
                <a:lnTo>
                  <a:pt x="116432" y="187960"/>
                </a:lnTo>
                <a:lnTo>
                  <a:pt x="116878" y="182879"/>
                </a:lnTo>
                <a:lnTo>
                  <a:pt x="116907" y="171450"/>
                </a:lnTo>
                <a:lnTo>
                  <a:pt x="117204" y="167640"/>
                </a:lnTo>
                <a:lnTo>
                  <a:pt x="125967" y="146050"/>
                </a:lnTo>
                <a:lnTo>
                  <a:pt x="132520" y="135890"/>
                </a:lnTo>
                <a:lnTo>
                  <a:pt x="136955" y="129540"/>
                </a:lnTo>
                <a:lnTo>
                  <a:pt x="137948" y="127000"/>
                </a:lnTo>
                <a:lnTo>
                  <a:pt x="139927" y="124460"/>
                </a:lnTo>
                <a:lnTo>
                  <a:pt x="140874" y="123190"/>
                </a:lnTo>
                <a:lnTo>
                  <a:pt x="143173" y="119379"/>
                </a:lnTo>
                <a:lnTo>
                  <a:pt x="144721" y="118110"/>
                </a:lnTo>
                <a:lnTo>
                  <a:pt x="148614" y="113029"/>
                </a:lnTo>
                <a:lnTo>
                  <a:pt x="153861" y="106679"/>
                </a:lnTo>
                <a:lnTo>
                  <a:pt x="156971" y="102870"/>
                </a:lnTo>
                <a:lnTo>
                  <a:pt x="164758" y="93979"/>
                </a:lnTo>
                <a:lnTo>
                  <a:pt x="166408" y="91440"/>
                </a:lnTo>
                <a:lnTo>
                  <a:pt x="171185" y="85090"/>
                </a:lnTo>
                <a:lnTo>
                  <a:pt x="175312" y="80010"/>
                </a:lnTo>
                <a:lnTo>
                  <a:pt x="177544" y="77470"/>
                </a:lnTo>
                <a:lnTo>
                  <a:pt x="183723" y="66040"/>
                </a:lnTo>
                <a:lnTo>
                  <a:pt x="186143" y="60960"/>
                </a:lnTo>
                <a:lnTo>
                  <a:pt x="187830" y="53340"/>
                </a:lnTo>
                <a:lnTo>
                  <a:pt x="187943" y="50800"/>
                </a:lnTo>
                <a:lnTo>
                  <a:pt x="187887" y="45720"/>
                </a:lnTo>
                <a:lnTo>
                  <a:pt x="187552" y="40640"/>
                </a:lnTo>
                <a:lnTo>
                  <a:pt x="187434" y="38100"/>
                </a:lnTo>
                <a:lnTo>
                  <a:pt x="187318" y="31750"/>
                </a:lnTo>
                <a:lnTo>
                  <a:pt x="187194" y="27940"/>
                </a:lnTo>
                <a:lnTo>
                  <a:pt x="187104" y="26670"/>
                </a:lnTo>
                <a:lnTo>
                  <a:pt x="184691" y="16510"/>
                </a:lnTo>
                <a:lnTo>
                  <a:pt x="184200" y="15240"/>
                </a:lnTo>
                <a:close/>
              </a:path>
              <a:path w="187960" h="261620">
                <a:moveTo>
                  <a:pt x="61484" y="77400"/>
                </a:moveTo>
                <a:lnTo>
                  <a:pt x="57764" y="82550"/>
                </a:lnTo>
                <a:lnTo>
                  <a:pt x="53378" y="88900"/>
                </a:lnTo>
                <a:lnTo>
                  <a:pt x="49166" y="95250"/>
                </a:lnTo>
                <a:lnTo>
                  <a:pt x="45096" y="101600"/>
                </a:lnTo>
                <a:lnTo>
                  <a:pt x="42311" y="105410"/>
                </a:lnTo>
                <a:lnTo>
                  <a:pt x="39444" y="109220"/>
                </a:lnTo>
                <a:lnTo>
                  <a:pt x="33792" y="119379"/>
                </a:lnTo>
                <a:lnTo>
                  <a:pt x="24917" y="134620"/>
                </a:lnTo>
                <a:lnTo>
                  <a:pt x="21377" y="139700"/>
                </a:lnTo>
                <a:lnTo>
                  <a:pt x="18105" y="146050"/>
                </a:lnTo>
                <a:lnTo>
                  <a:pt x="14305" y="152400"/>
                </a:lnTo>
                <a:lnTo>
                  <a:pt x="12171" y="156210"/>
                </a:lnTo>
                <a:lnTo>
                  <a:pt x="6977" y="165100"/>
                </a:lnTo>
                <a:lnTo>
                  <a:pt x="5468" y="167640"/>
                </a:lnTo>
                <a:lnTo>
                  <a:pt x="1772" y="181610"/>
                </a:lnTo>
                <a:lnTo>
                  <a:pt x="1173" y="191770"/>
                </a:lnTo>
                <a:lnTo>
                  <a:pt x="8902" y="198120"/>
                </a:lnTo>
                <a:lnTo>
                  <a:pt x="11718" y="196850"/>
                </a:lnTo>
                <a:lnTo>
                  <a:pt x="15078" y="195579"/>
                </a:lnTo>
                <a:lnTo>
                  <a:pt x="15758" y="195579"/>
                </a:lnTo>
                <a:lnTo>
                  <a:pt x="18345" y="193040"/>
                </a:lnTo>
                <a:lnTo>
                  <a:pt x="18817" y="193040"/>
                </a:lnTo>
                <a:lnTo>
                  <a:pt x="22085" y="187960"/>
                </a:lnTo>
                <a:lnTo>
                  <a:pt x="16922" y="187960"/>
                </a:lnTo>
                <a:lnTo>
                  <a:pt x="16578" y="186690"/>
                </a:lnTo>
                <a:lnTo>
                  <a:pt x="16028" y="185420"/>
                </a:lnTo>
                <a:lnTo>
                  <a:pt x="14710" y="184150"/>
                </a:lnTo>
                <a:lnTo>
                  <a:pt x="7411" y="184150"/>
                </a:lnTo>
                <a:lnTo>
                  <a:pt x="7636" y="182879"/>
                </a:lnTo>
                <a:lnTo>
                  <a:pt x="8002" y="182879"/>
                </a:lnTo>
                <a:lnTo>
                  <a:pt x="9638" y="180340"/>
                </a:lnTo>
                <a:lnTo>
                  <a:pt x="12204" y="176529"/>
                </a:lnTo>
                <a:lnTo>
                  <a:pt x="14132" y="172720"/>
                </a:lnTo>
                <a:lnTo>
                  <a:pt x="18752" y="165100"/>
                </a:lnTo>
                <a:lnTo>
                  <a:pt x="21208" y="161290"/>
                </a:lnTo>
                <a:lnTo>
                  <a:pt x="25151" y="153670"/>
                </a:lnTo>
                <a:lnTo>
                  <a:pt x="26507" y="151129"/>
                </a:lnTo>
                <a:lnTo>
                  <a:pt x="31167" y="140970"/>
                </a:lnTo>
                <a:lnTo>
                  <a:pt x="40272" y="123190"/>
                </a:lnTo>
                <a:lnTo>
                  <a:pt x="42833" y="118110"/>
                </a:lnTo>
                <a:lnTo>
                  <a:pt x="43633" y="116840"/>
                </a:lnTo>
                <a:lnTo>
                  <a:pt x="49449" y="105410"/>
                </a:lnTo>
                <a:lnTo>
                  <a:pt x="50845" y="102870"/>
                </a:lnTo>
                <a:lnTo>
                  <a:pt x="55787" y="92710"/>
                </a:lnTo>
                <a:lnTo>
                  <a:pt x="58470" y="86360"/>
                </a:lnTo>
                <a:lnTo>
                  <a:pt x="61484" y="77400"/>
                </a:lnTo>
                <a:close/>
              </a:path>
              <a:path w="187960" h="261620">
                <a:moveTo>
                  <a:pt x="17072" y="181610"/>
                </a:moveTo>
                <a:lnTo>
                  <a:pt x="12075" y="181610"/>
                </a:lnTo>
                <a:lnTo>
                  <a:pt x="16028" y="185420"/>
                </a:lnTo>
                <a:lnTo>
                  <a:pt x="16578" y="186690"/>
                </a:lnTo>
                <a:lnTo>
                  <a:pt x="16922" y="187960"/>
                </a:lnTo>
                <a:lnTo>
                  <a:pt x="16998" y="182879"/>
                </a:lnTo>
                <a:lnTo>
                  <a:pt x="17072" y="181610"/>
                </a:lnTo>
                <a:close/>
              </a:path>
              <a:path w="187960" h="261620">
                <a:moveTo>
                  <a:pt x="74312" y="84436"/>
                </a:moveTo>
                <a:lnTo>
                  <a:pt x="73817" y="85090"/>
                </a:lnTo>
                <a:lnTo>
                  <a:pt x="69369" y="91440"/>
                </a:lnTo>
                <a:lnTo>
                  <a:pt x="65122" y="97790"/>
                </a:lnTo>
                <a:lnTo>
                  <a:pt x="61048" y="102870"/>
                </a:lnTo>
                <a:lnTo>
                  <a:pt x="57116" y="109220"/>
                </a:lnTo>
                <a:lnTo>
                  <a:pt x="54456" y="113029"/>
                </a:lnTo>
                <a:lnTo>
                  <a:pt x="51690" y="116840"/>
                </a:lnTo>
                <a:lnTo>
                  <a:pt x="47332" y="124460"/>
                </a:lnTo>
                <a:lnTo>
                  <a:pt x="37369" y="140970"/>
                </a:lnTo>
                <a:lnTo>
                  <a:pt x="33886" y="147320"/>
                </a:lnTo>
                <a:lnTo>
                  <a:pt x="30674" y="153670"/>
                </a:lnTo>
                <a:lnTo>
                  <a:pt x="26819" y="160020"/>
                </a:lnTo>
                <a:lnTo>
                  <a:pt x="16922" y="187960"/>
                </a:lnTo>
                <a:lnTo>
                  <a:pt x="22085" y="187960"/>
                </a:lnTo>
                <a:lnTo>
                  <a:pt x="24338" y="184150"/>
                </a:lnTo>
                <a:lnTo>
                  <a:pt x="26386" y="180340"/>
                </a:lnTo>
                <a:lnTo>
                  <a:pt x="31239" y="172720"/>
                </a:lnTo>
                <a:lnTo>
                  <a:pt x="33812" y="167640"/>
                </a:lnTo>
                <a:lnTo>
                  <a:pt x="39381" y="157479"/>
                </a:lnTo>
                <a:lnTo>
                  <a:pt x="44790" y="146050"/>
                </a:lnTo>
                <a:lnTo>
                  <a:pt x="53139" y="129540"/>
                </a:lnTo>
                <a:lnTo>
                  <a:pt x="55587" y="124460"/>
                </a:lnTo>
                <a:lnTo>
                  <a:pt x="62209" y="113029"/>
                </a:lnTo>
                <a:lnTo>
                  <a:pt x="63713" y="109220"/>
                </a:lnTo>
                <a:lnTo>
                  <a:pt x="69044" y="97790"/>
                </a:lnTo>
                <a:lnTo>
                  <a:pt x="71928" y="91440"/>
                </a:lnTo>
                <a:lnTo>
                  <a:pt x="74312" y="84436"/>
                </a:lnTo>
                <a:close/>
              </a:path>
              <a:path w="187960" h="261620">
                <a:moveTo>
                  <a:pt x="80080" y="54686"/>
                </a:moveTo>
                <a:lnTo>
                  <a:pt x="76711" y="58420"/>
                </a:lnTo>
                <a:lnTo>
                  <a:pt x="72070" y="64770"/>
                </a:lnTo>
                <a:lnTo>
                  <a:pt x="67305" y="69850"/>
                </a:lnTo>
                <a:lnTo>
                  <a:pt x="62351" y="76200"/>
                </a:lnTo>
                <a:lnTo>
                  <a:pt x="61484" y="77400"/>
                </a:lnTo>
                <a:lnTo>
                  <a:pt x="58470" y="86360"/>
                </a:lnTo>
                <a:lnTo>
                  <a:pt x="55787" y="92710"/>
                </a:lnTo>
                <a:lnTo>
                  <a:pt x="50845" y="102870"/>
                </a:lnTo>
                <a:lnTo>
                  <a:pt x="49449" y="105410"/>
                </a:lnTo>
                <a:lnTo>
                  <a:pt x="43633" y="116840"/>
                </a:lnTo>
                <a:lnTo>
                  <a:pt x="42833" y="118110"/>
                </a:lnTo>
                <a:lnTo>
                  <a:pt x="40272" y="123190"/>
                </a:lnTo>
                <a:lnTo>
                  <a:pt x="31167" y="140970"/>
                </a:lnTo>
                <a:lnTo>
                  <a:pt x="26507" y="151129"/>
                </a:lnTo>
                <a:lnTo>
                  <a:pt x="25151" y="153670"/>
                </a:lnTo>
                <a:lnTo>
                  <a:pt x="21208" y="161290"/>
                </a:lnTo>
                <a:lnTo>
                  <a:pt x="18752" y="165100"/>
                </a:lnTo>
                <a:lnTo>
                  <a:pt x="14132" y="172720"/>
                </a:lnTo>
                <a:lnTo>
                  <a:pt x="12204" y="176529"/>
                </a:lnTo>
                <a:lnTo>
                  <a:pt x="9638" y="180340"/>
                </a:lnTo>
                <a:lnTo>
                  <a:pt x="8002" y="182879"/>
                </a:lnTo>
                <a:lnTo>
                  <a:pt x="7411" y="184150"/>
                </a:lnTo>
                <a:lnTo>
                  <a:pt x="14710" y="184150"/>
                </a:lnTo>
                <a:lnTo>
                  <a:pt x="13392" y="182879"/>
                </a:lnTo>
                <a:lnTo>
                  <a:pt x="9804" y="182879"/>
                </a:lnTo>
                <a:lnTo>
                  <a:pt x="12075" y="181610"/>
                </a:lnTo>
                <a:lnTo>
                  <a:pt x="17072" y="181610"/>
                </a:lnTo>
                <a:lnTo>
                  <a:pt x="17519" y="179070"/>
                </a:lnTo>
                <a:lnTo>
                  <a:pt x="18864" y="173990"/>
                </a:lnTo>
                <a:lnTo>
                  <a:pt x="20112" y="171450"/>
                </a:lnTo>
                <a:lnTo>
                  <a:pt x="25930" y="161290"/>
                </a:lnTo>
                <a:lnTo>
                  <a:pt x="26819" y="160020"/>
                </a:lnTo>
                <a:lnTo>
                  <a:pt x="30674" y="153670"/>
                </a:lnTo>
                <a:lnTo>
                  <a:pt x="33886" y="147320"/>
                </a:lnTo>
                <a:lnTo>
                  <a:pt x="37369" y="140970"/>
                </a:lnTo>
                <a:lnTo>
                  <a:pt x="47332" y="124460"/>
                </a:lnTo>
                <a:lnTo>
                  <a:pt x="51690" y="116840"/>
                </a:lnTo>
                <a:lnTo>
                  <a:pt x="54456" y="113029"/>
                </a:lnTo>
                <a:lnTo>
                  <a:pt x="57116" y="109220"/>
                </a:lnTo>
                <a:lnTo>
                  <a:pt x="61048" y="102870"/>
                </a:lnTo>
                <a:lnTo>
                  <a:pt x="65122" y="97790"/>
                </a:lnTo>
                <a:lnTo>
                  <a:pt x="69369" y="91440"/>
                </a:lnTo>
                <a:lnTo>
                  <a:pt x="73817" y="85090"/>
                </a:lnTo>
                <a:lnTo>
                  <a:pt x="74312" y="84436"/>
                </a:lnTo>
                <a:lnTo>
                  <a:pt x="77114" y="76200"/>
                </a:lnTo>
                <a:lnTo>
                  <a:pt x="78713" y="69850"/>
                </a:lnTo>
                <a:lnTo>
                  <a:pt x="80149" y="58420"/>
                </a:lnTo>
                <a:lnTo>
                  <a:pt x="80080" y="54686"/>
                </a:lnTo>
                <a:close/>
              </a:path>
              <a:path w="187960" h="261620">
                <a:moveTo>
                  <a:pt x="12075" y="181610"/>
                </a:moveTo>
                <a:lnTo>
                  <a:pt x="9804" y="182879"/>
                </a:lnTo>
                <a:lnTo>
                  <a:pt x="13392" y="182879"/>
                </a:lnTo>
                <a:lnTo>
                  <a:pt x="12075" y="181610"/>
                </a:lnTo>
                <a:close/>
              </a:path>
              <a:path w="187960" h="261620">
                <a:moveTo>
                  <a:pt x="164503" y="0"/>
                </a:moveTo>
                <a:lnTo>
                  <a:pt x="160926" y="0"/>
                </a:lnTo>
                <a:lnTo>
                  <a:pt x="149975" y="1270"/>
                </a:lnTo>
                <a:lnTo>
                  <a:pt x="143706" y="3810"/>
                </a:lnTo>
                <a:lnTo>
                  <a:pt x="132674" y="7620"/>
                </a:lnTo>
                <a:lnTo>
                  <a:pt x="127066" y="11429"/>
                </a:lnTo>
                <a:lnTo>
                  <a:pt x="110068" y="24129"/>
                </a:lnTo>
                <a:lnTo>
                  <a:pt x="102156" y="31750"/>
                </a:lnTo>
                <a:lnTo>
                  <a:pt x="97091" y="36829"/>
                </a:lnTo>
                <a:lnTo>
                  <a:pt x="91864" y="41910"/>
                </a:lnTo>
                <a:lnTo>
                  <a:pt x="86568" y="46990"/>
                </a:lnTo>
                <a:lnTo>
                  <a:pt x="81295" y="53340"/>
                </a:lnTo>
                <a:lnTo>
                  <a:pt x="80149" y="54610"/>
                </a:lnTo>
                <a:lnTo>
                  <a:pt x="80149" y="58420"/>
                </a:lnTo>
                <a:lnTo>
                  <a:pt x="78713" y="69850"/>
                </a:lnTo>
                <a:lnTo>
                  <a:pt x="77114" y="76200"/>
                </a:lnTo>
                <a:lnTo>
                  <a:pt x="74312" y="84436"/>
                </a:lnTo>
                <a:lnTo>
                  <a:pt x="78620" y="78740"/>
                </a:lnTo>
                <a:lnTo>
                  <a:pt x="83225" y="73660"/>
                </a:lnTo>
                <a:lnTo>
                  <a:pt x="87695" y="68579"/>
                </a:lnTo>
                <a:lnTo>
                  <a:pt x="92094" y="63500"/>
                </a:lnTo>
                <a:lnTo>
                  <a:pt x="97158" y="57150"/>
                </a:lnTo>
                <a:lnTo>
                  <a:pt x="102233" y="52070"/>
                </a:lnTo>
                <a:lnTo>
                  <a:pt x="107226" y="46990"/>
                </a:lnTo>
                <a:lnTo>
                  <a:pt x="112044" y="41910"/>
                </a:lnTo>
                <a:lnTo>
                  <a:pt x="119495" y="35560"/>
                </a:lnTo>
                <a:lnTo>
                  <a:pt x="124212" y="30479"/>
                </a:lnTo>
                <a:lnTo>
                  <a:pt x="134593" y="24129"/>
                </a:lnTo>
                <a:lnTo>
                  <a:pt x="139339" y="20320"/>
                </a:lnTo>
                <a:lnTo>
                  <a:pt x="148097" y="17779"/>
                </a:lnTo>
                <a:lnTo>
                  <a:pt x="153142" y="16510"/>
                </a:lnTo>
                <a:lnTo>
                  <a:pt x="161132" y="15240"/>
                </a:lnTo>
                <a:lnTo>
                  <a:pt x="184200" y="15240"/>
                </a:lnTo>
                <a:lnTo>
                  <a:pt x="182727" y="11429"/>
                </a:lnTo>
                <a:lnTo>
                  <a:pt x="176621" y="3810"/>
                </a:lnTo>
                <a:lnTo>
                  <a:pt x="172822" y="2540"/>
                </a:lnTo>
                <a:lnTo>
                  <a:pt x="164503" y="0"/>
                </a:lnTo>
                <a:close/>
              </a:path>
              <a:path w="187960" h="261620">
                <a:moveTo>
                  <a:pt x="78944" y="38100"/>
                </a:moveTo>
                <a:lnTo>
                  <a:pt x="67878" y="38100"/>
                </a:lnTo>
                <a:lnTo>
                  <a:pt x="67712" y="39370"/>
                </a:lnTo>
                <a:lnTo>
                  <a:pt x="65170" y="43179"/>
                </a:lnTo>
                <a:lnTo>
                  <a:pt x="64870" y="43867"/>
                </a:lnTo>
                <a:lnTo>
                  <a:pt x="65142" y="48260"/>
                </a:lnTo>
                <a:lnTo>
                  <a:pt x="65641" y="54610"/>
                </a:lnTo>
                <a:lnTo>
                  <a:pt x="65699" y="58420"/>
                </a:lnTo>
                <a:lnTo>
                  <a:pt x="64574" y="67310"/>
                </a:lnTo>
                <a:lnTo>
                  <a:pt x="63169" y="72390"/>
                </a:lnTo>
                <a:lnTo>
                  <a:pt x="61484" y="77400"/>
                </a:lnTo>
                <a:lnTo>
                  <a:pt x="62351" y="76200"/>
                </a:lnTo>
                <a:lnTo>
                  <a:pt x="67305" y="69850"/>
                </a:lnTo>
                <a:lnTo>
                  <a:pt x="72070" y="64770"/>
                </a:lnTo>
                <a:lnTo>
                  <a:pt x="76711" y="58420"/>
                </a:lnTo>
                <a:lnTo>
                  <a:pt x="80080" y="54686"/>
                </a:lnTo>
                <a:lnTo>
                  <a:pt x="78944" y="38100"/>
                </a:lnTo>
                <a:close/>
              </a:path>
              <a:path w="187960" h="261620">
                <a:moveTo>
                  <a:pt x="63712" y="24129"/>
                </a:moveTo>
                <a:lnTo>
                  <a:pt x="57630" y="27940"/>
                </a:lnTo>
                <a:lnTo>
                  <a:pt x="56431" y="29210"/>
                </a:lnTo>
                <a:lnTo>
                  <a:pt x="53369" y="35560"/>
                </a:lnTo>
                <a:lnTo>
                  <a:pt x="52284" y="36829"/>
                </a:lnTo>
                <a:lnTo>
                  <a:pt x="51582" y="38100"/>
                </a:lnTo>
                <a:lnTo>
                  <a:pt x="49145" y="44450"/>
                </a:lnTo>
                <a:lnTo>
                  <a:pt x="47146" y="48260"/>
                </a:lnTo>
                <a:lnTo>
                  <a:pt x="48750" y="53340"/>
                </a:lnTo>
                <a:lnTo>
                  <a:pt x="55995" y="55879"/>
                </a:lnTo>
                <a:lnTo>
                  <a:pt x="60266" y="54610"/>
                </a:lnTo>
                <a:lnTo>
                  <a:pt x="61911" y="50800"/>
                </a:lnTo>
                <a:lnTo>
                  <a:pt x="62668" y="49529"/>
                </a:lnTo>
                <a:lnTo>
                  <a:pt x="64616" y="44450"/>
                </a:lnTo>
                <a:lnTo>
                  <a:pt x="64870" y="43867"/>
                </a:lnTo>
                <a:lnTo>
                  <a:pt x="64670" y="40640"/>
                </a:lnTo>
                <a:lnTo>
                  <a:pt x="64328" y="38100"/>
                </a:lnTo>
                <a:lnTo>
                  <a:pt x="78944" y="38100"/>
                </a:lnTo>
                <a:lnTo>
                  <a:pt x="78856" y="36829"/>
                </a:lnTo>
                <a:lnTo>
                  <a:pt x="78393" y="33020"/>
                </a:lnTo>
                <a:lnTo>
                  <a:pt x="74961" y="27940"/>
                </a:lnTo>
                <a:lnTo>
                  <a:pt x="72970" y="26670"/>
                </a:lnTo>
                <a:lnTo>
                  <a:pt x="66981" y="25400"/>
                </a:lnTo>
                <a:lnTo>
                  <a:pt x="63712" y="24129"/>
                </a:lnTo>
                <a:close/>
              </a:path>
              <a:path w="187960" h="261620">
                <a:moveTo>
                  <a:pt x="64328" y="38100"/>
                </a:moveTo>
                <a:lnTo>
                  <a:pt x="64670" y="40640"/>
                </a:lnTo>
                <a:lnTo>
                  <a:pt x="64870" y="43867"/>
                </a:lnTo>
                <a:lnTo>
                  <a:pt x="65170" y="43179"/>
                </a:lnTo>
                <a:lnTo>
                  <a:pt x="67604" y="39370"/>
                </a:lnTo>
                <a:lnTo>
                  <a:pt x="64994" y="39370"/>
                </a:lnTo>
                <a:lnTo>
                  <a:pt x="64328" y="38100"/>
                </a:lnTo>
                <a:close/>
              </a:path>
              <a:path w="187960" h="261620">
                <a:moveTo>
                  <a:pt x="67878" y="38100"/>
                </a:moveTo>
                <a:lnTo>
                  <a:pt x="64328" y="38100"/>
                </a:lnTo>
                <a:lnTo>
                  <a:pt x="64994" y="39370"/>
                </a:lnTo>
                <a:lnTo>
                  <a:pt x="67604" y="39370"/>
                </a:lnTo>
                <a:lnTo>
                  <a:pt x="67878" y="38100"/>
                </a:lnTo>
                <a:close/>
              </a:path>
            </a:pathLst>
          </a:custGeom>
          <a:solidFill>
            <a:srgbClr val="000000"/>
          </a:solidFill>
        </p:spPr>
        <p:txBody>
          <a:bodyPr wrap="square" lIns="0" tIns="0" rIns="0" bIns="0" rtlCol="0"/>
          <a:lstStyle/>
          <a:p>
            <a:endParaRPr/>
          </a:p>
        </p:txBody>
      </p:sp>
      <p:pic>
        <p:nvPicPr>
          <p:cNvPr id="116" name="object 116"/>
          <p:cNvPicPr/>
          <p:nvPr/>
        </p:nvPicPr>
        <p:blipFill>
          <a:blip r:embed="rId69" cstate="print"/>
          <a:stretch>
            <a:fillRect/>
          </a:stretch>
        </p:blipFill>
        <p:spPr>
          <a:xfrm>
            <a:off x="2013324" y="120185"/>
            <a:ext cx="150027" cy="168878"/>
          </a:xfrm>
          <a:prstGeom prst="rect">
            <a:avLst/>
          </a:prstGeom>
        </p:spPr>
      </p:pic>
      <p:pic>
        <p:nvPicPr>
          <p:cNvPr id="117" name="object 117"/>
          <p:cNvPicPr/>
          <p:nvPr/>
        </p:nvPicPr>
        <p:blipFill>
          <a:blip r:embed="rId70" cstate="print"/>
          <a:stretch>
            <a:fillRect/>
          </a:stretch>
        </p:blipFill>
        <p:spPr>
          <a:xfrm>
            <a:off x="2304820" y="73565"/>
            <a:ext cx="222013" cy="195323"/>
          </a:xfrm>
          <a:prstGeom prst="rect">
            <a:avLst/>
          </a:prstGeom>
        </p:spPr>
      </p:pic>
      <p:pic>
        <p:nvPicPr>
          <p:cNvPr id="118" name="object 118"/>
          <p:cNvPicPr/>
          <p:nvPr/>
        </p:nvPicPr>
        <p:blipFill>
          <a:blip r:embed="rId71" cstate="print"/>
          <a:stretch>
            <a:fillRect/>
          </a:stretch>
        </p:blipFill>
        <p:spPr>
          <a:xfrm>
            <a:off x="1716246" y="498224"/>
            <a:ext cx="175129" cy="167544"/>
          </a:xfrm>
          <a:prstGeom prst="rect">
            <a:avLst/>
          </a:prstGeom>
        </p:spPr>
      </p:pic>
      <p:pic>
        <p:nvPicPr>
          <p:cNvPr id="119" name="object 119"/>
          <p:cNvPicPr/>
          <p:nvPr/>
        </p:nvPicPr>
        <p:blipFill>
          <a:blip r:embed="rId72" cstate="print"/>
          <a:stretch>
            <a:fillRect/>
          </a:stretch>
        </p:blipFill>
        <p:spPr>
          <a:xfrm>
            <a:off x="2606374" y="67870"/>
            <a:ext cx="169513" cy="189897"/>
          </a:xfrm>
          <a:prstGeom prst="rect">
            <a:avLst/>
          </a:prstGeom>
        </p:spPr>
      </p:pic>
      <p:pic>
        <p:nvPicPr>
          <p:cNvPr id="120" name="object 120"/>
          <p:cNvPicPr/>
          <p:nvPr/>
        </p:nvPicPr>
        <p:blipFill>
          <a:blip r:embed="rId73" cstate="print"/>
          <a:stretch>
            <a:fillRect/>
          </a:stretch>
        </p:blipFill>
        <p:spPr>
          <a:xfrm>
            <a:off x="2834986" y="101128"/>
            <a:ext cx="144909" cy="157132"/>
          </a:xfrm>
          <a:prstGeom prst="rect">
            <a:avLst/>
          </a:prstGeom>
        </p:spPr>
      </p:pic>
    </p:spTree>
    <p:extLst>
      <p:ext uri="{BB962C8B-B14F-4D97-AF65-F5344CB8AC3E}">
        <p14:creationId xmlns:p14="http://schemas.microsoft.com/office/powerpoint/2010/main" val="1189316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10577" y="964552"/>
            <a:ext cx="160056" cy="222451"/>
          </a:xfrm>
          <a:custGeom>
            <a:avLst/>
            <a:gdLst/>
            <a:ahLst/>
            <a:cxnLst/>
            <a:rect l="l" t="t" r="r" b="b"/>
            <a:pathLst>
              <a:path w="187325" h="260350">
                <a:moveTo>
                  <a:pt x="81346" y="259079"/>
                </a:moveTo>
                <a:lnTo>
                  <a:pt x="17385" y="259079"/>
                </a:lnTo>
                <a:lnTo>
                  <a:pt x="19195" y="260350"/>
                </a:lnTo>
                <a:lnTo>
                  <a:pt x="72180" y="260350"/>
                </a:lnTo>
                <a:lnTo>
                  <a:pt x="81346" y="259079"/>
                </a:lnTo>
                <a:close/>
              </a:path>
              <a:path w="187325" h="260350">
                <a:moveTo>
                  <a:pt x="30380" y="228600"/>
                </a:moveTo>
                <a:lnTo>
                  <a:pt x="24874" y="229870"/>
                </a:lnTo>
                <a:lnTo>
                  <a:pt x="23037" y="231140"/>
                </a:lnTo>
                <a:lnTo>
                  <a:pt x="5755" y="237490"/>
                </a:lnTo>
                <a:lnTo>
                  <a:pt x="4304" y="237490"/>
                </a:lnTo>
                <a:lnTo>
                  <a:pt x="0" y="243840"/>
                </a:lnTo>
                <a:lnTo>
                  <a:pt x="106" y="247650"/>
                </a:lnTo>
                <a:lnTo>
                  <a:pt x="3050" y="252729"/>
                </a:lnTo>
                <a:lnTo>
                  <a:pt x="4625" y="254000"/>
                </a:lnTo>
                <a:lnTo>
                  <a:pt x="7963" y="255270"/>
                </a:lnTo>
                <a:lnTo>
                  <a:pt x="10287" y="256540"/>
                </a:lnTo>
                <a:lnTo>
                  <a:pt x="12675" y="257809"/>
                </a:lnTo>
                <a:lnTo>
                  <a:pt x="12418" y="257809"/>
                </a:lnTo>
                <a:lnTo>
                  <a:pt x="15252" y="259079"/>
                </a:lnTo>
                <a:lnTo>
                  <a:pt x="90201" y="259079"/>
                </a:lnTo>
                <a:lnTo>
                  <a:pt x="106902" y="256540"/>
                </a:lnTo>
                <a:lnTo>
                  <a:pt x="109614" y="256540"/>
                </a:lnTo>
                <a:lnTo>
                  <a:pt x="118778" y="255270"/>
                </a:lnTo>
                <a:lnTo>
                  <a:pt x="122859" y="255270"/>
                </a:lnTo>
                <a:lnTo>
                  <a:pt x="131434" y="252729"/>
                </a:lnTo>
                <a:lnTo>
                  <a:pt x="135994" y="251459"/>
                </a:lnTo>
                <a:lnTo>
                  <a:pt x="139116" y="250190"/>
                </a:lnTo>
                <a:lnTo>
                  <a:pt x="13402" y="250190"/>
                </a:lnTo>
                <a:lnTo>
                  <a:pt x="15264" y="247650"/>
                </a:lnTo>
                <a:lnTo>
                  <a:pt x="15186" y="245109"/>
                </a:lnTo>
                <a:lnTo>
                  <a:pt x="13730" y="242570"/>
                </a:lnTo>
                <a:lnTo>
                  <a:pt x="13492" y="242570"/>
                </a:lnTo>
                <a:lnTo>
                  <a:pt x="13076" y="241300"/>
                </a:lnTo>
                <a:lnTo>
                  <a:pt x="35781" y="241300"/>
                </a:lnTo>
                <a:lnTo>
                  <a:pt x="37562" y="237490"/>
                </a:lnTo>
                <a:lnTo>
                  <a:pt x="34579" y="229870"/>
                </a:lnTo>
                <a:lnTo>
                  <a:pt x="30380" y="228600"/>
                </a:lnTo>
                <a:close/>
              </a:path>
              <a:path w="187325" h="260350">
                <a:moveTo>
                  <a:pt x="35781" y="241300"/>
                </a:moveTo>
                <a:lnTo>
                  <a:pt x="13379" y="241300"/>
                </a:lnTo>
                <a:lnTo>
                  <a:pt x="13730" y="242570"/>
                </a:lnTo>
                <a:lnTo>
                  <a:pt x="15186" y="245109"/>
                </a:lnTo>
                <a:lnTo>
                  <a:pt x="15264" y="247650"/>
                </a:lnTo>
                <a:lnTo>
                  <a:pt x="13402" y="250190"/>
                </a:lnTo>
                <a:lnTo>
                  <a:pt x="14314" y="250190"/>
                </a:lnTo>
                <a:lnTo>
                  <a:pt x="17151" y="248920"/>
                </a:lnTo>
                <a:lnTo>
                  <a:pt x="18988" y="247650"/>
                </a:lnTo>
                <a:lnTo>
                  <a:pt x="23490" y="246379"/>
                </a:lnTo>
                <a:lnTo>
                  <a:pt x="22251" y="246379"/>
                </a:lnTo>
                <a:lnTo>
                  <a:pt x="20585" y="245109"/>
                </a:lnTo>
                <a:lnTo>
                  <a:pt x="18547" y="243840"/>
                </a:lnTo>
                <a:lnTo>
                  <a:pt x="18683" y="243840"/>
                </a:lnTo>
                <a:lnTo>
                  <a:pt x="14948" y="242570"/>
                </a:lnTo>
                <a:lnTo>
                  <a:pt x="32865" y="242570"/>
                </a:lnTo>
                <a:lnTo>
                  <a:pt x="35781" y="241300"/>
                </a:lnTo>
                <a:close/>
              </a:path>
              <a:path w="187325" h="260350">
                <a:moveTo>
                  <a:pt x="169364" y="162559"/>
                </a:moveTo>
                <a:lnTo>
                  <a:pt x="150087" y="162559"/>
                </a:lnTo>
                <a:lnTo>
                  <a:pt x="151780" y="163829"/>
                </a:lnTo>
                <a:lnTo>
                  <a:pt x="153852" y="165100"/>
                </a:lnTo>
                <a:lnTo>
                  <a:pt x="154632" y="166370"/>
                </a:lnTo>
                <a:lnTo>
                  <a:pt x="158293" y="171450"/>
                </a:lnTo>
                <a:lnTo>
                  <a:pt x="159454" y="172720"/>
                </a:lnTo>
                <a:lnTo>
                  <a:pt x="162646" y="180340"/>
                </a:lnTo>
                <a:lnTo>
                  <a:pt x="164049" y="185420"/>
                </a:lnTo>
                <a:lnTo>
                  <a:pt x="164507" y="186690"/>
                </a:lnTo>
                <a:lnTo>
                  <a:pt x="164690" y="189229"/>
                </a:lnTo>
                <a:lnTo>
                  <a:pt x="155254" y="223520"/>
                </a:lnTo>
                <a:lnTo>
                  <a:pt x="150659" y="227329"/>
                </a:lnTo>
                <a:lnTo>
                  <a:pt x="148299" y="229870"/>
                </a:lnTo>
                <a:lnTo>
                  <a:pt x="142771" y="232409"/>
                </a:lnTo>
                <a:lnTo>
                  <a:pt x="139484" y="233679"/>
                </a:lnTo>
                <a:lnTo>
                  <a:pt x="131220" y="237490"/>
                </a:lnTo>
                <a:lnTo>
                  <a:pt x="127216" y="238759"/>
                </a:lnTo>
                <a:lnTo>
                  <a:pt x="119851" y="240029"/>
                </a:lnTo>
                <a:lnTo>
                  <a:pt x="116205" y="241300"/>
                </a:lnTo>
                <a:lnTo>
                  <a:pt x="107841" y="242570"/>
                </a:lnTo>
                <a:lnTo>
                  <a:pt x="105316" y="242570"/>
                </a:lnTo>
                <a:lnTo>
                  <a:pt x="82546" y="245109"/>
                </a:lnTo>
                <a:lnTo>
                  <a:pt x="78001" y="245109"/>
                </a:lnTo>
                <a:lnTo>
                  <a:pt x="71325" y="246379"/>
                </a:lnTo>
                <a:lnTo>
                  <a:pt x="23490" y="246379"/>
                </a:lnTo>
                <a:lnTo>
                  <a:pt x="18988" y="247650"/>
                </a:lnTo>
                <a:lnTo>
                  <a:pt x="17151" y="248920"/>
                </a:lnTo>
                <a:lnTo>
                  <a:pt x="14314" y="250190"/>
                </a:lnTo>
                <a:lnTo>
                  <a:pt x="139116" y="250190"/>
                </a:lnTo>
                <a:lnTo>
                  <a:pt x="145361" y="247650"/>
                </a:lnTo>
                <a:lnTo>
                  <a:pt x="149220" y="245109"/>
                </a:lnTo>
                <a:lnTo>
                  <a:pt x="156156" y="241300"/>
                </a:lnTo>
                <a:lnTo>
                  <a:pt x="159216" y="240029"/>
                </a:lnTo>
                <a:lnTo>
                  <a:pt x="165164" y="234950"/>
                </a:lnTo>
                <a:lnTo>
                  <a:pt x="168127" y="231140"/>
                </a:lnTo>
                <a:lnTo>
                  <a:pt x="175127" y="223520"/>
                </a:lnTo>
                <a:lnTo>
                  <a:pt x="179123" y="195579"/>
                </a:lnTo>
                <a:lnTo>
                  <a:pt x="179163" y="189229"/>
                </a:lnTo>
                <a:lnTo>
                  <a:pt x="170333" y="163829"/>
                </a:lnTo>
                <a:lnTo>
                  <a:pt x="169364" y="162559"/>
                </a:lnTo>
                <a:close/>
              </a:path>
              <a:path w="187325" h="260350">
                <a:moveTo>
                  <a:pt x="32865" y="242570"/>
                </a:moveTo>
                <a:lnTo>
                  <a:pt x="14948" y="242570"/>
                </a:lnTo>
                <a:lnTo>
                  <a:pt x="18683" y="243840"/>
                </a:lnTo>
                <a:lnTo>
                  <a:pt x="18547" y="243840"/>
                </a:lnTo>
                <a:lnTo>
                  <a:pt x="20585" y="245109"/>
                </a:lnTo>
                <a:lnTo>
                  <a:pt x="22251" y="246379"/>
                </a:lnTo>
                <a:lnTo>
                  <a:pt x="23490" y="246379"/>
                </a:lnTo>
                <a:lnTo>
                  <a:pt x="27993" y="245109"/>
                </a:lnTo>
                <a:lnTo>
                  <a:pt x="29950" y="243840"/>
                </a:lnTo>
                <a:lnTo>
                  <a:pt x="32865" y="242570"/>
                </a:lnTo>
                <a:close/>
              </a:path>
              <a:path w="187325" h="260350">
                <a:moveTo>
                  <a:pt x="59407" y="162872"/>
                </a:moveTo>
                <a:lnTo>
                  <a:pt x="58865" y="165100"/>
                </a:lnTo>
                <a:lnTo>
                  <a:pt x="58865" y="167640"/>
                </a:lnTo>
                <a:lnTo>
                  <a:pt x="64233" y="172720"/>
                </a:lnTo>
                <a:lnTo>
                  <a:pt x="67770" y="173990"/>
                </a:lnTo>
                <a:lnTo>
                  <a:pt x="79447" y="172720"/>
                </a:lnTo>
                <a:lnTo>
                  <a:pt x="84473" y="172720"/>
                </a:lnTo>
                <a:lnTo>
                  <a:pt x="92409" y="170179"/>
                </a:lnTo>
                <a:lnTo>
                  <a:pt x="93618" y="170179"/>
                </a:lnTo>
                <a:lnTo>
                  <a:pt x="97832" y="167640"/>
                </a:lnTo>
                <a:lnTo>
                  <a:pt x="102767" y="166370"/>
                </a:lnTo>
                <a:lnTo>
                  <a:pt x="73540" y="166370"/>
                </a:lnTo>
                <a:lnTo>
                  <a:pt x="73649" y="165100"/>
                </a:lnTo>
                <a:lnTo>
                  <a:pt x="73649" y="163829"/>
                </a:lnTo>
                <a:lnTo>
                  <a:pt x="59407" y="163829"/>
                </a:lnTo>
                <a:lnTo>
                  <a:pt x="59407" y="162872"/>
                </a:lnTo>
                <a:close/>
              </a:path>
              <a:path w="187325" h="260350">
                <a:moveTo>
                  <a:pt x="106528" y="165100"/>
                </a:moveTo>
                <a:lnTo>
                  <a:pt x="73649" y="165100"/>
                </a:lnTo>
                <a:lnTo>
                  <a:pt x="73540" y="166370"/>
                </a:lnTo>
                <a:lnTo>
                  <a:pt x="104065" y="166370"/>
                </a:lnTo>
                <a:lnTo>
                  <a:pt x="106528" y="165100"/>
                </a:lnTo>
                <a:close/>
              </a:path>
              <a:path w="187325" h="260350">
                <a:moveTo>
                  <a:pt x="73814" y="158750"/>
                </a:moveTo>
                <a:lnTo>
                  <a:pt x="70957" y="158750"/>
                </a:lnTo>
                <a:lnTo>
                  <a:pt x="73075" y="161290"/>
                </a:lnTo>
                <a:lnTo>
                  <a:pt x="73649" y="162559"/>
                </a:lnTo>
                <a:lnTo>
                  <a:pt x="73649" y="165100"/>
                </a:lnTo>
                <a:lnTo>
                  <a:pt x="73814" y="158750"/>
                </a:lnTo>
                <a:close/>
              </a:path>
              <a:path w="187325" h="260350">
                <a:moveTo>
                  <a:pt x="151041" y="148590"/>
                </a:moveTo>
                <a:lnTo>
                  <a:pt x="116298" y="148590"/>
                </a:lnTo>
                <a:lnTo>
                  <a:pt x="108398" y="149859"/>
                </a:lnTo>
                <a:lnTo>
                  <a:pt x="105781" y="151129"/>
                </a:lnTo>
                <a:lnTo>
                  <a:pt x="101557" y="151129"/>
                </a:lnTo>
                <a:lnTo>
                  <a:pt x="100001" y="152400"/>
                </a:lnTo>
                <a:lnTo>
                  <a:pt x="98520" y="152400"/>
                </a:lnTo>
                <a:lnTo>
                  <a:pt x="93124" y="154940"/>
                </a:lnTo>
                <a:lnTo>
                  <a:pt x="88979" y="156209"/>
                </a:lnTo>
                <a:lnTo>
                  <a:pt x="88135" y="156209"/>
                </a:lnTo>
                <a:lnTo>
                  <a:pt x="81805" y="157479"/>
                </a:lnTo>
                <a:lnTo>
                  <a:pt x="77507" y="158750"/>
                </a:lnTo>
                <a:lnTo>
                  <a:pt x="73814" y="158750"/>
                </a:lnTo>
                <a:lnTo>
                  <a:pt x="73727" y="165100"/>
                </a:lnTo>
                <a:lnTo>
                  <a:pt x="108715" y="165100"/>
                </a:lnTo>
                <a:lnTo>
                  <a:pt x="111003" y="163829"/>
                </a:lnTo>
                <a:lnTo>
                  <a:pt x="118091" y="163829"/>
                </a:lnTo>
                <a:lnTo>
                  <a:pt x="119596" y="162559"/>
                </a:lnTo>
                <a:lnTo>
                  <a:pt x="169364" y="162559"/>
                </a:lnTo>
                <a:lnTo>
                  <a:pt x="165487" y="157479"/>
                </a:lnTo>
                <a:lnTo>
                  <a:pt x="164075" y="154940"/>
                </a:lnTo>
                <a:lnTo>
                  <a:pt x="159136" y="151129"/>
                </a:lnTo>
                <a:lnTo>
                  <a:pt x="155620" y="149859"/>
                </a:lnTo>
                <a:lnTo>
                  <a:pt x="151041" y="148590"/>
                </a:lnTo>
                <a:close/>
              </a:path>
              <a:path w="187325" h="260350">
                <a:moveTo>
                  <a:pt x="182536" y="0"/>
                </a:moveTo>
                <a:lnTo>
                  <a:pt x="150095" y="0"/>
                </a:lnTo>
                <a:lnTo>
                  <a:pt x="148643" y="1270"/>
                </a:lnTo>
                <a:lnTo>
                  <a:pt x="142925" y="2540"/>
                </a:lnTo>
                <a:lnTo>
                  <a:pt x="141261" y="2540"/>
                </a:lnTo>
                <a:lnTo>
                  <a:pt x="134694" y="5079"/>
                </a:lnTo>
                <a:lnTo>
                  <a:pt x="133064" y="5079"/>
                </a:lnTo>
                <a:lnTo>
                  <a:pt x="129506" y="6350"/>
                </a:lnTo>
                <a:lnTo>
                  <a:pt x="128071" y="6350"/>
                </a:lnTo>
                <a:lnTo>
                  <a:pt x="122046" y="8890"/>
                </a:lnTo>
                <a:lnTo>
                  <a:pt x="119988" y="10159"/>
                </a:lnTo>
                <a:lnTo>
                  <a:pt x="112046" y="12700"/>
                </a:lnTo>
                <a:lnTo>
                  <a:pt x="106124" y="15240"/>
                </a:lnTo>
                <a:lnTo>
                  <a:pt x="104736" y="15240"/>
                </a:lnTo>
                <a:lnTo>
                  <a:pt x="101934" y="16509"/>
                </a:lnTo>
                <a:lnTo>
                  <a:pt x="98572" y="17779"/>
                </a:lnTo>
                <a:lnTo>
                  <a:pt x="95425" y="19050"/>
                </a:lnTo>
                <a:lnTo>
                  <a:pt x="90281" y="22859"/>
                </a:lnTo>
                <a:lnTo>
                  <a:pt x="88021" y="24129"/>
                </a:lnTo>
                <a:lnTo>
                  <a:pt x="81389" y="29209"/>
                </a:lnTo>
                <a:lnTo>
                  <a:pt x="79925" y="30479"/>
                </a:lnTo>
                <a:lnTo>
                  <a:pt x="76917" y="33020"/>
                </a:lnTo>
                <a:lnTo>
                  <a:pt x="75989" y="34290"/>
                </a:lnTo>
                <a:lnTo>
                  <a:pt x="73035" y="39370"/>
                </a:lnTo>
                <a:lnTo>
                  <a:pt x="70369" y="43179"/>
                </a:lnTo>
                <a:lnTo>
                  <a:pt x="69444" y="44450"/>
                </a:lnTo>
                <a:lnTo>
                  <a:pt x="67506" y="49529"/>
                </a:lnTo>
                <a:lnTo>
                  <a:pt x="66943" y="50800"/>
                </a:lnTo>
                <a:lnTo>
                  <a:pt x="65020" y="58420"/>
                </a:lnTo>
                <a:lnTo>
                  <a:pt x="64591" y="59690"/>
                </a:lnTo>
                <a:lnTo>
                  <a:pt x="62601" y="71120"/>
                </a:lnTo>
                <a:lnTo>
                  <a:pt x="62248" y="72390"/>
                </a:lnTo>
                <a:lnTo>
                  <a:pt x="62050" y="74929"/>
                </a:lnTo>
                <a:lnTo>
                  <a:pt x="61968" y="100329"/>
                </a:lnTo>
                <a:lnTo>
                  <a:pt x="61862" y="102870"/>
                </a:lnTo>
                <a:lnTo>
                  <a:pt x="60987" y="114300"/>
                </a:lnTo>
                <a:lnTo>
                  <a:pt x="60320" y="124459"/>
                </a:lnTo>
                <a:lnTo>
                  <a:pt x="59505" y="132079"/>
                </a:lnTo>
                <a:lnTo>
                  <a:pt x="59407" y="162559"/>
                </a:lnTo>
                <a:lnTo>
                  <a:pt x="59407" y="163829"/>
                </a:lnTo>
                <a:lnTo>
                  <a:pt x="73649" y="163829"/>
                </a:lnTo>
                <a:lnTo>
                  <a:pt x="73649" y="162559"/>
                </a:lnTo>
                <a:lnTo>
                  <a:pt x="73075" y="161290"/>
                </a:lnTo>
                <a:lnTo>
                  <a:pt x="70957" y="158750"/>
                </a:lnTo>
                <a:lnTo>
                  <a:pt x="73814" y="158750"/>
                </a:lnTo>
                <a:lnTo>
                  <a:pt x="73882" y="133350"/>
                </a:lnTo>
                <a:lnTo>
                  <a:pt x="73999" y="132079"/>
                </a:lnTo>
                <a:lnTo>
                  <a:pt x="74671" y="125729"/>
                </a:lnTo>
                <a:lnTo>
                  <a:pt x="75046" y="120650"/>
                </a:lnTo>
                <a:lnTo>
                  <a:pt x="76245" y="102870"/>
                </a:lnTo>
                <a:lnTo>
                  <a:pt x="76362" y="101600"/>
                </a:lnTo>
                <a:lnTo>
                  <a:pt x="76396" y="100329"/>
                </a:lnTo>
                <a:lnTo>
                  <a:pt x="76410" y="85090"/>
                </a:lnTo>
                <a:lnTo>
                  <a:pt x="76270" y="80009"/>
                </a:lnTo>
                <a:lnTo>
                  <a:pt x="76365" y="77470"/>
                </a:lnTo>
                <a:lnTo>
                  <a:pt x="76555" y="74929"/>
                </a:lnTo>
                <a:lnTo>
                  <a:pt x="76842" y="72390"/>
                </a:lnTo>
                <a:lnTo>
                  <a:pt x="77937" y="67309"/>
                </a:lnTo>
                <a:lnTo>
                  <a:pt x="78688" y="63500"/>
                </a:lnTo>
                <a:lnTo>
                  <a:pt x="79067" y="60959"/>
                </a:lnTo>
                <a:lnTo>
                  <a:pt x="80668" y="54609"/>
                </a:lnTo>
                <a:lnTo>
                  <a:pt x="81060" y="53340"/>
                </a:lnTo>
                <a:lnTo>
                  <a:pt x="82080" y="52070"/>
                </a:lnTo>
                <a:lnTo>
                  <a:pt x="82681" y="50800"/>
                </a:lnTo>
                <a:lnTo>
                  <a:pt x="85726" y="45720"/>
                </a:lnTo>
                <a:lnTo>
                  <a:pt x="87721" y="43179"/>
                </a:lnTo>
                <a:lnTo>
                  <a:pt x="88262" y="41909"/>
                </a:lnTo>
                <a:lnTo>
                  <a:pt x="89644" y="40640"/>
                </a:lnTo>
                <a:lnTo>
                  <a:pt x="90600" y="40640"/>
                </a:lnTo>
                <a:lnTo>
                  <a:pt x="96159" y="35559"/>
                </a:lnTo>
                <a:lnTo>
                  <a:pt x="97997" y="34290"/>
                </a:lnTo>
                <a:lnTo>
                  <a:pt x="102109" y="33020"/>
                </a:lnTo>
                <a:lnTo>
                  <a:pt x="104787" y="31750"/>
                </a:lnTo>
                <a:lnTo>
                  <a:pt x="108773" y="29209"/>
                </a:lnTo>
                <a:lnTo>
                  <a:pt x="109963" y="29209"/>
                </a:lnTo>
                <a:lnTo>
                  <a:pt x="123655" y="24129"/>
                </a:lnTo>
                <a:lnTo>
                  <a:pt x="124924" y="24129"/>
                </a:lnTo>
                <a:lnTo>
                  <a:pt x="127511" y="22859"/>
                </a:lnTo>
                <a:lnTo>
                  <a:pt x="133514" y="20320"/>
                </a:lnTo>
                <a:lnTo>
                  <a:pt x="134651" y="19050"/>
                </a:lnTo>
                <a:lnTo>
                  <a:pt x="138327" y="19050"/>
                </a:lnTo>
                <a:lnTo>
                  <a:pt x="144699" y="16509"/>
                </a:lnTo>
                <a:lnTo>
                  <a:pt x="146921" y="16509"/>
                </a:lnTo>
                <a:lnTo>
                  <a:pt x="152211" y="15240"/>
                </a:lnTo>
                <a:lnTo>
                  <a:pt x="153190" y="13970"/>
                </a:lnTo>
                <a:lnTo>
                  <a:pt x="171873" y="13970"/>
                </a:lnTo>
                <a:lnTo>
                  <a:pt x="172312" y="11429"/>
                </a:lnTo>
                <a:lnTo>
                  <a:pt x="172448" y="8890"/>
                </a:lnTo>
                <a:lnTo>
                  <a:pt x="172725" y="7620"/>
                </a:lnTo>
                <a:lnTo>
                  <a:pt x="187135" y="7620"/>
                </a:lnTo>
                <a:lnTo>
                  <a:pt x="187144" y="6350"/>
                </a:lnTo>
                <a:lnTo>
                  <a:pt x="186448" y="3809"/>
                </a:lnTo>
                <a:lnTo>
                  <a:pt x="182536" y="0"/>
                </a:lnTo>
                <a:close/>
              </a:path>
              <a:path w="187325" h="260350">
                <a:moveTo>
                  <a:pt x="172725" y="7620"/>
                </a:moveTo>
                <a:lnTo>
                  <a:pt x="172448" y="8890"/>
                </a:lnTo>
                <a:lnTo>
                  <a:pt x="172312" y="11429"/>
                </a:lnTo>
                <a:lnTo>
                  <a:pt x="170995" y="19050"/>
                </a:lnTo>
                <a:lnTo>
                  <a:pt x="170197" y="22859"/>
                </a:lnTo>
                <a:lnTo>
                  <a:pt x="172862" y="26670"/>
                </a:lnTo>
                <a:lnTo>
                  <a:pt x="180717" y="27940"/>
                </a:lnTo>
                <a:lnTo>
                  <a:pt x="184418" y="25400"/>
                </a:lnTo>
                <a:lnTo>
                  <a:pt x="186365" y="13970"/>
                </a:lnTo>
                <a:lnTo>
                  <a:pt x="176335" y="13970"/>
                </a:lnTo>
                <a:lnTo>
                  <a:pt x="175420" y="12700"/>
                </a:lnTo>
                <a:lnTo>
                  <a:pt x="173203" y="11429"/>
                </a:lnTo>
                <a:lnTo>
                  <a:pt x="172716" y="8890"/>
                </a:lnTo>
                <a:lnTo>
                  <a:pt x="172725" y="7620"/>
                </a:lnTo>
                <a:close/>
              </a:path>
              <a:path w="187325" h="260350">
                <a:moveTo>
                  <a:pt x="187135" y="7620"/>
                </a:moveTo>
                <a:lnTo>
                  <a:pt x="172725" y="7620"/>
                </a:lnTo>
                <a:lnTo>
                  <a:pt x="172716" y="8890"/>
                </a:lnTo>
                <a:lnTo>
                  <a:pt x="173203" y="11429"/>
                </a:lnTo>
                <a:lnTo>
                  <a:pt x="175420" y="12700"/>
                </a:lnTo>
                <a:lnTo>
                  <a:pt x="176335" y="13970"/>
                </a:lnTo>
                <a:lnTo>
                  <a:pt x="186365" y="13970"/>
                </a:lnTo>
                <a:lnTo>
                  <a:pt x="186620" y="12700"/>
                </a:lnTo>
                <a:lnTo>
                  <a:pt x="187127" y="8890"/>
                </a:lnTo>
                <a:lnTo>
                  <a:pt x="187135" y="7620"/>
                </a:lnTo>
                <a:close/>
              </a:path>
            </a:pathLst>
          </a:custGeom>
          <a:solidFill>
            <a:srgbClr val="000000"/>
          </a:solidFill>
        </p:spPr>
        <p:txBody>
          <a:bodyPr wrap="square" lIns="0" tIns="0" rIns="0" bIns="0" rtlCol="0"/>
          <a:lstStyle/>
          <a:p>
            <a:endParaRPr/>
          </a:p>
        </p:txBody>
      </p:sp>
      <p:sp>
        <p:nvSpPr>
          <p:cNvPr id="3" name="object 3"/>
          <p:cNvSpPr/>
          <p:nvPr/>
        </p:nvSpPr>
        <p:spPr>
          <a:xfrm>
            <a:off x="1446141" y="983993"/>
            <a:ext cx="176876" cy="221908"/>
          </a:xfrm>
          <a:custGeom>
            <a:avLst/>
            <a:gdLst/>
            <a:ahLst/>
            <a:cxnLst/>
            <a:rect l="l" t="t" r="r" b="b"/>
            <a:pathLst>
              <a:path w="207010" h="259715">
                <a:moveTo>
                  <a:pt x="206565" y="155854"/>
                </a:moveTo>
                <a:lnTo>
                  <a:pt x="203809" y="152209"/>
                </a:lnTo>
                <a:lnTo>
                  <a:pt x="198831" y="151536"/>
                </a:lnTo>
                <a:lnTo>
                  <a:pt x="191947" y="150431"/>
                </a:lnTo>
                <a:lnTo>
                  <a:pt x="190030" y="150164"/>
                </a:lnTo>
                <a:lnTo>
                  <a:pt x="187210" y="149974"/>
                </a:lnTo>
                <a:lnTo>
                  <a:pt x="184746" y="149796"/>
                </a:lnTo>
                <a:lnTo>
                  <a:pt x="182664" y="149796"/>
                </a:lnTo>
                <a:lnTo>
                  <a:pt x="174637" y="149974"/>
                </a:lnTo>
                <a:lnTo>
                  <a:pt x="146494" y="149923"/>
                </a:lnTo>
                <a:lnTo>
                  <a:pt x="139788" y="149936"/>
                </a:lnTo>
                <a:lnTo>
                  <a:pt x="133692" y="150063"/>
                </a:lnTo>
                <a:lnTo>
                  <a:pt x="123812" y="150444"/>
                </a:lnTo>
                <a:lnTo>
                  <a:pt x="125095" y="148069"/>
                </a:lnTo>
                <a:lnTo>
                  <a:pt x="142087" y="111594"/>
                </a:lnTo>
                <a:lnTo>
                  <a:pt x="147332" y="99872"/>
                </a:lnTo>
                <a:lnTo>
                  <a:pt x="148844" y="96227"/>
                </a:lnTo>
                <a:lnTo>
                  <a:pt x="152869" y="82702"/>
                </a:lnTo>
                <a:lnTo>
                  <a:pt x="154368" y="74815"/>
                </a:lnTo>
                <a:lnTo>
                  <a:pt x="155689" y="60985"/>
                </a:lnTo>
                <a:lnTo>
                  <a:pt x="155625" y="55270"/>
                </a:lnTo>
                <a:lnTo>
                  <a:pt x="146596" y="16230"/>
                </a:lnTo>
                <a:lnTo>
                  <a:pt x="108889" y="749"/>
                </a:lnTo>
                <a:lnTo>
                  <a:pt x="96164" y="317"/>
                </a:lnTo>
                <a:lnTo>
                  <a:pt x="86423" y="393"/>
                </a:lnTo>
                <a:lnTo>
                  <a:pt x="30797" y="393"/>
                </a:lnTo>
                <a:lnTo>
                  <a:pt x="30797" y="14414"/>
                </a:lnTo>
                <a:lnTo>
                  <a:pt x="30213" y="13957"/>
                </a:lnTo>
                <a:lnTo>
                  <a:pt x="30429" y="14122"/>
                </a:lnTo>
                <a:lnTo>
                  <a:pt x="30797" y="14414"/>
                </a:lnTo>
                <a:lnTo>
                  <a:pt x="30797" y="393"/>
                </a:lnTo>
                <a:lnTo>
                  <a:pt x="22606" y="393"/>
                </a:lnTo>
                <a:lnTo>
                  <a:pt x="15646" y="127"/>
                </a:lnTo>
                <a:lnTo>
                  <a:pt x="15646" y="7543"/>
                </a:lnTo>
                <a:lnTo>
                  <a:pt x="15087" y="5499"/>
                </a:lnTo>
                <a:lnTo>
                  <a:pt x="15087" y="9156"/>
                </a:lnTo>
                <a:lnTo>
                  <a:pt x="14986" y="5308"/>
                </a:lnTo>
                <a:lnTo>
                  <a:pt x="15087" y="5499"/>
                </a:lnTo>
                <a:lnTo>
                  <a:pt x="15646" y="7543"/>
                </a:lnTo>
                <a:lnTo>
                  <a:pt x="15646" y="127"/>
                </a:lnTo>
                <a:lnTo>
                  <a:pt x="13436" y="38"/>
                </a:lnTo>
                <a:lnTo>
                  <a:pt x="13436" y="3162"/>
                </a:lnTo>
                <a:lnTo>
                  <a:pt x="13004" y="2794"/>
                </a:lnTo>
                <a:lnTo>
                  <a:pt x="13004" y="12788"/>
                </a:lnTo>
                <a:lnTo>
                  <a:pt x="12306" y="13284"/>
                </a:lnTo>
                <a:lnTo>
                  <a:pt x="12306" y="14414"/>
                </a:lnTo>
                <a:lnTo>
                  <a:pt x="12306" y="13284"/>
                </a:lnTo>
                <a:lnTo>
                  <a:pt x="11760" y="13639"/>
                </a:lnTo>
                <a:lnTo>
                  <a:pt x="13004" y="12788"/>
                </a:lnTo>
                <a:lnTo>
                  <a:pt x="13004" y="2794"/>
                </a:lnTo>
                <a:lnTo>
                  <a:pt x="12750" y="2565"/>
                </a:lnTo>
                <a:lnTo>
                  <a:pt x="13169" y="2908"/>
                </a:lnTo>
                <a:lnTo>
                  <a:pt x="13436" y="3162"/>
                </a:lnTo>
                <a:lnTo>
                  <a:pt x="13436" y="38"/>
                </a:lnTo>
                <a:lnTo>
                  <a:pt x="12560" y="0"/>
                </a:lnTo>
                <a:lnTo>
                  <a:pt x="9779" y="12"/>
                </a:lnTo>
                <a:lnTo>
                  <a:pt x="8839" y="50"/>
                </a:lnTo>
                <a:lnTo>
                  <a:pt x="7315" y="215"/>
                </a:lnTo>
                <a:lnTo>
                  <a:pt x="6667" y="342"/>
                </a:lnTo>
                <a:lnTo>
                  <a:pt x="4064" y="1155"/>
                </a:lnTo>
                <a:lnTo>
                  <a:pt x="6489" y="393"/>
                </a:lnTo>
                <a:lnTo>
                  <a:pt x="3898" y="393"/>
                </a:lnTo>
                <a:lnTo>
                  <a:pt x="774" y="3517"/>
                </a:lnTo>
                <a:lnTo>
                  <a:pt x="685" y="6045"/>
                </a:lnTo>
                <a:lnTo>
                  <a:pt x="0" y="7543"/>
                </a:lnTo>
                <a:lnTo>
                  <a:pt x="101" y="8026"/>
                </a:lnTo>
                <a:lnTo>
                  <a:pt x="685" y="10121"/>
                </a:lnTo>
                <a:lnTo>
                  <a:pt x="685" y="11582"/>
                </a:lnTo>
                <a:lnTo>
                  <a:pt x="3898" y="14808"/>
                </a:lnTo>
                <a:lnTo>
                  <a:pt x="5041" y="14808"/>
                </a:lnTo>
                <a:lnTo>
                  <a:pt x="5803" y="15227"/>
                </a:lnTo>
                <a:lnTo>
                  <a:pt x="8420" y="16357"/>
                </a:lnTo>
                <a:lnTo>
                  <a:pt x="10820" y="17678"/>
                </a:lnTo>
                <a:lnTo>
                  <a:pt x="14744" y="20129"/>
                </a:lnTo>
                <a:lnTo>
                  <a:pt x="17780" y="22250"/>
                </a:lnTo>
                <a:lnTo>
                  <a:pt x="18707" y="23037"/>
                </a:lnTo>
                <a:lnTo>
                  <a:pt x="21717" y="25654"/>
                </a:lnTo>
                <a:lnTo>
                  <a:pt x="22910" y="26568"/>
                </a:lnTo>
                <a:lnTo>
                  <a:pt x="27190" y="28790"/>
                </a:lnTo>
                <a:lnTo>
                  <a:pt x="29133" y="29400"/>
                </a:lnTo>
                <a:lnTo>
                  <a:pt x="36182" y="31254"/>
                </a:lnTo>
                <a:lnTo>
                  <a:pt x="40855" y="32727"/>
                </a:lnTo>
                <a:lnTo>
                  <a:pt x="44894" y="30619"/>
                </a:lnTo>
                <a:lnTo>
                  <a:pt x="47294" y="23037"/>
                </a:lnTo>
                <a:lnTo>
                  <a:pt x="45186" y="18986"/>
                </a:lnTo>
                <a:lnTo>
                  <a:pt x="40208" y="17411"/>
                </a:lnTo>
                <a:lnTo>
                  <a:pt x="33870" y="15748"/>
                </a:lnTo>
                <a:lnTo>
                  <a:pt x="32524" y="15328"/>
                </a:lnTo>
                <a:lnTo>
                  <a:pt x="31534" y="14808"/>
                </a:lnTo>
                <a:lnTo>
                  <a:pt x="98158" y="14770"/>
                </a:lnTo>
                <a:lnTo>
                  <a:pt x="107861" y="15138"/>
                </a:lnTo>
                <a:lnTo>
                  <a:pt x="140017" y="38823"/>
                </a:lnTo>
                <a:lnTo>
                  <a:pt x="141211" y="60985"/>
                </a:lnTo>
                <a:lnTo>
                  <a:pt x="140106" y="72529"/>
                </a:lnTo>
                <a:lnTo>
                  <a:pt x="138785" y="79502"/>
                </a:lnTo>
                <a:lnTo>
                  <a:pt x="135280" y="91262"/>
                </a:lnTo>
                <a:lnTo>
                  <a:pt x="133883" y="94640"/>
                </a:lnTo>
                <a:lnTo>
                  <a:pt x="126974" y="110121"/>
                </a:lnTo>
                <a:lnTo>
                  <a:pt x="123596" y="117792"/>
                </a:lnTo>
                <a:lnTo>
                  <a:pt x="100317" y="151320"/>
                </a:lnTo>
                <a:lnTo>
                  <a:pt x="91059" y="151815"/>
                </a:lnTo>
                <a:lnTo>
                  <a:pt x="51701" y="154495"/>
                </a:lnTo>
                <a:lnTo>
                  <a:pt x="13411" y="160286"/>
                </a:lnTo>
                <a:lnTo>
                  <a:pt x="6705" y="167500"/>
                </a:lnTo>
                <a:lnTo>
                  <a:pt x="6769" y="170599"/>
                </a:lnTo>
                <a:lnTo>
                  <a:pt x="8458" y="175971"/>
                </a:lnTo>
                <a:lnTo>
                  <a:pt x="9563" y="177571"/>
                </a:lnTo>
                <a:lnTo>
                  <a:pt x="13195" y="182016"/>
                </a:lnTo>
                <a:lnTo>
                  <a:pt x="14820" y="184035"/>
                </a:lnTo>
                <a:lnTo>
                  <a:pt x="21971" y="191554"/>
                </a:lnTo>
                <a:lnTo>
                  <a:pt x="31813" y="201523"/>
                </a:lnTo>
                <a:lnTo>
                  <a:pt x="36372" y="201561"/>
                </a:lnTo>
                <a:lnTo>
                  <a:pt x="42049" y="195986"/>
                </a:lnTo>
                <a:lnTo>
                  <a:pt x="42100" y="191427"/>
                </a:lnTo>
                <a:lnTo>
                  <a:pt x="32334" y="181533"/>
                </a:lnTo>
                <a:lnTo>
                  <a:pt x="25679" y="174536"/>
                </a:lnTo>
                <a:lnTo>
                  <a:pt x="24841" y="173520"/>
                </a:lnTo>
                <a:lnTo>
                  <a:pt x="23787" y="172212"/>
                </a:lnTo>
                <a:lnTo>
                  <a:pt x="34531" y="170535"/>
                </a:lnTo>
                <a:lnTo>
                  <a:pt x="91897" y="166204"/>
                </a:lnTo>
                <a:lnTo>
                  <a:pt x="98767" y="165849"/>
                </a:lnTo>
                <a:lnTo>
                  <a:pt x="93294" y="175831"/>
                </a:lnTo>
                <a:lnTo>
                  <a:pt x="91732" y="178701"/>
                </a:lnTo>
                <a:lnTo>
                  <a:pt x="87833" y="186156"/>
                </a:lnTo>
                <a:lnTo>
                  <a:pt x="84569" y="192709"/>
                </a:lnTo>
                <a:lnTo>
                  <a:pt x="77952" y="206349"/>
                </a:lnTo>
                <a:lnTo>
                  <a:pt x="73990" y="214452"/>
                </a:lnTo>
                <a:lnTo>
                  <a:pt x="73025" y="216458"/>
                </a:lnTo>
                <a:lnTo>
                  <a:pt x="69303" y="224663"/>
                </a:lnTo>
                <a:lnTo>
                  <a:pt x="68072" y="227520"/>
                </a:lnTo>
                <a:lnTo>
                  <a:pt x="60426" y="228765"/>
                </a:lnTo>
                <a:lnTo>
                  <a:pt x="57759" y="232460"/>
                </a:lnTo>
                <a:lnTo>
                  <a:pt x="58623" y="237769"/>
                </a:lnTo>
                <a:lnTo>
                  <a:pt x="59766" y="247535"/>
                </a:lnTo>
                <a:lnTo>
                  <a:pt x="60706" y="253352"/>
                </a:lnTo>
                <a:lnTo>
                  <a:pt x="61125" y="254863"/>
                </a:lnTo>
                <a:lnTo>
                  <a:pt x="66446" y="259397"/>
                </a:lnTo>
                <a:lnTo>
                  <a:pt x="70815" y="259334"/>
                </a:lnTo>
                <a:lnTo>
                  <a:pt x="76619" y="248259"/>
                </a:lnTo>
                <a:lnTo>
                  <a:pt x="76733" y="246354"/>
                </a:lnTo>
                <a:lnTo>
                  <a:pt x="92329" y="209740"/>
                </a:lnTo>
                <a:lnTo>
                  <a:pt x="94996" y="204216"/>
                </a:lnTo>
                <a:lnTo>
                  <a:pt x="115366" y="165569"/>
                </a:lnTo>
                <a:lnTo>
                  <a:pt x="139941" y="164350"/>
                </a:lnTo>
                <a:lnTo>
                  <a:pt x="150088" y="164350"/>
                </a:lnTo>
                <a:lnTo>
                  <a:pt x="156311" y="164376"/>
                </a:lnTo>
                <a:lnTo>
                  <a:pt x="174777" y="164376"/>
                </a:lnTo>
                <a:lnTo>
                  <a:pt x="176898" y="164338"/>
                </a:lnTo>
                <a:lnTo>
                  <a:pt x="182537" y="164211"/>
                </a:lnTo>
                <a:lnTo>
                  <a:pt x="184340" y="164211"/>
                </a:lnTo>
                <a:lnTo>
                  <a:pt x="188468" y="164503"/>
                </a:lnTo>
                <a:lnTo>
                  <a:pt x="190080" y="164719"/>
                </a:lnTo>
                <a:lnTo>
                  <a:pt x="196723" y="165785"/>
                </a:lnTo>
                <a:lnTo>
                  <a:pt x="201841" y="166484"/>
                </a:lnTo>
                <a:lnTo>
                  <a:pt x="204838" y="164211"/>
                </a:lnTo>
                <a:lnTo>
                  <a:pt x="205473" y="163728"/>
                </a:lnTo>
                <a:lnTo>
                  <a:pt x="206565" y="155854"/>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1819013" y="995154"/>
            <a:ext cx="182201" cy="195323"/>
          </a:xfrm>
          <a:prstGeom prst="rect">
            <a:avLst/>
          </a:prstGeom>
        </p:spPr>
      </p:pic>
      <p:sp>
        <p:nvSpPr>
          <p:cNvPr id="5" name="object 5"/>
          <p:cNvSpPr/>
          <p:nvPr/>
        </p:nvSpPr>
        <p:spPr>
          <a:xfrm>
            <a:off x="2209513" y="969180"/>
            <a:ext cx="49915" cy="240898"/>
          </a:xfrm>
          <a:custGeom>
            <a:avLst/>
            <a:gdLst/>
            <a:ahLst/>
            <a:cxnLst/>
            <a:rect l="l" t="t" r="r" b="b"/>
            <a:pathLst>
              <a:path w="58419" h="281940">
                <a:moveTo>
                  <a:pt x="5075" y="266628"/>
                </a:moveTo>
                <a:lnTo>
                  <a:pt x="3764" y="266628"/>
                </a:lnTo>
                <a:lnTo>
                  <a:pt x="585" y="269806"/>
                </a:lnTo>
                <a:lnTo>
                  <a:pt x="538" y="275679"/>
                </a:lnTo>
                <a:lnTo>
                  <a:pt x="975" y="277413"/>
                </a:lnTo>
                <a:lnTo>
                  <a:pt x="2288" y="279528"/>
                </a:lnTo>
                <a:lnTo>
                  <a:pt x="8681" y="281825"/>
                </a:lnTo>
                <a:lnTo>
                  <a:pt x="11023" y="280831"/>
                </a:lnTo>
                <a:lnTo>
                  <a:pt x="13980" y="278389"/>
                </a:lnTo>
                <a:lnTo>
                  <a:pt x="14678" y="277646"/>
                </a:lnTo>
                <a:lnTo>
                  <a:pt x="14870" y="277413"/>
                </a:lnTo>
                <a:lnTo>
                  <a:pt x="14946" y="271799"/>
                </a:lnTo>
                <a:lnTo>
                  <a:pt x="14411" y="271799"/>
                </a:lnTo>
                <a:lnTo>
                  <a:pt x="13891" y="269702"/>
                </a:lnTo>
                <a:lnTo>
                  <a:pt x="12840" y="268009"/>
                </a:lnTo>
                <a:lnTo>
                  <a:pt x="11557" y="267548"/>
                </a:lnTo>
                <a:lnTo>
                  <a:pt x="4331" y="267548"/>
                </a:lnTo>
                <a:lnTo>
                  <a:pt x="5075" y="266628"/>
                </a:lnTo>
                <a:close/>
              </a:path>
              <a:path w="58419" h="281940">
                <a:moveTo>
                  <a:pt x="538" y="275679"/>
                </a:moveTo>
                <a:lnTo>
                  <a:pt x="538" y="277811"/>
                </a:lnTo>
                <a:lnTo>
                  <a:pt x="3764" y="281037"/>
                </a:lnTo>
                <a:lnTo>
                  <a:pt x="6487" y="281037"/>
                </a:lnTo>
                <a:lnTo>
                  <a:pt x="2288" y="279528"/>
                </a:lnTo>
                <a:lnTo>
                  <a:pt x="975" y="277413"/>
                </a:lnTo>
                <a:lnTo>
                  <a:pt x="538" y="275679"/>
                </a:lnTo>
                <a:close/>
              </a:path>
              <a:path w="58419" h="281940">
                <a:moveTo>
                  <a:pt x="14946" y="277321"/>
                </a:moveTo>
                <a:lnTo>
                  <a:pt x="14678" y="277646"/>
                </a:lnTo>
                <a:lnTo>
                  <a:pt x="13980" y="278389"/>
                </a:lnTo>
                <a:lnTo>
                  <a:pt x="11023" y="280831"/>
                </a:lnTo>
                <a:lnTo>
                  <a:pt x="10539" y="281037"/>
                </a:lnTo>
                <a:lnTo>
                  <a:pt x="11720" y="281037"/>
                </a:lnTo>
                <a:lnTo>
                  <a:pt x="14946" y="277811"/>
                </a:lnTo>
                <a:lnTo>
                  <a:pt x="14946" y="277321"/>
                </a:lnTo>
                <a:close/>
              </a:path>
              <a:path w="58419" h="281940">
                <a:moveTo>
                  <a:pt x="17749" y="255460"/>
                </a:moveTo>
                <a:lnTo>
                  <a:pt x="16290" y="255599"/>
                </a:lnTo>
                <a:lnTo>
                  <a:pt x="15668" y="258469"/>
                </a:lnTo>
                <a:lnTo>
                  <a:pt x="15158" y="261884"/>
                </a:lnTo>
                <a:lnTo>
                  <a:pt x="14524" y="269431"/>
                </a:lnTo>
                <a:lnTo>
                  <a:pt x="14899" y="269806"/>
                </a:lnTo>
                <a:lnTo>
                  <a:pt x="14946" y="277321"/>
                </a:lnTo>
                <a:lnTo>
                  <a:pt x="16389" y="275574"/>
                </a:lnTo>
                <a:lnTo>
                  <a:pt x="17152" y="274530"/>
                </a:lnTo>
                <a:lnTo>
                  <a:pt x="21160" y="268894"/>
                </a:lnTo>
                <a:lnTo>
                  <a:pt x="24320" y="265066"/>
                </a:lnTo>
                <a:lnTo>
                  <a:pt x="23886" y="260526"/>
                </a:lnTo>
                <a:lnTo>
                  <a:pt x="17749" y="255460"/>
                </a:lnTo>
                <a:close/>
              </a:path>
              <a:path w="58419" h="281940">
                <a:moveTo>
                  <a:pt x="42774" y="13047"/>
                </a:moveTo>
                <a:lnTo>
                  <a:pt x="43863" y="41055"/>
                </a:lnTo>
                <a:lnTo>
                  <a:pt x="43798" y="48260"/>
                </a:lnTo>
                <a:lnTo>
                  <a:pt x="44005" y="61153"/>
                </a:lnTo>
                <a:lnTo>
                  <a:pt x="39812" y="101895"/>
                </a:lnTo>
                <a:lnTo>
                  <a:pt x="36700" y="114626"/>
                </a:lnTo>
                <a:lnTo>
                  <a:pt x="36089" y="117231"/>
                </a:lnTo>
                <a:lnTo>
                  <a:pt x="34639" y="124124"/>
                </a:lnTo>
                <a:lnTo>
                  <a:pt x="30455" y="145813"/>
                </a:lnTo>
                <a:lnTo>
                  <a:pt x="27901" y="157692"/>
                </a:lnTo>
                <a:lnTo>
                  <a:pt x="18539" y="194071"/>
                </a:lnTo>
                <a:lnTo>
                  <a:pt x="16395" y="201767"/>
                </a:lnTo>
                <a:lnTo>
                  <a:pt x="11944" y="218871"/>
                </a:lnTo>
                <a:lnTo>
                  <a:pt x="10500" y="224096"/>
                </a:lnTo>
                <a:lnTo>
                  <a:pt x="9009" y="229177"/>
                </a:lnTo>
                <a:lnTo>
                  <a:pt x="3543" y="247242"/>
                </a:lnTo>
                <a:lnTo>
                  <a:pt x="2879" y="249643"/>
                </a:lnTo>
                <a:lnTo>
                  <a:pt x="2585" y="250813"/>
                </a:lnTo>
                <a:lnTo>
                  <a:pt x="1449" y="256049"/>
                </a:lnTo>
                <a:lnTo>
                  <a:pt x="843" y="260108"/>
                </a:lnTo>
                <a:lnTo>
                  <a:pt x="514" y="264523"/>
                </a:lnTo>
                <a:lnTo>
                  <a:pt x="105" y="268894"/>
                </a:lnTo>
                <a:lnTo>
                  <a:pt x="0" y="271799"/>
                </a:lnTo>
                <a:lnTo>
                  <a:pt x="120" y="274021"/>
                </a:lnTo>
                <a:lnTo>
                  <a:pt x="538" y="275679"/>
                </a:lnTo>
                <a:lnTo>
                  <a:pt x="585" y="269806"/>
                </a:lnTo>
                <a:lnTo>
                  <a:pt x="3764" y="266628"/>
                </a:lnTo>
                <a:lnTo>
                  <a:pt x="5075" y="266628"/>
                </a:lnTo>
                <a:lnTo>
                  <a:pt x="8966" y="261152"/>
                </a:lnTo>
                <a:lnTo>
                  <a:pt x="9729" y="260108"/>
                </a:lnTo>
                <a:lnTo>
                  <a:pt x="13208" y="255894"/>
                </a:lnTo>
                <a:lnTo>
                  <a:pt x="16290" y="255599"/>
                </a:lnTo>
                <a:lnTo>
                  <a:pt x="16605" y="254152"/>
                </a:lnTo>
                <a:lnTo>
                  <a:pt x="17537" y="250695"/>
                </a:lnTo>
                <a:lnTo>
                  <a:pt x="19484" y="244386"/>
                </a:lnTo>
                <a:lnTo>
                  <a:pt x="20320" y="241540"/>
                </a:lnTo>
                <a:lnTo>
                  <a:pt x="23882" y="229690"/>
                </a:lnTo>
                <a:lnTo>
                  <a:pt x="25863" y="222601"/>
                </a:lnTo>
                <a:lnTo>
                  <a:pt x="30316" y="205489"/>
                </a:lnTo>
                <a:lnTo>
                  <a:pt x="32389" y="198048"/>
                </a:lnTo>
                <a:lnTo>
                  <a:pt x="35632" y="186860"/>
                </a:lnTo>
                <a:lnTo>
                  <a:pt x="36704" y="182987"/>
                </a:lnTo>
                <a:lnTo>
                  <a:pt x="48762" y="126975"/>
                </a:lnTo>
                <a:lnTo>
                  <a:pt x="50148" y="120393"/>
                </a:lnTo>
                <a:lnTo>
                  <a:pt x="50732" y="117902"/>
                </a:lnTo>
                <a:lnTo>
                  <a:pt x="53907" y="104913"/>
                </a:lnTo>
                <a:lnTo>
                  <a:pt x="54611" y="101820"/>
                </a:lnTo>
                <a:lnTo>
                  <a:pt x="58417" y="64893"/>
                </a:lnTo>
                <a:lnTo>
                  <a:pt x="58416" y="61153"/>
                </a:lnTo>
                <a:lnTo>
                  <a:pt x="58208" y="48260"/>
                </a:lnTo>
                <a:lnTo>
                  <a:pt x="48287" y="48260"/>
                </a:lnTo>
                <a:lnTo>
                  <a:pt x="51513" y="45034"/>
                </a:lnTo>
                <a:lnTo>
                  <a:pt x="51513" y="15820"/>
                </a:lnTo>
                <a:lnTo>
                  <a:pt x="45627" y="15820"/>
                </a:lnTo>
                <a:lnTo>
                  <a:pt x="43049" y="13550"/>
                </a:lnTo>
                <a:lnTo>
                  <a:pt x="42774" y="13047"/>
                </a:lnTo>
                <a:close/>
              </a:path>
              <a:path w="58419" h="281940">
                <a:moveTo>
                  <a:pt x="14876" y="265569"/>
                </a:moveTo>
                <a:lnTo>
                  <a:pt x="6050" y="265569"/>
                </a:lnTo>
                <a:lnTo>
                  <a:pt x="12840" y="268009"/>
                </a:lnTo>
                <a:lnTo>
                  <a:pt x="13891" y="269702"/>
                </a:lnTo>
                <a:lnTo>
                  <a:pt x="14411" y="271799"/>
                </a:lnTo>
                <a:lnTo>
                  <a:pt x="14462" y="269369"/>
                </a:lnTo>
                <a:lnTo>
                  <a:pt x="11720" y="266628"/>
                </a:lnTo>
                <a:lnTo>
                  <a:pt x="14780" y="266628"/>
                </a:lnTo>
                <a:lnTo>
                  <a:pt x="14876" y="265569"/>
                </a:lnTo>
                <a:close/>
              </a:path>
              <a:path w="58419" h="281940">
                <a:moveTo>
                  <a:pt x="14524" y="269431"/>
                </a:moveTo>
                <a:lnTo>
                  <a:pt x="14411" y="271799"/>
                </a:lnTo>
                <a:lnTo>
                  <a:pt x="14946" y="271799"/>
                </a:lnTo>
                <a:lnTo>
                  <a:pt x="14899" y="269806"/>
                </a:lnTo>
                <a:lnTo>
                  <a:pt x="14524" y="269431"/>
                </a:lnTo>
                <a:close/>
              </a:path>
              <a:path w="58419" h="281940">
                <a:moveTo>
                  <a:pt x="14780" y="266628"/>
                </a:moveTo>
                <a:lnTo>
                  <a:pt x="11720" y="266628"/>
                </a:lnTo>
                <a:lnTo>
                  <a:pt x="14524" y="269431"/>
                </a:lnTo>
                <a:lnTo>
                  <a:pt x="14780" y="266628"/>
                </a:lnTo>
                <a:close/>
              </a:path>
              <a:path w="58419" h="281940">
                <a:moveTo>
                  <a:pt x="6050" y="265569"/>
                </a:moveTo>
                <a:lnTo>
                  <a:pt x="5782" y="265790"/>
                </a:lnTo>
                <a:lnTo>
                  <a:pt x="4331" y="267548"/>
                </a:lnTo>
                <a:lnTo>
                  <a:pt x="11557" y="267548"/>
                </a:lnTo>
                <a:lnTo>
                  <a:pt x="6050" y="265569"/>
                </a:lnTo>
                <a:close/>
              </a:path>
              <a:path w="58419" h="281940">
                <a:moveTo>
                  <a:pt x="16290" y="255599"/>
                </a:moveTo>
                <a:lnTo>
                  <a:pt x="13208" y="255894"/>
                </a:lnTo>
                <a:lnTo>
                  <a:pt x="9714" y="260129"/>
                </a:lnTo>
                <a:lnTo>
                  <a:pt x="8966" y="261152"/>
                </a:lnTo>
                <a:lnTo>
                  <a:pt x="4961" y="266784"/>
                </a:lnTo>
                <a:lnTo>
                  <a:pt x="5782" y="265790"/>
                </a:lnTo>
                <a:lnTo>
                  <a:pt x="6050" y="265569"/>
                </a:lnTo>
                <a:lnTo>
                  <a:pt x="14876" y="265569"/>
                </a:lnTo>
                <a:lnTo>
                  <a:pt x="15158" y="261884"/>
                </a:lnTo>
                <a:lnTo>
                  <a:pt x="15668" y="258469"/>
                </a:lnTo>
                <a:lnTo>
                  <a:pt x="16290" y="255599"/>
                </a:lnTo>
                <a:close/>
              </a:path>
              <a:path w="58419" h="281940">
                <a:moveTo>
                  <a:pt x="49444" y="0"/>
                </a:moveTo>
                <a:lnTo>
                  <a:pt x="42735" y="189"/>
                </a:lnTo>
                <a:lnTo>
                  <a:pt x="37269" y="5655"/>
                </a:lnTo>
                <a:lnTo>
                  <a:pt x="36706" y="7810"/>
                </a:lnTo>
                <a:lnTo>
                  <a:pt x="36719" y="11273"/>
                </a:lnTo>
                <a:lnTo>
                  <a:pt x="36989" y="13550"/>
                </a:lnTo>
                <a:lnTo>
                  <a:pt x="37105" y="45034"/>
                </a:lnTo>
                <a:lnTo>
                  <a:pt x="40330" y="48260"/>
                </a:lnTo>
                <a:lnTo>
                  <a:pt x="43798" y="48260"/>
                </a:lnTo>
                <a:lnTo>
                  <a:pt x="43863" y="41055"/>
                </a:lnTo>
                <a:lnTo>
                  <a:pt x="43883" y="29046"/>
                </a:lnTo>
                <a:lnTo>
                  <a:pt x="43736" y="26790"/>
                </a:lnTo>
                <a:lnTo>
                  <a:pt x="43374" y="17759"/>
                </a:lnTo>
                <a:lnTo>
                  <a:pt x="43223" y="15758"/>
                </a:lnTo>
                <a:lnTo>
                  <a:pt x="42831" y="13303"/>
                </a:lnTo>
                <a:lnTo>
                  <a:pt x="42773" y="13042"/>
                </a:lnTo>
                <a:lnTo>
                  <a:pt x="42684" y="12786"/>
                </a:lnTo>
                <a:lnTo>
                  <a:pt x="50515" y="12786"/>
                </a:lnTo>
                <a:lnTo>
                  <a:pt x="50793" y="12508"/>
                </a:lnTo>
                <a:lnTo>
                  <a:pt x="51116" y="11273"/>
                </a:lnTo>
                <a:lnTo>
                  <a:pt x="51116" y="10214"/>
                </a:lnTo>
                <a:lnTo>
                  <a:pt x="57474" y="10214"/>
                </a:lnTo>
                <a:lnTo>
                  <a:pt x="56923" y="6563"/>
                </a:lnTo>
                <a:lnTo>
                  <a:pt x="49444" y="0"/>
                </a:lnTo>
                <a:close/>
              </a:path>
              <a:path w="58419" h="281940">
                <a:moveTo>
                  <a:pt x="57474" y="10214"/>
                </a:moveTo>
                <a:lnTo>
                  <a:pt x="51116" y="10214"/>
                </a:lnTo>
                <a:lnTo>
                  <a:pt x="51411" y="12786"/>
                </a:lnTo>
                <a:lnTo>
                  <a:pt x="51513" y="45034"/>
                </a:lnTo>
                <a:lnTo>
                  <a:pt x="48287" y="48260"/>
                </a:lnTo>
                <a:lnTo>
                  <a:pt x="58208" y="48260"/>
                </a:lnTo>
                <a:lnTo>
                  <a:pt x="58274" y="41055"/>
                </a:lnTo>
                <a:lnTo>
                  <a:pt x="58323" y="29046"/>
                </a:lnTo>
                <a:lnTo>
                  <a:pt x="58126" y="26032"/>
                </a:lnTo>
                <a:lnTo>
                  <a:pt x="57474" y="10214"/>
                </a:lnTo>
                <a:close/>
              </a:path>
              <a:path w="58419" h="281940">
                <a:moveTo>
                  <a:pt x="50515" y="12786"/>
                </a:moveTo>
                <a:lnTo>
                  <a:pt x="42684" y="12786"/>
                </a:lnTo>
                <a:lnTo>
                  <a:pt x="42791" y="13096"/>
                </a:lnTo>
                <a:lnTo>
                  <a:pt x="43056" y="13563"/>
                </a:lnTo>
                <a:lnTo>
                  <a:pt x="45627" y="15820"/>
                </a:lnTo>
                <a:lnTo>
                  <a:pt x="47543" y="15758"/>
                </a:lnTo>
                <a:lnTo>
                  <a:pt x="50515" y="12786"/>
                </a:lnTo>
                <a:close/>
              </a:path>
              <a:path w="58419" h="281940">
                <a:moveTo>
                  <a:pt x="51116" y="10275"/>
                </a:moveTo>
                <a:lnTo>
                  <a:pt x="51116" y="11273"/>
                </a:lnTo>
                <a:lnTo>
                  <a:pt x="50793" y="12508"/>
                </a:lnTo>
                <a:lnTo>
                  <a:pt x="47534" y="15767"/>
                </a:lnTo>
                <a:lnTo>
                  <a:pt x="45627" y="15820"/>
                </a:lnTo>
                <a:lnTo>
                  <a:pt x="51513" y="15820"/>
                </a:lnTo>
                <a:lnTo>
                  <a:pt x="51411" y="12786"/>
                </a:lnTo>
                <a:lnTo>
                  <a:pt x="51116" y="10275"/>
                </a:lnTo>
                <a:close/>
              </a:path>
            </a:pathLst>
          </a:custGeom>
          <a:solidFill>
            <a:srgbClr val="000000"/>
          </a:solidFill>
        </p:spPr>
        <p:txBody>
          <a:bodyPr wrap="square" lIns="0" tIns="0" rIns="0" bIns="0" rtlCol="0"/>
          <a:lstStyle/>
          <a:p>
            <a:endParaRPr/>
          </a:p>
        </p:txBody>
      </p:sp>
      <p:sp>
        <p:nvSpPr>
          <p:cNvPr id="6" name="object 6"/>
          <p:cNvSpPr/>
          <p:nvPr/>
        </p:nvSpPr>
        <p:spPr>
          <a:xfrm>
            <a:off x="2523113" y="972605"/>
            <a:ext cx="107969" cy="227334"/>
          </a:xfrm>
          <a:custGeom>
            <a:avLst/>
            <a:gdLst/>
            <a:ahLst/>
            <a:cxnLst/>
            <a:rect l="l" t="t" r="r" b="b"/>
            <a:pathLst>
              <a:path w="126364" h="266065">
                <a:moveTo>
                  <a:pt x="44958" y="205540"/>
                </a:moveTo>
                <a:lnTo>
                  <a:pt x="38395" y="210013"/>
                </a:lnTo>
                <a:lnTo>
                  <a:pt x="35212" y="211943"/>
                </a:lnTo>
                <a:lnTo>
                  <a:pt x="27598" y="216406"/>
                </a:lnTo>
                <a:lnTo>
                  <a:pt x="16725" y="222917"/>
                </a:lnTo>
                <a:lnTo>
                  <a:pt x="0" y="242724"/>
                </a:lnTo>
                <a:lnTo>
                  <a:pt x="1261" y="248239"/>
                </a:lnTo>
                <a:lnTo>
                  <a:pt x="1933" y="251853"/>
                </a:lnTo>
                <a:lnTo>
                  <a:pt x="3179" y="255219"/>
                </a:lnTo>
                <a:lnTo>
                  <a:pt x="7351" y="261031"/>
                </a:lnTo>
                <a:lnTo>
                  <a:pt x="10093" y="263425"/>
                </a:lnTo>
                <a:lnTo>
                  <a:pt x="16376" y="265696"/>
                </a:lnTo>
                <a:lnTo>
                  <a:pt x="18212" y="265696"/>
                </a:lnTo>
                <a:lnTo>
                  <a:pt x="24081" y="265167"/>
                </a:lnTo>
                <a:lnTo>
                  <a:pt x="25210" y="265111"/>
                </a:lnTo>
                <a:lnTo>
                  <a:pt x="38334" y="265111"/>
                </a:lnTo>
                <a:lnTo>
                  <a:pt x="42564" y="264965"/>
                </a:lnTo>
                <a:lnTo>
                  <a:pt x="46741" y="264665"/>
                </a:lnTo>
                <a:lnTo>
                  <a:pt x="55120" y="263899"/>
                </a:lnTo>
                <a:lnTo>
                  <a:pt x="68258" y="262345"/>
                </a:lnTo>
                <a:lnTo>
                  <a:pt x="76720" y="261494"/>
                </a:lnTo>
                <a:lnTo>
                  <a:pt x="79076" y="261225"/>
                </a:lnTo>
                <a:lnTo>
                  <a:pt x="84796" y="260361"/>
                </a:lnTo>
                <a:lnTo>
                  <a:pt x="87633" y="259828"/>
                </a:lnTo>
                <a:lnTo>
                  <a:pt x="96608" y="257994"/>
                </a:lnTo>
                <a:lnTo>
                  <a:pt x="103632" y="256794"/>
                </a:lnTo>
                <a:lnTo>
                  <a:pt x="105801" y="256321"/>
                </a:lnTo>
                <a:lnTo>
                  <a:pt x="117574" y="252130"/>
                </a:lnTo>
                <a:lnTo>
                  <a:pt x="119721" y="251134"/>
                </a:lnTo>
                <a:lnTo>
                  <a:pt x="18465" y="251131"/>
                </a:lnTo>
                <a:lnTo>
                  <a:pt x="18121" y="251006"/>
                </a:lnTo>
                <a:lnTo>
                  <a:pt x="17505" y="250468"/>
                </a:lnTo>
                <a:lnTo>
                  <a:pt x="16283" y="248766"/>
                </a:lnTo>
                <a:lnTo>
                  <a:pt x="15743" y="247308"/>
                </a:lnTo>
                <a:lnTo>
                  <a:pt x="15178" y="244408"/>
                </a:lnTo>
                <a:lnTo>
                  <a:pt x="14788" y="242724"/>
                </a:lnTo>
                <a:lnTo>
                  <a:pt x="14713" y="242576"/>
                </a:lnTo>
                <a:lnTo>
                  <a:pt x="15758" y="240598"/>
                </a:lnTo>
                <a:lnTo>
                  <a:pt x="21561" y="236644"/>
                </a:lnTo>
                <a:lnTo>
                  <a:pt x="42801" y="224196"/>
                </a:lnTo>
                <a:lnTo>
                  <a:pt x="46136" y="222175"/>
                </a:lnTo>
                <a:lnTo>
                  <a:pt x="53072" y="217448"/>
                </a:lnTo>
                <a:lnTo>
                  <a:pt x="53921" y="212966"/>
                </a:lnTo>
                <a:lnTo>
                  <a:pt x="49440" y="206390"/>
                </a:lnTo>
                <a:lnTo>
                  <a:pt x="44958" y="205540"/>
                </a:lnTo>
                <a:close/>
              </a:path>
              <a:path w="126364" h="266065">
                <a:moveTo>
                  <a:pt x="38334" y="265111"/>
                </a:moveTo>
                <a:lnTo>
                  <a:pt x="25210" y="265111"/>
                </a:lnTo>
                <a:lnTo>
                  <a:pt x="33444" y="265183"/>
                </a:lnTo>
                <a:lnTo>
                  <a:pt x="37378" y="265144"/>
                </a:lnTo>
                <a:lnTo>
                  <a:pt x="38334" y="265111"/>
                </a:lnTo>
                <a:close/>
              </a:path>
              <a:path w="126364" h="266065">
                <a:moveTo>
                  <a:pt x="26609" y="250701"/>
                </a:moveTo>
                <a:lnTo>
                  <a:pt x="24919" y="250701"/>
                </a:lnTo>
                <a:lnTo>
                  <a:pt x="23053" y="250793"/>
                </a:lnTo>
                <a:lnTo>
                  <a:pt x="19238" y="251134"/>
                </a:lnTo>
                <a:lnTo>
                  <a:pt x="119729" y="251131"/>
                </a:lnTo>
                <a:lnTo>
                  <a:pt x="120498" y="250774"/>
                </a:lnTo>
                <a:lnTo>
                  <a:pt x="33467" y="250774"/>
                </a:lnTo>
                <a:lnTo>
                  <a:pt x="26609" y="250701"/>
                </a:lnTo>
                <a:close/>
              </a:path>
              <a:path w="126364" h="266065">
                <a:moveTo>
                  <a:pt x="110341" y="239128"/>
                </a:moveTo>
                <a:lnTo>
                  <a:pt x="93950" y="243831"/>
                </a:lnTo>
                <a:lnTo>
                  <a:pt x="84975" y="245663"/>
                </a:lnTo>
                <a:lnTo>
                  <a:pt x="82336" y="246161"/>
                </a:lnTo>
                <a:lnTo>
                  <a:pt x="77233" y="246931"/>
                </a:lnTo>
                <a:lnTo>
                  <a:pt x="75052" y="247180"/>
                </a:lnTo>
                <a:lnTo>
                  <a:pt x="66718" y="248019"/>
                </a:lnTo>
                <a:lnTo>
                  <a:pt x="53618" y="249567"/>
                </a:lnTo>
                <a:lnTo>
                  <a:pt x="45678" y="250294"/>
                </a:lnTo>
                <a:lnTo>
                  <a:pt x="41743" y="250576"/>
                </a:lnTo>
                <a:lnTo>
                  <a:pt x="37025" y="250738"/>
                </a:lnTo>
                <a:lnTo>
                  <a:pt x="33467" y="250774"/>
                </a:lnTo>
                <a:lnTo>
                  <a:pt x="120498" y="250774"/>
                </a:lnTo>
                <a:lnTo>
                  <a:pt x="121777" y="250181"/>
                </a:lnTo>
                <a:lnTo>
                  <a:pt x="125980" y="243319"/>
                </a:lnTo>
                <a:lnTo>
                  <a:pt x="125922" y="241340"/>
                </a:lnTo>
                <a:lnTo>
                  <a:pt x="111139" y="241340"/>
                </a:lnTo>
                <a:lnTo>
                  <a:pt x="110861" y="240137"/>
                </a:lnTo>
                <a:lnTo>
                  <a:pt x="110589" y="239499"/>
                </a:lnTo>
                <a:lnTo>
                  <a:pt x="110341" y="239128"/>
                </a:lnTo>
                <a:close/>
              </a:path>
              <a:path w="126364" h="266065">
                <a:moveTo>
                  <a:pt x="14742" y="242522"/>
                </a:moveTo>
                <a:close/>
              </a:path>
              <a:path w="126364" h="266065">
                <a:moveTo>
                  <a:pt x="14757" y="242493"/>
                </a:moveTo>
                <a:close/>
              </a:path>
              <a:path w="126364" h="266065">
                <a:moveTo>
                  <a:pt x="125164" y="238032"/>
                </a:moveTo>
                <a:lnTo>
                  <a:pt x="112367" y="238032"/>
                </a:lnTo>
                <a:lnTo>
                  <a:pt x="111090" y="240042"/>
                </a:lnTo>
                <a:lnTo>
                  <a:pt x="111139" y="241340"/>
                </a:lnTo>
                <a:lnTo>
                  <a:pt x="125922" y="241340"/>
                </a:lnTo>
                <a:lnTo>
                  <a:pt x="125164" y="238032"/>
                </a:lnTo>
                <a:close/>
              </a:path>
              <a:path w="126364" h="266065">
                <a:moveTo>
                  <a:pt x="112367" y="238032"/>
                </a:moveTo>
                <a:lnTo>
                  <a:pt x="111671" y="238468"/>
                </a:lnTo>
                <a:lnTo>
                  <a:pt x="111039" y="238804"/>
                </a:lnTo>
                <a:lnTo>
                  <a:pt x="110341" y="239128"/>
                </a:lnTo>
                <a:lnTo>
                  <a:pt x="110589" y="239499"/>
                </a:lnTo>
                <a:lnTo>
                  <a:pt x="110861" y="240137"/>
                </a:lnTo>
                <a:lnTo>
                  <a:pt x="111056" y="240951"/>
                </a:lnTo>
                <a:lnTo>
                  <a:pt x="111090" y="240042"/>
                </a:lnTo>
                <a:lnTo>
                  <a:pt x="112268" y="238118"/>
                </a:lnTo>
                <a:close/>
              </a:path>
              <a:path w="126364" h="266065">
                <a:moveTo>
                  <a:pt x="111720" y="238442"/>
                </a:moveTo>
                <a:lnTo>
                  <a:pt x="109695" y="238442"/>
                </a:lnTo>
                <a:lnTo>
                  <a:pt x="109851" y="238587"/>
                </a:lnTo>
                <a:lnTo>
                  <a:pt x="110258" y="239003"/>
                </a:lnTo>
                <a:lnTo>
                  <a:pt x="111039" y="238804"/>
                </a:lnTo>
                <a:lnTo>
                  <a:pt x="111720" y="238442"/>
                </a:lnTo>
                <a:close/>
              </a:path>
              <a:path w="126364" h="266065">
                <a:moveTo>
                  <a:pt x="109722" y="238468"/>
                </a:moveTo>
                <a:lnTo>
                  <a:pt x="109851" y="238587"/>
                </a:lnTo>
                <a:lnTo>
                  <a:pt x="109722" y="238468"/>
                </a:lnTo>
                <a:close/>
              </a:path>
              <a:path w="126364" h="266065">
                <a:moveTo>
                  <a:pt x="109225" y="14415"/>
                </a:moveTo>
                <a:lnTo>
                  <a:pt x="79106" y="14415"/>
                </a:lnTo>
                <a:lnTo>
                  <a:pt x="86958" y="14912"/>
                </a:lnTo>
                <a:lnTo>
                  <a:pt x="88466" y="15140"/>
                </a:lnTo>
                <a:lnTo>
                  <a:pt x="102273" y="48607"/>
                </a:lnTo>
                <a:lnTo>
                  <a:pt x="102531" y="53958"/>
                </a:lnTo>
                <a:lnTo>
                  <a:pt x="93231" y="86856"/>
                </a:lnTo>
                <a:lnTo>
                  <a:pt x="92520" y="88515"/>
                </a:lnTo>
                <a:lnTo>
                  <a:pt x="90302" y="94249"/>
                </a:lnTo>
                <a:lnTo>
                  <a:pt x="89218" y="97275"/>
                </a:lnTo>
                <a:lnTo>
                  <a:pt x="84796" y="109890"/>
                </a:lnTo>
                <a:lnTo>
                  <a:pt x="81505" y="118936"/>
                </a:lnTo>
                <a:lnTo>
                  <a:pt x="72980" y="161485"/>
                </a:lnTo>
                <a:lnTo>
                  <a:pt x="72310" y="181396"/>
                </a:lnTo>
                <a:lnTo>
                  <a:pt x="72530" y="186215"/>
                </a:lnTo>
                <a:lnTo>
                  <a:pt x="72636" y="190850"/>
                </a:lnTo>
                <a:lnTo>
                  <a:pt x="94810" y="223894"/>
                </a:lnTo>
                <a:lnTo>
                  <a:pt x="95474" y="224397"/>
                </a:lnTo>
                <a:lnTo>
                  <a:pt x="97070" y="225798"/>
                </a:lnTo>
                <a:lnTo>
                  <a:pt x="98054" y="226747"/>
                </a:lnTo>
                <a:lnTo>
                  <a:pt x="108151" y="237011"/>
                </a:lnTo>
                <a:lnTo>
                  <a:pt x="109722" y="238468"/>
                </a:lnTo>
                <a:lnTo>
                  <a:pt x="111720" y="238442"/>
                </a:lnTo>
                <a:lnTo>
                  <a:pt x="112367" y="238032"/>
                </a:lnTo>
                <a:lnTo>
                  <a:pt x="125164" y="238032"/>
                </a:lnTo>
                <a:lnTo>
                  <a:pt x="124636" y="235482"/>
                </a:lnTo>
                <a:lnTo>
                  <a:pt x="123588" y="233019"/>
                </a:lnTo>
                <a:lnTo>
                  <a:pt x="121462" y="229835"/>
                </a:lnTo>
                <a:lnTo>
                  <a:pt x="120641" y="228944"/>
                </a:lnTo>
                <a:lnTo>
                  <a:pt x="117964" y="226452"/>
                </a:lnTo>
                <a:lnTo>
                  <a:pt x="114258" y="222669"/>
                </a:lnTo>
                <a:lnTo>
                  <a:pt x="112266" y="220670"/>
                </a:lnTo>
                <a:lnTo>
                  <a:pt x="108052" y="216367"/>
                </a:lnTo>
                <a:lnTo>
                  <a:pt x="106882" y="215239"/>
                </a:lnTo>
                <a:lnTo>
                  <a:pt x="104514" y="213159"/>
                </a:lnTo>
                <a:lnTo>
                  <a:pt x="103587" y="212459"/>
                </a:lnTo>
                <a:lnTo>
                  <a:pt x="99810" y="209746"/>
                </a:lnTo>
                <a:lnTo>
                  <a:pt x="99051" y="209162"/>
                </a:lnTo>
                <a:lnTo>
                  <a:pt x="86915" y="185187"/>
                </a:lnTo>
                <a:lnTo>
                  <a:pt x="86735" y="181396"/>
                </a:lnTo>
                <a:lnTo>
                  <a:pt x="91108" y="139071"/>
                </a:lnTo>
                <a:lnTo>
                  <a:pt x="98703" y="113802"/>
                </a:lnTo>
                <a:lnTo>
                  <a:pt x="102769" y="102174"/>
                </a:lnTo>
                <a:lnTo>
                  <a:pt x="103818" y="99247"/>
                </a:lnTo>
                <a:lnTo>
                  <a:pt x="105847" y="93999"/>
                </a:lnTo>
                <a:lnTo>
                  <a:pt x="106492" y="92494"/>
                </a:lnTo>
                <a:lnTo>
                  <a:pt x="110166" y="84188"/>
                </a:lnTo>
                <a:lnTo>
                  <a:pt x="111129" y="81824"/>
                </a:lnTo>
                <a:lnTo>
                  <a:pt x="114567" y="71634"/>
                </a:lnTo>
                <a:lnTo>
                  <a:pt x="115878" y="66909"/>
                </a:lnTo>
                <a:lnTo>
                  <a:pt x="116643" y="60995"/>
                </a:lnTo>
                <a:lnTo>
                  <a:pt x="116998" y="56332"/>
                </a:lnTo>
                <a:lnTo>
                  <a:pt x="116957" y="53958"/>
                </a:lnTo>
                <a:lnTo>
                  <a:pt x="116566" y="45269"/>
                </a:lnTo>
                <a:lnTo>
                  <a:pt x="116364" y="39306"/>
                </a:lnTo>
                <a:lnTo>
                  <a:pt x="116198" y="36671"/>
                </a:lnTo>
                <a:lnTo>
                  <a:pt x="114854" y="27842"/>
                </a:lnTo>
                <a:lnTo>
                  <a:pt x="114187" y="24806"/>
                </a:lnTo>
                <a:lnTo>
                  <a:pt x="111174" y="17570"/>
                </a:lnTo>
                <a:lnTo>
                  <a:pt x="109225" y="14415"/>
                </a:lnTo>
                <a:close/>
              </a:path>
              <a:path w="126364" h="266065">
                <a:moveTo>
                  <a:pt x="119501" y="227884"/>
                </a:moveTo>
                <a:close/>
              </a:path>
              <a:path w="126364" h="266065">
                <a:moveTo>
                  <a:pt x="59664" y="35"/>
                </a:moveTo>
                <a:lnTo>
                  <a:pt x="21297" y="10701"/>
                </a:lnTo>
                <a:lnTo>
                  <a:pt x="12241" y="66502"/>
                </a:lnTo>
                <a:lnTo>
                  <a:pt x="15465" y="69728"/>
                </a:lnTo>
                <a:lnTo>
                  <a:pt x="23423" y="69728"/>
                </a:lnTo>
                <a:lnTo>
                  <a:pt x="26649" y="66502"/>
                </a:lnTo>
                <a:lnTo>
                  <a:pt x="26743" y="36236"/>
                </a:lnTo>
                <a:lnTo>
                  <a:pt x="26858" y="34010"/>
                </a:lnTo>
                <a:lnTo>
                  <a:pt x="59905" y="14444"/>
                </a:lnTo>
                <a:lnTo>
                  <a:pt x="76307" y="14444"/>
                </a:lnTo>
                <a:lnTo>
                  <a:pt x="77522" y="14415"/>
                </a:lnTo>
                <a:lnTo>
                  <a:pt x="109225" y="14415"/>
                </a:lnTo>
                <a:lnTo>
                  <a:pt x="108993" y="14039"/>
                </a:lnTo>
                <a:lnTo>
                  <a:pt x="67583" y="148"/>
                </a:lnTo>
                <a:lnTo>
                  <a:pt x="62694" y="48"/>
                </a:lnTo>
                <a:lnTo>
                  <a:pt x="59664" y="35"/>
                </a:lnTo>
                <a:close/>
              </a:path>
              <a:path w="126364" h="266065">
                <a:moveTo>
                  <a:pt x="76307" y="14444"/>
                </a:moveTo>
                <a:lnTo>
                  <a:pt x="59905" y="14444"/>
                </a:lnTo>
                <a:lnTo>
                  <a:pt x="63354" y="14471"/>
                </a:lnTo>
                <a:lnTo>
                  <a:pt x="68334" y="14571"/>
                </a:lnTo>
                <a:lnTo>
                  <a:pt x="71708" y="14555"/>
                </a:lnTo>
                <a:lnTo>
                  <a:pt x="76307" y="14444"/>
                </a:lnTo>
                <a:close/>
              </a:path>
              <a:path w="126364" h="266065">
                <a:moveTo>
                  <a:pt x="79543" y="0"/>
                </a:moveTo>
                <a:lnTo>
                  <a:pt x="77653" y="0"/>
                </a:lnTo>
                <a:lnTo>
                  <a:pt x="70607" y="163"/>
                </a:lnTo>
                <a:lnTo>
                  <a:pt x="81755" y="163"/>
                </a:lnTo>
                <a:lnTo>
                  <a:pt x="79543" y="0"/>
                </a:lnTo>
                <a:close/>
              </a:path>
            </a:pathLst>
          </a:custGeom>
          <a:solidFill>
            <a:srgbClr val="000000"/>
          </a:solidFill>
        </p:spPr>
        <p:txBody>
          <a:bodyPr wrap="square" lIns="0" tIns="0" rIns="0" bIns="0" rtlCol="0"/>
          <a:lstStyle/>
          <a:p>
            <a:endParaRPr/>
          </a:p>
        </p:txBody>
      </p:sp>
      <p:sp>
        <p:nvSpPr>
          <p:cNvPr id="7" name="object 7"/>
          <p:cNvSpPr/>
          <p:nvPr/>
        </p:nvSpPr>
        <p:spPr>
          <a:xfrm>
            <a:off x="2880381" y="958990"/>
            <a:ext cx="176876" cy="239813"/>
          </a:xfrm>
          <a:custGeom>
            <a:avLst/>
            <a:gdLst/>
            <a:ahLst/>
            <a:cxnLst/>
            <a:rect l="l" t="t" r="r" b="b"/>
            <a:pathLst>
              <a:path w="207010" h="280669">
                <a:moveTo>
                  <a:pt x="9869" y="243840"/>
                </a:moveTo>
                <a:lnTo>
                  <a:pt x="6074" y="246379"/>
                </a:lnTo>
                <a:lnTo>
                  <a:pt x="4961" y="252729"/>
                </a:lnTo>
                <a:lnTo>
                  <a:pt x="4486" y="254000"/>
                </a:lnTo>
                <a:lnTo>
                  <a:pt x="1936" y="262890"/>
                </a:lnTo>
                <a:lnTo>
                  <a:pt x="1404" y="265429"/>
                </a:lnTo>
                <a:lnTo>
                  <a:pt x="0" y="271779"/>
                </a:lnTo>
                <a:lnTo>
                  <a:pt x="2" y="275590"/>
                </a:lnTo>
                <a:lnTo>
                  <a:pt x="4442" y="280670"/>
                </a:lnTo>
                <a:lnTo>
                  <a:pt x="45046" y="280670"/>
                </a:lnTo>
                <a:lnTo>
                  <a:pt x="51108" y="279400"/>
                </a:lnTo>
                <a:lnTo>
                  <a:pt x="60760" y="278129"/>
                </a:lnTo>
                <a:lnTo>
                  <a:pt x="63186" y="278129"/>
                </a:lnTo>
                <a:lnTo>
                  <a:pt x="73671" y="276860"/>
                </a:lnTo>
                <a:lnTo>
                  <a:pt x="77102" y="275590"/>
                </a:lnTo>
                <a:lnTo>
                  <a:pt x="88767" y="274320"/>
                </a:lnTo>
                <a:lnTo>
                  <a:pt x="91660" y="274320"/>
                </a:lnTo>
                <a:lnTo>
                  <a:pt x="97814" y="273050"/>
                </a:lnTo>
                <a:lnTo>
                  <a:pt x="100573" y="271779"/>
                </a:lnTo>
                <a:lnTo>
                  <a:pt x="14846" y="271779"/>
                </a:lnTo>
                <a:lnTo>
                  <a:pt x="14845" y="270510"/>
                </a:lnTo>
                <a:lnTo>
                  <a:pt x="14641" y="270510"/>
                </a:lnTo>
                <a:lnTo>
                  <a:pt x="12434" y="267970"/>
                </a:lnTo>
                <a:lnTo>
                  <a:pt x="10880" y="266700"/>
                </a:lnTo>
                <a:lnTo>
                  <a:pt x="15892" y="266700"/>
                </a:lnTo>
                <a:lnTo>
                  <a:pt x="18441" y="257810"/>
                </a:lnTo>
                <a:lnTo>
                  <a:pt x="18973" y="256540"/>
                </a:lnTo>
                <a:lnTo>
                  <a:pt x="20204" y="250190"/>
                </a:lnTo>
                <a:lnTo>
                  <a:pt x="17673" y="246379"/>
                </a:lnTo>
                <a:lnTo>
                  <a:pt x="9869" y="243840"/>
                </a:lnTo>
                <a:close/>
              </a:path>
              <a:path w="207010" h="280669">
                <a:moveTo>
                  <a:pt x="15892" y="266700"/>
                </a:moveTo>
                <a:lnTo>
                  <a:pt x="10880" y="266700"/>
                </a:lnTo>
                <a:lnTo>
                  <a:pt x="12434" y="267970"/>
                </a:lnTo>
                <a:lnTo>
                  <a:pt x="14641" y="270510"/>
                </a:lnTo>
                <a:lnTo>
                  <a:pt x="14845" y="270510"/>
                </a:lnTo>
                <a:lnTo>
                  <a:pt x="14846" y="271779"/>
                </a:lnTo>
                <a:lnTo>
                  <a:pt x="14918" y="270510"/>
                </a:lnTo>
                <a:lnTo>
                  <a:pt x="15416" y="267970"/>
                </a:lnTo>
                <a:lnTo>
                  <a:pt x="15892" y="266700"/>
                </a:lnTo>
                <a:close/>
              </a:path>
              <a:path w="207010" h="280669">
                <a:moveTo>
                  <a:pt x="198164" y="0"/>
                </a:moveTo>
                <a:lnTo>
                  <a:pt x="159531" y="0"/>
                </a:lnTo>
                <a:lnTo>
                  <a:pt x="155914" y="1270"/>
                </a:lnTo>
                <a:lnTo>
                  <a:pt x="153619" y="1270"/>
                </a:lnTo>
                <a:lnTo>
                  <a:pt x="148216" y="2540"/>
                </a:lnTo>
                <a:lnTo>
                  <a:pt x="145891" y="3810"/>
                </a:lnTo>
                <a:lnTo>
                  <a:pt x="139514" y="7620"/>
                </a:lnTo>
                <a:lnTo>
                  <a:pt x="136038" y="8890"/>
                </a:lnTo>
                <a:lnTo>
                  <a:pt x="132855" y="11429"/>
                </a:lnTo>
                <a:lnTo>
                  <a:pt x="124482" y="17779"/>
                </a:lnTo>
                <a:lnTo>
                  <a:pt x="121349" y="20320"/>
                </a:lnTo>
                <a:lnTo>
                  <a:pt x="115505" y="25400"/>
                </a:lnTo>
                <a:lnTo>
                  <a:pt x="112981" y="29210"/>
                </a:lnTo>
                <a:lnTo>
                  <a:pt x="108229" y="35560"/>
                </a:lnTo>
                <a:lnTo>
                  <a:pt x="106699" y="38100"/>
                </a:lnTo>
                <a:lnTo>
                  <a:pt x="99461" y="50800"/>
                </a:lnTo>
                <a:lnTo>
                  <a:pt x="93800" y="62229"/>
                </a:lnTo>
                <a:lnTo>
                  <a:pt x="92106" y="67310"/>
                </a:lnTo>
                <a:lnTo>
                  <a:pt x="87602" y="80010"/>
                </a:lnTo>
                <a:lnTo>
                  <a:pt x="80601" y="118110"/>
                </a:lnTo>
                <a:lnTo>
                  <a:pt x="80039" y="129540"/>
                </a:lnTo>
                <a:lnTo>
                  <a:pt x="79701" y="134620"/>
                </a:lnTo>
                <a:lnTo>
                  <a:pt x="79033" y="142240"/>
                </a:lnTo>
                <a:lnTo>
                  <a:pt x="78868" y="146050"/>
                </a:lnTo>
                <a:lnTo>
                  <a:pt x="78820" y="170179"/>
                </a:lnTo>
                <a:lnTo>
                  <a:pt x="79011" y="171450"/>
                </a:lnTo>
                <a:lnTo>
                  <a:pt x="79217" y="175260"/>
                </a:lnTo>
                <a:lnTo>
                  <a:pt x="94080" y="190500"/>
                </a:lnTo>
                <a:lnTo>
                  <a:pt x="155745" y="190500"/>
                </a:lnTo>
                <a:lnTo>
                  <a:pt x="157468" y="191770"/>
                </a:lnTo>
                <a:lnTo>
                  <a:pt x="172422" y="214629"/>
                </a:lnTo>
                <a:lnTo>
                  <a:pt x="171613" y="219710"/>
                </a:lnTo>
                <a:lnTo>
                  <a:pt x="169932" y="223520"/>
                </a:lnTo>
                <a:lnTo>
                  <a:pt x="169133" y="224790"/>
                </a:lnTo>
                <a:lnTo>
                  <a:pt x="163869" y="229870"/>
                </a:lnTo>
                <a:lnTo>
                  <a:pt x="161695" y="232410"/>
                </a:lnTo>
                <a:lnTo>
                  <a:pt x="158130" y="234950"/>
                </a:lnTo>
                <a:lnTo>
                  <a:pt x="156780" y="234950"/>
                </a:lnTo>
                <a:lnTo>
                  <a:pt x="150314" y="238760"/>
                </a:lnTo>
                <a:lnTo>
                  <a:pt x="147346" y="240029"/>
                </a:lnTo>
                <a:lnTo>
                  <a:pt x="141970" y="243840"/>
                </a:lnTo>
                <a:lnTo>
                  <a:pt x="140277" y="245110"/>
                </a:lnTo>
                <a:lnTo>
                  <a:pt x="135216" y="247650"/>
                </a:lnTo>
                <a:lnTo>
                  <a:pt x="132062" y="248920"/>
                </a:lnTo>
                <a:lnTo>
                  <a:pt x="122605" y="251460"/>
                </a:lnTo>
                <a:lnTo>
                  <a:pt x="120510" y="251460"/>
                </a:lnTo>
                <a:lnTo>
                  <a:pt x="111011" y="254000"/>
                </a:lnTo>
                <a:lnTo>
                  <a:pt x="106836" y="255270"/>
                </a:lnTo>
                <a:lnTo>
                  <a:pt x="96666" y="257810"/>
                </a:lnTo>
                <a:lnTo>
                  <a:pt x="94228" y="259079"/>
                </a:lnTo>
                <a:lnTo>
                  <a:pt x="89171" y="260350"/>
                </a:lnTo>
                <a:lnTo>
                  <a:pt x="86660" y="260350"/>
                </a:lnTo>
                <a:lnTo>
                  <a:pt x="75228" y="261620"/>
                </a:lnTo>
                <a:lnTo>
                  <a:pt x="71504" y="262890"/>
                </a:lnTo>
                <a:lnTo>
                  <a:pt x="61074" y="264160"/>
                </a:lnTo>
                <a:lnTo>
                  <a:pt x="58811" y="264160"/>
                </a:lnTo>
                <a:lnTo>
                  <a:pt x="49702" y="265429"/>
                </a:lnTo>
                <a:lnTo>
                  <a:pt x="43966" y="266700"/>
                </a:lnTo>
                <a:lnTo>
                  <a:pt x="15892" y="266700"/>
                </a:lnTo>
                <a:lnTo>
                  <a:pt x="15416" y="267970"/>
                </a:lnTo>
                <a:lnTo>
                  <a:pt x="14918" y="270510"/>
                </a:lnTo>
                <a:lnTo>
                  <a:pt x="14846" y="271779"/>
                </a:lnTo>
                <a:lnTo>
                  <a:pt x="100573" y="271779"/>
                </a:lnTo>
                <a:lnTo>
                  <a:pt x="110895" y="269240"/>
                </a:lnTo>
                <a:lnTo>
                  <a:pt x="114644" y="267970"/>
                </a:lnTo>
                <a:lnTo>
                  <a:pt x="124190" y="265429"/>
                </a:lnTo>
                <a:lnTo>
                  <a:pt x="126485" y="265429"/>
                </a:lnTo>
                <a:lnTo>
                  <a:pt x="140465" y="260350"/>
                </a:lnTo>
                <a:lnTo>
                  <a:pt x="146973" y="257810"/>
                </a:lnTo>
                <a:lnTo>
                  <a:pt x="149077" y="256540"/>
                </a:lnTo>
                <a:lnTo>
                  <a:pt x="156356" y="251460"/>
                </a:lnTo>
                <a:lnTo>
                  <a:pt x="159754" y="250190"/>
                </a:lnTo>
                <a:lnTo>
                  <a:pt x="164043" y="247650"/>
                </a:lnTo>
                <a:lnTo>
                  <a:pt x="165830" y="246379"/>
                </a:lnTo>
                <a:lnTo>
                  <a:pt x="170878" y="243840"/>
                </a:lnTo>
                <a:lnTo>
                  <a:pt x="186970" y="205740"/>
                </a:lnTo>
                <a:lnTo>
                  <a:pt x="186272" y="200660"/>
                </a:lnTo>
                <a:lnTo>
                  <a:pt x="161127" y="177800"/>
                </a:lnTo>
                <a:lnTo>
                  <a:pt x="158330" y="176529"/>
                </a:lnTo>
                <a:lnTo>
                  <a:pt x="99369" y="176529"/>
                </a:lnTo>
                <a:lnTo>
                  <a:pt x="97800" y="175260"/>
                </a:lnTo>
                <a:lnTo>
                  <a:pt x="95573" y="175260"/>
                </a:lnTo>
                <a:lnTo>
                  <a:pt x="93953" y="172720"/>
                </a:lnTo>
                <a:lnTo>
                  <a:pt x="93506" y="172720"/>
                </a:lnTo>
                <a:lnTo>
                  <a:pt x="93329" y="170179"/>
                </a:lnTo>
                <a:lnTo>
                  <a:pt x="93278" y="146050"/>
                </a:lnTo>
                <a:lnTo>
                  <a:pt x="93418" y="143510"/>
                </a:lnTo>
                <a:lnTo>
                  <a:pt x="94316" y="132079"/>
                </a:lnTo>
                <a:lnTo>
                  <a:pt x="94494" y="129540"/>
                </a:lnTo>
                <a:lnTo>
                  <a:pt x="94974" y="119379"/>
                </a:lnTo>
                <a:lnTo>
                  <a:pt x="95655" y="111760"/>
                </a:lnTo>
                <a:lnTo>
                  <a:pt x="97375" y="100329"/>
                </a:lnTo>
                <a:lnTo>
                  <a:pt x="101462" y="85090"/>
                </a:lnTo>
                <a:lnTo>
                  <a:pt x="102709" y="80010"/>
                </a:lnTo>
                <a:lnTo>
                  <a:pt x="118986" y="45720"/>
                </a:lnTo>
                <a:lnTo>
                  <a:pt x="120308" y="43179"/>
                </a:lnTo>
                <a:lnTo>
                  <a:pt x="124301" y="38100"/>
                </a:lnTo>
                <a:lnTo>
                  <a:pt x="126349" y="35560"/>
                </a:lnTo>
                <a:lnTo>
                  <a:pt x="130862" y="30479"/>
                </a:lnTo>
                <a:lnTo>
                  <a:pt x="133560" y="29210"/>
                </a:lnTo>
                <a:lnTo>
                  <a:pt x="140950" y="22860"/>
                </a:lnTo>
                <a:lnTo>
                  <a:pt x="143699" y="21590"/>
                </a:lnTo>
                <a:lnTo>
                  <a:pt x="147438" y="19050"/>
                </a:lnTo>
                <a:lnTo>
                  <a:pt x="152201" y="16510"/>
                </a:lnTo>
                <a:lnTo>
                  <a:pt x="153697" y="15240"/>
                </a:lnTo>
                <a:lnTo>
                  <a:pt x="192337" y="15240"/>
                </a:lnTo>
                <a:lnTo>
                  <a:pt x="192284" y="13970"/>
                </a:lnTo>
                <a:lnTo>
                  <a:pt x="192062" y="12700"/>
                </a:lnTo>
                <a:lnTo>
                  <a:pt x="206769" y="12700"/>
                </a:lnTo>
                <a:lnTo>
                  <a:pt x="206730" y="11429"/>
                </a:lnTo>
                <a:lnTo>
                  <a:pt x="205821" y="8890"/>
                </a:lnTo>
                <a:lnTo>
                  <a:pt x="205004" y="6350"/>
                </a:lnTo>
                <a:lnTo>
                  <a:pt x="203664" y="3810"/>
                </a:lnTo>
                <a:lnTo>
                  <a:pt x="198164" y="0"/>
                </a:lnTo>
                <a:close/>
              </a:path>
              <a:path w="207010" h="280669">
                <a:moveTo>
                  <a:pt x="205454" y="33020"/>
                </a:moveTo>
                <a:lnTo>
                  <a:pt x="190901" y="33029"/>
                </a:lnTo>
                <a:lnTo>
                  <a:pt x="189221" y="45720"/>
                </a:lnTo>
                <a:lnTo>
                  <a:pt x="187153" y="58420"/>
                </a:lnTo>
                <a:lnTo>
                  <a:pt x="189862" y="62229"/>
                </a:lnTo>
                <a:lnTo>
                  <a:pt x="197731" y="63500"/>
                </a:lnTo>
                <a:lnTo>
                  <a:pt x="201401" y="60960"/>
                </a:lnTo>
                <a:lnTo>
                  <a:pt x="201993" y="57150"/>
                </a:lnTo>
                <a:lnTo>
                  <a:pt x="203475" y="46990"/>
                </a:lnTo>
                <a:lnTo>
                  <a:pt x="204868" y="38100"/>
                </a:lnTo>
                <a:lnTo>
                  <a:pt x="205196" y="35560"/>
                </a:lnTo>
                <a:lnTo>
                  <a:pt x="205290" y="34290"/>
                </a:lnTo>
                <a:lnTo>
                  <a:pt x="205454" y="33020"/>
                </a:lnTo>
                <a:close/>
              </a:path>
              <a:path w="207010" h="280669">
                <a:moveTo>
                  <a:pt x="205453" y="33029"/>
                </a:moveTo>
                <a:lnTo>
                  <a:pt x="205290" y="34290"/>
                </a:lnTo>
                <a:lnTo>
                  <a:pt x="205453" y="33029"/>
                </a:lnTo>
                <a:close/>
              </a:path>
              <a:path w="207010" h="280669">
                <a:moveTo>
                  <a:pt x="205618" y="31750"/>
                </a:moveTo>
                <a:lnTo>
                  <a:pt x="191142" y="31750"/>
                </a:lnTo>
                <a:lnTo>
                  <a:pt x="190992" y="33020"/>
                </a:lnTo>
                <a:lnTo>
                  <a:pt x="205454" y="33020"/>
                </a:lnTo>
                <a:lnTo>
                  <a:pt x="205618" y="31750"/>
                </a:lnTo>
                <a:close/>
              </a:path>
              <a:path w="207010" h="280669">
                <a:moveTo>
                  <a:pt x="191098" y="31983"/>
                </a:moveTo>
                <a:lnTo>
                  <a:pt x="190902" y="33020"/>
                </a:lnTo>
                <a:lnTo>
                  <a:pt x="191098" y="31983"/>
                </a:lnTo>
                <a:close/>
              </a:path>
              <a:path w="207010" h="280669">
                <a:moveTo>
                  <a:pt x="191142" y="31750"/>
                </a:moveTo>
                <a:lnTo>
                  <a:pt x="191098" y="31983"/>
                </a:lnTo>
                <a:lnTo>
                  <a:pt x="190992" y="33020"/>
                </a:lnTo>
                <a:lnTo>
                  <a:pt x="191142" y="31750"/>
                </a:lnTo>
                <a:close/>
              </a:path>
              <a:path w="207010" h="280669">
                <a:moveTo>
                  <a:pt x="192231" y="12700"/>
                </a:moveTo>
                <a:lnTo>
                  <a:pt x="192062" y="12700"/>
                </a:lnTo>
                <a:lnTo>
                  <a:pt x="192284" y="13970"/>
                </a:lnTo>
                <a:lnTo>
                  <a:pt x="192216" y="17779"/>
                </a:lnTo>
                <a:lnTo>
                  <a:pt x="191853" y="25400"/>
                </a:lnTo>
                <a:lnTo>
                  <a:pt x="191756" y="26670"/>
                </a:lnTo>
                <a:lnTo>
                  <a:pt x="191510" y="27940"/>
                </a:lnTo>
                <a:lnTo>
                  <a:pt x="191098" y="31983"/>
                </a:lnTo>
                <a:lnTo>
                  <a:pt x="191142" y="31750"/>
                </a:lnTo>
                <a:lnTo>
                  <a:pt x="205618" y="31750"/>
                </a:lnTo>
                <a:lnTo>
                  <a:pt x="206110" y="27940"/>
                </a:lnTo>
                <a:lnTo>
                  <a:pt x="206231" y="25400"/>
                </a:lnTo>
                <a:lnTo>
                  <a:pt x="206535" y="20320"/>
                </a:lnTo>
                <a:lnTo>
                  <a:pt x="206660" y="17779"/>
                </a:lnTo>
                <a:lnTo>
                  <a:pt x="206758" y="15240"/>
                </a:lnTo>
                <a:lnTo>
                  <a:pt x="194318" y="15240"/>
                </a:lnTo>
                <a:lnTo>
                  <a:pt x="192923" y="13970"/>
                </a:lnTo>
                <a:lnTo>
                  <a:pt x="192231" y="12700"/>
                </a:lnTo>
                <a:close/>
              </a:path>
              <a:path w="207010" h="280669">
                <a:moveTo>
                  <a:pt x="206769" y="12700"/>
                </a:moveTo>
                <a:lnTo>
                  <a:pt x="192231" y="12700"/>
                </a:lnTo>
                <a:lnTo>
                  <a:pt x="192923" y="13970"/>
                </a:lnTo>
                <a:lnTo>
                  <a:pt x="194318" y="15240"/>
                </a:lnTo>
                <a:lnTo>
                  <a:pt x="206758" y="15240"/>
                </a:lnTo>
                <a:lnTo>
                  <a:pt x="206769" y="12700"/>
                </a:lnTo>
                <a:close/>
              </a:path>
            </a:pathLst>
          </a:custGeom>
          <a:solidFill>
            <a:srgbClr val="000000"/>
          </a:solidFill>
        </p:spPr>
        <p:txBody>
          <a:bodyPr wrap="square" lIns="0" tIns="0" rIns="0" bIns="0" rtlCol="0"/>
          <a:lstStyle/>
          <a:p>
            <a:endParaRPr/>
          </a:p>
        </p:txBody>
      </p:sp>
      <p:sp>
        <p:nvSpPr>
          <p:cNvPr id="8" name="object 8"/>
          <p:cNvSpPr/>
          <p:nvPr/>
        </p:nvSpPr>
        <p:spPr>
          <a:xfrm>
            <a:off x="3366464" y="981709"/>
            <a:ext cx="153545" cy="228962"/>
          </a:xfrm>
          <a:custGeom>
            <a:avLst/>
            <a:gdLst/>
            <a:ahLst/>
            <a:cxnLst/>
            <a:rect l="l" t="t" r="r" b="b"/>
            <a:pathLst>
              <a:path w="179704" h="267969">
                <a:moveTo>
                  <a:pt x="176562" y="14781"/>
                </a:moveTo>
                <a:lnTo>
                  <a:pt x="144552" y="14781"/>
                </a:lnTo>
                <a:lnTo>
                  <a:pt x="146659" y="14782"/>
                </a:lnTo>
                <a:lnTo>
                  <a:pt x="154095" y="15109"/>
                </a:lnTo>
                <a:lnTo>
                  <a:pt x="165082" y="36480"/>
                </a:lnTo>
                <a:lnTo>
                  <a:pt x="164719" y="45321"/>
                </a:lnTo>
                <a:lnTo>
                  <a:pt x="164501" y="51998"/>
                </a:lnTo>
                <a:lnTo>
                  <a:pt x="155750" y="80133"/>
                </a:lnTo>
                <a:lnTo>
                  <a:pt x="153207" y="86417"/>
                </a:lnTo>
                <a:lnTo>
                  <a:pt x="151960" y="89241"/>
                </a:lnTo>
                <a:lnTo>
                  <a:pt x="142727" y="109855"/>
                </a:lnTo>
                <a:lnTo>
                  <a:pt x="134828" y="128248"/>
                </a:lnTo>
                <a:lnTo>
                  <a:pt x="114401" y="168801"/>
                </a:lnTo>
                <a:lnTo>
                  <a:pt x="95327" y="203617"/>
                </a:lnTo>
                <a:lnTo>
                  <a:pt x="86076" y="218620"/>
                </a:lnTo>
                <a:lnTo>
                  <a:pt x="85087" y="220235"/>
                </a:lnTo>
                <a:lnTo>
                  <a:pt x="77652" y="235515"/>
                </a:lnTo>
                <a:lnTo>
                  <a:pt x="76828" y="237238"/>
                </a:lnTo>
                <a:lnTo>
                  <a:pt x="70673" y="256141"/>
                </a:lnTo>
                <a:lnTo>
                  <a:pt x="70571" y="257912"/>
                </a:lnTo>
                <a:lnTo>
                  <a:pt x="70483" y="261345"/>
                </a:lnTo>
                <a:lnTo>
                  <a:pt x="70866" y="263086"/>
                </a:lnTo>
                <a:lnTo>
                  <a:pt x="75487" y="267708"/>
                </a:lnTo>
                <a:lnTo>
                  <a:pt x="79438" y="267822"/>
                </a:lnTo>
                <a:lnTo>
                  <a:pt x="84645" y="264661"/>
                </a:lnTo>
                <a:lnTo>
                  <a:pt x="85693" y="263006"/>
                </a:lnTo>
                <a:lnTo>
                  <a:pt x="87752" y="259046"/>
                </a:lnTo>
                <a:lnTo>
                  <a:pt x="84938" y="259046"/>
                </a:lnTo>
                <a:lnTo>
                  <a:pt x="85068" y="256913"/>
                </a:lnTo>
                <a:lnTo>
                  <a:pt x="82719" y="254563"/>
                </a:lnTo>
                <a:lnTo>
                  <a:pt x="73752" y="254563"/>
                </a:lnTo>
                <a:lnTo>
                  <a:pt x="74081" y="254043"/>
                </a:lnTo>
                <a:lnTo>
                  <a:pt x="75092" y="252161"/>
                </a:lnTo>
                <a:lnTo>
                  <a:pt x="76297" y="249800"/>
                </a:lnTo>
                <a:lnTo>
                  <a:pt x="82129" y="237570"/>
                </a:lnTo>
                <a:lnTo>
                  <a:pt x="85035" y="231982"/>
                </a:lnTo>
                <a:lnTo>
                  <a:pt x="89385" y="230609"/>
                </a:lnTo>
                <a:lnTo>
                  <a:pt x="95799" y="230609"/>
                </a:lnTo>
                <a:lnTo>
                  <a:pt x="96678" y="228992"/>
                </a:lnTo>
                <a:lnTo>
                  <a:pt x="97463" y="227617"/>
                </a:lnTo>
                <a:lnTo>
                  <a:pt x="98346" y="226176"/>
                </a:lnTo>
                <a:lnTo>
                  <a:pt x="103811" y="217581"/>
                </a:lnTo>
                <a:lnTo>
                  <a:pt x="105272" y="215138"/>
                </a:lnTo>
                <a:lnTo>
                  <a:pt x="124035" y="181322"/>
                </a:lnTo>
                <a:lnTo>
                  <a:pt x="145938" y="138737"/>
                </a:lnTo>
                <a:lnTo>
                  <a:pt x="155934" y="115615"/>
                </a:lnTo>
                <a:lnTo>
                  <a:pt x="159960" y="106569"/>
                </a:lnTo>
                <a:lnTo>
                  <a:pt x="165190" y="94956"/>
                </a:lnTo>
                <a:lnTo>
                  <a:pt x="166465" y="92067"/>
                </a:lnTo>
                <a:lnTo>
                  <a:pt x="169585" y="84386"/>
                </a:lnTo>
                <a:lnTo>
                  <a:pt x="174880" y="71774"/>
                </a:lnTo>
                <a:lnTo>
                  <a:pt x="179228" y="42832"/>
                </a:lnTo>
                <a:lnTo>
                  <a:pt x="179505" y="36480"/>
                </a:lnTo>
                <a:lnTo>
                  <a:pt x="179423" y="31038"/>
                </a:lnTo>
                <a:lnTo>
                  <a:pt x="178714" y="21366"/>
                </a:lnTo>
                <a:lnTo>
                  <a:pt x="178418" y="19382"/>
                </a:lnTo>
                <a:lnTo>
                  <a:pt x="178305" y="18823"/>
                </a:lnTo>
                <a:lnTo>
                  <a:pt x="176562" y="14781"/>
                </a:lnTo>
                <a:close/>
              </a:path>
              <a:path w="179704" h="267969">
                <a:moveTo>
                  <a:pt x="89237" y="256141"/>
                </a:moveTo>
                <a:lnTo>
                  <a:pt x="85238" y="256141"/>
                </a:lnTo>
                <a:lnTo>
                  <a:pt x="85234" y="257079"/>
                </a:lnTo>
                <a:lnTo>
                  <a:pt x="84938" y="259046"/>
                </a:lnTo>
                <a:lnTo>
                  <a:pt x="87752" y="259046"/>
                </a:lnTo>
                <a:lnTo>
                  <a:pt x="88944" y="256754"/>
                </a:lnTo>
                <a:lnTo>
                  <a:pt x="89237" y="256141"/>
                </a:lnTo>
                <a:close/>
              </a:path>
              <a:path w="179704" h="267969">
                <a:moveTo>
                  <a:pt x="85150" y="256995"/>
                </a:moveTo>
                <a:close/>
              </a:path>
              <a:path w="179704" h="267969">
                <a:moveTo>
                  <a:pt x="94435" y="233235"/>
                </a:moveTo>
                <a:lnTo>
                  <a:pt x="90722" y="241584"/>
                </a:lnTo>
                <a:lnTo>
                  <a:pt x="89555" y="243998"/>
                </a:lnTo>
                <a:lnTo>
                  <a:pt x="89123" y="244812"/>
                </a:lnTo>
                <a:lnTo>
                  <a:pt x="86277" y="249960"/>
                </a:lnTo>
                <a:lnTo>
                  <a:pt x="85888" y="250734"/>
                </a:lnTo>
                <a:lnTo>
                  <a:pt x="85477" y="252161"/>
                </a:lnTo>
                <a:lnTo>
                  <a:pt x="85389" y="252590"/>
                </a:lnTo>
                <a:lnTo>
                  <a:pt x="85223" y="253782"/>
                </a:lnTo>
                <a:lnTo>
                  <a:pt x="85150" y="256995"/>
                </a:lnTo>
                <a:lnTo>
                  <a:pt x="85238" y="256141"/>
                </a:lnTo>
                <a:lnTo>
                  <a:pt x="89237" y="256141"/>
                </a:lnTo>
                <a:lnTo>
                  <a:pt x="95140" y="243782"/>
                </a:lnTo>
                <a:lnTo>
                  <a:pt x="97819" y="238630"/>
                </a:lnTo>
                <a:lnTo>
                  <a:pt x="96445" y="234280"/>
                </a:lnTo>
                <a:lnTo>
                  <a:pt x="94435" y="233235"/>
                </a:lnTo>
                <a:close/>
              </a:path>
              <a:path w="179704" h="267969">
                <a:moveTo>
                  <a:pt x="85448" y="252303"/>
                </a:moveTo>
                <a:lnTo>
                  <a:pt x="77236" y="252303"/>
                </a:lnTo>
                <a:lnTo>
                  <a:pt x="80554" y="252398"/>
                </a:lnTo>
                <a:lnTo>
                  <a:pt x="85068" y="256913"/>
                </a:lnTo>
                <a:lnTo>
                  <a:pt x="85187" y="254043"/>
                </a:lnTo>
                <a:lnTo>
                  <a:pt x="85389" y="252590"/>
                </a:lnTo>
                <a:lnTo>
                  <a:pt x="85448" y="252303"/>
                </a:lnTo>
                <a:close/>
              </a:path>
              <a:path w="179704" h="267969">
                <a:moveTo>
                  <a:pt x="89385" y="230609"/>
                </a:moveTo>
                <a:lnTo>
                  <a:pt x="85035" y="231982"/>
                </a:lnTo>
                <a:lnTo>
                  <a:pt x="82129" y="237570"/>
                </a:lnTo>
                <a:lnTo>
                  <a:pt x="76046" y="250325"/>
                </a:lnTo>
                <a:lnTo>
                  <a:pt x="74536" y="253231"/>
                </a:lnTo>
                <a:lnTo>
                  <a:pt x="74071" y="254059"/>
                </a:lnTo>
                <a:lnTo>
                  <a:pt x="73752" y="254563"/>
                </a:lnTo>
                <a:lnTo>
                  <a:pt x="73934" y="254308"/>
                </a:lnTo>
                <a:lnTo>
                  <a:pt x="77236" y="252303"/>
                </a:lnTo>
                <a:lnTo>
                  <a:pt x="85448" y="252303"/>
                </a:lnTo>
                <a:lnTo>
                  <a:pt x="85888" y="250734"/>
                </a:lnTo>
                <a:lnTo>
                  <a:pt x="86357" y="249800"/>
                </a:lnTo>
                <a:lnTo>
                  <a:pt x="89123" y="244812"/>
                </a:lnTo>
                <a:lnTo>
                  <a:pt x="89669" y="243782"/>
                </a:lnTo>
                <a:lnTo>
                  <a:pt x="90722" y="241584"/>
                </a:lnTo>
                <a:lnTo>
                  <a:pt x="94435" y="233235"/>
                </a:lnTo>
                <a:lnTo>
                  <a:pt x="89385" y="230609"/>
                </a:lnTo>
                <a:close/>
              </a:path>
              <a:path w="179704" h="267969">
                <a:moveTo>
                  <a:pt x="77236" y="252303"/>
                </a:moveTo>
                <a:lnTo>
                  <a:pt x="73934" y="254308"/>
                </a:lnTo>
                <a:lnTo>
                  <a:pt x="73752" y="254563"/>
                </a:lnTo>
                <a:lnTo>
                  <a:pt x="82719" y="254563"/>
                </a:lnTo>
                <a:lnTo>
                  <a:pt x="80554" y="252398"/>
                </a:lnTo>
                <a:lnTo>
                  <a:pt x="77236" y="252303"/>
                </a:lnTo>
                <a:close/>
              </a:path>
              <a:path w="179704" h="267969">
                <a:moveTo>
                  <a:pt x="95799" y="230609"/>
                </a:moveTo>
                <a:lnTo>
                  <a:pt x="89385" y="230609"/>
                </a:lnTo>
                <a:lnTo>
                  <a:pt x="94435" y="233235"/>
                </a:lnTo>
                <a:lnTo>
                  <a:pt x="94726" y="232581"/>
                </a:lnTo>
                <a:lnTo>
                  <a:pt x="95799" y="230609"/>
                </a:lnTo>
                <a:close/>
              </a:path>
              <a:path w="179704" h="267969">
                <a:moveTo>
                  <a:pt x="14191" y="10281"/>
                </a:moveTo>
                <a:lnTo>
                  <a:pt x="303" y="10281"/>
                </a:lnTo>
                <a:lnTo>
                  <a:pt x="346" y="10455"/>
                </a:lnTo>
                <a:lnTo>
                  <a:pt x="5580" y="17484"/>
                </a:lnTo>
                <a:lnTo>
                  <a:pt x="7476" y="18823"/>
                </a:lnTo>
                <a:lnTo>
                  <a:pt x="8106" y="19382"/>
                </a:lnTo>
                <a:lnTo>
                  <a:pt x="12132" y="23864"/>
                </a:lnTo>
                <a:lnTo>
                  <a:pt x="13503" y="25192"/>
                </a:lnTo>
                <a:lnTo>
                  <a:pt x="17242" y="27605"/>
                </a:lnTo>
                <a:lnTo>
                  <a:pt x="18677" y="28157"/>
                </a:lnTo>
                <a:lnTo>
                  <a:pt x="22938" y="29457"/>
                </a:lnTo>
                <a:lnTo>
                  <a:pt x="27056" y="31038"/>
                </a:lnTo>
                <a:lnTo>
                  <a:pt x="31224" y="29184"/>
                </a:lnTo>
                <a:lnTo>
                  <a:pt x="34077" y="21756"/>
                </a:lnTo>
                <a:lnTo>
                  <a:pt x="32223" y="17588"/>
                </a:lnTo>
                <a:lnTo>
                  <a:pt x="27673" y="15840"/>
                </a:lnTo>
                <a:lnTo>
                  <a:pt x="24604" y="14899"/>
                </a:lnTo>
                <a:lnTo>
                  <a:pt x="23295" y="14899"/>
                </a:lnTo>
                <a:lnTo>
                  <a:pt x="13859" y="14466"/>
                </a:lnTo>
                <a:lnTo>
                  <a:pt x="9447" y="14466"/>
                </a:lnTo>
                <a:lnTo>
                  <a:pt x="10354" y="14359"/>
                </a:lnTo>
                <a:lnTo>
                  <a:pt x="11038" y="14160"/>
                </a:lnTo>
                <a:lnTo>
                  <a:pt x="13797" y="11403"/>
                </a:lnTo>
                <a:lnTo>
                  <a:pt x="14191" y="10281"/>
                </a:lnTo>
                <a:close/>
              </a:path>
              <a:path w="179704" h="267969">
                <a:moveTo>
                  <a:pt x="5563" y="17472"/>
                </a:moveTo>
                <a:close/>
              </a:path>
              <a:path w="179704" h="267969">
                <a:moveTo>
                  <a:pt x="23364" y="14408"/>
                </a:moveTo>
                <a:lnTo>
                  <a:pt x="12585" y="14408"/>
                </a:lnTo>
                <a:lnTo>
                  <a:pt x="23298" y="14899"/>
                </a:lnTo>
                <a:lnTo>
                  <a:pt x="24604" y="14899"/>
                </a:lnTo>
                <a:lnTo>
                  <a:pt x="24116" y="14749"/>
                </a:lnTo>
                <a:lnTo>
                  <a:pt x="23567" y="14538"/>
                </a:lnTo>
                <a:lnTo>
                  <a:pt x="23364" y="14408"/>
                </a:lnTo>
                <a:close/>
              </a:path>
              <a:path w="179704" h="267969">
                <a:moveTo>
                  <a:pt x="24604" y="14899"/>
                </a:moveTo>
                <a:lnTo>
                  <a:pt x="23298" y="14899"/>
                </a:lnTo>
                <a:lnTo>
                  <a:pt x="24604" y="14899"/>
                </a:lnTo>
                <a:close/>
              </a:path>
              <a:path w="179704" h="267969">
                <a:moveTo>
                  <a:pt x="172933" y="8992"/>
                </a:moveTo>
                <a:lnTo>
                  <a:pt x="18140" y="8992"/>
                </a:lnTo>
                <a:lnTo>
                  <a:pt x="22018" y="13308"/>
                </a:lnTo>
                <a:lnTo>
                  <a:pt x="22733" y="14000"/>
                </a:lnTo>
                <a:lnTo>
                  <a:pt x="23567" y="14538"/>
                </a:lnTo>
                <a:lnTo>
                  <a:pt x="24223" y="14782"/>
                </a:lnTo>
                <a:lnTo>
                  <a:pt x="24604" y="14899"/>
                </a:lnTo>
                <a:lnTo>
                  <a:pt x="137158" y="14888"/>
                </a:lnTo>
                <a:lnTo>
                  <a:pt x="144552" y="14781"/>
                </a:lnTo>
                <a:lnTo>
                  <a:pt x="176562" y="14781"/>
                </a:lnTo>
                <a:lnTo>
                  <a:pt x="175447" y="12195"/>
                </a:lnTo>
                <a:lnTo>
                  <a:pt x="172933" y="8992"/>
                </a:lnTo>
                <a:close/>
              </a:path>
              <a:path w="179704" h="267969">
                <a:moveTo>
                  <a:pt x="14959" y="6456"/>
                </a:moveTo>
                <a:lnTo>
                  <a:pt x="14213" y="6456"/>
                </a:lnTo>
                <a:lnTo>
                  <a:pt x="14313" y="6890"/>
                </a:lnTo>
                <a:lnTo>
                  <a:pt x="14438" y="9578"/>
                </a:lnTo>
                <a:lnTo>
                  <a:pt x="13797" y="11403"/>
                </a:lnTo>
                <a:lnTo>
                  <a:pt x="11038" y="14160"/>
                </a:lnTo>
                <a:lnTo>
                  <a:pt x="10354" y="14359"/>
                </a:lnTo>
                <a:lnTo>
                  <a:pt x="9447" y="14466"/>
                </a:lnTo>
                <a:lnTo>
                  <a:pt x="9740" y="14432"/>
                </a:lnTo>
                <a:lnTo>
                  <a:pt x="10316" y="14408"/>
                </a:lnTo>
                <a:lnTo>
                  <a:pt x="23364" y="14408"/>
                </a:lnTo>
                <a:lnTo>
                  <a:pt x="22733" y="14000"/>
                </a:lnTo>
                <a:lnTo>
                  <a:pt x="22018" y="13308"/>
                </a:lnTo>
                <a:lnTo>
                  <a:pt x="18123" y="8992"/>
                </a:lnTo>
                <a:lnTo>
                  <a:pt x="16581" y="7644"/>
                </a:lnTo>
                <a:lnTo>
                  <a:pt x="15579" y="6890"/>
                </a:lnTo>
                <a:lnTo>
                  <a:pt x="14959" y="6456"/>
                </a:lnTo>
                <a:close/>
              </a:path>
              <a:path w="179704" h="267969">
                <a:moveTo>
                  <a:pt x="12585" y="14408"/>
                </a:moveTo>
                <a:lnTo>
                  <a:pt x="10316" y="14408"/>
                </a:lnTo>
                <a:lnTo>
                  <a:pt x="9740" y="14432"/>
                </a:lnTo>
                <a:lnTo>
                  <a:pt x="9447" y="14466"/>
                </a:lnTo>
                <a:lnTo>
                  <a:pt x="13859" y="14466"/>
                </a:lnTo>
                <a:lnTo>
                  <a:pt x="12585" y="14408"/>
                </a:lnTo>
                <a:close/>
              </a:path>
              <a:path w="179704" h="267969">
                <a:moveTo>
                  <a:pt x="339" y="10435"/>
                </a:moveTo>
                <a:close/>
              </a:path>
              <a:path w="179704" h="267969">
                <a:moveTo>
                  <a:pt x="12914" y="0"/>
                </a:moveTo>
                <a:lnTo>
                  <a:pt x="6221" y="0"/>
                </a:lnTo>
                <a:lnTo>
                  <a:pt x="4636" y="185"/>
                </a:lnTo>
                <a:lnTo>
                  <a:pt x="640" y="4182"/>
                </a:lnTo>
                <a:lnTo>
                  <a:pt x="110" y="5689"/>
                </a:lnTo>
                <a:lnTo>
                  <a:pt x="0" y="8831"/>
                </a:lnTo>
                <a:lnTo>
                  <a:pt x="97" y="9578"/>
                </a:lnTo>
                <a:lnTo>
                  <a:pt x="199" y="10025"/>
                </a:lnTo>
                <a:lnTo>
                  <a:pt x="339" y="10435"/>
                </a:lnTo>
                <a:lnTo>
                  <a:pt x="303" y="10281"/>
                </a:lnTo>
                <a:lnTo>
                  <a:pt x="14191" y="10281"/>
                </a:lnTo>
                <a:lnTo>
                  <a:pt x="14438" y="9578"/>
                </a:lnTo>
                <a:lnTo>
                  <a:pt x="14328" y="6978"/>
                </a:lnTo>
                <a:lnTo>
                  <a:pt x="14208" y="6523"/>
                </a:lnTo>
                <a:lnTo>
                  <a:pt x="14004" y="6065"/>
                </a:lnTo>
                <a:lnTo>
                  <a:pt x="13695" y="5689"/>
                </a:lnTo>
                <a:lnTo>
                  <a:pt x="13390" y="5360"/>
                </a:lnTo>
                <a:lnTo>
                  <a:pt x="168553" y="5360"/>
                </a:lnTo>
                <a:lnTo>
                  <a:pt x="149360" y="491"/>
                </a:lnTo>
                <a:lnTo>
                  <a:pt x="23625" y="491"/>
                </a:lnTo>
                <a:lnTo>
                  <a:pt x="12914" y="0"/>
                </a:lnTo>
                <a:close/>
              </a:path>
              <a:path w="179704" h="267969">
                <a:moveTo>
                  <a:pt x="18203" y="9062"/>
                </a:moveTo>
                <a:close/>
              </a:path>
              <a:path w="179704" h="267969">
                <a:moveTo>
                  <a:pt x="170274" y="6765"/>
                </a:moveTo>
                <a:lnTo>
                  <a:pt x="15406" y="6765"/>
                </a:lnTo>
                <a:lnTo>
                  <a:pt x="16026" y="7212"/>
                </a:lnTo>
                <a:lnTo>
                  <a:pt x="16581" y="7644"/>
                </a:lnTo>
                <a:lnTo>
                  <a:pt x="18203" y="9062"/>
                </a:lnTo>
                <a:lnTo>
                  <a:pt x="172933" y="8992"/>
                </a:lnTo>
                <a:lnTo>
                  <a:pt x="172806" y="8831"/>
                </a:lnTo>
                <a:lnTo>
                  <a:pt x="170274" y="6765"/>
                </a:lnTo>
                <a:close/>
              </a:path>
              <a:path w="179704" h="267969">
                <a:moveTo>
                  <a:pt x="14213" y="6456"/>
                </a:moveTo>
                <a:lnTo>
                  <a:pt x="14328" y="6978"/>
                </a:lnTo>
                <a:lnTo>
                  <a:pt x="14213" y="6456"/>
                </a:lnTo>
                <a:close/>
              </a:path>
              <a:path w="179704" h="267969">
                <a:moveTo>
                  <a:pt x="15579" y="6890"/>
                </a:moveTo>
                <a:close/>
              </a:path>
              <a:path w="179704" h="267969">
                <a:moveTo>
                  <a:pt x="168553" y="5360"/>
                </a:moveTo>
                <a:lnTo>
                  <a:pt x="13390" y="5360"/>
                </a:lnTo>
                <a:lnTo>
                  <a:pt x="15579" y="6890"/>
                </a:lnTo>
                <a:lnTo>
                  <a:pt x="15406" y="6765"/>
                </a:lnTo>
                <a:lnTo>
                  <a:pt x="170274" y="6765"/>
                </a:lnTo>
                <a:lnTo>
                  <a:pt x="168553" y="5360"/>
                </a:lnTo>
                <a:close/>
              </a:path>
              <a:path w="179704" h="267969">
                <a:moveTo>
                  <a:pt x="13390" y="5360"/>
                </a:moveTo>
                <a:lnTo>
                  <a:pt x="13695" y="5689"/>
                </a:lnTo>
                <a:lnTo>
                  <a:pt x="14004" y="6065"/>
                </a:lnTo>
                <a:lnTo>
                  <a:pt x="14193" y="6465"/>
                </a:lnTo>
                <a:lnTo>
                  <a:pt x="14959" y="6456"/>
                </a:lnTo>
                <a:lnTo>
                  <a:pt x="13390" y="5360"/>
                </a:lnTo>
                <a:close/>
              </a:path>
              <a:path w="179704" h="267969">
                <a:moveTo>
                  <a:pt x="144672" y="369"/>
                </a:moveTo>
                <a:lnTo>
                  <a:pt x="135942" y="491"/>
                </a:lnTo>
                <a:lnTo>
                  <a:pt x="149360" y="491"/>
                </a:lnTo>
                <a:lnTo>
                  <a:pt x="146958" y="370"/>
                </a:lnTo>
                <a:lnTo>
                  <a:pt x="144672" y="369"/>
                </a:lnTo>
                <a:close/>
              </a:path>
            </a:pathLst>
          </a:custGeom>
          <a:solidFill>
            <a:srgbClr val="000000"/>
          </a:solidFill>
        </p:spPr>
        <p:txBody>
          <a:bodyPr wrap="square" lIns="0" tIns="0" rIns="0" bIns="0" rtlCol="0"/>
          <a:lstStyle/>
          <a:p>
            <a:endParaRPr/>
          </a:p>
        </p:txBody>
      </p:sp>
      <p:sp>
        <p:nvSpPr>
          <p:cNvPr id="9" name="object 9"/>
          <p:cNvSpPr/>
          <p:nvPr/>
        </p:nvSpPr>
        <p:spPr>
          <a:xfrm>
            <a:off x="3371599" y="1123748"/>
            <a:ext cx="197493" cy="40692"/>
          </a:xfrm>
          <a:custGeom>
            <a:avLst/>
            <a:gdLst/>
            <a:ahLst/>
            <a:cxnLst/>
            <a:rect l="l" t="t" r="r" b="b"/>
            <a:pathLst>
              <a:path w="231139" h="47625">
                <a:moveTo>
                  <a:pt x="129391" y="4083"/>
                </a:moveTo>
                <a:lnTo>
                  <a:pt x="126409" y="4083"/>
                </a:lnTo>
                <a:lnTo>
                  <a:pt x="118995" y="4240"/>
                </a:lnTo>
                <a:lnTo>
                  <a:pt x="102957" y="5011"/>
                </a:lnTo>
                <a:lnTo>
                  <a:pt x="79604" y="5698"/>
                </a:lnTo>
                <a:lnTo>
                  <a:pt x="37105" y="7301"/>
                </a:lnTo>
                <a:lnTo>
                  <a:pt x="22161" y="8056"/>
                </a:lnTo>
                <a:lnTo>
                  <a:pt x="17136" y="8434"/>
                </a:lnTo>
                <a:lnTo>
                  <a:pt x="11238" y="8505"/>
                </a:lnTo>
                <a:lnTo>
                  <a:pt x="7570" y="8855"/>
                </a:lnTo>
                <a:lnTo>
                  <a:pt x="5651" y="9368"/>
                </a:lnTo>
                <a:lnTo>
                  <a:pt x="906" y="12971"/>
                </a:lnTo>
                <a:lnTo>
                  <a:pt x="0" y="15784"/>
                </a:lnTo>
                <a:lnTo>
                  <a:pt x="42" y="22132"/>
                </a:lnTo>
                <a:lnTo>
                  <a:pt x="1031" y="24690"/>
                </a:lnTo>
                <a:lnTo>
                  <a:pt x="3003" y="28037"/>
                </a:lnTo>
                <a:lnTo>
                  <a:pt x="4559" y="30281"/>
                </a:lnTo>
                <a:lnTo>
                  <a:pt x="8420" y="34342"/>
                </a:lnTo>
                <a:lnTo>
                  <a:pt x="8954" y="34935"/>
                </a:lnTo>
                <a:lnTo>
                  <a:pt x="10487" y="36781"/>
                </a:lnTo>
                <a:lnTo>
                  <a:pt x="16066" y="43887"/>
                </a:lnTo>
                <a:lnTo>
                  <a:pt x="18538" y="47005"/>
                </a:lnTo>
                <a:lnTo>
                  <a:pt x="23069" y="47528"/>
                </a:lnTo>
                <a:lnTo>
                  <a:pt x="29305" y="42584"/>
                </a:lnTo>
                <a:lnTo>
                  <a:pt x="29828" y="38053"/>
                </a:lnTo>
                <a:lnTo>
                  <a:pt x="21697" y="27729"/>
                </a:lnTo>
                <a:lnTo>
                  <a:pt x="19734" y="25360"/>
                </a:lnTo>
                <a:lnTo>
                  <a:pt x="17474" y="22965"/>
                </a:lnTo>
                <a:lnTo>
                  <a:pt x="11384" y="22965"/>
                </a:lnTo>
                <a:lnTo>
                  <a:pt x="11621" y="22905"/>
                </a:lnTo>
                <a:lnTo>
                  <a:pt x="13986" y="21131"/>
                </a:lnTo>
                <a:lnTo>
                  <a:pt x="14344" y="20019"/>
                </a:lnTo>
                <a:lnTo>
                  <a:pt x="14390" y="18732"/>
                </a:lnTo>
                <a:lnTo>
                  <a:pt x="117367" y="18732"/>
                </a:lnTo>
                <a:lnTo>
                  <a:pt x="119486" y="18641"/>
                </a:lnTo>
                <a:lnTo>
                  <a:pt x="126532" y="18492"/>
                </a:lnTo>
                <a:lnTo>
                  <a:pt x="207145" y="18492"/>
                </a:lnTo>
                <a:lnTo>
                  <a:pt x="209795" y="18221"/>
                </a:lnTo>
                <a:lnTo>
                  <a:pt x="212449" y="17673"/>
                </a:lnTo>
                <a:lnTo>
                  <a:pt x="222961" y="15223"/>
                </a:lnTo>
                <a:lnTo>
                  <a:pt x="228347" y="14110"/>
                </a:lnTo>
                <a:lnTo>
                  <a:pt x="230854" y="10299"/>
                </a:lnTo>
                <a:lnTo>
                  <a:pt x="229623" y="4337"/>
                </a:lnTo>
                <a:lnTo>
                  <a:pt x="203039" y="4337"/>
                </a:lnTo>
                <a:lnTo>
                  <a:pt x="198498" y="4161"/>
                </a:lnTo>
                <a:lnTo>
                  <a:pt x="129391" y="4083"/>
                </a:lnTo>
                <a:close/>
              </a:path>
              <a:path w="231139" h="47625">
                <a:moveTo>
                  <a:pt x="14390" y="18732"/>
                </a:moveTo>
                <a:lnTo>
                  <a:pt x="11384" y="22965"/>
                </a:lnTo>
                <a:lnTo>
                  <a:pt x="12009" y="22905"/>
                </a:lnTo>
                <a:lnTo>
                  <a:pt x="17361" y="22845"/>
                </a:lnTo>
                <a:lnTo>
                  <a:pt x="15743" y="21131"/>
                </a:lnTo>
                <a:lnTo>
                  <a:pt x="14934" y="19903"/>
                </a:lnTo>
                <a:lnTo>
                  <a:pt x="14650" y="19408"/>
                </a:lnTo>
                <a:lnTo>
                  <a:pt x="14390" y="18732"/>
                </a:lnTo>
                <a:close/>
              </a:path>
              <a:path w="231139" h="47625">
                <a:moveTo>
                  <a:pt x="17361" y="22845"/>
                </a:moveTo>
                <a:lnTo>
                  <a:pt x="12009" y="22905"/>
                </a:lnTo>
                <a:lnTo>
                  <a:pt x="11384" y="22965"/>
                </a:lnTo>
                <a:lnTo>
                  <a:pt x="17474" y="22965"/>
                </a:lnTo>
                <a:close/>
              </a:path>
              <a:path w="231139" h="47625">
                <a:moveTo>
                  <a:pt x="117367" y="18732"/>
                </a:moveTo>
                <a:lnTo>
                  <a:pt x="14390" y="18732"/>
                </a:lnTo>
                <a:lnTo>
                  <a:pt x="14650" y="19408"/>
                </a:lnTo>
                <a:lnTo>
                  <a:pt x="15185" y="20328"/>
                </a:lnTo>
                <a:lnTo>
                  <a:pt x="15743" y="21131"/>
                </a:lnTo>
                <a:lnTo>
                  <a:pt x="17361" y="22845"/>
                </a:lnTo>
                <a:lnTo>
                  <a:pt x="17833" y="22830"/>
                </a:lnTo>
                <a:lnTo>
                  <a:pt x="23082" y="22437"/>
                </a:lnTo>
                <a:lnTo>
                  <a:pt x="37692" y="21697"/>
                </a:lnTo>
                <a:lnTo>
                  <a:pt x="82845" y="20019"/>
                </a:lnTo>
                <a:lnTo>
                  <a:pt x="103560" y="19408"/>
                </a:lnTo>
                <a:lnTo>
                  <a:pt x="117367" y="18732"/>
                </a:lnTo>
                <a:close/>
              </a:path>
              <a:path w="231139" h="47625">
                <a:moveTo>
                  <a:pt x="207145" y="18492"/>
                </a:moveTo>
                <a:lnTo>
                  <a:pt x="129420" y="18492"/>
                </a:lnTo>
                <a:lnTo>
                  <a:pt x="140402" y="18569"/>
                </a:lnTo>
                <a:lnTo>
                  <a:pt x="198240" y="18569"/>
                </a:lnTo>
                <a:lnTo>
                  <a:pt x="203099" y="18759"/>
                </a:lnTo>
                <a:lnTo>
                  <a:pt x="204795" y="18732"/>
                </a:lnTo>
                <a:lnTo>
                  <a:pt x="207145" y="18492"/>
                </a:lnTo>
                <a:close/>
              </a:path>
              <a:path w="231139" h="47625">
                <a:moveTo>
                  <a:pt x="225433" y="0"/>
                </a:moveTo>
                <a:lnTo>
                  <a:pt x="219881" y="1146"/>
                </a:lnTo>
                <a:lnTo>
                  <a:pt x="209845" y="3484"/>
                </a:lnTo>
                <a:lnTo>
                  <a:pt x="207469" y="3975"/>
                </a:lnTo>
                <a:lnTo>
                  <a:pt x="204050" y="4324"/>
                </a:lnTo>
                <a:lnTo>
                  <a:pt x="203039" y="4337"/>
                </a:lnTo>
                <a:lnTo>
                  <a:pt x="229623" y="4337"/>
                </a:lnTo>
                <a:lnTo>
                  <a:pt x="229245" y="2506"/>
                </a:lnTo>
                <a:lnTo>
                  <a:pt x="225433" y="0"/>
                </a:lnTo>
                <a:close/>
              </a:path>
            </a:pathLst>
          </a:custGeom>
          <a:solidFill>
            <a:srgbClr val="000000"/>
          </a:solidFill>
        </p:spPr>
        <p:txBody>
          <a:bodyPr wrap="square" lIns="0" tIns="0" rIns="0" bIns="0" rtlCol="0"/>
          <a:lstStyle/>
          <a:p>
            <a:endParaRPr/>
          </a:p>
        </p:txBody>
      </p:sp>
      <p:pic>
        <p:nvPicPr>
          <p:cNvPr id="10" name="object 10"/>
          <p:cNvPicPr/>
          <p:nvPr/>
        </p:nvPicPr>
        <p:blipFill>
          <a:blip r:embed="rId3" cstate="print"/>
          <a:stretch>
            <a:fillRect/>
          </a:stretch>
        </p:blipFill>
        <p:spPr>
          <a:xfrm>
            <a:off x="7168497" y="2191111"/>
            <a:ext cx="1849308" cy="443936"/>
          </a:xfrm>
          <a:prstGeom prst="rect">
            <a:avLst/>
          </a:prstGeom>
        </p:spPr>
      </p:pic>
      <p:sp>
        <p:nvSpPr>
          <p:cNvPr id="11" name="object 11"/>
          <p:cNvSpPr/>
          <p:nvPr/>
        </p:nvSpPr>
        <p:spPr>
          <a:xfrm>
            <a:off x="3949910" y="948446"/>
            <a:ext cx="185014" cy="218110"/>
          </a:xfrm>
          <a:custGeom>
            <a:avLst/>
            <a:gdLst/>
            <a:ahLst/>
            <a:cxnLst/>
            <a:rect l="l" t="t" r="r" b="b"/>
            <a:pathLst>
              <a:path w="216535" h="255269">
                <a:moveTo>
                  <a:pt x="66319" y="170357"/>
                </a:moveTo>
                <a:lnTo>
                  <a:pt x="56172" y="175260"/>
                </a:lnTo>
                <a:lnTo>
                  <a:pt x="52847" y="176529"/>
                </a:lnTo>
                <a:lnTo>
                  <a:pt x="46210" y="180340"/>
                </a:lnTo>
                <a:lnTo>
                  <a:pt x="43093" y="182879"/>
                </a:lnTo>
                <a:lnTo>
                  <a:pt x="31029" y="190500"/>
                </a:lnTo>
                <a:lnTo>
                  <a:pt x="28710" y="191770"/>
                </a:lnTo>
                <a:lnTo>
                  <a:pt x="25560" y="194310"/>
                </a:lnTo>
                <a:lnTo>
                  <a:pt x="17691" y="198120"/>
                </a:lnTo>
                <a:lnTo>
                  <a:pt x="15215" y="200660"/>
                </a:lnTo>
                <a:lnTo>
                  <a:pt x="11292" y="203200"/>
                </a:lnTo>
                <a:lnTo>
                  <a:pt x="5302" y="208279"/>
                </a:lnTo>
                <a:lnTo>
                  <a:pt x="3031" y="210820"/>
                </a:lnTo>
                <a:lnTo>
                  <a:pt x="149" y="217170"/>
                </a:lnTo>
                <a:lnTo>
                  <a:pt x="0" y="219710"/>
                </a:lnTo>
                <a:lnTo>
                  <a:pt x="557" y="224790"/>
                </a:lnTo>
                <a:lnTo>
                  <a:pt x="759" y="226060"/>
                </a:lnTo>
                <a:lnTo>
                  <a:pt x="824" y="227329"/>
                </a:lnTo>
                <a:lnTo>
                  <a:pt x="33591" y="255270"/>
                </a:lnTo>
                <a:lnTo>
                  <a:pt x="141923" y="255270"/>
                </a:lnTo>
                <a:lnTo>
                  <a:pt x="149806" y="252729"/>
                </a:lnTo>
                <a:lnTo>
                  <a:pt x="153324" y="250190"/>
                </a:lnTo>
                <a:lnTo>
                  <a:pt x="156112" y="243840"/>
                </a:lnTo>
                <a:lnTo>
                  <a:pt x="141050" y="243840"/>
                </a:lnTo>
                <a:lnTo>
                  <a:pt x="141007" y="243244"/>
                </a:lnTo>
                <a:lnTo>
                  <a:pt x="140860" y="242570"/>
                </a:lnTo>
                <a:lnTo>
                  <a:pt x="140221" y="242570"/>
                </a:lnTo>
                <a:lnTo>
                  <a:pt x="139774" y="241300"/>
                </a:lnTo>
                <a:lnTo>
                  <a:pt x="38950" y="241300"/>
                </a:lnTo>
                <a:lnTo>
                  <a:pt x="35460" y="240029"/>
                </a:lnTo>
                <a:lnTo>
                  <a:pt x="25237" y="238760"/>
                </a:lnTo>
                <a:lnTo>
                  <a:pt x="20976" y="237490"/>
                </a:lnTo>
                <a:lnTo>
                  <a:pt x="17252" y="234950"/>
                </a:lnTo>
                <a:lnTo>
                  <a:pt x="16142" y="233679"/>
                </a:lnTo>
                <a:lnTo>
                  <a:pt x="15382" y="231140"/>
                </a:lnTo>
                <a:lnTo>
                  <a:pt x="15209" y="227329"/>
                </a:lnTo>
                <a:lnTo>
                  <a:pt x="15118" y="224790"/>
                </a:lnTo>
                <a:lnTo>
                  <a:pt x="14692" y="222250"/>
                </a:lnTo>
                <a:lnTo>
                  <a:pt x="14593" y="219710"/>
                </a:lnTo>
                <a:lnTo>
                  <a:pt x="14961" y="219710"/>
                </a:lnTo>
                <a:lnTo>
                  <a:pt x="16370" y="217170"/>
                </a:lnTo>
                <a:lnTo>
                  <a:pt x="21936" y="213360"/>
                </a:lnTo>
                <a:lnTo>
                  <a:pt x="23597" y="212090"/>
                </a:lnTo>
                <a:lnTo>
                  <a:pt x="25623" y="210820"/>
                </a:lnTo>
                <a:lnTo>
                  <a:pt x="35181" y="204470"/>
                </a:lnTo>
                <a:lnTo>
                  <a:pt x="38928" y="203200"/>
                </a:lnTo>
                <a:lnTo>
                  <a:pt x="50869" y="194310"/>
                </a:lnTo>
                <a:lnTo>
                  <a:pt x="53727" y="193040"/>
                </a:lnTo>
                <a:lnTo>
                  <a:pt x="59613" y="189229"/>
                </a:lnTo>
                <a:lnTo>
                  <a:pt x="62678" y="187960"/>
                </a:lnTo>
                <a:lnTo>
                  <a:pt x="75316" y="181587"/>
                </a:lnTo>
                <a:lnTo>
                  <a:pt x="71918" y="177800"/>
                </a:lnTo>
                <a:lnTo>
                  <a:pt x="66319" y="170357"/>
                </a:lnTo>
                <a:close/>
              </a:path>
              <a:path w="216535" h="255269">
                <a:moveTo>
                  <a:pt x="155240" y="240029"/>
                </a:moveTo>
                <a:lnTo>
                  <a:pt x="142190" y="240029"/>
                </a:lnTo>
                <a:lnTo>
                  <a:pt x="141879" y="241300"/>
                </a:lnTo>
                <a:lnTo>
                  <a:pt x="140958" y="242570"/>
                </a:lnTo>
                <a:lnTo>
                  <a:pt x="141007" y="243244"/>
                </a:lnTo>
                <a:lnTo>
                  <a:pt x="141136" y="243840"/>
                </a:lnTo>
                <a:lnTo>
                  <a:pt x="156112" y="243840"/>
                </a:lnTo>
                <a:lnTo>
                  <a:pt x="155714" y="241300"/>
                </a:lnTo>
                <a:lnTo>
                  <a:pt x="155240" y="240029"/>
                </a:lnTo>
                <a:close/>
              </a:path>
              <a:path w="216535" h="255269">
                <a:moveTo>
                  <a:pt x="88544" y="174992"/>
                </a:moveTo>
                <a:lnTo>
                  <a:pt x="85311" y="176529"/>
                </a:lnTo>
                <a:lnTo>
                  <a:pt x="78670" y="180340"/>
                </a:lnTo>
                <a:lnTo>
                  <a:pt x="75316" y="181587"/>
                </a:lnTo>
                <a:lnTo>
                  <a:pt x="76475" y="182879"/>
                </a:lnTo>
                <a:lnTo>
                  <a:pt x="81293" y="189229"/>
                </a:lnTo>
                <a:lnTo>
                  <a:pt x="91277" y="199390"/>
                </a:lnTo>
                <a:lnTo>
                  <a:pt x="94302" y="201929"/>
                </a:lnTo>
                <a:lnTo>
                  <a:pt x="97572" y="205740"/>
                </a:lnTo>
                <a:lnTo>
                  <a:pt x="103097" y="209550"/>
                </a:lnTo>
                <a:lnTo>
                  <a:pt x="112979" y="217170"/>
                </a:lnTo>
                <a:lnTo>
                  <a:pt x="115427" y="219710"/>
                </a:lnTo>
                <a:lnTo>
                  <a:pt x="120980" y="223520"/>
                </a:lnTo>
                <a:lnTo>
                  <a:pt x="125825" y="227329"/>
                </a:lnTo>
                <a:lnTo>
                  <a:pt x="131047" y="231140"/>
                </a:lnTo>
                <a:lnTo>
                  <a:pt x="135027" y="236220"/>
                </a:lnTo>
                <a:lnTo>
                  <a:pt x="139774" y="241300"/>
                </a:lnTo>
                <a:lnTo>
                  <a:pt x="140221" y="242570"/>
                </a:lnTo>
                <a:lnTo>
                  <a:pt x="140860" y="242570"/>
                </a:lnTo>
                <a:lnTo>
                  <a:pt x="141007" y="243244"/>
                </a:lnTo>
                <a:lnTo>
                  <a:pt x="140958" y="242570"/>
                </a:lnTo>
                <a:lnTo>
                  <a:pt x="141879" y="241300"/>
                </a:lnTo>
                <a:lnTo>
                  <a:pt x="141504" y="241300"/>
                </a:lnTo>
                <a:lnTo>
                  <a:pt x="142041" y="240029"/>
                </a:lnTo>
                <a:lnTo>
                  <a:pt x="155240" y="240029"/>
                </a:lnTo>
                <a:lnTo>
                  <a:pt x="154291" y="237490"/>
                </a:lnTo>
                <a:lnTo>
                  <a:pt x="153733" y="236220"/>
                </a:lnTo>
                <a:lnTo>
                  <a:pt x="153428" y="236220"/>
                </a:lnTo>
                <a:lnTo>
                  <a:pt x="152052" y="233679"/>
                </a:lnTo>
                <a:lnTo>
                  <a:pt x="151464" y="232410"/>
                </a:lnTo>
                <a:lnTo>
                  <a:pt x="145559" y="226060"/>
                </a:lnTo>
                <a:lnTo>
                  <a:pt x="141108" y="220979"/>
                </a:lnTo>
                <a:lnTo>
                  <a:pt x="135105" y="215900"/>
                </a:lnTo>
                <a:lnTo>
                  <a:pt x="133223" y="214629"/>
                </a:lnTo>
                <a:lnTo>
                  <a:pt x="129659" y="212090"/>
                </a:lnTo>
                <a:lnTo>
                  <a:pt x="124122" y="208279"/>
                </a:lnTo>
                <a:lnTo>
                  <a:pt x="120390" y="204470"/>
                </a:lnTo>
                <a:lnTo>
                  <a:pt x="118562" y="203200"/>
                </a:lnTo>
                <a:lnTo>
                  <a:pt x="111956" y="198120"/>
                </a:lnTo>
                <a:lnTo>
                  <a:pt x="106866" y="194310"/>
                </a:lnTo>
                <a:lnTo>
                  <a:pt x="103935" y="191770"/>
                </a:lnTo>
                <a:lnTo>
                  <a:pt x="101311" y="189229"/>
                </a:lnTo>
                <a:lnTo>
                  <a:pt x="92120" y="179070"/>
                </a:lnTo>
                <a:lnTo>
                  <a:pt x="88544" y="174992"/>
                </a:lnTo>
                <a:close/>
              </a:path>
              <a:path w="216535" h="255269">
                <a:moveTo>
                  <a:pt x="142190" y="240029"/>
                </a:moveTo>
                <a:lnTo>
                  <a:pt x="142041" y="240029"/>
                </a:lnTo>
                <a:lnTo>
                  <a:pt x="141504" y="241300"/>
                </a:lnTo>
                <a:lnTo>
                  <a:pt x="141879" y="241300"/>
                </a:lnTo>
                <a:lnTo>
                  <a:pt x="142190" y="240029"/>
                </a:lnTo>
                <a:close/>
              </a:path>
              <a:path w="216535" h="255269">
                <a:moveTo>
                  <a:pt x="79305" y="163440"/>
                </a:moveTo>
                <a:lnTo>
                  <a:pt x="78499" y="163829"/>
                </a:lnTo>
                <a:lnTo>
                  <a:pt x="72096" y="167640"/>
                </a:lnTo>
                <a:lnTo>
                  <a:pt x="66319" y="170357"/>
                </a:lnTo>
                <a:lnTo>
                  <a:pt x="71918" y="177800"/>
                </a:lnTo>
                <a:lnTo>
                  <a:pt x="75316" y="181587"/>
                </a:lnTo>
                <a:lnTo>
                  <a:pt x="78670" y="180340"/>
                </a:lnTo>
                <a:lnTo>
                  <a:pt x="85311" y="176529"/>
                </a:lnTo>
                <a:lnTo>
                  <a:pt x="88544" y="174992"/>
                </a:lnTo>
                <a:lnTo>
                  <a:pt x="87665" y="173990"/>
                </a:lnTo>
                <a:lnTo>
                  <a:pt x="83450" y="168910"/>
                </a:lnTo>
                <a:lnTo>
                  <a:pt x="79305" y="163440"/>
                </a:lnTo>
                <a:close/>
              </a:path>
              <a:path w="216535" h="255269">
                <a:moveTo>
                  <a:pt x="201995" y="48267"/>
                </a:moveTo>
                <a:lnTo>
                  <a:pt x="201926" y="49529"/>
                </a:lnTo>
                <a:lnTo>
                  <a:pt x="201411" y="53340"/>
                </a:lnTo>
                <a:lnTo>
                  <a:pt x="200976" y="60960"/>
                </a:lnTo>
                <a:lnTo>
                  <a:pt x="192393" y="80010"/>
                </a:lnTo>
                <a:lnTo>
                  <a:pt x="189034" y="85090"/>
                </a:lnTo>
                <a:lnTo>
                  <a:pt x="184892" y="90170"/>
                </a:lnTo>
                <a:lnTo>
                  <a:pt x="180028" y="95250"/>
                </a:lnTo>
                <a:lnTo>
                  <a:pt x="174505" y="100329"/>
                </a:lnTo>
                <a:lnTo>
                  <a:pt x="169592" y="105410"/>
                </a:lnTo>
                <a:lnTo>
                  <a:pt x="164273" y="110490"/>
                </a:lnTo>
                <a:lnTo>
                  <a:pt x="158533" y="114300"/>
                </a:lnTo>
                <a:lnTo>
                  <a:pt x="152353" y="119379"/>
                </a:lnTo>
                <a:lnTo>
                  <a:pt x="147129" y="123190"/>
                </a:lnTo>
                <a:lnTo>
                  <a:pt x="141463" y="127000"/>
                </a:lnTo>
                <a:lnTo>
                  <a:pt x="135010" y="132079"/>
                </a:lnTo>
                <a:lnTo>
                  <a:pt x="127427" y="135890"/>
                </a:lnTo>
                <a:lnTo>
                  <a:pt x="122962" y="138429"/>
                </a:lnTo>
                <a:lnTo>
                  <a:pt x="118167" y="142240"/>
                </a:lnTo>
                <a:lnTo>
                  <a:pt x="90416" y="157479"/>
                </a:lnTo>
                <a:lnTo>
                  <a:pt x="83754" y="161290"/>
                </a:lnTo>
                <a:lnTo>
                  <a:pt x="79305" y="163440"/>
                </a:lnTo>
                <a:lnTo>
                  <a:pt x="83450" y="168910"/>
                </a:lnTo>
                <a:lnTo>
                  <a:pt x="87665" y="173990"/>
                </a:lnTo>
                <a:lnTo>
                  <a:pt x="88544" y="174992"/>
                </a:lnTo>
                <a:lnTo>
                  <a:pt x="90653" y="173990"/>
                </a:lnTo>
                <a:lnTo>
                  <a:pt x="97393" y="170179"/>
                </a:lnTo>
                <a:lnTo>
                  <a:pt x="125398" y="153670"/>
                </a:lnTo>
                <a:lnTo>
                  <a:pt x="130356" y="151129"/>
                </a:lnTo>
                <a:lnTo>
                  <a:pt x="135030" y="148590"/>
                </a:lnTo>
                <a:lnTo>
                  <a:pt x="142866" y="143510"/>
                </a:lnTo>
                <a:lnTo>
                  <a:pt x="149574" y="139700"/>
                </a:lnTo>
                <a:lnTo>
                  <a:pt x="155511" y="134620"/>
                </a:lnTo>
                <a:lnTo>
                  <a:pt x="161038" y="130810"/>
                </a:lnTo>
                <a:lnTo>
                  <a:pt x="167564" y="125729"/>
                </a:lnTo>
                <a:lnTo>
                  <a:pt x="173652" y="120650"/>
                </a:lnTo>
                <a:lnTo>
                  <a:pt x="179322" y="115570"/>
                </a:lnTo>
                <a:lnTo>
                  <a:pt x="184594" y="110490"/>
                </a:lnTo>
                <a:lnTo>
                  <a:pt x="190559" y="105410"/>
                </a:lnTo>
                <a:lnTo>
                  <a:pt x="195856" y="99060"/>
                </a:lnTo>
                <a:lnTo>
                  <a:pt x="200437" y="93979"/>
                </a:lnTo>
                <a:lnTo>
                  <a:pt x="204254" y="88900"/>
                </a:lnTo>
                <a:lnTo>
                  <a:pt x="215661" y="54610"/>
                </a:lnTo>
                <a:lnTo>
                  <a:pt x="215930" y="53340"/>
                </a:lnTo>
                <a:lnTo>
                  <a:pt x="216287" y="50800"/>
                </a:lnTo>
                <a:lnTo>
                  <a:pt x="203399" y="50800"/>
                </a:lnTo>
                <a:lnTo>
                  <a:pt x="202150" y="49529"/>
                </a:lnTo>
                <a:lnTo>
                  <a:pt x="201995" y="48267"/>
                </a:lnTo>
                <a:close/>
              </a:path>
              <a:path w="216535" h="255269">
                <a:moveTo>
                  <a:pt x="155333" y="1270"/>
                </a:moveTo>
                <a:lnTo>
                  <a:pt x="128675" y="1270"/>
                </a:lnTo>
                <a:lnTo>
                  <a:pt x="122666" y="2540"/>
                </a:lnTo>
                <a:lnTo>
                  <a:pt x="118823" y="5079"/>
                </a:lnTo>
                <a:lnTo>
                  <a:pt x="106864" y="12700"/>
                </a:lnTo>
                <a:lnTo>
                  <a:pt x="101790" y="17779"/>
                </a:lnTo>
                <a:lnTo>
                  <a:pt x="90970" y="27940"/>
                </a:lnTo>
                <a:lnTo>
                  <a:pt x="85763" y="33020"/>
                </a:lnTo>
                <a:lnTo>
                  <a:pt x="64260" y="67310"/>
                </a:lnTo>
                <a:lnTo>
                  <a:pt x="56144" y="105410"/>
                </a:lnTo>
                <a:lnTo>
                  <a:pt x="55028" y="125729"/>
                </a:lnTo>
                <a:lnTo>
                  <a:pt x="55136" y="130810"/>
                </a:lnTo>
                <a:lnTo>
                  <a:pt x="55245" y="146050"/>
                </a:lnTo>
                <a:lnTo>
                  <a:pt x="55467" y="148590"/>
                </a:lnTo>
                <a:lnTo>
                  <a:pt x="59385" y="160020"/>
                </a:lnTo>
                <a:lnTo>
                  <a:pt x="62364" y="165100"/>
                </a:lnTo>
                <a:lnTo>
                  <a:pt x="66319" y="170357"/>
                </a:lnTo>
                <a:lnTo>
                  <a:pt x="72096" y="167640"/>
                </a:lnTo>
                <a:lnTo>
                  <a:pt x="78499" y="163829"/>
                </a:lnTo>
                <a:lnTo>
                  <a:pt x="79305" y="163440"/>
                </a:lnTo>
                <a:lnTo>
                  <a:pt x="69547" y="130810"/>
                </a:lnTo>
                <a:lnTo>
                  <a:pt x="69444" y="125729"/>
                </a:lnTo>
                <a:lnTo>
                  <a:pt x="75237" y="78740"/>
                </a:lnTo>
                <a:lnTo>
                  <a:pt x="96733" y="43179"/>
                </a:lnTo>
                <a:lnTo>
                  <a:pt x="125703" y="17779"/>
                </a:lnTo>
                <a:lnTo>
                  <a:pt x="132055" y="15240"/>
                </a:lnTo>
                <a:lnTo>
                  <a:pt x="132655" y="15240"/>
                </a:lnTo>
                <a:lnTo>
                  <a:pt x="134505" y="13970"/>
                </a:lnTo>
                <a:lnTo>
                  <a:pt x="146770" y="13970"/>
                </a:lnTo>
                <a:lnTo>
                  <a:pt x="146547" y="12700"/>
                </a:lnTo>
                <a:lnTo>
                  <a:pt x="161600" y="12700"/>
                </a:lnTo>
                <a:lnTo>
                  <a:pt x="160804" y="10160"/>
                </a:lnTo>
                <a:lnTo>
                  <a:pt x="159950" y="7620"/>
                </a:lnTo>
                <a:lnTo>
                  <a:pt x="159357" y="5079"/>
                </a:lnTo>
                <a:lnTo>
                  <a:pt x="155333" y="1270"/>
                </a:lnTo>
                <a:close/>
              </a:path>
              <a:path w="216535" h="255269">
                <a:moveTo>
                  <a:pt x="151279" y="40894"/>
                </a:moveTo>
                <a:lnTo>
                  <a:pt x="147401" y="43179"/>
                </a:lnTo>
                <a:lnTo>
                  <a:pt x="141563" y="45720"/>
                </a:lnTo>
                <a:lnTo>
                  <a:pt x="136503" y="49529"/>
                </a:lnTo>
                <a:lnTo>
                  <a:pt x="126396" y="55879"/>
                </a:lnTo>
                <a:lnTo>
                  <a:pt x="118032" y="62229"/>
                </a:lnTo>
                <a:lnTo>
                  <a:pt x="118452" y="62229"/>
                </a:lnTo>
                <a:lnTo>
                  <a:pt x="114002" y="64770"/>
                </a:lnTo>
                <a:lnTo>
                  <a:pt x="112309" y="66040"/>
                </a:lnTo>
                <a:lnTo>
                  <a:pt x="109278" y="72390"/>
                </a:lnTo>
                <a:lnTo>
                  <a:pt x="109397" y="76200"/>
                </a:lnTo>
                <a:lnTo>
                  <a:pt x="110229" y="85090"/>
                </a:lnTo>
                <a:lnTo>
                  <a:pt x="110312" y="91440"/>
                </a:lnTo>
                <a:lnTo>
                  <a:pt x="113537" y="95250"/>
                </a:lnTo>
                <a:lnTo>
                  <a:pt x="121495" y="95250"/>
                </a:lnTo>
                <a:lnTo>
                  <a:pt x="124721" y="91440"/>
                </a:lnTo>
                <a:lnTo>
                  <a:pt x="124608" y="85090"/>
                </a:lnTo>
                <a:lnTo>
                  <a:pt x="124044" y="78740"/>
                </a:lnTo>
                <a:lnTo>
                  <a:pt x="123931" y="76200"/>
                </a:lnTo>
                <a:lnTo>
                  <a:pt x="123541" y="76200"/>
                </a:lnTo>
                <a:lnTo>
                  <a:pt x="123802" y="74929"/>
                </a:lnTo>
                <a:lnTo>
                  <a:pt x="124707" y="74929"/>
                </a:lnTo>
                <a:lnTo>
                  <a:pt x="125872" y="73660"/>
                </a:lnTo>
                <a:lnTo>
                  <a:pt x="126500" y="73660"/>
                </a:lnTo>
                <a:lnTo>
                  <a:pt x="132928" y="68579"/>
                </a:lnTo>
                <a:lnTo>
                  <a:pt x="137464" y="66040"/>
                </a:lnTo>
                <a:lnTo>
                  <a:pt x="139432" y="64770"/>
                </a:lnTo>
                <a:lnTo>
                  <a:pt x="143996" y="60960"/>
                </a:lnTo>
                <a:lnTo>
                  <a:pt x="148609" y="58420"/>
                </a:lnTo>
                <a:lnTo>
                  <a:pt x="151265" y="57261"/>
                </a:lnTo>
                <a:lnTo>
                  <a:pt x="151123" y="57150"/>
                </a:lnTo>
                <a:lnTo>
                  <a:pt x="151279" y="40894"/>
                </a:lnTo>
                <a:close/>
              </a:path>
              <a:path w="216535" h="255269">
                <a:moveTo>
                  <a:pt x="123931" y="74929"/>
                </a:moveTo>
                <a:lnTo>
                  <a:pt x="123802" y="74929"/>
                </a:lnTo>
                <a:lnTo>
                  <a:pt x="123541" y="76200"/>
                </a:lnTo>
                <a:lnTo>
                  <a:pt x="123931" y="75775"/>
                </a:lnTo>
                <a:lnTo>
                  <a:pt x="123931" y="74929"/>
                </a:lnTo>
                <a:close/>
              </a:path>
              <a:path w="216535" h="255269">
                <a:moveTo>
                  <a:pt x="123931" y="75775"/>
                </a:moveTo>
                <a:lnTo>
                  <a:pt x="123541" y="76200"/>
                </a:lnTo>
                <a:lnTo>
                  <a:pt x="123931" y="76200"/>
                </a:lnTo>
                <a:lnTo>
                  <a:pt x="123931" y="75775"/>
                </a:lnTo>
                <a:close/>
              </a:path>
              <a:path w="216535" h="255269">
                <a:moveTo>
                  <a:pt x="124707" y="74929"/>
                </a:moveTo>
                <a:lnTo>
                  <a:pt x="123931" y="74929"/>
                </a:lnTo>
                <a:lnTo>
                  <a:pt x="123931" y="75775"/>
                </a:lnTo>
                <a:lnTo>
                  <a:pt x="124707" y="74929"/>
                </a:lnTo>
                <a:close/>
              </a:path>
              <a:path w="216535" h="255269">
                <a:moveTo>
                  <a:pt x="165555" y="50366"/>
                </a:moveTo>
                <a:lnTo>
                  <a:pt x="164056" y="50800"/>
                </a:lnTo>
                <a:lnTo>
                  <a:pt x="154433" y="55879"/>
                </a:lnTo>
                <a:lnTo>
                  <a:pt x="151265" y="57261"/>
                </a:lnTo>
                <a:lnTo>
                  <a:pt x="154349" y="59690"/>
                </a:lnTo>
                <a:lnTo>
                  <a:pt x="162307" y="59690"/>
                </a:lnTo>
                <a:lnTo>
                  <a:pt x="165533" y="57150"/>
                </a:lnTo>
                <a:lnTo>
                  <a:pt x="165555" y="50366"/>
                </a:lnTo>
                <a:close/>
              </a:path>
              <a:path w="216535" h="255269">
                <a:moveTo>
                  <a:pt x="165481" y="35812"/>
                </a:moveTo>
                <a:lnTo>
                  <a:pt x="159320" y="36829"/>
                </a:lnTo>
                <a:lnTo>
                  <a:pt x="156022" y="38100"/>
                </a:lnTo>
                <a:lnTo>
                  <a:pt x="151279" y="40894"/>
                </a:lnTo>
                <a:lnTo>
                  <a:pt x="151123" y="57150"/>
                </a:lnTo>
                <a:lnTo>
                  <a:pt x="151265" y="57261"/>
                </a:lnTo>
                <a:lnTo>
                  <a:pt x="154433" y="55879"/>
                </a:lnTo>
                <a:lnTo>
                  <a:pt x="164056" y="50800"/>
                </a:lnTo>
                <a:lnTo>
                  <a:pt x="165555" y="50366"/>
                </a:lnTo>
                <a:lnTo>
                  <a:pt x="165671" y="43179"/>
                </a:lnTo>
                <a:lnTo>
                  <a:pt x="165616" y="38100"/>
                </a:lnTo>
                <a:lnTo>
                  <a:pt x="165481" y="35812"/>
                </a:lnTo>
                <a:close/>
              </a:path>
              <a:path w="216535" h="255269">
                <a:moveTo>
                  <a:pt x="192454" y="49529"/>
                </a:moveTo>
                <a:lnTo>
                  <a:pt x="176041" y="49529"/>
                </a:lnTo>
                <a:lnTo>
                  <a:pt x="179103" y="50800"/>
                </a:lnTo>
                <a:lnTo>
                  <a:pt x="183932" y="50800"/>
                </a:lnTo>
                <a:lnTo>
                  <a:pt x="192454" y="49529"/>
                </a:lnTo>
                <a:close/>
              </a:path>
              <a:path w="216535" h="255269">
                <a:moveTo>
                  <a:pt x="201926" y="49529"/>
                </a:moveTo>
                <a:lnTo>
                  <a:pt x="194431" y="49529"/>
                </a:lnTo>
                <a:lnTo>
                  <a:pt x="197291" y="50800"/>
                </a:lnTo>
                <a:lnTo>
                  <a:pt x="201754" y="50800"/>
                </a:lnTo>
                <a:lnTo>
                  <a:pt x="201926" y="49529"/>
                </a:lnTo>
                <a:close/>
              </a:path>
              <a:path w="216535" h="255269">
                <a:moveTo>
                  <a:pt x="216405" y="48260"/>
                </a:moveTo>
                <a:lnTo>
                  <a:pt x="201995" y="48267"/>
                </a:lnTo>
                <a:lnTo>
                  <a:pt x="202150" y="49529"/>
                </a:lnTo>
                <a:lnTo>
                  <a:pt x="203399" y="50800"/>
                </a:lnTo>
                <a:lnTo>
                  <a:pt x="216287" y="50800"/>
                </a:lnTo>
                <a:lnTo>
                  <a:pt x="216405" y="48260"/>
                </a:lnTo>
                <a:close/>
              </a:path>
              <a:path w="216535" h="255269">
                <a:moveTo>
                  <a:pt x="198718" y="35560"/>
                </a:moveTo>
                <a:lnTo>
                  <a:pt x="167007" y="35560"/>
                </a:lnTo>
                <a:lnTo>
                  <a:pt x="165481" y="35812"/>
                </a:lnTo>
                <a:lnTo>
                  <a:pt x="165616" y="38100"/>
                </a:lnTo>
                <a:lnTo>
                  <a:pt x="165671" y="43179"/>
                </a:lnTo>
                <a:lnTo>
                  <a:pt x="165555" y="50366"/>
                </a:lnTo>
                <a:lnTo>
                  <a:pt x="168451" y="49529"/>
                </a:lnTo>
                <a:lnTo>
                  <a:pt x="201926" y="49529"/>
                </a:lnTo>
                <a:lnTo>
                  <a:pt x="201994" y="48260"/>
                </a:lnTo>
                <a:lnTo>
                  <a:pt x="216405" y="48260"/>
                </a:lnTo>
                <a:lnTo>
                  <a:pt x="216411" y="45720"/>
                </a:lnTo>
                <a:lnTo>
                  <a:pt x="215798" y="43179"/>
                </a:lnTo>
                <a:lnTo>
                  <a:pt x="211185" y="38100"/>
                </a:lnTo>
                <a:lnTo>
                  <a:pt x="208085" y="36829"/>
                </a:lnTo>
                <a:lnTo>
                  <a:pt x="198718" y="35560"/>
                </a:lnTo>
                <a:close/>
              </a:path>
              <a:path w="216535" h="255269">
                <a:moveTo>
                  <a:pt x="146632" y="12700"/>
                </a:moveTo>
                <a:lnTo>
                  <a:pt x="146992" y="15240"/>
                </a:lnTo>
                <a:lnTo>
                  <a:pt x="148990" y="20320"/>
                </a:lnTo>
                <a:lnTo>
                  <a:pt x="149372" y="21590"/>
                </a:lnTo>
                <a:lnTo>
                  <a:pt x="150331" y="26670"/>
                </a:lnTo>
                <a:lnTo>
                  <a:pt x="150815" y="31750"/>
                </a:lnTo>
                <a:lnTo>
                  <a:pt x="151279" y="40894"/>
                </a:lnTo>
                <a:lnTo>
                  <a:pt x="156022" y="38100"/>
                </a:lnTo>
                <a:lnTo>
                  <a:pt x="159320" y="36829"/>
                </a:lnTo>
                <a:lnTo>
                  <a:pt x="165481" y="35812"/>
                </a:lnTo>
                <a:lnTo>
                  <a:pt x="165167" y="30479"/>
                </a:lnTo>
                <a:lnTo>
                  <a:pt x="164623" y="24129"/>
                </a:lnTo>
                <a:lnTo>
                  <a:pt x="163338" y="17779"/>
                </a:lnTo>
                <a:lnTo>
                  <a:pt x="162794" y="16510"/>
                </a:lnTo>
                <a:lnTo>
                  <a:pt x="161998" y="13970"/>
                </a:lnTo>
                <a:lnTo>
                  <a:pt x="147918" y="13970"/>
                </a:lnTo>
                <a:lnTo>
                  <a:pt x="146632" y="12700"/>
                </a:lnTo>
                <a:close/>
              </a:path>
              <a:path w="216535" h="255269">
                <a:moveTo>
                  <a:pt x="161600" y="12700"/>
                </a:moveTo>
                <a:lnTo>
                  <a:pt x="146632" y="12700"/>
                </a:lnTo>
                <a:lnTo>
                  <a:pt x="147918" y="13970"/>
                </a:lnTo>
                <a:lnTo>
                  <a:pt x="161998" y="13970"/>
                </a:lnTo>
                <a:lnTo>
                  <a:pt x="161600" y="12700"/>
                </a:lnTo>
                <a:close/>
              </a:path>
              <a:path w="216535" h="255269">
                <a:moveTo>
                  <a:pt x="147292" y="0"/>
                </a:moveTo>
                <a:lnTo>
                  <a:pt x="133424" y="0"/>
                </a:lnTo>
                <a:lnTo>
                  <a:pt x="130040" y="1270"/>
                </a:lnTo>
                <a:lnTo>
                  <a:pt x="153361" y="1270"/>
                </a:lnTo>
                <a:lnTo>
                  <a:pt x="147292" y="0"/>
                </a:lnTo>
                <a:close/>
              </a:path>
            </a:pathLst>
          </a:custGeom>
          <a:solidFill>
            <a:srgbClr val="000000"/>
          </a:solidFill>
        </p:spPr>
        <p:txBody>
          <a:bodyPr wrap="square" lIns="0" tIns="0" rIns="0" bIns="0" rtlCol="0"/>
          <a:lstStyle/>
          <a:p>
            <a:endParaRPr/>
          </a:p>
        </p:txBody>
      </p:sp>
      <p:sp>
        <p:nvSpPr>
          <p:cNvPr id="12" name="object 12"/>
          <p:cNvSpPr/>
          <p:nvPr/>
        </p:nvSpPr>
        <p:spPr>
          <a:xfrm>
            <a:off x="4369183" y="967097"/>
            <a:ext cx="47746" cy="234930"/>
          </a:xfrm>
          <a:custGeom>
            <a:avLst/>
            <a:gdLst/>
            <a:ahLst/>
            <a:cxnLst/>
            <a:rect l="l" t="t" r="r" b="b"/>
            <a:pathLst>
              <a:path w="55879" h="274955">
                <a:moveTo>
                  <a:pt x="2250" y="273719"/>
                </a:moveTo>
                <a:lnTo>
                  <a:pt x="3359" y="274827"/>
                </a:lnTo>
                <a:lnTo>
                  <a:pt x="11316" y="274827"/>
                </a:lnTo>
                <a:lnTo>
                  <a:pt x="9356" y="274767"/>
                </a:lnTo>
                <a:lnTo>
                  <a:pt x="5473" y="274582"/>
                </a:lnTo>
                <a:lnTo>
                  <a:pt x="2250" y="273719"/>
                </a:lnTo>
                <a:close/>
              </a:path>
              <a:path w="55879" h="274955">
                <a:moveTo>
                  <a:pt x="3593" y="260419"/>
                </a:moveTo>
                <a:lnTo>
                  <a:pt x="3359" y="260419"/>
                </a:lnTo>
                <a:lnTo>
                  <a:pt x="295" y="263482"/>
                </a:lnTo>
                <a:lnTo>
                  <a:pt x="226" y="264092"/>
                </a:lnTo>
                <a:lnTo>
                  <a:pt x="133" y="268791"/>
                </a:lnTo>
                <a:lnTo>
                  <a:pt x="699" y="271423"/>
                </a:lnTo>
                <a:lnTo>
                  <a:pt x="1915" y="273384"/>
                </a:lnTo>
                <a:lnTo>
                  <a:pt x="2250" y="273719"/>
                </a:lnTo>
                <a:lnTo>
                  <a:pt x="5473" y="274582"/>
                </a:lnTo>
                <a:lnTo>
                  <a:pt x="9356" y="274767"/>
                </a:lnTo>
                <a:lnTo>
                  <a:pt x="11079" y="273824"/>
                </a:lnTo>
                <a:lnTo>
                  <a:pt x="14541" y="267117"/>
                </a:lnTo>
                <a:lnTo>
                  <a:pt x="14381" y="267117"/>
                </a:lnTo>
                <a:lnTo>
                  <a:pt x="14312" y="266192"/>
                </a:lnTo>
                <a:lnTo>
                  <a:pt x="13761" y="263644"/>
                </a:lnTo>
                <a:lnTo>
                  <a:pt x="13191" y="262726"/>
                </a:lnTo>
                <a:lnTo>
                  <a:pt x="2205" y="262726"/>
                </a:lnTo>
                <a:lnTo>
                  <a:pt x="2735" y="261905"/>
                </a:lnTo>
                <a:lnTo>
                  <a:pt x="3593" y="260419"/>
                </a:lnTo>
                <a:close/>
              </a:path>
              <a:path w="55879" h="274955">
                <a:moveTo>
                  <a:pt x="14541" y="270221"/>
                </a:moveTo>
                <a:lnTo>
                  <a:pt x="9356" y="274767"/>
                </a:lnTo>
                <a:lnTo>
                  <a:pt x="11377" y="274767"/>
                </a:lnTo>
                <a:lnTo>
                  <a:pt x="14541" y="271602"/>
                </a:lnTo>
                <a:lnTo>
                  <a:pt x="14541" y="270221"/>
                </a:lnTo>
                <a:close/>
              </a:path>
              <a:path w="55879" h="274955">
                <a:moveTo>
                  <a:pt x="1915" y="273384"/>
                </a:moveTo>
                <a:lnTo>
                  <a:pt x="2098" y="273678"/>
                </a:lnTo>
                <a:lnTo>
                  <a:pt x="2250" y="273719"/>
                </a:lnTo>
                <a:lnTo>
                  <a:pt x="1915" y="273384"/>
                </a:lnTo>
                <a:close/>
              </a:path>
              <a:path w="55879" h="274955">
                <a:moveTo>
                  <a:pt x="133" y="268791"/>
                </a:moveTo>
                <a:lnTo>
                  <a:pt x="133" y="271602"/>
                </a:lnTo>
                <a:lnTo>
                  <a:pt x="1915" y="273384"/>
                </a:lnTo>
                <a:lnTo>
                  <a:pt x="699" y="271423"/>
                </a:lnTo>
                <a:lnTo>
                  <a:pt x="133" y="268791"/>
                </a:lnTo>
                <a:close/>
              </a:path>
              <a:path w="55879" h="274955">
                <a:moveTo>
                  <a:pt x="19216" y="244664"/>
                </a:moveTo>
                <a:lnTo>
                  <a:pt x="17452" y="253481"/>
                </a:lnTo>
                <a:lnTo>
                  <a:pt x="16734" y="256760"/>
                </a:lnTo>
                <a:lnTo>
                  <a:pt x="14582" y="265351"/>
                </a:lnTo>
                <a:lnTo>
                  <a:pt x="14541" y="270221"/>
                </a:lnTo>
                <a:lnTo>
                  <a:pt x="15015" y="269453"/>
                </a:lnTo>
                <a:lnTo>
                  <a:pt x="16578" y="266744"/>
                </a:lnTo>
                <a:lnTo>
                  <a:pt x="22076" y="256494"/>
                </a:lnTo>
                <a:lnTo>
                  <a:pt x="24871" y="251651"/>
                </a:lnTo>
                <a:lnTo>
                  <a:pt x="23689" y="247246"/>
                </a:lnTo>
                <a:lnTo>
                  <a:pt x="19216" y="244664"/>
                </a:lnTo>
                <a:close/>
              </a:path>
              <a:path w="55879" h="274955">
                <a:moveTo>
                  <a:pt x="133" y="264919"/>
                </a:moveTo>
                <a:lnTo>
                  <a:pt x="84" y="265351"/>
                </a:lnTo>
                <a:lnTo>
                  <a:pt x="0" y="268171"/>
                </a:lnTo>
                <a:lnTo>
                  <a:pt x="133" y="268791"/>
                </a:lnTo>
                <a:lnTo>
                  <a:pt x="133" y="264919"/>
                </a:lnTo>
                <a:close/>
              </a:path>
              <a:path w="55879" h="274955">
                <a:moveTo>
                  <a:pt x="12486" y="261589"/>
                </a:moveTo>
                <a:lnTo>
                  <a:pt x="13761" y="263644"/>
                </a:lnTo>
                <a:lnTo>
                  <a:pt x="14312" y="266192"/>
                </a:lnTo>
                <a:lnTo>
                  <a:pt x="14381" y="267117"/>
                </a:lnTo>
                <a:lnTo>
                  <a:pt x="14486" y="266192"/>
                </a:lnTo>
                <a:lnTo>
                  <a:pt x="14541" y="263644"/>
                </a:lnTo>
                <a:lnTo>
                  <a:pt x="12486" y="261589"/>
                </a:lnTo>
                <a:close/>
              </a:path>
              <a:path w="55879" h="274955">
                <a:moveTo>
                  <a:pt x="14541" y="265709"/>
                </a:moveTo>
                <a:lnTo>
                  <a:pt x="14381" y="267117"/>
                </a:lnTo>
                <a:lnTo>
                  <a:pt x="14541" y="267117"/>
                </a:lnTo>
                <a:lnTo>
                  <a:pt x="14541" y="265709"/>
                </a:lnTo>
                <a:close/>
              </a:path>
              <a:path w="55879" h="274955">
                <a:moveTo>
                  <a:pt x="15808" y="260419"/>
                </a:moveTo>
                <a:lnTo>
                  <a:pt x="11316" y="260419"/>
                </a:lnTo>
                <a:lnTo>
                  <a:pt x="14541" y="263644"/>
                </a:lnTo>
                <a:lnTo>
                  <a:pt x="14541" y="265709"/>
                </a:lnTo>
                <a:lnTo>
                  <a:pt x="14582" y="265351"/>
                </a:lnTo>
                <a:lnTo>
                  <a:pt x="15808" y="260419"/>
                </a:lnTo>
                <a:close/>
              </a:path>
              <a:path w="55879" h="274955">
                <a:moveTo>
                  <a:pt x="295" y="263482"/>
                </a:moveTo>
                <a:lnTo>
                  <a:pt x="133" y="263644"/>
                </a:lnTo>
                <a:lnTo>
                  <a:pt x="133" y="264919"/>
                </a:lnTo>
                <a:lnTo>
                  <a:pt x="295" y="263482"/>
                </a:lnTo>
                <a:close/>
              </a:path>
              <a:path w="55879" h="274955">
                <a:moveTo>
                  <a:pt x="37517" y="13585"/>
                </a:moveTo>
                <a:lnTo>
                  <a:pt x="33680" y="60864"/>
                </a:lnTo>
                <a:lnTo>
                  <a:pt x="30972" y="75107"/>
                </a:lnTo>
                <a:lnTo>
                  <a:pt x="30436" y="78083"/>
                </a:lnTo>
                <a:lnTo>
                  <a:pt x="29377" y="85045"/>
                </a:lnTo>
                <a:lnTo>
                  <a:pt x="28992" y="88159"/>
                </a:lnTo>
                <a:lnTo>
                  <a:pt x="27621" y="100172"/>
                </a:lnTo>
                <a:lnTo>
                  <a:pt x="27115" y="104265"/>
                </a:lnTo>
                <a:lnTo>
                  <a:pt x="26817" y="106464"/>
                </a:lnTo>
                <a:lnTo>
                  <a:pt x="26005" y="111760"/>
                </a:lnTo>
                <a:lnTo>
                  <a:pt x="25416" y="115059"/>
                </a:lnTo>
                <a:lnTo>
                  <a:pt x="22589" y="129776"/>
                </a:lnTo>
                <a:lnTo>
                  <a:pt x="22051" y="132699"/>
                </a:lnTo>
                <a:lnTo>
                  <a:pt x="20685" y="141368"/>
                </a:lnTo>
                <a:lnTo>
                  <a:pt x="20208" y="144932"/>
                </a:lnTo>
                <a:lnTo>
                  <a:pt x="17993" y="162180"/>
                </a:lnTo>
                <a:lnTo>
                  <a:pt x="13448" y="195138"/>
                </a:lnTo>
                <a:lnTo>
                  <a:pt x="7598" y="228980"/>
                </a:lnTo>
                <a:lnTo>
                  <a:pt x="4516" y="244829"/>
                </a:lnTo>
                <a:lnTo>
                  <a:pt x="3412" y="250244"/>
                </a:lnTo>
                <a:lnTo>
                  <a:pt x="2702" y="253481"/>
                </a:lnTo>
                <a:lnTo>
                  <a:pt x="413" y="262583"/>
                </a:lnTo>
                <a:lnTo>
                  <a:pt x="295" y="263482"/>
                </a:lnTo>
                <a:lnTo>
                  <a:pt x="3359" y="260419"/>
                </a:lnTo>
                <a:lnTo>
                  <a:pt x="3593" y="260419"/>
                </a:lnTo>
                <a:lnTo>
                  <a:pt x="3987" y="259736"/>
                </a:lnTo>
                <a:lnTo>
                  <a:pt x="9485" y="249486"/>
                </a:lnTo>
                <a:lnTo>
                  <a:pt x="12391" y="244450"/>
                </a:lnTo>
                <a:lnTo>
                  <a:pt x="16797" y="243268"/>
                </a:lnTo>
                <a:lnTo>
                  <a:pt x="19494" y="243268"/>
                </a:lnTo>
                <a:lnTo>
                  <a:pt x="20581" y="237820"/>
                </a:lnTo>
                <a:lnTo>
                  <a:pt x="22555" y="227550"/>
                </a:lnTo>
                <a:lnTo>
                  <a:pt x="24516" y="217799"/>
                </a:lnTo>
                <a:lnTo>
                  <a:pt x="25055" y="214929"/>
                </a:lnTo>
                <a:lnTo>
                  <a:pt x="26221" y="207980"/>
                </a:lnTo>
                <a:lnTo>
                  <a:pt x="26769" y="204167"/>
                </a:lnTo>
                <a:lnTo>
                  <a:pt x="28837" y="188930"/>
                </a:lnTo>
                <a:lnTo>
                  <a:pt x="31102" y="172678"/>
                </a:lnTo>
                <a:lnTo>
                  <a:pt x="33141" y="157481"/>
                </a:lnTo>
                <a:lnTo>
                  <a:pt x="34484" y="146888"/>
                </a:lnTo>
                <a:lnTo>
                  <a:pt x="34949" y="143418"/>
                </a:lnTo>
                <a:lnTo>
                  <a:pt x="36249" y="135161"/>
                </a:lnTo>
                <a:lnTo>
                  <a:pt x="36770" y="132335"/>
                </a:lnTo>
                <a:lnTo>
                  <a:pt x="39599" y="117605"/>
                </a:lnTo>
                <a:lnTo>
                  <a:pt x="40215" y="114155"/>
                </a:lnTo>
                <a:lnTo>
                  <a:pt x="41083" y="108494"/>
                </a:lnTo>
                <a:lnTo>
                  <a:pt x="41400" y="106160"/>
                </a:lnTo>
                <a:lnTo>
                  <a:pt x="42175" y="99771"/>
                </a:lnTo>
                <a:lnTo>
                  <a:pt x="43289" y="89962"/>
                </a:lnTo>
                <a:lnTo>
                  <a:pt x="43658" y="86975"/>
                </a:lnTo>
                <a:lnTo>
                  <a:pt x="44646" y="80481"/>
                </a:lnTo>
                <a:lnTo>
                  <a:pt x="45157" y="77645"/>
                </a:lnTo>
                <a:lnTo>
                  <a:pt x="47505" y="65364"/>
                </a:lnTo>
                <a:lnTo>
                  <a:pt x="47889" y="63271"/>
                </a:lnTo>
                <a:lnTo>
                  <a:pt x="49637" y="51631"/>
                </a:lnTo>
                <a:lnTo>
                  <a:pt x="50511" y="44622"/>
                </a:lnTo>
                <a:lnTo>
                  <a:pt x="44170" y="44622"/>
                </a:lnTo>
                <a:lnTo>
                  <a:pt x="40944" y="41396"/>
                </a:lnTo>
                <a:lnTo>
                  <a:pt x="40944" y="36019"/>
                </a:lnTo>
                <a:lnTo>
                  <a:pt x="41271" y="28408"/>
                </a:lnTo>
                <a:lnTo>
                  <a:pt x="41154" y="25855"/>
                </a:lnTo>
                <a:lnTo>
                  <a:pt x="40918" y="24175"/>
                </a:lnTo>
                <a:lnTo>
                  <a:pt x="40698" y="23262"/>
                </a:lnTo>
                <a:lnTo>
                  <a:pt x="39576" y="19744"/>
                </a:lnTo>
                <a:lnTo>
                  <a:pt x="38575" y="16810"/>
                </a:lnTo>
                <a:lnTo>
                  <a:pt x="38042" y="15177"/>
                </a:lnTo>
                <a:lnTo>
                  <a:pt x="37744" y="14067"/>
                </a:lnTo>
                <a:lnTo>
                  <a:pt x="37702" y="13770"/>
                </a:lnTo>
                <a:lnTo>
                  <a:pt x="37517" y="13585"/>
                </a:lnTo>
                <a:close/>
              </a:path>
              <a:path w="55879" h="274955">
                <a:moveTo>
                  <a:pt x="16797" y="243268"/>
                </a:moveTo>
                <a:lnTo>
                  <a:pt x="12391" y="244450"/>
                </a:lnTo>
                <a:lnTo>
                  <a:pt x="9485" y="249486"/>
                </a:lnTo>
                <a:lnTo>
                  <a:pt x="3987" y="259736"/>
                </a:lnTo>
                <a:lnTo>
                  <a:pt x="2306" y="262583"/>
                </a:lnTo>
                <a:lnTo>
                  <a:pt x="2205" y="262726"/>
                </a:lnTo>
                <a:lnTo>
                  <a:pt x="2441" y="262458"/>
                </a:lnTo>
                <a:lnTo>
                  <a:pt x="2894" y="262007"/>
                </a:lnTo>
                <a:lnTo>
                  <a:pt x="3845" y="261363"/>
                </a:lnTo>
                <a:lnTo>
                  <a:pt x="5427" y="260488"/>
                </a:lnTo>
                <a:lnTo>
                  <a:pt x="11385" y="260488"/>
                </a:lnTo>
                <a:lnTo>
                  <a:pt x="15808" y="260419"/>
                </a:lnTo>
                <a:lnTo>
                  <a:pt x="16793" y="256494"/>
                </a:lnTo>
                <a:lnTo>
                  <a:pt x="17506" y="253235"/>
                </a:lnTo>
                <a:lnTo>
                  <a:pt x="19216" y="244664"/>
                </a:lnTo>
                <a:lnTo>
                  <a:pt x="16797" y="243268"/>
                </a:lnTo>
                <a:close/>
              </a:path>
              <a:path w="55879" h="274955">
                <a:moveTo>
                  <a:pt x="5427" y="260488"/>
                </a:moveTo>
                <a:lnTo>
                  <a:pt x="3845" y="261363"/>
                </a:lnTo>
                <a:lnTo>
                  <a:pt x="2894" y="262007"/>
                </a:lnTo>
                <a:lnTo>
                  <a:pt x="2315" y="262583"/>
                </a:lnTo>
                <a:lnTo>
                  <a:pt x="2205" y="262726"/>
                </a:lnTo>
                <a:lnTo>
                  <a:pt x="13191" y="262726"/>
                </a:lnTo>
                <a:lnTo>
                  <a:pt x="12486" y="261589"/>
                </a:lnTo>
                <a:lnTo>
                  <a:pt x="9201" y="260664"/>
                </a:lnTo>
                <a:lnTo>
                  <a:pt x="5427" y="260488"/>
                </a:lnTo>
                <a:close/>
              </a:path>
              <a:path w="55879" h="274955">
                <a:moveTo>
                  <a:pt x="11385" y="260488"/>
                </a:moveTo>
                <a:lnTo>
                  <a:pt x="5427" y="260488"/>
                </a:lnTo>
                <a:lnTo>
                  <a:pt x="9201" y="260664"/>
                </a:lnTo>
                <a:lnTo>
                  <a:pt x="12425" y="261528"/>
                </a:lnTo>
                <a:lnTo>
                  <a:pt x="11385" y="260488"/>
                </a:lnTo>
                <a:close/>
              </a:path>
              <a:path w="55879" h="274955">
                <a:moveTo>
                  <a:pt x="19494" y="243268"/>
                </a:moveTo>
                <a:lnTo>
                  <a:pt x="16797" y="243268"/>
                </a:lnTo>
                <a:lnTo>
                  <a:pt x="19216" y="244664"/>
                </a:lnTo>
                <a:lnTo>
                  <a:pt x="19494" y="243268"/>
                </a:lnTo>
                <a:close/>
              </a:path>
              <a:path w="55879" h="274955">
                <a:moveTo>
                  <a:pt x="51922" y="19974"/>
                </a:moveTo>
                <a:lnTo>
                  <a:pt x="39657" y="19974"/>
                </a:lnTo>
                <a:lnTo>
                  <a:pt x="40165" y="21494"/>
                </a:lnTo>
                <a:lnTo>
                  <a:pt x="40698" y="23262"/>
                </a:lnTo>
                <a:lnTo>
                  <a:pt x="40918" y="24175"/>
                </a:lnTo>
                <a:lnTo>
                  <a:pt x="41154" y="25855"/>
                </a:lnTo>
                <a:lnTo>
                  <a:pt x="41271" y="28408"/>
                </a:lnTo>
                <a:lnTo>
                  <a:pt x="40944" y="36019"/>
                </a:lnTo>
                <a:lnTo>
                  <a:pt x="40944" y="41396"/>
                </a:lnTo>
                <a:lnTo>
                  <a:pt x="44170" y="44622"/>
                </a:lnTo>
                <a:lnTo>
                  <a:pt x="50511" y="44622"/>
                </a:lnTo>
                <a:lnTo>
                  <a:pt x="51530" y="32802"/>
                </a:lnTo>
                <a:lnTo>
                  <a:pt x="51723" y="28408"/>
                </a:lnTo>
                <a:lnTo>
                  <a:pt x="51839" y="24175"/>
                </a:lnTo>
                <a:lnTo>
                  <a:pt x="51922" y="19974"/>
                </a:lnTo>
                <a:close/>
              </a:path>
              <a:path w="55879" h="274955">
                <a:moveTo>
                  <a:pt x="51925" y="11308"/>
                </a:moveTo>
                <a:lnTo>
                  <a:pt x="51839" y="24175"/>
                </a:lnTo>
                <a:lnTo>
                  <a:pt x="51723" y="28408"/>
                </a:lnTo>
                <a:lnTo>
                  <a:pt x="51530" y="32802"/>
                </a:lnTo>
                <a:lnTo>
                  <a:pt x="50511" y="44622"/>
                </a:lnTo>
                <a:lnTo>
                  <a:pt x="52128" y="44622"/>
                </a:lnTo>
                <a:lnTo>
                  <a:pt x="55354" y="41396"/>
                </a:lnTo>
                <a:lnTo>
                  <a:pt x="55366" y="36019"/>
                </a:lnTo>
                <a:lnTo>
                  <a:pt x="55694" y="28408"/>
                </a:lnTo>
                <a:lnTo>
                  <a:pt x="55706" y="25855"/>
                </a:lnTo>
                <a:lnTo>
                  <a:pt x="55068" y="21329"/>
                </a:lnTo>
                <a:lnTo>
                  <a:pt x="54687" y="19744"/>
                </a:lnTo>
                <a:lnTo>
                  <a:pt x="53789" y="16810"/>
                </a:lnTo>
                <a:lnTo>
                  <a:pt x="51925" y="11308"/>
                </a:lnTo>
                <a:close/>
              </a:path>
              <a:path w="55879" h="274955">
                <a:moveTo>
                  <a:pt x="39680" y="20045"/>
                </a:moveTo>
                <a:lnTo>
                  <a:pt x="39749" y="20252"/>
                </a:lnTo>
                <a:lnTo>
                  <a:pt x="39680" y="20045"/>
                </a:lnTo>
                <a:close/>
              </a:path>
              <a:path w="55879" h="274955">
                <a:moveTo>
                  <a:pt x="37702" y="13770"/>
                </a:moveTo>
                <a:lnTo>
                  <a:pt x="37744" y="14067"/>
                </a:lnTo>
                <a:lnTo>
                  <a:pt x="38042" y="15177"/>
                </a:lnTo>
                <a:lnTo>
                  <a:pt x="38762" y="17387"/>
                </a:lnTo>
                <a:lnTo>
                  <a:pt x="39680" y="20045"/>
                </a:lnTo>
                <a:lnTo>
                  <a:pt x="51922" y="19974"/>
                </a:lnTo>
                <a:lnTo>
                  <a:pt x="51923" y="16810"/>
                </a:lnTo>
                <a:lnTo>
                  <a:pt x="40741" y="16810"/>
                </a:lnTo>
                <a:lnTo>
                  <a:pt x="37702" y="13770"/>
                </a:lnTo>
                <a:close/>
              </a:path>
              <a:path w="55879" h="274955">
                <a:moveTo>
                  <a:pt x="48699" y="2401"/>
                </a:moveTo>
                <a:lnTo>
                  <a:pt x="40741" y="2401"/>
                </a:lnTo>
                <a:lnTo>
                  <a:pt x="37517" y="5627"/>
                </a:lnTo>
                <a:lnTo>
                  <a:pt x="37586" y="12948"/>
                </a:lnTo>
                <a:lnTo>
                  <a:pt x="37702" y="13770"/>
                </a:lnTo>
                <a:lnTo>
                  <a:pt x="40741" y="16810"/>
                </a:lnTo>
                <a:lnTo>
                  <a:pt x="48699" y="16810"/>
                </a:lnTo>
                <a:lnTo>
                  <a:pt x="51924" y="13586"/>
                </a:lnTo>
                <a:lnTo>
                  <a:pt x="51924" y="11943"/>
                </a:lnTo>
                <a:lnTo>
                  <a:pt x="44720" y="11943"/>
                </a:lnTo>
                <a:lnTo>
                  <a:pt x="51855" y="10937"/>
                </a:lnTo>
                <a:lnTo>
                  <a:pt x="51925" y="5627"/>
                </a:lnTo>
                <a:lnTo>
                  <a:pt x="48699" y="2401"/>
                </a:lnTo>
                <a:close/>
              </a:path>
              <a:path w="55879" h="274955">
                <a:moveTo>
                  <a:pt x="51924" y="13586"/>
                </a:moveTo>
                <a:lnTo>
                  <a:pt x="48699" y="16810"/>
                </a:lnTo>
                <a:lnTo>
                  <a:pt x="51923" y="16810"/>
                </a:lnTo>
                <a:lnTo>
                  <a:pt x="51924" y="13586"/>
                </a:lnTo>
                <a:close/>
              </a:path>
              <a:path w="55879" h="274955">
                <a:moveTo>
                  <a:pt x="37517" y="11943"/>
                </a:moveTo>
                <a:lnTo>
                  <a:pt x="37517" y="13586"/>
                </a:lnTo>
                <a:lnTo>
                  <a:pt x="37702" y="13770"/>
                </a:lnTo>
                <a:lnTo>
                  <a:pt x="37586" y="12948"/>
                </a:lnTo>
                <a:lnTo>
                  <a:pt x="37517" y="11943"/>
                </a:lnTo>
                <a:close/>
              </a:path>
              <a:path w="55879" h="274955">
                <a:moveTo>
                  <a:pt x="51855" y="10937"/>
                </a:moveTo>
                <a:lnTo>
                  <a:pt x="44720" y="11943"/>
                </a:lnTo>
                <a:lnTo>
                  <a:pt x="51924" y="11943"/>
                </a:lnTo>
                <a:lnTo>
                  <a:pt x="51896" y="11230"/>
                </a:lnTo>
                <a:lnTo>
                  <a:pt x="51855" y="10937"/>
                </a:lnTo>
                <a:close/>
              </a:path>
              <a:path w="55879" h="274955">
                <a:moveTo>
                  <a:pt x="51924" y="10937"/>
                </a:moveTo>
                <a:lnTo>
                  <a:pt x="51924" y="11307"/>
                </a:lnTo>
                <a:lnTo>
                  <a:pt x="51924" y="10937"/>
                </a:lnTo>
                <a:close/>
              </a:path>
              <a:path w="55879" h="274955">
                <a:moveTo>
                  <a:pt x="51894" y="11216"/>
                </a:moveTo>
                <a:close/>
              </a:path>
              <a:path w="55879" h="274955">
                <a:moveTo>
                  <a:pt x="51867" y="11023"/>
                </a:moveTo>
                <a:lnTo>
                  <a:pt x="51894" y="11216"/>
                </a:lnTo>
                <a:lnTo>
                  <a:pt x="51867" y="11023"/>
                </a:lnTo>
                <a:close/>
              </a:path>
              <a:path w="55879" h="274955">
                <a:moveTo>
                  <a:pt x="51925" y="0"/>
                </a:moveTo>
                <a:lnTo>
                  <a:pt x="37517" y="0"/>
                </a:lnTo>
                <a:lnTo>
                  <a:pt x="37517" y="5627"/>
                </a:lnTo>
                <a:lnTo>
                  <a:pt x="40741" y="2401"/>
                </a:lnTo>
                <a:lnTo>
                  <a:pt x="51925" y="2401"/>
                </a:lnTo>
                <a:lnTo>
                  <a:pt x="51925" y="0"/>
                </a:lnTo>
                <a:close/>
              </a:path>
              <a:path w="55879" h="274955">
                <a:moveTo>
                  <a:pt x="51925" y="2401"/>
                </a:moveTo>
                <a:lnTo>
                  <a:pt x="48699" y="2401"/>
                </a:lnTo>
                <a:lnTo>
                  <a:pt x="51925" y="5627"/>
                </a:lnTo>
                <a:lnTo>
                  <a:pt x="51925" y="2401"/>
                </a:lnTo>
                <a:close/>
              </a:path>
            </a:pathLst>
          </a:custGeom>
          <a:solidFill>
            <a:srgbClr val="000000"/>
          </a:solidFill>
        </p:spPr>
        <p:txBody>
          <a:bodyPr wrap="square" lIns="0" tIns="0" rIns="0" bIns="0" rtlCol="0"/>
          <a:lstStyle/>
          <a:p>
            <a:endParaRPr/>
          </a:p>
        </p:txBody>
      </p:sp>
      <p:sp>
        <p:nvSpPr>
          <p:cNvPr id="13" name="object 13"/>
          <p:cNvSpPr/>
          <p:nvPr/>
        </p:nvSpPr>
        <p:spPr>
          <a:xfrm>
            <a:off x="4730696" y="978588"/>
            <a:ext cx="157886" cy="227877"/>
          </a:xfrm>
          <a:custGeom>
            <a:avLst/>
            <a:gdLst/>
            <a:ahLst/>
            <a:cxnLst/>
            <a:rect l="l" t="t" r="r" b="b"/>
            <a:pathLst>
              <a:path w="184785" h="266700">
                <a:moveTo>
                  <a:pt x="102973" y="195148"/>
                </a:moveTo>
                <a:lnTo>
                  <a:pt x="93643" y="198128"/>
                </a:lnTo>
                <a:lnTo>
                  <a:pt x="50844" y="211035"/>
                </a:lnTo>
                <a:lnTo>
                  <a:pt x="36733" y="215506"/>
                </a:lnTo>
                <a:lnTo>
                  <a:pt x="1142" y="235901"/>
                </a:lnTo>
                <a:lnTo>
                  <a:pt x="0" y="246829"/>
                </a:lnTo>
                <a:lnTo>
                  <a:pt x="108" y="251475"/>
                </a:lnTo>
                <a:lnTo>
                  <a:pt x="750" y="254905"/>
                </a:lnTo>
                <a:lnTo>
                  <a:pt x="4921" y="261421"/>
                </a:lnTo>
                <a:lnTo>
                  <a:pt x="8536" y="264142"/>
                </a:lnTo>
                <a:lnTo>
                  <a:pt x="15214" y="266381"/>
                </a:lnTo>
                <a:lnTo>
                  <a:pt x="17000" y="266381"/>
                </a:lnTo>
                <a:lnTo>
                  <a:pt x="22793" y="265863"/>
                </a:lnTo>
                <a:lnTo>
                  <a:pt x="23472" y="265819"/>
                </a:lnTo>
                <a:lnTo>
                  <a:pt x="55701" y="265819"/>
                </a:lnTo>
                <a:lnTo>
                  <a:pt x="58955" y="265649"/>
                </a:lnTo>
                <a:lnTo>
                  <a:pt x="62198" y="265355"/>
                </a:lnTo>
                <a:lnTo>
                  <a:pt x="69565" y="264490"/>
                </a:lnTo>
                <a:lnTo>
                  <a:pt x="79603" y="263154"/>
                </a:lnTo>
                <a:lnTo>
                  <a:pt x="93488" y="260978"/>
                </a:lnTo>
                <a:lnTo>
                  <a:pt x="101275" y="259908"/>
                </a:lnTo>
                <a:lnTo>
                  <a:pt x="103716" y="259510"/>
                </a:lnTo>
                <a:lnTo>
                  <a:pt x="109638" y="258093"/>
                </a:lnTo>
                <a:lnTo>
                  <a:pt x="112498" y="257180"/>
                </a:lnTo>
                <a:lnTo>
                  <a:pt x="119286" y="254728"/>
                </a:lnTo>
                <a:lnTo>
                  <a:pt x="124922" y="252905"/>
                </a:lnTo>
                <a:lnTo>
                  <a:pt x="126764" y="252140"/>
                </a:lnTo>
                <a:lnTo>
                  <a:pt x="127120" y="251838"/>
                </a:lnTo>
                <a:lnTo>
                  <a:pt x="17165" y="251838"/>
                </a:lnTo>
                <a:lnTo>
                  <a:pt x="16154" y="251499"/>
                </a:lnTo>
                <a:lnTo>
                  <a:pt x="15235" y="250807"/>
                </a:lnTo>
                <a:lnTo>
                  <a:pt x="14695" y="249965"/>
                </a:lnTo>
                <a:lnTo>
                  <a:pt x="14496" y="248899"/>
                </a:lnTo>
                <a:lnTo>
                  <a:pt x="14380" y="245351"/>
                </a:lnTo>
                <a:lnTo>
                  <a:pt x="14415" y="243390"/>
                </a:lnTo>
                <a:lnTo>
                  <a:pt x="55598" y="224650"/>
                </a:lnTo>
                <a:lnTo>
                  <a:pt x="90596" y="214137"/>
                </a:lnTo>
                <a:lnTo>
                  <a:pt x="98084" y="211836"/>
                </a:lnTo>
                <a:lnTo>
                  <a:pt x="106187" y="209247"/>
                </a:lnTo>
                <a:lnTo>
                  <a:pt x="106337" y="207738"/>
                </a:lnTo>
                <a:lnTo>
                  <a:pt x="107030" y="201862"/>
                </a:lnTo>
                <a:lnTo>
                  <a:pt x="107311" y="198093"/>
                </a:lnTo>
                <a:lnTo>
                  <a:pt x="107032" y="197227"/>
                </a:lnTo>
                <a:lnTo>
                  <a:pt x="102973" y="195148"/>
                </a:lnTo>
                <a:close/>
              </a:path>
              <a:path w="184785" h="266700">
                <a:moveTo>
                  <a:pt x="55701" y="265819"/>
                </a:moveTo>
                <a:lnTo>
                  <a:pt x="40776" y="265819"/>
                </a:lnTo>
                <a:lnTo>
                  <a:pt x="50070" y="265981"/>
                </a:lnTo>
                <a:lnTo>
                  <a:pt x="52617" y="265981"/>
                </a:lnTo>
                <a:lnTo>
                  <a:pt x="55701" y="265819"/>
                </a:lnTo>
                <a:close/>
              </a:path>
              <a:path w="184785" h="266700">
                <a:moveTo>
                  <a:pt x="40893" y="251410"/>
                </a:moveTo>
                <a:lnTo>
                  <a:pt x="22877" y="251413"/>
                </a:lnTo>
                <a:lnTo>
                  <a:pt x="21919" y="251475"/>
                </a:lnTo>
                <a:lnTo>
                  <a:pt x="17856" y="251838"/>
                </a:lnTo>
                <a:lnTo>
                  <a:pt x="127120" y="251838"/>
                </a:lnTo>
                <a:lnTo>
                  <a:pt x="127437" y="251569"/>
                </a:lnTo>
                <a:lnTo>
                  <a:pt x="49995" y="251569"/>
                </a:lnTo>
                <a:lnTo>
                  <a:pt x="40893" y="251410"/>
                </a:lnTo>
                <a:close/>
              </a:path>
              <a:path w="184785" h="266700">
                <a:moveTo>
                  <a:pt x="134396" y="238643"/>
                </a:moveTo>
                <a:lnTo>
                  <a:pt x="119935" y="238643"/>
                </a:lnTo>
                <a:lnTo>
                  <a:pt x="119852" y="239055"/>
                </a:lnTo>
                <a:lnTo>
                  <a:pt x="119657" y="239275"/>
                </a:lnTo>
                <a:lnTo>
                  <a:pt x="119468" y="239436"/>
                </a:lnTo>
                <a:lnTo>
                  <a:pt x="118486" y="239844"/>
                </a:lnTo>
                <a:lnTo>
                  <a:pt x="114020" y="241297"/>
                </a:lnTo>
                <a:lnTo>
                  <a:pt x="108059" y="243462"/>
                </a:lnTo>
                <a:lnTo>
                  <a:pt x="105652" y="244231"/>
                </a:lnTo>
                <a:lnTo>
                  <a:pt x="100971" y="245351"/>
                </a:lnTo>
                <a:lnTo>
                  <a:pt x="98850" y="245698"/>
                </a:lnTo>
                <a:lnTo>
                  <a:pt x="90640" y="246829"/>
                </a:lnTo>
                <a:lnTo>
                  <a:pt x="77494" y="248899"/>
                </a:lnTo>
                <a:lnTo>
                  <a:pt x="66102" y="250400"/>
                </a:lnTo>
                <a:lnTo>
                  <a:pt x="60821" y="251009"/>
                </a:lnTo>
                <a:lnTo>
                  <a:pt x="57861" y="251278"/>
                </a:lnTo>
                <a:lnTo>
                  <a:pt x="52310" y="251569"/>
                </a:lnTo>
                <a:lnTo>
                  <a:pt x="127437" y="251569"/>
                </a:lnTo>
                <a:lnTo>
                  <a:pt x="131329" y="248268"/>
                </a:lnTo>
                <a:lnTo>
                  <a:pt x="132968" y="245482"/>
                </a:lnTo>
                <a:lnTo>
                  <a:pt x="134362" y="240592"/>
                </a:lnTo>
                <a:lnTo>
                  <a:pt x="134396" y="238643"/>
                </a:lnTo>
                <a:close/>
              </a:path>
              <a:path w="184785" h="266700">
                <a:moveTo>
                  <a:pt x="119837" y="238971"/>
                </a:moveTo>
                <a:close/>
              </a:path>
              <a:path w="184785" h="266700">
                <a:moveTo>
                  <a:pt x="167904" y="14805"/>
                </a:moveTo>
                <a:lnTo>
                  <a:pt x="124210" y="14805"/>
                </a:lnTo>
                <a:lnTo>
                  <a:pt x="135781" y="15722"/>
                </a:lnTo>
                <a:lnTo>
                  <a:pt x="139358" y="16287"/>
                </a:lnTo>
                <a:lnTo>
                  <a:pt x="168604" y="43418"/>
                </a:lnTo>
                <a:lnTo>
                  <a:pt x="170152" y="60637"/>
                </a:lnTo>
                <a:lnTo>
                  <a:pt x="169339" y="71173"/>
                </a:lnTo>
                <a:lnTo>
                  <a:pt x="152926" y="111503"/>
                </a:lnTo>
                <a:lnTo>
                  <a:pt x="146461" y="122613"/>
                </a:lnTo>
                <a:lnTo>
                  <a:pt x="144533" y="125962"/>
                </a:lnTo>
                <a:lnTo>
                  <a:pt x="141571" y="131206"/>
                </a:lnTo>
                <a:lnTo>
                  <a:pt x="136201" y="141239"/>
                </a:lnTo>
                <a:lnTo>
                  <a:pt x="134986" y="143438"/>
                </a:lnTo>
                <a:lnTo>
                  <a:pt x="132438" y="147599"/>
                </a:lnTo>
                <a:lnTo>
                  <a:pt x="131331" y="149256"/>
                </a:lnTo>
                <a:lnTo>
                  <a:pt x="125936" y="156979"/>
                </a:lnTo>
                <a:lnTo>
                  <a:pt x="125080" y="158255"/>
                </a:lnTo>
                <a:lnTo>
                  <a:pt x="107549" y="195963"/>
                </a:lnTo>
                <a:lnTo>
                  <a:pt x="107322" y="198128"/>
                </a:lnTo>
                <a:lnTo>
                  <a:pt x="109474" y="204801"/>
                </a:lnTo>
                <a:lnTo>
                  <a:pt x="107394" y="208861"/>
                </a:lnTo>
                <a:lnTo>
                  <a:pt x="106187" y="209247"/>
                </a:lnTo>
                <a:lnTo>
                  <a:pt x="106084" y="211023"/>
                </a:lnTo>
                <a:lnTo>
                  <a:pt x="105995" y="211836"/>
                </a:lnTo>
                <a:lnTo>
                  <a:pt x="113297" y="229571"/>
                </a:lnTo>
                <a:lnTo>
                  <a:pt x="114067" y="230668"/>
                </a:lnTo>
                <a:lnTo>
                  <a:pt x="114946" y="231759"/>
                </a:lnTo>
                <a:lnTo>
                  <a:pt x="118648" y="236139"/>
                </a:lnTo>
                <a:lnTo>
                  <a:pt x="119456" y="237559"/>
                </a:lnTo>
                <a:lnTo>
                  <a:pt x="119683" y="238147"/>
                </a:lnTo>
                <a:lnTo>
                  <a:pt x="119837" y="238971"/>
                </a:lnTo>
                <a:lnTo>
                  <a:pt x="119935" y="238643"/>
                </a:lnTo>
                <a:lnTo>
                  <a:pt x="134396" y="238643"/>
                </a:lnTo>
                <a:lnTo>
                  <a:pt x="134232" y="237559"/>
                </a:lnTo>
                <a:lnTo>
                  <a:pt x="133534" y="233833"/>
                </a:lnTo>
                <a:lnTo>
                  <a:pt x="132734" y="231759"/>
                </a:lnTo>
                <a:lnTo>
                  <a:pt x="130499" y="227832"/>
                </a:lnTo>
                <a:lnTo>
                  <a:pt x="126024" y="222538"/>
                </a:lnTo>
                <a:lnTo>
                  <a:pt x="125543" y="221937"/>
                </a:lnTo>
                <a:lnTo>
                  <a:pt x="122008" y="217031"/>
                </a:lnTo>
                <a:lnTo>
                  <a:pt x="120926" y="215480"/>
                </a:lnTo>
                <a:lnTo>
                  <a:pt x="120341" y="214449"/>
                </a:lnTo>
                <a:lnTo>
                  <a:pt x="120249" y="214165"/>
                </a:lnTo>
                <a:lnTo>
                  <a:pt x="120410" y="212562"/>
                </a:lnTo>
                <a:lnTo>
                  <a:pt x="120562" y="210278"/>
                </a:lnTo>
                <a:lnTo>
                  <a:pt x="121378" y="203206"/>
                </a:lnTo>
                <a:lnTo>
                  <a:pt x="121701" y="199081"/>
                </a:lnTo>
                <a:lnTo>
                  <a:pt x="121820" y="198093"/>
                </a:lnTo>
                <a:lnTo>
                  <a:pt x="139384" y="162873"/>
                </a:lnTo>
                <a:lnTo>
                  <a:pt x="143295" y="157289"/>
                </a:lnTo>
                <a:lnTo>
                  <a:pt x="144546" y="155417"/>
                </a:lnTo>
                <a:lnTo>
                  <a:pt x="147472" y="150637"/>
                </a:lnTo>
                <a:lnTo>
                  <a:pt x="148774" y="148281"/>
                </a:lnTo>
                <a:lnTo>
                  <a:pt x="154191" y="138160"/>
                </a:lnTo>
                <a:lnTo>
                  <a:pt x="157043" y="133111"/>
                </a:lnTo>
                <a:lnTo>
                  <a:pt x="165273" y="118931"/>
                </a:lnTo>
                <a:lnTo>
                  <a:pt x="171088" y="109636"/>
                </a:lnTo>
                <a:lnTo>
                  <a:pt x="172566" y="107118"/>
                </a:lnTo>
                <a:lnTo>
                  <a:pt x="184603" y="60637"/>
                </a:lnTo>
                <a:lnTo>
                  <a:pt x="184621" y="55551"/>
                </a:lnTo>
                <a:lnTo>
                  <a:pt x="183636" y="45225"/>
                </a:lnTo>
                <a:lnTo>
                  <a:pt x="168976" y="15539"/>
                </a:lnTo>
                <a:lnTo>
                  <a:pt x="167904" y="14805"/>
                </a:lnTo>
                <a:close/>
              </a:path>
              <a:path w="184785" h="266700">
                <a:moveTo>
                  <a:pt x="120257" y="214083"/>
                </a:moveTo>
                <a:close/>
              </a:path>
              <a:path w="184785" h="266700">
                <a:moveTo>
                  <a:pt x="107322" y="198128"/>
                </a:moveTo>
                <a:lnTo>
                  <a:pt x="106991" y="202194"/>
                </a:lnTo>
                <a:lnTo>
                  <a:pt x="106187" y="209247"/>
                </a:lnTo>
                <a:lnTo>
                  <a:pt x="107394" y="208861"/>
                </a:lnTo>
                <a:lnTo>
                  <a:pt x="109474" y="204801"/>
                </a:lnTo>
                <a:lnTo>
                  <a:pt x="107322" y="198128"/>
                </a:lnTo>
                <a:close/>
              </a:path>
              <a:path w="184785" h="266700">
                <a:moveTo>
                  <a:pt x="64638" y="0"/>
                </a:moveTo>
                <a:lnTo>
                  <a:pt x="62342" y="0"/>
                </a:lnTo>
                <a:lnTo>
                  <a:pt x="55282" y="2207"/>
                </a:lnTo>
                <a:lnTo>
                  <a:pt x="51726" y="4631"/>
                </a:lnTo>
                <a:lnTo>
                  <a:pt x="48491" y="10807"/>
                </a:lnTo>
                <a:lnTo>
                  <a:pt x="48607" y="12810"/>
                </a:lnTo>
                <a:lnTo>
                  <a:pt x="49202" y="16532"/>
                </a:lnTo>
                <a:lnTo>
                  <a:pt x="49421" y="18126"/>
                </a:lnTo>
                <a:lnTo>
                  <a:pt x="49819" y="19766"/>
                </a:lnTo>
                <a:lnTo>
                  <a:pt x="50759" y="22905"/>
                </a:lnTo>
                <a:lnTo>
                  <a:pt x="52555" y="28596"/>
                </a:lnTo>
                <a:lnTo>
                  <a:pt x="53864" y="32823"/>
                </a:lnTo>
                <a:lnTo>
                  <a:pt x="56500" y="40575"/>
                </a:lnTo>
                <a:lnTo>
                  <a:pt x="60359" y="51013"/>
                </a:lnTo>
                <a:lnTo>
                  <a:pt x="61637" y="54213"/>
                </a:lnTo>
                <a:lnTo>
                  <a:pt x="66786" y="66827"/>
                </a:lnTo>
                <a:lnTo>
                  <a:pt x="68918" y="72169"/>
                </a:lnTo>
                <a:lnTo>
                  <a:pt x="73109" y="73968"/>
                </a:lnTo>
                <a:lnTo>
                  <a:pt x="80500" y="71018"/>
                </a:lnTo>
                <a:lnTo>
                  <a:pt x="82300" y="66827"/>
                </a:lnTo>
                <a:lnTo>
                  <a:pt x="80825" y="63131"/>
                </a:lnTo>
                <a:lnTo>
                  <a:pt x="75037" y="48914"/>
                </a:lnTo>
                <a:lnTo>
                  <a:pt x="73798" y="45811"/>
                </a:lnTo>
                <a:lnTo>
                  <a:pt x="70103" y="35817"/>
                </a:lnTo>
                <a:lnTo>
                  <a:pt x="67550" y="28309"/>
                </a:lnTo>
                <a:lnTo>
                  <a:pt x="65663" y="22219"/>
                </a:lnTo>
                <a:lnTo>
                  <a:pt x="64369" y="18126"/>
                </a:lnTo>
                <a:lnTo>
                  <a:pt x="63814" y="16269"/>
                </a:lnTo>
                <a:lnTo>
                  <a:pt x="63567" y="15234"/>
                </a:lnTo>
                <a:lnTo>
                  <a:pt x="62437" y="15234"/>
                </a:lnTo>
                <a:lnTo>
                  <a:pt x="63090" y="13990"/>
                </a:lnTo>
                <a:lnTo>
                  <a:pt x="63207" y="12810"/>
                </a:lnTo>
                <a:lnTo>
                  <a:pt x="164990" y="12810"/>
                </a:lnTo>
                <a:lnTo>
                  <a:pt x="127949" y="637"/>
                </a:lnTo>
                <a:lnTo>
                  <a:pt x="74169" y="637"/>
                </a:lnTo>
                <a:lnTo>
                  <a:pt x="73124" y="589"/>
                </a:lnTo>
                <a:lnTo>
                  <a:pt x="64638" y="0"/>
                </a:lnTo>
                <a:close/>
              </a:path>
              <a:path w="184785" h="266700">
                <a:moveTo>
                  <a:pt x="63207" y="12810"/>
                </a:moveTo>
                <a:lnTo>
                  <a:pt x="63218" y="13319"/>
                </a:lnTo>
                <a:lnTo>
                  <a:pt x="63090" y="13990"/>
                </a:lnTo>
                <a:lnTo>
                  <a:pt x="62437" y="15234"/>
                </a:lnTo>
                <a:lnTo>
                  <a:pt x="62894" y="14923"/>
                </a:lnTo>
                <a:lnTo>
                  <a:pt x="63493" y="14736"/>
                </a:lnTo>
                <a:lnTo>
                  <a:pt x="63207" y="12810"/>
                </a:lnTo>
                <a:close/>
              </a:path>
              <a:path w="184785" h="266700">
                <a:moveTo>
                  <a:pt x="63493" y="14736"/>
                </a:moveTo>
                <a:lnTo>
                  <a:pt x="62894" y="14923"/>
                </a:lnTo>
                <a:lnTo>
                  <a:pt x="62437" y="15234"/>
                </a:lnTo>
                <a:lnTo>
                  <a:pt x="63567" y="15234"/>
                </a:lnTo>
                <a:lnTo>
                  <a:pt x="63493" y="14736"/>
                </a:lnTo>
                <a:close/>
              </a:path>
              <a:path w="184785" h="266700">
                <a:moveTo>
                  <a:pt x="167492" y="14523"/>
                </a:moveTo>
                <a:lnTo>
                  <a:pt x="65783" y="14523"/>
                </a:lnTo>
                <a:lnTo>
                  <a:pt x="72450" y="14986"/>
                </a:lnTo>
                <a:lnTo>
                  <a:pt x="73765" y="15046"/>
                </a:lnTo>
                <a:lnTo>
                  <a:pt x="111634" y="15046"/>
                </a:lnTo>
                <a:lnTo>
                  <a:pt x="121766" y="14805"/>
                </a:lnTo>
                <a:lnTo>
                  <a:pt x="167904" y="14805"/>
                </a:lnTo>
                <a:lnTo>
                  <a:pt x="167492" y="14523"/>
                </a:lnTo>
                <a:close/>
              </a:path>
              <a:path w="184785" h="266700">
                <a:moveTo>
                  <a:pt x="164990" y="12810"/>
                </a:moveTo>
                <a:lnTo>
                  <a:pt x="63207" y="12810"/>
                </a:lnTo>
                <a:lnTo>
                  <a:pt x="63493" y="14736"/>
                </a:lnTo>
                <a:lnTo>
                  <a:pt x="64173" y="14523"/>
                </a:lnTo>
                <a:lnTo>
                  <a:pt x="167492" y="14523"/>
                </a:lnTo>
                <a:lnTo>
                  <a:pt x="164990" y="12810"/>
                </a:lnTo>
                <a:close/>
              </a:path>
              <a:path w="184785" h="266700">
                <a:moveTo>
                  <a:pt x="124652" y="389"/>
                </a:moveTo>
                <a:lnTo>
                  <a:pt x="121894" y="389"/>
                </a:lnTo>
                <a:lnTo>
                  <a:pt x="111478" y="637"/>
                </a:lnTo>
                <a:lnTo>
                  <a:pt x="127949" y="637"/>
                </a:lnTo>
                <a:lnTo>
                  <a:pt x="124652" y="389"/>
                </a:lnTo>
                <a:close/>
              </a:path>
            </a:pathLst>
          </a:custGeom>
          <a:solidFill>
            <a:srgbClr val="000000"/>
          </a:solidFill>
        </p:spPr>
        <p:txBody>
          <a:bodyPr wrap="square" lIns="0" tIns="0" rIns="0" bIns="0" rtlCol="0"/>
          <a:lstStyle/>
          <a:p>
            <a:endParaRPr/>
          </a:p>
        </p:txBody>
      </p:sp>
      <p:sp>
        <p:nvSpPr>
          <p:cNvPr id="14" name="object 14"/>
          <p:cNvSpPr/>
          <p:nvPr/>
        </p:nvSpPr>
        <p:spPr>
          <a:xfrm>
            <a:off x="5106555" y="1008076"/>
            <a:ext cx="252834" cy="187184"/>
          </a:xfrm>
          <a:custGeom>
            <a:avLst/>
            <a:gdLst/>
            <a:ahLst/>
            <a:cxnLst/>
            <a:rect l="l" t="t" r="r" b="b"/>
            <a:pathLst>
              <a:path w="295910" h="219075">
                <a:moveTo>
                  <a:pt x="9987" y="184589"/>
                </a:moveTo>
                <a:lnTo>
                  <a:pt x="5426" y="184706"/>
                </a:lnTo>
                <a:lnTo>
                  <a:pt x="0" y="190419"/>
                </a:lnTo>
                <a:lnTo>
                  <a:pt x="6" y="192789"/>
                </a:lnTo>
                <a:lnTo>
                  <a:pt x="117" y="195087"/>
                </a:lnTo>
                <a:lnTo>
                  <a:pt x="4346" y="199105"/>
                </a:lnTo>
                <a:lnTo>
                  <a:pt x="5499" y="200346"/>
                </a:lnTo>
                <a:lnTo>
                  <a:pt x="39532" y="218357"/>
                </a:lnTo>
                <a:lnTo>
                  <a:pt x="44259" y="218730"/>
                </a:lnTo>
                <a:lnTo>
                  <a:pt x="47150" y="218730"/>
                </a:lnTo>
                <a:lnTo>
                  <a:pt x="58791" y="218453"/>
                </a:lnTo>
                <a:lnTo>
                  <a:pt x="134511" y="218453"/>
                </a:lnTo>
                <a:lnTo>
                  <a:pt x="187099" y="214966"/>
                </a:lnTo>
                <a:lnTo>
                  <a:pt x="224788" y="204313"/>
                </a:lnTo>
                <a:lnTo>
                  <a:pt x="44724" y="204313"/>
                </a:lnTo>
                <a:lnTo>
                  <a:pt x="40462" y="203977"/>
                </a:lnTo>
                <a:lnTo>
                  <a:pt x="15952" y="190419"/>
                </a:lnTo>
                <a:lnTo>
                  <a:pt x="14635" y="189003"/>
                </a:lnTo>
                <a:lnTo>
                  <a:pt x="9987" y="184589"/>
                </a:lnTo>
                <a:close/>
              </a:path>
              <a:path w="295910" h="219075">
                <a:moveTo>
                  <a:pt x="134511" y="218453"/>
                </a:moveTo>
                <a:lnTo>
                  <a:pt x="58791" y="218453"/>
                </a:lnTo>
                <a:lnTo>
                  <a:pt x="126357" y="218545"/>
                </a:lnTo>
                <a:lnTo>
                  <a:pt x="130021" y="218545"/>
                </a:lnTo>
                <a:lnTo>
                  <a:pt x="134511" y="218453"/>
                </a:lnTo>
                <a:close/>
              </a:path>
              <a:path w="295910" h="219075">
                <a:moveTo>
                  <a:pt x="112020" y="204045"/>
                </a:moveTo>
                <a:lnTo>
                  <a:pt x="58636" y="204045"/>
                </a:lnTo>
                <a:lnTo>
                  <a:pt x="47306" y="204313"/>
                </a:lnTo>
                <a:lnTo>
                  <a:pt x="224788" y="204313"/>
                </a:lnTo>
                <a:lnTo>
                  <a:pt x="224912" y="204135"/>
                </a:lnTo>
                <a:lnTo>
                  <a:pt x="126323" y="204135"/>
                </a:lnTo>
                <a:lnTo>
                  <a:pt x="112020" y="204045"/>
                </a:lnTo>
                <a:close/>
              </a:path>
              <a:path w="295910" h="219075">
                <a:moveTo>
                  <a:pt x="211191" y="195502"/>
                </a:moveTo>
                <a:lnTo>
                  <a:pt x="161597" y="202838"/>
                </a:lnTo>
                <a:lnTo>
                  <a:pt x="129902" y="204135"/>
                </a:lnTo>
                <a:lnTo>
                  <a:pt x="224912" y="204135"/>
                </a:lnTo>
                <a:lnTo>
                  <a:pt x="226856" y="201330"/>
                </a:lnTo>
                <a:lnTo>
                  <a:pt x="227223" y="199105"/>
                </a:lnTo>
                <a:lnTo>
                  <a:pt x="227166" y="198583"/>
                </a:lnTo>
                <a:lnTo>
                  <a:pt x="212657" y="198583"/>
                </a:lnTo>
                <a:lnTo>
                  <a:pt x="212384" y="197303"/>
                </a:lnTo>
                <a:lnTo>
                  <a:pt x="211564" y="195931"/>
                </a:lnTo>
                <a:lnTo>
                  <a:pt x="211191" y="195502"/>
                </a:lnTo>
                <a:close/>
              </a:path>
              <a:path w="295910" h="219075">
                <a:moveTo>
                  <a:pt x="212607" y="197180"/>
                </a:moveTo>
                <a:lnTo>
                  <a:pt x="212358" y="197180"/>
                </a:lnTo>
                <a:lnTo>
                  <a:pt x="212433" y="197384"/>
                </a:lnTo>
                <a:lnTo>
                  <a:pt x="212483" y="197766"/>
                </a:lnTo>
                <a:lnTo>
                  <a:pt x="212657" y="198583"/>
                </a:lnTo>
                <a:lnTo>
                  <a:pt x="212607" y="197180"/>
                </a:lnTo>
                <a:close/>
              </a:path>
              <a:path w="295910" h="219075">
                <a:moveTo>
                  <a:pt x="226496" y="194390"/>
                </a:moveTo>
                <a:lnTo>
                  <a:pt x="214136" y="194390"/>
                </a:lnTo>
                <a:lnTo>
                  <a:pt x="212746" y="196395"/>
                </a:lnTo>
                <a:lnTo>
                  <a:pt x="212657" y="198583"/>
                </a:lnTo>
                <a:lnTo>
                  <a:pt x="227166" y="198583"/>
                </a:lnTo>
                <a:lnTo>
                  <a:pt x="226887" y="196216"/>
                </a:lnTo>
                <a:lnTo>
                  <a:pt x="226496" y="194390"/>
                </a:lnTo>
                <a:close/>
              </a:path>
              <a:path w="295910" h="219075">
                <a:moveTo>
                  <a:pt x="212384" y="197303"/>
                </a:moveTo>
                <a:close/>
              </a:path>
              <a:path w="295910" h="219075">
                <a:moveTo>
                  <a:pt x="214136" y="194390"/>
                </a:moveTo>
                <a:lnTo>
                  <a:pt x="213990" y="194477"/>
                </a:lnTo>
                <a:lnTo>
                  <a:pt x="212486" y="195087"/>
                </a:lnTo>
                <a:lnTo>
                  <a:pt x="211191" y="195502"/>
                </a:lnTo>
                <a:lnTo>
                  <a:pt x="211564" y="195931"/>
                </a:lnTo>
                <a:lnTo>
                  <a:pt x="212384" y="197303"/>
                </a:lnTo>
                <a:lnTo>
                  <a:pt x="212607" y="197180"/>
                </a:lnTo>
                <a:lnTo>
                  <a:pt x="212746" y="196395"/>
                </a:lnTo>
                <a:lnTo>
                  <a:pt x="214136" y="194390"/>
                </a:lnTo>
                <a:close/>
              </a:path>
              <a:path w="295910" h="219075">
                <a:moveTo>
                  <a:pt x="269818" y="0"/>
                </a:moveTo>
                <a:lnTo>
                  <a:pt x="237022" y="12576"/>
                </a:lnTo>
                <a:lnTo>
                  <a:pt x="226818" y="18793"/>
                </a:lnTo>
                <a:lnTo>
                  <a:pt x="195896" y="41755"/>
                </a:lnTo>
                <a:lnTo>
                  <a:pt x="166733" y="69888"/>
                </a:lnTo>
                <a:lnTo>
                  <a:pt x="145751" y="103673"/>
                </a:lnTo>
                <a:lnTo>
                  <a:pt x="142315" y="125114"/>
                </a:lnTo>
                <a:lnTo>
                  <a:pt x="142344" y="128943"/>
                </a:lnTo>
                <a:lnTo>
                  <a:pt x="142588" y="134533"/>
                </a:lnTo>
                <a:lnTo>
                  <a:pt x="142613" y="142118"/>
                </a:lnTo>
                <a:lnTo>
                  <a:pt x="142703" y="143149"/>
                </a:lnTo>
                <a:lnTo>
                  <a:pt x="145417" y="149447"/>
                </a:lnTo>
                <a:lnTo>
                  <a:pt x="147155" y="151354"/>
                </a:lnTo>
                <a:lnTo>
                  <a:pt x="152546" y="156235"/>
                </a:lnTo>
                <a:lnTo>
                  <a:pt x="155533" y="159005"/>
                </a:lnTo>
                <a:lnTo>
                  <a:pt x="159293" y="161834"/>
                </a:lnTo>
                <a:lnTo>
                  <a:pt x="165491" y="165929"/>
                </a:lnTo>
                <a:lnTo>
                  <a:pt x="167118" y="166857"/>
                </a:lnTo>
                <a:lnTo>
                  <a:pt x="173238" y="170157"/>
                </a:lnTo>
                <a:lnTo>
                  <a:pt x="176681" y="172187"/>
                </a:lnTo>
                <a:lnTo>
                  <a:pt x="182970" y="176006"/>
                </a:lnTo>
                <a:lnTo>
                  <a:pt x="185454" y="177457"/>
                </a:lnTo>
                <a:lnTo>
                  <a:pt x="192491" y="181362"/>
                </a:lnTo>
                <a:lnTo>
                  <a:pt x="193529" y="181969"/>
                </a:lnTo>
                <a:lnTo>
                  <a:pt x="195219" y="183026"/>
                </a:lnTo>
                <a:lnTo>
                  <a:pt x="197819" y="184782"/>
                </a:lnTo>
                <a:lnTo>
                  <a:pt x="202445" y="188031"/>
                </a:lnTo>
                <a:lnTo>
                  <a:pt x="205629" y="190047"/>
                </a:lnTo>
                <a:lnTo>
                  <a:pt x="206282" y="190508"/>
                </a:lnTo>
                <a:lnTo>
                  <a:pt x="208831" y="192789"/>
                </a:lnTo>
                <a:lnTo>
                  <a:pt x="211191" y="195502"/>
                </a:lnTo>
                <a:lnTo>
                  <a:pt x="212611" y="195036"/>
                </a:lnTo>
                <a:lnTo>
                  <a:pt x="213990" y="194477"/>
                </a:lnTo>
                <a:lnTo>
                  <a:pt x="214136" y="194390"/>
                </a:lnTo>
                <a:lnTo>
                  <a:pt x="226496" y="194390"/>
                </a:lnTo>
                <a:lnTo>
                  <a:pt x="210306" y="175948"/>
                </a:lnTo>
                <a:lnTo>
                  <a:pt x="206070" y="172970"/>
                </a:lnTo>
                <a:lnTo>
                  <a:pt x="192590" y="164938"/>
                </a:lnTo>
                <a:lnTo>
                  <a:pt x="189138" y="162902"/>
                </a:lnTo>
                <a:lnTo>
                  <a:pt x="182950" y="159143"/>
                </a:lnTo>
                <a:lnTo>
                  <a:pt x="180311" y="157601"/>
                </a:lnTo>
                <a:lnTo>
                  <a:pt x="174309" y="154364"/>
                </a:lnTo>
                <a:lnTo>
                  <a:pt x="172964" y="153597"/>
                </a:lnTo>
                <a:lnTo>
                  <a:pt x="167838" y="150210"/>
                </a:lnTo>
                <a:lnTo>
                  <a:pt x="164664" y="147822"/>
                </a:lnTo>
                <a:lnTo>
                  <a:pt x="160974" y="144423"/>
                </a:lnTo>
                <a:lnTo>
                  <a:pt x="158423" y="142118"/>
                </a:lnTo>
                <a:lnTo>
                  <a:pt x="157522" y="141127"/>
                </a:lnTo>
                <a:lnTo>
                  <a:pt x="157025" y="139974"/>
                </a:lnTo>
                <a:lnTo>
                  <a:pt x="157010" y="134533"/>
                </a:lnTo>
                <a:lnTo>
                  <a:pt x="156767" y="128943"/>
                </a:lnTo>
                <a:lnTo>
                  <a:pt x="174404" y="83355"/>
                </a:lnTo>
                <a:lnTo>
                  <a:pt x="205156" y="52797"/>
                </a:lnTo>
                <a:lnTo>
                  <a:pt x="244700" y="24771"/>
                </a:lnTo>
                <a:lnTo>
                  <a:pt x="252281" y="19842"/>
                </a:lnTo>
                <a:lnTo>
                  <a:pt x="270093" y="14423"/>
                </a:lnTo>
                <a:lnTo>
                  <a:pt x="281036" y="14423"/>
                </a:lnTo>
                <a:lnTo>
                  <a:pt x="280999" y="10219"/>
                </a:lnTo>
                <a:lnTo>
                  <a:pt x="281096" y="8469"/>
                </a:lnTo>
                <a:lnTo>
                  <a:pt x="281309" y="7411"/>
                </a:lnTo>
                <a:lnTo>
                  <a:pt x="295606" y="7411"/>
                </a:lnTo>
                <a:lnTo>
                  <a:pt x="295606" y="6664"/>
                </a:lnTo>
                <a:lnTo>
                  <a:pt x="294877" y="4732"/>
                </a:lnTo>
                <a:lnTo>
                  <a:pt x="291385" y="1026"/>
                </a:lnTo>
                <a:lnTo>
                  <a:pt x="289397" y="539"/>
                </a:lnTo>
                <a:lnTo>
                  <a:pt x="285875" y="273"/>
                </a:lnTo>
                <a:lnTo>
                  <a:pt x="277214" y="273"/>
                </a:lnTo>
                <a:lnTo>
                  <a:pt x="271939" y="60"/>
                </a:lnTo>
                <a:lnTo>
                  <a:pt x="269818" y="0"/>
                </a:lnTo>
                <a:close/>
              </a:path>
              <a:path w="295910" h="219075">
                <a:moveTo>
                  <a:pt x="210387" y="176005"/>
                </a:moveTo>
                <a:close/>
              </a:path>
              <a:path w="295910" h="219075">
                <a:moveTo>
                  <a:pt x="283068" y="14587"/>
                </a:moveTo>
                <a:lnTo>
                  <a:pt x="281038" y="14620"/>
                </a:lnTo>
                <a:lnTo>
                  <a:pt x="280975" y="22270"/>
                </a:lnTo>
                <a:lnTo>
                  <a:pt x="280855" y="23714"/>
                </a:lnTo>
                <a:lnTo>
                  <a:pt x="280295" y="28615"/>
                </a:lnTo>
                <a:lnTo>
                  <a:pt x="280110" y="31022"/>
                </a:lnTo>
                <a:lnTo>
                  <a:pt x="279651" y="40726"/>
                </a:lnTo>
                <a:lnTo>
                  <a:pt x="279547" y="42574"/>
                </a:lnTo>
                <a:lnTo>
                  <a:pt x="279261" y="45633"/>
                </a:lnTo>
                <a:lnTo>
                  <a:pt x="277932" y="55335"/>
                </a:lnTo>
                <a:lnTo>
                  <a:pt x="280710" y="58953"/>
                </a:lnTo>
                <a:lnTo>
                  <a:pt x="288601" y="59985"/>
                </a:lnTo>
                <a:lnTo>
                  <a:pt x="292218" y="57205"/>
                </a:lnTo>
                <a:lnTo>
                  <a:pt x="292801" y="52797"/>
                </a:lnTo>
                <a:lnTo>
                  <a:pt x="293578" y="47290"/>
                </a:lnTo>
                <a:lnTo>
                  <a:pt x="293923" y="43600"/>
                </a:lnTo>
                <a:lnTo>
                  <a:pt x="294461" y="32339"/>
                </a:lnTo>
                <a:lnTo>
                  <a:pt x="294644" y="29951"/>
                </a:lnTo>
                <a:lnTo>
                  <a:pt x="295218" y="24945"/>
                </a:lnTo>
                <a:lnTo>
                  <a:pt x="295337" y="23581"/>
                </a:lnTo>
                <a:lnTo>
                  <a:pt x="295460" y="21054"/>
                </a:lnTo>
                <a:lnTo>
                  <a:pt x="295457" y="14660"/>
                </a:lnTo>
                <a:lnTo>
                  <a:pt x="285056" y="14660"/>
                </a:lnTo>
                <a:lnTo>
                  <a:pt x="284227" y="14598"/>
                </a:lnTo>
                <a:lnTo>
                  <a:pt x="283068" y="14587"/>
                </a:lnTo>
                <a:close/>
              </a:path>
              <a:path w="295910" h="219075">
                <a:moveTo>
                  <a:pt x="281036" y="14423"/>
                </a:moveTo>
                <a:lnTo>
                  <a:pt x="270093" y="14423"/>
                </a:lnTo>
                <a:lnTo>
                  <a:pt x="277119" y="14685"/>
                </a:lnTo>
                <a:lnTo>
                  <a:pt x="281038" y="14620"/>
                </a:lnTo>
                <a:lnTo>
                  <a:pt x="281036" y="14423"/>
                </a:lnTo>
                <a:close/>
              </a:path>
              <a:path w="295910" h="219075">
                <a:moveTo>
                  <a:pt x="295606" y="7411"/>
                </a:moveTo>
                <a:lnTo>
                  <a:pt x="281309" y="7411"/>
                </a:lnTo>
                <a:lnTo>
                  <a:pt x="281310" y="10552"/>
                </a:lnTo>
                <a:lnTo>
                  <a:pt x="281808" y="11873"/>
                </a:lnTo>
                <a:lnTo>
                  <a:pt x="284349" y="14568"/>
                </a:lnTo>
                <a:lnTo>
                  <a:pt x="284582" y="14625"/>
                </a:lnTo>
                <a:lnTo>
                  <a:pt x="285056" y="14660"/>
                </a:lnTo>
                <a:lnTo>
                  <a:pt x="295457" y="14660"/>
                </a:lnTo>
                <a:lnTo>
                  <a:pt x="295337" y="10800"/>
                </a:lnTo>
                <a:lnTo>
                  <a:pt x="295408" y="10198"/>
                </a:lnTo>
                <a:lnTo>
                  <a:pt x="295522" y="10024"/>
                </a:lnTo>
                <a:lnTo>
                  <a:pt x="295606" y="7411"/>
                </a:lnTo>
                <a:close/>
              </a:path>
              <a:path w="295910" h="219075">
                <a:moveTo>
                  <a:pt x="284426" y="14587"/>
                </a:moveTo>
                <a:lnTo>
                  <a:pt x="283068" y="14587"/>
                </a:lnTo>
                <a:lnTo>
                  <a:pt x="284227" y="14598"/>
                </a:lnTo>
                <a:lnTo>
                  <a:pt x="284581" y="14625"/>
                </a:lnTo>
                <a:lnTo>
                  <a:pt x="284426" y="14587"/>
                </a:lnTo>
                <a:close/>
              </a:path>
              <a:path w="295910" h="219075">
                <a:moveTo>
                  <a:pt x="281197" y="8012"/>
                </a:moveTo>
                <a:lnTo>
                  <a:pt x="281096" y="8469"/>
                </a:lnTo>
                <a:lnTo>
                  <a:pt x="280999" y="10673"/>
                </a:lnTo>
                <a:lnTo>
                  <a:pt x="281038" y="14620"/>
                </a:lnTo>
                <a:lnTo>
                  <a:pt x="283068" y="14587"/>
                </a:lnTo>
                <a:lnTo>
                  <a:pt x="284426" y="14587"/>
                </a:lnTo>
                <a:lnTo>
                  <a:pt x="281808" y="11873"/>
                </a:lnTo>
                <a:lnTo>
                  <a:pt x="281310" y="10552"/>
                </a:lnTo>
                <a:lnTo>
                  <a:pt x="281197" y="8012"/>
                </a:lnTo>
                <a:close/>
              </a:path>
              <a:path w="295910" h="219075">
                <a:moveTo>
                  <a:pt x="295408" y="10563"/>
                </a:moveTo>
                <a:lnTo>
                  <a:pt x="295337" y="10800"/>
                </a:lnTo>
                <a:lnTo>
                  <a:pt x="295408" y="10563"/>
                </a:lnTo>
                <a:close/>
              </a:path>
              <a:path w="295910" h="219075">
                <a:moveTo>
                  <a:pt x="280992" y="10219"/>
                </a:moveTo>
                <a:lnTo>
                  <a:pt x="280997" y="10673"/>
                </a:lnTo>
                <a:lnTo>
                  <a:pt x="280992" y="10219"/>
                </a:lnTo>
                <a:close/>
              </a:path>
              <a:path w="295910" h="219075">
                <a:moveTo>
                  <a:pt x="295522" y="10024"/>
                </a:moveTo>
                <a:lnTo>
                  <a:pt x="295408" y="10559"/>
                </a:lnTo>
                <a:lnTo>
                  <a:pt x="295522" y="10024"/>
                </a:lnTo>
                <a:close/>
              </a:path>
              <a:path w="295910" h="219075">
                <a:moveTo>
                  <a:pt x="283255" y="173"/>
                </a:moveTo>
                <a:lnTo>
                  <a:pt x="277214" y="273"/>
                </a:lnTo>
                <a:lnTo>
                  <a:pt x="285875" y="273"/>
                </a:lnTo>
                <a:lnTo>
                  <a:pt x="284752" y="187"/>
                </a:lnTo>
                <a:lnTo>
                  <a:pt x="283255" y="173"/>
                </a:lnTo>
                <a:close/>
              </a:path>
            </a:pathLst>
          </a:custGeom>
          <a:solidFill>
            <a:srgbClr val="000000"/>
          </a:solidFill>
        </p:spPr>
        <p:txBody>
          <a:bodyPr wrap="square" lIns="0" tIns="0" rIns="0" bIns="0" rtlCol="0"/>
          <a:lstStyle/>
          <a:p>
            <a:endParaRPr/>
          </a:p>
        </p:txBody>
      </p:sp>
      <p:sp>
        <p:nvSpPr>
          <p:cNvPr id="15" name="object 15"/>
          <p:cNvSpPr/>
          <p:nvPr/>
        </p:nvSpPr>
        <p:spPr>
          <a:xfrm>
            <a:off x="946852" y="1429760"/>
            <a:ext cx="190440" cy="221908"/>
          </a:xfrm>
          <a:custGeom>
            <a:avLst/>
            <a:gdLst/>
            <a:ahLst/>
            <a:cxnLst/>
            <a:rect l="l" t="t" r="r" b="b"/>
            <a:pathLst>
              <a:path w="222884" h="259714">
                <a:moveTo>
                  <a:pt x="12780" y="244083"/>
                </a:moveTo>
                <a:lnTo>
                  <a:pt x="4823" y="244083"/>
                </a:lnTo>
                <a:lnTo>
                  <a:pt x="1597" y="247308"/>
                </a:lnTo>
                <a:lnTo>
                  <a:pt x="1597" y="252795"/>
                </a:lnTo>
                <a:lnTo>
                  <a:pt x="3518" y="257187"/>
                </a:lnTo>
                <a:lnTo>
                  <a:pt x="4761" y="258430"/>
                </a:lnTo>
                <a:lnTo>
                  <a:pt x="6911" y="259102"/>
                </a:lnTo>
                <a:lnTo>
                  <a:pt x="11769" y="259102"/>
                </a:lnTo>
                <a:lnTo>
                  <a:pt x="12539" y="259022"/>
                </a:lnTo>
                <a:lnTo>
                  <a:pt x="16284" y="258546"/>
                </a:lnTo>
                <a:lnTo>
                  <a:pt x="16902" y="258491"/>
                </a:lnTo>
                <a:lnTo>
                  <a:pt x="12780" y="258491"/>
                </a:lnTo>
                <a:lnTo>
                  <a:pt x="15974" y="255297"/>
                </a:lnTo>
                <a:lnTo>
                  <a:pt x="16006" y="253105"/>
                </a:lnTo>
                <a:lnTo>
                  <a:pt x="15530" y="253105"/>
                </a:lnTo>
                <a:lnTo>
                  <a:pt x="15979" y="252424"/>
                </a:lnTo>
                <a:lnTo>
                  <a:pt x="16006" y="249780"/>
                </a:lnTo>
                <a:lnTo>
                  <a:pt x="14558" y="246471"/>
                </a:lnTo>
                <a:lnTo>
                  <a:pt x="13084" y="245362"/>
                </a:lnTo>
                <a:lnTo>
                  <a:pt x="11054" y="244726"/>
                </a:lnTo>
                <a:lnTo>
                  <a:pt x="10577" y="244694"/>
                </a:lnTo>
                <a:lnTo>
                  <a:pt x="10893" y="244694"/>
                </a:lnTo>
                <a:lnTo>
                  <a:pt x="13116" y="244419"/>
                </a:lnTo>
                <a:lnTo>
                  <a:pt x="12780" y="244083"/>
                </a:lnTo>
                <a:close/>
              </a:path>
              <a:path w="222884" h="259714">
                <a:moveTo>
                  <a:pt x="204835" y="0"/>
                </a:moveTo>
                <a:lnTo>
                  <a:pt x="162967" y="6574"/>
                </a:lnTo>
                <a:lnTo>
                  <a:pt x="129729" y="26045"/>
                </a:lnTo>
                <a:lnTo>
                  <a:pt x="92536" y="52482"/>
                </a:lnTo>
                <a:lnTo>
                  <a:pt x="62093" y="84460"/>
                </a:lnTo>
                <a:lnTo>
                  <a:pt x="43684" y="119235"/>
                </a:lnTo>
                <a:lnTo>
                  <a:pt x="42072" y="133889"/>
                </a:lnTo>
                <a:lnTo>
                  <a:pt x="42099" y="137713"/>
                </a:lnTo>
                <a:lnTo>
                  <a:pt x="42468" y="143546"/>
                </a:lnTo>
                <a:lnTo>
                  <a:pt x="42697" y="152052"/>
                </a:lnTo>
                <a:lnTo>
                  <a:pt x="43206" y="155214"/>
                </a:lnTo>
                <a:lnTo>
                  <a:pt x="46600" y="162106"/>
                </a:lnTo>
                <a:lnTo>
                  <a:pt x="48824" y="164317"/>
                </a:lnTo>
                <a:lnTo>
                  <a:pt x="56036" y="170186"/>
                </a:lnTo>
                <a:lnTo>
                  <a:pt x="59955" y="173647"/>
                </a:lnTo>
                <a:lnTo>
                  <a:pt x="96626" y="198075"/>
                </a:lnTo>
                <a:lnTo>
                  <a:pt x="102380" y="201162"/>
                </a:lnTo>
                <a:lnTo>
                  <a:pt x="103726" y="201938"/>
                </a:lnTo>
                <a:lnTo>
                  <a:pt x="122462" y="224608"/>
                </a:lnTo>
                <a:lnTo>
                  <a:pt x="122214" y="226001"/>
                </a:lnTo>
                <a:lnTo>
                  <a:pt x="101262" y="233619"/>
                </a:lnTo>
                <a:lnTo>
                  <a:pt x="88788" y="236710"/>
                </a:lnTo>
                <a:lnTo>
                  <a:pt x="47111" y="242248"/>
                </a:lnTo>
                <a:lnTo>
                  <a:pt x="45356" y="242421"/>
                </a:lnTo>
                <a:lnTo>
                  <a:pt x="34607" y="243710"/>
                </a:lnTo>
                <a:lnTo>
                  <a:pt x="32284" y="243955"/>
                </a:lnTo>
                <a:lnTo>
                  <a:pt x="27319" y="244214"/>
                </a:lnTo>
                <a:lnTo>
                  <a:pt x="24012" y="244214"/>
                </a:lnTo>
                <a:lnTo>
                  <a:pt x="21600" y="246510"/>
                </a:lnTo>
                <a:lnTo>
                  <a:pt x="19545" y="248519"/>
                </a:lnTo>
                <a:lnTo>
                  <a:pt x="16601" y="251703"/>
                </a:lnTo>
                <a:lnTo>
                  <a:pt x="16039" y="252384"/>
                </a:lnTo>
                <a:lnTo>
                  <a:pt x="15974" y="255297"/>
                </a:lnTo>
                <a:lnTo>
                  <a:pt x="12780" y="258491"/>
                </a:lnTo>
                <a:lnTo>
                  <a:pt x="19029" y="258503"/>
                </a:lnTo>
                <a:lnTo>
                  <a:pt x="25422" y="258627"/>
                </a:lnTo>
                <a:lnTo>
                  <a:pt x="27625" y="258627"/>
                </a:lnTo>
                <a:lnTo>
                  <a:pt x="33486" y="258320"/>
                </a:lnTo>
                <a:lnTo>
                  <a:pt x="35993" y="258056"/>
                </a:lnTo>
                <a:lnTo>
                  <a:pt x="46901" y="256747"/>
                </a:lnTo>
                <a:lnTo>
                  <a:pt x="52977" y="256181"/>
                </a:lnTo>
                <a:lnTo>
                  <a:pt x="92136" y="250725"/>
                </a:lnTo>
                <a:lnTo>
                  <a:pt x="104445" y="247672"/>
                </a:lnTo>
                <a:lnTo>
                  <a:pt x="112982" y="245861"/>
                </a:lnTo>
                <a:lnTo>
                  <a:pt x="115434" y="245250"/>
                </a:lnTo>
                <a:lnTo>
                  <a:pt x="118331" y="244214"/>
                </a:lnTo>
                <a:lnTo>
                  <a:pt x="25369" y="244214"/>
                </a:lnTo>
                <a:lnTo>
                  <a:pt x="24038" y="244189"/>
                </a:lnTo>
                <a:lnTo>
                  <a:pt x="118431" y="244179"/>
                </a:lnTo>
                <a:lnTo>
                  <a:pt x="137300" y="223461"/>
                </a:lnTo>
                <a:lnTo>
                  <a:pt x="136201" y="217450"/>
                </a:lnTo>
                <a:lnTo>
                  <a:pt x="109598" y="188683"/>
                </a:lnTo>
                <a:lnTo>
                  <a:pt x="102919" y="185099"/>
                </a:lnTo>
                <a:lnTo>
                  <a:pt x="69077" y="162479"/>
                </a:lnTo>
                <a:lnTo>
                  <a:pt x="65394" y="159226"/>
                </a:lnTo>
                <a:lnTo>
                  <a:pt x="59565" y="154477"/>
                </a:lnTo>
                <a:lnTo>
                  <a:pt x="58271" y="153191"/>
                </a:lnTo>
                <a:lnTo>
                  <a:pt x="57277" y="151173"/>
                </a:lnTo>
                <a:lnTo>
                  <a:pt x="57040" y="149703"/>
                </a:lnTo>
                <a:lnTo>
                  <a:pt x="56866" y="142920"/>
                </a:lnTo>
                <a:lnTo>
                  <a:pt x="56537" y="137713"/>
                </a:lnTo>
                <a:lnTo>
                  <a:pt x="69970" y="98355"/>
                </a:lnTo>
                <a:lnTo>
                  <a:pt x="97372" y="66984"/>
                </a:lnTo>
                <a:lnTo>
                  <a:pt x="132265" y="41683"/>
                </a:lnTo>
                <a:lnTo>
                  <a:pt x="168715" y="19829"/>
                </a:lnTo>
                <a:lnTo>
                  <a:pt x="222798" y="14434"/>
                </a:lnTo>
                <a:lnTo>
                  <a:pt x="222798" y="13388"/>
                </a:lnTo>
                <a:lnTo>
                  <a:pt x="220675" y="7423"/>
                </a:lnTo>
                <a:lnTo>
                  <a:pt x="218577" y="4673"/>
                </a:lnTo>
                <a:lnTo>
                  <a:pt x="210619" y="391"/>
                </a:lnTo>
                <a:lnTo>
                  <a:pt x="204835" y="0"/>
                </a:lnTo>
                <a:close/>
              </a:path>
              <a:path w="222884" h="259714">
                <a:moveTo>
                  <a:pt x="4761" y="258430"/>
                </a:moveTo>
                <a:lnTo>
                  <a:pt x="4958" y="258491"/>
                </a:lnTo>
                <a:lnTo>
                  <a:pt x="4761" y="258430"/>
                </a:lnTo>
                <a:close/>
              </a:path>
              <a:path w="222884" h="259714">
                <a:moveTo>
                  <a:pt x="3518" y="257187"/>
                </a:moveTo>
                <a:lnTo>
                  <a:pt x="3951" y="258177"/>
                </a:lnTo>
                <a:lnTo>
                  <a:pt x="4761" y="258430"/>
                </a:lnTo>
                <a:lnTo>
                  <a:pt x="3518" y="257187"/>
                </a:lnTo>
                <a:close/>
              </a:path>
              <a:path w="222884" h="259714">
                <a:moveTo>
                  <a:pt x="1597" y="252795"/>
                </a:moveTo>
                <a:lnTo>
                  <a:pt x="1629" y="255297"/>
                </a:lnTo>
                <a:lnTo>
                  <a:pt x="3518" y="257187"/>
                </a:lnTo>
                <a:lnTo>
                  <a:pt x="1597" y="252795"/>
                </a:lnTo>
                <a:close/>
              </a:path>
              <a:path w="222884" h="259714">
                <a:moveTo>
                  <a:pt x="16006" y="252384"/>
                </a:moveTo>
                <a:lnTo>
                  <a:pt x="15530" y="253105"/>
                </a:lnTo>
                <a:lnTo>
                  <a:pt x="15876" y="252582"/>
                </a:lnTo>
                <a:lnTo>
                  <a:pt x="16006" y="252424"/>
                </a:lnTo>
                <a:close/>
              </a:path>
              <a:path w="222884" h="259714">
                <a:moveTo>
                  <a:pt x="16006" y="252424"/>
                </a:moveTo>
                <a:lnTo>
                  <a:pt x="15876" y="252582"/>
                </a:lnTo>
                <a:lnTo>
                  <a:pt x="15530" y="253105"/>
                </a:lnTo>
                <a:lnTo>
                  <a:pt x="16006" y="253105"/>
                </a:lnTo>
                <a:lnTo>
                  <a:pt x="16006" y="252424"/>
                </a:lnTo>
                <a:close/>
              </a:path>
              <a:path w="222884" h="259714">
                <a:moveTo>
                  <a:pt x="32809" y="219458"/>
                </a:moveTo>
                <a:lnTo>
                  <a:pt x="28251" y="219637"/>
                </a:lnTo>
                <a:lnTo>
                  <a:pt x="23655" y="224608"/>
                </a:lnTo>
                <a:lnTo>
                  <a:pt x="21600" y="226616"/>
                </a:lnTo>
                <a:lnTo>
                  <a:pt x="10904" y="236813"/>
                </a:lnTo>
                <a:lnTo>
                  <a:pt x="9257" y="238422"/>
                </a:lnTo>
                <a:lnTo>
                  <a:pt x="1624" y="246678"/>
                </a:lnTo>
                <a:lnTo>
                  <a:pt x="0" y="249142"/>
                </a:lnTo>
                <a:lnTo>
                  <a:pt x="1597" y="252795"/>
                </a:lnTo>
                <a:lnTo>
                  <a:pt x="1597" y="247308"/>
                </a:lnTo>
                <a:lnTo>
                  <a:pt x="4823" y="244083"/>
                </a:lnTo>
                <a:lnTo>
                  <a:pt x="24149" y="244083"/>
                </a:lnTo>
                <a:lnTo>
                  <a:pt x="31892" y="236710"/>
                </a:lnTo>
                <a:lnTo>
                  <a:pt x="33943" y="234704"/>
                </a:lnTo>
                <a:lnTo>
                  <a:pt x="38831" y="229417"/>
                </a:lnTo>
                <a:lnTo>
                  <a:pt x="38652" y="224859"/>
                </a:lnTo>
                <a:lnTo>
                  <a:pt x="32809" y="219458"/>
                </a:lnTo>
                <a:close/>
              </a:path>
              <a:path w="222884" h="259714">
                <a:moveTo>
                  <a:pt x="18406" y="244083"/>
                </a:moveTo>
                <a:lnTo>
                  <a:pt x="16141" y="244083"/>
                </a:lnTo>
                <a:lnTo>
                  <a:pt x="14971" y="244189"/>
                </a:lnTo>
                <a:lnTo>
                  <a:pt x="13116" y="244419"/>
                </a:lnTo>
                <a:lnTo>
                  <a:pt x="16006" y="247308"/>
                </a:lnTo>
                <a:lnTo>
                  <a:pt x="16006" y="249780"/>
                </a:lnTo>
                <a:lnTo>
                  <a:pt x="16419" y="250725"/>
                </a:lnTo>
                <a:lnTo>
                  <a:pt x="16456" y="251287"/>
                </a:lnTo>
                <a:lnTo>
                  <a:pt x="16158" y="252154"/>
                </a:lnTo>
                <a:lnTo>
                  <a:pt x="16006" y="252384"/>
                </a:lnTo>
                <a:lnTo>
                  <a:pt x="16712" y="251584"/>
                </a:lnTo>
                <a:lnTo>
                  <a:pt x="19545" y="248519"/>
                </a:lnTo>
                <a:lnTo>
                  <a:pt x="21641" y="246471"/>
                </a:lnTo>
                <a:lnTo>
                  <a:pt x="24038" y="244189"/>
                </a:lnTo>
                <a:lnTo>
                  <a:pt x="18406" y="244083"/>
                </a:lnTo>
                <a:close/>
              </a:path>
              <a:path w="222884" h="259714">
                <a:moveTo>
                  <a:pt x="16006" y="249780"/>
                </a:moveTo>
                <a:lnTo>
                  <a:pt x="16006" y="252384"/>
                </a:lnTo>
                <a:lnTo>
                  <a:pt x="16158" y="252154"/>
                </a:lnTo>
                <a:lnTo>
                  <a:pt x="16547" y="251019"/>
                </a:lnTo>
                <a:lnTo>
                  <a:pt x="16006" y="249780"/>
                </a:lnTo>
                <a:close/>
              </a:path>
              <a:path w="222884" h="259714">
                <a:moveTo>
                  <a:pt x="13116" y="244419"/>
                </a:moveTo>
                <a:lnTo>
                  <a:pt x="10893" y="244694"/>
                </a:lnTo>
                <a:lnTo>
                  <a:pt x="10577" y="244694"/>
                </a:lnTo>
                <a:lnTo>
                  <a:pt x="11054" y="244726"/>
                </a:lnTo>
                <a:lnTo>
                  <a:pt x="13084" y="245362"/>
                </a:lnTo>
                <a:lnTo>
                  <a:pt x="14558" y="246471"/>
                </a:lnTo>
                <a:lnTo>
                  <a:pt x="16006" y="249780"/>
                </a:lnTo>
                <a:lnTo>
                  <a:pt x="16006" y="247308"/>
                </a:lnTo>
                <a:lnTo>
                  <a:pt x="13116" y="244419"/>
                </a:lnTo>
                <a:close/>
              </a:path>
              <a:path w="222884" h="259714">
                <a:moveTo>
                  <a:pt x="16141" y="244083"/>
                </a:moveTo>
                <a:lnTo>
                  <a:pt x="12780" y="244083"/>
                </a:lnTo>
                <a:lnTo>
                  <a:pt x="13116" y="244419"/>
                </a:lnTo>
                <a:lnTo>
                  <a:pt x="15056" y="244179"/>
                </a:lnTo>
                <a:lnTo>
                  <a:pt x="16141" y="244083"/>
                </a:lnTo>
                <a:close/>
              </a:path>
              <a:path w="222884" h="259714">
                <a:moveTo>
                  <a:pt x="24149" y="244083"/>
                </a:moveTo>
                <a:lnTo>
                  <a:pt x="18406" y="244083"/>
                </a:lnTo>
                <a:lnTo>
                  <a:pt x="24038" y="244189"/>
                </a:lnTo>
                <a:close/>
              </a:path>
              <a:path w="222884" h="259714">
                <a:moveTo>
                  <a:pt x="103533" y="185429"/>
                </a:moveTo>
                <a:close/>
              </a:path>
              <a:path w="222884" h="259714">
                <a:moveTo>
                  <a:pt x="102959" y="185099"/>
                </a:moveTo>
                <a:lnTo>
                  <a:pt x="103533" y="185429"/>
                </a:lnTo>
                <a:lnTo>
                  <a:pt x="102959" y="185099"/>
                </a:lnTo>
                <a:close/>
              </a:path>
              <a:path w="222884" h="259714">
                <a:moveTo>
                  <a:pt x="222748" y="15388"/>
                </a:moveTo>
                <a:lnTo>
                  <a:pt x="208215" y="15388"/>
                </a:lnTo>
                <a:lnTo>
                  <a:pt x="208356" y="15784"/>
                </a:lnTo>
                <a:lnTo>
                  <a:pt x="207993" y="18375"/>
                </a:lnTo>
                <a:lnTo>
                  <a:pt x="207940" y="53106"/>
                </a:lnTo>
                <a:lnTo>
                  <a:pt x="211166" y="56332"/>
                </a:lnTo>
                <a:lnTo>
                  <a:pt x="219123" y="56332"/>
                </a:lnTo>
                <a:lnTo>
                  <a:pt x="222349" y="53106"/>
                </a:lnTo>
                <a:lnTo>
                  <a:pt x="222474" y="18375"/>
                </a:lnTo>
                <a:lnTo>
                  <a:pt x="222748" y="15388"/>
                </a:lnTo>
                <a:close/>
              </a:path>
              <a:path w="222884" h="259714">
                <a:moveTo>
                  <a:pt x="208239" y="15473"/>
                </a:moveTo>
                <a:lnTo>
                  <a:pt x="208237" y="15784"/>
                </a:lnTo>
                <a:lnTo>
                  <a:pt x="208239" y="15473"/>
                </a:lnTo>
                <a:close/>
              </a:path>
              <a:path w="222884" h="259714">
                <a:moveTo>
                  <a:pt x="208248" y="15478"/>
                </a:moveTo>
                <a:close/>
              </a:path>
              <a:path w="222884" h="259714">
                <a:moveTo>
                  <a:pt x="208266" y="15454"/>
                </a:moveTo>
                <a:close/>
              </a:path>
              <a:path w="222884" h="259714">
                <a:moveTo>
                  <a:pt x="222798" y="14434"/>
                </a:moveTo>
                <a:lnTo>
                  <a:pt x="201451" y="14434"/>
                </a:lnTo>
                <a:lnTo>
                  <a:pt x="207009" y="14810"/>
                </a:lnTo>
                <a:lnTo>
                  <a:pt x="208239" y="15473"/>
                </a:lnTo>
                <a:lnTo>
                  <a:pt x="222748" y="15388"/>
                </a:lnTo>
                <a:lnTo>
                  <a:pt x="222798" y="14434"/>
                </a:lnTo>
                <a:close/>
              </a:path>
              <a:path w="222884" h="259714">
                <a:moveTo>
                  <a:pt x="208215" y="15388"/>
                </a:moveTo>
                <a:close/>
              </a:path>
            </a:pathLst>
          </a:custGeom>
          <a:solidFill>
            <a:srgbClr val="000000"/>
          </a:solidFill>
        </p:spPr>
        <p:txBody>
          <a:bodyPr wrap="square" lIns="0" tIns="0" rIns="0" bIns="0" rtlCol="0"/>
          <a:lstStyle/>
          <a:p>
            <a:endParaRPr/>
          </a:p>
        </p:txBody>
      </p:sp>
      <p:pic>
        <p:nvPicPr>
          <p:cNvPr id="16" name="object 16"/>
          <p:cNvPicPr/>
          <p:nvPr/>
        </p:nvPicPr>
        <p:blipFill>
          <a:blip r:embed="rId4" cstate="print"/>
          <a:stretch>
            <a:fillRect/>
          </a:stretch>
        </p:blipFill>
        <p:spPr>
          <a:xfrm>
            <a:off x="1386033" y="1445394"/>
            <a:ext cx="175597" cy="199750"/>
          </a:xfrm>
          <a:prstGeom prst="rect">
            <a:avLst/>
          </a:prstGeom>
        </p:spPr>
      </p:pic>
      <p:grpSp>
        <p:nvGrpSpPr>
          <p:cNvPr id="17" name="object 17"/>
          <p:cNvGrpSpPr/>
          <p:nvPr/>
        </p:nvGrpSpPr>
        <p:grpSpPr>
          <a:xfrm>
            <a:off x="1352577" y="1902371"/>
            <a:ext cx="201834" cy="220823"/>
            <a:chOff x="1578783" y="2226478"/>
            <a:chExt cx="236220" cy="258445"/>
          </a:xfrm>
        </p:grpSpPr>
        <p:sp>
          <p:nvSpPr>
            <p:cNvPr id="18" name="object 18"/>
            <p:cNvSpPr/>
            <p:nvPr/>
          </p:nvSpPr>
          <p:spPr>
            <a:xfrm>
              <a:off x="1615613" y="2226478"/>
              <a:ext cx="120650" cy="258445"/>
            </a:xfrm>
            <a:custGeom>
              <a:avLst/>
              <a:gdLst/>
              <a:ahLst/>
              <a:cxnLst/>
              <a:rect l="l" t="t" r="r" b="b"/>
              <a:pathLst>
                <a:path w="120650" h="258444">
                  <a:moveTo>
                    <a:pt x="22594" y="244240"/>
                  </a:moveTo>
                  <a:lnTo>
                    <a:pt x="20660" y="246174"/>
                  </a:lnTo>
                  <a:lnTo>
                    <a:pt x="20701" y="251755"/>
                  </a:lnTo>
                  <a:lnTo>
                    <a:pt x="21184" y="253064"/>
                  </a:lnTo>
                  <a:lnTo>
                    <a:pt x="22113" y="255024"/>
                  </a:lnTo>
                  <a:lnTo>
                    <a:pt x="26153" y="257190"/>
                  </a:lnTo>
                  <a:lnTo>
                    <a:pt x="29489" y="257990"/>
                  </a:lnTo>
                  <a:lnTo>
                    <a:pt x="31967" y="256606"/>
                  </a:lnTo>
                  <a:lnTo>
                    <a:pt x="33397" y="254857"/>
                  </a:lnTo>
                  <a:lnTo>
                    <a:pt x="34213" y="253792"/>
                  </a:lnTo>
                  <a:lnTo>
                    <a:pt x="34851" y="252591"/>
                  </a:lnTo>
                  <a:lnTo>
                    <a:pt x="35039" y="252149"/>
                  </a:lnTo>
                  <a:lnTo>
                    <a:pt x="35039" y="249046"/>
                  </a:lnTo>
                  <a:lnTo>
                    <a:pt x="34843" y="249046"/>
                  </a:lnTo>
                  <a:lnTo>
                    <a:pt x="34720" y="248235"/>
                  </a:lnTo>
                  <a:lnTo>
                    <a:pt x="34245" y="246980"/>
                  </a:lnTo>
                  <a:lnTo>
                    <a:pt x="34029" y="246518"/>
                  </a:lnTo>
                  <a:lnTo>
                    <a:pt x="21765" y="246518"/>
                  </a:lnTo>
                  <a:lnTo>
                    <a:pt x="22594" y="244240"/>
                  </a:lnTo>
                  <a:close/>
                </a:path>
                <a:path w="120650" h="258444">
                  <a:moveTo>
                    <a:pt x="20629" y="251328"/>
                  </a:moveTo>
                  <a:lnTo>
                    <a:pt x="20629" y="254162"/>
                  </a:lnTo>
                  <a:lnTo>
                    <a:pt x="23855" y="257388"/>
                  </a:lnTo>
                  <a:lnTo>
                    <a:pt x="26979" y="257388"/>
                  </a:lnTo>
                  <a:lnTo>
                    <a:pt x="26153" y="257190"/>
                  </a:lnTo>
                  <a:lnTo>
                    <a:pt x="22113" y="255024"/>
                  </a:lnTo>
                  <a:lnTo>
                    <a:pt x="21184" y="253064"/>
                  </a:lnTo>
                  <a:lnTo>
                    <a:pt x="20701" y="251755"/>
                  </a:lnTo>
                  <a:lnTo>
                    <a:pt x="20629" y="251328"/>
                  </a:lnTo>
                  <a:close/>
                </a:path>
                <a:path w="120650" h="258444">
                  <a:moveTo>
                    <a:pt x="35039" y="252149"/>
                  </a:moveTo>
                  <a:lnTo>
                    <a:pt x="30566" y="257388"/>
                  </a:lnTo>
                  <a:lnTo>
                    <a:pt x="31813" y="257388"/>
                  </a:lnTo>
                  <a:lnTo>
                    <a:pt x="35039" y="254162"/>
                  </a:lnTo>
                  <a:lnTo>
                    <a:pt x="35039" y="252149"/>
                  </a:lnTo>
                  <a:close/>
                </a:path>
                <a:path w="120650" h="258444">
                  <a:moveTo>
                    <a:pt x="118424" y="14591"/>
                  </a:moveTo>
                  <a:lnTo>
                    <a:pt x="102011" y="14591"/>
                  </a:lnTo>
                  <a:lnTo>
                    <a:pt x="102579" y="14855"/>
                  </a:lnTo>
                  <a:lnTo>
                    <a:pt x="103451" y="15723"/>
                  </a:lnTo>
                  <a:lnTo>
                    <a:pt x="104098" y="16929"/>
                  </a:lnTo>
                  <a:lnTo>
                    <a:pt x="104227" y="17598"/>
                  </a:lnTo>
                  <a:lnTo>
                    <a:pt x="104668" y="21827"/>
                  </a:lnTo>
                  <a:lnTo>
                    <a:pt x="105139" y="25434"/>
                  </a:lnTo>
                  <a:lnTo>
                    <a:pt x="105350" y="28743"/>
                  </a:lnTo>
                  <a:lnTo>
                    <a:pt x="105839" y="42092"/>
                  </a:lnTo>
                  <a:lnTo>
                    <a:pt x="105805" y="45465"/>
                  </a:lnTo>
                  <a:lnTo>
                    <a:pt x="92010" y="94839"/>
                  </a:lnTo>
                  <a:lnTo>
                    <a:pt x="83365" y="113682"/>
                  </a:lnTo>
                  <a:lnTo>
                    <a:pt x="77867" y="125823"/>
                  </a:lnTo>
                  <a:lnTo>
                    <a:pt x="71214" y="140425"/>
                  </a:lnTo>
                  <a:lnTo>
                    <a:pt x="67437" y="148878"/>
                  </a:lnTo>
                  <a:lnTo>
                    <a:pt x="59047" y="167956"/>
                  </a:lnTo>
                  <a:lnTo>
                    <a:pt x="53803" y="179529"/>
                  </a:lnTo>
                  <a:lnTo>
                    <a:pt x="50652" y="186321"/>
                  </a:lnTo>
                  <a:lnTo>
                    <a:pt x="43841" y="200719"/>
                  </a:lnTo>
                  <a:lnTo>
                    <a:pt x="36455" y="216086"/>
                  </a:lnTo>
                  <a:lnTo>
                    <a:pt x="33691" y="222029"/>
                  </a:lnTo>
                  <a:lnTo>
                    <a:pt x="34201" y="222072"/>
                  </a:lnTo>
                  <a:lnTo>
                    <a:pt x="37143" y="225557"/>
                  </a:lnTo>
                  <a:lnTo>
                    <a:pt x="36616" y="231754"/>
                  </a:lnTo>
                  <a:lnTo>
                    <a:pt x="35137" y="244894"/>
                  </a:lnTo>
                  <a:lnTo>
                    <a:pt x="35039" y="252149"/>
                  </a:lnTo>
                  <a:lnTo>
                    <a:pt x="35782" y="250183"/>
                  </a:lnTo>
                  <a:lnTo>
                    <a:pt x="36663" y="247661"/>
                  </a:lnTo>
                  <a:lnTo>
                    <a:pt x="37205" y="246174"/>
                  </a:lnTo>
                  <a:lnTo>
                    <a:pt x="37755" y="244894"/>
                  </a:lnTo>
                  <a:lnTo>
                    <a:pt x="38077" y="244240"/>
                  </a:lnTo>
                  <a:lnTo>
                    <a:pt x="38257" y="243923"/>
                  </a:lnTo>
                  <a:lnTo>
                    <a:pt x="50496" y="220102"/>
                  </a:lnTo>
                  <a:lnTo>
                    <a:pt x="56831" y="206956"/>
                  </a:lnTo>
                  <a:lnTo>
                    <a:pt x="63714" y="192404"/>
                  </a:lnTo>
                  <a:lnTo>
                    <a:pt x="66894" y="185549"/>
                  </a:lnTo>
                  <a:lnTo>
                    <a:pt x="72260" y="173701"/>
                  </a:lnTo>
                  <a:lnTo>
                    <a:pt x="81780" y="152076"/>
                  </a:lnTo>
                  <a:lnTo>
                    <a:pt x="85845" y="143048"/>
                  </a:lnTo>
                  <a:lnTo>
                    <a:pt x="94475" y="124110"/>
                  </a:lnTo>
                  <a:lnTo>
                    <a:pt x="97348" y="117754"/>
                  </a:lnTo>
                  <a:lnTo>
                    <a:pt x="103856" y="103647"/>
                  </a:lnTo>
                  <a:lnTo>
                    <a:pt x="118124" y="62407"/>
                  </a:lnTo>
                  <a:lnTo>
                    <a:pt x="120274" y="45465"/>
                  </a:lnTo>
                  <a:lnTo>
                    <a:pt x="120258" y="42092"/>
                  </a:lnTo>
                  <a:lnTo>
                    <a:pt x="119735" y="27823"/>
                  </a:lnTo>
                  <a:lnTo>
                    <a:pt x="119472" y="23910"/>
                  </a:lnTo>
                  <a:lnTo>
                    <a:pt x="118940" y="19775"/>
                  </a:lnTo>
                  <a:lnTo>
                    <a:pt x="118424" y="14591"/>
                  </a:lnTo>
                  <a:close/>
                </a:path>
                <a:path w="120650" h="258444">
                  <a:moveTo>
                    <a:pt x="26271" y="221402"/>
                  </a:moveTo>
                  <a:lnTo>
                    <a:pt x="22786" y="224345"/>
                  </a:lnTo>
                  <a:lnTo>
                    <a:pt x="22293" y="230179"/>
                  </a:lnTo>
                  <a:lnTo>
                    <a:pt x="20852" y="242980"/>
                  </a:lnTo>
                  <a:lnTo>
                    <a:pt x="20617" y="245601"/>
                  </a:lnTo>
                  <a:lnTo>
                    <a:pt x="20493" y="250504"/>
                  </a:lnTo>
                  <a:lnTo>
                    <a:pt x="20629" y="251328"/>
                  </a:lnTo>
                  <a:lnTo>
                    <a:pt x="20660" y="246174"/>
                  </a:lnTo>
                  <a:lnTo>
                    <a:pt x="22582" y="244252"/>
                  </a:lnTo>
                  <a:lnTo>
                    <a:pt x="28930" y="231592"/>
                  </a:lnTo>
                  <a:lnTo>
                    <a:pt x="29425" y="230717"/>
                  </a:lnTo>
                  <a:lnTo>
                    <a:pt x="30758" y="228238"/>
                  </a:lnTo>
                  <a:lnTo>
                    <a:pt x="31642" y="226435"/>
                  </a:lnTo>
                  <a:lnTo>
                    <a:pt x="33691" y="222029"/>
                  </a:lnTo>
                  <a:lnTo>
                    <a:pt x="26271" y="221402"/>
                  </a:lnTo>
                  <a:close/>
                </a:path>
                <a:path w="120650" h="258444">
                  <a:moveTo>
                    <a:pt x="35418" y="242398"/>
                  </a:moveTo>
                  <a:lnTo>
                    <a:pt x="26267" y="242398"/>
                  </a:lnTo>
                  <a:lnTo>
                    <a:pt x="29516" y="243178"/>
                  </a:lnTo>
                  <a:lnTo>
                    <a:pt x="33458" y="245294"/>
                  </a:lnTo>
                  <a:lnTo>
                    <a:pt x="34245" y="246980"/>
                  </a:lnTo>
                  <a:lnTo>
                    <a:pt x="34720" y="248235"/>
                  </a:lnTo>
                  <a:lnTo>
                    <a:pt x="34843" y="249046"/>
                  </a:lnTo>
                  <a:lnTo>
                    <a:pt x="35008" y="246174"/>
                  </a:lnTo>
                  <a:lnTo>
                    <a:pt x="31813" y="242980"/>
                  </a:lnTo>
                  <a:lnTo>
                    <a:pt x="35352" y="242980"/>
                  </a:lnTo>
                  <a:lnTo>
                    <a:pt x="35418" y="242398"/>
                  </a:lnTo>
                  <a:close/>
                </a:path>
                <a:path w="120650" h="258444">
                  <a:moveTo>
                    <a:pt x="35034" y="246199"/>
                  </a:moveTo>
                  <a:lnTo>
                    <a:pt x="34843" y="249046"/>
                  </a:lnTo>
                  <a:lnTo>
                    <a:pt x="35039" y="249046"/>
                  </a:lnTo>
                  <a:lnTo>
                    <a:pt x="35034" y="246199"/>
                  </a:lnTo>
                  <a:close/>
                </a:path>
                <a:path w="120650" h="258444">
                  <a:moveTo>
                    <a:pt x="25227" y="242980"/>
                  </a:moveTo>
                  <a:lnTo>
                    <a:pt x="23855" y="242980"/>
                  </a:lnTo>
                  <a:lnTo>
                    <a:pt x="22590" y="244252"/>
                  </a:lnTo>
                  <a:lnTo>
                    <a:pt x="22119" y="245601"/>
                  </a:lnTo>
                  <a:lnTo>
                    <a:pt x="21765" y="246518"/>
                  </a:lnTo>
                  <a:lnTo>
                    <a:pt x="21939" y="246174"/>
                  </a:lnTo>
                  <a:lnTo>
                    <a:pt x="23841" y="243754"/>
                  </a:lnTo>
                  <a:lnTo>
                    <a:pt x="25227" y="242980"/>
                  </a:lnTo>
                  <a:close/>
                </a:path>
                <a:path w="120650" h="258444">
                  <a:moveTo>
                    <a:pt x="26267" y="242398"/>
                  </a:moveTo>
                  <a:lnTo>
                    <a:pt x="23841" y="243754"/>
                  </a:lnTo>
                  <a:lnTo>
                    <a:pt x="21939" y="246174"/>
                  </a:lnTo>
                  <a:lnTo>
                    <a:pt x="21765" y="246518"/>
                  </a:lnTo>
                  <a:lnTo>
                    <a:pt x="34029" y="246518"/>
                  </a:lnTo>
                  <a:lnTo>
                    <a:pt x="33458" y="245294"/>
                  </a:lnTo>
                  <a:lnTo>
                    <a:pt x="29516" y="243178"/>
                  </a:lnTo>
                  <a:lnTo>
                    <a:pt x="26267" y="242398"/>
                  </a:lnTo>
                  <a:close/>
                </a:path>
                <a:path w="120650" h="258444">
                  <a:moveTo>
                    <a:pt x="35352" y="242980"/>
                  </a:moveTo>
                  <a:lnTo>
                    <a:pt x="31813" y="242980"/>
                  </a:lnTo>
                  <a:lnTo>
                    <a:pt x="35034" y="246199"/>
                  </a:lnTo>
                  <a:lnTo>
                    <a:pt x="35137" y="244894"/>
                  </a:lnTo>
                  <a:lnTo>
                    <a:pt x="35352" y="242980"/>
                  </a:lnTo>
                  <a:close/>
                </a:path>
                <a:path w="120650" h="258444">
                  <a:moveTo>
                    <a:pt x="33691" y="222029"/>
                  </a:moveTo>
                  <a:lnTo>
                    <a:pt x="25899" y="236493"/>
                  </a:lnTo>
                  <a:lnTo>
                    <a:pt x="25369" y="237430"/>
                  </a:lnTo>
                  <a:lnTo>
                    <a:pt x="24519" y="239162"/>
                  </a:lnTo>
                  <a:lnTo>
                    <a:pt x="23728" y="241059"/>
                  </a:lnTo>
                  <a:lnTo>
                    <a:pt x="22594" y="244240"/>
                  </a:lnTo>
                  <a:lnTo>
                    <a:pt x="23855" y="242980"/>
                  </a:lnTo>
                  <a:lnTo>
                    <a:pt x="25227" y="242980"/>
                  </a:lnTo>
                  <a:lnTo>
                    <a:pt x="26267" y="242398"/>
                  </a:lnTo>
                  <a:lnTo>
                    <a:pt x="35418" y="242398"/>
                  </a:lnTo>
                  <a:lnTo>
                    <a:pt x="36616" y="231754"/>
                  </a:lnTo>
                  <a:lnTo>
                    <a:pt x="37143" y="225557"/>
                  </a:lnTo>
                  <a:lnTo>
                    <a:pt x="34201" y="222072"/>
                  </a:lnTo>
                  <a:lnTo>
                    <a:pt x="33691" y="222029"/>
                  </a:lnTo>
                  <a:close/>
                </a:path>
                <a:path w="120650" h="258444">
                  <a:moveTo>
                    <a:pt x="38446" y="243589"/>
                  </a:moveTo>
                  <a:lnTo>
                    <a:pt x="38238" y="243923"/>
                  </a:lnTo>
                  <a:lnTo>
                    <a:pt x="38446" y="243589"/>
                  </a:lnTo>
                  <a:close/>
                </a:path>
                <a:path w="120650" h="258444">
                  <a:moveTo>
                    <a:pt x="56131" y="0"/>
                  </a:moveTo>
                  <a:lnTo>
                    <a:pt x="53996" y="0"/>
                  </a:lnTo>
                  <a:lnTo>
                    <a:pt x="49298" y="283"/>
                  </a:lnTo>
                  <a:lnTo>
                    <a:pt x="47423" y="496"/>
                  </a:lnTo>
                  <a:lnTo>
                    <a:pt x="40320" y="1516"/>
                  </a:lnTo>
                  <a:lnTo>
                    <a:pt x="39034" y="1684"/>
                  </a:lnTo>
                  <a:lnTo>
                    <a:pt x="36399" y="1910"/>
                  </a:lnTo>
                  <a:lnTo>
                    <a:pt x="35240" y="1974"/>
                  </a:lnTo>
                  <a:lnTo>
                    <a:pt x="27821" y="2203"/>
                  </a:lnTo>
                  <a:lnTo>
                    <a:pt x="26060" y="2287"/>
                  </a:lnTo>
                  <a:lnTo>
                    <a:pt x="0" y="12393"/>
                  </a:lnTo>
                  <a:lnTo>
                    <a:pt x="236" y="14394"/>
                  </a:lnTo>
                  <a:lnTo>
                    <a:pt x="18298" y="24221"/>
                  </a:lnTo>
                  <a:lnTo>
                    <a:pt x="20331" y="24221"/>
                  </a:lnTo>
                  <a:lnTo>
                    <a:pt x="27687" y="23910"/>
                  </a:lnTo>
                  <a:lnTo>
                    <a:pt x="32630" y="23910"/>
                  </a:lnTo>
                  <a:lnTo>
                    <a:pt x="35854" y="20684"/>
                  </a:lnTo>
                  <a:lnTo>
                    <a:pt x="35854" y="18609"/>
                  </a:lnTo>
                  <a:lnTo>
                    <a:pt x="10659" y="18609"/>
                  </a:lnTo>
                  <a:lnTo>
                    <a:pt x="11317" y="18416"/>
                  </a:lnTo>
                  <a:lnTo>
                    <a:pt x="11859" y="18162"/>
                  </a:lnTo>
                  <a:lnTo>
                    <a:pt x="14184" y="15458"/>
                  </a:lnTo>
                  <a:lnTo>
                    <a:pt x="14451" y="14394"/>
                  </a:lnTo>
                  <a:lnTo>
                    <a:pt x="14377" y="11283"/>
                  </a:lnTo>
                  <a:lnTo>
                    <a:pt x="14229" y="10782"/>
                  </a:lnTo>
                  <a:lnTo>
                    <a:pt x="13754" y="9549"/>
                  </a:lnTo>
                  <a:lnTo>
                    <a:pt x="12966" y="8608"/>
                  </a:lnTo>
                  <a:lnTo>
                    <a:pt x="12153" y="8083"/>
                  </a:lnTo>
                  <a:lnTo>
                    <a:pt x="115704" y="8083"/>
                  </a:lnTo>
                  <a:lnTo>
                    <a:pt x="114733" y="6273"/>
                  </a:lnTo>
                  <a:lnTo>
                    <a:pt x="111610" y="3164"/>
                  </a:lnTo>
                  <a:lnTo>
                    <a:pt x="105458" y="303"/>
                  </a:lnTo>
                  <a:lnTo>
                    <a:pt x="104081" y="177"/>
                  </a:lnTo>
                  <a:lnTo>
                    <a:pt x="98244" y="177"/>
                  </a:lnTo>
                  <a:lnTo>
                    <a:pt x="97722" y="153"/>
                  </a:lnTo>
                  <a:lnTo>
                    <a:pt x="64027" y="153"/>
                  </a:lnTo>
                  <a:lnTo>
                    <a:pt x="56131" y="0"/>
                  </a:lnTo>
                  <a:close/>
                </a:path>
                <a:path w="120650" h="258444">
                  <a:moveTo>
                    <a:pt x="12463" y="8283"/>
                  </a:moveTo>
                  <a:lnTo>
                    <a:pt x="14650" y="13600"/>
                  </a:lnTo>
                  <a:lnTo>
                    <a:pt x="14184" y="15458"/>
                  </a:lnTo>
                  <a:lnTo>
                    <a:pt x="11859" y="18162"/>
                  </a:lnTo>
                  <a:lnTo>
                    <a:pt x="11317" y="18416"/>
                  </a:lnTo>
                  <a:lnTo>
                    <a:pt x="10659" y="18609"/>
                  </a:lnTo>
                  <a:lnTo>
                    <a:pt x="10932" y="18529"/>
                  </a:lnTo>
                  <a:lnTo>
                    <a:pt x="35854" y="16369"/>
                  </a:lnTo>
                  <a:lnTo>
                    <a:pt x="35854" y="12726"/>
                  </a:lnTo>
                  <a:lnTo>
                    <a:pt x="32912" y="9784"/>
                  </a:lnTo>
                  <a:lnTo>
                    <a:pt x="19169" y="9784"/>
                  </a:lnTo>
                  <a:lnTo>
                    <a:pt x="15684" y="9267"/>
                  </a:lnTo>
                  <a:lnTo>
                    <a:pt x="12463" y="8283"/>
                  </a:lnTo>
                  <a:close/>
                </a:path>
                <a:path w="120650" h="258444">
                  <a:moveTo>
                    <a:pt x="35854" y="16369"/>
                  </a:moveTo>
                  <a:lnTo>
                    <a:pt x="10659" y="18609"/>
                  </a:lnTo>
                  <a:lnTo>
                    <a:pt x="35854" y="18609"/>
                  </a:lnTo>
                  <a:lnTo>
                    <a:pt x="35854" y="16369"/>
                  </a:lnTo>
                  <a:close/>
                </a:path>
                <a:path w="120650" h="258444">
                  <a:moveTo>
                    <a:pt x="116465" y="9502"/>
                  </a:moveTo>
                  <a:lnTo>
                    <a:pt x="32630" y="9502"/>
                  </a:lnTo>
                  <a:lnTo>
                    <a:pt x="35854" y="12726"/>
                  </a:lnTo>
                  <a:lnTo>
                    <a:pt x="35854" y="16369"/>
                  </a:lnTo>
                  <a:lnTo>
                    <a:pt x="37362" y="16289"/>
                  </a:lnTo>
                  <a:lnTo>
                    <a:pt x="40641" y="16008"/>
                  </a:lnTo>
                  <a:lnTo>
                    <a:pt x="42113" y="15816"/>
                  </a:lnTo>
                  <a:lnTo>
                    <a:pt x="49090" y="14813"/>
                  </a:lnTo>
                  <a:lnTo>
                    <a:pt x="50628" y="14638"/>
                  </a:lnTo>
                  <a:lnTo>
                    <a:pt x="54349" y="14413"/>
                  </a:lnTo>
                  <a:lnTo>
                    <a:pt x="118406" y="14413"/>
                  </a:lnTo>
                  <a:lnTo>
                    <a:pt x="118017" y="12393"/>
                  </a:lnTo>
                  <a:lnTo>
                    <a:pt x="116465" y="9502"/>
                  </a:lnTo>
                  <a:close/>
                </a:path>
                <a:path w="120650" h="258444">
                  <a:moveTo>
                    <a:pt x="118421" y="14564"/>
                  </a:moveTo>
                  <a:lnTo>
                    <a:pt x="101503" y="14564"/>
                  </a:lnTo>
                  <a:lnTo>
                    <a:pt x="102062" y="14615"/>
                  </a:lnTo>
                  <a:lnTo>
                    <a:pt x="118424" y="14591"/>
                  </a:lnTo>
                  <a:close/>
                </a:path>
                <a:path w="120650" h="258444">
                  <a:moveTo>
                    <a:pt x="118414" y="14493"/>
                  </a:moveTo>
                  <a:lnTo>
                    <a:pt x="95881" y="14493"/>
                  </a:lnTo>
                  <a:lnTo>
                    <a:pt x="97909" y="14587"/>
                  </a:lnTo>
                  <a:lnTo>
                    <a:pt x="118421" y="14564"/>
                  </a:lnTo>
                  <a:close/>
                </a:path>
                <a:path w="120650" h="258444">
                  <a:moveTo>
                    <a:pt x="118406" y="14413"/>
                  </a:moveTo>
                  <a:lnTo>
                    <a:pt x="56228" y="14413"/>
                  </a:lnTo>
                  <a:lnTo>
                    <a:pt x="63898" y="14561"/>
                  </a:lnTo>
                  <a:lnTo>
                    <a:pt x="90624" y="14554"/>
                  </a:lnTo>
                  <a:lnTo>
                    <a:pt x="94777" y="14493"/>
                  </a:lnTo>
                  <a:lnTo>
                    <a:pt x="118414" y="14493"/>
                  </a:lnTo>
                  <a:close/>
                </a:path>
                <a:path w="120650" h="258444">
                  <a:moveTo>
                    <a:pt x="14158" y="10626"/>
                  </a:moveTo>
                  <a:close/>
                </a:path>
                <a:path w="120650" h="258444">
                  <a:moveTo>
                    <a:pt x="14155" y="10621"/>
                  </a:moveTo>
                  <a:close/>
                </a:path>
                <a:path w="120650" h="258444">
                  <a:moveTo>
                    <a:pt x="115704" y="8083"/>
                  </a:moveTo>
                  <a:lnTo>
                    <a:pt x="12153" y="8083"/>
                  </a:lnTo>
                  <a:lnTo>
                    <a:pt x="12463" y="8283"/>
                  </a:lnTo>
                  <a:lnTo>
                    <a:pt x="15684" y="9267"/>
                  </a:lnTo>
                  <a:lnTo>
                    <a:pt x="19169" y="9784"/>
                  </a:lnTo>
                  <a:lnTo>
                    <a:pt x="20668" y="9784"/>
                  </a:lnTo>
                  <a:lnTo>
                    <a:pt x="27407" y="9502"/>
                  </a:lnTo>
                  <a:lnTo>
                    <a:pt x="116465" y="9502"/>
                  </a:lnTo>
                  <a:lnTo>
                    <a:pt x="115704" y="8083"/>
                  </a:lnTo>
                  <a:close/>
                </a:path>
                <a:path w="120650" h="258444">
                  <a:moveTo>
                    <a:pt x="32630" y="9502"/>
                  </a:moveTo>
                  <a:lnTo>
                    <a:pt x="27407" y="9502"/>
                  </a:lnTo>
                  <a:lnTo>
                    <a:pt x="20668" y="9784"/>
                  </a:lnTo>
                  <a:lnTo>
                    <a:pt x="32912" y="9784"/>
                  </a:lnTo>
                  <a:lnTo>
                    <a:pt x="32630" y="9502"/>
                  </a:lnTo>
                  <a:close/>
                </a:path>
                <a:path w="120650" h="258444">
                  <a:moveTo>
                    <a:pt x="103609" y="134"/>
                  </a:moveTo>
                  <a:lnTo>
                    <a:pt x="98244" y="177"/>
                  </a:lnTo>
                  <a:lnTo>
                    <a:pt x="104081" y="177"/>
                  </a:lnTo>
                  <a:lnTo>
                    <a:pt x="103609" y="134"/>
                  </a:lnTo>
                  <a:close/>
                </a:path>
                <a:path w="120650" h="258444">
                  <a:moveTo>
                    <a:pt x="96155" y="81"/>
                  </a:moveTo>
                  <a:lnTo>
                    <a:pt x="94863" y="81"/>
                  </a:lnTo>
                  <a:lnTo>
                    <a:pt x="89830" y="153"/>
                  </a:lnTo>
                  <a:lnTo>
                    <a:pt x="97722" y="153"/>
                  </a:lnTo>
                  <a:lnTo>
                    <a:pt x="96155" y="81"/>
                  </a:lnTo>
                  <a:close/>
                </a:path>
              </a:pathLst>
            </a:custGeom>
            <a:solidFill>
              <a:srgbClr val="000000"/>
            </a:solidFill>
          </p:spPr>
          <p:txBody>
            <a:bodyPr wrap="square" lIns="0" tIns="0" rIns="0" bIns="0" rtlCol="0"/>
            <a:lstStyle/>
            <a:p>
              <a:endParaRPr/>
            </a:p>
          </p:txBody>
        </p:sp>
        <p:pic>
          <p:nvPicPr>
            <p:cNvPr id="19" name="object 19"/>
            <p:cNvPicPr/>
            <p:nvPr/>
          </p:nvPicPr>
          <p:blipFill>
            <a:blip r:embed="rId5" cstate="print"/>
            <a:stretch>
              <a:fillRect/>
            </a:stretch>
          </p:blipFill>
          <p:spPr>
            <a:xfrm>
              <a:off x="1578783" y="2353003"/>
              <a:ext cx="235952" cy="97041"/>
            </a:xfrm>
            <a:prstGeom prst="rect">
              <a:avLst/>
            </a:prstGeom>
          </p:spPr>
        </p:pic>
      </p:grpSp>
      <p:pic>
        <p:nvPicPr>
          <p:cNvPr id="20" name="object 20"/>
          <p:cNvPicPr/>
          <p:nvPr/>
        </p:nvPicPr>
        <p:blipFill>
          <a:blip r:embed="rId6" cstate="print"/>
          <a:stretch>
            <a:fillRect/>
          </a:stretch>
        </p:blipFill>
        <p:spPr>
          <a:xfrm>
            <a:off x="1745971" y="1467539"/>
            <a:ext cx="144869" cy="213080"/>
          </a:xfrm>
          <a:prstGeom prst="rect">
            <a:avLst/>
          </a:prstGeom>
        </p:spPr>
      </p:pic>
      <p:sp>
        <p:nvSpPr>
          <p:cNvPr id="21" name="object 21"/>
          <p:cNvSpPr/>
          <p:nvPr/>
        </p:nvSpPr>
        <p:spPr>
          <a:xfrm>
            <a:off x="1719051" y="1881272"/>
            <a:ext cx="179588" cy="226791"/>
          </a:xfrm>
          <a:custGeom>
            <a:avLst/>
            <a:gdLst/>
            <a:ahLst/>
            <a:cxnLst/>
            <a:rect l="l" t="t" r="r" b="b"/>
            <a:pathLst>
              <a:path w="210185" h="265430">
                <a:moveTo>
                  <a:pt x="183007" y="164769"/>
                </a:moveTo>
                <a:lnTo>
                  <a:pt x="182270" y="164731"/>
                </a:lnTo>
                <a:lnTo>
                  <a:pt x="180263" y="164731"/>
                </a:lnTo>
                <a:lnTo>
                  <a:pt x="172008" y="164846"/>
                </a:lnTo>
                <a:lnTo>
                  <a:pt x="183007" y="164769"/>
                </a:lnTo>
                <a:close/>
              </a:path>
              <a:path w="210185" h="265430">
                <a:moveTo>
                  <a:pt x="210007" y="182194"/>
                </a:moveTo>
                <a:lnTo>
                  <a:pt x="209626" y="180987"/>
                </a:lnTo>
                <a:lnTo>
                  <a:pt x="209042" y="179146"/>
                </a:lnTo>
                <a:lnTo>
                  <a:pt x="207810" y="175209"/>
                </a:lnTo>
                <a:lnTo>
                  <a:pt x="185394" y="164884"/>
                </a:lnTo>
                <a:lnTo>
                  <a:pt x="184607" y="164846"/>
                </a:lnTo>
                <a:lnTo>
                  <a:pt x="172008" y="164846"/>
                </a:lnTo>
                <a:lnTo>
                  <a:pt x="153543" y="164846"/>
                </a:lnTo>
                <a:lnTo>
                  <a:pt x="148158" y="164985"/>
                </a:lnTo>
                <a:lnTo>
                  <a:pt x="142786" y="165265"/>
                </a:lnTo>
                <a:lnTo>
                  <a:pt x="133515" y="165874"/>
                </a:lnTo>
                <a:lnTo>
                  <a:pt x="142316" y="147358"/>
                </a:lnTo>
                <a:lnTo>
                  <a:pt x="158597" y="110426"/>
                </a:lnTo>
                <a:lnTo>
                  <a:pt x="165646" y="94754"/>
                </a:lnTo>
                <a:lnTo>
                  <a:pt x="167919" y="88773"/>
                </a:lnTo>
                <a:lnTo>
                  <a:pt x="171996" y="77254"/>
                </a:lnTo>
                <a:lnTo>
                  <a:pt x="173710" y="71564"/>
                </a:lnTo>
                <a:lnTo>
                  <a:pt x="175171" y="61061"/>
                </a:lnTo>
                <a:lnTo>
                  <a:pt x="175158" y="57772"/>
                </a:lnTo>
                <a:lnTo>
                  <a:pt x="174752" y="50266"/>
                </a:lnTo>
                <a:lnTo>
                  <a:pt x="174447" y="42570"/>
                </a:lnTo>
                <a:lnTo>
                  <a:pt x="174117" y="37820"/>
                </a:lnTo>
                <a:lnTo>
                  <a:pt x="173367" y="31216"/>
                </a:lnTo>
                <a:lnTo>
                  <a:pt x="172910" y="26822"/>
                </a:lnTo>
                <a:lnTo>
                  <a:pt x="167906" y="14401"/>
                </a:lnTo>
                <a:lnTo>
                  <a:pt x="166814" y="12928"/>
                </a:lnTo>
                <a:lnTo>
                  <a:pt x="137693" y="76"/>
                </a:lnTo>
                <a:lnTo>
                  <a:pt x="136779" y="25"/>
                </a:lnTo>
                <a:lnTo>
                  <a:pt x="135636" y="12"/>
                </a:lnTo>
                <a:lnTo>
                  <a:pt x="129133" y="76"/>
                </a:lnTo>
                <a:lnTo>
                  <a:pt x="103632" y="76"/>
                </a:lnTo>
                <a:lnTo>
                  <a:pt x="97650" y="0"/>
                </a:lnTo>
                <a:lnTo>
                  <a:pt x="95808" y="12"/>
                </a:lnTo>
                <a:lnTo>
                  <a:pt x="92913" y="127"/>
                </a:lnTo>
                <a:lnTo>
                  <a:pt x="89217" y="457"/>
                </a:lnTo>
                <a:lnTo>
                  <a:pt x="84328" y="965"/>
                </a:lnTo>
                <a:lnTo>
                  <a:pt x="81902" y="1066"/>
                </a:lnTo>
                <a:lnTo>
                  <a:pt x="75031" y="952"/>
                </a:lnTo>
                <a:lnTo>
                  <a:pt x="72682" y="1054"/>
                </a:lnTo>
                <a:lnTo>
                  <a:pt x="67017" y="1130"/>
                </a:lnTo>
                <a:lnTo>
                  <a:pt x="65328" y="1295"/>
                </a:lnTo>
                <a:lnTo>
                  <a:pt x="60401" y="3810"/>
                </a:lnTo>
                <a:lnTo>
                  <a:pt x="58661" y="5765"/>
                </a:lnTo>
                <a:lnTo>
                  <a:pt x="56642" y="11938"/>
                </a:lnTo>
                <a:lnTo>
                  <a:pt x="57162" y="16814"/>
                </a:lnTo>
                <a:lnTo>
                  <a:pt x="58801" y="23393"/>
                </a:lnTo>
                <a:lnTo>
                  <a:pt x="59334" y="24892"/>
                </a:lnTo>
                <a:lnTo>
                  <a:pt x="60439" y="27419"/>
                </a:lnTo>
                <a:lnTo>
                  <a:pt x="62636" y="32029"/>
                </a:lnTo>
                <a:lnTo>
                  <a:pt x="63741" y="34798"/>
                </a:lnTo>
                <a:lnTo>
                  <a:pt x="68567" y="47675"/>
                </a:lnTo>
                <a:lnTo>
                  <a:pt x="72732" y="49555"/>
                </a:lnTo>
                <a:lnTo>
                  <a:pt x="80175" y="46736"/>
                </a:lnTo>
                <a:lnTo>
                  <a:pt x="82054" y="42570"/>
                </a:lnTo>
                <a:lnTo>
                  <a:pt x="77101" y="29387"/>
                </a:lnTo>
                <a:lnTo>
                  <a:pt x="75857" y="26289"/>
                </a:lnTo>
                <a:lnTo>
                  <a:pt x="75107" y="24676"/>
                </a:lnTo>
                <a:lnTo>
                  <a:pt x="73545" y="21437"/>
                </a:lnTo>
                <a:lnTo>
                  <a:pt x="72834" y="19786"/>
                </a:lnTo>
                <a:lnTo>
                  <a:pt x="72580" y="19075"/>
                </a:lnTo>
                <a:lnTo>
                  <a:pt x="71793" y="15951"/>
                </a:lnTo>
                <a:lnTo>
                  <a:pt x="71755" y="15595"/>
                </a:lnTo>
                <a:lnTo>
                  <a:pt x="71742" y="15468"/>
                </a:lnTo>
                <a:lnTo>
                  <a:pt x="73571" y="15443"/>
                </a:lnTo>
                <a:lnTo>
                  <a:pt x="75247" y="15367"/>
                </a:lnTo>
                <a:lnTo>
                  <a:pt x="80886" y="15481"/>
                </a:lnTo>
                <a:lnTo>
                  <a:pt x="82308" y="15468"/>
                </a:lnTo>
                <a:lnTo>
                  <a:pt x="84785" y="15367"/>
                </a:lnTo>
                <a:lnTo>
                  <a:pt x="85356" y="15341"/>
                </a:lnTo>
                <a:lnTo>
                  <a:pt x="92913" y="14579"/>
                </a:lnTo>
                <a:lnTo>
                  <a:pt x="96139" y="14414"/>
                </a:lnTo>
                <a:lnTo>
                  <a:pt x="98628" y="14414"/>
                </a:lnTo>
                <a:lnTo>
                  <a:pt x="104343" y="14490"/>
                </a:lnTo>
                <a:lnTo>
                  <a:pt x="130009" y="14478"/>
                </a:lnTo>
                <a:lnTo>
                  <a:pt x="135432" y="14414"/>
                </a:lnTo>
                <a:lnTo>
                  <a:pt x="136334" y="14439"/>
                </a:lnTo>
                <a:lnTo>
                  <a:pt x="142671" y="14757"/>
                </a:lnTo>
                <a:lnTo>
                  <a:pt x="159308" y="35229"/>
                </a:lnTo>
                <a:lnTo>
                  <a:pt x="159753" y="39065"/>
                </a:lnTo>
                <a:lnTo>
                  <a:pt x="160070" y="43599"/>
                </a:lnTo>
                <a:lnTo>
                  <a:pt x="160324" y="50266"/>
                </a:lnTo>
                <a:lnTo>
                  <a:pt x="160718" y="57772"/>
                </a:lnTo>
                <a:lnTo>
                  <a:pt x="145402" y="104622"/>
                </a:lnTo>
                <a:lnTo>
                  <a:pt x="136906" y="124333"/>
                </a:lnTo>
                <a:lnTo>
                  <a:pt x="118211" y="164477"/>
                </a:lnTo>
                <a:lnTo>
                  <a:pt x="116928" y="167170"/>
                </a:lnTo>
                <a:lnTo>
                  <a:pt x="110934" y="167754"/>
                </a:lnTo>
                <a:lnTo>
                  <a:pt x="94653" y="169760"/>
                </a:lnTo>
                <a:lnTo>
                  <a:pt x="88519" y="170357"/>
                </a:lnTo>
                <a:lnTo>
                  <a:pt x="72898" y="171475"/>
                </a:lnTo>
                <a:lnTo>
                  <a:pt x="36487" y="174764"/>
                </a:lnTo>
                <a:lnTo>
                  <a:pt x="33718" y="174993"/>
                </a:lnTo>
                <a:lnTo>
                  <a:pt x="28778" y="175183"/>
                </a:lnTo>
                <a:lnTo>
                  <a:pt x="26403" y="175209"/>
                </a:lnTo>
                <a:lnTo>
                  <a:pt x="23495" y="175145"/>
                </a:lnTo>
                <a:lnTo>
                  <a:pt x="18415" y="175056"/>
                </a:lnTo>
                <a:lnTo>
                  <a:pt x="16891" y="175044"/>
                </a:lnTo>
                <a:lnTo>
                  <a:pt x="14617" y="175145"/>
                </a:lnTo>
                <a:lnTo>
                  <a:pt x="10096" y="175094"/>
                </a:lnTo>
                <a:lnTo>
                  <a:pt x="6426" y="175450"/>
                </a:lnTo>
                <a:lnTo>
                  <a:pt x="4318" y="176136"/>
                </a:lnTo>
                <a:lnTo>
                  <a:pt x="101" y="180771"/>
                </a:lnTo>
                <a:lnTo>
                  <a:pt x="0" y="184010"/>
                </a:lnTo>
                <a:lnTo>
                  <a:pt x="533" y="187096"/>
                </a:lnTo>
                <a:lnTo>
                  <a:pt x="17043" y="208686"/>
                </a:lnTo>
                <a:lnTo>
                  <a:pt x="19850" y="211505"/>
                </a:lnTo>
                <a:lnTo>
                  <a:pt x="24422" y="211505"/>
                </a:lnTo>
                <a:lnTo>
                  <a:pt x="30060" y="205905"/>
                </a:lnTo>
                <a:lnTo>
                  <a:pt x="30060" y="201345"/>
                </a:lnTo>
                <a:lnTo>
                  <a:pt x="27266" y="198513"/>
                </a:lnTo>
                <a:lnTo>
                  <a:pt x="20916" y="192227"/>
                </a:lnTo>
                <a:lnTo>
                  <a:pt x="18427" y="189572"/>
                </a:lnTo>
                <a:lnTo>
                  <a:pt x="26352" y="189611"/>
                </a:lnTo>
                <a:lnTo>
                  <a:pt x="30073" y="189572"/>
                </a:lnTo>
                <a:lnTo>
                  <a:pt x="34683" y="189369"/>
                </a:lnTo>
                <a:lnTo>
                  <a:pt x="37604" y="189128"/>
                </a:lnTo>
                <a:lnTo>
                  <a:pt x="74015" y="185839"/>
                </a:lnTo>
                <a:lnTo>
                  <a:pt x="89738" y="184708"/>
                </a:lnTo>
                <a:lnTo>
                  <a:pt x="96824" y="184010"/>
                </a:lnTo>
                <a:lnTo>
                  <a:pt x="109651" y="182435"/>
                </a:lnTo>
                <a:lnTo>
                  <a:pt x="108762" y="184277"/>
                </a:lnTo>
                <a:lnTo>
                  <a:pt x="105105" y="191465"/>
                </a:lnTo>
                <a:lnTo>
                  <a:pt x="103428" y="194652"/>
                </a:lnTo>
                <a:lnTo>
                  <a:pt x="95504" y="209283"/>
                </a:lnTo>
                <a:lnTo>
                  <a:pt x="86537" y="226377"/>
                </a:lnTo>
                <a:lnTo>
                  <a:pt x="85128" y="228993"/>
                </a:lnTo>
                <a:lnTo>
                  <a:pt x="80721" y="236829"/>
                </a:lnTo>
                <a:lnTo>
                  <a:pt x="79222" y="239356"/>
                </a:lnTo>
                <a:lnTo>
                  <a:pt x="78054" y="238379"/>
                </a:lnTo>
                <a:lnTo>
                  <a:pt x="75946" y="238569"/>
                </a:lnTo>
                <a:lnTo>
                  <a:pt x="75946" y="249720"/>
                </a:lnTo>
                <a:lnTo>
                  <a:pt x="74434" y="249923"/>
                </a:lnTo>
                <a:lnTo>
                  <a:pt x="75946" y="249720"/>
                </a:lnTo>
                <a:lnTo>
                  <a:pt x="75946" y="238569"/>
                </a:lnTo>
                <a:lnTo>
                  <a:pt x="72669" y="238861"/>
                </a:lnTo>
                <a:lnTo>
                  <a:pt x="72669" y="249910"/>
                </a:lnTo>
                <a:lnTo>
                  <a:pt x="72313" y="250482"/>
                </a:lnTo>
                <a:lnTo>
                  <a:pt x="72669" y="249910"/>
                </a:lnTo>
                <a:lnTo>
                  <a:pt x="71716" y="249923"/>
                </a:lnTo>
                <a:lnTo>
                  <a:pt x="68554" y="253085"/>
                </a:lnTo>
                <a:lnTo>
                  <a:pt x="71716" y="249910"/>
                </a:lnTo>
                <a:lnTo>
                  <a:pt x="72669" y="249910"/>
                </a:lnTo>
                <a:lnTo>
                  <a:pt x="72669" y="238861"/>
                </a:lnTo>
                <a:lnTo>
                  <a:pt x="70129" y="239077"/>
                </a:lnTo>
                <a:lnTo>
                  <a:pt x="67195" y="242570"/>
                </a:lnTo>
                <a:lnTo>
                  <a:pt x="67602" y="247281"/>
                </a:lnTo>
                <a:lnTo>
                  <a:pt x="67691" y="254520"/>
                </a:lnTo>
                <a:lnTo>
                  <a:pt x="67881" y="256641"/>
                </a:lnTo>
                <a:lnTo>
                  <a:pt x="68033" y="257606"/>
                </a:lnTo>
                <a:lnTo>
                  <a:pt x="68491" y="259105"/>
                </a:lnTo>
                <a:lnTo>
                  <a:pt x="68491" y="261099"/>
                </a:lnTo>
                <a:lnTo>
                  <a:pt x="70497" y="263105"/>
                </a:lnTo>
                <a:lnTo>
                  <a:pt x="71716" y="264325"/>
                </a:lnTo>
                <a:lnTo>
                  <a:pt x="74726" y="264325"/>
                </a:lnTo>
                <a:lnTo>
                  <a:pt x="76962" y="264934"/>
                </a:lnTo>
                <a:lnTo>
                  <a:pt x="78346" y="264325"/>
                </a:lnTo>
                <a:lnTo>
                  <a:pt x="79679" y="264325"/>
                </a:lnTo>
                <a:lnTo>
                  <a:pt x="82905" y="261099"/>
                </a:lnTo>
                <a:lnTo>
                  <a:pt x="82905" y="260426"/>
                </a:lnTo>
                <a:lnTo>
                  <a:pt x="84137" y="258762"/>
                </a:lnTo>
                <a:lnTo>
                  <a:pt x="84924" y="257517"/>
                </a:lnTo>
                <a:lnTo>
                  <a:pt x="88036" y="252298"/>
                </a:lnTo>
                <a:lnTo>
                  <a:pt x="90817" y="248056"/>
                </a:lnTo>
                <a:lnTo>
                  <a:pt x="93129" y="244144"/>
                </a:lnTo>
                <a:lnTo>
                  <a:pt x="97777" y="235915"/>
                </a:lnTo>
                <a:lnTo>
                  <a:pt x="99237" y="233172"/>
                </a:lnTo>
                <a:lnTo>
                  <a:pt x="106705" y="218909"/>
                </a:lnTo>
                <a:lnTo>
                  <a:pt x="108191" y="216115"/>
                </a:lnTo>
                <a:lnTo>
                  <a:pt x="126415" y="180797"/>
                </a:lnTo>
                <a:lnTo>
                  <a:pt x="128308" y="180644"/>
                </a:lnTo>
                <a:lnTo>
                  <a:pt x="143548" y="179654"/>
                </a:lnTo>
                <a:lnTo>
                  <a:pt x="148755" y="179374"/>
                </a:lnTo>
                <a:lnTo>
                  <a:pt x="158089" y="179171"/>
                </a:lnTo>
                <a:lnTo>
                  <a:pt x="169202" y="179247"/>
                </a:lnTo>
                <a:lnTo>
                  <a:pt x="173240" y="179235"/>
                </a:lnTo>
                <a:lnTo>
                  <a:pt x="177787" y="179171"/>
                </a:lnTo>
                <a:lnTo>
                  <a:pt x="180149" y="179146"/>
                </a:lnTo>
                <a:lnTo>
                  <a:pt x="181978" y="179146"/>
                </a:lnTo>
                <a:lnTo>
                  <a:pt x="184924" y="179285"/>
                </a:lnTo>
                <a:lnTo>
                  <a:pt x="189560" y="179349"/>
                </a:lnTo>
                <a:lnTo>
                  <a:pt x="190436" y="179438"/>
                </a:lnTo>
                <a:lnTo>
                  <a:pt x="193636" y="180695"/>
                </a:lnTo>
                <a:lnTo>
                  <a:pt x="194627" y="181330"/>
                </a:lnTo>
                <a:lnTo>
                  <a:pt x="193459" y="185102"/>
                </a:lnTo>
                <a:lnTo>
                  <a:pt x="187871" y="198005"/>
                </a:lnTo>
                <a:lnTo>
                  <a:pt x="186931" y="200279"/>
                </a:lnTo>
                <a:lnTo>
                  <a:pt x="184835" y="206819"/>
                </a:lnTo>
                <a:lnTo>
                  <a:pt x="186918" y="210883"/>
                </a:lnTo>
                <a:lnTo>
                  <a:pt x="194487" y="213309"/>
                </a:lnTo>
                <a:lnTo>
                  <a:pt x="198551" y="211226"/>
                </a:lnTo>
                <a:lnTo>
                  <a:pt x="200456" y="205308"/>
                </a:lnTo>
                <a:lnTo>
                  <a:pt x="201282" y="203276"/>
                </a:lnTo>
                <a:lnTo>
                  <a:pt x="208737" y="186169"/>
                </a:lnTo>
                <a:lnTo>
                  <a:pt x="210007" y="182194"/>
                </a:lnTo>
                <a:close/>
              </a:path>
            </a:pathLst>
          </a:custGeom>
          <a:solidFill>
            <a:srgbClr val="000000"/>
          </a:solidFill>
        </p:spPr>
        <p:txBody>
          <a:bodyPr wrap="square" lIns="0" tIns="0" rIns="0" bIns="0" rtlCol="0"/>
          <a:lstStyle/>
          <a:p>
            <a:endParaRPr/>
          </a:p>
        </p:txBody>
      </p:sp>
      <p:pic>
        <p:nvPicPr>
          <p:cNvPr id="22" name="object 22"/>
          <p:cNvPicPr/>
          <p:nvPr/>
        </p:nvPicPr>
        <p:blipFill>
          <a:blip r:embed="rId7" cstate="print"/>
          <a:stretch>
            <a:fillRect/>
          </a:stretch>
        </p:blipFill>
        <p:spPr>
          <a:xfrm>
            <a:off x="1649402" y="2345532"/>
            <a:ext cx="193018" cy="210514"/>
          </a:xfrm>
          <a:prstGeom prst="rect">
            <a:avLst/>
          </a:prstGeom>
        </p:spPr>
      </p:pic>
      <p:sp>
        <p:nvSpPr>
          <p:cNvPr id="23" name="object 23"/>
          <p:cNvSpPr/>
          <p:nvPr/>
        </p:nvSpPr>
        <p:spPr>
          <a:xfrm>
            <a:off x="2137151" y="1438565"/>
            <a:ext cx="155716" cy="291899"/>
          </a:xfrm>
          <a:custGeom>
            <a:avLst/>
            <a:gdLst/>
            <a:ahLst/>
            <a:cxnLst/>
            <a:rect l="l" t="t" r="r" b="b"/>
            <a:pathLst>
              <a:path w="182244" h="341630">
                <a:moveTo>
                  <a:pt x="68844" y="274319"/>
                </a:moveTo>
                <a:lnTo>
                  <a:pt x="66748" y="274599"/>
                </a:lnTo>
                <a:lnTo>
                  <a:pt x="60731" y="279400"/>
                </a:lnTo>
                <a:lnTo>
                  <a:pt x="57200" y="281939"/>
                </a:lnTo>
                <a:lnTo>
                  <a:pt x="50262" y="285750"/>
                </a:lnTo>
                <a:lnTo>
                  <a:pt x="47103" y="288289"/>
                </a:lnTo>
                <a:lnTo>
                  <a:pt x="40921" y="289559"/>
                </a:lnTo>
                <a:lnTo>
                  <a:pt x="83239" y="289559"/>
                </a:lnTo>
                <a:lnTo>
                  <a:pt x="88685" y="290829"/>
                </a:lnTo>
                <a:lnTo>
                  <a:pt x="100166" y="292100"/>
                </a:lnTo>
                <a:lnTo>
                  <a:pt x="106634" y="293369"/>
                </a:lnTo>
                <a:lnTo>
                  <a:pt x="117595" y="295909"/>
                </a:lnTo>
                <a:lnTo>
                  <a:pt x="122669" y="298450"/>
                </a:lnTo>
                <a:lnTo>
                  <a:pt x="130040" y="300989"/>
                </a:lnTo>
                <a:lnTo>
                  <a:pt x="135754" y="303529"/>
                </a:lnTo>
                <a:lnTo>
                  <a:pt x="139236" y="304800"/>
                </a:lnTo>
                <a:lnTo>
                  <a:pt x="141198" y="306069"/>
                </a:lnTo>
                <a:lnTo>
                  <a:pt x="147101" y="311150"/>
                </a:lnTo>
                <a:lnTo>
                  <a:pt x="150831" y="314959"/>
                </a:lnTo>
                <a:lnTo>
                  <a:pt x="163755" y="332739"/>
                </a:lnTo>
                <a:lnTo>
                  <a:pt x="170820" y="341629"/>
                </a:lnTo>
                <a:lnTo>
                  <a:pt x="175359" y="341629"/>
                </a:lnTo>
                <a:lnTo>
                  <a:pt x="181527" y="337819"/>
                </a:lnTo>
                <a:lnTo>
                  <a:pt x="181991" y="332739"/>
                </a:lnTo>
                <a:lnTo>
                  <a:pt x="175230" y="323850"/>
                </a:lnTo>
                <a:lnTo>
                  <a:pt x="170872" y="318769"/>
                </a:lnTo>
                <a:lnTo>
                  <a:pt x="164758" y="309879"/>
                </a:lnTo>
                <a:lnTo>
                  <a:pt x="160000" y="303529"/>
                </a:lnTo>
                <a:lnTo>
                  <a:pt x="155975" y="299719"/>
                </a:lnTo>
                <a:lnTo>
                  <a:pt x="152062" y="295909"/>
                </a:lnTo>
                <a:lnTo>
                  <a:pt x="148953" y="293369"/>
                </a:lnTo>
                <a:lnTo>
                  <a:pt x="145845" y="292100"/>
                </a:lnTo>
                <a:lnTo>
                  <a:pt x="140995" y="289559"/>
                </a:lnTo>
                <a:lnTo>
                  <a:pt x="135313" y="288289"/>
                </a:lnTo>
                <a:lnTo>
                  <a:pt x="127730" y="284479"/>
                </a:lnTo>
                <a:lnTo>
                  <a:pt x="122152" y="283209"/>
                </a:lnTo>
                <a:lnTo>
                  <a:pt x="109995" y="279400"/>
                </a:lnTo>
                <a:lnTo>
                  <a:pt x="102924" y="278129"/>
                </a:lnTo>
                <a:lnTo>
                  <a:pt x="90246" y="275589"/>
                </a:lnTo>
                <a:lnTo>
                  <a:pt x="72904" y="275589"/>
                </a:lnTo>
                <a:lnTo>
                  <a:pt x="68844" y="274319"/>
                </a:lnTo>
                <a:close/>
              </a:path>
              <a:path w="182244" h="341630">
                <a:moveTo>
                  <a:pt x="15514" y="274319"/>
                </a:moveTo>
                <a:lnTo>
                  <a:pt x="5647" y="274319"/>
                </a:lnTo>
                <a:lnTo>
                  <a:pt x="0" y="280669"/>
                </a:lnTo>
                <a:lnTo>
                  <a:pt x="128" y="285750"/>
                </a:lnTo>
                <a:lnTo>
                  <a:pt x="5276" y="290829"/>
                </a:lnTo>
                <a:lnTo>
                  <a:pt x="37928" y="290829"/>
                </a:lnTo>
                <a:lnTo>
                  <a:pt x="40921" y="289559"/>
                </a:lnTo>
                <a:lnTo>
                  <a:pt x="10720" y="289559"/>
                </a:lnTo>
                <a:lnTo>
                  <a:pt x="10920" y="288289"/>
                </a:lnTo>
                <a:lnTo>
                  <a:pt x="12265" y="288289"/>
                </a:lnTo>
                <a:lnTo>
                  <a:pt x="15927" y="284479"/>
                </a:lnTo>
                <a:lnTo>
                  <a:pt x="15839" y="280669"/>
                </a:lnTo>
                <a:lnTo>
                  <a:pt x="11865" y="276859"/>
                </a:lnTo>
                <a:lnTo>
                  <a:pt x="35383" y="276859"/>
                </a:lnTo>
                <a:lnTo>
                  <a:pt x="37312" y="275589"/>
                </a:lnTo>
                <a:lnTo>
                  <a:pt x="24044" y="275589"/>
                </a:lnTo>
                <a:lnTo>
                  <a:pt x="15514" y="274319"/>
                </a:lnTo>
                <a:close/>
              </a:path>
              <a:path w="182244" h="341630">
                <a:moveTo>
                  <a:pt x="13378" y="288289"/>
                </a:moveTo>
                <a:lnTo>
                  <a:pt x="11488" y="288289"/>
                </a:lnTo>
                <a:lnTo>
                  <a:pt x="10720" y="289559"/>
                </a:lnTo>
                <a:lnTo>
                  <a:pt x="14942" y="289559"/>
                </a:lnTo>
                <a:lnTo>
                  <a:pt x="13378" y="288289"/>
                </a:lnTo>
                <a:close/>
              </a:path>
              <a:path w="182244" h="341630">
                <a:moveTo>
                  <a:pt x="148977" y="51382"/>
                </a:moveTo>
                <a:lnTo>
                  <a:pt x="148123" y="52069"/>
                </a:lnTo>
                <a:lnTo>
                  <a:pt x="138066" y="59689"/>
                </a:lnTo>
                <a:lnTo>
                  <a:pt x="133402" y="63500"/>
                </a:lnTo>
                <a:lnTo>
                  <a:pt x="128754" y="66288"/>
                </a:lnTo>
                <a:lnTo>
                  <a:pt x="127504" y="69850"/>
                </a:lnTo>
                <a:lnTo>
                  <a:pt x="121066" y="90169"/>
                </a:lnTo>
                <a:lnTo>
                  <a:pt x="116182" y="105409"/>
                </a:lnTo>
                <a:lnTo>
                  <a:pt x="112989" y="116839"/>
                </a:lnTo>
                <a:lnTo>
                  <a:pt x="111851" y="121919"/>
                </a:lnTo>
                <a:lnTo>
                  <a:pt x="107450" y="138429"/>
                </a:lnTo>
                <a:lnTo>
                  <a:pt x="106669" y="142239"/>
                </a:lnTo>
                <a:lnTo>
                  <a:pt x="103713" y="152400"/>
                </a:lnTo>
                <a:lnTo>
                  <a:pt x="101411" y="161289"/>
                </a:lnTo>
                <a:lnTo>
                  <a:pt x="99030" y="168909"/>
                </a:lnTo>
                <a:lnTo>
                  <a:pt x="96617" y="177800"/>
                </a:lnTo>
                <a:lnTo>
                  <a:pt x="92385" y="191769"/>
                </a:lnTo>
                <a:lnTo>
                  <a:pt x="90661" y="196850"/>
                </a:lnTo>
                <a:lnTo>
                  <a:pt x="83258" y="220979"/>
                </a:lnTo>
                <a:lnTo>
                  <a:pt x="77918" y="234950"/>
                </a:lnTo>
                <a:lnTo>
                  <a:pt x="62043" y="259079"/>
                </a:lnTo>
                <a:lnTo>
                  <a:pt x="51982" y="267969"/>
                </a:lnTo>
                <a:lnTo>
                  <a:pt x="48864" y="270509"/>
                </a:lnTo>
                <a:lnTo>
                  <a:pt x="43512" y="273050"/>
                </a:lnTo>
                <a:lnTo>
                  <a:pt x="41268" y="274319"/>
                </a:lnTo>
                <a:lnTo>
                  <a:pt x="37312" y="275589"/>
                </a:lnTo>
                <a:lnTo>
                  <a:pt x="35383" y="276859"/>
                </a:lnTo>
                <a:lnTo>
                  <a:pt x="11865" y="276859"/>
                </a:lnTo>
                <a:lnTo>
                  <a:pt x="15839" y="280669"/>
                </a:lnTo>
                <a:lnTo>
                  <a:pt x="15927" y="284479"/>
                </a:lnTo>
                <a:lnTo>
                  <a:pt x="12265" y="288289"/>
                </a:lnTo>
                <a:lnTo>
                  <a:pt x="13378" y="288289"/>
                </a:lnTo>
                <a:lnTo>
                  <a:pt x="14942" y="289559"/>
                </a:lnTo>
                <a:lnTo>
                  <a:pt x="40921" y="289559"/>
                </a:lnTo>
                <a:lnTo>
                  <a:pt x="47103" y="288289"/>
                </a:lnTo>
                <a:lnTo>
                  <a:pt x="50262" y="285750"/>
                </a:lnTo>
                <a:lnTo>
                  <a:pt x="57200" y="281939"/>
                </a:lnTo>
                <a:lnTo>
                  <a:pt x="60731" y="279400"/>
                </a:lnTo>
                <a:lnTo>
                  <a:pt x="65506" y="275589"/>
                </a:lnTo>
                <a:lnTo>
                  <a:pt x="59316" y="275589"/>
                </a:lnTo>
                <a:lnTo>
                  <a:pt x="66748" y="274599"/>
                </a:lnTo>
                <a:lnTo>
                  <a:pt x="71874" y="270509"/>
                </a:lnTo>
                <a:lnTo>
                  <a:pt x="74174" y="267969"/>
                </a:lnTo>
                <a:lnTo>
                  <a:pt x="80056" y="261619"/>
                </a:lnTo>
                <a:lnTo>
                  <a:pt x="82938" y="256539"/>
                </a:lnTo>
                <a:lnTo>
                  <a:pt x="88861" y="245109"/>
                </a:lnTo>
                <a:lnTo>
                  <a:pt x="91154" y="240029"/>
                </a:lnTo>
                <a:lnTo>
                  <a:pt x="96842" y="224789"/>
                </a:lnTo>
                <a:lnTo>
                  <a:pt x="98466" y="220979"/>
                </a:lnTo>
                <a:lnTo>
                  <a:pt x="102726" y="207009"/>
                </a:lnTo>
                <a:lnTo>
                  <a:pt x="104422" y="201929"/>
                </a:lnTo>
                <a:lnTo>
                  <a:pt x="106171" y="195579"/>
                </a:lnTo>
                <a:lnTo>
                  <a:pt x="110449" y="181609"/>
                </a:lnTo>
                <a:lnTo>
                  <a:pt x="112879" y="172719"/>
                </a:lnTo>
                <a:lnTo>
                  <a:pt x="115279" y="165100"/>
                </a:lnTo>
                <a:lnTo>
                  <a:pt x="120599" y="144779"/>
                </a:lnTo>
                <a:lnTo>
                  <a:pt x="123695" y="133350"/>
                </a:lnTo>
                <a:lnTo>
                  <a:pt x="125785" y="124459"/>
                </a:lnTo>
                <a:lnTo>
                  <a:pt x="126895" y="120650"/>
                </a:lnTo>
                <a:lnTo>
                  <a:pt x="129975" y="110489"/>
                </a:lnTo>
                <a:lnTo>
                  <a:pt x="144442" y="64769"/>
                </a:lnTo>
                <a:lnTo>
                  <a:pt x="145629" y="60959"/>
                </a:lnTo>
                <a:lnTo>
                  <a:pt x="148977" y="51382"/>
                </a:lnTo>
                <a:close/>
              </a:path>
              <a:path w="182244" h="341630">
                <a:moveTo>
                  <a:pt x="66748" y="274599"/>
                </a:moveTo>
                <a:lnTo>
                  <a:pt x="59316" y="275589"/>
                </a:lnTo>
                <a:lnTo>
                  <a:pt x="65506" y="275589"/>
                </a:lnTo>
                <a:lnTo>
                  <a:pt x="66748" y="274599"/>
                </a:lnTo>
                <a:close/>
              </a:path>
              <a:path w="182244" h="341630">
                <a:moveTo>
                  <a:pt x="68333" y="57150"/>
                </a:moveTo>
                <a:lnTo>
                  <a:pt x="23666" y="57150"/>
                </a:lnTo>
                <a:lnTo>
                  <a:pt x="18930" y="59689"/>
                </a:lnTo>
                <a:lnTo>
                  <a:pt x="18370" y="62229"/>
                </a:lnTo>
                <a:lnTo>
                  <a:pt x="16314" y="72389"/>
                </a:lnTo>
                <a:lnTo>
                  <a:pt x="16103" y="77469"/>
                </a:lnTo>
                <a:lnTo>
                  <a:pt x="20041" y="85089"/>
                </a:lnTo>
                <a:lnTo>
                  <a:pt x="30900" y="90169"/>
                </a:lnTo>
                <a:lnTo>
                  <a:pt x="33620" y="90169"/>
                </a:lnTo>
                <a:lnTo>
                  <a:pt x="42847" y="91439"/>
                </a:lnTo>
                <a:lnTo>
                  <a:pt x="70897" y="91439"/>
                </a:lnTo>
                <a:lnTo>
                  <a:pt x="77416" y="90169"/>
                </a:lnTo>
                <a:lnTo>
                  <a:pt x="80676" y="88900"/>
                </a:lnTo>
                <a:lnTo>
                  <a:pt x="89943" y="83819"/>
                </a:lnTo>
                <a:lnTo>
                  <a:pt x="91118" y="83819"/>
                </a:lnTo>
                <a:lnTo>
                  <a:pt x="107403" y="77469"/>
                </a:lnTo>
                <a:lnTo>
                  <a:pt x="64462" y="77469"/>
                </a:lnTo>
                <a:lnTo>
                  <a:pt x="58030" y="76200"/>
                </a:lnTo>
                <a:lnTo>
                  <a:pt x="34603" y="76200"/>
                </a:lnTo>
                <a:lnTo>
                  <a:pt x="31437" y="74929"/>
                </a:lnTo>
                <a:lnTo>
                  <a:pt x="31010" y="74929"/>
                </a:lnTo>
                <a:lnTo>
                  <a:pt x="30767" y="73659"/>
                </a:lnTo>
                <a:lnTo>
                  <a:pt x="31072" y="73659"/>
                </a:lnTo>
                <a:lnTo>
                  <a:pt x="31134" y="72389"/>
                </a:lnTo>
                <a:lnTo>
                  <a:pt x="31348" y="71119"/>
                </a:lnTo>
                <a:lnTo>
                  <a:pt x="29160" y="71119"/>
                </a:lnTo>
                <a:lnTo>
                  <a:pt x="31370" y="68579"/>
                </a:lnTo>
                <a:lnTo>
                  <a:pt x="71558" y="68579"/>
                </a:lnTo>
                <a:lnTo>
                  <a:pt x="71558" y="59689"/>
                </a:lnTo>
                <a:lnTo>
                  <a:pt x="68333" y="57150"/>
                </a:lnTo>
                <a:close/>
              </a:path>
              <a:path w="182244" h="341630">
                <a:moveTo>
                  <a:pt x="136671" y="42490"/>
                </a:moveTo>
                <a:lnTo>
                  <a:pt x="129689" y="48259"/>
                </a:lnTo>
                <a:lnTo>
                  <a:pt x="125413" y="50800"/>
                </a:lnTo>
                <a:lnTo>
                  <a:pt x="115655" y="57150"/>
                </a:lnTo>
                <a:lnTo>
                  <a:pt x="109995" y="59689"/>
                </a:lnTo>
                <a:lnTo>
                  <a:pt x="101545" y="64769"/>
                </a:lnTo>
                <a:lnTo>
                  <a:pt x="98487" y="66039"/>
                </a:lnTo>
                <a:lnTo>
                  <a:pt x="75681" y="74929"/>
                </a:lnTo>
                <a:lnTo>
                  <a:pt x="73198" y="76200"/>
                </a:lnTo>
                <a:lnTo>
                  <a:pt x="69278" y="76200"/>
                </a:lnTo>
                <a:lnTo>
                  <a:pt x="67680" y="77469"/>
                </a:lnTo>
                <a:lnTo>
                  <a:pt x="107403" y="77469"/>
                </a:lnTo>
                <a:lnTo>
                  <a:pt x="116719" y="72389"/>
                </a:lnTo>
                <a:lnTo>
                  <a:pt x="122816" y="69850"/>
                </a:lnTo>
                <a:lnTo>
                  <a:pt x="128754" y="66288"/>
                </a:lnTo>
                <a:lnTo>
                  <a:pt x="131961" y="57150"/>
                </a:lnTo>
                <a:lnTo>
                  <a:pt x="135957" y="44450"/>
                </a:lnTo>
                <a:lnTo>
                  <a:pt x="136671" y="42490"/>
                </a:lnTo>
                <a:close/>
              </a:path>
              <a:path w="182244" h="341630">
                <a:moveTo>
                  <a:pt x="30767" y="73659"/>
                </a:moveTo>
                <a:lnTo>
                  <a:pt x="31010" y="74929"/>
                </a:lnTo>
                <a:lnTo>
                  <a:pt x="31046" y="74189"/>
                </a:lnTo>
                <a:lnTo>
                  <a:pt x="30767" y="73659"/>
                </a:lnTo>
                <a:close/>
              </a:path>
              <a:path w="182244" h="341630">
                <a:moveTo>
                  <a:pt x="31046" y="74189"/>
                </a:moveTo>
                <a:lnTo>
                  <a:pt x="31010" y="74929"/>
                </a:lnTo>
                <a:lnTo>
                  <a:pt x="31437" y="74929"/>
                </a:lnTo>
                <a:lnTo>
                  <a:pt x="31046" y="74189"/>
                </a:lnTo>
                <a:close/>
              </a:path>
              <a:path w="182244" h="341630">
                <a:moveTo>
                  <a:pt x="31072" y="73659"/>
                </a:moveTo>
                <a:lnTo>
                  <a:pt x="30767" y="73659"/>
                </a:lnTo>
                <a:lnTo>
                  <a:pt x="31046" y="74189"/>
                </a:lnTo>
                <a:lnTo>
                  <a:pt x="31072" y="73659"/>
                </a:lnTo>
                <a:close/>
              </a:path>
              <a:path w="182244" h="341630">
                <a:moveTo>
                  <a:pt x="31777" y="68579"/>
                </a:moveTo>
                <a:lnTo>
                  <a:pt x="31370" y="68579"/>
                </a:lnTo>
                <a:lnTo>
                  <a:pt x="29160" y="71119"/>
                </a:lnTo>
                <a:lnTo>
                  <a:pt x="31348" y="71119"/>
                </a:lnTo>
                <a:lnTo>
                  <a:pt x="31777" y="68579"/>
                </a:lnTo>
                <a:close/>
              </a:path>
              <a:path w="182244" h="341630">
                <a:moveTo>
                  <a:pt x="71558" y="68579"/>
                </a:moveTo>
                <a:lnTo>
                  <a:pt x="31777" y="68579"/>
                </a:lnTo>
                <a:lnTo>
                  <a:pt x="31348" y="71119"/>
                </a:lnTo>
                <a:lnTo>
                  <a:pt x="68333" y="71119"/>
                </a:lnTo>
                <a:lnTo>
                  <a:pt x="71558" y="68579"/>
                </a:lnTo>
                <a:close/>
              </a:path>
              <a:path w="182244" h="341630">
                <a:moveTo>
                  <a:pt x="159396" y="8889"/>
                </a:moveTo>
                <a:lnTo>
                  <a:pt x="158475" y="11429"/>
                </a:lnTo>
                <a:lnTo>
                  <a:pt x="158130" y="13969"/>
                </a:lnTo>
                <a:lnTo>
                  <a:pt x="157629" y="16509"/>
                </a:lnTo>
                <a:lnTo>
                  <a:pt x="157336" y="17779"/>
                </a:lnTo>
                <a:lnTo>
                  <a:pt x="157205" y="19050"/>
                </a:lnTo>
                <a:lnTo>
                  <a:pt x="156343" y="20319"/>
                </a:lnTo>
                <a:lnTo>
                  <a:pt x="155102" y="22859"/>
                </a:lnTo>
                <a:lnTo>
                  <a:pt x="150491" y="29209"/>
                </a:lnTo>
                <a:lnTo>
                  <a:pt x="147342" y="33019"/>
                </a:lnTo>
                <a:lnTo>
                  <a:pt x="141669" y="38100"/>
                </a:lnTo>
                <a:lnTo>
                  <a:pt x="138911" y="40639"/>
                </a:lnTo>
                <a:lnTo>
                  <a:pt x="136671" y="42490"/>
                </a:lnTo>
                <a:lnTo>
                  <a:pt x="135938" y="44450"/>
                </a:lnTo>
                <a:lnTo>
                  <a:pt x="131961" y="57150"/>
                </a:lnTo>
                <a:lnTo>
                  <a:pt x="128754" y="66288"/>
                </a:lnTo>
                <a:lnTo>
                  <a:pt x="133402" y="63500"/>
                </a:lnTo>
                <a:lnTo>
                  <a:pt x="138066" y="59689"/>
                </a:lnTo>
                <a:lnTo>
                  <a:pt x="148123" y="52069"/>
                </a:lnTo>
                <a:lnTo>
                  <a:pt x="148977" y="51382"/>
                </a:lnTo>
                <a:lnTo>
                  <a:pt x="149625" y="49529"/>
                </a:lnTo>
                <a:lnTo>
                  <a:pt x="151862" y="43179"/>
                </a:lnTo>
                <a:lnTo>
                  <a:pt x="166380" y="15239"/>
                </a:lnTo>
                <a:lnTo>
                  <a:pt x="164035" y="15239"/>
                </a:lnTo>
                <a:lnTo>
                  <a:pt x="162379" y="13969"/>
                </a:lnTo>
                <a:lnTo>
                  <a:pt x="159265" y="10159"/>
                </a:lnTo>
                <a:lnTo>
                  <a:pt x="159396" y="8889"/>
                </a:lnTo>
                <a:close/>
              </a:path>
              <a:path w="182244" h="341630">
                <a:moveTo>
                  <a:pt x="172846" y="13969"/>
                </a:moveTo>
                <a:lnTo>
                  <a:pt x="166508" y="13969"/>
                </a:lnTo>
                <a:lnTo>
                  <a:pt x="166380" y="15239"/>
                </a:lnTo>
                <a:lnTo>
                  <a:pt x="164401" y="16509"/>
                </a:lnTo>
                <a:lnTo>
                  <a:pt x="160895" y="21589"/>
                </a:lnTo>
                <a:lnTo>
                  <a:pt x="159016" y="25400"/>
                </a:lnTo>
                <a:lnTo>
                  <a:pt x="153391" y="38100"/>
                </a:lnTo>
                <a:lnTo>
                  <a:pt x="151862" y="43179"/>
                </a:lnTo>
                <a:lnTo>
                  <a:pt x="149595" y="49529"/>
                </a:lnTo>
                <a:lnTo>
                  <a:pt x="148977" y="51382"/>
                </a:lnTo>
                <a:lnTo>
                  <a:pt x="151277" y="49529"/>
                </a:lnTo>
                <a:lnTo>
                  <a:pt x="158097" y="43179"/>
                </a:lnTo>
                <a:lnTo>
                  <a:pt x="161776" y="38100"/>
                </a:lnTo>
                <a:lnTo>
                  <a:pt x="167491" y="30479"/>
                </a:lnTo>
                <a:lnTo>
                  <a:pt x="169231" y="26669"/>
                </a:lnTo>
                <a:lnTo>
                  <a:pt x="170881" y="22859"/>
                </a:lnTo>
                <a:lnTo>
                  <a:pt x="171201" y="21589"/>
                </a:lnTo>
                <a:lnTo>
                  <a:pt x="171759" y="20319"/>
                </a:lnTo>
                <a:lnTo>
                  <a:pt x="172535" y="15239"/>
                </a:lnTo>
                <a:lnTo>
                  <a:pt x="172846" y="13969"/>
                </a:lnTo>
                <a:close/>
              </a:path>
              <a:path w="182244" h="341630">
                <a:moveTo>
                  <a:pt x="168774" y="0"/>
                </a:moveTo>
                <a:lnTo>
                  <a:pt x="164717" y="0"/>
                </a:lnTo>
                <a:lnTo>
                  <a:pt x="157671" y="2539"/>
                </a:lnTo>
                <a:lnTo>
                  <a:pt x="154219" y="6350"/>
                </a:lnTo>
                <a:lnTo>
                  <a:pt x="148375" y="13969"/>
                </a:lnTo>
                <a:lnTo>
                  <a:pt x="146196" y="19050"/>
                </a:lnTo>
                <a:lnTo>
                  <a:pt x="139947" y="33019"/>
                </a:lnTo>
                <a:lnTo>
                  <a:pt x="138315" y="38100"/>
                </a:lnTo>
                <a:lnTo>
                  <a:pt x="136671" y="42490"/>
                </a:lnTo>
                <a:lnTo>
                  <a:pt x="138911" y="40639"/>
                </a:lnTo>
                <a:lnTo>
                  <a:pt x="141669" y="38100"/>
                </a:lnTo>
                <a:lnTo>
                  <a:pt x="147342" y="33019"/>
                </a:lnTo>
                <a:lnTo>
                  <a:pt x="150491" y="29209"/>
                </a:lnTo>
                <a:lnTo>
                  <a:pt x="155102" y="22859"/>
                </a:lnTo>
                <a:lnTo>
                  <a:pt x="156343" y="20319"/>
                </a:lnTo>
                <a:lnTo>
                  <a:pt x="157205" y="19050"/>
                </a:lnTo>
                <a:lnTo>
                  <a:pt x="157336" y="17779"/>
                </a:lnTo>
                <a:lnTo>
                  <a:pt x="157629" y="16509"/>
                </a:lnTo>
                <a:lnTo>
                  <a:pt x="158130" y="13969"/>
                </a:lnTo>
                <a:lnTo>
                  <a:pt x="158475" y="11429"/>
                </a:lnTo>
                <a:lnTo>
                  <a:pt x="159358" y="8889"/>
                </a:lnTo>
                <a:lnTo>
                  <a:pt x="173869" y="8889"/>
                </a:lnTo>
                <a:lnTo>
                  <a:pt x="174070" y="7619"/>
                </a:lnTo>
                <a:lnTo>
                  <a:pt x="173937" y="5079"/>
                </a:lnTo>
                <a:lnTo>
                  <a:pt x="168774" y="0"/>
                </a:lnTo>
                <a:close/>
              </a:path>
              <a:path w="182244" h="341630">
                <a:moveTo>
                  <a:pt x="173869" y="8889"/>
                </a:moveTo>
                <a:lnTo>
                  <a:pt x="159396" y="8889"/>
                </a:lnTo>
                <a:lnTo>
                  <a:pt x="159197" y="10159"/>
                </a:lnTo>
                <a:lnTo>
                  <a:pt x="162379" y="13969"/>
                </a:lnTo>
                <a:lnTo>
                  <a:pt x="164035" y="15239"/>
                </a:lnTo>
                <a:lnTo>
                  <a:pt x="166246" y="15239"/>
                </a:lnTo>
                <a:lnTo>
                  <a:pt x="166508" y="13969"/>
                </a:lnTo>
                <a:lnTo>
                  <a:pt x="172846" y="13969"/>
                </a:lnTo>
                <a:lnTo>
                  <a:pt x="173468" y="11429"/>
                </a:lnTo>
                <a:lnTo>
                  <a:pt x="173869" y="8889"/>
                </a:lnTo>
                <a:close/>
              </a:path>
              <a:path w="182244" h="341630">
                <a:moveTo>
                  <a:pt x="166508" y="13969"/>
                </a:moveTo>
                <a:lnTo>
                  <a:pt x="166246" y="15239"/>
                </a:lnTo>
                <a:lnTo>
                  <a:pt x="166380" y="15239"/>
                </a:lnTo>
                <a:lnTo>
                  <a:pt x="166508" y="13969"/>
                </a:lnTo>
                <a:close/>
              </a:path>
            </a:pathLst>
          </a:custGeom>
          <a:solidFill>
            <a:srgbClr val="000000"/>
          </a:solidFill>
        </p:spPr>
        <p:txBody>
          <a:bodyPr wrap="square" lIns="0" tIns="0" rIns="0" bIns="0" rtlCol="0"/>
          <a:lstStyle/>
          <a:p>
            <a:endParaRPr/>
          </a:p>
        </p:txBody>
      </p:sp>
      <p:pic>
        <p:nvPicPr>
          <p:cNvPr id="24" name="object 24"/>
          <p:cNvPicPr/>
          <p:nvPr/>
        </p:nvPicPr>
        <p:blipFill>
          <a:blip r:embed="rId8" cstate="print"/>
          <a:stretch>
            <a:fillRect/>
          </a:stretch>
        </p:blipFill>
        <p:spPr>
          <a:xfrm>
            <a:off x="2161158" y="1920296"/>
            <a:ext cx="170361" cy="260409"/>
          </a:xfrm>
          <a:prstGeom prst="rect">
            <a:avLst/>
          </a:prstGeom>
        </p:spPr>
      </p:pic>
      <p:sp>
        <p:nvSpPr>
          <p:cNvPr id="25" name="object 25"/>
          <p:cNvSpPr/>
          <p:nvPr/>
        </p:nvSpPr>
        <p:spPr>
          <a:xfrm>
            <a:off x="2102253" y="2332710"/>
            <a:ext cx="169822" cy="218110"/>
          </a:xfrm>
          <a:custGeom>
            <a:avLst/>
            <a:gdLst/>
            <a:ahLst/>
            <a:cxnLst/>
            <a:rect l="l" t="t" r="r" b="b"/>
            <a:pathLst>
              <a:path w="198755" h="255269">
                <a:moveTo>
                  <a:pt x="33662" y="142426"/>
                </a:moveTo>
                <a:lnTo>
                  <a:pt x="23526" y="154940"/>
                </a:lnTo>
                <a:lnTo>
                  <a:pt x="20109" y="160020"/>
                </a:lnTo>
                <a:lnTo>
                  <a:pt x="14705" y="167640"/>
                </a:lnTo>
                <a:lnTo>
                  <a:pt x="13341" y="168910"/>
                </a:lnTo>
                <a:lnTo>
                  <a:pt x="13514" y="168910"/>
                </a:lnTo>
                <a:lnTo>
                  <a:pt x="10680" y="172720"/>
                </a:lnTo>
                <a:lnTo>
                  <a:pt x="6640" y="179070"/>
                </a:lnTo>
                <a:lnTo>
                  <a:pt x="2942" y="186690"/>
                </a:lnTo>
                <a:lnTo>
                  <a:pt x="1259" y="193040"/>
                </a:lnTo>
                <a:lnTo>
                  <a:pt x="35" y="200660"/>
                </a:lnTo>
                <a:lnTo>
                  <a:pt x="35" y="203200"/>
                </a:lnTo>
                <a:lnTo>
                  <a:pt x="373" y="209550"/>
                </a:lnTo>
                <a:lnTo>
                  <a:pt x="365" y="212090"/>
                </a:lnTo>
                <a:lnTo>
                  <a:pt x="73" y="217170"/>
                </a:lnTo>
                <a:lnTo>
                  <a:pt x="0" y="219710"/>
                </a:lnTo>
                <a:lnTo>
                  <a:pt x="1177" y="226060"/>
                </a:lnTo>
                <a:lnTo>
                  <a:pt x="29844" y="254000"/>
                </a:lnTo>
                <a:lnTo>
                  <a:pt x="37368" y="255270"/>
                </a:lnTo>
                <a:lnTo>
                  <a:pt x="57965" y="255270"/>
                </a:lnTo>
                <a:lnTo>
                  <a:pt x="66060" y="254000"/>
                </a:lnTo>
                <a:lnTo>
                  <a:pt x="72966" y="254000"/>
                </a:lnTo>
                <a:lnTo>
                  <a:pt x="83963" y="250190"/>
                </a:lnTo>
                <a:lnTo>
                  <a:pt x="86983" y="248920"/>
                </a:lnTo>
                <a:lnTo>
                  <a:pt x="91862" y="243840"/>
                </a:lnTo>
                <a:lnTo>
                  <a:pt x="92271" y="241300"/>
                </a:lnTo>
                <a:lnTo>
                  <a:pt x="38511" y="241300"/>
                </a:lnTo>
                <a:lnTo>
                  <a:pt x="34142" y="240030"/>
                </a:lnTo>
                <a:lnTo>
                  <a:pt x="31037" y="240030"/>
                </a:lnTo>
                <a:lnTo>
                  <a:pt x="25659" y="236220"/>
                </a:lnTo>
                <a:lnTo>
                  <a:pt x="23237" y="234950"/>
                </a:lnTo>
                <a:lnTo>
                  <a:pt x="20068" y="231140"/>
                </a:lnTo>
                <a:lnTo>
                  <a:pt x="18978" y="228600"/>
                </a:lnTo>
                <a:lnTo>
                  <a:pt x="15589" y="222250"/>
                </a:lnTo>
                <a:lnTo>
                  <a:pt x="14958" y="220980"/>
                </a:lnTo>
                <a:lnTo>
                  <a:pt x="14458" y="218440"/>
                </a:lnTo>
                <a:lnTo>
                  <a:pt x="14536" y="215900"/>
                </a:lnTo>
                <a:lnTo>
                  <a:pt x="14770" y="212090"/>
                </a:lnTo>
                <a:lnTo>
                  <a:pt x="14657" y="207010"/>
                </a:lnTo>
                <a:lnTo>
                  <a:pt x="14471" y="203200"/>
                </a:lnTo>
                <a:lnTo>
                  <a:pt x="14471" y="201930"/>
                </a:lnTo>
                <a:lnTo>
                  <a:pt x="15326" y="195580"/>
                </a:lnTo>
                <a:lnTo>
                  <a:pt x="16612" y="191770"/>
                </a:lnTo>
                <a:lnTo>
                  <a:pt x="19168" y="185420"/>
                </a:lnTo>
                <a:lnTo>
                  <a:pt x="20333" y="184150"/>
                </a:lnTo>
                <a:lnTo>
                  <a:pt x="22786" y="180340"/>
                </a:lnTo>
                <a:lnTo>
                  <a:pt x="24951" y="177800"/>
                </a:lnTo>
                <a:lnTo>
                  <a:pt x="24822" y="177800"/>
                </a:lnTo>
                <a:lnTo>
                  <a:pt x="26344" y="176530"/>
                </a:lnTo>
                <a:lnTo>
                  <a:pt x="31733" y="168910"/>
                </a:lnTo>
                <a:lnTo>
                  <a:pt x="35041" y="163830"/>
                </a:lnTo>
                <a:lnTo>
                  <a:pt x="42142" y="154866"/>
                </a:lnTo>
                <a:lnTo>
                  <a:pt x="38980" y="149860"/>
                </a:lnTo>
                <a:lnTo>
                  <a:pt x="36784" y="147320"/>
                </a:lnTo>
                <a:lnTo>
                  <a:pt x="33662" y="142426"/>
                </a:lnTo>
                <a:close/>
              </a:path>
              <a:path w="198755" h="255269">
                <a:moveTo>
                  <a:pt x="92728" y="236220"/>
                </a:moveTo>
                <a:lnTo>
                  <a:pt x="78505" y="236220"/>
                </a:lnTo>
                <a:lnTo>
                  <a:pt x="78178" y="237490"/>
                </a:lnTo>
                <a:lnTo>
                  <a:pt x="77316" y="237490"/>
                </a:lnTo>
                <a:lnTo>
                  <a:pt x="71935" y="238760"/>
                </a:lnTo>
                <a:lnTo>
                  <a:pt x="70050" y="238760"/>
                </a:lnTo>
                <a:lnTo>
                  <a:pt x="67805" y="240030"/>
                </a:lnTo>
                <a:lnTo>
                  <a:pt x="56951" y="241300"/>
                </a:lnTo>
                <a:lnTo>
                  <a:pt x="92271" y="241300"/>
                </a:lnTo>
                <a:lnTo>
                  <a:pt x="92476" y="240030"/>
                </a:lnTo>
                <a:lnTo>
                  <a:pt x="92644" y="237490"/>
                </a:lnTo>
                <a:lnTo>
                  <a:pt x="78178" y="237490"/>
                </a:lnTo>
                <a:lnTo>
                  <a:pt x="78271" y="236469"/>
                </a:lnTo>
                <a:lnTo>
                  <a:pt x="92712" y="236469"/>
                </a:lnTo>
                <a:lnTo>
                  <a:pt x="92728" y="236220"/>
                </a:lnTo>
                <a:close/>
              </a:path>
              <a:path w="198755" h="255269">
                <a:moveTo>
                  <a:pt x="78505" y="236220"/>
                </a:moveTo>
                <a:lnTo>
                  <a:pt x="78271" y="236469"/>
                </a:lnTo>
                <a:lnTo>
                  <a:pt x="78178" y="237490"/>
                </a:lnTo>
                <a:lnTo>
                  <a:pt x="78505" y="236220"/>
                </a:lnTo>
                <a:close/>
              </a:path>
              <a:path w="198755" h="255269">
                <a:moveTo>
                  <a:pt x="51833" y="143525"/>
                </a:moveTo>
                <a:lnTo>
                  <a:pt x="49237" y="146050"/>
                </a:lnTo>
                <a:lnTo>
                  <a:pt x="45101" y="151130"/>
                </a:lnTo>
                <a:lnTo>
                  <a:pt x="42142" y="154866"/>
                </a:lnTo>
                <a:lnTo>
                  <a:pt x="59033" y="181610"/>
                </a:lnTo>
                <a:lnTo>
                  <a:pt x="63536" y="187960"/>
                </a:lnTo>
                <a:lnTo>
                  <a:pt x="66672" y="193040"/>
                </a:lnTo>
                <a:lnTo>
                  <a:pt x="70545" y="199390"/>
                </a:lnTo>
                <a:lnTo>
                  <a:pt x="71581" y="200660"/>
                </a:lnTo>
                <a:lnTo>
                  <a:pt x="74260" y="207010"/>
                </a:lnTo>
                <a:lnTo>
                  <a:pt x="78858" y="229870"/>
                </a:lnTo>
                <a:lnTo>
                  <a:pt x="78538" y="232410"/>
                </a:lnTo>
                <a:lnTo>
                  <a:pt x="78271" y="236469"/>
                </a:lnTo>
                <a:lnTo>
                  <a:pt x="78505" y="236220"/>
                </a:lnTo>
                <a:lnTo>
                  <a:pt x="92728" y="236220"/>
                </a:lnTo>
                <a:lnTo>
                  <a:pt x="92896" y="233680"/>
                </a:lnTo>
                <a:lnTo>
                  <a:pt x="93291" y="229870"/>
                </a:lnTo>
                <a:lnTo>
                  <a:pt x="93182" y="226060"/>
                </a:lnTo>
                <a:lnTo>
                  <a:pt x="92602" y="218440"/>
                </a:lnTo>
                <a:lnTo>
                  <a:pt x="77353" y="182880"/>
                </a:lnTo>
                <a:lnTo>
                  <a:pt x="55594" y="149860"/>
                </a:lnTo>
                <a:lnTo>
                  <a:pt x="51833" y="143525"/>
                </a:lnTo>
                <a:close/>
              </a:path>
              <a:path w="198755" h="255269">
                <a:moveTo>
                  <a:pt x="43347" y="131162"/>
                </a:moveTo>
                <a:lnTo>
                  <a:pt x="41088" y="133350"/>
                </a:lnTo>
                <a:lnTo>
                  <a:pt x="38230" y="137160"/>
                </a:lnTo>
                <a:lnTo>
                  <a:pt x="33662" y="142426"/>
                </a:lnTo>
                <a:lnTo>
                  <a:pt x="36784" y="147320"/>
                </a:lnTo>
                <a:lnTo>
                  <a:pt x="38980" y="149860"/>
                </a:lnTo>
                <a:lnTo>
                  <a:pt x="42142" y="154866"/>
                </a:lnTo>
                <a:lnTo>
                  <a:pt x="45101" y="151130"/>
                </a:lnTo>
                <a:lnTo>
                  <a:pt x="49237" y="146050"/>
                </a:lnTo>
                <a:lnTo>
                  <a:pt x="51833" y="143525"/>
                </a:lnTo>
                <a:lnTo>
                  <a:pt x="51070" y="142240"/>
                </a:lnTo>
                <a:lnTo>
                  <a:pt x="48169" y="138430"/>
                </a:lnTo>
                <a:lnTo>
                  <a:pt x="44569" y="133350"/>
                </a:lnTo>
                <a:lnTo>
                  <a:pt x="44780" y="133350"/>
                </a:lnTo>
                <a:lnTo>
                  <a:pt x="43347" y="131162"/>
                </a:lnTo>
                <a:close/>
              </a:path>
              <a:path w="198755" h="255269">
                <a:moveTo>
                  <a:pt x="75139" y="102554"/>
                </a:moveTo>
                <a:lnTo>
                  <a:pt x="70801" y="105410"/>
                </a:lnTo>
                <a:lnTo>
                  <a:pt x="61723" y="114300"/>
                </a:lnTo>
                <a:lnTo>
                  <a:pt x="51448" y="123190"/>
                </a:lnTo>
                <a:lnTo>
                  <a:pt x="47644" y="127000"/>
                </a:lnTo>
                <a:lnTo>
                  <a:pt x="43347" y="131162"/>
                </a:lnTo>
                <a:lnTo>
                  <a:pt x="44780" y="133350"/>
                </a:lnTo>
                <a:lnTo>
                  <a:pt x="44569" y="133350"/>
                </a:lnTo>
                <a:lnTo>
                  <a:pt x="48169" y="138430"/>
                </a:lnTo>
                <a:lnTo>
                  <a:pt x="51070" y="142240"/>
                </a:lnTo>
                <a:lnTo>
                  <a:pt x="51833" y="143525"/>
                </a:lnTo>
                <a:lnTo>
                  <a:pt x="61254" y="133350"/>
                </a:lnTo>
                <a:lnTo>
                  <a:pt x="80274" y="116840"/>
                </a:lnTo>
                <a:lnTo>
                  <a:pt x="85969" y="111760"/>
                </a:lnTo>
                <a:lnTo>
                  <a:pt x="88755" y="109220"/>
                </a:lnTo>
                <a:lnTo>
                  <a:pt x="78365" y="109220"/>
                </a:lnTo>
                <a:lnTo>
                  <a:pt x="75139" y="105410"/>
                </a:lnTo>
                <a:lnTo>
                  <a:pt x="75139" y="102554"/>
                </a:lnTo>
                <a:close/>
              </a:path>
              <a:path w="198755" h="255269">
                <a:moveTo>
                  <a:pt x="53484" y="50800"/>
                </a:moveTo>
                <a:lnTo>
                  <a:pt x="46722" y="50800"/>
                </a:lnTo>
                <a:lnTo>
                  <a:pt x="38978" y="53340"/>
                </a:lnTo>
                <a:lnTo>
                  <a:pt x="18705" y="87630"/>
                </a:lnTo>
                <a:lnTo>
                  <a:pt x="17929" y="102870"/>
                </a:lnTo>
                <a:lnTo>
                  <a:pt x="18529" y="110490"/>
                </a:lnTo>
                <a:lnTo>
                  <a:pt x="18679" y="113030"/>
                </a:lnTo>
                <a:lnTo>
                  <a:pt x="19376" y="116840"/>
                </a:lnTo>
                <a:lnTo>
                  <a:pt x="19795" y="118110"/>
                </a:lnTo>
                <a:lnTo>
                  <a:pt x="20996" y="121920"/>
                </a:lnTo>
                <a:lnTo>
                  <a:pt x="21857" y="123190"/>
                </a:lnTo>
                <a:lnTo>
                  <a:pt x="23897" y="127000"/>
                </a:lnTo>
                <a:lnTo>
                  <a:pt x="24846" y="128270"/>
                </a:lnTo>
                <a:lnTo>
                  <a:pt x="28315" y="134620"/>
                </a:lnTo>
                <a:lnTo>
                  <a:pt x="28164" y="134620"/>
                </a:lnTo>
                <a:lnTo>
                  <a:pt x="29913" y="137160"/>
                </a:lnTo>
                <a:lnTo>
                  <a:pt x="31131" y="138430"/>
                </a:lnTo>
                <a:lnTo>
                  <a:pt x="32920" y="140970"/>
                </a:lnTo>
                <a:lnTo>
                  <a:pt x="32732" y="140970"/>
                </a:lnTo>
                <a:lnTo>
                  <a:pt x="33662" y="142426"/>
                </a:lnTo>
                <a:lnTo>
                  <a:pt x="38230" y="137160"/>
                </a:lnTo>
                <a:lnTo>
                  <a:pt x="41088" y="133350"/>
                </a:lnTo>
                <a:lnTo>
                  <a:pt x="43347" y="131162"/>
                </a:lnTo>
                <a:lnTo>
                  <a:pt x="43116" y="130810"/>
                </a:lnTo>
                <a:lnTo>
                  <a:pt x="42016" y="129540"/>
                </a:lnTo>
                <a:lnTo>
                  <a:pt x="40905" y="127000"/>
                </a:lnTo>
                <a:lnTo>
                  <a:pt x="40511" y="127000"/>
                </a:lnTo>
                <a:lnTo>
                  <a:pt x="37128" y="121920"/>
                </a:lnTo>
                <a:lnTo>
                  <a:pt x="36315" y="120650"/>
                </a:lnTo>
                <a:lnTo>
                  <a:pt x="34847" y="116840"/>
                </a:lnTo>
                <a:lnTo>
                  <a:pt x="34320" y="116840"/>
                </a:lnTo>
                <a:lnTo>
                  <a:pt x="33679" y="114300"/>
                </a:lnTo>
                <a:lnTo>
                  <a:pt x="32986" y="110490"/>
                </a:lnTo>
                <a:lnTo>
                  <a:pt x="32350" y="102870"/>
                </a:lnTo>
                <a:lnTo>
                  <a:pt x="32427" y="99060"/>
                </a:lnTo>
                <a:lnTo>
                  <a:pt x="38326" y="72390"/>
                </a:lnTo>
                <a:lnTo>
                  <a:pt x="39857" y="69850"/>
                </a:lnTo>
                <a:lnTo>
                  <a:pt x="44489" y="66040"/>
                </a:lnTo>
                <a:lnTo>
                  <a:pt x="45260" y="66040"/>
                </a:lnTo>
                <a:lnTo>
                  <a:pt x="48157" y="64770"/>
                </a:lnTo>
                <a:lnTo>
                  <a:pt x="76973" y="64770"/>
                </a:lnTo>
                <a:lnTo>
                  <a:pt x="74042" y="59690"/>
                </a:lnTo>
                <a:lnTo>
                  <a:pt x="72823" y="58420"/>
                </a:lnTo>
                <a:lnTo>
                  <a:pt x="67448" y="54610"/>
                </a:lnTo>
                <a:lnTo>
                  <a:pt x="63737" y="53340"/>
                </a:lnTo>
                <a:lnTo>
                  <a:pt x="53484" y="50800"/>
                </a:lnTo>
                <a:close/>
              </a:path>
              <a:path w="198755" h="255269">
                <a:moveTo>
                  <a:pt x="40349" y="125730"/>
                </a:moveTo>
                <a:lnTo>
                  <a:pt x="40511" y="127000"/>
                </a:lnTo>
                <a:lnTo>
                  <a:pt x="40905" y="127000"/>
                </a:lnTo>
                <a:lnTo>
                  <a:pt x="40349" y="125730"/>
                </a:lnTo>
                <a:close/>
              </a:path>
              <a:path w="198755" h="255269">
                <a:moveTo>
                  <a:pt x="90210" y="89803"/>
                </a:moveTo>
                <a:lnTo>
                  <a:pt x="87875" y="91440"/>
                </a:lnTo>
                <a:lnTo>
                  <a:pt x="76590" y="101600"/>
                </a:lnTo>
                <a:lnTo>
                  <a:pt x="75139" y="102554"/>
                </a:lnTo>
                <a:lnTo>
                  <a:pt x="75139" y="105410"/>
                </a:lnTo>
                <a:lnTo>
                  <a:pt x="78365" y="109220"/>
                </a:lnTo>
                <a:lnTo>
                  <a:pt x="86323" y="109220"/>
                </a:lnTo>
                <a:lnTo>
                  <a:pt x="89548" y="105410"/>
                </a:lnTo>
                <a:lnTo>
                  <a:pt x="89643" y="99060"/>
                </a:lnTo>
                <a:lnTo>
                  <a:pt x="90116" y="92710"/>
                </a:lnTo>
                <a:lnTo>
                  <a:pt x="90210" y="89803"/>
                </a:lnTo>
                <a:close/>
              </a:path>
              <a:path w="198755" h="255269">
                <a:moveTo>
                  <a:pt x="182653" y="11430"/>
                </a:moveTo>
                <a:lnTo>
                  <a:pt x="182500" y="12700"/>
                </a:lnTo>
                <a:lnTo>
                  <a:pt x="182171" y="13970"/>
                </a:lnTo>
                <a:lnTo>
                  <a:pt x="181556" y="15240"/>
                </a:lnTo>
                <a:lnTo>
                  <a:pt x="181033" y="16510"/>
                </a:lnTo>
                <a:lnTo>
                  <a:pt x="179313" y="17780"/>
                </a:lnTo>
                <a:lnTo>
                  <a:pt x="175552" y="21590"/>
                </a:lnTo>
                <a:lnTo>
                  <a:pt x="171928" y="25400"/>
                </a:lnTo>
                <a:lnTo>
                  <a:pt x="166601" y="30480"/>
                </a:lnTo>
                <a:lnTo>
                  <a:pt x="158257" y="36830"/>
                </a:lnTo>
                <a:lnTo>
                  <a:pt x="156121" y="39370"/>
                </a:lnTo>
                <a:lnTo>
                  <a:pt x="151324" y="41910"/>
                </a:lnTo>
                <a:lnTo>
                  <a:pt x="140014" y="50800"/>
                </a:lnTo>
                <a:lnTo>
                  <a:pt x="122937" y="63500"/>
                </a:lnTo>
                <a:lnTo>
                  <a:pt x="119171" y="66040"/>
                </a:lnTo>
                <a:lnTo>
                  <a:pt x="106096" y="77470"/>
                </a:lnTo>
                <a:lnTo>
                  <a:pt x="99213" y="82550"/>
                </a:lnTo>
                <a:lnTo>
                  <a:pt x="93313" y="87630"/>
                </a:lnTo>
                <a:lnTo>
                  <a:pt x="90210" y="89803"/>
                </a:lnTo>
                <a:lnTo>
                  <a:pt x="90116" y="92710"/>
                </a:lnTo>
                <a:lnTo>
                  <a:pt x="89643" y="99060"/>
                </a:lnTo>
                <a:lnTo>
                  <a:pt x="89548" y="105410"/>
                </a:lnTo>
                <a:lnTo>
                  <a:pt x="86323" y="109220"/>
                </a:lnTo>
                <a:lnTo>
                  <a:pt x="88755" y="109220"/>
                </a:lnTo>
                <a:lnTo>
                  <a:pt x="91541" y="106680"/>
                </a:lnTo>
                <a:lnTo>
                  <a:pt x="97055" y="102870"/>
                </a:lnTo>
                <a:lnTo>
                  <a:pt x="102399" y="97790"/>
                </a:lnTo>
                <a:lnTo>
                  <a:pt x="108219" y="93980"/>
                </a:lnTo>
                <a:lnTo>
                  <a:pt x="115028" y="87630"/>
                </a:lnTo>
                <a:lnTo>
                  <a:pt x="127967" y="77470"/>
                </a:lnTo>
                <a:lnTo>
                  <a:pt x="138695" y="69850"/>
                </a:lnTo>
                <a:lnTo>
                  <a:pt x="151781" y="59690"/>
                </a:lnTo>
                <a:lnTo>
                  <a:pt x="159896" y="54610"/>
                </a:lnTo>
                <a:lnTo>
                  <a:pt x="164943" y="50800"/>
                </a:lnTo>
                <a:lnTo>
                  <a:pt x="167248" y="48260"/>
                </a:lnTo>
                <a:lnTo>
                  <a:pt x="176185" y="40640"/>
                </a:lnTo>
                <a:lnTo>
                  <a:pt x="181894" y="35560"/>
                </a:lnTo>
                <a:lnTo>
                  <a:pt x="185997" y="31750"/>
                </a:lnTo>
                <a:lnTo>
                  <a:pt x="185731" y="31750"/>
                </a:lnTo>
                <a:lnTo>
                  <a:pt x="189833" y="27940"/>
                </a:lnTo>
                <a:lnTo>
                  <a:pt x="192816" y="24130"/>
                </a:lnTo>
                <a:lnTo>
                  <a:pt x="194180" y="22860"/>
                </a:lnTo>
                <a:lnTo>
                  <a:pt x="197032" y="15240"/>
                </a:lnTo>
                <a:lnTo>
                  <a:pt x="185854" y="15240"/>
                </a:lnTo>
                <a:lnTo>
                  <a:pt x="182653" y="11430"/>
                </a:lnTo>
                <a:close/>
              </a:path>
              <a:path w="198755" h="255269">
                <a:moveTo>
                  <a:pt x="76973" y="64770"/>
                </a:moveTo>
                <a:lnTo>
                  <a:pt x="52835" y="64770"/>
                </a:lnTo>
                <a:lnTo>
                  <a:pt x="59060" y="66040"/>
                </a:lnTo>
                <a:lnTo>
                  <a:pt x="60796" y="67310"/>
                </a:lnTo>
                <a:lnTo>
                  <a:pt x="62104" y="68580"/>
                </a:lnTo>
                <a:lnTo>
                  <a:pt x="62556" y="68580"/>
                </a:lnTo>
                <a:lnTo>
                  <a:pt x="64822" y="72390"/>
                </a:lnTo>
                <a:lnTo>
                  <a:pt x="66020" y="74930"/>
                </a:lnTo>
                <a:lnTo>
                  <a:pt x="66810" y="76200"/>
                </a:lnTo>
                <a:lnTo>
                  <a:pt x="70587" y="81280"/>
                </a:lnTo>
                <a:lnTo>
                  <a:pt x="71667" y="83820"/>
                </a:lnTo>
                <a:lnTo>
                  <a:pt x="74467" y="87630"/>
                </a:lnTo>
                <a:lnTo>
                  <a:pt x="75117" y="88900"/>
                </a:lnTo>
                <a:lnTo>
                  <a:pt x="75540" y="89803"/>
                </a:lnTo>
                <a:lnTo>
                  <a:pt x="75611" y="93980"/>
                </a:lnTo>
                <a:lnTo>
                  <a:pt x="75208" y="99060"/>
                </a:lnTo>
                <a:lnTo>
                  <a:pt x="75139" y="102554"/>
                </a:lnTo>
                <a:lnTo>
                  <a:pt x="76590" y="101600"/>
                </a:lnTo>
                <a:lnTo>
                  <a:pt x="87875" y="91440"/>
                </a:lnTo>
                <a:lnTo>
                  <a:pt x="90210" y="89803"/>
                </a:lnTo>
                <a:lnTo>
                  <a:pt x="90210" y="88900"/>
                </a:lnTo>
                <a:lnTo>
                  <a:pt x="88445" y="82550"/>
                </a:lnTo>
                <a:lnTo>
                  <a:pt x="87175" y="80010"/>
                </a:lnTo>
                <a:lnTo>
                  <a:pt x="83473" y="74930"/>
                </a:lnTo>
                <a:lnTo>
                  <a:pt x="82637" y="73660"/>
                </a:lnTo>
                <a:lnTo>
                  <a:pt x="78997" y="67310"/>
                </a:lnTo>
                <a:lnTo>
                  <a:pt x="78111" y="66040"/>
                </a:lnTo>
                <a:lnTo>
                  <a:pt x="76973" y="64770"/>
                </a:lnTo>
                <a:close/>
              </a:path>
              <a:path w="198755" h="255269">
                <a:moveTo>
                  <a:pt x="192982" y="1270"/>
                </a:moveTo>
                <a:lnTo>
                  <a:pt x="125079" y="1270"/>
                </a:lnTo>
                <a:lnTo>
                  <a:pt x="122069" y="2540"/>
                </a:lnTo>
                <a:lnTo>
                  <a:pt x="110840" y="5080"/>
                </a:lnTo>
                <a:lnTo>
                  <a:pt x="107614" y="5080"/>
                </a:lnTo>
                <a:lnTo>
                  <a:pt x="95855" y="7620"/>
                </a:lnTo>
                <a:lnTo>
                  <a:pt x="92487" y="7620"/>
                </a:lnTo>
                <a:lnTo>
                  <a:pt x="88578" y="8890"/>
                </a:lnTo>
                <a:lnTo>
                  <a:pt x="78816" y="8890"/>
                </a:lnTo>
                <a:lnTo>
                  <a:pt x="46499" y="11430"/>
                </a:lnTo>
                <a:lnTo>
                  <a:pt x="43441" y="13970"/>
                </a:lnTo>
                <a:lnTo>
                  <a:pt x="43844" y="22860"/>
                </a:lnTo>
                <a:lnTo>
                  <a:pt x="47227" y="25400"/>
                </a:lnTo>
                <a:lnTo>
                  <a:pt x="62773" y="24130"/>
                </a:lnTo>
                <a:lnTo>
                  <a:pt x="79664" y="24130"/>
                </a:lnTo>
                <a:lnTo>
                  <a:pt x="87967" y="22860"/>
                </a:lnTo>
                <a:lnTo>
                  <a:pt x="94759" y="22860"/>
                </a:lnTo>
                <a:lnTo>
                  <a:pt x="98272" y="21590"/>
                </a:lnTo>
                <a:lnTo>
                  <a:pt x="110253" y="19050"/>
                </a:lnTo>
                <a:lnTo>
                  <a:pt x="113626" y="19050"/>
                </a:lnTo>
                <a:lnTo>
                  <a:pt x="124623" y="16510"/>
                </a:lnTo>
                <a:lnTo>
                  <a:pt x="127233" y="16510"/>
                </a:lnTo>
                <a:lnTo>
                  <a:pt x="132594" y="15240"/>
                </a:lnTo>
                <a:lnTo>
                  <a:pt x="181556" y="15240"/>
                </a:lnTo>
                <a:lnTo>
                  <a:pt x="182171" y="13970"/>
                </a:lnTo>
                <a:lnTo>
                  <a:pt x="182500" y="12700"/>
                </a:lnTo>
                <a:lnTo>
                  <a:pt x="182622" y="11430"/>
                </a:lnTo>
                <a:lnTo>
                  <a:pt x="197909" y="11430"/>
                </a:lnTo>
                <a:lnTo>
                  <a:pt x="198310" y="8890"/>
                </a:lnTo>
                <a:lnTo>
                  <a:pt x="192982" y="1270"/>
                </a:lnTo>
                <a:close/>
              </a:path>
              <a:path w="198755" h="255269">
                <a:moveTo>
                  <a:pt x="197909" y="11430"/>
                </a:moveTo>
                <a:lnTo>
                  <a:pt x="182653" y="11430"/>
                </a:lnTo>
                <a:lnTo>
                  <a:pt x="185854" y="15240"/>
                </a:lnTo>
                <a:lnTo>
                  <a:pt x="197032" y="15240"/>
                </a:lnTo>
                <a:lnTo>
                  <a:pt x="197507" y="13970"/>
                </a:lnTo>
                <a:lnTo>
                  <a:pt x="197909" y="11430"/>
                </a:lnTo>
                <a:close/>
              </a:path>
              <a:path w="198755" h="255269">
                <a:moveTo>
                  <a:pt x="186830" y="0"/>
                </a:moveTo>
                <a:lnTo>
                  <a:pt x="186048" y="0"/>
                </a:lnTo>
                <a:lnTo>
                  <a:pt x="182679" y="1270"/>
                </a:lnTo>
                <a:lnTo>
                  <a:pt x="190662" y="1270"/>
                </a:lnTo>
                <a:lnTo>
                  <a:pt x="186830" y="0"/>
                </a:lnTo>
                <a:close/>
              </a:path>
            </a:pathLst>
          </a:custGeom>
          <a:solidFill>
            <a:srgbClr val="000000"/>
          </a:solidFill>
        </p:spPr>
        <p:txBody>
          <a:bodyPr wrap="square" lIns="0" tIns="0" rIns="0" bIns="0" rtlCol="0"/>
          <a:lstStyle/>
          <a:p>
            <a:endParaRPr/>
          </a:p>
        </p:txBody>
      </p:sp>
      <p:sp>
        <p:nvSpPr>
          <p:cNvPr id="26" name="object 26"/>
          <p:cNvSpPr/>
          <p:nvPr/>
        </p:nvSpPr>
        <p:spPr>
          <a:xfrm>
            <a:off x="2498380" y="1445688"/>
            <a:ext cx="146492" cy="263686"/>
          </a:xfrm>
          <a:custGeom>
            <a:avLst/>
            <a:gdLst/>
            <a:ahLst/>
            <a:cxnLst/>
            <a:rect l="l" t="t" r="r" b="b"/>
            <a:pathLst>
              <a:path w="171450" h="308610">
                <a:moveTo>
                  <a:pt x="113018" y="265430"/>
                </a:moveTo>
                <a:lnTo>
                  <a:pt x="71057" y="265430"/>
                </a:lnTo>
                <a:lnTo>
                  <a:pt x="69822" y="266700"/>
                </a:lnTo>
                <a:lnTo>
                  <a:pt x="65312" y="270510"/>
                </a:lnTo>
                <a:lnTo>
                  <a:pt x="56512" y="276860"/>
                </a:lnTo>
                <a:lnTo>
                  <a:pt x="53296" y="279400"/>
                </a:lnTo>
                <a:lnTo>
                  <a:pt x="108090" y="279400"/>
                </a:lnTo>
                <a:lnTo>
                  <a:pt x="111075" y="280670"/>
                </a:lnTo>
                <a:lnTo>
                  <a:pt x="117991" y="280670"/>
                </a:lnTo>
                <a:lnTo>
                  <a:pt x="119457" y="281939"/>
                </a:lnTo>
                <a:lnTo>
                  <a:pt x="122869" y="284480"/>
                </a:lnTo>
                <a:lnTo>
                  <a:pt x="125161" y="287020"/>
                </a:lnTo>
                <a:lnTo>
                  <a:pt x="132834" y="300989"/>
                </a:lnTo>
                <a:lnTo>
                  <a:pt x="134120" y="302260"/>
                </a:lnTo>
                <a:lnTo>
                  <a:pt x="138107" y="308610"/>
                </a:lnTo>
                <a:lnTo>
                  <a:pt x="142594" y="308610"/>
                </a:lnTo>
                <a:lnTo>
                  <a:pt x="149138" y="304800"/>
                </a:lnTo>
                <a:lnTo>
                  <a:pt x="149956" y="299720"/>
                </a:lnTo>
                <a:lnTo>
                  <a:pt x="146270" y="294639"/>
                </a:lnTo>
                <a:lnTo>
                  <a:pt x="145103" y="293370"/>
                </a:lnTo>
                <a:lnTo>
                  <a:pt x="136356" y="278130"/>
                </a:lnTo>
                <a:lnTo>
                  <a:pt x="133616" y="274320"/>
                </a:lnTo>
                <a:lnTo>
                  <a:pt x="125467" y="267970"/>
                </a:lnTo>
                <a:lnTo>
                  <a:pt x="121969" y="266700"/>
                </a:lnTo>
                <a:lnTo>
                  <a:pt x="116149" y="266700"/>
                </a:lnTo>
                <a:lnTo>
                  <a:pt x="113018" y="265430"/>
                </a:lnTo>
                <a:close/>
              </a:path>
              <a:path w="171450" h="308610">
                <a:moveTo>
                  <a:pt x="48629" y="265430"/>
                </a:moveTo>
                <a:lnTo>
                  <a:pt x="44862" y="265430"/>
                </a:lnTo>
                <a:lnTo>
                  <a:pt x="35229" y="266700"/>
                </a:lnTo>
                <a:lnTo>
                  <a:pt x="22151" y="266700"/>
                </a:lnTo>
                <a:lnTo>
                  <a:pt x="20499" y="267970"/>
                </a:lnTo>
                <a:lnTo>
                  <a:pt x="18733" y="267970"/>
                </a:lnTo>
                <a:lnTo>
                  <a:pt x="15045" y="269239"/>
                </a:lnTo>
                <a:lnTo>
                  <a:pt x="8210" y="270510"/>
                </a:lnTo>
                <a:lnTo>
                  <a:pt x="4966" y="271780"/>
                </a:lnTo>
                <a:lnTo>
                  <a:pt x="0" y="278130"/>
                </a:lnTo>
                <a:lnTo>
                  <a:pt x="368" y="283210"/>
                </a:lnTo>
                <a:lnTo>
                  <a:pt x="2642" y="289560"/>
                </a:lnTo>
                <a:lnTo>
                  <a:pt x="4033" y="290830"/>
                </a:lnTo>
                <a:lnTo>
                  <a:pt x="8364" y="293370"/>
                </a:lnTo>
                <a:lnTo>
                  <a:pt x="16282" y="293370"/>
                </a:lnTo>
                <a:lnTo>
                  <a:pt x="23116" y="292100"/>
                </a:lnTo>
                <a:lnTo>
                  <a:pt x="25866" y="292100"/>
                </a:lnTo>
                <a:lnTo>
                  <a:pt x="35444" y="288289"/>
                </a:lnTo>
                <a:lnTo>
                  <a:pt x="43562" y="284480"/>
                </a:lnTo>
                <a:lnTo>
                  <a:pt x="13858" y="284480"/>
                </a:lnTo>
                <a:lnTo>
                  <a:pt x="14132" y="284098"/>
                </a:lnTo>
                <a:lnTo>
                  <a:pt x="15133" y="281939"/>
                </a:lnTo>
                <a:lnTo>
                  <a:pt x="15304" y="281939"/>
                </a:lnTo>
                <a:lnTo>
                  <a:pt x="14883" y="280670"/>
                </a:lnTo>
                <a:lnTo>
                  <a:pt x="13793" y="279400"/>
                </a:lnTo>
                <a:lnTo>
                  <a:pt x="15304" y="279400"/>
                </a:lnTo>
                <a:lnTo>
                  <a:pt x="20892" y="278130"/>
                </a:lnTo>
                <a:lnTo>
                  <a:pt x="22746" y="278130"/>
                </a:lnTo>
                <a:lnTo>
                  <a:pt x="26990" y="276860"/>
                </a:lnTo>
                <a:lnTo>
                  <a:pt x="29521" y="275589"/>
                </a:lnTo>
                <a:lnTo>
                  <a:pt x="32903" y="274320"/>
                </a:lnTo>
                <a:lnTo>
                  <a:pt x="45900" y="266700"/>
                </a:lnTo>
                <a:lnTo>
                  <a:pt x="48629" y="265430"/>
                </a:lnTo>
                <a:close/>
              </a:path>
              <a:path w="171450" h="308610">
                <a:moveTo>
                  <a:pt x="159335" y="37520"/>
                </a:moveTo>
                <a:lnTo>
                  <a:pt x="156063" y="41910"/>
                </a:lnTo>
                <a:lnTo>
                  <a:pt x="153379" y="44450"/>
                </a:lnTo>
                <a:lnTo>
                  <a:pt x="145929" y="52070"/>
                </a:lnTo>
                <a:lnTo>
                  <a:pt x="142368" y="55880"/>
                </a:lnTo>
                <a:lnTo>
                  <a:pt x="138165" y="59189"/>
                </a:lnTo>
                <a:lnTo>
                  <a:pt x="134772" y="73660"/>
                </a:lnTo>
                <a:lnTo>
                  <a:pt x="132429" y="82550"/>
                </a:lnTo>
                <a:lnTo>
                  <a:pt x="130751" y="90170"/>
                </a:lnTo>
                <a:lnTo>
                  <a:pt x="128408" y="97789"/>
                </a:lnTo>
                <a:lnTo>
                  <a:pt x="126236" y="105410"/>
                </a:lnTo>
                <a:lnTo>
                  <a:pt x="123873" y="113030"/>
                </a:lnTo>
                <a:lnTo>
                  <a:pt x="122975" y="116839"/>
                </a:lnTo>
                <a:lnTo>
                  <a:pt x="120437" y="125730"/>
                </a:lnTo>
                <a:lnTo>
                  <a:pt x="117218" y="139700"/>
                </a:lnTo>
                <a:lnTo>
                  <a:pt x="116375" y="143510"/>
                </a:lnTo>
                <a:lnTo>
                  <a:pt x="113409" y="154939"/>
                </a:lnTo>
                <a:lnTo>
                  <a:pt x="111302" y="161289"/>
                </a:lnTo>
                <a:lnTo>
                  <a:pt x="103831" y="182880"/>
                </a:lnTo>
                <a:lnTo>
                  <a:pt x="101969" y="189230"/>
                </a:lnTo>
                <a:lnTo>
                  <a:pt x="82868" y="228600"/>
                </a:lnTo>
                <a:lnTo>
                  <a:pt x="55798" y="260350"/>
                </a:lnTo>
                <a:lnTo>
                  <a:pt x="45900" y="266700"/>
                </a:lnTo>
                <a:lnTo>
                  <a:pt x="32903" y="274320"/>
                </a:lnTo>
                <a:lnTo>
                  <a:pt x="29521" y="275589"/>
                </a:lnTo>
                <a:lnTo>
                  <a:pt x="26990" y="276860"/>
                </a:lnTo>
                <a:lnTo>
                  <a:pt x="22746" y="278130"/>
                </a:lnTo>
                <a:lnTo>
                  <a:pt x="20892" y="278130"/>
                </a:lnTo>
                <a:lnTo>
                  <a:pt x="15304" y="279400"/>
                </a:lnTo>
                <a:lnTo>
                  <a:pt x="45822" y="279400"/>
                </a:lnTo>
                <a:lnTo>
                  <a:pt x="36482" y="280670"/>
                </a:lnTo>
                <a:lnTo>
                  <a:pt x="28625" y="280670"/>
                </a:lnTo>
                <a:lnTo>
                  <a:pt x="23907" y="281939"/>
                </a:lnTo>
                <a:lnTo>
                  <a:pt x="22928" y="281939"/>
                </a:lnTo>
                <a:lnTo>
                  <a:pt x="18265" y="283210"/>
                </a:lnTo>
                <a:lnTo>
                  <a:pt x="14772" y="283210"/>
                </a:lnTo>
                <a:lnTo>
                  <a:pt x="14132" y="284098"/>
                </a:lnTo>
                <a:lnTo>
                  <a:pt x="13956" y="284480"/>
                </a:lnTo>
                <a:lnTo>
                  <a:pt x="43562" y="284480"/>
                </a:lnTo>
                <a:lnTo>
                  <a:pt x="53296" y="279400"/>
                </a:lnTo>
                <a:lnTo>
                  <a:pt x="56512" y="276860"/>
                </a:lnTo>
                <a:lnTo>
                  <a:pt x="65312" y="270510"/>
                </a:lnTo>
                <a:lnTo>
                  <a:pt x="69822" y="266700"/>
                </a:lnTo>
                <a:lnTo>
                  <a:pt x="82180" y="254000"/>
                </a:lnTo>
                <a:lnTo>
                  <a:pt x="86814" y="247650"/>
                </a:lnTo>
                <a:lnTo>
                  <a:pt x="94956" y="236220"/>
                </a:lnTo>
                <a:lnTo>
                  <a:pt x="98606" y="231139"/>
                </a:lnTo>
                <a:lnTo>
                  <a:pt x="102262" y="223520"/>
                </a:lnTo>
                <a:lnTo>
                  <a:pt x="107371" y="213360"/>
                </a:lnTo>
                <a:lnTo>
                  <a:pt x="110029" y="207010"/>
                </a:lnTo>
                <a:lnTo>
                  <a:pt x="112864" y="200660"/>
                </a:lnTo>
                <a:lnTo>
                  <a:pt x="115479" y="194310"/>
                </a:lnTo>
                <a:lnTo>
                  <a:pt x="117407" y="187960"/>
                </a:lnTo>
                <a:lnTo>
                  <a:pt x="121502" y="176530"/>
                </a:lnTo>
                <a:lnTo>
                  <a:pt x="125941" y="162560"/>
                </a:lnTo>
                <a:lnTo>
                  <a:pt x="127689" y="156210"/>
                </a:lnTo>
                <a:lnTo>
                  <a:pt x="129282" y="151130"/>
                </a:lnTo>
                <a:lnTo>
                  <a:pt x="130327" y="147320"/>
                </a:lnTo>
                <a:lnTo>
                  <a:pt x="134439" y="129539"/>
                </a:lnTo>
                <a:lnTo>
                  <a:pt x="135147" y="127000"/>
                </a:lnTo>
                <a:lnTo>
                  <a:pt x="136847" y="120650"/>
                </a:lnTo>
                <a:lnTo>
                  <a:pt x="137712" y="118110"/>
                </a:lnTo>
                <a:lnTo>
                  <a:pt x="141665" y="104139"/>
                </a:lnTo>
                <a:lnTo>
                  <a:pt x="142276" y="101600"/>
                </a:lnTo>
                <a:lnTo>
                  <a:pt x="146512" y="85885"/>
                </a:lnTo>
                <a:lnTo>
                  <a:pt x="149237" y="74930"/>
                </a:lnTo>
                <a:lnTo>
                  <a:pt x="152361" y="60960"/>
                </a:lnTo>
                <a:lnTo>
                  <a:pt x="154833" y="52070"/>
                </a:lnTo>
                <a:lnTo>
                  <a:pt x="155840" y="48260"/>
                </a:lnTo>
                <a:lnTo>
                  <a:pt x="159335" y="37520"/>
                </a:lnTo>
                <a:close/>
              </a:path>
              <a:path w="171450" h="308610">
                <a:moveTo>
                  <a:pt x="22928" y="281939"/>
                </a:moveTo>
                <a:lnTo>
                  <a:pt x="15133" y="281939"/>
                </a:lnTo>
                <a:lnTo>
                  <a:pt x="14132" y="284098"/>
                </a:lnTo>
                <a:lnTo>
                  <a:pt x="14772" y="283210"/>
                </a:lnTo>
                <a:lnTo>
                  <a:pt x="18265" y="283210"/>
                </a:lnTo>
                <a:lnTo>
                  <a:pt x="22928" y="281939"/>
                </a:lnTo>
                <a:close/>
              </a:path>
              <a:path w="171450" h="308610">
                <a:moveTo>
                  <a:pt x="45822" y="279400"/>
                </a:moveTo>
                <a:lnTo>
                  <a:pt x="13793" y="279400"/>
                </a:lnTo>
                <a:lnTo>
                  <a:pt x="14883" y="280670"/>
                </a:lnTo>
                <a:lnTo>
                  <a:pt x="15304" y="281939"/>
                </a:lnTo>
                <a:lnTo>
                  <a:pt x="23907" y="281939"/>
                </a:lnTo>
                <a:lnTo>
                  <a:pt x="28625" y="280670"/>
                </a:lnTo>
                <a:lnTo>
                  <a:pt x="36482" y="280670"/>
                </a:lnTo>
                <a:lnTo>
                  <a:pt x="45822" y="279400"/>
                </a:lnTo>
                <a:close/>
              </a:path>
              <a:path w="171450" h="308610">
                <a:moveTo>
                  <a:pt x="44964" y="85885"/>
                </a:moveTo>
                <a:lnTo>
                  <a:pt x="47683" y="88900"/>
                </a:lnTo>
                <a:lnTo>
                  <a:pt x="59695" y="101600"/>
                </a:lnTo>
                <a:lnTo>
                  <a:pt x="64256" y="100330"/>
                </a:lnTo>
                <a:lnTo>
                  <a:pt x="69858" y="95250"/>
                </a:lnTo>
                <a:lnTo>
                  <a:pt x="69838" y="90170"/>
                </a:lnTo>
                <a:lnTo>
                  <a:pt x="67011" y="87630"/>
                </a:lnTo>
                <a:lnTo>
                  <a:pt x="56941" y="87630"/>
                </a:lnTo>
                <a:lnTo>
                  <a:pt x="49096" y="86360"/>
                </a:lnTo>
                <a:lnTo>
                  <a:pt x="46203" y="86360"/>
                </a:lnTo>
                <a:lnTo>
                  <a:pt x="44964" y="85885"/>
                </a:lnTo>
                <a:close/>
              </a:path>
              <a:path w="171450" h="308610">
                <a:moveTo>
                  <a:pt x="47859" y="71120"/>
                </a:moveTo>
                <a:lnTo>
                  <a:pt x="46508" y="71120"/>
                </a:lnTo>
                <a:lnTo>
                  <a:pt x="48238" y="73660"/>
                </a:lnTo>
                <a:lnTo>
                  <a:pt x="48223" y="77470"/>
                </a:lnTo>
                <a:lnTo>
                  <a:pt x="44168" y="81280"/>
                </a:lnTo>
                <a:lnTo>
                  <a:pt x="39403" y="81280"/>
                </a:lnTo>
                <a:lnTo>
                  <a:pt x="41955" y="82550"/>
                </a:lnTo>
                <a:lnTo>
                  <a:pt x="44964" y="85885"/>
                </a:lnTo>
                <a:lnTo>
                  <a:pt x="46203" y="86360"/>
                </a:lnTo>
                <a:lnTo>
                  <a:pt x="49096" y="86360"/>
                </a:lnTo>
                <a:lnTo>
                  <a:pt x="56941" y="87630"/>
                </a:lnTo>
                <a:lnTo>
                  <a:pt x="67011" y="87630"/>
                </a:lnTo>
                <a:lnTo>
                  <a:pt x="57284" y="78739"/>
                </a:lnTo>
                <a:lnTo>
                  <a:pt x="51970" y="72433"/>
                </a:lnTo>
                <a:lnTo>
                  <a:pt x="51777" y="72389"/>
                </a:lnTo>
                <a:lnTo>
                  <a:pt x="49681" y="72389"/>
                </a:lnTo>
                <a:lnTo>
                  <a:pt x="47859" y="71120"/>
                </a:lnTo>
                <a:close/>
              </a:path>
              <a:path w="171450" h="308610">
                <a:moveTo>
                  <a:pt x="51970" y="72433"/>
                </a:moveTo>
                <a:lnTo>
                  <a:pt x="57284" y="78739"/>
                </a:lnTo>
                <a:lnTo>
                  <a:pt x="67011" y="87630"/>
                </a:lnTo>
                <a:lnTo>
                  <a:pt x="82833" y="87630"/>
                </a:lnTo>
                <a:lnTo>
                  <a:pt x="84794" y="86360"/>
                </a:lnTo>
                <a:lnTo>
                  <a:pt x="89291" y="85089"/>
                </a:lnTo>
                <a:lnTo>
                  <a:pt x="91490" y="85089"/>
                </a:lnTo>
                <a:lnTo>
                  <a:pt x="101465" y="81280"/>
                </a:lnTo>
                <a:lnTo>
                  <a:pt x="106163" y="78739"/>
                </a:lnTo>
                <a:lnTo>
                  <a:pt x="115962" y="73660"/>
                </a:lnTo>
                <a:lnTo>
                  <a:pt x="57444" y="73660"/>
                </a:lnTo>
                <a:lnTo>
                  <a:pt x="51970" y="72433"/>
                </a:lnTo>
                <a:close/>
              </a:path>
              <a:path w="171450" h="308610">
                <a:moveTo>
                  <a:pt x="41833" y="66039"/>
                </a:moveTo>
                <a:lnTo>
                  <a:pt x="38425" y="66039"/>
                </a:lnTo>
                <a:lnTo>
                  <a:pt x="32847" y="72389"/>
                </a:lnTo>
                <a:lnTo>
                  <a:pt x="32828" y="76200"/>
                </a:lnTo>
                <a:lnTo>
                  <a:pt x="35909" y="81280"/>
                </a:lnTo>
                <a:lnTo>
                  <a:pt x="39571" y="83820"/>
                </a:lnTo>
                <a:lnTo>
                  <a:pt x="44964" y="85885"/>
                </a:lnTo>
                <a:lnTo>
                  <a:pt x="41955" y="82550"/>
                </a:lnTo>
                <a:lnTo>
                  <a:pt x="39403" y="81280"/>
                </a:lnTo>
                <a:lnTo>
                  <a:pt x="44168" y="81280"/>
                </a:lnTo>
                <a:lnTo>
                  <a:pt x="48223" y="77470"/>
                </a:lnTo>
                <a:lnTo>
                  <a:pt x="48238" y="73660"/>
                </a:lnTo>
                <a:lnTo>
                  <a:pt x="46508" y="71120"/>
                </a:lnTo>
                <a:lnTo>
                  <a:pt x="50441" y="71120"/>
                </a:lnTo>
                <a:lnTo>
                  <a:pt x="49169" y="69850"/>
                </a:lnTo>
                <a:lnTo>
                  <a:pt x="47491" y="68580"/>
                </a:lnTo>
                <a:lnTo>
                  <a:pt x="46368" y="68580"/>
                </a:lnTo>
                <a:lnTo>
                  <a:pt x="41833" y="66039"/>
                </a:lnTo>
                <a:close/>
              </a:path>
              <a:path w="171450" h="308610">
                <a:moveTo>
                  <a:pt x="67534" y="72389"/>
                </a:moveTo>
                <a:lnTo>
                  <a:pt x="65026" y="72389"/>
                </a:lnTo>
                <a:lnTo>
                  <a:pt x="58802" y="73660"/>
                </a:lnTo>
                <a:lnTo>
                  <a:pt x="74190" y="73660"/>
                </a:lnTo>
                <a:lnTo>
                  <a:pt x="67534" y="72389"/>
                </a:lnTo>
                <a:close/>
              </a:path>
              <a:path w="171450" h="308610">
                <a:moveTo>
                  <a:pt x="145897" y="31997"/>
                </a:moveTo>
                <a:lnTo>
                  <a:pt x="145138" y="33020"/>
                </a:lnTo>
                <a:lnTo>
                  <a:pt x="142807" y="35560"/>
                </a:lnTo>
                <a:lnTo>
                  <a:pt x="136065" y="41910"/>
                </a:lnTo>
                <a:lnTo>
                  <a:pt x="132858" y="44450"/>
                </a:lnTo>
                <a:lnTo>
                  <a:pt x="125577" y="50800"/>
                </a:lnTo>
                <a:lnTo>
                  <a:pt x="121409" y="53339"/>
                </a:lnTo>
                <a:lnTo>
                  <a:pt x="113408" y="58420"/>
                </a:lnTo>
                <a:lnTo>
                  <a:pt x="100219" y="66039"/>
                </a:lnTo>
                <a:lnTo>
                  <a:pt x="96032" y="67310"/>
                </a:lnTo>
                <a:lnTo>
                  <a:pt x="86931" y="71120"/>
                </a:lnTo>
                <a:lnTo>
                  <a:pt x="85008" y="71120"/>
                </a:lnTo>
                <a:lnTo>
                  <a:pt x="81513" y="72389"/>
                </a:lnTo>
                <a:lnTo>
                  <a:pt x="80138" y="72389"/>
                </a:lnTo>
                <a:lnTo>
                  <a:pt x="77856" y="73660"/>
                </a:lnTo>
                <a:lnTo>
                  <a:pt x="115962" y="73660"/>
                </a:lnTo>
                <a:lnTo>
                  <a:pt x="120784" y="71120"/>
                </a:lnTo>
                <a:lnTo>
                  <a:pt x="129713" y="66039"/>
                </a:lnTo>
                <a:lnTo>
                  <a:pt x="134305" y="62230"/>
                </a:lnTo>
                <a:lnTo>
                  <a:pt x="138165" y="59189"/>
                </a:lnTo>
                <a:lnTo>
                  <a:pt x="138346" y="58420"/>
                </a:lnTo>
                <a:lnTo>
                  <a:pt x="139087" y="54610"/>
                </a:lnTo>
                <a:lnTo>
                  <a:pt x="141010" y="48260"/>
                </a:lnTo>
                <a:lnTo>
                  <a:pt x="142078" y="44450"/>
                </a:lnTo>
                <a:lnTo>
                  <a:pt x="145540" y="33020"/>
                </a:lnTo>
                <a:lnTo>
                  <a:pt x="145897" y="31997"/>
                </a:lnTo>
                <a:close/>
              </a:path>
              <a:path w="171450" h="308610">
                <a:moveTo>
                  <a:pt x="50441" y="71120"/>
                </a:moveTo>
                <a:lnTo>
                  <a:pt x="47859" y="71120"/>
                </a:lnTo>
                <a:lnTo>
                  <a:pt x="49681" y="72389"/>
                </a:lnTo>
                <a:lnTo>
                  <a:pt x="51777" y="72389"/>
                </a:lnTo>
                <a:lnTo>
                  <a:pt x="51970" y="72433"/>
                </a:lnTo>
                <a:lnTo>
                  <a:pt x="50441" y="71120"/>
                </a:lnTo>
                <a:close/>
              </a:path>
              <a:path w="171450" h="308610">
                <a:moveTo>
                  <a:pt x="156764" y="10160"/>
                </a:moveTo>
                <a:lnTo>
                  <a:pt x="156566" y="10160"/>
                </a:lnTo>
                <a:lnTo>
                  <a:pt x="154513" y="17780"/>
                </a:lnTo>
                <a:lnTo>
                  <a:pt x="154034" y="19050"/>
                </a:lnTo>
                <a:lnTo>
                  <a:pt x="153711" y="20320"/>
                </a:lnTo>
                <a:lnTo>
                  <a:pt x="152101" y="22860"/>
                </a:lnTo>
                <a:lnTo>
                  <a:pt x="149856" y="26670"/>
                </a:lnTo>
                <a:lnTo>
                  <a:pt x="145897" y="31997"/>
                </a:lnTo>
                <a:lnTo>
                  <a:pt x="145540" y="33020"/>
                </a:lnTo>
                <a:lnTo>
                  <a:pt x="142078" y="44450"/>
                </a:lnTo>
                <a:lnTo>
                  <a:pt x="141010" y="48260"/>
                </a:lnTo>
                <a:lnTo>
                  <a:pt x="139087" y="54610"/>
                </a:lnTo>
                <a:lnTo>
                  <a:pt x="138346" y="58420"/>
                </a:lnTo>
                <a:lnTo>
                  <a:pt x="138165" y="59189"/>
                </a:lnTo>
                <a:lnTo>
                  <a:pt x="142368" y="55880"/>
                </a:lnTo>
                <a:lnTo>
                  <a:pt x="145929" y="52070"/>
                </a:lnTo>
                <a:lnTo>
                  <a:pt x="153379" y="44450"/>
                </a:lnTo>
                <a:lnTo>
                  <a:pt x="156063" y="41910"/>
                </a:lnTo>
                <a:lnTo>
                  <a:pt x="159335" y="37520"/>
                </a:lnTo>
                <a:lnTo>
                  <a:pt x="160387" y="34289"/>
                </a:lnTo>
                <a:lnTo>
                  <a:pt x="163160" y="25400"/>
                </a:lnTo>
                <a:lnTo>
                  <a:pt x="163910" y="24130"/>
                </a:lnTo>
                <a:lnTo>
                  <a:pt x="166555" y="16510"/>
                </a:lnTo>
                <a:lnTo>
                  <a:pt x="159990" y="16510"/>
                </a:lnTo>
                <a:lnTo>
                  <a:pt x="156764" y="12700"/>
                </a:lnTo>
                <a:lnTo>
                  <a:pt x="156764" y="10160"/>
                </a:lnTo>
                <a:close/>
              </a:path>
              <a:path w="171450" h="308610">
                <a:moveTo>
                  <a:pt x="169023" y="15239"/>
                </a:moveTo>
                <a:lnTo>
                  <a:pt x="167114" y="15239"/>
                </a:lnTo>
                <a:lnTo>
                  <a:pt x="166555" y="16510"/>
                </a:lnTo>
                <a:lnTo>
                  <a:pt x="163910" y="24130"/>
                </a:lnTo>
                <a:lnTo>
                  <a:pt x="163160" y="25400"/>
                </a:lnTo>
                <a:lnTo>
                  <a:pt x="160387" y="34289"/>
                </a:lnTo>
                <a:lnTo>
                  <a:pt x="159335" y="37520"/>
                </a:lnTo>
                <a:lnTo>
                  <a:pt x="161743" y="34289"/>
                </a:lnTo>
                <a:lnTo>
                  <a:pt x="164461" y="30480"/>
                </a:lnTo>
                <a:lnTo>
                  <a:pt x="166886" y="25400"/>
                </a:lnTo>
                <a:lnTo>
                  <a:pt x="167463" y="24130"/>
                </a:lnTo>
                <a:lnTo>
                  <a:pt x="168230" y="22860"/>
                </a:lnTo>
                <a:lnTo>
                  <a:pt x="169808" y="16510"/>
                </a:lnTo>
                <a:lnTo>
                  <a:pt x="167948" y="16510"/>
                </a:lnTo>
                <a:lnTo>
                  <a:pt x="169023" y="15239"/>
                </a:lnTo>
                <a:close/>
              </a:path>
              <a:path w="171450" h="308610">
                <a:moveTo>
                  <a:pt x="158646" y="2857"/>
                </a:moveTo>
                <a:lnTo>
                  <a:pt x="155446" y="6350"/>
                </a:lnTo>
                <a:lnTo>
                  <a:pt x="154467" y="8889"/>
                </a:lnTo>
                <a:lnTo>
                  <a:pt x="152591" y="12700"/>
                </a:lnTo>
                <a:lnTo>
                  <a:pt x="150365" y="19050"/>
                </a:lnTo>
                <a:lnTo>
                  <a:pt x="149531" y="21589"/>
                </a:lnTo>
                <a:lnTo>
                  <a:pt x="145897" y="31997"/>
                </a:lnTo>
                <a:lnTo>
                  <a:pt x="149856" y="26670"/>
                </a:lnTo>
                <a:lnTo>
                  <a:pt x="152101" y="22860"/>
                </a:lnTo>
                <a:lnTo>
                  <a:pt x="153711" y="20320"/>
                </a:lnTo>
                <a:lnTo>
                  <a:pt x="154034" y="19050"/>
                </a:lnTo>
                <a:lnTo>
                  <a:pt x="154513" y="17780"/>
                </a:lnTo>
                <a:lnTo>
                  <a:pt x="156566" y="10160"/>
                </a:lnTo>
                <a:lnTo>
                  <a:pt x="156764" y="10160"/>
                </a:lnTo>
                <a:lnTo>
                  <a:pt x="156764" y="5080"/>
                </a:lnTo>
                <a:lnTo>
                  <a:pt x="158646" y="2857"/>
                </a:lnTo>
                <a:close/>
              </a:path>
              <a:path w="171450" h="308610">
                <a:moveTo>
                  <a:pt x="156894" y="10160"/>
                </a:moveTo>
                <a:lnTo>
                  <a:pt x="156764" y="10160"/>
                </a:lnTo>
                <a:lnTo>
                  <a:pt x="156764" y="12700"/>
                </a:lnTo>
                <a:lnTo>
                  <a:pt x="159990" y="16510"/>
                </a:lnTo>
                <a:lnTo>
                  <a:pt x="161432" y="16510"/>
                </a:lnTo>
                <a:lnTo>
                  <a:pt x="157259" y="12700"/>
                </a:lnTo>
                <a:lnTo>
                  <a:pt x="156921" y="11567"/>
                </a:lnTo>
                <a:lnTo>
                  <a:pt x="156894" y="10160"/>
                </a:lnTo>
                <a:close/>
              </a:path>
              <a:path w="171450" h="308610">
                <a:moveTo>
                  <a:pt x="171173" y="8889"/>
                </a:moveTo>
                <a:lnTo>
                  <a:pt x="156908" y="8889"/>
                </a:lnTo>
                <a:lnTo>
                  <a:pt x="156921" y="11567"/>
                </a:lnTo>
                <a:lnTo>
                  <a:pt x="157259" y="12700"/>
                </a:lnTo>
                <a:lnTo>
                  <a:pt x="161432" y="16510"/>
                </a:lnTo>
                <a:lnTo>
                  <a:pt x="163339" y="16510"/>
                </a:lnTo>
                <a:lnTo>
                  <a:pt x="165710" y="15239"/>
                </a:lnTo>
                <a:lnTo>
                  <a:pt x="169023" y="15239"/>
                </a:lnTo>
                <a:lnTo>
                  <a:pt x="170732" y="13220"/>
                </a:lnTo>
                <a:lnTo>
                  <a:pt x="170858" y="12700"/>
                </a:lnTo>
                <a:lnTo>
                  <a:pt x="171173" y="11567"/>
                </a:lnTo>
                <a:lnTo>
                  <a:pt x="171173" y="8889"/>
                </a:lnTo>
                <a:close/>
              </a:path>
              <a:path w="171450" h="308610">
                <a:moveTo>
                  <a:pt x="167114" y="15239"/>
                </a:moveTo>
                <a:lnTo>
                  <a:pt x="165710" y="15239"/>
                </a:lnTo>
                <a:lnTo>
                  <a:pt x="163339" y="16510"/>
                </a:lnTo>
                <a:lnTo>
                  <a:pt x="166555" y="16510"/>
                </a:lnTo>
                <a:lnTo>
                  <a:pt x="167114" y="15239"/>
                </a:lnTo>
                <a:close/>
              </a:path>
              <a:path w="171450" h="308610">
                <a:moveTo>
                  <a:pt x="170732" y="13220"/>
                </a:moveTo>
                <a:lnTo>
                  <a:pt x="167948" y="16510"/>
                </a:lnTo>
                <a:lnTo>
                  <a:pt x="169808" y="16510"/>
                </a:lnTo>
                <a:lnTo>
                  <a:pt x="170124" y="15239"/>
                </a:lnTo>
                <a:lnTo>
                  <a:pt x="170552" y="13970"/>
                </a:lnTo>
                <a:lnTo>
                  <a:pt x="170732" y="13220"/>
                </a:lnTo>
                <a:close/>
              </a:path>
              <a:path w="171450" h="308610">
                <a:moveTo>
                  <a:pt x="171173" y="11567"/>
                </a:moveTo>
                <a:lnTo>
                  <a:pt x="170858" y="12700"/>
                </a:lnTo>
                <a:lnTo>
                  <a:pt x="170732" y="13220"/>
                </a:lnTo>
                <a:lnTo>
                  <a:pt x="171173" y="12700"/>
                </a:lnTo>
                <a:lnTo>
                  <a:pt x="171173" y="11567"/>
                </a:lnTo>
                <a:close/>
              </a:path>
              <a:path w="171450" h="308610">
                <a:moveTo>
                  <a:pt x="171173" y="6676"/>
                </a:moveTo>
                <a:lnTo>
                  <a:pt x="171173" y="11567"/>
                </a:lnTo>
                <a:lnTo>
                  <a:pt x="171211" y="11430"/>
                </a:lnTo>
                <a:lnTo>
                  <a:pt x="171324" y="8889"/>
                </a:lnTo>
                <a:lnTo>
                  <a:pt x="171347" y="7620"/>
                </a:lnTo>
                <a:lnTo>
                  <a:pt x="171173" y="6676"/>
                </a:lnTo>
                <a:close/>
              </a:path>
              <a:path w="171450" h="308610">
                <a:moveTo>
                  <a:pt x="163653" y="0"/>
                </a:moveTo>
                <a:lnTo>
                  <a:pt x="160101" y="1270"/>
                </a:lnTo>
                <a:lnTo>
                  <a:pt x="158646" y="2857"/>
                </a:lnTo>
                <a:lnTo>
                  <a:pt x="156764" y="5080"/>
                </a:lnTo>
                <a:lnTo>
                  <a:pt x="156764" y="10160"/>
                </a:lnTo>
                <a:lnTo>
                  <a:pt x="156908" y="8889"/>
                </a:lnTo>
                <a:lnTo>
                  <a:pt x="171173" y="8889"/>
                </a:lnTo>
                <a:lnTo>
                  <a:pt x="171112" y="6350"/>
                </a:lnTo>
                <a:lnTo>
                  <a:pt x="170878" y="5080"/>
                </a:lnTo>
                <a:lnTo>
                  <a:pt x="163653" y="0"/>
                </a:lnTo>
                <a:close/>
              </a:path>
              <a:path w="171450" h="308610">
                <a:moveTo>
                  <a:pt x="156908" y="8889"/>
                </a:moveTo>
                <a:lnTo>
                  <a:pt x="156785" y="10160"/>
                </a:lnTo>
                <a:lnTo>
                  <a:pt x="156908" y="8889"/>
                </a:lnTo>
                <a:close/>
              </a:path>
              <a:path w="171450" h="308610">
                <a:moveTo>
                  <a:pt x="167948" y="1270"/>
                </a:moveTo>
                <a:lnTo>
                  <a:pt x="165459" y="1270"/>
                </a:lnTo>
                <a:lnTo>
                  <a:pt x="170878" y="5080"/>
                </a:lnTo>
                <a:lnTo>
                  <a:pt x="171173" y="6676"/>
                </a:lnTo>
                <a:lnTo>
                  <a:pt x="171173" y="5080"/>
                </a:lnTo>
                <a:lnTo>
                  <a:pt x="167948" y="1270"/>
                </a:lnTo>
                <a:close/>
              </a:path>
              <a:path w="171450" h="308610">
                <a:moveTo>
                  <a:pt x="160101" y="1270"/>
                </a:moveTo>
                <a:lnTo>
                  <a:pt x="158646" y="2857"/>
                </a:lnTo>
                <a:lnTo>
                  <a:pt x="160101" y="1270"/>
                </a:lnTo>
                <a:close/>
              </a:path>
            </a:pathLst>
          </a:custGeom>
          <a:solidFill>
            <a:srgbClr val="000000"/>
          </a:solidFill>
        </p:spPr>
        <p:txBody>
          <a:bodyPr wrap="square" lIns="0" tIns="0" rIns="0" bIns="0" rtlCol="0"/>
          <a:lstStyle/>
          <a:p>
            <a:endParaRPr/>
          </a:p>
        </p:txBody>
      </p:sp>
      <p:pic>
        <p:nvPicPr>
          <p:cNvPr id="27" name="object 27"/>
          <p:cNvPicPr/>
          <p:nvPr/>
        </p:nvPicPr>
        <p:blipFill>
          <a:blip r:embed="rId9" cstate="print"/>
          <a:stretch>
            <a:fillRect/>
          </a:stretch>
        </p:blipFill>
        <p:spPr>
          <a:xfrm>
            <a:off x="2518484" y="1902080"/>
            <a:ext cx="100277" cy="207396"/>
          </a:xfrm>
          <a:prstGeom prst="rect">
            <a:avLst/>
          </a:prstGeom>
        </p:spPr>
      </p:pic>
      <p:pic>
        <p:nvPicPr>
          <p:cNvPr id="28" name="object 28"/>
          <p:cNvPicPr/>
          <p:nvPr/>
        </p:nvPicPr>
        <p:blipFill>
          <a:blip r:embed="rId10" cstate="print"/>
          <a:stretch>
            <a:fillRect/>
          </a:stretch>
        </p:blipFill>
        <p:spPr>
          <a:xfrm>
            <a:off x="2446091" y="2327948"/>
            <a:ext cx="154436" cy="206174"/>
          </a:xfrm>
          <a:prstGeom prst="rect">
            <a:avLst/>
          </a:prstGeom>
        </p:spPr>
      </p:pic>
      <p:sp>
        <p:nvSpPr>
          <p:cNvPr id="29" name="object 29"/>
          <p:cNvSpPr/>
          <p:nvPr/>
        </p:nvSpPr>
        <p:spPr>
          <a:xfrm>
            <a:off x="2901980" y="1447659"/>
            <a:ext cx="133471" cy="223536"/>
          </a:xfrm>
          <a:custGeom>
            <a:avLst/>
            <a:gdLst/>
            <a:ahLst/>
            <a:cxnLst/>
            <a:rect l="l" t="t" r="r" b="b"/>
            <a:pathLst>
              <a:path w="156210" h="261619">
                <a:moveTo>
                  <a:pt x="141766" y="245110"/>
                </a:moveTo>
                <a:lnTo>
                  <a:pt x="141538" y="245110"/>
                </a:lnTo>
                <a:lnTo>
                  <a:pt x="141335" y="246380"/>
                </a:lnTo>
                <a:lnTo>
                  <a:pt x="140082" y="251460"/>
                </a:lnTo>
                <a:lnTo>
                  <a:pt x="139807" y="251460"/>
                </a:lnTo>
                <a:lnTo>
                  <a:pt x="139059" y="257810"/>
                </a:lnTo>
                <a:lnTo>
                  <a:pt x="141818" y="261620"/>
                </a:lnTo>
                <a:lnTo>
                  <a:pt x="149702" y="261620"/>
                </a:lnTo>
                <a:lnTo>
                  <a:pt x="153334" y="259080"/>
                </a:lnTo>
                <a:lnTo>
                  <a:pt x="154172" y="254000"/>
                </a:lnTo>
                <a:lnTo>
                  <a:pt x="155112" y="250190"/>
                </a:lnTo>
                <a:lnTo>
                  <a:pt x="142168" y="250190"/>
                </a:lnTo>
                <a:lnTo>
                  <a:pt x="145478" y="248920"/>
                </a:lnTo>
                <a:lnTo>
                  <a:pt x="144204" y="248920"/>
                </a:lnTo>
                <a:lnTo>
                  <a:pt x="142114" y="246380"/>
                </a:lnTo>
                <a:lnTo>
                  <a:pt x="141766" y="245110"/>
                </a:lnTo>
                <a:close/>
              </a:path>
              <a:path w="156210" h="261619">
                <a:moveTo>
                  <a:pt x="74353" y="234950"/>
                </a:moveTo>
                <a:lnTo>
                  <a:pt x="4597" y="234950"/>
                </a:lnTo>
                <a:lnTo>
                  <a:pt x="654" y="238760"/>
                </a:lnTo>
                <a:lnTo>
                  <a:pt x="0" y="241300"/>
                </a:lnTo>
                <a:lnTo>
                  <a:pt x="248" y="245110"/>
                </a:lnTo>
                <a:lnTo>
                  <a:pt x="486" y="245110"/>
                </a:lnTo>
                <a:lnTo>
                  <a:pt x="1708" y="248920"/>
                </a:lnTo>
                <a:lnTo>
                  <a:pt x="3247" y="250190"/>
                </a:lnTo>
                <a:lnTo>
                  <a:pt x="7979" y="252730"/>
                </a:lnTo>
                <a:lnTo>
                  <a:pt x="13285" y="255270"/>
                </a:lnTo>
                <a:lnTo>
                  <a:pt x="19611" y="256540"/>
                </a:lnTo>
                <a:lnTo>
                  <a:pt x="46390" y="256540"/>
                </a:lnTo>
                <a:lnTo>
                  <a:pt x="50584" y="255270"/>
                </a:lnTo>
                <a:lnTo>
                  <a:pt x="52670" y="255270"/>
                </a:lnTo>
                <a:lnTo>
                  <a:pt x="62480" y="254000"/>
                </a:lnTo>
                <a:lnTo>
                  <a:pt x="68145" y="252730"/>
                </a:lnTo>
                <a:lnTo>
                  <a:pt x="70123" y="252730"/>
                </a:lnTo>
                <a:lnTo>
                  <a:pt x="77115" y="250190"/>
                </a:lnTo>
                <a:lnTo>
                  <a:pt x="15737" y="250190"/>
                </a:lnTo>
                <a:lnTo>
                  <a:pt x="10168" y="248920"/>
                </a:lnTo>
                <a:lnTo>
                  <a:pt x="10835" y="248920"/>
                </a:lnTo>
                <a:lnTo>
                  <a:pt x="15172" y="245110"/>
                </a:lnTo>
                <a:lnTo>
                  <a:pt x="14994" y="242570"/>
                </a:lnTo>
                <a:lnTo>
                  <a:pt x="13695" y="240030"/>
                </a:lnTo>
                <a:lnTo>
                  <a:pt x="13441" y="239217"/>
                </a:lnTo>
                <a:lnTo>
                  <a:pt x="13028" y="238760"/>
                </a:lnTo>
                <a:lnTo>
                  <a:pt x="66720" y="238760"/>
                </a:lnTo>
                <a:lnTo>
                  <a:pt x="71081" y="237490"/>
                </a:lnTo>
                <a:lnTo>
                  <a:pt x="72939" y="236220"/>
                </a:lnTo>
                <a:lnTo>
                  <a:pt x="74353" y="234950"/>
                </a:lnTo>
                <a:close/>
              </a:path>
              <a:path w="156210" h="261619">
                <a:moveTo>
                  <a:pt x="13441" y="239217"/>
                </a:moveTo>
                <a:lnTo>
                  <a:pt x="13695" y="240030"/>
                </a:lnTo>
                <a:lnTo>
                  <a:pt x="14994" y="242570"/>
                </a:lnTo>
                <a:lnTo>
                  <a:pt x="15172" y="245110"/>
                </a:lnTo>
                <a:lnTo>
                  <a:pt x="10835" y="248920"/>
                </a:lnTo>
                <a:lnTo>
                  <a:pt x="10168" y="248920"/>
                </a:lnTo>
                <a:lnTo>
                  <a:pt x="15737" y="250190"/>
                </a:lnTo>
                <a:lnTo>
                  <a:pt x="77115" y="250190"/>
                </a:lnTo>
                <a:lnTo>
                  <a:pt x="80368" y="248920"/>
                </a:lnTo>
                <a:lnTo>
                  <a:pt x="86436" y="243840"/>
                </a:lnTo>
                <a:lnTo>
                  <a:pt x="88753" y="241300"/>
                </a:lnTo>
                <a:lnTo>
                  <a:pt x="17696" y="241300"/>
                </a:lnTo>
                <a:lnTo>
                  <a:pt x="14173" y="240030"/>
                </a:lnTo>
                <a:lnTo>
                  <a:pt x="13441" y="239217"/>
                </a:lnTo>
                <a:close/>
              </a:path>
              <a:path w="156210" h="261619">
                <a:moveTo>
                  <a:pt x="151711" y="234950"/>
                </a:moveTo>
                <a:lnTo>
                  <a:pt x="92439" y="234950"/>
                </a:lnTo>
                <a:lnTo>
                  <a:pt x="88753" y="241300"/>
                </a:lnTo>
                <a:lnTo>
                  <a:pt x="86436" y="243840"/>
                </a:lnTo>
                <a:lnTo>
                  <a:pt x="80368" y="248920"/>
                </a:lnTo>
                <a:lnTo>
                  <a:pt x="77115" y="250190"/>
                </a:lnTo>
                <a:lnTo>
                  <a:pt x="140395" y="250190"/>
                </a:lnTo>
                <a:lnTo>
                  <a:pt x="141335" y="246380"/>
                </a:lnTo>
                <a:lnTo>
                  <a:pt x="141538" y="245110"/>
                </a:lnTo>
                <a:lnTo>
                  <a:pt x="156146" y="245110"/>
                </a:lnTo>
                <a:lnTo>
                  <a:pt x="156060" y="240030"/>
                </a:lnTo>
                <a:lnTo>
                  <a:pt x="151711" y="234950"/>
                </a:lnTo>
                <a:close/>
              </a:path>
              <a:path w="156210" h="261619">
                <a:moveTo>
                  <a:pt x="156146" y="245110"/>
                </a:moveTo>
                <a:lnTo>
                  <a:pt x="141766" y="245110"/>
                </a:lnTo>
                <a:lnTo>
                  <a:pt x="142114" y="246380"/>
                </a:lnTo>
                <a:lnTo>
                  <a:pt x="144204" y="248920"/>
                </a:lnTo>
                <a:lnTo>
                  <a:pt x="145478" y="248920"/>
                </a:lnTo>
                <a:lnTo>
                  <a:pt x="142168" y="250190"/>
                </a:lnTo>
                <a:lnTo>
                  <a:pt x="155112" y="250190"/>
                </a:lnTo>
                <a:lnTo>
                  <a:pt x="155425" y="248920"/>
                </a:lnTo>
                <a:lnTo>
                  <a:pt x="155700" y="247650"/>
                </a:lnTo>
                <a:lnTo>
                  <a:pt x="156146" y="245110"/>
                </a:lnTo>
                <a:close/>
              </a:path>
              <a:path w="156210" h="261619">
                <a:moveTo>
                  <a:pt x="65335" y="238760"/>
                </a:moveTo>
                <a:lnTo>
                  <a:pt x="13298" y="238760"/>
                </a:lnTo>
                <a:lnTo>
                  <a:pt x="13441" y="239217"/>
                </a:lnTo>
                <a:lnTo>
                  <a:pt x="14173" y="240030"/>
                </a:lnTo>
                <a:lnTo>
                  <a:pt x="17696" y="241300"/>
                </a:lnTo>
                <a:lnTo>
                  <a:pt x="53044" y="241300"/>
                </a:lnTo>
                <a:lnTo>
                  <a:pt x="59829" y="240030"/>
                </a:lnTo>
                <a:lnTo>
                  <a:pt x="65335" y="238760"/>
                </a:lnTo>
                <a:close/>
              </a:path>
              <a:path w="156210" h="261619">
                <a:moveTo>
                  <a:pt x="112121" y="43180"/>
                </a:moveTo>
                <a:lnTo>
                  <a:pt x="108329" y="46990"/>
                </a:lnTo>
                <a:lnTo>
                  <a:pt x="107025" y="48531"/>
                </a:lnTo>
                <a:lnTo>
                  <a:pt x="106584" y="50800"/>
                </a:lnTo>
                <a:lnTo>
                  <a:pt x="104896" y="58420"/>
                </a:lnTo>
                <a:lnTo>
                  <a:pt x="103660" y="64770"/>
                </a:lnTo>
                <a:lnTo>
                  <a:pt x="102499" y="71120"/>
                </a:lnTo>
                <a:lnTo>
                  <a:pt x="101420" y="78740"/>
                </a:lnTo>
                <a:lnTo>
                  <a:pt x="100431" y="85090"/>
                </a:lnTo>
                <a:lnTo>
                  <a:pt x="99604" y="90170"/>
                </a:lnTo>
                <a:lnTo>
                  <a:pt x="98000" y="102870"/>
                </a:lnTo>
                <a:lnTo>
                  <a:pt x="96739" y="114300"/>
                </a:lnTo>
                <a:lnTo>
                  <a:pt x="94239" y="142240"/>
                </a:lnTo>
                <a:lnTo>
                  <a:pt x="92260" y="160020"/>
                </a:lnTo>
                <a:lnTo>
                  <a:pt x="91640" y="166370"/>
                </a:lnTo>
                <a:lnTo>
                  <a:pt x="90874" y="180340"/>
                </a:lnTo>
                <a:lnTo>
                  <a:pt x="90675" y="182880"/>
                </a:lnTo>
                <a:lnTo>
                  <a:pt x="82500" y="223520"/>
                </a:lnTo>
                <a:lnTo>
                  <a:pt x="75766" y="233680"/>
                </a:lnTo>
                <a:lnTo>
                  <a:pt x="72939" y="236220"/>
                </a:lnTo>
                <a:lnTo>
                  <a:pt x="71081" y="237490"/>
                </a:lnTo>
                <a:lnTo>
                  <a:pt x="66720" y="238760"/>
                </a:lnTo>
                <a:lnTo>
                  <a:pt x="65335" y="238760"/>
                </a:lnTo>
                <a:lnTo>
                  <a:pt x="59829" y="240030"/>
                </a:lnTo>
                <a:lnTo>
                  <a:pt x="53044" y="241300"/>
                </a:lnTo>
                <a:lnTo>
                  <a:pt x="88753" y="241300"/>
                </a:lnTo>
                <a:lnTo>
                  <a:pt x="93913" y="232410"/>
                </a:lnTo>
                <a:lnTo>
                  <a:pt x="95796" y="228600"/>
                </a:lnTo>
                <a:lnTo>
                  <a:pt x="98516" y="220980"/>
                </a:lnTo>
                <a:lnTo>
                  <a:pt x="99259" y="217170"/>
                </a:lnTo>
                <a:lnTo>
                  <a:pt x="102671" y="200660"/>
                </a:lnTo>
                <a:lnTo>
                  <a:pt x="103828" y="194310"/>
                </a:lnTo>
                <a:lnTo>
                  <a:pt x="105028" y="184150"/>
                </a:lnTo>
                <a:lnTo>
                  <a:pt x="105243" y="181610"/>
                </a:lnTo>
                <a:lnTo>
                  <a:pt x="106010" y="167640"/>
                </a:lnTo>
                <a:lnTo>
                  <a:pt x="106598" y="161290"/>
                </a:lnTo>
                <a:lnTo>
                  <a:pt x="108569" y="143510"/>
                </a:lnTo>
                <a:lnTo>
                  <a:pt x="109159" y="137160"/>
                </a:lnTo>
                <a:lnTo>
                  <a:pt x="110730" y="119380"/>
                </a:lnTo>
                <a:lnTo>
                  <a:pt x="111076" y="116840"/>
                </a:lnTo>
                <a:lnTo>
                  <a:pt x="112311" y="105410"/>
                </a:lnTo>
                <a:lnTo>
                  <a:pt x="113103" y="97790"/>
                </a:lnTo>
                <a:lnTo>
                  <a:pt x="113879" y="92710"/>
                </a:lnTo>
                <a:lnTo>
                  <a:pt x="120676" y="53340"/>
                </a:lnTo>
                <a:lnTo>
                  <a:pt x="122668" y="44450"/>
                </a:lnTo>
                <a:lnTo>
                  <a:pt x="111563" y="44450"/>
                </a:lnTo>
                <a:lnTo>
                  <a:pt x="112121" y="43180"/>
                </a:lnTo>
                <a:close/>
              </a:path>
              <a:path w="156210" h="261619">
                <a:moveTo>
                  <a:pt x="117305" y="11384"/>
                </a:moveTo>
                <a:lnTo>
                  <a:pt x="115199" y="15240"/>
                </a:lnTo>
                <a:lnTo>
                  <a:pt x="113237" y="19133"/>
                </a:lnTo>
                <a:lnTo>
                  <a:pt x="112784" y="20320"/>
                </a:lnTo>
                <a:lnTo>
                  <a:pt x="111245" y="21590"/>
                </a:lnTo>
                <a:lnTo>
                  <a:pt x="109802" y="24130"/>
                </a:lnTo>
                <a:lnTo>
                  <a:pt x="100803" y="34290"/>
                </a:lnTo>
                <a:lnTo>
                  <a:pt x="101348" y="34290"/>
                </a:lnTo>
                <a:lnTo>
                  <a:pt x="97892" y="38100"/>
                </a:lnTo>
                <a:lnTo>
                  <a:pt x="96017" y="39370"/>
                </a:lnTo>
                <a:lnTo>
                  <a:pt x="91822" y="43180"/>
                </a:lnTo>
                <a:lnTo>
                  <a:pt x="89566" y="45720"/>
                </a:lnTo>
                <a:lnTo>
                  <a:pt x="77924" y="53340"/>
                </a:lnTo>
                <a:lnTo>
                  <a:pt x="74913" y="55880"/>
                </a:lnTo>
                <a:lnTo>
                  <a:pt x="67976" y="60960"/>
                </a:lnTo>
                <a:lnTo>
                  <a:pt x="63905" y="62230"/>
                </a:lnTo>
                <a:lnTo>
                  <a:pt x="52401" y="68580"/>
                </a:lnTo>
                <a:lnTo>
                  <a:pt x="49220" y="69850"/>
                </a:lnTo>
                <a:lnTo>
                  <a:pt x="48216" y="71120"/>
                </a:lnTo>
                <a:lnTo>
                  <a:pt x="44001" y="72390"/>
                </a:lnTo>
                <a:lnTo>
                  <a:pt x="40612" y="73660"/>
                </a:lnTo>
                <a:lnTo>
                  <a:pt x="36495" y="74930"/>
                </a:lnTo>
                <a:lnTo>
                  <a:pt x="33458" y="74930"/>
                </a:lnTo>
                <a:lnTo>
                  <a:pt x="27429" y="76200"/>
                </a:lnTo>
                <a:lnTo>
                  <a:pt x="19239" y="76200"/>
                </a:lnTo>
                <a:lnTo>
                  <a:pt x="17047" y="77470"/>
                </a:lnTo>
                <a:lnTo>
                  <a:pt x="12263" y="83820"/>
                </a:lnTo>
                <a:lnTo>
                  <a:pt x="13129" y="87630"/>
                </a:lnTo>
                <a:lnTo>
                  <a:pt x="16821" y="95250"/>
                </a:lnTo>
                <a:lnTo>
                  <a:pt x="18321" y="96520"/>
                </a:lnTo>
                <a:lnTo>
                  <a:pt x="24651" y="101600"/>
                </a:lnTo>
                <a:lnTo>
                  <a:pt x="28097" y="105410"/>
                </a:lnTo>
                <a:lnTo>
                  <a:pt x="32659" y="105410"/>
                </a:lnTo>
                <a:lnTo>
                  <a:pt x="38261" y="100330"/>
                </a:lnTo>
                <a:lnTo>
                  <a:pt x="38240" y="95250"/>
                </a:lnTo>
                <a:lnTo>
                  <a:pt x="35415" y="92710"/>
                </a:lnTo>
                <a:lnTo>
                  <a:pt x="34462" y="91440"/>
                </a:lnTo>
                <a:lnTo>
                  <a:pt x="32784" y="90170"/>
                </a:lnTo>
                <a:lnTo>
                  <a:pt x="25203" y="90170"/>
                </a:lnTo>
                <a:lnTo>
                  <a:pt x="26061" y="88900"/>
                </a:lnTo>
                <a:lnTo>
                  <a:pt x="27941" y="86360"/>
                </a:lnTo>
                <a:lnTo>
                  <a:pt x="28032" y="85090"/>
                </a:lnTo>
                <a:lnTo>
                  <a:pt x="51263" y="85090"/>
                </a:lnTo>
                <a:lnTo>
                  <a:pt x="53841" y="83820"/>
                </a:lnTo>
                <a:lnTo>
                  <a:pt x="55095" y="83820"/>
                </a:lnTo>
                <a:lnTo>
                  <a:pt x="58821" y="81280"/>
                </a:lnTo>
                <a:lnTo>
                  <a:pt x="70952" y="74930"/>
                </a:lnTo>
                <a:lnTo>
                  <a:pt x="75314" y="72390"/>
                </a:lnTo>
                <a:lnTo>
                  <a:pt x="83033" y="68580"/>
                </a:lnTo>
                <a:lnTo>
                  <a:pt x="86291" y="66040"/>
                </a:lnTo>
                <a:lnTo>
                  <a:pt x="98569" y="55880"/>
                </a:lnTo>
                <a:lnTo>
                  <a:pt x="101127" y="54610"/>
                </a:lnTo>
                <a:lnTo>
                  <a:pt x="106180" y="49530"/>
                </a:lnTo>
                <a:lnTo>
                  <a:pt x="107025" y="48531"/>
                </a:lnTo>
                <a:lnTo>
                  <a:pt x="108311" y="41910"/>
                </a:lnTo>
                <a:lnTo>
                  <a:pt x="111627" y="29210"/>
                </a:lnTo>
                <a:lnTo>
                  <a:pt x="113423" y="22860"/>
                </a:lnTo>
                <a:lnTo>
                  <a:pt x="115912" y="15240"/>
                </a:lnTo>
                <a:lnTo>
                  <a:pt x="116939" y="12700"/>
                </a:lnTo>
                <a:lnTo>
                  <a:pt x="117305" y="11384"/>
                </a:lnTo>
                <a:close/>
              </a:path>
              <a:path w="156210" h="261619">
                <a:moveTo>
                  <a:pt x="28055" y="85090"/>
                </a:moveTo>
                <a:lnTo>
                  <a:pt x="27941" y="86360"/>
                </a:lnTo>
                <a:lnTo>
                  <a:pt x="26061" y="88900"/>
                </a:lnTo>
                <a:lnTo>
                  <a:pt x="25203" y="90170"/>
                </a:lnTo>
                <a:lnTo>
                  <a:pt x="28602" y="90170"/>
                </a:lnTo>
                <a:lnTo>
                  <a:pt x="31986" y="89566"/>
                </a:lnTo>
                <a:lnTo>
                  <a:pt x="29428" y="87630"/>
                </a:lnTo>
                <a:lnTo>
                  <a:pt x="28412" y="86360"/>
                </a:lnTo>
                <a:lnTo>
                  <a:pt x="28055" y="85090"/>
                </a:lnTo>
                <a:close/>
              </a:path>
              <a:path w="156210" h="261619">
                <a:moveTo>
                  <a:pt x="31986" y="89566"/>
                </a:moveTo>
                <a:lnTo>
                  <a:pt x="28602" y="90170"/>
                </a:lnTo>
                <a:lnTo>
                  <a:pt x="32784" y="90170"/>
                </a:lnTo>
                <a:lnTo>
                  <a:pt x="31986" y="89566"/>
                </a:lnTo>
                <a:close/>
              </a:path>
              <a:path w="156210" h="261619">
                <a:moveTo>
                  <a:pt x="51263" y="85090"/>
                </a:moveTo>
                <a:lnTo>
                  <a:pt x="28055" y="85090"/>
                </a:lnTo>
                <a:lnTo>
                  <a:pt x="28412" y="86360"/>
                </a:lnTo>
                <a:lnTo>
                  <a:pt x="29428" y="87630"/>
                </a:lnTo>
                <a:lnTo>
                  <a:pt x="31986" y="89566"/>
                </a:lnTo>
                <a:lnTo>
                  <a:pt x="35718" y="88900"/>
                </a:lnTo>
                <a:lnTo>
                  <a:pt x="39563" y="88900"/>
                </a:lnTo>
                <a:lnTo>
                  <a:pt x="44617" y="87630"/>
                </a:lnTo>
                <a:lnTo>
                  <a:pt x="48685" y="86360"/>
                </a:lnTo>
                <a:lnTo>
                  <a:pt x="51263" y="85090"/>
                </a:lnTo>
                <a:close/>
              </a:path>
              <a:path w="156210" h="261619">
                <a:moveTo>
                  <a:pt x="119127" y="6814"/>
                </a:moveTo>
                <a:lnTo>
                  <a:pt x="118995" y="7620"/>
                </a:lnTo>
                <a:lnTo>
                  <a:pt x="118854" y="7620"/>
                </a:lnTo>
                <a:lnTo>
                  <a:pt x="118497" y="8890"/>
                </a:lnTo>
                <a:lnTo>
                  <a:pt x="117975" y="10160"/>
                </a:lnTo>
                <a:lnTo>
                  <a:pt x="117305" y="11384"/>
                </a:lnTo>
                <a:lnTo>
                  <a:pt x="116939" y="12700"/>
                </a:lnTo>
                <a:lnTo>
                  <a:pt x="107025" y="48531"/>
                </a:lnTo>
                <a:lnTo>
                  <a:pt x="108329" y="46990"/>
                </a:lnTo>
                <a:lnTo>
                  <a:pt x="112121" y="43180"/>
                </a:lnTo>
                <a:lnTo>
                  <a:pt x="112669" y="43180"/>
                </a:lnTo>
                <a:lnTo>
                  <a:pt x="119306" y="35560"/>
                </a:lnTo>
                <a:lnTo>
                  <a:pt x="120727" y="33020"/>
                </a:lnTo>
                <a:lnTo>
                  <a:pt x="121870" y="31750"/>
                </a:lnTo>
                <a:lnTo>
                  <a:pt x="123516" y="29210"/>
                </a:lnTo>
                <a:lnTo>
                  <a:pt x="125182" y="27940"/>
                </a:lnTo>
                <a:lnTo>
                  <a:pt x="125835" y="26670"/>
                </a:lnTo>
                <a:lnTo>
                  <a:pt x="128904" y="20320"/>
                </a:lnTo>
                <a:lnTo>
                  <a:pt x="129557" y="19133"/>
                </a:lnTo>
                <a:lnTo>
                  <a:pt x="130559" y="16510"/>
                </a:lnTo>
                <a:lnTo>
                  <a:pt x="130987" y="15240"/>
                </a:lnTo>
                <a:lnTo>
                  <a:pt x="122353" y="15240"/>
                </a:lnTo>
                <a:lnTo>
                  <a:pt x="119127" y="11430"/>
                </a:lnTo>
                <a:lnTo>
                  <a:pt x="119127" y="9341"/>
                </a:lnTo>
                <a:lnTo>
                  <a:pt x="118628" y="8890"/>
                </a:lnTo>
                <a:lnTo>
                  <a:pt x="119125" y="7656"/>
                </a:lnTo>
                <a:lnTo>
                  <a:pt x="119127" y="6814"/>
                </a:lnTo>
                <a:close/>
              </a:path>
              <a:path w="156210" h="261619">
                <a:moveTo>
                  <a:pt x="112669" y="43180"/>
                </a:moveTo>
                <a:lnTo>
                  <a:pt x="112121" y="43180"/>
                </a:lnTo>
                <a:lnTo>
                  <a:pt x="111563" y="44450"/>
                </a:lnTo>
                <a:lnTo>
                  <a:pt x="112669" y="43180"/>
                </a:lnTo>
                <a:close/>
              </a:path>
              <a:path w="156210" h="261619">
                <a:moveTo>
                  <a:pt x="129557" y="19133"/>
                </a:moveTo>
                <a:lnTo>
                  <a:pt x="128904" y="20320"/>
                </a:lnTo>
                <a:lnTo>
                  <a:pt x="125835" y="26670"/>
                </a:lnTo>
                <a:lnTo>
                  <a:pt x="125182" y="27940"/>
                </a:lnTo>
                <a:lnTo>
                  <a:pt x="123516" y="29210"/>
                </a:lnTo>
                <a:lnTo>
                  <a:pt x="121870" y="31750"/>
                </a:lnTo>
                <a:lnTo>
                  <a:pt x="120727" y="33020"/>
                </a:lnTo>
                <a:lnTo>
                  <a:pt x="119306" y="35560"/>
                </a:lnTo>
                <a:lnTo>
                  <a:pt x="111563" y="44450"/>
                </a:lnTo>
                <a:lnTo>
                  <a:pt x="122668" y="44450"/>
                </a:lnTo>
                <a:lnTo>
                  <a:pt x="125525" y="33020"/>
                </a:lnTo>
                <a:lnTo>
                  <a:pt x="127237" y="26670"/>
                </a:lnTo>
                <a:lnTo>
                  <a:pt x="129557" y="19133"/>
                </a:lnTo>
                <a:close/>
              </a:path>
              <a:path w="156210" h="261619">
                <a:moveTo>
                  <a:pt x="132652" y="12472"/>
                </a:moveTo>
                <a:lnTo>
                  <a:pt x="131435" y="13910"/>
                </a:lnTo>
                <a:lnTo>
                  <a:pt x="130559" y="16510"/>
                </a:lnTo>
                <a:lnTo>
                  <a:pt x="129557" y="19133"/>
                </a:lnTo>
                <a:lnTo>
                  <a:pt x="131000" y="16510"/>
                </a:lnTo>
                <a:lnTo>
                  <a:pt x="131669" y="15240"/>
                </a:lnTo>
                <a:lnTo>
                  <a:pt x="132599" y="12700"/>
                </a:lnTo>
                <a:lnTo>
                  <a:pt x="132652" y="12472"/>
                </a:lnTo>
                <a:close/>
              </a:path>
              <a:path w="156210" h="261619">
                <a:moveTo>
                  <a:pt x="119127" y="9341"/>
                </a:moveTo>
                <a:lnTo>
                  <a:pt x="119127" y="11430"/>
                </a:lnTo>
                <a:lnTo>
                  <a:pt x="122353" y="15240"/>
                </a:lnTo>
                <a:lnTo>
                  <a:pt x="130310" y="15240"/>
                </a:lnTo>
                <a:lnTo>
                  <a:pt x="131385" y="13970"/>
                </a:lnTo>
                <a:lnTo>
                  <a:pt x="124249" y="13970"/>
                </a:lnTo>
                <a:lnTo>
                  <a:pt x="119127" y="9341"/>
                </a:lnTo>
                <a:close/>
              </a:path>
              <a:path w="156210" h="261619">
                <a:moveTo>
                  <a:pt x="131435" y="13910"/>
                </a:moveTo>
                <a:lnTo>
                  <a:pt x="130310" y="15240"/>
                </a:lnTo>
                <a:lnTo>
                  <a:pt x="130987" y="15240"/>
                </a:lnTo>
                <a:lnTo>
                  <a:pt x="131435" y="13910"/>
                </a:lnTo>
                <a:close/>
              </a:path>
              <a:path w="156210" h="261619">
                <a:moveTo>
                  <a:pt x="133535" y="6350"/>
                </a:moveTo>
                <a:lnTo>
                  <a:pt x="119203" y="6350"/>
                </a:lnTo>
                <a:lnTo>
                  <a:pt x="119127" y="9341"/>
                </a:lnTo>
                <a:lnTo>
                  <a:pt x="124249" y="13970"/>
                </a:lnTo>
                <a:lnTo>
                  <a:pt x="132145" y="11804"/>
                </a:lnTo>
                <a:lnTo>
                  <a:pt x="132290" y="11384"/>
                </a:lnTo>
                <a:lnTo>
                  <a:pt x="132811" y="10160"/>
                </a:lnTo>
                <a:lnTo>
                  <a:pt x="133115" y="10160"/>
                </a:lnTo>
                <a:lnTo>
                  <a:pt x="133332" y="8890"/>
                </a:lnTo>
                <a:lnTo>
                  <a:pt x="133535" y="6350"/>
                </a:lnTo>
                <a:close/>
              </a:path>
              <a:path w="156210" h="261619">
                <a:moveTo>
                  <a:pt x="132145" y="11804"/>
                </a:moveTo>
                <a:lnTo>
                  <a:pt x="124249" y="13970"/>
                </a:lnTo>
                <a:lnTo>
                  <a:pt x="131385" y="13970"/>
                </a:lnTo>
                <a:lnTo>
                  <a:pt x="132145" y="11804"/>
                </a:lnTo>
                <a:close/>
              </a:path>
              <a:path w="156210" h="261619">
                <a:moveTo>
                  <a:pt x="132855" y="11610"/>
                </a:moveTo>
                <a:lnTo>
                  <a:pt x="132145" y="11804"/>
                </a:lnTo>
                <a:lnTo>
                  <a:pt x="131435" y="13910"/>
                </a:lnTo>
                <a:lnTo>
                  <a:pt x="132652" y="12472"/>
                </a:lnTo>
                <a:lnTo>
                  <a:pt x="132855" y="11610"/>
                </a:lnTo>
                <a:close/>
              </a:path>
              <a:path w="156210" h="261619">
                <a:moveTo>
                  <a:pt x="133535" y="8890"/>
                </a:moveTo>
                <a:lnTo>
                  <a:pt x="133332" y="8890"/>
                </a:lnTo>
                <a:lnTo>
                  <a:pt x="132897" y="11430"/>
                </a:lnTo>
                <a:lnTo>
                  <a:pt x="133512" y="11430"/>
                </a:lnTo>
                <a:lnTo>
                  <a:pt x="132855" y="11610"/>
                </a:lnTo>
                <a:lnTo>
                  <a:pt x="132652" y="12472"/>
                </a:lnTo>
                <a:lnTo>
                  <a:pt x="133535" y="11430"/>
                </a:lnTo>
                <a:lnTo>
                  <a:pt x="133535" y="8890"/>
                </a:lnTo>
                <a:close/>
              </a:path>
              <a:path w="156210" h="261619">
                <a:moveTo>
                  <a:pt x="132811" y="10160"/>
                </a:moveTo>
                <a:lnTo>
                  <a:pt x="132271" y="11430"/>
                </a:lnTo>
                <a:lnTo>
                  <a:pt x="132145" y="11804"/>
                </a:lnTo>
                <a:lnTo>
                  <a:pt x="132855" y="11610"/>
                </a:lnTo>
                <a:lnTo>
                  <a:pt x="132897" y="11430"/>
                </a:lnTo>
                <a:lnTo>
                  <a:pt x="132702" y="11430"/>
                </a:lnTo>
                <a:lnTo>
                  <a:pt x="132811" y="10160"/>
                </a:lnTo>
                <a:close/>
              </a:path>
              <a:path w="156210" h="261619">
                <a:moveTo>
                  <a:pt x="133115" y="10160"/>
                </a:moveTo>
                <a:lnTo>
                  <a:pt x="132811" y="10160"/>
                </a:lnTo>
                <a:lnTo>
                  <a:pt x="132702" y="11430"/>
                </a:lnTo>
                <a:lnTo>
                  <a:pt x="132897" y="11430"/>
                </a:lnTo>
                <a:lnTo>
                  <a:pt x="133115" y="10160"/>
                </a:lnTo>
                <a:close/>
              </a:path>
              <a:path w="156210" h="261619">
                <a:moveTo>
                  <a:pt x="119127" y="5572"/>
                </a:moveTo>
                <a:lnTo>
                  <a:pt x="118346" y="7656"/>
                </a:lnTo>
                <a:lnTo>
                  <a:pt x="117305" y="11384"/>
                </a:lnTo>
                <a:lnTo>
                  <a:pt x="117975" y="10160"/>
                </a:lnTo>
                <a:lnTo>
                  <a:pt x="118497" y="8890"/>
                </a:lnTo>
                <a:lnTo>
                  <a:pt x="118854" y="7620"/>
                </a:lnTo>
                <a:lnTo>
                  <a:pt x="118995" y="7620"/>
                </a:lnTo>
                <a:lnTo>
                  <a:pt x="119127" y="6814"/>
                </a:lnTo>
                <a:lnTo>
                  <a:pt x="119127" y="5572"/>
                </a:lnTo>
                <a:close/>
              </a:path>
              <a:path w="156210" h="261619">
                <a:moveTo>
                  <a:pt x="119127" y="7651"/>
                </a:moveTo>
                <a:lnTo>
                  <a:pt x="118628" y="8890"/>
                </a:lnTo>
                <a:lnTo>
                  <a:pt x="119127" y="9341"/>
                </a:lnTo>
                <a:lnTo>
                  <a:pt x="119127" y="7651"/>
                </a:lnTo>
                <a:close/>
              </a:path>
              <a:path w="156210" h="261619">
                <a:moveTo>
                  <a:pt x="133535" y="7656"/>
                </a:moveTo>
                <a:lnTo>
                  <a:pt x="133449" y="8890"/>
                </a:lnTo>
                <a:lnTo>
                  <a:pt x="133535" y="7656"/>
                </a:lnTo>
                <a:close/>
              </a:path>
              <a:path w="156210" h="261619">
                <a:moveTo>
                  <a:pt x="133535" y="5888"/>
                </a:moveTo>
                <a:lnTo>
                  <a:pt x="133535" y="7656"/>
                </a:lnTo>
                <a:lnTo>
                  <a:pt x="134047" y="6350"/>
                </a:lnTo>
                <a:lnTo>
                  <a:pt x="133535" y="5888"/>
                </a:lnTo>
                <a:close/>
              </a:path>
              <a:path w="156210" h="261619">
                <a:moveTo>
                  <a:pt x="131231" y="3810"/>
                </a:moveTo>
                <a:lnTo>
                  <a:pt x="119852" y="3810"/>
                </a:lnTo>
                <a:lnTo>
                  <a:pt x="119312" y="5080"/>
                </a:lnTo>
                <a:lnTo>
                  <a:pt x="119127" y="5572"/>
                </a:lnTo>
                <a:lnTo>
                  <a:pt x="119127" y="6814"/>
                </a:lnTo>
                <a:lnTo>
                  <a:pt x="119203" y="6350"/>
                </a:lnTo>
                <a:lnTo>
                  <a:pt x="133535" y="6350"/>
                </a:lnTo>
                <a:lnTo>
                  <a:pt x="133535" y="5888"/>
                </a:lnTo>
                <a:lnTo>
                  <a:pt x="131231" y="3810"/>
                </a:lnTo>
                <a:close/>
              </a:path>
              <a:path w="156210" h="261619">
                <a:moveTo>
                  <a:pt x="131385" y="1270"/>
                </a:moveTo>
                <a:lnTo>
                  <a:pt x="128414" y="1270"/>
                </a:lnTo>
                <a:lnTo>
                  <a:pt x="133535" y="5888"/>
                </a:lnTo>
                <a:lnTo>
                  <a:pt x="133531" y="3805"/>
                </a:lnTo>
                <a:lnTo>
                  <a:pt x="131385" y="1270"/>
                </a:lnTo>
                <a:close/>
              </a:path>
              <a:path w="156210" h="261619">
                <a:moveTo>
                  <a:pt x="128414" y="1270"/>
                </a:moveTo>
                <a:lnTo>
                  <a:pt x="119130" y="3805"/>
                </a:lnTo>
                <a:lnTo>
                  <a:pt x="119127" y="5572"/>
                </a:lnTo>
                <a:lnTo>
                  <a:pt x="119312" y="5080"/>
                </a:lnTo>
                <a:lnTo>
                  <a:pt x="119852" y="3810"/>
                </a:lnTo>
                <a:lnTo>
                  <a:pt x="131231" y="3810"/>
                </a:lnTo>
                <a:lnTo>
                  <a:pt x="128414" y="1270"/>
                </a:lnTo>
                <a:close/>
              </a:path>
              <a:path w="156210" h="261619">
                <a:moveTo>
                  <a:pt x="130310" y="0"/>
                </a:moveTo>
                <a:lnTo>
                  <a:pt x="122353" y="0"/>
                </a:lnTo>
                <a:lnTo>
                  <a:pt x="119130" y="3805"/>
                </a:lnTo>
                <a:lnTo>
                  <a:pt x="128414" y="1270"/>
                </a:lnTo>
                <a:lnTo>
                  <a:pt x="131385" y="1270"/>
                </a:lnTo>
                <a:lnTo>
                  <a:pt x="130310" y="0"/>
                </a:lnTo>
                <a:close/>
              </a:path>
            </a:pathLst>
          </a:custGeom>
          <a:solidFill>
            <a:srgbClr val="000000"/>
          </a:solidFill>
        </p:spPr>
        <p:txBody>
          <a:bodyPr wrap="square" lIns="0" tIns="0" rIns="0" bIns="0" rtlCol="0"/>
          <a:lstStyle/>
          <a:p>
            <a:endParaRPr/>
          </a:p>
        </p:txBody>
      </p:sp>
      <p:pic>
        <p:nvPicPr>
          <p:cNvPr id="30" name="object 30"/>
          <p:cNvPicPr/>
          <p:nvPr/>
        </p:nvPicPr>
        <p:blipFill>
          <a:blip r:embed="rId11" cstate="print"/>
          <a:stretch>
            <a:fillRect/>
          </a:stretch>
        </p:blipFill>
        <p:spPr>
          <a:xfrm>
            <a:off x="2881630" y="1897055"/>
            <a:ext cx="127531" cy="209382"/>
          </a:xfrm>
          <a:prstGeom prst="rect">
            <a:avLst/>
          </a:prstGeom>
        </p:spPr>
      </p:pic>
      <p:sp>
        <p:nvSpPr>
          <p:cNvPr id="31" name="object 31"/>
          <p:cNvSpPr/>
          <p:nvPr/>
        </p:nvSpPr>
        <p:spPr>
          <a:xfrm>
            <a:off x="2795749" y="2294534"/>
            <a:ext cx="189897" cy="225706"/>
          </a:xfrm>
          <a:custGeom>
            <a:avLst/>
            <a:gdLst/>
            <a:ahLst/>
            <a:cxnLst/>
            <a:rect l="l" t="t" r="r" b="b"/>
            <a:pathLst>
              <a:path w="222250" h="264160">
                <a:moveTo>
                  <a:pt x="12699" y="189230"/>
                </a:moveTo>
                <a:lnTo>
                  <a:pt x="4744" y="189230"/>
                </a:lnTo>
                <a:lnTo>
                  <a:pt x="1449" y="191770"/>
                </a:lnTo>
                <a:lnTo>
                  <a:pt x="1292" y="199389"/>
                </a:lnTo>
                <a:lnTo>
                  <a:pt x="689" y="209550"/>
                </a:lnTo>
                <a:lnTo>
                  <a:pt x="205" y="218439"/>
                </a:lnTo>
                <a:lnTo>
                  <a:pt x="95" y="220980"/>
                </a:lnTo>
                <a:lnTo>
                  <a:pt x="0" y="228600"/>
                </a:lnTo>
                <a:lnTo>
                  <a:pt x="105" y="232410"/>
                </a:lnTo>
                <a:lnTo>
                  <a:pt x="696" y="236220"/>
                </a:lnTo>
                <a:lnTo>
                  <a:pt x="1307" y="238760"/>
                </a:lnTo>
                <a:lnTo>
                  <a:pt x="2159" y="241300"/>
                </a:lnTo>
                <a:lnTo>
                  <a:pt x="4596" y="245110"/>
                </a:lnTo>
                <a:lnTo>
                  <a:pt x="7317" y="250189"/>
                </a:lnTo>
                <a:lnTo>
                  <a:pt x="8329" y="252730"/>
                </a:lnTo>
                <a:lnTo>
                  <a:pt x="10381" y="255270"/>
                </a:lnTo>
                <a:lnTo>
                  <a:pt x="12578" y="259080"/>
                </a:lnTo>
                <a:lnTo>
                  <a:pt x="14104" y="260350"/>
                </a:lnTo>
                <a:lnTo>
                  <a:pt x="19857" y="262889"/>
                </a:lnTo>
                <a:lnTo>
                  <a:pt x="23060" y="264160"/>
                </a:lnTo>
                <a:lnTo>
                  <a:pt x="49802" y="264160"/>
                </a:lnTo>
                <a:lnTo>
                  <a:pt x="57257" y="262889"/>
                </a:lnTo>
                <a:lnTo>
                  <a:pt x="60705" y="262889"/>
                </a:lnTo>
                <a:lnTo>
                  <a:pt x="68808" y="261620"/>
                </a:lnTo>
                <a:lnTo>
                  <a:pt x="72372" y="260350"/>
                </a:lnTo>
                <a:lnTo>
                  <a:pt x="78453" y="259080"/>
                </a:lnTo>
                <a:lnTo>
                  <a:pt x="80426" y="257810"/>
                </a:lnTo>
                <a:lnTo>
                  <a:pt x="87887" y="255270"/>
                </a:lnTo>
                <a:lnTo>
                  <a:pt x="91036" y="254000"/>
                </a:lnTo>
                <a:lnTo>
                  <a:pt x="97645" y="252730"/>
                </a:lnTo>
                <a:lnTo>
                  <a:pt x="99685" y="251460"/>
                </a:lnTo>
                <a:lnTo>
                  <a:pt x="102212" y="250189"/>
                </a:lnTo>
                <a:lnTo>
                  <a:pt x="26001" y="250189"/>
                </a:lnTo>
                <a:lnTo>
                  <a:pt x="24354" y="248920"/>
                </a:lnTo>
                <a:lnTo>
                  <a:pt x="23415" y="248920"/>
                </a:lnTo>
                <a:lnTo>
                  <a:pt x="21335" y="245110"/>
                </a:lnTo>
                <a:lnTo>
                  <a:pt x="20619" y="245110"/>
                </a:lnTo>
                <a:lnTo>
                  <a:pt x="19888" y="243839"/>
                </a:lnTo>
                <a:lnTo>
                  <a:pt x="17300" y="237489"/>
                </a:lnTo>
                <a:lnTo>
                  <a:pt x="15277" y="234950"/>
                </a:lnTo>
                <a:lnTo>
                  <a:pt x="15035" y="233680"/>
                </a:lnTo>
                <a:lnTo>
                  <a:pt x="14111" y="229870"/>
                </a:lnTo>
                <a:lnTo>
                  <a:pt x="14231" y="223520"/>
                </a:lnTo>
                <a:lnTo>
                  <a:pt x="15525" y="203200"/>
                </a:lnTo>
                <a:lnTo>
                  <a:pt x="15692" y="199389"/>
                </a:lnTo>
                <a:lnTo>
                  <a:pt x="15855" y="191770"/>
                </a:lnTo>
                <a:lnTo>
                  <a:pt x="12699" y="189230"/>
                </a:lnTo>
                <a:close/>
              </a:path>
              <a:path w="222250" h="264160">
                <a:moveTo>
                  <a:pt x="104738" y="248920"/>
                </a:moveTo>
                <a:lnTo>
                  <a:pt x="55125" y="248920"/>
                </a:lnTo>
                <a:lnTo>
                  <a:pt x="48354" y="250189"/>
                </a:lnTo>
                <a:lnTo>
                  <a:pt x="102212" y="250189"/>
                </a:lnTo>
                <a:lnTo>
                  <a:pt x="104738" y="248920"/>
                </a:lnTo>
                <a:close/>
              </a:path>
              <a:path w="222250" h="264160">
                <a:moveTo>
                  <a:pt x="89883" y="114300"/>
                </a:moveTo>
                <a:lnTo>
                  <a:pt x="68033" y="114300"/>
                </a:lnTo>
                <a:lnTo>
                  <a:pt x="69896" y="118110"/>
                </a:lnTo>
                <a:lnTo>
                  <a:pt x="71838" y="119380"/>
                </a:lnTo>
                <a:lnTo>
                  <a:pt x="78848" y="125730"/>
                </a:lnTo>
                <a:lnTo>
                  <a:pt x="81298" y="127000"/>
                </a:lnTo>
                <a:lnTo>
                  <a:pt x="87030" y="129539"/>
                </a:lnTo>
                <a:lnTo>
                  <a:pt x="129837" y="129539"/>
                </a:lnTo>
                <a:lnTo>
                  <a:pt x="132512" y="130810"/>
                </a:lnTo>
                <a:lnTo>
                  <a:pt x="133834" y="130810"/>
                </a:lnTo>
                <a:lnTo>
                  <a:pt x="142181" y="133350"/>
                </a:lnTo>
                <a:lnTo>
                  <a:pt x="143260" y="133350"/>
                </a:lnTo>
                <a:lnTo>
                  <a:pt x="143893" y="134620"/>
                </a:lnTo>
                <a:lnTo>
                  <a:pt x="146920" y="135889"/>
                </a:lnTo>
                <a:lnTo>
                  <a:pt x="150221" y="138430"/>
                </a:lnTo>
                <a:lnTo>
                  <a:pt x="166242" y="175260"/>
                </a:lnTo>
                <a:lnTo>
                  <a:pt x="166526" y="180339"/>
                </a:lnTo>
                <a:lnTo>
                  <a:pt x="166163" y="181610"/>
                </a:lnTo>
                <a:lnTo>
                  <a:pt x="165599" y="182880"/>
                </a:lnTo>
                <a:lnTo>
                  <a:pt x="162986" y="187960"/>
                </a:lnTo>
                <a:lnTo>
                  <a:pt x="162081" y="189230"/>
                </a:lnTo>
                <a:lnTo>
                  <a:pt x="156811" y="196850"/>
                </a:lnTo>
                <a:lnTo>
                  <a:pt x="155176" y="199389"/>
                </a:lnTo>
                <a:lnTo>
                  <a:pt x="151469" y="203200"/>
                </a:lnTo>
                <a:lnTo>
                  <a:pt x="149543" y="204470"/>
                </a:lnTo>
                <a:lnTo>
                  <a:pt x="145881" y="208280"/>
                </a:lnTo>
                <a:lnTo>
                  <a:pt x="144432" y="209550"/>
                </a:lnTo>
                <a:lnTo>
                  <a:pt x="136807" y="214630"/>
                </a:lnTo>
                <a:lnTo>
                  <a:pt x="133881" y="217170"/>
                </a:lnTo>
                <a:lnTo>
                  <a:pt x="132234" y="218439"/>
                </a:lnTo>
                <a:lnTo>
                  <a:pt x="128066" y="220980"/>
                </a:lnTo>
                <a:lnTo>
                  <a:pt x="125841" y="222250"/>
                </a:lnTo>
                <a:lnTo>
                  <a:pt x="118274" y="226060"/>
                </a:lnTo>
                <a:lnTo>
                  <a:pt x="109449" y="231139"/>
                </a:lnTo>
                <a:lnTo>
                  <a:pt x="106919" y="232410"/>
                </a:lnTo>
                <a:lnTo>
                  <a:pt x="100138" y="236220"/>
                </a:lnTo>
                <a:lnTo>
                  <a:pt x="98589" y="236220"/>
                </a:lnTo>
                <a:lnTo>
                  <a:pt x="94737" y="237489"/>
                </a:lnTo>
                <a:lnTo>
                  <a:pt x="93005" y="238760"/>
                </a:lnTo>
                <a:lnTo>
                  <a:pt x="85758" y="241300"/>
                </a:lnTo>
                <a:lnTo>
                  <a:pt x="82308" y="242570"/>
                </a:lnTo>
                <a:lnTo>
                  <a:pt x="75988" y="243839"/>
                </a:lnTo>
                <a:lnTo>
                  <a:pt x="74189" y="245110"/>
                </a:lnTo>
                <a:lnTo>
                  <a:pt x="68904" y="246380"/>
                </a:lnTo>
                <a:lnTo>
                  <a:pt x="65687" y="246380"/>
                </a:lnTo>
                <a:lnTo>
                  <a:pt x="58249" y="248920"/>
                </a:lnTo>
                <a:lnTo>
                  <a:pt x="106581" y="248920"/>
                </a:lnTo>
                <a:lnTo>
                  <a:pt x="113551" y="245110"/>
                </a:lnTo>
                <a:lnTo>
                  <a:pt x="116961" y="242570"/>
                </a:lnTo>
                <a:lnTo>
                  <a:pt x="123058" y="240030"/>
                </a:lnTo>
                <a:lnTo>
                  <a:pt x="124755" y="238760"/>
                </a:lnTo>
                <a:lnTo>
                  <a:pt x="132869" y="234950"/>
                </a:lnTo>
                <a:lnTo>
                  <a:pt x="135357" y="233680"/>
                </a:lnTo>
                <a:lnTo>
                  <a:pt x="140422" y="229870"/>
                </a:lnTo>
                <a:lnTo>
                  <a:pt x="142325" y="228600"/>
                </a:lnTo>
                <a:lnTo>
                  <a:pt x="149662" y="223520"/>
                </a:lnTo>
                <a:lnTo>
                  <a:pt x="168217" y="205739"/>
                </a:lnTo>
                <a:lnTo>
                  <a:pt x="174063" y="198120"/>
                </a:lnTo>
                <a:lnTo>
                  <a:pt x="175242" y="195580"/>
                </a:lnTo>
                <a:lnTo>
                  <a:pt x="178882" y="189230"/>
                </a:lnTo>
                <a:lnTo>
                  <a:pt x="179860" y="186689"/>
                </a:lnTo>
                <a:lnTo>
                  <a:pt x="180933" y="181610"/>
                </a:lnTo>
                <a:lnTo>
                  <a:pt x="180980" y="180339"/>
                </a:lnTo>
                <a:lnTo>
                  <a:pt x="180650" y="175260"/>
                </a:lnTo>
                <a:lnTo>
                  <a:pt x="180576" y="160020"/>
                </a:lnTo>
                <a:lnTo>
                  <a:pt x="158545" y="125730"/>
                </a:lnTo>
                <a:lnTo>
                  <a:pt x="150039" y="120650"/>
                </a:lnTo>
                <a:lnTo>
                  <a:pt x="148811" y="120650"/>
                </a:lnTo>
                <a:lnTo>
                  <a:pt x="146907" y="119380"/>
                </a:lnTo>
                <a:lnTo>
                  <a:pt x="139521" y="118110"/>
                </a:lnTo>
                <a:lnTo>
                  <a:pt x="137779" y="116839"/>
                </a:lnTo>
                <a:lnTo>
                  <a:pt x="136224" y="116839"/>
                </a:lnTo>
                <a:lnTo>
                  <a:pt x="132776" y="115570"/>
                </a:lnTo>
                <a:lnTo>
                  <a:pt x="90900" y="115570"/>
                </a:lnTo>
                <a:lnTo>
                  <a:pt x="89883" y="114300"/>
                </a:lnTo>
                <a:close/>
              </a:path>
              <a:path w="222250" h="264160">
                <a:moveTo>
                  <a:pt x="126199" y="114300"/>
                </a:moveTo>
                <a:lnTo>
                  <a:pt x="124237" y="114300"/>
                </a:lnTo>
                <a:lnTo>
                  <a:pt x="117418" y="115570"/>
                </a:lnTo>
                <a:lnTo>
                  <a:pt x="128805" y="115570"/>
                </a:lnTo>
                <a:lnTo>
                  <a:pt x="126199" y="114300"/>
                </a:lnTo>
                <a:close/>
              </a:path>
              <a:path w="222250" h="264160">
                <a:moveTo>
                  <a:pt x="202598" y="1270"/>
                </a:moveTo>
                <a:lnTo>
                  <a:pt x="148170" y="1270"/>
                </a:lnTo>
                <a:lnTo>
                  <a:pt x="141513" y="2539"/>
                </a:lnTo>
                <a:lnTo>
                  <a:pt x="137715" y="3810"/>
                </a:lnTo>
                <a:lnTo>
                  <a:pt x="129098" y="7620"/>
                </a:lnTo>
                <a:lnTo>
                  <a:pt x="126770" y="7620"/>
                </a:lnTo>
                <a:lnTo>
                  <a:pt x="110705" y="16510"/>
                </a:lnTo>
                <a:lnTo>
                  <a:pt x="104728" y="20320"/>
                </a:lnTo>
                <a:lnTo>
                  <a:pt x="100988" y="22860"/>
                </a:lnTo>
                <a:lnTo>
                  <a:pt x="95478" y="27939"/>
                </a:lnTo>
                <a:lnTo>
                  <a:pt x="93857" y="29210"/>
                </a:lnTo>
                <a:lnTo>
                  <a:pt x="88725" y="34289"/>
                </a:lnTo>
                <a:lnTo>
                  <a:pt x="86911" y="36830"/>
                </a:lnTo>
                <a:lnTo>
                  <a:pt x="84756" y="39370"/>
                </a:lnTo>
                <a:lnTo>
                  <a:pt x="83344" y="40639"/>
                </a:lnTo>
                <a:lnTo>
                  <a:pt x="79194" y="45720"/>
                </a:lnTo>
                <a:lnTo>
                  <a:pt x="77008" y="48260"/>
                </a:lnTo>
                <a:lnTo>
                  <a:pt x="74500" y="53339"/>
                </a:lnTo>
                <a:lnTo>
                  <a:pt x="73783" y="54610"/>
                </a:lnTo>
                <a:lnTo>
                  <a:pt x="72731" y="58420"/>
                </a:lnTo>
                <a:lnTo>
                  <a:pt x="71523" y="60960"/>
                </a:lnTo>
                <a:lnTo>
                  <a:pt x="70130" y="64770"/>
                </a:lnTo>
                <a:lnTo>
                  <a:pt x="69399" y="67310"/>
                </a:lnTo>
                <a:lnTo>
                  <a:pt x="67628" y="73660"/>
                </a:lnTo>
                <a:lnTo>
                  <a:pt x="67151" y="74930"/>
                </a:lnTo>
                <a:lnTo>
                  <a:pt x="66893" y="77470"/>
                </a:lnTo>
                <a:lnTo>
                  <a:pt x="66812" y="100330"/>
                </a:lnTo>
                <a:lnTo>
                  <a:pt x="66696" y="106680"/>
                </a:lnTo>
                <a:lnTo>
                  <a:pt x="67143" y="111760"/>
                </a:lnTo>
                <a:lnTo>
                  <a:pt x="67700" y="114300"/>
                </a:lnTo>
                <a:lnTo>
                  <a:pt x="87967" y="114300"/>
                </a:lnTo>
                <a:lnTo>
                  <a:pt x="86600" y="113030"/>
                </a:lnTo>
                <a:lnTo>
                  <a:pt x="82449" y="110489"/>
                </a:lnTo>
                <a:lnTo>
                  <a:pt x="81364" y="109220"/>
                </a:lnTo>
                <a:lnTo>
                  <a:pt x="81115" y="106680"/>
                </a:lnTo>
                <a:lnTo>
                  <a:pt x="81191" y="80010"/>
                </a:lnTo>
                <a:lnTo>
                  <a:pt x="81367" y="77470"/>
                </a:lnTo>
                <a:lnTo>
                  <a:pt x="83141" y="71120"/>
                </a:lnTo>
                <a:lnTo>
                  <a:pt x="83769" y="69850"/>
                </a:lnTo>
                <a:lnTo>
                  <a:pt x="86237" y="62230"/>
                </a:lnTo>
                <a:lnTo>
                  <a:pt x="87044" y="60960"/>
                </a:lnTo>
                <a:lnTo>
                  <a:pt x="87529" y="59689"/>
                </a:lnTo>
                <a:lnTo>
                  <a:pt x="97329" y="46989"/>
                </a:lnTo>
                <a:lnTo>
                  <a:pt x="117892" y="29210"/>
                </a:lnTo>
                <a:lnTo>
                  <a:pt x="119801" y="27939"/>
                </a:lnTo>
                <a:lnTo>
                  <a:pt x="126986" y="24130"/>
                </a:lnTo>
                <a:lnTo>
                  <a:pt x="132855" y="21589"/>
                </a:lnTo>
                <a:lnTo>
                  <a:pt x="134865" y="20320"/>
                </a:lnTo>
                <a:lnTo>
                  <a:pt x="142281" y="17780"/>
                </a:lnTo>
                <a:lnTo>
                  <a:pt x="145493" y="16510"/>
                </a:lnTo>
                <a:lnTo>
                  <a:pt x="150178" y="15239"/>
                </a:lnTo>
                <a:lnTo>
                  <a:pt x="220557" y="15239"/>
                </a:lnTo>
                <a:lnTo>
                  <a:pt x="220082" y="12700"/>
                </a:lnTo>
                <a:lnTo>
                  <a:pt x="219314" y="10160"/>
                </a:lnTo>
                <a:lnTo>
                  <a:pt x="214252" y="5080"/>
                </a:lnTo>
                <a:lnTo>
                  <a:pt x="211789" y="3810"/>
                </a:lnTo>
                <a:lnTo>
                  <a:pt x="202598" y="1270"/>
                </a:lnTo>
                <a:close/>
              </a:path>
              <a:path w="222250" h="264160">
                <a:moveTo>
                  <a:pt x="220557" y="15239"/>
                </a:moveTo>
                <a:lnTo>
                  <a:pt x="199886" y="15239"/>
                </a:lnTo>
                <a:lnTo>
                  <a:pt x="205293" y="17780"/>
                </a:lnTo>
                <a:lnTo>
                  <a:pt x="206350" y="17780"/>
                </a:lnTo>
                <a:lnTo>
                  <a:pt x="206925" y="21589"/>
                </a:lnTo>
                <a:lnTo>
                  <a:pt x="207255" y="22860"/>
                </a:lnTo>
                <a:lnTo>
                  <a:pt x="207412" y="24130"/>
                </a:lnTo>
                <a:lnTo>
                  <a:pt x="207608" y="27939"/>
                </a:lnTo>
                <a:lnTo>
                  <a:pt x="207706" y="41910"/>
                </a:lnTo>
                <a:lnTo>
                  <a:pt x="210932" y="45720"/>
                </a:lnTo>
                <a:lnTo>
                  <a:pt x="218890" y="45720"/>
                </a:lnTo>
                <a:lnTo>
                  <a:pt x="222114" y="41910"/>
                </a:lnTo>
                <a:lnTo>
                  <a:pt x="222024" y="27939"/>
                </a:lnTo>
                <a:lnTo>
                  <a:pt x="221755" y="22860"/>
                </a:lnTo>
                <a:lnTo>
                  <a:pt x="221531" y="20320"/>
                </a:lnTo>
                <a:lnTo>
                  <a:pt x="220557" y="15239"/>
                </a:lnTo>
                <a:close/>
              </a:path>
              <a:path w="222250" h="264160">
                <a:moveTo>
                  <a:pt x="187266" y="0"/>
                </a:moveTo>
                <a:lnTo>
                  <a:pt x="159266" y="0"/>
                </a:lnTo>
                <a:lnTo>
                  <a:pt x="150651" y="1270"/>
                </a:lnTo>
                <a:lnTo>
                  <a:pt x="194259" y="1270"/>
                </a:lnTo>
                <a:lnTo>
                  <a:pt x="187266" y="0"/>
                </a:lnTo>
                <a:close/>
              </a:path>
            </a:pathLst>
          </a:custGeom>
          <a:solidFill>
            <a:srgbClr val="000000"/>
          </a:solidFill>
        </p:spPr>
        <p:txBody>
          <a:bodyPr wrap="square" lIns="0" tIns="0" rIns="0" bIns="0" rtlCol="0"/>
          <a:lstStyle/>
          <a:p>
            <a:endParaRPr/>
          </a:p>
        </p:txBody>
      </p:sp>
      <p:pic>
        <p:nvPicPr>
          <p:cNvPr id="32" name="object 32"/>
          <p:cNvPicPr/>
          <p:nvPr/>
        </p:nvPicPr>
        <p:blipFill>
          <a:blip r:embed="rId12" cstate="print"/>
          <a:stretch>
            <a:fillRect/>
          </a:stretch>
        </p:blipFill>
        <p:spPr>
          <a:xfrm>
            <a:off x="3367954" y="1447704"/>
            <a:ext cx="176521" cy="202918"/>
          </a:xfrm>
          <a:prstGeom prst="rect">
            <a:avLst/>
          </a:prstGeom>
        </p:spPr>
      </p:pic>
      <p:sp>
        <p:nvSpPr>
          <p:cNvPr id="33" name="object 33"/>
          <p:cNvSpPr/>
          <p:nvPr/>
        </p:nvSpPr>
        <p:spPr>
          <a:xfrm>
            <a:off x="3305229" y="1901368"/>
            <a:ext cx="156258" cy="220281"/>
          </a:xfrm>
          <a:custGeom>
            <a:avLst/>
            <a:gdLst/>
            <a:ahLst/>
            <a:cxnLst/>
            <a:rect l="l" t="t" r="r" b="b"/>
            <a:pathLst>
              <a:path w="182879" h="257810">
                <a:moveTo>
                  <a:pt x="24988" y="228600"/>
                </a:moveTo>
                <a:lnTo>
                  <a:pt x="20040" y="231139"/>
                </a:lnTo>
                <a:lnTo>
                  <a:pt x="18573" y="231139"/>
                </a:lnTo>
                <a:lnTo>
                  <a:pt x="11252" y="234950"/>
                </a:lnTo>
                <a:lnTo>
                  <a:pt x="9649" y="234950"/>
                </a:lnTo>
                <a:lnTo>
                  <a:pt x="3773" y="238760"/>
                </a:lnTo>
                <a:lnTo>
                  <a:pt x="1921" y="240030"/>
                </a:lnTo>
                <a:lnTo>
                  <a:pt x="0" y="245110"/>
                </a:lnTo>
                <a:lnTo>
                  <a:pt x="387" y="247650"/>
                </a:lnTo>
                <a:lnTo>
                  <a:pt x="2184" y="250189"/>
                </a:lnTo>
                <a:lnTo>
                  <a:pt x="2793" y="251460"/>
                </a:lnTo>
                <a:lnTo>
                  <a:pt x="5849" y="254000"/>
                </a:lnTo>
                <a:lnTo>
                  <a:pt x="7974" y="255270"/>
                </a:lnTo>
                <a:lnTo>
                  <a:pt x="16849" y="257810"/>
                </a:lnTo>
                <a:lnTo>
                  <a:pt x="88554" y="257810"/>
                </a:lnTo>
                <a:lnTo>
                  <a:pt x="99674" y="256539"/>
                </a:lnTo>
                <a:lnTo>
                  <a:pt x="106089" y="256539"/>
                </a:lnTo>
                <a:lnTo>
                  <a:pt x="115102" y="255270"/>
                </a:lnTo>
                <a:lnTo>
                  <a:pt x="117971" y="255270"/>
                </a:lnTo>
                <a:lnTo>
                  <a:pt x="127792" y="252730"/>
                </a:lnTo>
                <a:lnTo>
                  <a:pt x="134158" y="252730"/>
                </a:lnTo>
                <a:lnTo>
                  <a:pt x="136023" y="251460"/>
                </a:lnTo>
                <a:lnTo>
                  <a:pt x="140082" y="250189"/>
                </a:lnTo>
                <a:lnTo>
                  <a:pt x="13407" y="250189"/>
                </a:lnTo>
                <a:lnTo>
                  <a:pt x="13947" y="248920"/>
                </a:lnTo>
                <a:lnTo>
                  <a:pt x="15092" y="245110"/>
                </a:lnTo>
                <a:lnTo>
                  <a:pt x="14795" y="243839"/>
                </a:lnTo>
                <a:lnTo>
                  <a:pt x="13624" y="241300"/>
                </a:lnTo>
                <a:lnTo>
                  <a:pt x="31386" y="241300"/>
                </a:lnTo>
                <a:lnTo>
                  <a:pt x="32844" y="237489"/>
                </a:lnTo>
                <a:lnTo>
                  <a:pt x="29310" y="229870"/>
                </a:lnTo>
                <a:lnTo>
                  <a:pt x="24988" y="228600"/>
                </a:lnTo>
                <a:close/>
              </a:path>
              <a:path w="182879" h="257810">
                <a:moveTo>
                  <a:pt x="14842" y="241300"/>
                </a:moveTo>
                <a:lnTo>
                  <a:pt x="13624" y="241300"/>
                </a:lnTo>
                <a:lnTo>
                  <a:pt x="14795" y="243839"/>
                </a:lnTo>
                <a:lnTo>
                  <a:pt x="15092" y="245110"/>
                </a:lnTo>
                <a:lnTo>
                  <a:pt x="13947" y="248920"/>
                </a:lnTo>
                <a:lnTo>
                  <a:pt x="13407" y="250189"/>
                </a:lnTo>
                <a:lnTo>
                  <a:pt x="13575" y="250189"/>
                </a:lnTo>
                <a:lnTo>
                  <a:pt x="15670" y="248920"/>
                </a:lnTo>
                <a:lnTo>
                  <a:pt x="17136" y="247650"/>
                </a:lnTo>
                <a:lnTo>
                  <a:pt x="24457" y="245110"/>
                </a:lnTo>
                <a:lnTo>
                  <a:pt x="26060" y="243839"/>
                </a:lnTo>
                <a:lnTo>
                  <a:pt x="22741" y="243839"/>
                </a:lnTo>
                <a:lnTo>
                  <a:pt x="19655" y="242570"/>
                </a:lnTo>
                <a:lnTo>
                  <a:pt x="14842" y="241300"/>
                </a:lnTo>
                <a:close/>
              </a:path>
              <a:path w="182879" h="257810">
                <a:moveTo>
                  <a:pt x="119788" y="185420"/>
                </a:moveTo>
                <a:lnTo>
                  <a:pt x="118386" y="185420"/>
                </a:lnTo>
                <a:lnTo>
                  <a:pt x="118195" y="186689"/>
                </a:lnTo>
                <a:lnTo>
                  <a:pt x="103618" y="186689"/>
                </a:lnTo>
                <a:lnTo>
                  <a:pt x="116526" y="199389"/>
                </a:lnTo>
                <a:lnTo>
                  <a:pt x="121344" y="201930"/>
                </a:lnTo>
                <a:lnTo>
                  <a:pt x="123263" y="201930"/>
                </a:lnTo>
                <a:lnTo>
                  <a:pt x="130482" y="204470"/>
                </a:lnTo>
                <a:lnTo>
                  <a:pt x="131792" y="204470"/>
                </a:lnTo>
                <a:lnTo>
                  <a:pt x="133804" y="205739"/>
                </a:lnTo>
                <a:lnTo>
                  <a:pt x="134449" y="205739"/>
                </a:lnTo>
                <a:lnTo>
                  <a:pt x="135702" y="207010"/>
                </a:lnTo>
                <a:lnTo>
                  <a:pt x="148167" y="228600"/>
                </a:lnTo>
                <a:lnTo>
                  <a:pt x="147632" y="229870"/>
                </a:lnTo>
                <a:lnTo>
                  <a:pt x="144553" y="232410"/>
                </a:lnTo>
                <a:lnTo>
                  <a:pt x="138109" y="236220"/>
                </a:lnTo>
                <a:lnTo>
                  <a:pt x="132379" y="237489"/>
                </a:lnTo>
                <a:lnTo>
                  <a:pt x="131283" y="237489"/>
                </a:lnTo>
                <a:lnTo>
                  <a:pt x="128261" y="238760"/>
                </a:lnTo>
                <a:lnTo>
                  <a:pt x="125594" y="238760"/>
                </a:lnTo>
                <a:lnTo>
                  <a:pt x="115694" y="240030"/>
                </a:lnTo>
                <a:lnTo>
                  <a:pt x="112990" y="241300"/>
                </a:lnTo>
                <a:lnTo>
                  <a:pt x="104462" y="242570"/>
                </a:lnTo>
                <a:lnTo>
                  <a:pt x="98336" y="242570"/>
                </a:lnTo>
                <a:lnTo>
                  <a:pt x="87829" y="243839"/>
                </a:lnTo>
                <a:lnTo>
                  <a:pt x="26060" y="243839"/>
                </a:lnTo>
                <a:lnTo>
                  <a:pt x="24457" y="245110"/>
                </a:lnTo>
                <a:lnTo>
                  <a:pt x="17136" y="247650"/>
                </a:lnTo>
                <a:lnTo>
                  <a:pt x="15670" y="248920"/>
                </a:lnTo>
                <a:lnTo>
                  <a:pt x="13575" y="250189"/>
                </a:lnTo>
                <a:lnTo>
                  <a:pt x="140082" y="250189"/>
                </a:lnTo>
                <a:lnTo>
                  <a:pt x="162783" y="231139"/>
                </a:lnTo>
                <a:lnTo>
                  <a:pt x="162709" y="224789"/>
                </a:lnTo>
                <a:lnTo>
                  <a:pt x="142613" y="194310"/>
                </a:lnTo>
                <a:lnTo>
                  <a:pt x="141235" y="193039"/>
                </a:lnTo>
                <a:lnTo>
                  <a:pt x="138957" y="191770"/>
                </a:lnTo>
                <a:lnTo>
                  <a:pt x="136911" y="190500"/>
                </a:lnTo>
                <a:lnTo>
                  <a:pt x="135012" y="190500"/>
                </a:lnTo>
                <a:lnTo>
                  <a:pt x="127507" y="187960"/>
                </a:lnTo>
                <a:lnTo>
                  <a:pt x="126142" y="187960"/>
                </a:lnTo>
                <a:lnTo>
                  <a:pt x="119788" y="185420"/>
                </a:lnTo>
                <a:close/>
              </a:path>
              <a:path w="182879" h="257810">
                <a:moveTo>
                  <a:pt x="31386" y="241300"/>
                </a:moveTo>
                <a:lnTo>
                  <a:pt x="14842" y="241300"/>
                </a:lnTo>
                <a:lnTo>
                  <a:pt x="19655" y="242570"/>
                </a:lnTo>
                <a:lnTo>
                  <a:pt x="22741" y="243839"/>
                </a:lnTo>
                <a:lnTo>
                  <a:pt x="26060" y="243839"/>
                </a:lnTo>
                <a:lnTo>
                  <a:pt x="31386" y="241300"/>
                </a:lnTo>
                <a:close/>
              </a:path>
              <a:path w="182879" h="257810">
                <a:moveTo>
                  <a:pt x="179539" y="13970"/>
                </a:moveTo>
                <a:lnTo>
                  <a:pt x="156602" y="13970"/>
                </a:lnTo>
                <a:lnTo>
                  <a:pt x="161450" y="15239"/>
                </a:lnTo>
                <a:lnTo>
                  <a:pt x="163554" y="15239"/>
                </a:lnTo>
                <a:lnTo>
                  <a:pt x="166988" y="21589"/>
                </a:lnTo>
                <a:lnTo>
                  <a:pt x="167523" y="22860"/>
                </a:lnTo>
                <a:lnTo>
                  <a:pt x="168061" y="25400"/>
                </a:lnTo>
                <a:lnTo>
                  <a:pt x="167952" y="29210"/>
                </a:lnTo>
                <a:lnTo>
                  <a:pt x="167789" y="33020"/>
                </a:lnTo>
                <a:lnTo>
                  <a:pt x="167766" y="35560"/>
                </a:lnTo>
                <a:lnTo>
                  <a:pt x="167915" y="39370"/>
                </a:lnTo>
                <a:lnTo>
                  <a:pt x="167929" y="45720"/>
                </a:lnTo>
                <a:lnTo>
                  <a:pt x="167822" y="46989"/>
                </a:lnTo>
                <a:lnTo>
                  <a:pt x="161917" y="63500"/>
                </a:lnTo>
                <a:lnTo>
                  <a:pt x="159091" y="68580"/>
                </a:lnTo>
                <a:lnTo>
                  <a:pt x="158276" y="69850"/>
                </a:lnTo>
                <a:lnTo>
                  <a:pt x="156465" y="73660"/>
                </a:lnTo>
                <a:lnTo>
                  <a:pt x="151921" y="83820"/>
                </a:lnTo>
                <a:lnTo>
                  <a:pt x="150942" y="86360"/>
                </a:lnTo>
                <a:lnTo>
                  <a:pt x="148206" y="91439"/>
                </a:lnTo>
                <a:lnTo>
                  <a:pt x="146555" y="93980"/>
                </a:lnTo>
                <a:lnTo>
                  <a:pt x="140027" y="104139"/>
                </a:lnTo>
                <a:lnTo>
                  <a:pt x="130241" y="120650"/>
                </a:lnTo>
                <a:lnTo>
                  <a:pt x="126128" y="127000"/>
                </a:lnTo>
                <a:lnTo>
                  <a:pt x="123731" y="130810"/>
                </a:lnTo>
                <a:lnTo>
                  <a:pt x="119381" y="137160"/>
                </a:lnTo>
                <a:lnTo>
                  <a:pt x="118571" y="138430"/>
                </a:lnTo>
                <a:lnTo>
                  <a:pt x="116518" y="142239"/>
                </a:lnTo>
                <a:lnTo>
                  <a:pt x="115539" y="143510"/>
                </a:lnTo>
                <a:lnTo>
                  <a:pt x="111983" y="151130"/>
                </a:lnTo>
                <a:lnTo>
                  <a:pt x="108666" y="157480"/>
                </a:lnTo>
                <a:lnTo>
                  <a:pt x="107704" y="158750"/>
                </a:lnTo>
                <a:lnTo>
                  <a:pt x="105951" y="163830"/>
                </a:lnTo>
                <a:lnTo>
                  <a:pt x="105576" y="166370"/>
                </a:lnTo>
                <a:lnTo>
                  <a:pt x="104528" y="173989"/>
                </a:lnTo>
                <a:lnTo>
                  <a:pt x="104292" y="177800"/>
                </a:lnTo>
                <a:lnTo>
                  <a:pt x="104090" y="184150"/>
                </a:lnTo>
                <a:lnTo>
                  <a:pt x="103690" y="186689"/>
                </a:lnTo>
                <a:lnTo>
                  <a:pt x="118186" y="186689"/>
                </a:lnTo>
                <a:lnTo>
                  <a:pt x="118014" y="185420"/>
                </a:lnTo>
                <a:lnTo>
                  <a:pt x="117810" y="185420"/>
                </a:lnTo>
                <a:lnTo>
                  <a:pt x="117182" y="184150"/>
                </a:lnTo>
                <a:lnTo>
                  <a:pt x="118516" y="184150"/>
                </a:lnTo>
                <a:lnTo>
                  <a:pt x="118676" y="179070"/>
                </a:lnTo>
                <a:lnTo>
                  <a:pt x="118897" y="175260"/>
                </a:lnTo>
                <a:lnTo>
                  <a:pt x="119730" y="168910"/>
                </a:lnTo>
                <a:lnTo>
                  <a:pt x="119960" y="167639"/>
                </a:lnTo>
                <a:lnTo>
                  <a:pt x="120999" y="165100"/>
                </a:lnTo>
                <a:lnTo>
                  <a:pt x="121714" y="163830"/>
                </a:lnTo>
                <a:lnTo>
                  <a:pt x="124764" y="157480"/>
                </a:lnTo>
                <a:lnTo>
                  <a:pt x="128303" y="149860"/>
                </a:lnTo>
                <a:lnTo>
                  <a:pt x="130865" y="146050"/>
                </a:lnTo>
                <a:lnTo>
                  <a:pt x="131541" y="144780"/>
                </a:lnTo>
                <a:lnTo>
                  <a:pt x="132400" y="143510"/>
                </a:lnTo>
                <a:lnTo>
                  <a:pt x="138313" y="134620"/>
                </a:lnTo>
                <a:lnTo>
                  <a:pt x="146730" y="120650"/>
                </a:lnTo>
                <a:lnTo>
                  <a:pt x="152285" y="111760"/>
                </a:lnTo>
                <a:lnTo>
                  <a:pt x="159005" y="101600"/>
                </a:lnTo>
                <a:lnTo>
                  <a:pt x="160771" y="97789"/>
                </a:lnTo>
                <a:lnTo>
                  <a:pt x="163845" y="92710"/>
                </a:lnTo>
                <a:lnTo>
                  <a:pt x="168677" y="81280"/>
                </a:lnTo>
                <a:lnTo>
                  <a:pt x="170987" y="77470"/>
                </a:lnTo>
                <a:lnTo>
                  <a:pt x="174564" y="71120"/>
                </a:lnTo>
                <a:lnTo>
                  <a:pt x="176469" y="67310"/>
                </a:lnTo>
                <a:lnTo>
                  <a:pt x="177467" y="66039"/>
                </a:lnTo>
                <a:lnTo>
                  <a:pt x="180185" y="58420"/>
                </a:lnTo>
                <a:lnTo>
                  <a:pt x="181485" y="53339"/>
                </a:lnTo>
                <a:lnTo>
                  <a:pt x="182225" y="46989"/>
                </a:lnTo>
                <a:lnTo>
                  <a:pt x="182352" y="45720"/>
                </a:lnTo>
                <a:lnTo>
                  <a:pt x="182328" y="39370"/>
                </a:lnTo>
                <a:lnTo>
                  <a:pt x="182176" y="35560"/>
                </a:lnTo>
                <a:lnTo>
                  <a:pt x="182194" y="33020"/>
                </a:lnTo>
                <a:lnTo>
                  <a:pt x="182381" y="29210"/>
                </a:lnTo>
                <a:lnTo>
                  <a:pt x="182506" y="25400"/>
                </a:lnTo>
                <a:lnTo>
                  <a:pt x="181451" y="19050"/>
                </a:lnTo>
                <a:lnTo>
                  <a:pt x="180352" y="15239"/>
                </a:lnTo>
                <a:lnTo>
                  <a:pt x="179539" y="13970"/>
                </a:lnTo>
                <a:close/>
              </a:path>
              <a:path w="182879" h="257810">
                <a:moveTo>
                  <a:pt x="118386" y="185420"/>
                </a:moveTo>
                <a:lnTo>
                  <a:pt x="118014" y="185420"/>
                </a:lnTo>
                <a:lnTo>
                  <a:pt x="118190" y="186660"/>
                </a:lnTo>
                <a:lnTo>
                  <a:pt x="118386" y="185420"/>
                </a:lnTo>
                <a:close/>
              </a:path>
              <a:path w="182879" h="257810">
                <a:moveTo>
                  <a:pt x="117306" y="184150"/>
                </a:moveTo>
                <a:lnTo>
                  <a:pt x="117810" y="185420"/>
                </a:lnTo>
                <a:lnTo>
                  <a:pt x="118477" y="185420"/>
                </a:lnTo>
                <a:lnTo>
                  <a:pt x="117306" y="184150"/>
                </a:lnTo>
                <a:close/>
              </a:path>
              <a:path w="182879" h="257810">
                <a:moveTo>
                  <a:pt x="118480" y="185301"/>
                </a:moveTo>
                <a:close/>
              </a:path>
              <a:path w="182879" h="257810">
                <a:moveTo>
                  <a:pt x="118516" y="184150"/>
                </a:moveTo>
                <a:lnTo>
                  <a:pt x="117306" y="184150"/>
                </a:lnTo>
                <a:lnTo>
                  <a:pt x="118480" y="185301"/>
                </a:lnTo>
                <a:lnTo>
                  <a:pt x="118516" y="184150"/>
                </a:lnTo>
                <a:close/>
              </a:path>
              <a:path w="182879" h="257810">
                <a:moveTo>
                  <a:pt x="157309" y="0"/>
                </a:moveTo>
                <a:lnTo>
                  <a:pt x="115542" y="0"/>
                </a:lnTo>
                <a:lnTo>
                  <a:pt x="106533" y="1270"/>
                </a:lnTo>
                <a:lnTo>
                  <a:pt x="93507" y="3810"/>
                </a:lnTo>
                <a:lnTo>
                  <a:pt x="84603" y="5080"/>
                </a:lnTo>
                <a:lnTo>
                  <a:pt x="82494" y="5080"/>
                </a:lnTo>
                <a:lnTo>
                  <a:pt x="77388" y="6350"/>
                </a:lnTo>
                <a:lnTo>
                  <a:pt x="73162" y="6350"/>
                </a:lnTo>
                <a:lnTo>
                  <a:pt x="70825" y="7620"/>
                </a:lnTo>
                <a:lnTo>
                  <a:pt x="65554" y="10160"/>
                </a:lnTo>
                <a:lnTo>
                  <a:pt x="63229" y="12700"/>
                </a:lnTo>
                <a:lnTo>
                  <a:pt x="61070" y="17780"/>
                </a:lnTo>
                <a:lnTo>
                  <a:pt x="61076" y="19050"/>
                </a:lnTo>
                <a:lnTo>
                  <a:pt x="61509" y="22860"/>
                </a:lnTo>
                <a:lnTo>
                  <a:pt x="61647" y="25400"/>
                </a:lnTo>
                <a:lnTo>
                  <a:pt x="61940" y="27939"/>
                </a:lnTo>
                <a:lnTo>
                  <a:pt x="62915" y="33020"/>
                </a:lnTo>
                <a:lnTo>
                  <a:pt x="63351" y="35560"/>
                </a:lnTo>
                <a:lnTo>
                  <a:pt x="64763" y="43180"/>
                </a:lnTo>
                <a:lnTo>
                  <a:pt x="68519" y="60960"/>
                </a:lnTo>
                <a:lnTo>
                  <a:pt x="72344" y="62230"/>
                </a:lnTo>
                <a:lnTo>
                  <a:pt x="80128" y="60960"/>
                </a:lnTo>
                <a:lnTo>
                  <a:pt x="82612" y="57150"/>
                </a:lnTo>
                <a:lnTo>
                  <a:pt x="81785" y="53339"/>
                </a:lnTo>
                <a:lnTo>
                  <a:pt x="78872" y="39370"/>
                </a:lnTo>
                <a:lnTo>
                  <a:pt x="77388" y="33020"/>
                </a:lnTo>
                <a:lnTo>
                  <a:pt x="76791" y="29210"/>
                </a:lnTo>
                <a:lnTo>
                  <a:pt x="76241" y="25400"/>
                </a:lnTo>
                <a:lnTo>
                  <a:pt x="75985" y="24130"/>
                </a:lnTo>
                <a:lnTo>
                  <a:pt x="75813" y="21589"/>
                </a:lnTo>
                <a:lnTo>
                  <a:pt x="75220" y="21589"/>
                </a:lnTo>
                <a:lnTo>
                  <a:pt x="75688" y="20320"/>
                </a:lnTo>
                <a:lnTo>
                  <a:pt x="77599" y="20320"/>
                </a:lnTo>
                <a:lnTo>
                  <a:pt x="83074" y="19050"/>
                </a:lnTo>
                <a:lnTo>
                  <a:pt x="86808" y="19050"/>
                </a:lnTo>
                <a:lnTo>
                  <a:pt x="95324" y="17780"/>
                </a:lnTo>
                <a:lnTo>
                  <a:pt x="108477" y="16510"/>
                </a:lnTo>
                <a:lnTo>
                  <a:pt x="117260" y="15239"/>
                </a:lnTo>
                <a:lnTo>
                  <a:pt x="119233" y="13970"/>
                </a:lnTo>
                <a:lnTo>
                  <a:pt x="179539" y="13970"/>
                </a:lnTo>
                <a:lnTo>
                  <a:pt x="176286" y="8889"/>
                </a:lnTo>
                <a:lnTo>
                  <a:pt x="173554" y="5080"/>
                </a:lnTo>
                <a:lnTo>
                  <a:pt x="167399" y="1270"/>
                </a:lnTo>
                <a:lnTo>
                  <a:pt x="165160" y="1270"/>
                </a:lnTo>
                <a:lnTo>
                  <a:pt x="157309" y="0"/>
                </a:lnTo>
                <a:close/>
              </a:path>
              <a:path w="182879" h="257810">
                <a:moveTo>
                  <a:pt x="75688" y="20320"/>
                </a:moveTo>
                <a:lnTo>
                  <a:pt x="75220" y="21589"/>
                </a:lnTo>
                <a:lnTo>
                  <a:pt x="75813" y="21589"/>
                </a:lnTo>
                <a:lnTo>
                  <a:pt x="75688" y="20320"/>
                </a:lnTo>
                <a:close/>
              </a:path>
              <a:path w="182879" h="257810">
                <a:moveTo>
                  <a:pt x="77599" y="20320"/>
                </a:moveTo>
                <a:lnTo>
                  <a:pt x="75688" y="20320"/>
                </a:lnTo>
                <a:lnTo>
                  <a:pt x="75813" y="21589"/>
                </a:lnTo>
                <a:lnTo>
                  <a:pt x="76217" y="21589"/>
                </a:lnTo>
                <a:lnTo>
                  <a:pt x="77599" y="20320"/>
                </a:lnTo>
                <a:close/>
              </a:path>
            </a:pathLst>
          </a:custGeom>
          <a:solidFill>
            <a:srgbClr val="000000"/>
          </a:solidFill>
        </p:spPr>
        <p:txBody>
          <a:bodyPr wrap="square" lIns="0" tIns="0" rIns="0" bIns="0" rtlCol="0"/>
          <a:lstStyle/>
          <a:p>
            <a:endParaRPr/>
          </a:p>
        </p:txBody>
      </p:sp>
      <p:pic>
        <p:nvPicPr>
          <p:cNvPr id="34" name="object 34"/>
          <p:cNvPicPr/>
          <p:nvPr/>
        </p:nvPicPr>
        <p:blipFill>
          <a:blip r:embed="rId13" cstate="print"/>
          <a:stretch>
            <a:fillRect/>
          </a:stretch>
        </p:blipFill>
        <p:spPr>
          <a:xfrm>
            <a:off x="3257970" y="2301770"/>
            <a:ext cx="180007" cy="205088"/>
          </a:xfrm>
          <a:prstGeom prst="rect">
            <a:avLst/>
          </a:prstGeom>
        </p:spPr>
      </p:pic>
      <p:pic>
        <p:nvPicPr>
          <p:cNvPr id="35" name="object 35"/>
          <p:cNvPicPr/>
          <p:nvPr/>
        </p:nvPicPr>
        <p:blipFill>
          <a:blip r:embed="rId14" cstate="print"/>
          <a:stretch>
            <a:fillRect/>
          </a:stretch>
        </p:blipFill>
        <p:spPr>
          <a:xfrm>
            <a:off x="3896785" y="1416186"/>
            <a:ext cx="115644" cy="216264"/>
          </a:xfrm>
          <a:prstGeom prst="rect">
            <a:avLst/>
          </a:prstGeom>
        </p:spPr>
      </p:pic>
      <p:pic>
        <p:nvPicPr>
          <p:cNvPr id="36" name="object 36"/>
          <p:cNvPicPr/>
          <p:nvPr/>
        </p:nvPicPr>
        <p:blipFill>
          <a:blip r:embed="rId15" cstate="print"/>
          <a:stretch>
            <a:fillRect/>
          </a:stretch>
        </p:blipFill>
        <p:spPr>
          <a:xfrm>
            <a:off x="3822741" y="1922340"/>
            <a:ext cx="174268" cy="210514"/>
          </a:xfrm>
          <a:prstGeom prst="rect">
            <a:avLst/>
          </a:prstGeom>
        </p:spPr>
      </p:pic>
      <p:sp>
        <p:nvSpPr>
          <p:cNvPr id="37" name="object 37"/>
          <p:cNvSpPr/>
          <p:nvPr/>
        </p:nvSpPr>
        <p:spPr>
          <a:xfrm>
            <a:off x="3759747" y="2340109"/>
            <a:ext cx="201834" cy="237643"/>
          </a:xfrm>
          <a:custGeom>
            <a:avLst/>
            <a:gdLst/>
            <a:ahLst/>
            <a:cxnLst/>
            <a:rect l="l" t="t" r="r" b="b"/>
            <a:pathLst>
              <a:path w="236220" h="278130">
                <a:moveTo>
                  <a:pt x="132905" y="274319"/>
                </a:moveTo>
                <a:lnTo>
                  <a:pt x="54891" y="274319"/>
                </a:lnTo>
                <a:lnTo>
                  <a:pt x="58729" y="276859"/>
                </a:lnTo>
                <a:lnTo>
                  <a:pt x="60745" y="278129"/>
                </a:lnTo>
                <a:lnTo>
                  <a:pt x="109374" y="278129"/>
                </a:lnTo>
                <a:lnTo>
                  <a:pt x="118670" y="276859"/>
                </a:lnTo>
                <a:lnTo>
                  <a:pt x="122915" y="276859"/>
                </a:lnTo>
                <a:lnTo>
                  <a:pt x="132905" y="274319"/>
                </a:lnTo>
                <a:close/>
              </a:path>
              <a:path w="236220" h="278130">
                <a:moveTo>
                  <a:pt x="13332" y="210819"/>
                </a:moveTo>
                <a:lnTo>
                  <a:pt x="5383" y="210819"/>
                </a:lnTo>
                <a:lnTo>
                  <a:pt x="2007" y="213359"/>
                </a:lnTo>
                <a:lnTo>
                  <a:pt x="1756" y="218439"/>
                </a:lnTo>
                <a:lnTo>
                  <a:pt x="1611" y="219709"/>
                </a:lnTo>
                <a:lnTo>
                  <a:pt x="137" y="231139"/>
                </a:lnTo>
                <a:lnTo>
                  <a:pt x="0" y="233679"/>
                </a:lnTo>
                <a:lnTo>
                  <a:pt x="2667" y="240029"/>
                </a:lnTo>
                <a:lnTo>
                  <a:pt x="4241" y="241300"/>
                </a:lnTo>
                <a:lnTo>
                  <a:pt x="8186" y="245109"/>
                </a:lnTo>
                <a:lnTo>
                  <a:pt x="10459" y="246379"/>
                </a:lnTo>
                <a:lnTo>
                  <a:pt x="12890" y="248919"/>
                </a:lnTo>
                <a:lnTo>
                  <a:pt x="16972" y="252729"/>
                </a:lnTo>
                <a:lnTo>
                  <a:pt x="19480" y="255269"/>
                </a:lnTo>
                <a:lnTo>
                  <a:pt x="20803" y="256539"/>
                </a:lnTo>
                <a:lnTo>
                  <a:pt x="24133" y="259079"/>
                </a:lnTo>
                <a:lnTo>
                  <a:pt x="25631" y="259079"/>
                </a:lnTo>
                <a:lnTo>
                  <a:pt x="30690" y="262889"/>
                </a:lnTo>
                <a:lnTo>
                  <a:pt x="38248" y="266700"/>
                </a:lnTo>
                <a:lnTo>
                  <a:pt x="39643" y="267969"/>
                </a:lnTo>
                <a:lnTo>
                  <a:pt x="40890" y="267969"/>
                </a:lnTo>
                <a:lnTo>
                  <a:pt x="43247" y="269239"/>
                </a:lnTo>
                <a:lnTo>
                  <a:pt x="44428" y="270509"/>
                </a:lnTo>
                <a:lnTo>
                  <a:pt x="47682" y="271779"/>
                </a:lnTo>
                <a:lnTo>
                  <a:pt x="52496" y="274319"/>
                </a:lnTo>
                <a:lnTo>
                  <a:pt x="137104" y="274319"/>
                </a:lnTo>
                <a:lnTo>
                  <a:pt x="139461" y="273050"/>
                </a:lnTo>
                <a:lnTo>
                  <a:pt x="145990" y="271779"/>
                </a:lnTo>
                <a:lnTo>
                  <a:pt x="149749" y="270509"/>
                </a:lnTo>
                <a:lnTo>
                  <a:pt x="160996" y="265429"/>
                </a:lnTo>
                <a:lnTo>
                  <a:pt x="162963" y="264159"/>
                </a:lnTo>
                <a:lnTo>
                  <a:pt x="65204" y="264159"/>
                </a:lnTo>
                <a:lnTo>
                  <a:pt x="63999" y="262889"/>
                </a:lnTo>
                <a:lnTo>
                  <a:pt x="59095" y="260350"/>
                </a:lnTo>
                <a:lnTo>
                  <a:pt x="56205" y="259079"/>
                </a:lnTo>
                <a:lnTo>
                  <a:pt x="52489" y="257809"/>
                </a:lnTo>
                <a:lnTo>
                  <a:pt x="50557" y="257809"/>
                </a:lnTo>
                <a:lnTo>
                  <a:pt x="49625" y="256539"/>
                </a:lnTo>
                <a:lnTo>
                  <a:pt x="47826" y="255269"/>
                </a:lnTo>
                <a:lnTo>
                  <a:pt x="46826" y="255269"/>
                </a:lnTo>
                <a:lnTo>
                  <a:pt x="44196" y="254000"/>
                </a:lnTo>
                <a:lnTo>
                  <a:pt x="39016" y="250189"/>
                </a:lnTo>
                <a:lnTo>
                  <a:pt x="36965" y="248919"/>
                </a:lnTo>
                <a:lnTo>
                  <a:pt x="33205" y="247650"/>
                </a:lnTo>
                <a:lnTo>
                  <a:pt x="32062" y="246379"/>
                </a:lnTo>
                <a:lnTo>
                  <a:pt x="29791" y="245109"/>
                </a:lnTo>
                <a:lnTo>
                  <a:pt x="28760" y="243839"/>
                </a:lnTo>
                <a:lnTo>
                  <a:pt x="24710" y="240029"/>
                </a:lnTo>
                <a:lnTo>
                  <a:pt x="22522" y="238759"/>
                </a:lnTo>
                <a:lnTo>
                  <a:pt x="20205" y="236219"/>
                </a:lnTo>
                <a:lnTo>
                  <a:pt x="17505" y="233679"/>
                </a:lnTo>
                <a:lnTo>
                  <a:pt x="16851" y="233679"/>
                </a:lnTo>
                <a:lnTo>
                  <a:pt x="15782" y="232409"/>
                </a:lnTo>
                <a:lnTo>
                  <a:pt x="14897" y="232409"/>
                </a:lnTo>
                <a:lnTo>
                  <a:pt x="14738" y="231139"/>
                </a:lnTo>
                <a:lnTo>
                  <a:pt x="14842" y="229869"/>
                </a:lnTo>
                <a:lnTo>
                  <a:pt x="15948" y="220979"/>
                </a:lnTo>
                <a:lnTo>
                  <a:pt x="16121" y="219709"/>
                </a:lnTo>
                <a:lnTo>
                  <a:pt x="16400" y="213359"/>
                </a:lnTo>
                <a:lnTo>
                  <a:pt x="13332" y="210819"/>
                </a:lnTo>
                <a:close/>
              </a:path>
              <a:path w="236220" h="278130">
                <a:moveTo>
                  <a:pt x="199772" y="217169"/>
                </a:moveTo>
                <a:lnTo>
                  <a:pt x="194114" y="223519"/>
                </a:lnTo>
                <a:lnTo>
                  <a:pt x="189100" y="228600"/>
                </a:lnTo>
                <a:lnTo>
                  <a:pt x="187261" y="231139"/>
                </a:lnTo>
                <a:lnTo>
                  <a:pt x="183172" y="233679"/>
                </a:lnTo>
                <a:lnTo>
                  <a:pt x="180868" y="236219"/>
                </a:lnTo>
                <a:lnTo>
                  <a:pt x="172411" y="241300"/>
                </a:lnTo>
                <a:lnTo>
                  <a:pt x="173066" y="241300"/>
                </a:lnTo>
                <a:lnTo>
                  <a:pt x="167426" y="245109"/>
                </a:lnTo>
                <a:lnTo>
                  <a:pt x="164834" y="246379"/>
                </a:lnTo>
                <a:lnTo>
                  <a:pt x="158322" y="250189"/>
                </a:lnTo>
                <a:lnTo>
                  <a:pt x="154829" y="252729"/>
                </a:lnTo>
                <a:lnTo>
                  <a:pt x="144585" y="256539"/>
                </a:lnTo>
                <a:lnTo>
                  <a:pt x="141269" y="257809"/>
                </a:lnTo>
                <a:lnTo>
                  <a:pt x="136074" y="259079"/>
                </a:lnTo>
                <a:lnTo>
                  <a:pt x="134170" y="260350"/>
                </a:lnTo>
                <a:lnTo>
                  <a:pt x="129724" y="260350"/>
                </a:lnTo>
                <a:lnTo>
                  <a:pt x="120937" y="261619"/>
                </a:lnTo>
                <a:lnTo>
                  <a:pt x="116975" y="262889"/>
                </a:lnTo>
                <a:lnTo>
                  <a:pt x="108258" y="262889"/>
                </a:lnTo>
                <a:lnTo>
                  <a:pt x="103606" y="264159"/>
                </a:lnTo>
                <a:lnTo>
                  <a:pt x="162963" y="264159"/>
                </a:lnTo>
                <a:lnTo>
                  <a:pt x="164931" y="262889"/>
                </a:lnTo>
                <a:lnTo>
                  <a:pt x="172425" y="259079"/>
                </a:lnTo>
                <a:lnTo>
                  <a:pt x="175260" y="257809"/>
                </a:lnTo>
                <a:lnTo>
                  <a:pt x="181248" y="252729"/>
                </a:lnTo>
                <a:lnTo>
                  <a:pt x="182352" y="252729"/>
                </a:lnTo>
                <a:lnTo>
                  <a:pt x="185964" y="250189"/>
                </a:lnTo>
                <a:lnTo>
                  <a:pt x="189482" y="247650"/>
                </a:lnTo>
                <a:lnTo>
                  <a:pt x="192134" y="245109"/>
                </a:lnTo>
                <a:lnTo>
                  <a:pt x="197137" y="241300"/>
                </a:lnTo>
                <a:lnTo>
                  <a:pt x="199255" y="238759"/>
                </a:lnTo>
                <a:lnTo>
                  <a:pt x="206808" y="231139"/>
                </a:lnTo>
                <a:lnTo>
                  <a:pt x="210079" y="227329"/>
                </a:lnTo>
                <a:lnTo>
                  <a:pt x="210689" y="227329"/>
                </a:lnTo>
                <a:lnTo>
                  <a:pt x="213076" y="224789"/>
                </a:lnTo>
                <a:lnTo>
                  <a:pt x="215304" y="222250"/>
                </a:lnTo>
                <a:lnTo>
                  <a:pt x="218573" y="218439"/>
                </a:lnTo>
                <a:lnTo>
                  <a:pt x="199160" y="218439"/>
                </a:lnTo>
                <a:lnTo>
                  <a:pt x="199772" y="217169"/>
                </a:lnTo>
                <a:close/>
              </a:path>
              <a:path w="236220" h="278130">
                <a:moveTo>
                  <a:pt x="182352" y="252729"/>
                </a:moveTo>
                <a:lnTo>
                  <a:pt x="181248" y="252729"/>
                </a:lnTo>
                <a:lnTo>
                  <a:pt x="180547" y="254000"/>
                </a:lnTo>
                <a:lnTo>
                  <a:pt x="182352" y="252729"/>
                </a:lnTo>
                <a:close/>
              </a:path>
              <a:path w="236220" h="278130">
                <a:moveTo>
                  <a:pt x="14773" y="231212"/>
                </a:moveTo>
                <a:lnTo>
                  <a:pt x="14897" y="232409"/>
                </a:lnTo>
                <a:lnTo>
                  <a:pt x="15782" y="232409"/>
                </a:lnTo>
                <a:lnTo>
                  <a:pt x="14773" y="231212"/>
                </a:lnTo>
                <a:close/>
              </a:path>
              <a:path w="236220" h="278130">
                <a:moveTo>
                  <a:pt x="14766" y="231139"/>
                </a:moveTo>
                <a:close/>
              </a:path>
              <a:path w="236220" h="278130">
                <a:moveTo>
                  <a:pt x="210689" y="227329"/>
                </a:moveTo>
                <a:lnTo>
                  <a:pt x="210079" y="227329"/>
                </a:lnTo>
                <a:lnTo>
                  <a:pt x="209495" y="228600"/>
                </a:lnTo>
                <a:lnTo>
                  <a:pt x="210689" y="227329"/>
                </a:lnTo>
                <a:close/>
              </a:path>
              <a:path w="236220" h="278130">
                <a:moveTo>
                  <a:pt x="206640" y="0"/>
                </a:moveTo>
                <a:lnTo>
                  <a:pt x="182990" y="0"/>
                </a:lnTo>
                <a:lnTo>
                  <a:pt x="179257" y="1269"/>
                </a:lnTo>
                <a:lnTo>
                  <a:pt x="177438" y="1269"/>
                </a:lnTo>
                <a:lnTo>
                  <a:pt x="173019" y="2539"/>
                </a:lnTo>
                <a:lnTo>
                  <a:pt x="171334" y="3809"/>
                </a:lnTo>
                <a:lnTo>
                  <a:pt x="166366" y="6350"/>
                </a:lnTo>
                <a:lnTo>
                  <a:pt x="160233" y="10159"/>
                </a:lnTo>
                <a:lnTo>
                  <a:pt x="158518" y="11429"/>
                </a:lnTo>
                <a:lnTo>
                  <a:pt x="152421" y="15239"/>
                </a:lnTo>
                <a:lnTo>
                  <a:pt x="150750" y="16509"/>
                </a:lnTo>
                <a:lnTo>
                  <a:pt x="147580" y="19050"/>
                </a:lnTo>
                <a:lnTo>
                  <a:pt x="146507" y="20319"/>
                </a:lnTo>
                <a:lnTo>
                  <a:pt x="143701" y="25400"/>
                </a:lnTo>
                <a:lnTo>
                  <a:pt x="142764" y="26669"/>
                </a:lnTo>
                <a:lnTo>
                  <a:pt x="139096" y="31750"/>
                </a:lnTo>
                <a:lnTo>
                  <a:pt x="137890" y="33019"/>
                </a:lnTo>
                <a:lnTo>
                  <a:pt x="135676" y="36829"/>
                </a:lnTo>
                <a:lnTo>
                  <a:pt x="135014" y="39369"/>
                </a:lnTo>
                <a:lnTo>
                  <a:pt x="132974" y="45719"/>
                </a:lnTo>
                <a:lnTo>
                  <a:pt x="131914" y="48259"/>
                </a:lnTo>
                <a:lnTo>
                  <a:pt x="130863" y="52069"/>
                </a:lnTo>
                <a:lnTo>
                  <a:pt x="129066" y="57150"/>
                </a:lnTo>
                <a:lnTo>
                  <a:pt x="127085" y="63500"/>
                </a:lnTo>
                <a:lnTo>
                  <a:pt x="126456" y="64769"/>
                </a:lnTo>
                <a:lnTo>
                  <a:pt x="123264" y="128269"/>
                </a:lnTo>
                <a:lnTo>
                  <a:pt x="122980" y="135889"/>
                </a:lnTo>
                <a:lnTo>
                  <a:pt x="123007" y="138429"/>
                </a:lnTo>
                <a:lnTo>
                  <a:pt x="123813" y="143509"/>
                </a:lnTo>
                <a:lnTo>
                  <a:pt x="124153" y="144779"/>
                </a:lnTo>
                <a:lnTo>
                  <a:pt x="125243" y="147319"/>
                </a:lnTo>
                <a:lnTo>
                  <a:pt x="125681" y="147319"/>
                </a:lnTo>
                <a:lnTo>
                  <a:pt x="128286" y="151129"/>
                </a:lnTo>
                <a:lnTo>
                  <a:pt x="131626" y="153669"/>
                </a:lnTo>
                <a:lnTo>
                  <a:pt x="140064" y="158750"/>
                </a:lnTo>
                <a:lnTo>
                  <a:pt x="144064" y="161289"/>
                </a:lnTo>
                <a:lnTo>
                  <a:pt x="150473" y="162559"/>
                </a:lnTo>
                <a:lnTo>
                  <a:pt x="197354" y="162559"/>
                </a:lnTo>
                <a:lnTo>
                  <a:pt x="202967" y="163829"/>
                </a:lnTo>
                <a:lnTo>
                  <a:pt x="207599" y="163829"/>
                </a:lnTo>
                <a:lnTo>
                  <a:pt x="212103" y="165100"/>
                </a:lnTo>
                <a:lnTo>
                  <a:pt x="216321" y="166369"/>
                </a:lnTo>
                <a:lnTo>
                  <a:pt x="219627" y="167639"/>
                </a:lnTo>
                <a:lnTo>
                  <a:pt x="220201" y="167639"/>
                </a:lnTo>
                <a:lnTo>
                  <a:pt x="221373" y="168909"/>
                </a:lnTo>
                <a:lnTo>
                  <a:pt x="221735" y="171450"/>
                </a:lnTo>
                <a:lnTo>
                  <a:pt x="221682" y="185419"/>
                </a:lnTo>
                <a:lnTo>
                  <a:pt x="221423" y="187959"/>
                </a:lnTo>
                <a:lnTo>
                  <a:pt x="220725" y="190500"/>
                </a:lnTo>
                <a:lnTo>
                  <a:pt x="219725" y="191769"/>
                </a:lnTo>
                <a:lnTo>
                  <a:pt x="215201" y="198119"/>
                </a:lnTo>
                <a:lnTo>
                  <a:pt x="212172" y="203200"/>
                </a:lnTo>
                <a:lnTo>
                  <a:pt x="209250" y="207009"/>
                </a:lnTo>
                <a:lnTo>
                  <a:pt x="204491" y="213359"/>
                </a:lnTo>
                <a:lnTo>
                  <a:pt x="202483" y="214629"/>
                </a:lnTo>
                <a:lnTo>
                  <a:pt x="199160" y="218439"/>
                </a:lnTo>
                <a:lnTo>
                  <a:pt x="218573" y="218439"/>
                </a:lnTo>
                <a:lnTo>
                  <a:pt x="220752" y="215900"/>
                </a:lnTo>
                <a:lnTo>
                  <a:pt x="223969" y="210819"/>
                </a:lnTo>
                <a:lnTo>
                  <a:pt x="228895" y="203200"/>
                </a:lnTo>
                <a:lnTo>
                  <a:pt x="236085" y="186689"/>
                </a:lnTo>
                <a:lnTo>
                  <a:pt x="236026" y="168909"/>
                </a:lnTo>
                <a:lnTo>
                  <a:pt x="209872" y="149859"/>
                </a:lnTo>
                <a:lnTo>
                  <a:pt x="208301" y="149859"/>
                </a:lnTo>
                <a:lnTo>
                  <a:pt x="200931" y="148589"/>
                </a:lnTo>
                <a:lnTo>
                  <a:pt x="152760" y="148589"/>
                </a:lnTo>
                <a:lnTo>
                  <a:pt x="148889" y="147319"/>
                </a:lnTo>
                <a:lnTo>
                  <a:pt x="146199" y="146050"/>
                </a:lnTo>
                <a:lnTo>
                  <a:pt x="140635" y="142239"/>
                </a:lnTo>
                <a:lnTo>
                  <a:pt x="138543" y="140969"/>
                </a:lnTo>
                <a:lnTo>
                  <a:pt x="137932" y="139700"/>
                </a:lnTo>
                <a:lnTo>
                  <a:pt x="137434" y="137159"/>
                </a:lnTo>
                <a:lnTo>
                  <a:pt x="137415" y="135889"/>
                </a:lnTo>
                <a:lnTo>
                  <a:pt x="137673" y="128269"/>
                </a:lnTo>
                <a:lnTo>
                  <a:pt x="137617" y="91439"/>
                </a:lnTo>
                <a:lnTo>
                  <a:pt x="139636" y="72389"/>
                </a:lnTo>
                <a:lnTo>
                  <a:pt x="140356" y="68579"/>
                </a:lnTo>
                <a:lnTo>
                  <a:pt x="140879" y="67309"/>
                </a:lnTo>
                <a:lnTo>
                  <a:pt x="142891" y="60959"/>
                </a:lnTo>
                <a:lnTo>
                  <a:pt x="144542" y="55879"/>
                </a:lnTo>
                <a:lnTo>
                  <a:pt x="145561" y="53339"/>
                </a:lnTo>
                <a:lnTo>
                  <a:pt x="147123" y="48259"/>
                </a:lnTo>
                <a:lnTo>
                  <a:pt x="148955" y="43179"/>
                </a:lnTo>
                <a:lnTo>
                  <a:pt x="150191" y="40639"/>
                </a:lnTo>
                <a:lnTo>
                  <a:pt x="151029" y="39369"/>
                </a:lnTo>
                <a:lnTo>
                  <a:pt x="154326" y="35559"/>
                </a:lnTo>
                <a:lnTo>
                  <a:pt x="155525" y="33019"/>
                </a:lnTo>
                <a:lnTo>
                  <a:pt x="157956" y="29209"/>
                </a:lnTo>
                <a:lnTo>
                  <a:pt x="158578" y="29209"/>
                </a:lnTo>
                <a:lnTo>
                  <a:pt x="160110" y="27939"/>
                </a:lnTo>
                <a:lnTo>
                  <a:pt x="161174" y="26669"/>
                </a:lnTo>
                <a:lnTo>
                  <a:pt x="166298" y="22859"/>
                </a:lnTo>
                <a:lnTo>
                  <a:pt x="167780" y="21589"/>
                </a:lnTo>
                <a:lnTo>
                  <a:pt x="170869" y="20319"/>
                </a:lnTo>
                <a:lnTo>
                  <a:pt x="173760" y="19050"/>
                </a:lnTo>
                <a:lnTo>
                  <a:pt x="177956" y="16509"/>
                </a:lnTo>
                <a:lnTo>
                  <a:pt x="178751" y="15239"/>
                </a:lnTo>
                <a:lnTo>
                  <a:pt x="195435" y="15239"/>
                </a:lnTo>
                <a:lnTo>
                  <a:pt x="203464" y="13969"/>
                </a:lnTo>
                <a:lnTo>
                  <a:pt x="227458" y="13969"/>
                </a:lnTo>
                <a:lnTo>
                  <a:pt x="226156" y="11429"/>
                </a:lnTo>
                <a:lnTo>
                  <a:pt x="221621" y="7619"/>
                </a:lnTo>
                <a:lnTo>
                  <a:pt x="214739" y="2539"/>
                </a:lnTo>
                <a:lnTo>
                  <a:pt x="212440" y="1269"/>
                </a:lnTo>
                <a:lnTo>
                  <a:pt x="206640" y="0"/>
                </a:lnTo>
                <a:close/>
              </a:path>
              <a:path w="236220" h="278130">
                <a:moveTo>
                  <a:pt x="227458" y="13969"/>
                </a:moveTo>
                <a:lnTo>
                  <a:pt x="205272" y="13969"/>
                </a:lnTo>
                <a:lnTo>
                  <a:pt x="207551" y="15239"/>
                </a:lnTo>
                <a:lnTo>
                  <a:pt x="208131" y="15239"/>
                </a:lnTo>
                <a:lnTo>
                  <a:pt x="211885" y="17779"/>
                </a:lnTo>
                <a:lnTo>
                  <a:pt x="214936" y="20319"/>
                </a:lnTo>
                <a:lnTo>
                  <a:pt x="215910" y="22859"/>
                </a:lnTo>
                <a:lnTo>
                  <a:pt x="216264" y="22859"/>
                </a:lnTo>
                <a:lnTo>
                  <a:pt x="216391" y="24129"/>
                </a:lnTo>
                <a:lnTo>
                  <a:pt x="216687" y="26669"/>
                </a:lnTo>
                <a:lnTo>
                  <a:pt x="216738" y="31750"/>
                </a:lnTo>
                <a:lnTo>
                  <a:pt x="216641" y="39369"/>
                </a:lnTo>
                <a:lnTo>
                  <a:pt x="219866" y="41909"/>
                </a:lnTo>
                <a:lnTo>
                  <a:pt x="227824" y="41909"/>
                </a:lnTo>
                <a:lnTo>
                  <a:pt x="231049" y="39369"/>
                </a:lnTo>
                <a:lnTo>
                  <a:pt x="231118" y="31750"/>
                </a:lnTo>
                <a:lnTo>
                  <a:pt x="231217" y="29209"/>
                </a:lnTo>
                <a:lnTo>
                  <a:pt x="231267" y="26669"/>
                </a:lnTo>
                <a:lnTo>
                  <a:pt x="230541" y="21589"/>
                </a:lnTo>
                <a:lnTo>
                  <a:pt x="230243" y="19050"/>
                </a:lnTo>
                <a:lnTo>
                  <a:pt x="229161" y="16509"/>
                </a:lnTo>
                <a:lnTo>
                  <a:pt x="228761" y="16509"/>
                </a:lnTo>
                <a:lnTo>
                  <a:pt x="227458" y="13969"/>
                </a:lnTo>
                <a:close/>
              </a:path>
            </a:pathLst>
          </a:custGeom>
          <a:solidFill>
            <a:srgbClr val="000000"/>
          </a:solidFill>
        </p:spPr>
        <p:txBody>
          <a:bodyPr wrap="square" lIns="0" tIns="0" rIns="0" bIns="0" rtlCol="0"/>
          <a:lstStyle/>
          <a:p>
            <a:endParaRPr/>
          </a:p>
        </p:txBody>
      </p:sp>
      <p:pic>
        <p:nvPicPr>
          <p:cNvPr id="38" name="object 38"/>
          <p:cNvPicPr/>
          <p:nvPr/>
        </p:nvPicPr>
        <p:blipFill>
          <a:blip r:embed="rId16" cstate="print"/>
          <a:stretch>
            <a:fillRect/>
          </a:stretch>
        </p:blipFill>
        <p:spPr>
          <a:xfrm>
            <a:off x="4279929" y="1400090"/>
            <a:ext cx="187592" cy="243395"/>
          </a:xfrm>
          <a:prstGeom prst="rect">
            <a:avLst/>
          </a:prstGeom>
        </p:spPr>
      </p:pic>
      <p:pic>
        <p:nvPicPr>
          <p:cNvPr id="39" name="object 39"/>
          <p:cNvPicPr/>
          <p:nvPr/>
        </p:nvPicPr>
        <p:blipFill>
          <a:blip r:embed="rId17" cstate="print"/>
          <a:stretch>
            <a:fillRect/>
          </a:stretch>
        </p:blipFill>
        <p:spPr>
          <a:xfrm>
            <a:off x="4236298" y="1920070"/>
            <a:ext cx="179538" cy="217025"/>
          </a:xfrm>
          <a:prstGeom prst="rect">
            <a:avLst/>
          </a:prstGeom>
        </p:spPr>
      </p:pic>
      <p:pic>
        <p:nvPicPr>
          <p:cNvPr id="40" name="object 40"/>
          <p:cNvPicPr/>
          <p:nvPr/>
        </p:nvPicPr>
        <p:blipFill>
          <a:blip r:embed="rId18" cstate="print"/>
          <a:stretch>
            <a:fillRect/>
          </a:stretch>
        </p:blipFill>
        <p:spPr>
          <a:xfrm>
            <a:off x="980114" y="697871"/>
            <a:ext cx="197186" cy="175656"/>
          </a:xfrm>
          <a:prstGeom prst="rect">
            <a:avLst/>
          </a:prstGeom>
        </p:spPr>
      </p:pic>
      <p:pic>
        <p:nvPicPr>
          <p:cNvPr id="41" name="object 41"/>
          <p:cNvPicPr/>
          <p:nvPr/>
        </p:nvPicPr>
        <p:blipFill>
          <a:blip r:embed="rId19" cstate="print"/>
          <a:stretch>
            <a:fillRect/>
          </a:stretch>
        </p:blipFill>
        <p:spPr>
          <a:xfrm>
            <a:off x="1417775" y="721380"/>
            <a:ext cx="178086" cy="160598"/>
          </a:xfrm>
          <a:prstGeom prst="rect">
            <a:avLst/>
          </a:prstGeom>
        </p:spPr>
      </p:pic>
      <p:pic>
        <p:nvPicPr>
          <p:cNvPr id="42" name="object 42"/>
          <p:cNvPicPr/>
          <p:nvPr/>
        </p:nvPicPr>
        <p:blipFill>
          <a:blip r:embed="rId20" cstate="print"/>
          <a:stretch>
            <a:fillRect/>
          </a:stretch>
        </p:blipFill>
        <p:spPr>
          <a:xfrm>
            <a:off x="1790226" y="717054"/>
            <a:ext cx="180148" cy="156257"/>
          </a:xfrm>
          <a:prstGeom prst="rect">
            <a:avLst/>
          </a:prstGeom>
        </p:spPr>
      </p:pic>
      <p:pic>
        <p:nvPicPr>
          <p:cNvPr id="43" name="object 43"/>
          <p:cNvPicPr/>
          <p:nvPr/>
        </p:nvPicPr>
        <p:blipFill>
          <a:blip r:embed="rId21" cstate="print"/>
          <a:stretch>
            <a:fillRect/>
          </a:stretch>
        </p:blipFill>
        <p:spPr>
          <a:xfrm>
            <a:off x="2139349" y="698927"/>
            <a:ext cx="175032" cy="167109"/>
          </a:xfrm>
          <a:prstGeom prst="rect">
            <a:avLst/>
          </a:prstGeom>
        </p:spPr>
      </p:pic>
      <p:pic>
        <p:nvPicPr>
          <p:cNvPr id="44" name="object 44"/>
          <p:cNvPicPr/>
          <p:nvPr/>
        </p:nvPicPr>
        <p:blipFill>
          <a:blip r:embed="rId22" cstate="print"/>
          <a:stretch>
            <a:fillRect/>
          </a:stretch>
        </p:blipFill>
        <p:spPr>
          <a:xfrm>
            <a:off x="2500890" y="713999"/>
            <a:ext cx="174118" cy="163854"/>
          </a:xfrm>
          <a:prstGeom prst="rect">
            <a:avLst/>
          </a:prstGeom>
        </p:spPr>
      </p:pic>
      <p:pic>
        <p:nvPicPr>
          <p:cNvPr id="45" name="object 45"/>
          <p:cNvPicPr/>
          <p:nvPr/>
        </p:nvPicPr>
        <p:blipFill>
          <a:blip r:embed="rId23" cstate="print"/>
          <a:stretch>
            <a:fillRect/>
          </a:stretch>
        </p:blipFill>
        <p:spPr>
          <a:xfrm>
            <a:off x="2942314" y="716452"/>
            <a:ext cx="187864" cy="160598"/>
          </a:xfrm>
          <a:prstGeom prst="rect">
            <a:avLst/>
          </a:prstGeom>
        </p:spPr>
      </p:pic>
      <p:sp>
        <p:nvSpPr>
          <p:cNvPr id="46" name="object 46"/>
          <p:cNvSpPr/>
          <p:nvPr/>
        </p:nvSpPr>
        <p:spPr>
          <a:xfrm>
            <a:off x="3401581" y="664249"/>
            <a:ext cx="254462" cy="186642"/>
          </a:xfrm>
          <a:custGeom>
            <a:avLst/>
            <a:gdLst/>
            <a:ahLst/>
            <a:cxnLst/>
            <a:rect l="l" t="t" r="r" b="b"/>
            <a:pathLst>
              <a:path w="297814" h="218440">
                <a:moveTo>
                  <a:pt x="260" y="211657"/>
                </a:moveTo>
                <a:lnTo>
                  <a:pt x="260" y="215900"/>
                </a:lnTo>
                <a:lnTo>
                  <a:pt x="3486" y="218440"/>
                </a:lnTo>
                <a:lnTo>
                  <a:pt x="6461" y="218440"/>
                </a:lnTo>
                <a:lnTo>
                  <a:pt x="1973" y="217170"/>
                </a:lnTo>
                <a:lnTo>
                  <a:pt x="260" y="211657"/>
                </a:lnTo>
                <a:close/>
              </a:path>
              <a:path w="297814" h="218440">
                <a:moveTo>
                  <a:pt x="1131" y="207251"/>
                </a:moveTo>
                <a:lnTo>
                  <a:pt x="374" y="208144"/>
                </a:lnTo>
                <a:lnTo>
                  <a:pt x="260" y="211657"/>
                </a:lnTo>
                <a:lnTo>
                  <a:pt x="1973" y="217170"/>
                </a:lnTo>
                <a:lnTo>
                  <a:pt x="6461" y="218440"/>
                </a:lnTo>
                <a:lnTo>
                  <a:pt x="12899" y="217294"/>
                </a:lnTo>
                <a:lnTo>
                  <a:pt x="13657" y="216696"/>
                </a:lnTo>
                <a:lnTo>
                  <a:pt x="13924" y="214630"/>
                </a:lnTo>
                <a:lnTo>
                  <a:pt x="14302" y="214630"/>
                </a:lnTo>
                <a:lnTo>
                  <a:pt x="14625" y="213360"/>
                </a:lnTo>
                <a:lnTo>
                  <a:pt x="14669" y="210820"/>
                </a:lnTo>
                <a:lnTo>
                  <a:pt x="14509" y="210820"/>
                </a:lnTo>
                <a:lnTo>
                  <a:pt x="14538" y="209550"/>
                </a:lnTo>
                <a:lnTo>
                  <a:pt x="648" y="209550"/>
                </a:lnTo>
                <a:lnTo>
                  <a:pt x="1131" y="207251"/>
                </a:lnTo>
                <a:close/>
              </a:path>
              <a:path w="297814" h="218440">
                <a:moveTo>
                  <a:pt x="12899" y="217294"/>
                </a:moveTo>
                <a:lnTo>
                  <a:pt x="6461" y="218440"/>
                </a:lnTo>
                <a:lnTo>
                  <a:pt x="11443" y="218440"/>
                </a:lnTo>
                <a:lnTo>
                  <a:pt x="12899" y="217294"/>
                </a:lnTo>
                <a:close/>
              </a:path>
              <a:path w="297814" h="218440">
                <a:moveTo>
                  <a:pt x="13657" y="216696"/>
                </a:moveTo>
                <a:lnTo>
                  <a:pt x="12899" y="217294"/>
                </a:lnTo>
                <a:lnTo>
                  <a:pt x="13596" y="217170"/>
                </a:lnTo>
                <a:lnTo>
                  <a:pt x="13657" y="216696"/>
                </a:lnTo>
                <a:close/>
              </a:path>
              <a:path w="297814" h="218440">
                <a:moveTo>
                  <a:pt x="14669" y="213130"/>
                </a:moveTo>
                <a:lnTo>
                  <a:pt x="14302" y="214630"/>
                </a:lnTo>
                <a:lnTo>
                  <a:pt x="13924" y="214630"/>
                </a:lnTo>
                <a:lnTo>
                  <a:pt x="13657" y="216696"/>
                </a:lnTo>
                <a:lnTo>
                  <a:pt x="14669" y="215900"/>
                </a:lnTo>
                <a:lnTo>
                  <a:pt x="14669" y="213130"/>
                </a:lnTo>
                <a:close/>
              </a:path>
              <a:path w="297814" h="218440">
                <a:moveTo>
                  <a:pt x="19965" y="181611"/>
                </a:moveTo>
                <a:lnTo>
                  <a:pt x="19110" y="184150"/>
                </a:lnTo>
                <a:lnTo>
                  <a:pt x="17263" y="190500"/>
                </a:lnTo>
                <a:lnTo>
                  <a:pt x="16125" y="193040"/>
                </a:lnTo>
                <a:lnTo>
                  <a:pt x="15675" y="195580"/>
                </a:lnTo>
                <a:lnTo>
                  <a:pt x="15050" y="199390"/>
                </a:lnTo>
                <a:lnTo>
                  <a:pt x="14771" y="201930"/>
                </a:lnTo>
                <a:lnTo>
                  <a:pt x="14669" y="209249"/>
                </a:lnTo>
                <a:lnTo>
                  <a:pt x="15059" y="209550"/>
                </a:lnTo>
                <a:lnTo>
                  <a:pt x="14669" y="210450"/>
                </a:lnTo>
                <a:lnTo>
                  <a:pt x="14669" y="213130"/>
                </a:lnTo>
                <a:lnTo>
                  <a:pt x="16591" y="203200"/>
                </a:lnTo>
                <a:lnTo>
                  <a:pt x="19015" y="189230"/>
                </a:lnTo>
                <a:lnTo>
                  <a:pt x="19965" y="181611"/>
                </a:lnTo>
                <a:close/>
              </a:path>
              <a:path w="297814" h="218440">
                <a:moveTo>
                  <a:pt x="6175" y="176942"/>
                </a:moveTo>
                <a:lnTo>
                  <a:pt x="3077" y="186690"/>
                </a:lnTo>
                <a:lnTo>
                  <a:pt x="2199" y="189230"/>
                </a:lnTo>
                <a:lnTo>
                  <a:pt x="1593" y="191770"/>
                </a:lnTo>
                <a:lnTo>
                  <a:pt x="1177" y="194310"/>
                </a:lnTo>
                <a:lnTo>
                  <a:pt x="113" y="201930"/>
                </a:lnTo>
                <a:lnTo>
                  <a:pt x="0" y="210820"/>
                </a:lnTo>
                <a:lnTo>
                  <a:pt x="260" y="211657"/>
                </a:lnTo>
                <a:lnTo>
                  <a:pt x="374" y="208144"/>
                </a:lnTo>
                <a:lnTo>
                  <a:pt x="1131" y="207251"/>
                </a:lnTo>
                <a:lnTo>
                  <a:pt x="1714" y="204470"/>
                </a:lnTo>
                <a:lnTo>
                  <a:pt x="2430" y="200660"/>
                </a:lnTo>
                <a:lnTo>
                  <a:pt x="3473" y="195580"/>
                </a:lnTo>
                <a:lnTo>
                  <a:pt x="6175" y="176942"/>
                </a:lnTo>
                <a:close/>
              </a:path>
              <a:path w="297814" h="218440">
                <a:moveTo>
                  <a:pt x="14563" y="210696"/>
                </a:moveTo>
                <a:close/>
              </a:path>
              <a:path w="297814" h="218440">
                <a:moveTo>
                  <a:pt x="14669" y="210450"/>
                </a:moveTo>
                <a:lnTo>
                  <a:pt x="14565" y="210820"/>
                </a:lnTo>
                <a:lnTo>
                  <a:pt x="14669" y="210450"/>
                </a:lnTo>
                <a:close/>
              </a:path>
              <a:path w="297814" h="218440">
                <a:moveTo>
                  <a:pt x="8467" y="204470"/>
                </a:moveTo>
                <a:lnTo>
                  <a:pt x="3486" y="204470"/>
                </a:lnTo>
                <a:lnTo>
                  <a:pt x="1131" y="207251"/>
                </a:lnTo>
                <a:lnTo>
                  <a:pt x="648" y="209550"/>
                </a:lnTo>
                <a:lnTo>
                  <a:pt x="777" y="209550"/>
                </a:lnTo>
                <a:lnTo>
                  <a:pt x="1129" y="208144"/>
                </a:lnTo>
                <a:lnTo>
                  <a:pt x="1376" y="207010"/>
                </a:lnTo>
                <a:lnTo>
                  <a:pt x="8467" y="204470"/>
                </a:lnTo>
                <a:close/>
              </a:path>
              <a:path w="297814" h="218440">
                <a:moveTo>
                  <a:pt x="8467" y="204470"/>
                </a:moveTo>
                <a:lnTo>
                  <a:pt x="1376" y="207010"/>
                </a:lnTo>
                <a:lnTo>
                  <a:pt x="1099" y="208280"/>
                </a:lnTo>
                <a:lnTo>
                  <a:pt x="777" y="209550"/>
                </a:lnTo>
                <a:lnTo>
                  <a:pt x="14538" y="209550"/>
                </a:lnTo>
                <a:lnTo>
                  <a:pt x="14543" y="209152"/>
                </a:lnTo>
                <a:lnTo>
                  <a:pt x="8467" y="204470"/>
                </a:lnTo>
                <a:close/>
              </a:path>
              <a:path w="297814" h="218440">
                <a:moveTo>
                  <a:pt x="11443" y="204470"/>
                </a:moveTo>
                <a:lnTo>
                  <a:pt x="8467" y="204470"/>
                </a:lnTo>
                <a:lnTo>
                  <a:pt x="14543" y="209152"/>
                </a:lnTo>
                <a:lnTo>
                  <a:pt x="14555" y="208144"/>
                </a:lnTo>
                <a:lnTo>
                  <a:pt x="11443" y="204470"/>
                </a:lnTo>
                <a:close/>
              </a:path>
              <a:path w="297814" h="218440">
                <a:moveTo>
                  <a:pt x="14669" y="204470"/>
                </a:moveTo>
                <a:lnTo>
                  <a:pt x="11443" y="204470"/>
                </a:lnTo>
                <a:lnTo>
                  <a:pt x="14555" y="208144"/>
                </a:lnTo>
                <a:lnTo>
                  <a:pt x="14669" y="204470"/>
                </a:lnTo>
                <a:close/>
              </a:path>
              <a:path w="297814" h="218440">
                <a:moveTo>
                  <a:pt x="33479" y="102819"/>
                </a:moveTo>
                <a:lnTo>
                  <a:pt x="32527" y="105410"/>
                </a:lnTo>
                <a:lnTo>
                  <a:pt x="26290" y="120650"/>
                </a:lnTo>
                <a:lnTo>
                  <a:pt x="23840" y="127000"/>
                </a:lnTo>
                <a:lnTo>
                  <a:pt x="21512" y="133350"/>
                </a:lnTo>
                <a:lnTo>
                  <a:pt x="19316" y="138430"/>
                </a:lnTo>
                <a:lnTo>
                  <a:pt x="16717" y="146050"/>
                </a:lnTo>
                <a:lnTo>
                  <a:pt x="14221" y="152400"/>
                </a:lnTo>
                <a:lnTo>
                  <a:pt x="7517" y="172720"/>
                </a:lnTo>
                <a:lnTo>
                  <a:pt x="6175" y="176942"/>
                </a:lnTo>
                <a:lnTo>
                  <a:pt x="5882" y="179070"/>
                </a:lnTo>
                <a:lnTo>
                  <a:pt x="3473" y="195580"/>
                </a:lnTo>
                <a:lnTo>
                  <a:pt x="2430" y="200660"/>
                </a:lnTo>
                <a:lnTo>
                  <a:pt x="1714" y="204470"/>
                </a:lnTo>
                <a:lnTo>
                  <a:pt x="1131" y="207251"/>
                </a:lnTo>
                <a:lnTo>
                  <a:pt x="3486" y="204470"/>
                </a:lnTo>
                <a:lnTo>
                  <a:pt x="14669" y="204470"/>
                </a:lnTo>
                <a:lnTo>
                  <a:pt x="14771" y="201930"/>
                </a:lnTo>
                <a:lnTo>
                  <a:pt x="15050" y="199390"/>
                </a:lnTo>
                <a:lnTo>
                  <a:pt x="15675" y="195580"/>
                </a:lnTo>
                <a:lnTo>
                  <a:pt x="16125" y="193040"/>
                </a:lnTo>
                <a:lnTo>
                  <a:pt x="17263" y="190500"/>
                </a:lnTo>
                <a:lnTo>
                  <a:pt x="19110" y="184150"/>
                </a:lnTo>
                <a:lnTo>
                  <a:pt x="19965" y="181611"/>
                </a:lnTo>
                <a:lnTo>
                  <a:pt x="20124" y="180340"/>
                </a:lnTo>
                <a:lnTo>
                  <a:pt x="20763" y="176530"/>
                </a:lnTo>
                <a:lnTo>
                  <a:pt x="21889" y="171450"/>
                </a:lnTo>
                <a:lnTo>
                  <a:pt x="24227" y="160020"/>
                </a:lnTo>
                <a:lnTo>
                  <a:pt x="27429" y="143510"/>
                </a:lnTo>
                <a:lnTo>
                  <a:pt x="30182" y="129540"/>
                </a:lnTo>
                <a:lnTo>
                  <a:pt x="32386" y="119380"/>
                </a:lnTo>
                <a:lnTo>
                  <a:pt x="32909" y="115570"/>
                </a:lnTo>
                <a:lnTo>
                  <a:pt x="33413" y="110490"/>
                </a:lnTo>
                <a:lnTo>
                  <a:pt x="33479" y="102819"/>
                </a:lnTo>
                <a:close/>
              </a:path>
              <a:path w="297814" h="218440">
                <a:moveTo>
                  <a:pt x="118069" y="17780"/>
                </a:moveTo>
                <a:lnTo>
                  <a:pt x="96612" y="17780"/>
                </a:lnTo>
                <a:lnTo>
                  <a:pt x="92862" y="19050"/>
                </a:lnTo>
                <a:lnTo>
                  <a:pt x="84968" y="22860"/>
                </a:lnTo>
                <a:lnTo>
                  <a:pt x="80971" y="25400"/>
                </a:lnTo>
                <a:lnTo>
                  <a:pt x="74094" y="31750"/>
                </a:lnTo>
                <a:lnTo>
                  <a:pt x="71570" y="35560"/>
                </a:lnTo>
                <a:lnTo>
                  <a:pt x="64432" y="45720"/>
                </a:lnTo>
                <a:lnTo>
                  <a:pt x="60194" y="52070"/>
                </a:lnTo>
                <a:lnTo>
                  <a:pt x="56063" y="58505"/>
                </a:lnTo>
                <a:lnTo>
                  <a:pt x="52191" y="64770"/>
                </a:lnTo>
                <a:lnTo>
                  <a:pt x="48763" y="69850"/>
                </a:lnTo>
                <a:lnTo>
                  <a:pt x="45603" y="76200"/>
                </a:lnTo>
                <a:lnTo>
                  <a:pt x="42682" y="81280"/>
                </a:lnTo>
                <a:lnTo>
                  <a:pt x="39970" y="87630"/>
                </a:lnTo>
                <a:lnTo>
                  <a:pt x="37835" y="91440"/>
                </a:lnTo>
                <a:lnTo>
                  <a:pt x="35796" y="96520"/>
                </a:lnTo>
                <a:lnTo>
                  <a:pt x="33479" y="102819"/>
                </a:lnTo>
                <a:lnTo>
                  <a:pt x="33413" y="110490"/>
                </a:lnTo>
                <a:lnTo>
                  <a:pt x="32909" y="115570"/>
                </a:lnTo>
                <a:lnTo>
                  <a:pt x="32386" y="119380"/>
                </a:lnTo>
                <a:lnTo>
                  <a:pt x="30182" y="129540"/>
                </a:lnTo>
                <a:lnTo>
                  <a:pt x="27429" y="143510"/>
                </a:lnTo>
                <a:lnTo>
                  <a:pt x="24227" y="160020"/>
                </a:lnTo>
                <a:lnTo>
                  <a:pt x="21889" y="171450"/>
                </a:lnTo>
                <a:lnTo>
                  <a:pt x="20763" y="176530"/>
                </a:lnTo>
                <a:lnTo>
                  <a:pt x="20124" y="180340"/>
                </a:lnTo>
                <a:lnTo>
                  <a:pt x="19965" y="181611"/>
                </a:lnTo>
                <a:lnTo>
                  <a:pt x="21249" y="177800"/>
                </a:lnTo>
                <a:lnTo>
                  <a:pt x="27830" y="157480"/>
                </a:lnTo>
                <a:lnTo>
                  <a:pt x="30280" y="151130"/>
                </a:lnTo>
                <a:lnTo>
                  <a:pt x="34993" y="138430"/>
                </a:lnTo>
                <a:lnTo>
                  <a:pt x="37286" y="132080"/>
                </a:lnTo>
                <a:lnTo>
                  <a:pt x="39702" y="125730"/>
                </a:lnTo>
                <a:lnTo>
                  <a:pt x="49077" y="101600"/>
                </a:lnTo>
                <a:lnTo>
                  <a:pt x="51013" y="97790"/>
                </a:lnTo>
                <a:lnTo>
                  <a:pt x="56274" y="86360"/>
                </a:lnTo>
                <a:lnTo>
                  <a:pt x="68327" y="66040"/>
                </a:lnTo>
                <a:lnTo>
                  <a:pt x="72190" y="59690"/>
                </a:lnTo>
                <a:lnTo>
                  <a:pt x="77523" y="52070"/>
                </a:lnTo>
                <a:lnTo>
                  <a:pt x="82805" y="44450"/>
                </a:lnTo>
                <a:lnTo>
                  <a:pt x="84940" y="41910"/>
                </a:lnTo>
                <a:lnTo>
                  <a:pt x="89649" y="36830"/>
                </a:lnTo>
                <a:lnTo>
                  <a:pt x="92346" y="35560"/>
                </a:lnTo>
                <a:lnTo>
                  <a:pt x="97464" y="33020"/>
                </a:lnTo>
                <a:lnTo>
                  <a:pt x="99867" y="33020"/>
                </a:lnTo>
                <a:lnTo>
                  <a:pt x="104203" y="31750"/>
                </a:lnTo>
                <a:lnTo>
                  <a:pt x="134544" y="31750"/>
                </a:lnTo>
                <a:lnTo>
                  <a:pt x="132474" y="29210"/>
                </a:lnTo>
                <a:lnTo>
                  <a:pt x="127704" y="24130"/>
                </a:lnTo>
                <a:lnTo>
                  <a:pt x="125131" y="21590"/>
                </a:lnTo>
                <a:lnTo>
                  <a:pt x="123289" y="20320"/>
                </a:lnTo>
                <a:lnTo>
                  <a:pt x="118069" y="17780"/>
                </a:lnTo>
                <a:close/>
              </a:path>
              <a:path w="297814" h="218440">
                <a:moveTo>
                  <a:pt x="19101" y="105817"/>
                </a:moveTo>
                <a:lnTo>
                  <a:pt x="19024" y="109220"/>
                </a:lnTo>
                <a:lnTo>
                  <a:pt x="18630" y="114300"/>
                </a:lnTo>
                <a:lnTo>
                  <a:pt x="18174" y="116840"/>
                </a:lnTo>
                <a:lnTo>
                  <a:pt x="16051" y="125730"/>
                </a:lnTo>
                <a:lnTo>
                  <a:pt x="13280" y="140970"/>
                </a:lnTo>
                <a:lnTo>
                  <a:pt x="10849" y="153670"/>
                </a:lnTo>
                <a:lnTo>
                  <a:pt x="7498" y="170180"/>
                </a:lnTo>
                <a:lnTo>
                  <a:pt x="6581" y="173990"/>
                </a:lnTo>
                <a:lnTo>
                  <a:pt x="6175" y="176942"/>
                </a:lnTo>
                <a:lnTo>
                  <a:pt x="7517" y="172720"/>
                </a:lnTo>
                <a:lnTo>
                  <a:pt x="14221" y="152400"/>
                </a:lnTo>
                <a:lnTo>
                  <a:pt x="16717" y="146050"/>
                </a:lnTo>
                <a:lnTo>
                  <a:pt x="19316" y="138430"/>
                </a:lnTo>
                <a:lnTo>
                  <a:pt x="21512" y="133350"/>
                </a:lnTo>
                <a:lnTo>
                  <a:pt x="23840" y="127000"/>
                </a:lnTo>
                <a:lnTo>
                  <a:pt x="26290" y="120650"/>
                </a:lnTo>
                <a:lnTo>
                  <a:pt x="32007" y="106680"/>
                </a:lnTo>
                <a:lnTo>
                  <a:pt x="24491" y="106680"/>
                </a:lnTo>
                <a:lnTo>
                  <a:pt x="19101" y="105817"/>
                </a:lnTo>
                <a:close/>
              </a:path>
              <a:path w="297814" h="218440">
                <a:moveTo>
                  <a:pt x="253201" y="13970"/>
                </a:moveTo>
                <a:lnTo>
                  <a:pt x="236564" y="13970"/>
                </a:lnTo>
                <a:lnTo>
                  <a:pt x="237357" y="15240"/>
                </a:lnTo>
                <a:lnTo>
                  <a:pt x="238815" y="16510"/>
                </a:lnTo>
                <a:lnTo>
                  <a:pt x="239463" y="19050"/>
                </a:lnTo>
                <a:lnTo>
                  <a:pt x="240718" y="25400"/>
                </a:lnTo>
                <a:lnTo>
                  <a:pt x="241449" y="27940"/>
                </a:lnTo>
                <a:lnTo>
                  <a:pt x="241890" y="31750"/>
                </a:lnTo>
                <a:lnTo>
                  <a:pt x="242199" y="36830"/>
                </a:lnTo>
                <a:lnTo>
                  <a:pt x="242299" y="45720"/>
                </a:lnTo>
                <a:lnTo>
                  <a:pt x="242190" y="52070"/>
                </a:lnTo>
                <a:lnTo>
                  <a:pt x="242090" y="119380"/>
                </a:lnTo>
                <a:lnTo>
                  <a:pt x="242172" y="120650"/>
                </a:lnTo>
                <a:lnTo>
                  <a:pt x="242228" y="123190"/>
                </a:lnTo>
                <a:lnTo>
                  <a:pt x="241644" y="132080"/>
                </a:lnTo>
                <a:lnTo>
                  <a:pt x="242081" y="135890"/>
                </a:lnTo>
                <a:lnTo>
                  <a:pt x="274210" y="148590"/>
                </a:lnTo>
                <a:lnTo>
                  <a:pt x="281532" y="149860"/>
                </a:lnTo>
                <a:lnTo>
                  <a:pt x="284633" y="149860"/>
                </a:lnTo>
                <a:lnTo>
                  <a:pt x="291726" y="151130"/>
                </a:lnTo>
                <a:lnTo>
                  <a:pt x="295570" y="149860"/>
                </a:lnTo>
                <a:lnTo>
                  <a:pt x="297281" y="140970"/>
                </a:lnTo>
                <a:lnTo>
                  <a:pt x="294825" y="137160"/>
                </a:lnTo>
                <a:lnTo>
                  <a:pt x="287073" y="135890"/>
                </a:lnTo>
                <a:lnTo>
                  <a:pt x="283704" y="135890"/>
                </a:lnTo>
                <a:lnTo>
                  <a:pt x="263272" y="133350"/>
                </a:lnTo>
                <a:lnTo>
                  <a:pt x="257732" y="132080"/>
                </a:lnTo>
                <a:lnTo>
                  <a:pt x="256387" y="130810"/>
                </a:lnTo>
                <a:lnTo>
                  <a:pt x="256269" y="129540"/>
                </a:lnTo>
                <a:lnTo>
                  <a:pt x="256646" y="123190"/>
                </a:lnTo>
                <a:lnTo>
                  <a:pt x="256596" y="120650"/>
                </a:lnTo>
                <a:lnTo>
                  <a:pt x="256509" y="119380"/>
                </a:lnTo>
                <a:lnTo>
                  <a:pt x="256599" y="52070"/>
                </a:lnTo>
                <a:lnTo>
                  <a:pt x="256710" y="45720"/>
                </a:lnTo>
                <a:lnTo>
                  <a:pt x="256614" y="36830"/>
                </a:lnTo>
                <a:lnTo>
                  <a:pt x="256233" y="30480"/>
                </a:lnTo>
                <a:lnTo>
                  <a:pt x="255718" y="25400"/>
                </a:lnTo>
                <a:lnTo>
                  <a:pt x="254265" y="19050"/>
                </a:lnTo>
                <a:lnTo>
                  <a:pt x="253201" y="13970"/>
                </a:lnTo>
                <a:close/>
              </a:path>
              <a:path w="297814" h="218440">
                <a:moveTo>
                  <a:pt x="19218" y="73671"/>
                </a:moveTo>
                <a:lnTo>
                  <a:pt x="19009" y="77470"/>
                </a:lnTo>
                <a:lnTo>
                  <a:pt x="18910" y="97790"/>
                </a:lnTo>
                <a:lnTo>
                  <a:pt x="19031" y="101600"/>
                </a:lnTo>
                <a:lnTo>
                  <a:pt x="19101" y="105817"/>
                </a:lnTo>
                <a:lnTo>
                  <a:pt x="24491" y="106680"/>
                </a:lnTo>
                <a:lnTo>
                  <a:pt x="27929" y="102870"/>
                </a:lnTo>
                <a:lnTo>
                  <a:pt x="28355" y="96520"/>
                </a:lnTo>
                <a:lnTo>
                  <a:pt x="28818" y="88900"/>
                </a:lnTo>
                <a:lnTo>
                  <a:pt x="29278" y="85090"/>
                </a:lnTo>
                <a:lnTo>
                  <a:pt x="29535" y="82550"/>
                </a:lnTo>
                <a:lnTo>
                  <a:pt x="30492" y="77470"/>
                </a:lnTo>
                <a:lnTo>
                  <a:pt x="23590" y="77470"/>
                </a:lnTo>
                <a:lnTo>
                  <a:pt x="19218" y="73671"/>
                </a:lnTo>
                <a:close/>
              </a:path>
              <a:path w="297814" h="218440">
                <a:moveTo>
                  <a:pt x="33627" y="73660"/>
                </a:moveTo>
                <a:lnTo>
                  <a:pt x="31435" y="73671"/>
                </a:lnTo>
                <a:lnTo>
                  <a:pt x="31087" y="74930"/>
                </a:lnTo>
                <a:lnTo>
                  <a:pt x="29535" y="82550"/>
                </a:lnTo>
                <a:lnTo>
                  <a:pt x="29278" y="85090"/>
                </a:lnTo>
                <a:lnTo>
                  <a:pt x="28818" y="88900"/>
                </a:lnTo>
                <a:lnTo>
                  <a:pt x="28201" y="99060"/>
                </a:lnTo>
                <a:lnTo>
                  <a:pt x="27929" y="102870"/>
                </a:lnTo>
                <a:lnTo>
                  <a:pt x="24491" y="106680"/>
                </a:lnTo>
                <a:lnTo>
                  <a:pt x="32007" y="106680"/>
                </a:lnTo>
                <a:lnTo>
                  <a:pt x="32527" y="105410"/>
                </a:lnTo>
                <a:lnTo>
                  <a:pt x="33461" y="102870"/>
                </a:lnTo>
                <a:lnTo>
                  <a:pt x="33359" y="99060"/>
                </a:lnTo>
                <a:lnTo>
                  <a:pt x="33279" y="80010"/>
                </a:lnTo>
                <a:lnTo>
                  <a:pt x="33627" y="73660"/>
                </a:lnTo>
                <a:close/>
              </a:path>
              <a:path w="297814" h="218440">
                <a:moveTo>
                  <a:pt x="28176" y="62230"/>
                </a:moveTo>
                <a:lnTo>
                  <a:pt x="24274" y="62230"/>
                </a:lnTo>
                <a:lnTo>
                  <a:pt x="19411" y="64770"/>
                </a:lnTo>
                <a:lnTo>
                  <a:pt x="18675" y="66040"/>
                </a:lnTo>
                <a:lnTo>
                  <a:pt x="17640" y="69850"/>
                </a:lnTo>
                <a:lnTo>
                  <a:pt x="16984" y="71120"/>
                </a:lnTo>
                <a:lnTo>
                  <a:pt x="16452" y="73671"/>
                </a:lnTo>
                <a:lnTo>
                  <a:pt x="15270" y="81280"/>
                </a:lnTo>
                <a:lnTo>
                  <a:pt x="14972" y="82550"/>
                </a:lnTo>
                <a:lnTo>
                  <a:pt x="14453" y="87630"/>
                </a:lnTo>
                <a:lnTo>
                  <a:pt x="13735" y="99060"/>
                </a:lnTo>
                <a:lnTo>
                  <a:pt x="13554" y="101600"/>
                </a:lnTo>
                <a:lnTo>
                  <a:pt x="16553" y="105410"/>
                </a:lnTo>
                <a:lnTo>
                  <a:pt x="19101" y="105817"/>
                </a:lnTo>
                <a:lnTo>
                  <a:pt x="19031" y="101600"/>
                </a:lnTo>
                <a:lnTo>
                  <a:pt x="18910" y="97790"/>
                </a:lnTo>
                <a:lnTo>
                  <a:pt x="18869" y="80010"/>
                </a:lnTo>
                <a:lnTo>
                  <a:pt x="19218" y="73660"/>
                </a:lnTo>
                <a:lnTo>
                  <a:pt x="19218" y="72390"/>
                </a:lnTo>
                <a:lnTo>
                  <a:pt x="33627" y="72390"/>
                </a:lnTo>
                <a:lnTo>
                  <a:pt x="33627" y="68580"/>
                </a:lnTo>
                <a:lnTo>
                  <a:pt x="33430" y="67310"/>
                </a:lnTo>
                <a:lnTo>
                  <a:pt x="28176" y="62230"/>
                </a:lnTo>
                <a:close/>
              </a:path>
              <a:path w="297814" h="218440">
                <a:moveTo>
                  <a:pt x="33627" y="72390"/>
                </a:moveTo>
                <a:lnTo>
                  <a:pt x="19218" y="72390"/>
                </a:lnTo>
                <a:lnTo>
                  <a:pt x="19218" y="73671"/>
                </a:lnTo>
                <a:lnTo>
                  <a:pt x="23590" y="77470"/>
                </a:lnTo>
                <a:lnTo>
                  <a:pt x="26797" y="77470"/>
                </a:lnTo>
                <a:lnTo>
                  <a:pt x="30674" y="74930"/>
                </a:lnTo>
                <a:lnTo>
                  <a:pt x="30971" y="74930"/>
                </a:lnTo>
                <a:lnTo>
                  <a:pt x="31438" y="73660"/>
                </a:lnTo>
                <a:lnTo>
                  <a:pt x="33627" y="73660"/>
                </a:lnTo>
                <a:lnTo>
                  <a:pt x="33627" y="72390"/>
                </a:lnTo>
                <a:close/>
              </a:path>
              <a:path w="297814" h="218440">
                <a:moveTo>
                  <a:pt x="30971" y="74930"/>
                </a:moveTo>
                <a:lnTo>
                  <a:pt x="30674" y="74930"/>
                </a:lnTo>
                <a:lnTo>
                  <a:pt x="26797" y="77470"/>
                </a:lnTo>
                <a:lnTo>
                  <a:pt x="30492" y="77470"/>
                </a:lnTo>
                <a:lnTo>
                  <a:pt x="30971" y="74930"/>
                </a:lnTo>
                <a:close/>
              </a:path>
              <a:path w="297814" h="218440">
                <a:moveTo>
                  <a:pt x="167778" y="62230"/>
                </a:moveTo>
                <a:lnTo>
                  <a:pt x="137750" y="62230"/>
                </a:lnTo>
                <a:lnTo>
                  <a:pt x="139115" y="63500"/>
                </a:lnTo>
                <a:lnTo>
                  <a:pt x="140602" y="66040"/>
                </a:lnTo>
                <a:lnTo>
                  <a:pt x="141427" y="67310"/>
                </a:lnTo>
                <a:lnTo>
                  <a:pt x="144753" y="71120"/>
                </a:lnTo>
                <a:lnTo>
                  <a:pt x="146752" y="72390"/>
                </a:lnTo>
                <a:lnTo>
                  <a:pt x="152505" y="74930"/>
                </a:lnTo>
                <a:lnTo>
                  <a:pt x="155268" y="74930"/>
                </a:lnTo>
                <a:lnTo>
                  <a:pt x="161202" y="71120"/>
                </a:lnTo>
                <a:lnTo>
                  <a:pt x="162965" y="69850"/>
                </a:lnTo>
                <a:lnTo>
                  <a:pt x="166723" y="63500"/>
                </a:lnTo>
                <a:lnTo>
                  <a:pt x="167778" y="62230"/>
                </a:lnTo>
                <a:close/>
              </a:path>
              <a:path w="297814" h="218440">
                <a:moveTo>
                  <a:pt x="134544" y="31750"/>
                </a:moveTo>
                <a:lnTo>
                  <a:pt x="114608" y="31750"/>
                </a:lnTo>
                <a:lnTo>
                  <a:pt x="115343" y="33020"/>
                </a:lnTo>
                <a:lnTo>
                  <a:pt x="116079" y="33020"/>
                </a:lnTo>
                <a:lnTo>
                  <a:pt x="119631" y="36830"/>
                </a:lnTo>
                <a:lnTo>
                  <a:pt x="121913" y="39370"/>
                </a:lnTo>
                <a:lnTo>
                  <a:pt x="124588" y="41910"/>
                </a:lnTo>
                <a:lnTo>
                  <a:pt x="127820" y="45720"/>
                </a:lnTo>
                <a:lnTo>
                  <a:pt x="128407" y="46990"/>
                </a:lnTo>
                <a:lnTo>
                  <a:pt x="132332" y="53340"/>
                </a:lnTo>
                <a:lnTo>
                  <a:pt x="134880" y="57150"/>
                </a:lnTo>
                <a:lnTo>
                  <a:pt x="136062" y="59690"/>
                </a:lnTo>
                <a:lnTo>
                  <a:pt x="138456" y="63500"/>
                </a:lnTo>
                <a:lnTo>
                  <a:pt x="137750" y="62230"/>
                </a:lnTo>
                <a:lnTo>
                  <a:pt x="167778" y="62230"/>
                </a:lnTo>
                <a:lnTo>
                  <a:pt x="168833" y="60960"/>
                </a:lnTo>
                <a:lnTo>
                  <a:pt x="169648" y="59690"/>
                </a:lnTo>
                <a:lnTo>
                  <a:pt x="151606" y="59690"/>
                </a:lnTo>
                <a:lnTo>
                  <a:pt x="152557" y="58505"/>
                </a:lnTo>
                <a:lnTo>
                  <a:pt x="152059" y="57150"/>
                </a:lnTo>
                <a:lnTo>
                  <a:pt x="151103" y="55880"/>
                </a:lnTo>
                <a:lnTo>
                  <a:pt x="150794" y="55880"/>
                </a:lnTo>
                <a:lnTo>
                  <a:pt x="148230" y="52070"/>
                </a:lnTo>
                <a:lnTo>
                  <a:pt x="146669" y="49530"/>
                </a:lnTo>
                <a:lnTo>
                  <a:pt x="144031" y="44450"/>
                </a:lnTo>
                <a:lnTo>
                  <a:pt x="140281" y="39370"/>
                </a:lnTo>
                <a:lnTo>
                  <a:pt x="139569" y="38100"/>
                </a:lnTo>
                <a:lnTo>
                  <a:pt x="135578" y="33020"/>
                </a:lnTo>
                <a:lnTo>
                  <a:pt x="134544" y="31750"/>
                </a:lnTo>
                <a:close/>
              </a:path>
              <a:path w="297814" h="218440">
                <a:moveTo>
                  <a:pt x="152557" y="58505"/>
                </a:moveTo>
                <a:lnTo>
                  <a:pt x="151606" y="59690"/>
                </a:lnTo>
                <a:lnTo>
                  <a:pt x="153719" y="59690"/>
                </a:lnTo>
                <a:lnTo>
                  <a:pt x="152557" y="58505"/>
                </a:lnTo>
                <a:close/>
              </a:path>
              <a:path w="297814" h="218440">
                <a:moveTo>
                  <a:pt x="239505" y="0"/>
                </a:moveTo>
                <a:lnTo>
                  <a:pt x="221409" y="0"/>
                </a:lnTo>
                <a:lnTo>
                  <a:pt x="217695" y="1270"/>
                </a:lnTo>
                <a:lnTo>
                  <a:pt x="212205" y="3810"/>
                </a:lnTo>
                <a:lnTo>
                  <a:pt x="210633" y="3810"/>
                </a:lnTo>
                <a:lnTo>
                  <a:pt x="207857" y="6350"/>
                </a:lnTo>
                <a:lnTo>
                  <a:pt x="204527" y="7620"/>
                </a:lnTo>
                <a:lnTo>
                  <a:pt x="200461" y="10160"/>
                </a:lnTo>
                <a:lnTo>
                  <a:pt x="197036" y="11430"/>
                </a:lnTo>
                <a:lnTo>
                  <a:pt x="195218" y="12700"/>
                </a:lnTo>
                <a:lnTo>
                  <a:pt x="191046" y="15240"/>
                </a:lnTo>
                <a:lnTo>
                  <a:pt x="188691" y="17780"/>
                </a:lnTo>
                <a:lnTo>
                  <a:pt x="182289" y="22860"/>
                </a:lnTo>
                <a:lnTo>
                  <a:pt x="182646" y="22860"/>
                </a:lnTo>
                <a:lnTo>
                  <a:pt x="179823" y="25400"/>
                </a:lnTo>
                <a:lnTo>
                  <a:pt x="177220" y="27940"/>
                </a:lnTo>
                <a:lnTo>
                  <a:pt x="169484" y="36830"/>
                </a:lnTo>
                <a:lnTo>
                  <a:pt x="167304" y="39370"/>
                </a:lnTo>
                <a:lnTo>
                  <a:pt x="163699" y="43180"/>
                </a:lnTo>
                <a:lnTo>
                  <a:pt x="162643" y="44450"/>
                </a:lnTo>
                <a:lnTo>
                  <a:pt x="158774" y="49530"/>
                </a:lnTo>
                <a:lnTo>
                  <a:pt x="157052" y="52070"/>
                </a:lnTo>
                <a:lnTo>
                  <a:pt x="152557" y="58505"/>
                </a:lnTo>
                <a:lnTo>
                  <a:pt x="153719" y="59690"/>
                </a:lnTo>
                <a:lnTo>
                  <a:pt x="169648" y="59690"/>
                </a:lnTo>
                <a:lnTo>
                  <a:pt x="170463" y="58420"/>
                </a:lnTo>
                <a:lnTo>
                  <a:pt x="174232" y="53340"/>
                </a:lnTo>
                <a:lnTo>
                  <a:pt x="175122" y="52070"/>
                </a:lnTo>
                <a:lnTo>
                  <a:pt x="180150" y="45720"/>
                </a:lnTo>
                <a:lnTo>
                  <a:pt x="187438" y="38100"/>
                </a:lnTo>
                <a:lnTo>
                  <a:pt x="189839" y="35560"/>
                </a:lnTo>
                <a:lnTo>
                  <a:pt x="192403" y="34290"/>
                </a:lnTo>
                <a:lnTo>
                  <a:pt x="192077" y="34290"/>
                </a:lnTo>
                <a:lnTo>
                  <a:pt x="197986" y="29210"/>
                </a:lnTo>
                <a:lnTo>
                  <a:pt x="199937" y="26670"/>
                </a:lnTo>
                <a:lnTo>
                  <a:pt x="203000" y="25400"/>
                </a:lnTo>
                <a:lnTo>
                  <a:pt x="204384" y="24130"/>
                </a:lnTo>
                <a:lnTo>
                  <a:pt x="207228" y="22860"/>
                </a:lnTo>
                <a:lnTo>
                  <a:pt x="211551" y="20320"/>
                </a:lnTo>
                <a:lnTo>
                  <a:pt x="214610" y="19050"/>
                </a:lnTo>
                <a:lnTo>
                  <a:pt x="216810" y="17780"/>
                </a:lnTo>
                <a:lnTo>
                  <a:pt x="217915" y="16510"/>
                </a:lnTo>
                <a:lnTo>
                  <a:pt x="221888" y="15240"/>
                </a:lnTo>
                <a:lnTo>
                  <a:pt x="224598" y="13970"/>
                </a:lnTo>
                <a:lnTo>
                  <a:pt x="253201" y="13970"/>
                </a:lnTo>
                <a:lnTo>
                  <a:pt x="252196" y="11430"/>
                </a:lnTo>
                <a:lnTo>
                  <a:pt x="248283" y="5080"/>
                </a:lnTo>
                <a:lnTo>
                  <a:pt x="245536" y="2540"/>
                </a:lnTo>
                <a:lnTo>
                  <a:pt x="239505" y="0"/>
                </a:lnTo>
                <a:close/>
              </a:path>
              <a:path w="297814" h="218440">
                <a:moveTo>
                  <a:pt x="149965" y="54610"/>
                </a:moveTo>
                <a:lnTo>
                  <a:pt x="150794" y="55880"/>
                </a:lnTo>
                <a:lnTo>
                  <a:pt x="151103" y="55880"/>
                </a:lnTo>
                <a:lnTo>
                  <a:pt x="149965" y="54610"/>
                </a:lnTo>
                <a:close/>
              </a:path>
            </a:pathLst>
          </a:custGeom>
          <a:solidFill>
            <a:srgbClr val="000000"/>
          </a:solidFill>
        </p:spPr>
        <p:txBody>
          <a:bodyPr wrap="square" lIns="0" tIns="0" rIns="0" bIns="0" rtlCol="0"/>
          <a:lstStyle/>
          <a:p>
            <a:endParaRPr/>
          </a:p>
        </p:txBody>
      </p:sp>
      <p:sp>
        <p:nvSpPr>
          <p:cNvPr id="47" name="object 47"/>
          <p:cNvSpPr/>
          <p:nvPr/>
        </p:nvSpPr>
        <p:spPr>
          <a:xfrm>
            <a:off x="3941600" y="660273"/>
            <a:ext cx="220823" cy="159514"/>
          </a:xfrm>
          <a:custGeom>
            <a:avLst/>
            <a:gdLst/>
            <a:ahLst/>
            <a:cxnLst/>
            <a:rect l="l" t="t" r="r" b="b"/>
            <a:pathLst>
              <a:path w="258445" h="186690">
                <a:moveTo>
                  <a:pt x="208291" y="12700"/>
                </a:moveTo>
                <a:lnTo>
                  <a:pt x="208100" y="12700"/>
                </a:lnTo>
                <a:lnTo>
                  <a:pt x="208534" y="15240"/>
                </a:lnTo>
                <a:lnTo>
                  <a:pt x="208798" y="16510"/>
                </a:lnTo>
                <a:lnTo>
                  <a:pt x="209557" y="24130"/>
                </a:lnTo>
                <a:lnTo>
                  <a:pt x="209830" y="26670"/>
                </a:lnTo>
                <a:lnTo>
                  <a:pt x="210085" y="27940"/>
                </a:lnTo>
                <a:lnTo>
                  <a:pt x="210249" y="30480"/>
                </a:lnTo>
                <a:lnTo>
                  <a:pt x="210427" y="34290"/>
                </a:lnTo>
                <a:lnTo>
                  <a:pt x="210552" y="38100"/>
                </a:lnTo>
                <a:lnTo>
                  <a:pt x="210638" y="60960"/>
                </a:lnTo>
                <a:lnTo>
                  <a:pt x="210746" y="72390"/>
                </a:lnTo>
                <a:lnTo>
                  <a:pt x="210639" y="74930"/>
                </a:lnTo>
                <a:lnTo>
                  <a:pt x="210475" y="77470"/>
                </a:lnTo>
                <a:lnTo>
                  <a:pt x="210262" y="80010"/>
                </a:lnTo>
                <a:lnTo>
                  <a:pt x="208423" y="93980"/>
                </a:lnTo>
                <a:lnTo>
                  <a:pt x="207954" y="97790"/>
                </a:lnTo>
                <a:lnTo>
                  <a:pt x="206222" y="110490"/>
                </a:lnTo>
                <a:lnTo>
                  <a:pt x="205798" y="114300"/>
                </a:lnTo>
                <a:lnTo>
                  <a:pt x="205376" y="120650"/>
                </a:lnTo>
                <a:lnTo>
                  <a:pt x="205440" y="135890"/>
                </a:lnTo>
                <a:lnTo>
                  <a:pt x="205526" y="143510"/>
                </a:lnTo>
                <a:lnTo>
                  <a:pt x="204748" y="147320"/>
                </a:lnTo>
                <a:lnTo>
                  <a:pt x="204468" y="151130"/>
                </a:lnTo>
                <a:lnTo>
                  <a:pt x="204960" y="154940"/>
                </a:lnTo>
                <a:lnTo>
                  <a:pt x="232218" y="176530"/>
                </a:lnTo>
                <a:lnTo>
                  <a:pt x="239665" y="181610"/>
                </a:lnTo>
                <a:lnTo>
                  <a:pt x="242808" y="182880"/>
                </a:lnTo>
                <a:lnTo>
                  <a:pt x="249345" y="186690"/>
                </a:lnTo>
                <a:lnTo>
                  <a:pt x="253827" y="186690"/>
                </a:lnTo>
                <a:lnTo>
                  <a:pt x="258307" y="180340"/>
                </a:lnTo>
                <a:lnTo>
                  <a:pt x="257459" y="175260"/>
                </a:lnTo>
                <a:lnTo>
                  <a:pt x="250496" y="170180"/>
                </a:lnTo>
                <a:lnTo>
                  <a:pt x="247173" y="168910"/>
                </a:lnTo>
                <a:lnTo>
                  <a:pt x="225967" y="156210"/>
                </a:lnTo>
                <a:lnTo>
                  <a:pt x="220407" y="152400"/>
                </a:lnTo>
                <a:lnTo>
                  <a:pt x="219020" y="149860"/>
                </a:lnTo>
                <a:lnTo>
                  <a:pt x="219759" y="146050"/>
                </a:lnTo>
                <a:lnTo>
                  <a:pt x="219934" y="144780"/>
                </a:lnTo>
                <a:lnTo>
                  <a:pt x="219848" y="135890"/>
                </a:lnTo>
                <a:lnTo>
                  <a:pt x="219854" y="120650"/>
                </a:lnTo>
                <a:lnTo>
                  <a:pt x="220153" y="115570"/>
                </a:lnTo>
                <a:lnTo>
                  <a:pt x="220545" y="111760"/>
                </a:lnTo>
                <a:lnTo>
                  <a:pt x="222248" y="99060"/>
                </a:lnTo>
                <a:lnTo>
                  <a:pt x="222716" y="95250"/>
                </a:lnTo>
                <a:lnTo>
                  <a:pt x="224024" y="86360"/>
                </a:lnTo>
                <a:lnTo>
                  <a:pt x="224596" y="81280"/>
                </a:lnTo>
                <a:lnTo>
                  <a:pt x="224838" y="78740"/>
                </a:lnTo>
                <a:lnTo>
                  <a:pt x="225053" y="75853"/>
                </a:lnTo>
                <a:lnTo>
                  <a:pt x="224936" y="36827"/>
                </a:lnTo>
                <a:lnTo>
                  <a:pt x="224824" y="33020"/>
                </a:lnTo>
                <a:lnTo>
                  <a:pt x="224621" y="29210"/>
                </a:lnTo>
                <a:lnTo>
                  <a:pt x="224426" y="26670"/>
                </a:lnTo>
                <a:lnTo>
                  <a:pt x="223973" y="22860"/>
                </a:lnTo>
                <a:lnTo>
                  <a:pt x="223387" y="17780"/>
                </a:lnTo>
                <a:lnTo>
                  <a:pt x="223115" y="15240"/>
                </a:lnTo>
                <a:lnTo>
                  <a:pt x="210665" y="15240"/>
                </a:lnTo>
                <a:lnTo>
                  <a:pt x="208291" y="12700"/>
                </a:lnTo>
                <a:close/>
              </a:path>
              <a:path w="258445" h="186690">
                <a:moveTo>
                  <a:pt x="1795" y="179070"/>
                </a:moveTo>
                <a:lnTo>
                  <a:pt x="1795" y="185420"/>
                </a:lnTo>
                <a:lnTo>
                  <a:pt x="16203" y="185420"/>
                </a:lnTo>
                <a:lnTo>
                  <a:pt x="16204" y="182880"/>
                </a:lnTo>
                <a:lnTo>
                  <a:pt x="5021" y="182880"/>
                </a:lnTo>
                <a:lnTo>
                  <a:pt x="1795" y="179070"/>
                </a:lnTo>
                <a:close/>
              </a:path>
              <a:path w="258445" h="186690">
                <a:moveTo>
                  <a:pt x="12979" y="168910"/>
                </a:moveTo>
                <a:lnTo>
                  <a:pt x="5021" y="168910"/>
                </a:lnTo>
                <a:lnTo>
                  <a:pt x="1797" y="171448"/>
                </a:lnTo>
                <a:lnTo>
                  <a:pt x="1795" y="179070"/>
                </a:lnTo>
                <a:lnTo>
                  <a:pt x="5021" y="182880"/>
                </a:lnTo>
                <a:lnTo>
                  <a:pt x="12979" y="182880"/>
                </a:lnTo>
                <a:lnTo>
                  <a:pt x="16203" y="179070"/>
                </a:lnTo>
                <a:lnTo>
                  <a:pt x="16202" y="171448"/>
                </a:lnTo>
                <a:lnTo>
                  <a:pt x="12979" y="168910"/>
                </a:lnTo>
                <a:close/>
              </a:path>
              <a:path w="258445" h="186690">
                <a:moveTo>
                  <a:pt x="16207" y="153655"/>
                </a:moveTo>
                <a:lnTo>
                  <a:pt x="16203" y="179070"/>
                </a:lnTo>
                <a:lnTo>
                  <a:pt x="12979" y="182880"/>
                </a:lnTo>
                <a:lnTo>
                  <a:pt x="16204" y="182880"/>
                </a:lnTo>
                <a:lnTo>
                  <a:pt x="16207" y="153655"/>
                </a:lnTo>
                <a:close/>
              </a:path>
              <a:path w="258445" h="186690">
                <a:moveTo>
                  <a:pt x="16213" y="92351"/>
                </a:moveTo>
                <a:lnTo>
                  <a:pt x="14611" y="96520"/>
                </a:lnTo>
                <a:lnTo>
                  <a:pt x="13511" y="100330"/>
                </a:lnTo>
                <a:lnTo>
                  <a:pt x="11173" y="107950"/>
                </a:lnTo>
                <a:lnTo>
                  <a:pt x="8803" y="115570"/>
                </a:lnTo>
                <a:lnTo>
                  <a:pt x="8319" y="116840"/>
                </a:lnTo>
                <a:lnTo>
                  <a:pt x="4311" y="129540"/>
                </a:lnTo>
                <a:lnTo>
                  <a:pt x="3437" y="132080"/>
                </a:lnTo>
                <a:lnTo>
                  <a:pt x="2024" y="139700"/>
                </a:lnTo>
                <a:lnTo>
                  <a:pt x="1877" y="143510"/>
                </a:lnTo>
                <a:lnTo>
                  <a:pt x="1795" y="171450"/>
                </a:lnTo>
                <a:lnTo>
                  <a:pt x="5021" y="168910"/>
                </a:lnTo>
                <a:lnTo>
                  <a:pt x="16201" y="168910"/>
                </a:lnTo>
                <a:lnTo>
                  <a:pt x="16213" y="92351"/>
                </a:lnTo>
                <a:close/>
              </a:path>
              <a:path w="258445" h="186690">
                <a:moveTo>
                  <a:pt x="16201" y="168910"/>
                </a:moveTo>
                <a:lnTo>
                  <a:pt x="12979" y="168910"/>
                </a:lnTo>
                <a:lnTo>
                  <a:pt x="16202" y="171448"/>
                </a:lnTo>
                <a:lnTo>
                  <a:pt x="16201" y="168910"/>
                </a:lnTo>
                <a:close/>
              </a:path>
              <a:path w="258445" h="186690">
                <a:moveTo>
                  <a:pt x="99898" y="10160"/>
                </a:moveTo>
                <a:lnTo>
                  <a:pt x="98030" y="10160"/>
                </a:lnTo>
                <a:lnTo>
                  <a:pt x="92786" y="11430"/>
                </a:lnTo>
                <a:lnTo>
                  <a:pt x="80043" y="11430"/>
                </a:lnTo>
                <a:lnTo>
                  <a:pt x="76678" y="12700"/>
                </a:lnTo>
                <a:lnTo>
                  <a:pt x="74500" y="12700"/>
                </a:lnTo>
                <a:lnTo>
                  <a:pt x="70173" y="13970"/>
                </a:lnTo>
                <a:lnTo>
                  <a:pt x="68069" y="15240"/>
                </a:lnTo>
                <a:lnTo>
                  <a:pt x="64326" y="19050"/>
                </a:lnTo>
                <a:lnTo>
                  <a:pt x="62904" y="19050"/>
                </a:lnTo>
                <a:lnTo>
                  <a:pt x="54568" y="26670"/>
                </a:lnTo>
                <a:lnTo>
                  <a:pt x="50800" y="30480"/>
                </a:lnTo>
                <a:lnTo>
                  <a:pt x="45043" y="36839"/>
                </a:lnTo>
                <a:lnTo>
                  <a:pt x="43004" y="40756"/>
                </a:lnTo>
                <a:lnTo>
                  <a:pt x="40124" y="45720"/>
                </a:lnTo>
                <a:lnTo>
                  <a:pt x="36766" y="50800"/>
                </a:lnTo>
                <a:lnTo>
                  <a:pt x="32810" y="58420"/>
                </a:lnTo>
                <a:lnTo>
                  <a:pt x="29772" y="63500"/>
                </a:lnTo>
                <a:lnTo>
                  <a:pt x="27458" y="67310"/>
                </a:lnTo>
                <a:lnTo>
                  <a:pt x="21763" y="78740"/>
                </a:lnTo>
                <a:lnTo>
                  <a:pt x="18516" y="86360"/>
                </a:lnTo>
                <a:lnTo>
                  <a:pt x="16213" y="92351"/>
                </a:lnTo>
                <a:lnTo>
                  <a:pt x="16207" y="153655"/>
                </a:lnTo>
                <a:lnTo>
                  <a:pt x="16281" y="144780"/>
                </a:lnTo>
                <a:lnTo>
                  <a:pt x="16402" y="142240"/>
                </a:lnTo>
                <a:lnTo>
                  <a:pt x="17459" y="135890"/>
                </a:lnTo>
                <a:lnTo>
                  <a:pt x="18219" y="133350"/>
                </a:lnTo>
                <a:lnTo>
                  <a:pt x="21525" y="123190"/>
                </a:lnTo>
                <a:lnTo>
                  <a:pt x="22044" y="121920"/>
                </a:lnTo>
                <a:lnTo>
                  <a:pt x="23420" y="116840"/>
                </a:lnTo>
                <a:lnTo>
                  <a:pt x="25523" y="110490"/>
                </a:lnTo>
                <a:lnTo>
                  <a:pt x="27226" y="104140"/>
                </a:lnTo>
                <a:lnTo>
                  <a:pt x="28234" y="101600"/>
                </a:lnTo>
                <a:lnTo>
                  <a:pt x="31831" y="91440"/>
                </a:lnTo>
                <a:lnTo>
                  <a:pt x="34874" y="85090"/>
                </a:lnTo>
                <a:lnTo>
                  <a:pt x="40177" y="73660"/>
                </a:lnTo>
                <a:lnTo>
                  <a:pt x="42346" y="69850"/>
                </a:lnTo>
                <a:lnTo>
                  <a:pt x="50543" y="55880"/>
                </a:lnTo>
                <a:lnTo>
                  <a:pt x="52628" y="53340"/>
                </a:lnTo>
                <a:lnTo>
                  <a:pt x="55196" y="48260"/>
                </a:lnTo>
                <a:lnTo>
                  <a:pt x="56862" y="45720"/>
                </a:lnTo>
                <a:lnTo>
                  <a:pt x="61361" y="40630"/>
                </a:lnTo>
                <a:lnTo>
                  <a:pt x="64490" y="36827"/>
                </a:lnTo>
                <a:lnTo>
                  <a:pt x="71898" y="30480"/>
                </a:lnTo>
                <a:lnTo>
                  <a:pt x="73106" y="30480"/>
                </a:lnTo>
                <a:lnTo>
                  <a:pt x="75733" y="27940"/>
                </a:lnTo>
                <a:lnTo>
                  <a:pt x="76960" y="26670"/>
                </a:lnTo>
                <a:lnTo>
                  <a:pt x="79745" y="26670"/>
                </a:lnTo>
                <a:lnTo>
                  <a:pt x="82181" y="25400"/>
                </a:lnTo>
                <a:lnTo>
                  <a:pt x="113690" y="25400"/>
                </a:lnTo>
                <a:lnTo>
                  <a:pt x="112619" y="22860"/>
                </a:lnTo>
                <a:lnTo>
                  <a:pt x="111890" y="21590"/>
                </a:lnTo>
                <a:lnTo>
                  <a:pt x="109781" y="19050"/>
                </a:lnTo>
                <a:lnTo>
                  <a:pt x="107373" y="15240"/>
                </a:lnTo>
                <a:lnTo>
                  <a:pt x="105815" y="13970"/>
                </a:lnTo>
                <a:lnTo>
                  <a:pt x="99898" y="10160"/>
                </a:lnTo>
                <a:close/>
              </a:path>
              <a:path w="258445" h="186690">
                <a:moveTo>
                  <a:pt x="45" y="45755"/>
                </a:moveTo>
                <a:lnTo>
                  <a:pt x="1014" y="60960"/>
                </a:lnTo>
                <a:lnTo>
                  <a:pt x="1584" y="68580"/>
                </a:lnTo>
                <a:lnTo>
                  <a:pt x="1717" y="71120"/>
                </a:lnTo>
                <a:lnTo>
                  <a:pt x="1795" y="153526"/>
                </a:lnTo>
                <a:lnTo>
                  <a:pt x="1877" y="143510"/>
                </a:lnTo>
                <a:lnTo>
                  <a:pt x="2024" y="139700"/>
                </a:lnTo>
                <a:lnTo>
                  <a:pt x="3437" y="132080"/>
                </a:lnTo>
                <a:lnTo>
                  <a:pt x="4311" y="129540"/>
                </a:lnTo>
                <a:lnTo>
                  <a:pt x="8319" y="116840"/>
                </a:lnTo>
                <a:lnTo>
                  <a:pt x="8803" y="115570"/>
                </a:lnTo>
                <a:lnTo>
                  <a:pt x="11173" y="107950"/>
                </a:lnTo>
                <a:lnTo>
                  <a:pt x="13511" y="100330"/>
                </a:lnTo>
                <a:lnTo>
                  <a:pt x="14611" y="96520"/>
                </a:lnTo>
                <a:lnTo>
                  <a:pt x="16213" y="92351"/>
                </a:lnTo>
                <a:lnTo>
                  <a:pt x="16301" y="77470"/>
                </a:lnTo>
                <a:lnTo>
                  <a:pt x="7002" y="77470"/>
                </a:lnTo>
                <a:lnTo>
                  <a:pt x="3627" y="74930"/>
                </a:lnTo>
                <a:lnTo>
                  <a:pt x="3411" y="69850"/>
                </a:lnTo>
                <a:lnTo>
                  <a:pt x="3079" y="58420"/>
                </a:lnTo>
                <a:lnTo>
                  <a:pt x="2964" y="57150"/>
                </a:lnTo>
                <a:lnTo>
                  <a:pt x="2506" y="53340"/>
                </a:lnTo>
                <a:lnTo>
                  <a:pt x="2251" y="52070"/>
                </a:lnTo>
                <a:lnTo>
                  <a:pt x="1069" y="46562"/>
                </a:lnTo>
                <a:lnTo>
                  <a:pt x="45" y="45755"/>
                </a:lnTo>
                <a:close/>
              </a:path>
              <a:path w="258445" h="186690">
                <a:moveTo>
                  <a:pt x="1069" y="46562"/>
                </a:moveTo>
                <a:lnTo>
                  <a:pt x="3323" y="67310"/>
                </a:lnTo>
                <a:lnTo>
                  <a:pt x="3627" y="74930"/>
                </a:lnTo>
                <a:lnTo>
                  <a:pt x="7002" y="77470"/>
                </a:lnTo>
                <a:lnTo>
                  <a:pt x="14951" y="77470"/>
                </a:lnTo>
                <a:lnTo>
                  <a:pt x="16253" y="75853"/>
                </a:lnTo>
                <a:lnTo>
                  <a:pt x="16149" y="72390"/>
                </a:lnTo>
                <a:lnTo>
                  <a:pt x="15970" y="68580"/>
                </a:lnTo>
                <a:lnTo>
                  <a:pt x="14653" y="48260"/>
                </a:lnTo>
                <a:lnTo>
                  <a:pt x="3225" y="48260"/>
                </a:lnTo>
                <a:lnTo>
                  <a:pt x="1069" y="46562"/>
                </a:lnTo>
                <a:close/>
              </a:path>
              <a:path w="258445" h="186690">
                <a:moveTo>
                  <a:pt x="16253" y="75853"/>
                </a:moveTo>
                <a:lnTo>
                  <a:pt x="14951" y="77470"/>
                </a:lnTo>
                <a:lnTo>
                  <a:pt x="16301" y="77470"/>
                </a:lnTo>
                <a:lnTo>
                  <a:pt x="16253" y="75853"/>
                </a:lnTo>
                <a:close/>
              </a:path>
              <a:path w="258445" h="186690">
                <a:moveTo>
                  <a:pt x="14408" y="40756"/>
                </a:moveTo>
                <a:lnTo>
                  <a:pt x="14436" y="44450"/>
                </a:lnTo>
                <a:lnTo>
                  <a:pt x="14539" y="46562"/>
                </a:lnTo>
                <a:lnTo>
                  <a:pt x="16040" y="69850"/>
                </a:lnTo>
                <a:lnTo>
                  <a:pt x="16149" y="72390"/>
                </a:lnTo>
                <a:lnTo>
                  <a:pt x="16253" y="75853"/>
                </a:lnTo>
                <a:lnTo>
                  <a:pt x="18018" y="73660"/>
                </a:lnTo>
                <a:lnTo>
                  <a:pt x="17771" y="68580"/>
                </a:lnTo>
                <a:lnTo>
                  <a:pt x="17468" y="58420"/>
                </a:lnTo>
                <a:lnTo>
                  <a:pt x="17341" y="55880"/>
                </a:lnTo>
                <a:lnTo>
                  <a:pt x="16719" y="50800"/>
                </a:lnTo>
                <a:lnTo>
                  <a:pt x="16372" y="48260"/>
                </a:lnTo>
                <a:lnTo>
                  <a:pt x="14847" y="41910"/>
                </a:lnTo>
                <a:lnTo>
                  <a:pt x="14408" y="40756"/>
                </a:lnTo>
                <a:close/>
              </a:path>
              <a:path w="258445" h="186690">
                <a:moveTo>
                  <a:pt x="113690" y="25400"/>
                </a:moveTo>
                <a:lnTo>
                  <a:pt x="96862" y="25400"/>
                </a:lnTo>
                <a:lnTo>
                  <a:pt x="98913" y="27940"/>
                </a:lnTo>
                <a:lnTo>
                  <a:pt x="99554" y="29210"/>
                </a:lnTo>
                <a:lnTo>
                  <a:pt x="100081" y="30480"/>
                </a:lnTo>
                <a:lnTo>
                  <a:pt x="102313" y="34290"/>
                </a:lnTo>
                <a:lnTo>
                  <a:pt x="103533" y="36839"/>
                </a:lnTo>
                <a:lnTo>
                  <a:pt x="105737" y="40756"/>
                </a:lnTo>
                <a:lnTo>
                  <a:pt x="106250" y="41910"/>
                </a:lnTo>
                <a:lnTo>
                  <a:pt x="107085" y="43180"/>
                </a:lnTo>
                <a:lnTo>
                  <a:pt x="107364" y="44450"/>
                </a:lnTo>
                <a:lnTo>
                  <a:pt x="109508" y="49530"/>
                </a:lnTo>
                <a:lnTo>
                  <a:pt x="111399" y="55880"/>
                </a:lnTo>
                <a:lnTo>
                  <a:pt x="112083" y="57150"/>
                </a:lnTo>
                <a:lnTo>
                  <a:pt x="113681" y="60960"/>
                </a:lnTo>
                <a:lnTo>
                  <a:pt x="115280" y="63500"/>
                </a:lnTo>
                <a:lnTo>
                  <a:pt x="116752" y="64770"/>
                </a:lnTo>
                <a:lnTo>
                  <a:pt x="122340" y="68580"/>
                </a:lnTo>
                <a:lnTo>
                  <a:pt x="133120" y="68580"/>
                </a:lnTo>
                <a:lnTo>
                  <a:pt x="135509" y="67310"/>
                </a:lnTo>
                <a:lnTo>
                  <a:pt x="140129" y="64770"/>
                </a:lnTo>
                <a:lnTo>
                  <a:pt x="141775" y="63500"/>
                </a:lnTo>
                <a:lnTo>
                  <a:pt x="146571" y="58420"/>
                </a:lnTo>
                <a:lnTo>
                  <a:pt x="148047" y="57150"/>
                </a:lnTo>
                <a:lnTo>
                  <a:pt x="150473" y="54610"/>
                </a:lnTo>
                <a:lnTo>
                  <a:pt x="126589" y="54610"/>
                </a:lnTo>
                <a:lnTo>
                  <a:pt x="126318" y="53340"/>
                </a:lnTo>
                <a:lnTo>
                  <a:pt x="126523" y="53340"/>
                </a:lnTo>
                <a:lnTo>
                  <a:pt x="125262" y="52070"/>
                </a:lnTo>
                <a:lnTo>
                  <a:pt x="124816" y="50800"/>
                </a:lnTo>
                <a:lnTo>
                  <a:pt x="122742" y="44450"/>
                </a:lnTo>
                <a:lnTo>
                  <a:pt x="121133" y="39370"/>
                </a:lnTo>
                <a:lnTo>
                  <a:pt x="120716" y="39370"/>
                </a:lnTo>
                <a:lnTo>
                  <a:pt x="120307" y="38100"/>
                </a:lnTo>
                <a:lnTo>
                  <a:pt x="119071" y="35560"/>
                </a:lnTo>
                <a:lnTo>
                  <a:pt x="118379" y="34290"/>
                </a:lnTo>
                <a:lnTo>
                  <a:pt x="115741" y="29210"/>
                </a:lnTo>
                <a:lnTo>
                  <a:pt x="114761" y="27940"/>
                </a:lnTo>
                <a:lnTo>
                  <a:pt x="113690" y="25400"/>
                </a:lnTo>
                <a:close/>
              </a:path>
              <a:path w="258445" h="186690">
                <a:moveTo>
                  <a:pt x="126318" y="53340"/>
                </a:moveTo>
                <a:lnTo>
                  <a:pt x="126589" y="54610"/>
                </a:lnTo>
                <a:lnTo>
                  <a:pt x="126534" y="53544"/>
                </a:lnTo>
                <a:lnTo>
                  <a:pt x="126318" y="53340"/>
                </a:lnTo>
                <a:close/>
              </a:path>
              <a:path w="258445" h="186690">
                <a:moveTo>
                  <a:pt x="126534" y="53544"/>
                </a:moveTo>
                <a:lnTo>
                  <a:pt x="126589" y="54610"/>
                </a:lnTo>
                <a:lnTo>
                  <a:pt x="127661" y="54610"/>
                </a:lnTo>
                <a:lnTo>
                  <a:pt x="126534" y="53544"/>
                </a:lnTo>
                <a:close/>
              </a:path>
              <a:path w="258445" h="186690">
                <a:moveTo>
                  <a:pt x="214302" y="0"/>
                </a:moveTo>
                <a:lnTo>
                  <a:pt x="211113" y="1270"/>
                </a:lnTo>
                <a:lnTo>
                  <a:pt x="202542" y="1270"/>
                </a:lnTo>
                <a:lnTo>
                  <a:pt x="198600" y="2540"/>
                </a:lnTo>
                <a:lnTo>
                  <a:pt x="192920" y="3810"/>
                </a:lnTo>
                <a:lnTo>
                  <a:pt x="191237" y="5080"/>
                </a:lnTo>
                <a:lnTo>
                  <a:pt x="186223" y="7620"/>
                </a:lnTo>
                <a:lnTo>
                  <a:pt x="183191" y="10160"/>
                </a:lnTo>
                <a:lnTo>
                  <a:pt x="179828" y="11430"/>
                </a:lnTo>
                <a:lnTo>
                  <a:pt x="176237" y="13970"/>
                </a:lnTo>
                <a:lnTo>
                  <a:pt x="177505" y="13970"/>
                </a:lnTo>
                <a:lnTo>
                  <a:pt x="171721" y="17780"/>
                </a:lnTo>
                <a:lnTo>
                  <a:pt x="169513" y="19050"/>
                </a:lnTo>
                <a:lnTo>
                  <a:pt x="167697" y="20320"/>
                </a:lnTo>
                <a:lnTo>
                  <a:pt x="163208" y="22860"/>
                </a:lnTo>
                <a:lnTo>
                  <a:pt x="160804" y="25400"/>
                </a:lnTo>
                <a:lnTo>
                  <a:pt x="152250" y="33020"/>
                </a:lnTo>
                <a:lnTo>
                  <a:pt x="149301" y="35560"/>
                </a:lnTo>
                <a:lnTo>
                  <a:pt x="143313" y="41910"/>
                </a:lnTo>
                <a:lnTo>
                  <a:pt x="138905" y="45755"/>
                </a:lnTo>
                <a:lnTo>
                  <a:pt x="136344" y="48260"/>
                </a:lnTo>
                <a:lnTo>
                  <a:pt x="132535" y="52070"/>
                </a:lnTo>
                <a:lnTo>
                  <a:pt x="131504" y="52070"/>
                </a:lnTo>
                <a:lnTo>
                  <a:pt x="129768" y="53340"/>
                </a:lnTo>
                <a:lnTo>
                  <a:pt x="129273" y="53340"/>
                </a:lnTo>
                <a:lnTo>
                  <a:pt x="127661" y="54610"/>
                </a:lnTo>
                <a:lnTo>
                  <a:pt x="150473" y="54610"/>
                </a:lnTo>
                <a:lnTo>
                  <a:pt x="154111" y="50800"/>
                </a:lnTo>
                <a:lnTo>
                  <a:pt x="159099" y="45720"/>
                </a:lnTo>
                <a:lnTo>
                  <a:pt x="161945" y="43180"/>
                </a:lnTo>
                <a:lnTo>
                  <a:pt x="170066" y="36827"/>
                </a:lnTo>
                <a:lnTo>
                  <a:pt x="172252" y="34290"/>
                </a:lnTo>
                <a:lnTo>
                  <a:pt x="176066" y="31750"/>
                </a:lnTo>
                <a:lnTo>
                  <a:pt x="177636" y="30480"/>
                </a:lnTo>
                <a:lnTo>
                  <a:pt x="180629" y="29210"/>
                </a:lnTo>
                <a:lnTo>
                  <a:pt x="185215" y="25400"/>
                </a:lnTo>
                <a:lnTo>
                  <a:pt x="185742" y="25400"/>
                </a:lnTo>
                <a:lnTo>
                  <a:pt x="187465" y="24130"/>
                </a:lnTo>
                <a:lnTo>
                  <a:pt x="190667" y="22860"/>
                </a:lnTo>
                <a:lnTo>
                  <a:pt x="198117" y="17780"/>
                </a:lnTo>
                <a:lnTo>
                  <a:pt x="198902" y="17780"/>
                </a:lnTo>
                <a:lnTo>
                  <a:pt x="201695" y="16510"/>
                </a:lnTo>
                <a:lnTo>
                  <a:pt x="205000" y="15240"/>
                </a:lnTo>
                <a:lnTo>
                  <a:pt x="208534" y="15240"/>
                </a:lnTo>
                <a:lnTo>
                  <a:pt x="208100" y="12700"/>
                </a:lnTo>
                <a:lnTo>
                  <a:pt x="222843" y="12700"/>
                </a:lnTo>
                <a:lnTo>
                  <a:pt x="222435" y="8890"/>
                </a:lnTo>
                <a:lnTo>
                  <a:pt x="221607" y="5080"/>
                </a:lnTo>
                <a:lnTo>
                  <a:pt x="216354" y="1270"/>
                </a:lnTo>
                <a:lnTo>
                  <a:pt x="214302" y="0"/>
                </a:lnTo>
                <a:close/>
              </a:path>
              <a:path w="258445" h="186690">
                <a:moveTo>
                  <a:pt x="126523" y="53340"/>
                </a:moveTo>
                <a:lnTo>
                  <a:pt x="126318" y="53340"/>
                </a:lnTo>
                <a:lnTo>
                  <a:pt x="126534" y="53544"/>
                </a:lnTo>
                <a:lnTo>
                  <a:pt x="126523" y="53340"/>
                </a:lnTo>
                <a:close/>
              </a:path>
              <a:path w="258445" h="186690">
                <a:moveTo>
                  <a:pt x="14183" y="43180"/>
                </a:moveTo>
                <a:lnTo>
                  <a:pt x="377" y="43180"/>
                </a:lnTo>
                <a:lnTo>
                  <a:pt x="1069" y="46562"/>
                </a:lnTo>
                <a:lnTo>
                  <a:pt x="3225" y="48260"/>
                </a:lnTo>
                <a:lnTo>
                  <a:pt x="8208" y="48260"/>
                </a:lnTo>
                <a:lnTo>
                  <a:pt x="1112" y="45720"/>
                </a:lnTo>
                <a:lnTo>
                  <a:pt x="830" y="44450"/>
                </a:lnTo>
                <a:lnTo>
                  <a:pt x="14311" y="44450"/>
                </a:lnTo>
                <a:lnTo>
                  <a:pt x="14183" y="43180"/>
                </a:lnTo>
                <a:close/>
              </a:path>
              <a:path w="258445" h="186690">
                <a:moveTo>
                  <a:pt x="14311" y="44450"/>
                </a:moveTo>
                <a:lnTo>
                  <a:pt x="830" y="44450"/>
                </a:lnTo>
                <a:lnTo>
                  <a:pt x="1112" y="45720"/>
                </a:lnTo>
                <a:lnTo>
                  <a:pt x="8208" y="48260"/>
                </a:lnTo>
                <a:lnTo>
                  <a:pt x="14311" y="44450"/>
                </a:lnTo>
                <a:close/>
              </a:path>
              <a:path w="258445" h="186690">
                <a:moveTo>
                  <a:pt x="14343" y="41910"/>
                </a:moveTo>
                <a:lnTo>
                  <a:pt x="14233" y="43676"/>
                </a:lnTo>
                <a:lnTo>
                  <a:pt x="14311" y="44450"/>
                </a:lnTo>
                <a:lnTo>
                  <a:pt x="8208" y="48260"/>
                </a:lnTo>
                <a:lnTo>
                  <a:pt x="11183" y="48260"/>
                </a:lnTo>
                <a:lnTo>
                  <a:pt x="14362" y="45755"/>
                </a:lnTo>
                <a:lnTo>
                  <a:pt x="14343" y="41910"/>
                </a:lnTo>
                <a:close/>
              </a:path>
              <a:path w="258445" h="186690">
                <a:moveTo>
                  <a:pt x="14408" y="43676"/>
                </a:moveTo>
                <a:lnTo>
                  <a:pt x="14362" y="45755"/>
                </a:lnTo>
                <a:lnTo>
                  <a:pt x="11183" y="48260"/>
                </a:lnTo>
                <a:lnTo>
                  <a:pt x="14653" y="48260"/>
                </a:lnTo>
                <a:lnTo>
                  <a:pt x="14539" y="46562"/>
                </a:lnTo>
                <a:lnTo>
                  <a:pt x="14408" y="43676"/>
                </a:lnTo>
                <a:close/>
              </a:path>
              <a:path w="258445" h="186690">
                <a:moveTo>
                  <a:pt x="6201" y="34290"/>
                </a:moveTo>
                <a:lnTo>
                  <a:pt x="60" y="38100"/>
                </a:lnTo>
                <a:lnTo>
                  <a:pt x="45" y="45755"/>
                </a:lnTo>
                <a:lnTo>
                  <a:pt x="1069" y="46562"/>
                </a:lnTo>
                <a:lnTo>
                  <a:pt x="637" y="44450"/>
                </a:lnTo>
                <a:lnTo>
                  <a:pt x="506" y="44450"/>
                </a:lnTo>
                <a:lnTo>
                  <a:pt x="377" y="43180"/>
                </a:lnTo>
                <a:lnTo>
                  <a:pt x="14183" y="43180"/>
                </a:lnTo>
                <a:lnTo>
                  <a:pt x="14319" y="41910"/>
                </a:lnTo>
                <a:lnTo>
                  <a:pt x="14361" y="40630"/>
                </a:lnTo>
                <a:lnTo>
                  <a:pt x="14047" y="39370"/>
                </a:lnTo>
                <a:lnTo>
                  <a:pt x="13671" y="38100"/>
                </a:lnTo>
                <a:lnTo>
                  <a:pt x="13330" y="36827"/>
                </a:lnTo>
                <a:lnTo>
                  <a:pt x="6201" y="34290"/>
                </a:lnTo>
                <a:close/>
              </a:path>
              <a:path w="258445" h="186690">
                <a:moveTo>
                  <a:pt x="377" y="43180"/>
                </a:moveTo>
                <a:lnTo>
                  <a:pt x="506" y="44450"/>
                </a:lnTo>
                <a:lnTo>
                  <a:pt x="637" y="44450"/>
                </a:lnTo>
                <a:lnTo>
                  <a:pt x="377" y="43180"/>
                </a:lnTo>
                <a:close/>
              </a:path>
              <a:path w="258445" h="186690">
                <a:moveTo>
                  <a:pt x="14408" y="41910"/>
                </a:moveTo>
                <a:lnTo>
                  <a:pt x="14408" y="43676"/>
                </a:lnTo>
                <a:lnTo>
                  <a:pt x="14408" y="41910"/>
                </a:lnTo>
                <a:close/>
              </a:path>
              <a:path w="258445" h="186690">
                <a:moveTo>
                  <a:pt x="13341" y="36839"/>
                </a:moveTo>
                <a:lnTo>
                  <a:pt x="13671" y="38100"/>
                </a:lnTo>
                <a:lnTo>
                  <a:pt x="14047" y="39370"/>
                </a:lnTo>
                <a:lnTo>
                  <a:pt x="14361" y="40630"/>
                </a:lnTo>
                <a:lnTo>
                  <a:pt x="14408" y="38100"/>
                </a:lnTo>
                <a:lnTo>
                  <a:pt x="13341" y="36839"/>
                </a:lnTo>
                <a:close/>
              </a:path>
              <a:path w="258445" h="186690">
                <a:moveTo>
                  <a:pt x="6201" y="34290"/>
                </a:moveTo>
                <a:lnTo>
                  <a:pt x="3225" y="34290"/>
                </a:lnTo>
                <a:lnTo>
                  <a:pt x="0" y="38100"/>
                </a:lnTo>
                <a:lnTo>
                  <a:pt x="0" y="40630"/>
                </a:lnTo>
                <a:lnTo>
                  <a:pt x="60" y="38100"/>
                </a:lnTo>
                <a:lnTo>
                  <a:pt x="6201" y="34290"/>
                </a:lnTo>
                <a:close/>
              </a:path>
              <a:path w="258445" h="186690">
                <a:moveTo>
                  <a:pt x="11183" y="34290"/>
                </a:moveTo>
                <a:lnTo>
                  <a:pt x="6201" y="34290"/>
                </a:lnTo>
                <a:lnTo>
                  <a:pt x="13330" y="36827"/>
                </a:lnTo>
                <a:lnTo>
                  <a:pt x="11183" y="34290"/>
                </a:lnTo>
                <a:close/>
              </a:path>
              <a:path w="258445" h="186690">
                <a:moveTo>
                  <a:pt x="185742" y="25400"/>
                </a:moveTo>
                <a:lnTo>
                  <a:pt x="185215" y="25400"/>
                </a:lnTo>
                <a:lnTo>
                  <a:pt x="184019" y="26670"/>
                </a:lnTo>
                <a:lnTo>
                  <a:pt x="185742" y="25400"/>
                </a:lnTo>
                <a:close/>
              </a:path>
              <a:path w="258445" h="186690">
                <a:moveTo>
                  <a:pt x="222843" y="12700"/>
                </a:moveTo>
                <a:lnTo>
                  <a:pt x="208291" y="12700"/>
                </a:lnTo>
                <a:lnTo>
                  <a:pt x="210665" y="15240"/>
                </a:lnTo>
                <a:lnTo>
                  <a:pt x="223115" y="15240"/>
                </a:lnTo>
                <a:lnTo>
                  <a:pt x="222843" y="12700"/>
                </a:lnTo>
                <a:close/>
              </a:path>
            </a:pathLst>
          </a:custGeom>
          <a:solidFill>
            <a:srgbClr val="000000"/>
          </a:solidFill>
        </p:spPr>
        <p:txBody>
          <a:bodyPr wrap="square" lIns="0" tIns="0" rIns="0" bIns="0" rtlCol="0"/>
          <a:lstStyle/>
          <a:p>
            <a:endParaRPr/>
          </a:p>
        </p:txBody>
      </p:sp>
      <p:pic>
        <p:nvPicPr>
          <p:cNvPr id="48" name="object 48"/>
          <p:cNvPicPr/>
          <p:nvPr/>
        </p:nvPicPr>
        <p:blipFill>
          <a:blip r:embed="rId24" cstate="print"/>
          <a:stretch>
            <a:fillRect/>
          </a:stretch>
        </p:blipFill>
        <p:spPr>
          <a:xfrm>
            <a:off x="4325129" y="676497"/>
            <a:ext cx="210501" cy="167109"/>
          </a:xfrm>
          <a:prstGeom prst="rect">
            <a:avLst/>
          </a:prstGeom>
        </p:spPr>
      </p:pic>
      <p:sp>
        <p:nvSpPr>
          <p:cNvPr id="49" name="object 49"/>
          <p:cNvSpPr/>
          <p:nvPr/>
        </p:nvSpPr>
        <p:spPr>
          <a:xfrm>
            <a:off x="4215304" y="2313295"/>
            <a:ext cx="171450" cy="232217"/>
          </a:xfrm>
          <a:custGeom>
            <a:avLst/>
            <a:gdLst/>
            <a:ahLst/>
            <a:cxnLst/>
            <a:rect l="l" t="t" r="r" b="b"/>
            <a:pathLst>
              <a:path w="200660" h="271780">
                <a:moveTo>
                  <a:pt x="5627" y="257809"/>
                </a:moveTo>
                <a:lnTo>
                  <a:pt x="0" y="257809"/>
                </a:lnTo>
                <a:lnTo>
                  <a:pt x="0" y="271779"/>
                </a:lnTo>
                <a:lnTo>
                  <a:pt x="5627" y="271779"/>
                </a:lnTo>
                <a:lnTo>
                  <a:pt x="2401" y="269239"/>
                </a:lnTo>
                <a:lnTo>
                  <a:pt x="2401" y="261619"/>
                </a:lnTo>
                <a:lnTo>
                  <a:pt x="5627" y="257809"/>
                </a:lnTo>
                <a:close/>
              </a:path>
              <a:path w="200660" h="271780">
                <a:moveTo>
                  <a:pt x="9606" y="257809"/>
                </a:moveTo>
                <a:lnTo>
                  <a:pt x="5627" y="257809"/>
                </a:lnTo>
                <a:lnTo>
                  <a:pt x="2401" y="261619"/>
                </a:lnTo>
                <a:lnTo>
                  <a:pt x="2401" y="269239"/>
                </a:lnTo>
                <a:lnTo>
                  <a:pt x="5627" y="271779"/>
                </a:lnTo>
                <a:lnTo>
                  <a:pt x="9606" y="271779"/>
                </a:lnTo>
                <a:lnTo>
                  <a:pt x="9606" y="257809"/>
                </a:lnTo>
                <a:close/>
              </a:path>
              <a:path w="200660" h="271780">
                <a:moveTo>
                  <a:pt x="13583" y="257809"/>
                </a:moveTo>
                <a:lnTo>
                  <a:pt x="9606" y="257809"/>
                </a:lnTo>
                <a:lnTo>
                  <a:pt x="9606" y="271779"/>
                </a:lnTo>
                <a:lnTo>
                  <a:pt x="13583" y="271779"/>
                </a:lnTo>
                <a:lnTo>
                  <a:pt x="16809" y="269239"/>
                </a:lnTo>
                <a:lnTo>
                  <a:pt x="16809" y="261619"/>
                </a:lnTo>
                <a:lnTo>
                  <a:pt x="13583" y="257809"/>
                </a:lnTo>
                <a:close/>
              </a:path>
              <a:path w="200660" h="271780">
                <a:moveTo>
                  <a:pt x="116659" y="252729"/>
                </a:moveTo>
                <a:lnTo>
                  <a:pt x="82186" y="252729"/>
                </a:lnTo>
                <a:lnTo>
                  <a:pt x="76027" y="254000"/>
                </a:lnTo>
                <a:lnTo>
                  <a:pt x="74080" y="254000"/>
                </a:lnTo>
                <a:lnTo>
                  <a:pt x="66078" y="255269"/>
                </a:lnTo>
                <a:lnTo>
                  <a:pt x="51765" y="255269"/>
                </a:lnTo>
                <a:lnTo>
                  <a:pt x="29216" y="257809"/>
                </a:lnTo>
                <a:lnTo>
                  <a:pt x="13583" y="257809"/>
                </a:lnTo>
                <a:lnTo>
                  <a:pt x="16809" y="261619"/>
                </a:lnTo>
                <a:lnTo>
                  <a:pt x="16809" y="269239"/>
                </a:lnTo>
                <a:lnTo>
                  <a:pt x="13583" y="271779"/>
                </a:lnTo>
                <a:lnTo>
                  <a:pt x="33012" y="271779"/>
                </a:lnTo>
                <a:lnTo>
                  <a:pt x="33663" y="271741"/>
                </a:lnTo>
                <a:lnTo>
                  <a:pt x="43362" y="269239"/>
                </a:lnTo>
                <a:lnTo>
                  <a:pt x="45109" y="267969"/>
                </a:lnTo>
                <a:lnTo>
                  <a:pt x="52858" y="266700"/>
                </a:lnTo>
                <a:lnTo>
                  <a:pt x="54484" y="265429"/>
                </a:lnTo>
                <a:lnTo>
                  <a:pt x="58534" y="265429"/>
                </a:lnTo>
                <a:lnTo>
                  <a:pt x="60685" y="264159"/>
                </a:lnTo>
                <a:lnTo>
                  <a:pt x="70298" y="262889"/>
                </a:lnTo>
                <a:lnTo>
                  <a:pt x="79005" y="260350"/>
                </a:lnTo>
                <a:lnTo>
                  <a:pt x="85350" y="259079"/>
                </a:lnTo>
                <a:lnTo>
                  <a:pt x="89931" y="257809"/>
                </a:lnTo>
                <a:lnTo>
                  <a:pt x="102327" y="255269"/>
                </a:lnTo>
                <a:lnTo>
                  <a:pt x="110600" y="254000"/>
                </a:lnTo>
                <a:lnTo>
                  <a:pt x="116659" y="252729"/>
                </a:lnTo>
                <a:close/>
              </a:path>
              <a:path w="200660" h="271780">
                <a:moveTo>
                  <a:pt x="33663" y="271741"/>
                </a:moveTo>
                <a:lnTo>
                  <a:pt x="33012" y="271779"/>
                </a:lnTo>
                <a:lnTo>
                  <a:pt x="33515" y="271779"/>
                </a:lnTo>
                <a:lnTo>
                  <a:pt x="33663" y="271741"/>
                </a:lnTo>
                <a:close/>
              </a:path>
              <a:path w="200660" h="271780">
                <a:moveTo>
                  <a:pt x="124589" y="237489"/>
                </a:moveTo>
                <a:lnTo>
                  <a:pt x="117609" y="237489"/>
                </a:lnTo>
                <a:lnTo>
                  <a:pt x="114317" y="238759"/>
                </a:lnTo>
                <a:lnTo>
                  <a:pt x="108059" y="239992"/>
                </a:lnTo>
                <a:lnTo>
                  <a:pt x="107472" y="241300"/>
                </a:lnTo>
                <a:lnTo>
                  <a:pt x="104625" y="245109"/>
                </a:lnTo>
                <a:lnTo>
                  <a:pt x="101523" y="247650"/>
                </a:lnTo>
                <a:lnTo>
                  <a:pt x="97388" y="248919"/>
                </a:lnTo>
                <a:lnTo>
                  <a:pt x="95592" y="250189"/>
                </a:lnTo>
                <a:lnTo>
                  <a:pt x="91752" y="251459"/>
                </a:lnTo>
                <a:lnTo>
                  <a:pt x="86041" y="252729"/>
                </a:lnTo>
                <a:lnTo>
                  <a:pt x="116659" y="252729"/>
                </a:lnTo>
                <a:lnTo>
                  <a:pt x="110600" y="254000"/>
                </a:lnTo>
                <a:lnTo>
                  <a:pt x="102327" y="255269"/>
                </a:lnTo>
                <a:lnTo>
                  <a:pt x="89931" y="257809"/>
                </a:lnTo>
                <a:lnTo>
                  <a:pt x="85350" y="259079"/>
                </a:lnTo>
                <a:lnTo>
                  <a:pt x="79005" y="260350"/>
                </a:lnTo>
                <a:lnTo>
                  <a:pt x="70298" y="262889"/>
                </a:lnTo>
                <a:lnTo>
                  <a:pt x="60685" y="264159"/>
                </a:lnTo>
                <a:lnTo>
                  <a:pt x="58534" y="265429"/>
                </a:lnTo>
                <a:lnTo>
                  <a:pt x="54484" y="265429"/>
                </a:lnTo>
                <a:lnTo>
                  <a:pt x="52858" y="266700"/>
                </a:lnTo>
                <a:lnTo>
                  <a:pt x="45109" y="267969"/>
                </a:lnTo>
                <a:lnTo>
                  <a:pt x="43362" y="269239"/>
                </a:lnTo>
                <a:lnTo>
                  <a:pt x="33663" y="271741"/>
                </a:lnTo>
                <a:lnTo>
                  <a:pt x="54621" y="270509"/>
                </a:lnTo>
                <a:lnTo>
                  <a:pt x="59156" y="269239"/>
                </a:lnTo>
                <a:lnTo>
                  <a:pt x="66993" y="269239"/>
                </a:lnTo>
                <a:lnTo>
                  <a:pt x="75363" y="267969"/>
                </a:lnTo>
                <a:lnTo>
                  <a:pt x="84499" y="267969"/>
                </a:lnTo>
                <a:lnTo>
                  <a:pt x="87038" y="266700"/>
                </a:lnTo>
                <a:lnTo>
                  <a:pt x="89178" y="266700"/>
                </a:lnTo>
                <a:lnTo>
                  <a:pt x="95209" y="265429"/>
                </a:lnTo>
                <a:lnTo>
                  <a:pt x="120926" y="246379"/>
                </a:lnTo>
                <a:lnTo>
                  <a:pt x="123182" y="241300"/>
                </a:lnTo>
                <a:lnTo>
                  <a:pt x="124589" y="237489"/>
                </a:lnTo>
                <a:close/>
              </a:path>
              <a:path w="200660" h="271780">
                <a:moveTo>
                  <a:pt x="51765" y="255269"/>
                </a:moveTo>
                <a:lnTo>
                  <a:pt x="39773" y="255269"/>
                </a:lnTo>
                <a:lnTo>
                  <a:pt x="30956" y="256539"/>
                </a:lnTo>
                <a:lnTo>
                  <a:pt x="27984" y="257809"/>
                </a:lnTo>
                <a:lnTo>
                  <a:pt x="29216" y="257809"/>
                </a:lnTo>
                <a:lnTo>
                  <a:pt x="51765" y="255269"/>
                </a:lnTo>
                <a:close/>
              </a:path>
              <a:path w="200660" h="271780">
                <a:moveTo>
                  <a:pt x="108059" y="239992"/>
                </a:moveTo>
                <a:lnTo>
                  <a:pt x="95222" y="242569"/>
                </a:lnTo>
                <a:lnTo>
                  <a:pt x="87006" y="243839"/>
                </a:lnTo>
                <a:lnTo>
                  <a:pt x="70162" y="247650"/>
                </a:lnTo>
                <a:lnTo>
                  <a:pt x="67393" y="248919"/>
                </a:lnTo>
                <a:lnTo>
                  <a:pt x="57763" y="250189"/>
                </a:lnTo>
                <a:lnTo>
                  <a:pt x="55444" y="250189"/>
                </a:lnTo>
                <a:lnTo>
                  <a:pt x="50815" y="251459"/>
                </a:lnTo>
                <a:lnTo>
                  <a:pt x="49015" y="252729"/>
                </a:lnTo>
                <a:lnTo>
                  <a:pt x="41343" y="255269"/>
                </a:lnTo>
                <a:lnTo>
                  <a:pt x="66078" y="255269"/>
                </a:lnTo>
                <a:lnTo>
                  <a:pt x="74080" y="254000"/>
                </a:lnTo>
                <a:lnTo>
                  <a:pt x="76027" y="254000"/>
                </a:lnTo>
                <a:lnTo>
                  <a:pt x="82186" y="252729"/>
                </a:lnTo>
                <a:lnTo>
                  <a:pt x="86041" y="252729"/>
                </a:lnTo>
                <a:lnTo>
                  <a:pt x="91752" y="251459"/>
                </a:lnTo>
                <a:lnTo>
                  <a:pt x="95592" y="250189"/>
                </a:lnTo>
                <a:lnTo>
                  <a:pt x="97388" y="248919"/>
                </a:lnTo>
                <a:lnTo>
                  <a:pt x="101523" y="247650"/>
                </a:lnTo>
                <a:lnTo>
                  <a:pt x="104625" y="245109"/>
                </a:lnTo>
                <a:lnTo>
                  <a:pt x="107472" y="241300"/>
                </a:lnTo>
                <a:lnTo>
                  <a:pt x="108059" y="239992"/>
                </a:lnTo>
                <a:close/>
              </a:path>
              <a:path w="200660" h="271780">
                <a:moveTo>
                  <a:pt x="156232" y="246379"/>
                </a:moveTo>
                <a:lnTo>
                  <a:pt x="140815" y="246379"/>
                </a:lnTo>
                <a:lnTo>
                  <a:pt x="141063" y="247650"/>
                </a:lnTo>
                <a:lnTo>
                  <a:pt x="141613" y="248973"/>
                </a:lnTo>
                <a:lnTo>
                  <a:pt x="144412" y="250189"/>
                </a:lnTo>
                <a:lnTo>
                  <a:pt x="145182" y="250189"/>
                </a:lnTo>
                <a:lnTo>
                  <a:pt x="142481" y="251277"/>
                </a:lnTo>
                <a:lnTo>
                  <a:pt x="143028" y="252729"/>
                </a:lnTo>
                <a:lnTo>
                  <a:pt x="147275" y="254000"/>
                </a:lnTo>
                <a:lnTo>
                  <a:pt x="154567" y="250189"/>
                </a:lnTo>
                <a:lnTo>
                  <a:pt x="156232" y="246379"/>
                </a:lnTo>
                <a:close/>
              </a:path>
              <a:path w="200660" h="271780">
                <a:moveTo>
                  <a:pt x="149330" y="236219"/>
                </a:moveTo>
                <a:lnTo>
                  <a:pt x="127789" y="236219"/>
                </a:lnTo>
                <a:lnTo>
                  <a:pt x="125178" y="237489"/>
                </a:lnTo>
                <a:lnTo>
                  <a:pt x="124589" y="237489"/>
                </a:lnTo>
                <a:lnTo>
                  <a:pt x="123182" y="241300"/>
                </a:lnTo>
                <a:lnTo>
                  <a:pt x="120926" y="246379"/>
                </a:lnTo>
                <a:lnTo>
                  <a:pt x="119854" y="248919"/>
                </a:lnTo>
                <a:lnTo>
                  <a:pt x="116815" y="252729"/>
                </a:lnTo>
                <a:lnTo>
                  <a:pt x="119730" y="252729"/>
                </a:lnTo>
                <a:lnTo>
                  <a:pt x="126679" y="251459"/>
                </a:lnTo>
                <a:lnTo>
                  <a:pt x="142027" y="251459"/>
                </a:lnTo>
                <a:lnTo>
                  <a:pt x="142481" y="251277"/>
                </a:lnTo>
                <a:lnTo>
                  <a:pt x="141613" y="248973"/>
                </a:lnTo>
                <a:lnTo>
                  <a:pt x="141063" y="247650"/>
                </a:lnTo>
                <a:lnTo>
                  <a:pt x="140815" y="246379"/>
                </a:lnTo>
                <a:lnTo>
                  <a:pt x="156232" y="246379"/>
                </a:lnTo>
                <a:lnTo>
                  <a:pt x="155171" y="243839"/>
                </a:lnTo>
                <a:lnTo>
                  <a:pt x="154810" y="243839"/>
                </a:lnTo>
                <a:lnTo>
                  <a:pt x="154663" y="242744"/>
                </a:lnTo>
                <a:lnTo>
                  <a:pt x="154570" y="242569"/>
                </a:lnTo>
                <a:lnTo>
                  <a:pt x="153620" y="240029"/>
                </a:lnTo>
                <a:lnTo>
                  <a:pt x="152618" y="238759"/>
                </a:lnTo>
                <a:lnTo>
                  <a:pt x="149330" y="236219"/>
                </a:lnTo>
                <a:close/>
              </a:path>
              <a:path w="200660" h="271780">
                <a:moveTo>
                  <a:pt x="141613" y="248973"/>
                </a:moveTo>
                <a:lnTo>
                  <a:pt x="142481" y="251277"/>
                </a:lnTo>
                <a:lnTo>
                  <a:pt x="145182" y="250189"/>
                </a:lnTo>
                <a:lnTo>
                  <a:pt x="144412" y="250189"/>
                </a:lnTo>
                <a:lnTo>
                  <a:pt x="141613" y="248973"/>
                </a:lnTo>
                <a:close/>
              </a:path>
              <a:path w="200660" h="271780">
                <a:moveTo>
                  <a:pt x="140815" y="246379"/>
                </a:moveTo>
                <a:lnTo>
                  <a:pt x="140996" y="247650"/>
                </a:lnTo>
                <a:lnTo>
                  <a:pt x="140815" y="246379"/>
                </a:lnTo>
                <a:close/>
              </a:path>
              <a:path w="200660" h="271780">
                <a:moveTo>
                  <a:pt x="154640" y="242569"/>
                </a:moveTo>
                <a:lnTo>
                  <a:pt x="154810" y="243839"/>
                </a:lnTo>
                <a:lnTo>
                  <a:pt x="154713" y="242744"/>
                </a:lnTo>
                <a:lnTo>
                  <a:pt x="154640" y="242569"/>
                </a:lnTo>
                <a:close/>
              </a:path>
              <a:path w="200660" h="271780">
                <a:moveTo>
                  <a:pt x="154713" y="242744"/>
                </a:moveTo>
                <a:lnTo>
                  <a:pt x="154868" y="243839"/>
                </a:lnTo>
                <a:lnTo>
                  <a:pt x="155171" y="243839"/>
                </a:lnTo>
                <a:lnTo>
                  <a:pt x="154713" y="242744"/>
                </a:lnTo>
                <a:close/>
              </a:path>
              <a:path w="200660" h="271780">
                <a:moveTo>
                  <a:pt x="154688" y="242569"/>
                </a:moveTo>
                <a:lnTo>
                  <a:pt x="154713" y="242744"/>
                </a:lnTo>
                <a:lnTo>
                  <a:pt x="154688" y="242569"/>
                </a:lnTo>
                <a:close/>
              </a:path>
              <a:path w="200660" h="271780">
                <a:moveTo>
                  <a:pt x="170674" y="51728"/>
                </a:moveTo>
                <a:lnTo>
                  <a:pt x="163217" y="58419"/>
                </a:lnTo>
                <a:lnTo>
                  <a:pt x="160167" y="60959"/>
                </a:lnTo>
                <a:lnTo>
                  <a:pt x="152190" y="66039"/>
                </a:lnTo>
                <a:lnTo>
                  <a:pt x="152716" y="66039"/>
                </a:lnTo>
                <a:lnTo>
                  <a:pt x="136834" y="105409"/>
                </a:lnTo>
                <a:lnTo>
                  <a:pt x="135309" y="111759"/>
                </a:lnTo>
                <a:lnTo>
                  <a:pt x="133787" y="116839"/>
                </a:lnTo>
                <a:lnTo>
                  <a:pt x="132261" y="123189"/>
                </a:lnTo>
                <a:lnTo>
                  <a:pt x="130724" y="130809"/>
                </a:lnTo>
                <a:lnTo>
                  <a:pt x="128592" y="139700"/>
                </a:lnTo>
                <a:lnTo>
                  <a:pt x="126930" y="147319"/>
                </a:lnTo>
                <a:lnTo>
                  <a:pt x="124877" y="158750"/>
                </a:lnTo>
                <a:lnTo>
                  <a:pt x="122511" y="175259"/>
                </a:lnTo>
                <a:lnTo>
                  <a:pt x="121149" y="184150"/>
                </a:lnTo>
                <a:lnTo>
                  <a:pt x="120111" y="189229"/>
                </a:lnTo>
                <a:lnTo>
                  <a:pt x="117938" y="201929"/>
                </a:lnTo>
                <a:lnTo>
                  <a:pt x="116789" y="207009"/>
                </a:lnTo>
                <a:lnTo>
                  <a:pt x="114973" y="215900"/>
                </a:lnTo>
                <a:lnTo>
                  <a:pt x="113907" y="222250"/>
                </a:lnTo>
                <a:lnTo>
                  <a:pt x="113504" y="223519"/>
                </a:lnTo>
                <a:lnTo>
                  <a:pt x="112048" y="229869"/>
                </a:lnTo>
                <a:lnTo>
                  <a:pt x="111025" y="232409"/>
                </a:lnTo>
                <a:lnTo>
                  <a:pt x="108059" y="239992"/>
                </a:lnTo>
                <a:lnTo>
                  <a:pt x="114317" y="238759"/>
                </a:lnTo>
                <a:lnTo>
                  <a:pt x="117609" y="237489"/>
                </a:lnTo>
                <a:lnTo>
                  <a:pt x="124589" y="237489"/>
                </a:lnTo>
                <a:lnTo>
                  <a:pt x="125807" y="233679"/>
                </a:lnTo>
                <a:lnTo>
                  <a:pt x="127535" y="227329"/>
                </a:lnTo>
                <a:lnTo>
                  <a:pt x="128002" y="224789"/>
                </a:lnTo>
                <a:lnTo>
                  <a:pt x="129636" y="217169"/>
                </a:lnTo>
                <a:lnTo>
                  <a:pt x="130931" y="209550"/>
                </a:lnTo>
                <a:lnTo>
                  <a:pt x="132093" y="204469"/>
                </a:lnTo>
                <a:lnTo>
                  <a:pt x="134298" y="191769"/>
                </a:lnTo>
                <a:lnTo>
                  <a:pt x="135351" y="186689"/>
                </a:lnTo>
                <a:lnTo>
                  <a:pt x="136747" y="177800"/>
                </a:lnTo>
                <a:lnTo>
                  <a:pt x="139099" y="161289"/>
                </a:lnTo>
                <a:lnTo>
                  <a:pt x="141069" y="151129"/>
                </a:lnTo>
                <a:lnTo>
                  <a:pt x="153095" y="100329"/>
                </a:lnTo>
                <a:lnTo>
                  <a:pt x="162203" y="72389"/>
                </a:lnTo>
                <a:lnTo>
                  <a:pt x="168121" y="57150"/>
                </a:lnTo>
                <a:lnTo>
                  <a:pt x="170674" y="51728"/>
                </a:lnTo>
                <a:close/>
              </a:path>
              <a:path w="200660" h="271780">
                <a:moveTo>
                  <a:pt x="100105" y="52069"/>
                </a:moveTo>
                <a:lnTo>
                  <a:pt x="52632" y="52069"/>
                </a:lnTo>
                <a:lnTo>
                  <a:pt x="48285" y="58419"/>
                </a:lnTo>
                <a:lnTo>
                  <a:pt x="48146" y="59689"/>
                </a:lnTo>
                <a:lnTo>
                  <a:pt x="48121" y="64769"/>
                </a:lnTo>
                <a:lnTo>
                  <a:pt x="48214" y="72389"/>
                </a:lnTo>
                <a:lnTo>
                  <a:pt x="47865" y="80009"/>
                </a:lnTo>
                <a:lnTo>
                  <a:pt x="48158" y="82550"/>
                </a:lnTo>
                <a:lnTo>
                  <a:pt x="52871" y="88900"/>
                </a:lnTo>
                <a:lnTo>
                  <a:pt x="55043" y="90169"/>
                </a:lnTo>
                <a:lnTo>
                  <a:pt x="61022" y="91439"/>
                </a:lnTo>
                <a:lnTo>
                  <a:pt x="64682" y="92709"/>
                </a:lnTo>
                <a:lnTo>
                  <a:pt x="100697" y="92709"/>
                </a:lnTo>
                <a:lnTo>
                  <a:pt x="104155" y="91439"/>
                </a:lnTo>
                <a:lnTo>
                  <a:pt x="105390" y="91439"/>
                </a:lnTo>
                <a:lnTo>
                  <a:pt x="109566" y="90169"/>
                </a:lnTo>
                <a:lnTo>
                  <a:pt x="111991" y="88900"/>
                </a:lnTo>
                <a:lnTo>
                  <a:pt x="119480" y="85089"/>
                </a:lnTo>
                <a:lnTo>
                  <a:pt x="127491" y="81279"/>
                </a:lnTo>
                <a:lnTo>
                  <a:pt x="131785" y="80009"/>
                </a:lnTo>
                <a:lnTo>
                  <a:pt x="133715" y="78739"/>
                </a:lnTo>
                <a:lnTo>
                  <a:pt x="70575" y="78739"/>
                </a:lnTo>
                <a:lnTo>
                  <a:pt x="67489" y="77469"/>
                </a:lnTo>
                <a:lnTo>
                  <a:pt x="62448" y="77469"/>
                </a:lnTo>
                <a:lnTo>
                  <a:pt x="61781" y="76460"/>
                </a:lnTo>
                <a:lnTo>
                  <a:pt x="61113" y="76200"/>
                </a:lnTo>
                <a:lnTo>
                  <a:pt x="62449" y="76200"/>
                </a:lnTo>
                <a:lnTo>
                  <a:pt x="62565" y="73659"/>
                </a:lnTo>
                <a:lnTo>
                  <a:pt x="62528" y="64769"/>
                </a:lnTo>
                <a:lnTo>
                  <a:pt x="61239" y="64769"/>
                </a:lnTo>
                <a:lnTo>
                  <a:pt x="62539" y="63538"/>
                </a:lnTo>
                <a:lnTo>
                  <a:pt x="103329" y="63500"/>
                </a:lnTo>
                <a:lnTo>
                  <a:pt x="103329" y="55879"/>
                </a:lnTo>
                <a:lnTo>
                  <a:pt x="100105" y="52069"/>
                </a:lnTo>
                <a:close/>
              </a:path>
              <a:path w="200660" h="271780">
                <a:moveTo>
                  <a:pt x="158582" y="43496"/>
                </a:moveTo>
                <a:lnTo>
                  <a:pt x="154359" y="46989"/>
                </a:lnTo>
                <a:lnTo>
                  <a:pt x="151559" y="49529"/>
                </a:lnTo>
                <a:lnTo>
                  <a:pt x="143885" y="54609"/>
                </a:lnTo>
                <a:lnTo>
                  <a:pt x="144391" y="54609"/>
                </a:lnTo>
                <a:lnTo>
                  <a:pt x="135902" y="59689"/>
                </a:lnTo>
                <a:lnTo>
                  <a:pt x="133236" y="62229"/>
                </a:lnTo>
                <a:lnTo>
                  <a:pt x="129049" y="64769"/>
                </a:lnTo>
                <a:lnTo>
                  <a:pt x="124993" y="67309"/>
                </a:lnTo>
                <a:lnTo>
                  <a:pt x="121048" y="68579"/>
                </a:lnTo>
                <a:lnTo>
                  <a:pt x="112848" y="72389"/>
                </a:lnTo>
                <a:lnTo>
                  <a:pt x="106207" y="76200"/>
                </a:lnTo>
                <a:lnTo>
                  <a:pt x="104188" y="76200"/>
                </a:lnTo>
                <a:lnTo>
                  <a:pt x="101239" y="77469"/>
                </a:lnTo>
                <a:lnTo>
                  <a:pt x="100481" y="77469"/>
                </a:lnTo>
                <a:lnTo>
                  <a:pt x="98478" y="78739"/>
                </a:lnTo>
                <a:lnTo>
                  <a:pt x="133715" y="78739"/>
                </a:lnTo>
                <a:lnTo>
                  <a:pt x="137575" y="76200"/>
                </a:lnTo>
                <a:lnTo>
                  <a:pt x="141076" y="73659"/>
                </a:lnTo>
                <a:lnTo>
                  <a:pt x="143957" y="72389"/>
                </a:lnTo>
                <a:lnTo>
                  <a:pt x="147953" y="69492"/>
                </a:lnTo>
                <a:lnTo>
                  <a:pt x="148703" y="67309"/>
                </a:lnTo>
                <a:lnTo>
                  <a:pt x="154882" y="52069"/>
                </a:lnTo>
                <a:lnTo>
                  <a:pt x="157415" y="45719"/>
                </a:lnTo>
                <a:lnTo>
                  <a:pt x="158582" y="43496"/>
                </a:lnTo>
                <a:close/>
              </a:path>
              <a:path w="200660" h="271780">
                <a:moveTo>
                  <a:pt x="62449" y="76720"/>
                </a:moveTo>
                <a:lnTo>
                  <a:pt x="62472" y="77469"/>
                </a:lnTo>
                <a:lnTo>
                  <a:pt x="64375" y="77469"/>
                </a:lnTo>
                <a:lnTo>
                  <a:pt x="62449" y="76720"/>
                </a:lnTo>
                <a:close/>
              </a:path>
              <a:path w="200660" h="271780">
                <a:moveTo>
                  <a:pt x="61781" y="76460"/>
                </a:moveTo>
                <a:lnTo>
                  <a:pt x="62448" y="77434"/>
                </a:lnTo>
                <a:lnTo>
                  <a:pt x="62449" y="76720"/>
                </a:lnTo>
                <a:lnTo>
                  <a:pt x="61781" y="76460"/>
                </a:lnTo>
                <a:close/>
              </a:path>
              <a:path w="200660" h="271780">
                <a:moveTo>
                  <a:pt x="62449" y="76200"/>
                </a:moveTo>
                <a:lnTo>
                  <a:pt x="61603" y="76200"/>
                </a:lnTo>
                <a:lnTo>
                  <a:pt x="61781" y="76460"/>
                </a:lnTo>
                <a:lnTo>
                  <a:pt x="62449" y="76720"/>
                </a:lnTo>
                <a:lnTo>
                  <a:pt x="62449" y="76200"/>
                </a:lnTo>
                <a:close/>
              </a:path>
              <a:path w="200660" h="271780">
                <a:moveTo>
                  <a:pt x="185856" y="7619"/>
                </a:moveTo>
                <a:lnTo>
                  <a:pt x="185520" y="8889"/>
                </a:lnTo>
                <a:lnTo>
                  <a:pt x="184298" y="13969"/>
                </a:lnTo>
                <a:lnTo>
                  <a:pt x="182845" y="16509"/>
                </a:lnTo>
                <a:lnTo>
                  <a:pt x="182051" y="17779"/>
                </a:lnTo>
                <a:lnTo>
                  <a:pt x="178020" y="21589"/>
                </a:lnTo>
                <a:lnTo>
                  <a:pt x="177186" y="22859"/>
                </a:lnTo>
                <a:lnTo>
                  <a:pt x="175507" y="24129"/>
                </a:lnTo>
                <a:lnTo>
                  <a:pt x="174721" y="25400"/>
                </a:lnTo>
                <a:lnTo>
                  <a:pt x="170418" y="31750"/>
                </a:lnTo>
                <a:lnTo>
                  <a:pt x="169320" y="33019"/>
                </a:lnTo>
                <a:lnTo>
                  <a:pt x="165407" y="38100"/>
                </a:lnTo>
                <a:lnTo>
                  <a:pt x="162035" y="40639"/>
                </a:lnTo>
                <a:lnTo>
                  <a:pt x="158582" y="43496"/>
                </a:lnTo>
                <a:lnTo>
                  <a:pt x="157415" y="45719"/>
                </a:lnTo>
                <a:lnTo>
                  <a:pt x="154882" y="52069"/>
                </a:lnTo>
                <a:lnTo>
                  <a:pt x="148703" y="67309"/>
                </a:lnTo>
                <a:lnTo>
                  <a:pt x="147953" y="69492"/>
                </a:lnTo>
                <a:lnTo>
                  <a:pt x="152716" y="66039"/>
                </a:lnTo>
                <a:lnTo>
                  <a:pt x="152190" y="66039"/>
                </a:lnTo>
                <a:lnTo>
                  <a:pt x="160167" y="60959"/>
                </a:lnTo>
                <a:lnTo>
                  <a:pt x="163217" y="58419"/>
                </a:lnTo>
                <a:lnTo>
                  <a:pt x="170674" y="51728"/>
                </a:lnTo>
                <a:lnTo>
                  <a:pt x="175366" y="41909"/>
                </a:lnTo>
                <a:lnTo>
                  <a:pt x="177582" y="38100"/>
                </a:lnTo>
                <a:lnTo>
                  <a:pt x="186944" y="22859"/>
                </a:lnTo>
                <a:lnTo>
                  <a:pt x="188508" y="21589"/>
                </a:lnTo>
                <a:lnTo>
                  <a:pt x="192044" y="16509"/>
                </a:lnTo>
                <a:lnTo>
                  <a:pt x="193166" y="15239"/>
                </a:lnTo>
                <a:lnTo>
                  <a:pt x="190096" y="15239"/>
                </a:lnTo>
                <a:lnTo>
                  <a:pt x="185337" y="10159"/>
                </a:lnTo>
                <a:lnTo>
                  <a:pt x="185856" y="7619"/>
                </a:lnTo>
                <a:close/>
              </a:path>
              <a:path w="200660" h="271780">
                <a:moveTo>
                  <a:pt x="103329" y="63500"/>
                </a:moveTo>
                <a:lnTo>
                  <a:pt x="62580" y="63500"/>
                </a:lnTo>
                <a:lnTo>
                  <a:pt x="62528" y="64769"/>
                </a:lnTo>
                <a:lnTo>
                  <a:pt x="72547" y="64769"/>
                </a:lnTo>
                <a:lnTo>
                  <a:pt x="73680" y="66039"/>
                </a:lnTo>
                <a:lnTo>
                  <a:pt x="84142" y="66039"/>
                </a:lnTo>
                <a:lnTo>
                  <a:pt x="86266" y="67309"/>
                </a:lnTo>
                <a:lnTo>
                  <a:pt x="100105" y="67309"/>
                </a:lnTo>
                <a:lnTo>
                  <a:pt x="103329" y="63500"/>
                </a:lnTo>
                <a:close/>
              </a:path>
              <a:path w="200660" h="271780">
                <a:moveTo>
                  <a:pt x="62539" y="63538"/>
                </a:moveTo>
                <a:lnTo>
                  <a:pt x="61239" y="64769"/>
                </a:lnTo>
                <a:lnTo>
                  <a:pt x="62528" y="64769"/>
                </a:lnTo>
                <a:lnTo>
                  <a:pt x="62539" y="63538"/>
                </a:lnTo>
                <a:close/>
              </a:path>
              <a:path w="200660" h="271780">
                <a:moveTo>
                  <a:pt x="74970" y="50800"/>
                </a:moveTo>
                <a:lnTo>
                  <a:pt x="58367" y="50800"/>
                </a:lnTo>
                <a:lnTo>
                  <a:pt x="54759" y="52069"/>
                </a:lnTo>
                <a:lnTo>
                  <a:pt x="80848" y="52069"/>
                </a:lnTo>
                <a:lnTo>
                  <a:pt x="74970" y="50800"/>
                </a:lnTo>
                <a:close/>
              </a:path>
              <a:path w="200660" h="271780">
                <a:moveTo>
                  <a:pt x="199180" y="13969"/>
                </a:moveTo>
                <a:lnTo>
                  <a:pt x="194288" y="13969"/>
                </a:lnTo>
                <a:lnTo>
                  <a:pt x="192044" y="16509"/>
                </a:lnTo>
                <a:lnTo>
                  <a:pt x="188508" y="21589"/>
                </a:lnTo>
                <a:lnTo>
                  <a:pt x="186944" y="22859"/>
                </a:lnTo>
                <a:lnTo>
                  <a:pt x="177582" y="38100"/>
                </a:lnTo>
                <a:lnTo>
                  <a:pt x="175366" y="41909"/>
                </a:lnTo>
                <a:lnTo>
                  <a:pt x="170674" y="51728"/>
                </a:lnTo>
                <a:lnTo>
                  <a:pt x="171709" y="50800"/>
                </a:lnTo>
                <a:lnTo>
                  <a:pt x="175512" y="48259"/>
                </a:lnTo>
                <a:lnTo>
                  <a:pt x="180435" y="41909"/>
                </a:lnTo>
                <a:lnTo>
                  <a:pt x="181837" y="40639"/>
                </a:lnTo>
                <a:lnTo>
                  <a:pt x="186336" y="34289"/>
                </a:lnTo>
                <a:lnTo>
                  <a:pt x="186998" y="33019"/>
                </a:lnTo>
                <a:lnTo>
                  <a:pt x="188221" y="31750"/>
                </a:lnTo>
                <a:lnTo>
                  <a:pt x="188854" y="31750"/>
                </a:lnTo>
                <a:lnTo>
                  <a:pt x="193413" y="26669"/>
                </a:lnTo>
                <a:lnTo>
                  <a:pt x="194796" y="24129"/>
                </a:lnTo>
                <a:lnTo>
                  <a:pt x="197845" y="19050"/>
                </a:lnTo>
                <a:lnTo>
                  <a:pt x="199180" y="13969"/>
                </a:lnTo>
                <a:close/>
              </a:path>
              <a:path w="200660" h="271780">
                <a:moveTo>
                  <a:pt x="195270" y="0"/>
                </a:moveTo>
                <a:lnTo>
                  <a:pt x="191582" y="0"/>
                </a:lnTo>
                <a:lnTo>
                  <a:pt x="185558" y="2539"/>
                </a:lnTo>
                <a:lnTo>
                  <a:pt x="182871" y="5079"/>
                </a:lnTo>
                <a:lnTo>
                  <a:pt x="176842" y="12700"/>
                </a:lnTo>
                <a:lnTo>
                  <a:pt x="175002" y="15239"/>
                </a:lnTo>
                <a:lnTo>
                  <a:pt x="165116" y="31750"/>
                </a:lnTo>
                <a:lnTo>
                  <a:pt x="162749" y="35559"/>
                </a:lnTo>
                <a:lnTo>
                  <a:pt x="158582" y="43496"/>
                </a:lnTo>
                <a:lnTo>
                  <a:pt x="162035" y="40639"/>
                </a:lnTo>
                <a:lnTo>
                  <a:pt x="165407" y="38100"/>
                </a:lnTo>
                <a:lnTo>
                  <a:pt x="169320" y="33019"/>
                </a:lnTo>
                <a:lnTo>
                  <a:pt x="170418" y="31750"/>
                </a:lnTo>
                <a:lnTo>
                  <a:pt x="174721" y="25400"/>
                </a:lnTo>
                <a:lnTo>
                  <a:pt x="175507" y="24129"/>
                </a:lnTo>
                <a:lnTo>
                  <a:pt x="177186" y="22859"/>
                </a:lnTo>
                <a:lnTo>
                  <a:pt x="178020" y="21589"/>
                </a:lnTo>
                <a:lnTo>
                  <a:pt x="182051" y="17779"/>
                </a:lnTo>
                <a:lnTo>
                  <a:pt x="182845" y="16509"/>
                </a:lnTo>
                <a:lnTo>
                  <a:pt x="184298" y="13969"/>
                </a:lnTo>
                <a:lnTo>
                  <a:pt x="185520" y="8889"/>
                </a:lnTo>
                <a:lnTo>
                  <a:pt x="185856" y="7619"/>
                </a:lnTo>
                <a:lnTo>
                  <a:pt x="200255" y="7619"/>
                </a:lnTo>
                <a:lnTo>
                  <a:pt x="200314" y="6350"/>
                </a:lnTo>
                <a:lnTo>
                  <a:pt x="199731" y="5079"/>
                </a:lnTo>
                <a:lnTo>
                  <a:pt x="195270" y="0"/>
                </a:lnTo>
                <a:close/>
              </a:path>
              <a:path w="200660" h="271780">
                <a:moveTo>
                  <a:pt x="200255" y="7619"/>
                </a:moveTo>
                <a:lnTo>
                  <a:pt x="185856" y="7619"/>
                </a:lnTo>
                <a:lnTo>
                  <a:pt x="185337" y="10159"/>
                </a:lnTo>
                <a:lnTo>
                  <a:pt x="190096" y="15239"/>
                </a:lnTo>
                <a:lnTo>
                  <a:pt x="192274" y="15239"/>
                </a:lnTo>
                <a:lnTo>
                  <a:pt x="194288" y="13969"/>
                </a:lnTo>
                <a:lnTo>
                  <a:pt x="199180" y="13969"/>
                </a:lnTo>
                <a:lnTo>
                  <a:pt x="199514" y="12700"/>
                </a:lnTo>
                <a:lnTo>
                  <a:pt x="200046" y="10159"/>
                </a:lnTo>
                <a:lnTo>
                  <a:pt x="200196" y="8889"/>
                </a:lnTo>
                <a:lnTo>
                  <a:pt x="200255" y="7619"/>
                </a:lnTo>
                <a:close/>
              </a:path>
              <a:path w="200660" h="271780">
                <a:moveTo>
                  <a:pt x="194288" y="13969"/>
                </a:moveTo>
                <a:lnTo>
                  <a:pt x="192274" y="15239"/>
                </a:lnTo>
                <a:lnTo>
                  <a:pt x="193166" y="15239"/>
                </a:lnTo>
                <a:lnTo>
                  <a:pt x="194288" y="13969"/>
                </a:lnTo>
                <a:close/>
              </a:path>
            </a:pathLst>
          </a:custGeom>
          <a:solidFill>
            <a:srgbClr val="000000"/>
          </a:solidFill>
        </p:spPr>
        <p:txBody>
          <a:bodyPr wrap="square" lIns="0" tIns="0" rIns="0" bIns="0" rtlCol="0"/>
          <a:lstStyle/>
          <a:p>
            <a:endParaRPr/>
          </a:p>
        </p:txBody>
      </p:sp>
      <p:pic>
        <p:nvPicPr>
          <p:cNvPr id="50" name="object 50"/>
          <p:cNvPicPr/>
          <p:nvPr/>
        </p:nvPicPr>
        <p:blipFill>
          <a:blip r:embed="rId25" cstate="print"/>
          <a:stretch>
            <a:fillRect/>
          </a:stretch>
        </p:blipFill>
        <p:spPr>
          <a:xfrm>
            <a:off x="4731467" y="1415064"/>
            <a:ext cx="114454" cy="191365"/>
          </a:xfrm>
          <a:prstGeom prst="rect">
            <a:avLst/>
          </a:prstGeom>
        </p:spPr>
      </p:pic>
      <p:sp>
        <p:nvSpPr>
          <p:cNvPr id="51" name="object 51"/>
          <p:cNvSpPr/>
          <p:nvPr/>
        </p:nvSpPr>
        <p:spPr>
          <a:xfrm>
            <a:off x="4689920" y="1953876"/>
            <a:ext cx="150290" cy="218110"/>
          </a:xfrm>
          <a:custGeom>
            <a:avLst/>
            <a:gdLst/>
            <a:ahLst/>
            <a:cxnLst/>
            <a:rect l="l" t="t" r="r" b="b"/>
            <a:pathLst>
              <a:path w="175895" h="255269">
                <a:moveTo>
                  <a:pt x="54657" y="116657"/>
                </a:moveTo>
                <a:lnTo>
                  <a:pt x="49348" y="121920"/>
                </a:lnTo>
                <a:lnTo>
                  <a:pt x="46559" y="124460"/>
                </a:lnTo>
                <a:lnTo>
                  <a:pt x="40490" y="129439"/>
                </a:lnTo>
                <a:lnTo>
                  <a:pt x="39187" y="130810"/>
                </a:lnTo>
                <a:lnTo>
                  <a:pt x="33875" y="137160"/>
                </a:lnTo>
                <a:lnTo>
                  <a:pt x="28585" y="142240"/>
                </a:lnTo>
                <a:lnTo>
                  <a:pt x="24228" y="147320"/>
                </a:lnTo>
                <a:lnTo>
                  <a:pt x="20517" y="152400"/>
                </a:lnTo>
                <a:lnTo>
                  <a:pt x="17165" y="156210"/>
                </a:lnTo>
                <a:lnTo>
                  <a:pt x="8569" y="168910"/>
                </a:lnTo>
                <a:lnTo>
                  <a:pt x="730" y="201930"/>
                </a:lnTo>
                <a:lnTo>
                  <a:pt x="53" y="213360"/>
                </a:lnTo>
                <a:lnTo>
                  <a:pt x="14730" y="251460"/>
                </a:lnTo>
                <a:lnTo>
                  <a:pt x="24447" y="255270"/>
                </a:lnTo>
                <a:lnTo>
                  <a:pt x="46567" y="255270"/>
                </a:lnTo>
                <a:lnTo>
                  <a:pt x="51661" y="254000"/>
                </a:lnTo>
                <a:lnTo>
                  <a:pt x="54668" y="254000"/>
                </a:lnTo>
                <a:lnTo>
                  <a:pt x="63177" y="252730"/>
                </a:lnTo>
                <a:lnTo>
                  <a:pt x="68440" y="250190"/>
                </a:lnTo>
                <a:lnTo>
                  <a:pt x="84571" y="243840"/>
                </a:lnTo>
                <a:lnTo>
                  <a:pt x="88117" y="241300"/>
                </a:lnTo>
                <a:lnTo>
                  <a:pt x="26732" y="241300"/>
                </a:lnTo>
                <a:lnTo>
                  <a:pt x="23364" y="240030"/>
                </a:lnTo>
                <a:lnTo>
                  <a:pt x="20354" y="237490"/>
                </a:lnTo>
                <a:lnTo>
                  <a:pt x="16738" y="231140"/>
                </a:lnTo>
                <a:lnTo>
                  <a:pt x="15887" y="227330"/>
                </a:lnTo>
                <a:lnTo>
                  <a:pt x="14447" y="217170"/>
                </a:lnTo>
                <a:lnTo>
                  <a:pt x="14493" y="213360"/>
                </a:lnTo>
                <a:lnTo>
                  <a:pt x="15123" y="203200"/>
                </a:lnTo>
                <a:lnTo>
                  <a:pt x="15413" y="195580"/>
                </a:lnTo>
                <a:lnTo>
                  <a:pt x="32847" y="160020"/>
                </a:lnTo>
                <a:lnTo>
                  <a:pt x="49585" y="140970"/>
                </a:lnTo>
                <a:lnTo>
                  <a:pt x="54147" y="135890"/>
                </a:lnTo>
                <a:lnTo>
                  <a:pt x="58407" y="132080"/>
                </a:lnTo>
                <a:lnTo>
                  <a:pt x="62556" y="128270"/>
                </a:lnTo>
                <a:lnTo>
                  <a:pt x="63033" y="127857"/>
                </a:lnTo>
                <a:lnTo>
                  <a:pt x="57536" y="120650"/>
                </a:lnTo>
                <a:lnTo>
                  <a:pt x="54657" y="116657"/>
                </a:lnTo>
                <a:close/>
              </a:path>
              <a:path w="175895" h="255269">
                <a:moveTo>
                  <a:pt x="74350" y="118812"/>
                </a:moveTo>
                <a:lnTo>
                  <a:pt x="71775" y="120650"/>
                </a:lnTo>
                <a:lnTo>
                  <a:pt x="66966" y="124460"/>
                </a:lnTo>
                <a:lnTo>
                  <a:pt x="63033" y="127857"/>
                </a:lnTo>
                <a:lnTo>
                  <a:pt x="64316" y="129540"/>
                </a:lnTo>
                <a:lnTo>
                  <a:pt x="70975" y="137160"/>
                </a:lnTo>
                <a:lnTo>
                  <a:pt x="72457" y="139700"/>
                </a:lnTo>
                <a:lnTo>
                  <a:pt x="76452" y="146050"/>
                </a:lnTo>
                <a:lnTo>
                  <a:pt x="78456" y="149860"/>
                </a:lnTo>
                <a:lnTo>
                  <a:pt x="85346" y="166370"/>
                </a:lnTo>
                <a:lnTo>
                  <a:pt x="87040" y="170180"/>
                </a:lnTo>
                <a:lnTo>
                  <a:pt x="89329" y="179070"/>
                </a:lnTo>
                <a:lnTo>
                  <a:pt x="89865" y="182880"/>
                </a:lnTo>
                <a:lnTo>
                  <a:pt x="91165" y="194310"/>
                </a:lnTo>
                <a:lnTo>
                  <a:pt x="91419" y="199390"/>
                </a:lnTo>
                <a:lnTo>
                  <a:pt x="91419" y="207010"/>
                </a:lnTo>
                <a:lnTo>
                  <a:pt x="91759" y="213360"/>
                </a:lnTo>
                <a:lnTo>
                  <a:pt x="59121" y="238760"/>
                </a:lnTo>
                <a:lnTo>
                  <a:pt x="52793" y="240030"/>
                </a:lnTo>
                <a:lnTo>
                  <a:pt x="35732" y="240030"/>
                </a:lnTo>
                <a:lnTo>
                  <a:pt x="28348" y="241300"/>
                </a:lnTo>
                <a:lnTo>
                  <a:pt x="88117" y="241300"/>
                </a:lnTo>
                <a:lnTo>
                  <a:pt x="98252" y="233680"/>
                </a:lnTo>
                <a:lnTo>
                  <a:pt x="102307" y="229870"/>
                </a:lnTo>
                <a:lnTo>
                  <a:pt x="106069" y="219710"/>
                </a:lnTo>
                <a:lnTo>
                  <a:pt x="106231" y="217170"/>
                </a:lnTo>
                <a:lnTo>
                  <a:pt x="106191" y="213360"/>
                </a:lnTo>
                <a:lnTo>
                  <a:pt x="105888" y="207010"/>
                </a:lnTo>
                <a:lnTo>
                  <a:pt x="105827" y="199390"/>
                </a:lnTo>
                <a:lnTo>
                  <a:pt x="98837" y="161290"/>
                </a:lnTo>
                <a:lnTo>
                  <a:pt x="91394" y="143510"/>
                </a:lnTo>
                <a:lnTo>
                  <a:pt x="89164" y="138430"/>
                </a:lnTo>
                <a:lnTo>
                  <a:pt x="84256" y="130810"/>
                </a:lnTo>
                <a:lnTo>
                  <a:pt x="82500" y="128270"/>
                </a:lnTo>
                <a:lnTo>
                  <a:pt x="76631" y="121920"/>
                </a:lnTo>
                <a:lnTo>
                  <a:pt x="74350" y="118812"/>
                </a:lnTo>
                <a:close/>
              </a:path>
              <a:path w="175895" h="255269">
                <a:moveTo>
                  <a:pt x="46327" y="104767"/>
                </a:moveTo>
                <a:lnTo>
                  <a:pt x="45717" y="105410"/>
                </a:lnTo>
                <a:lnTo>
                  <a:pt x="39392" y="110490"/>
                </a:lnTo>
                <a:lnTo>
                  <a:pt x="36650" y="113030"/>
                </a:lnTo>
                <a:lnTo>
                  <a:pt x="30568" y="119380"/>
                </a:lnTo>
                <a:lnTo>
                  <a:pt x="30397" y="124460"/>
                </a:lnTo>
                <a:lnTo>
                  <a:pt x="35810" y="129540"/>
                </a:lnTo>
                <a:lnTo>
                  <a:pt x="40368" y="129540"/>
                </a:lnTo>
                <a:lnTo>
                  <a:pt x="44018" y="125730"/>
                </a:lnTo>
                <a:lnTo>
                  <a:pt x="48577" y="121920"/>
                </a:lnTo>
                <a:lnTo>
                  <a:pt x="53068" y="116840"/>
                </a:lnTo>
                <a:lnTo>
                  <a:pt x="54142" y="115980"/>
                </a:lnTo>
                <a:lnTo>
                  <a:pt x="51896" y="113030"/>
                </a:lnTo>
                <a:lnTo>
                  <a:pt x="47590" y="106680"/>
                </a:lnTo>
                <a:lnTo>
                  <a:pt x="46327" y="104767"/>
                </a:lnTo>
                <a:close/>
              </a:path>
              <a:path w="175895" h="255269">
                <a:moveTo>
                  <a:pt x="54142" y="115980"/>
                </a:moveTo>
                <a:lnTo>
                  <a:pt x="53068" y="116840"/>
                </a:lnTo>
                <a:lnTo>
                  <a:pt x="48577" y="121920"/>
                </a:lnTo>
                <a:lnTo>
                  <a:pt x="44018" y="125730"/>
                </a:lnTo>
                <a:lnTo>
                  <a:pt x="40490" y="129439"/>
                </a:lnTo>
                <a:lnTo>
                  <a:pt x="46559" y="124460"/>
                </a:lnTo>
                <a:lnTo>
                  <a:pt x="49348" y="121920"/>
                </a:lnTo>
                <a:lnTo>
                  <a:pt x="54657" y="116657"/>
                </a:lnTo>
                <a:lnTo>
                  <a:pt x="54142" y="115980"/>
                </a:lnTo>
                <a:close/>
              </a:path>
              <a:path w="175895" h="255269">
                <a:moveTo>
                  <a:pt x="65922" y="107234"/>
                </a:moveTo>
                <a:lnTo>
                  <a:pt x="62974" y="109220"/>
                </a:lnTo>
                <a:lnTo>
                  <a:pt x="60551" y="111015"/>
                </a:lnTo>
                <a:lnTo>
                  <a:pt x="55755" y="115570"/>
                </a:lnTo>
                <a:lnTo>
                  <a:pt x="54657" y="116657"/>
                </a:lnTo>
                <a:lnTo>
                  <a:pt x="57536" y="120650"/>
                </a:lnTo>
                <a:lnTo>
                  <a:pt x="63033" y="127857"/>
                </a:lnTo>
                <a:lnTo>
                  <a:pt x="66966" y="124460"/>
                </a:lnTo>
                <a:lnTo>
                  <a:pt x="71775" y="120650"/>
                </a:lnTo>
                <a:lnTo>
                  <a:pt x="74350" y="118812"/>
                </a:lnTo>
                <a:lnTo>
                  <a:pt x="69174" y="111760"/>
                </a:lnTo>
                <a:lnTo>
                  <a:pt x="66499" y="107950"/>
                </a:lnTo>
                <a:lnTo>
                  <a:pt x="65922" y="107234"/>
                </a:lnTo>
                <a:close/>
              </a:path>
              <a:path w="175895" h="255269">
                <a:moveTo>
                  <a:pt x="171226" y="62230"/>
                </a:moveTo>
                <a:lnTo>
                  <a:pt x="163832" y="62230"/>
                </a:lnTo>
                <a:lnTo>
                  <a:pt x="154404" y="63500"/>
                </a:lnTo>
                <a:lnTo>
                  <a:pt x="149677" y="63500"/>
                </a:lnTo>
                <a:lnTo>
                  <a:pt x="142003" y="66040"/>
                </a:lnTo>
                <a:lnTo>
                  <a:pt x="138360" y="67310"/>
                </a:lnTo>
                <a:lnTo>
                  <a:pt x="128026" y="71120"/>
                </a:lnTo>
                <a:lnTo>
                  <a:pt x="120105" y="74930"/>
                </a:lnTo>
                <a:lnTo>
                  <a:pt x="111310" y="78763"/>
                </a:lnTo>
                <a:lnTo>
                  <a:pt x="109571" y="80010"/>
                </a:lnTo>
                <a:lnTo>
                  <a:pt x="103820" y="82550"/>
                </a:lnTo>
                <a:lnTo>
                  <a:pt x="96395" y="87630"/>
                </a:lnTo>
                <a:lnTo>
                  <a:pt x="97031" y="87630"/>
                </a:lnTo>
                <a:lnTo>
                  <a:pt x="84281" y="93980"/>
                </a:lnTo>
                <a:lnTo>
                  <a:pt x="79598" y="97790"/>
                </a:lnTo>
                <a:lnTo>
                  <a:pt x="74950" y="100330"/>
                </a:lnTo>
                <a:lnTo>
                  <a:pt x="68633" y="105410"/>
                </a:lnTo>
                <a:lnTo>
                  <a:pt x="65922" y="107234"/>
                </a:lnTo>
                <a:lnTo>
                  <a:pt x="66499" y="107950"/>
                </a:lnTo>
                <a:lnTo>
                  <a:pt x="69174" y="111760"/>
                </a:lnTo>
                <a:lnTo>
                  <a:pt x="74350" y="118812"/>
                </a:lnTo>
                <a:lnTo>
                  <a:pt x="77115" y="116840"/>
                </a:lnTo>
                <a:lnTo>
                  <a:pt x="83118" y="113030"/>
                </a:lnTo>
                <a:lnTo>
                  <a:pt x="87457" y="109220"/>
                </a:lnTo>
                <a:lnTo>
                  <a:pt x="91913" y="106680"/>
                </a:lnTo>
                <a:lnTo>
                  <a:pt x="104390" y="99060"/>
                </a:lnTo>
                <a:lnTo>
                  <a:pt x="105716" y="99060"/>
                </a:lnTo>
                <a:lnTo>
                  <a:pt x="113513" y="93980"/>
                </a:lnTo>
                <a:lnTo>
                  <a:pt x="120462" y="90170"/>
                </a:lnTo>
                <a:lnTo>
                  <a:pt x="128332" y="86360"/>
                </a:lnTo>
                <a:lnTo>
                  <a:pt x="131225" y="83820"/>
                </a:lnTo>
                <a:lnTo>
                  <a:pt x="141444" y="78740"/>
                </a:lnTo>
                <a:lnTo>
                  <a:pt x="141268" y="78740"/>
                </a:lnTo>
                <a:lnTo>
                  <a:pt x="144044" y="77470"/>
                </a:lnTo>
                <a:lnTo>
                  <a:pt x="147519" y="76200"/>
                </a:lnTo>
                <a:lnTo>
                  <a:pt x="150820" y="73660"/>
                </a:lnTo>
                <a:lnTo>
                  <a:pt x="157772" y="69850"/>
                </a:lnTo>
                <a:lnTo>
                  <a:pt x="161681" y="68580"/>
                </a:lnTo>
                <a:lnTo>
                  <a:pt x="166679" y="64770"/>
                </a:lnTo>
                <a:lnTo>
                  <a:pt x="168022" y="64770"/>
                </a:lnTo>
                <a:lnTo>
                  <a:pt x="171226" y="62230"/>
                </a:lnTo>
                <a:close/>
              </a:path>
              <a:path w="175895" h="255269">
                <a:moveTo>
                  <a:pt x="60551" y="111015"/>
                </a:moveTo>
                <a:lnTo>
                  <a:pt x="57833" y="113030"/>
                </a:lnTo>
                <a:lnTo>
                  <a:pt x="54142" y="115980"/>
                </a:lnTo>
                <a:lnTo>
                  <a:pt x="54657" y="116657"/>
                </a:lnTo>
                <a:lnTo>
                  <a:pt x="55755" y="115570"/>
                </a:lnTo>
                <a:lnTo>
                  <a:pt x="60551" y="111015"/>
                </a:lnTo>
                <a:close/>
              </a:path>
              <a:path w="175895" h="255269">
                <a:moveTo>
                  <a:pt x="56749" y="94403"/>
                </a:moveTo>
                <a:lnTo>
                  <a:pt x="54164" y="96520"/>
                </a:lnTo>
                <a:lnTo>
                  <a:pt x="46327" y="104767"/>
                </a:lnTo>
                <a:lnTo>
                  <a:pt x="47590" y="106680"/>
                </a:lnTo>
                <a:lnTo>
                  <a:pt x="51896" y="113030"/>
                </a:lnTo>
                <a:lnTo>
                  <a:pt x="54142" y="115980"/>
                </a:lnTo>
                <a:lnTo>
                  <a:pt x="57833" y="113030"/>
                </a:lnTo>
                <a:lnTo>
                  <a:pt x="60551" y="111015"/>
                </a:lnTo>
                <a:lnTo>
                  <a:pt x="63779" y="107950"/>
                </a:lnTo>
                <a:lnTo>
                  <a:pt x="65234" y="106381"/>
                </a:lnTo>
                <a:lnTo>
                  <a:pt x="62401" y="102870"/>
                </a:lnTo>
                <a:lnTo>
                  <a:pt x="59411" y="97790"/>
                </a:lnTo>
                <a:lnTo>
                  <a:pt x="57340" y="95250"/>
                </a:lnTo>
                <a:lnTo>
                  <a:pt x="56749" y="94403"/>
                </a:lnTo>
                <a:close/>
              </a:path>
              <a:path w="175895" h="255269">
                <a:moveTo>
                  <a:pt x="65234" y="106381"/>
                </a:moveTo>
                <a:lnTo>
                  <a:pt x="63779" y="107950"/>
                </a:lnTo>
                <a:lnTo>
                  <a:pt x="60551" y="111015"/>
                </a:lnTo>
                <a:lnTo>
                  <a:pt x="62974" y="109220"/>
                </a:lnTo>
                <a:lnTo>
                  <a:pt x="65922" y="107234"/>
                </a:lnTo>
                <a:lnTo>
                  <a:pt x="65234" y="106381"/>
                </a:lnTo>
                <a:close/>
              </a:path>
              <a:path w="175895" h="255269">
                <a:moveTo>
                  <a:pt x="170257" y="48260"/>
                </a:moveTo>
                <a:lnTo>
                  <a:pt x="163149" y="48260"/>
                </a:lnTo>
                <a:lnTo>
                  <a:pt x="152572" y="49530"/>
                </a:lnTo>
                <a:lnTo>
                  <a:pt x="147110" y="49530"/>
                </a:lnTo>
                <a:lnTo>
                  <a:pt x="137546" y="52070"/>
                </a:lnTo>
                <a:lnTo>
                  <a:pt x="133414" y="53340"/>
                </a:lnTo>
                <a:lnTo>
                  <a:pt x="120547" y="59690"/>
                </a:lnTo>
                <a:lnTo>
                  <a:pt x="114415" y="62230"/>
                </a:lnTo>
                <a:lnTo>
                  <a:pt x="90606" y="72390"/>
                </a:lnTo>
                <a:lnTo>
                  <a:pt x="83924" y="76200"/>
                </a:lnTo>
                <a:lnTo>
                  <a:pt x="77993" y="78763"/>
                </a:lnTo>
                <a:lnTo>
                  <a:pt x="74811" y="80010"/>
                </a:lnTo>
                <a:lnTo>
                  <a:pt x="72804" y="81280"/>
                </a:lnTo>
                <a:lnTo>
                  <a:pt x="71069" y="82550"/>
                </a:lnTo>
                <a:lnTo>
                  <a:pt x="68934" y="83820"/>
                </a:lnTo>
                <a:lnTo>
                  <a:pt x="65054" y="86360"/>
                </a:lnTo>
                <a:lnTo>
                  <a:pt x="60371" y="91440"/>
                </a:lnTo>
                <a:lnTo>
                  <a:pt x="56749" y="94403"/>
                </a:lnTo>
                <a:lnTo>
                  <a:pt x="57340" y="95250"/>
                </a:lnTo>
                <a:lnTo>
                  <a:pt x="59411" y="97790"/>
                </a:lnTo>
                <a:lnTo>
                  <a:pt x="62401" y="102870"/>
                </a:lnTo>
                <a:lnTo>
                  <a:pt x="65234" y="106381"/>
                </a:lnTo>
                <a:lnTo>
                  <a:pt x="69666" y="101600"/>
                </a:lnTo>
                <a:lnTo>
                  <a:pt x="74004" y="97790"/>
                </a:lnTo>
                <a:lnTo>
                  <a:pt x="77381" y="95250"/>
                </a:lnTo>
                <a:lnTo>
                  <a:pt x="78873" y="93980"/>
                </a:lnTo>
                <a:lnTo>
                  <a:pt x="79937" y="93980"/>
                </a:lnTo>
                <a:lnTo>
                  <a:pt x="90270" y="88900"/>
                </a:lnTo>
                <a:lnTo>
                  <a:pt x="96799" y="85090"/>
                </a:lnTo>
                <a:lnTo>
                  <a:pt x="111344" y="78740"/>
                </a:lnTo>
                <a:lnTo>
                  <a:pt x="114889" y="76200"/>
                </a:lnTo>
                <a:lnTo>
                  <a:pt x="124764" y="71120"/>
                </a:lnTo>
                <a:lnTo>
                  <a:pt x="135162" y="66040"/>
                </a:lnTo>
                <a:lnTo>
                  <a:pt x="134834" y="66040"/>
                </a:lnTo>
                <a:lnTo>
                  <a:pt x="137397" y="64770"/>
                </a:lnTo>
                <a:lnTo>
                  <a:pt x="139529" y="63500"/>
                </a:lnTo>
                <a:lnTo>
                  <a:pt x="143706" y="62230"/>
                </a:lnTo>
                <a:lnTo>
                  <a:pt x="150649" y="57150"/>
                </a:lnTo>
                <a:lnTo>
                  <a:pt x="160516" y="52070"/>
                </a:lnTo>
                <a:lnTo>
                  <a:pt x="162559" y="50800"/>
                </a:lnTo>
                <a:lnTo>
                  <a:pt x="172805" y="50800"/>
                </a:lnTo>
                <a:lnTo>
                  <a:pt x="170257" y="48260"/>
                </a:lnTo>
                <a:close/>
              </a:path>
              <a:path w="175895" h="255269">
                <a:moveTo>
                  <a:pt x="116664" y="1270"/>
                </a:moveTo>
                <a:lnTo>
                  <a:pt x="85450" y="1270"/>
                </a:lnTo>
                <a:lnTo>
                  <a:pt x="81597" y="2540"/>
                </a:lnTo>
                <a:lnTo>
                  <a:pt x="74241" y="5080"/>
                </a:lnTo>
                <a:lnTo>
                  <a:pt x="71584" y="7620"/>
                </a:lnTo>
                <a:lnTo>
                  <a:pt x="62600" y="13970"/>
                </a:lnTo>
                <a:lnTo>
                  <a:pt x="59156" y="17780"/>
                </a:lnTo>
                <a:lnTo>
                  <a:pt x="52519" y="24130"/>
                </a:lnTo>
                <a:lnTo>
                  <a:pt x="49852" y="27940"/>
                </a:lnTo>
                <a:lnTo>
                  <a:pt x="37757" y="73660"/>
                </a:lnTo>
                <a:lnTo>
                  <a:pt x="37639" y="76200"/>
                </a:lnTo>
                <a:lnTo>
                  <a:pt x="37527" y="82550"/>
                </a:lnTo>
                <a:lnTo>
                  <a:pt x="38769" y="88900"/>
                </a:lnTo>
                <a:lnTo>
                  <a:pt x="40335" y="93980"/>
                </a:lnTo>
                <a:lnTo>
                  <a:pt x="43877" y="100330"/>
                </a:lnTo>
                <a:lnTo>
                  <a:pt x="45073" y="102870"/>
                </a:lnTo>
                <a:lnTo>
                  <a:pt x="46327" y="104767"/>
                </a:lnTo>
                <a:lnTo>
                  <a:pt x="54164" y="96520"/>
                </a:lnTo>
                <a:lnTo>
                  <a:pt x="56749" y="94403"/>
                </a:lnTo>
                <a:lnTo>
                  <a:pt x="56454" y="93980"/>
                </a:lnTo>
                <a:lnTo>
                  <a:pt x="53802" y="88900"/>
                </a:lnTo>
                <a:lnTo>
                  <a:pt x="52693" y="85090"/>
                </a:lnTo>
                <a:lnTo>
                  <a:pt x="51941" y="81280"/>
                </a:lnTo>
                <a:lnTo>
                  <a:pt x="52027" y="76200"/>
                </a:lnTo>
                <a:lnTo>
                  <a:pt x="52219" y="72390"/>
                </a:lnTo>
                <a:lnTo>
                  <a:pt x="52120" y="63500"/>
                </a:lnTo>
                <a:lnTo>
                  <a:pt x="69093" y="27940"/>
                </a:lnTo>
                <a:lnTo>
                  <a:pt x="85958" y="16510"/>
                </a:lnTo>
                <a:lnTo>
                  <a:pt x="88515" y="15240"/>
                </a:lnTo>
                <a:lnTo>
                  <a:pt x="127904" y="15240"/>
                </a:lnTo>
                <a:lnTo>
                  <a:pt x="125713" y="7620"/>
                </a:lnTo>
                <a:lnTo>
                  <a:pt x="124091" y="5080"/>
                </a:lnTo>
                <a:lnTo>
                  <a:pt x="119066" y="2540"/>
                </a:lnTo>
                <a:lnTo>
                  <a:pt x="116664" y="1270"/>
                </a:lnTo>
                <a:close/>
              </a:path>
              <a:path w="175895" h="255269">
                <a:moveTo>
                  <a:pt x="105716" y="99060"/>
                </a:moveTo>
                <a:lnTo>
                  <a:pt x="104390" y="99060"/>
                </a:lnTo>
                <a:lnTo>
                  <a:pt x="103766" y="100330"/>
                </a:lnTo>
                <a:lnTo>
                  <a:pt x="105716" y="99060"/>
                </a:lnTo>
                <a:close/>
              </a:path>
              <a:path w="175895" h="255269">
                <a:moveTo>
                  <a:pt x="162559" y="50800"/>
                </a:moveTo>
                <a:lnTo>
                  <a:pt x="160516" y="52070"/>
                </a:lnTo>
                <a:lnTo>
                  <a:pt x="150649" y="57150"/>
                </a:lnTo>
                <a:lnTo>
                  <a:pt x="143706" y="62230"/>
                </a:lnTo>
                <a:lnTo>
                  <a:pt x="139529" y="63500"/>
                </a:lnTo>
                <a:lnTo>
                  <a:pt x="137397" y="64770"/>
                </a:lnTo>
                <a:lnTo>
                  <a:pt x="134834" y="66040"/>
                </a:lnTo>
                <a:lnTo>
                  <a:pt x="135162" y="66040"/>
                </a:lnTo>
                <a:lnTo>
                  <a:pt x="124764" y="71120"/>
                </a:lnTo>
                <a:lnTo>
                  <a:pt x="114889" y="76200"/>
                </a:lnTo>
                <a:lnTo>
                  <a:pt x="111310" y="78763"/>
                </a:lnTo>
                <a:lnTo>
                  <a:pt x="120105" y="74930"/>
                </a:lnTo>
                <a:lnTo>
                  <a:pt x="128026" y="71120"/>
                </a:lnTo>
                <a:lnTo>
                  <a:pt x="138360" y="67310"/>
                </a:lnTo>
                <a:lnTo>
                  <a:pt x="142003" y="66040"/>
                </a:lnTo>
                <a:lnTo>
                  <a:pt x="149677" y="63500"/>
                </a:lnTo>
                <a:lnTo>
                  <a:pt x="154404" y="63500"/>
                </a:lnTo>
                <a:lnTo>
                  <a:pt x="163832" y="62230"/>
                </a:lnTo>
                <a:lnTo>
                  <a:pt x="164020" y="62230"/>
                </a:lnTo>
                <a:lnTo>
                  <a:pt x="159673" y="58420"/>
                </a:lnTo>
                <a:lnTo>
                  <a:pt x="159821" y="54610"/>
                </a:lnTo>
                <a:lnTo>
                  <a:pt x="160996" y="53340"/>
                </a:lnTo>
                <a:lnTo>
                  <a:pt x="161575" y="52070"/>
                </a:lnTo>
                <a:lnTo>
                  <a:pt x="162559" y="50800"/>
                </a:lnTo>
                <a:close/>
              </a:path>
              <a:path w="175895" h="255269">
                <a:moveTo>
                  <a:pt x="168648" y="64770"/>
                </a:moveTo>
                <a:lnTo>
                  <a:pt x="168022" y="64770"/>
                </a:lnTo>
                <a:lnTo>
                  <a:pt x="166420" y="66040"/>
                </a:lnTo>
                <a:lnTo>
                  <a:pt x="168648" y="64770"/>
                </a:lnTo>
                <a:close/>
              </a:path>
              <a:path w="175895" h="255269">
                <a:moveTo>
                  <a:pt x="172805" y="50800"/>
                </a:moveTo>
                <a:lnTo>
                  <a:pt x="162559" y="50800"/>
                </a:lnTo>
                <a:lnTo>
                  <a:pt x="161575" y="52070"/>
                </a:lnTo>
                <a:lnTo>
                  <a:pt x="160996" y="53340"/>
                </a:lnTo>
                <a:lnTo>
                  <a:pt x="159821" y="54610"/>
                </a:lnTo>
                <a:lnTo>
                  <a:pt x="159673" y="58420"/>
                </a:lnTo>
                <a:lnTo>
                  <a:pt x="164020" y="62230"/>
                </a:lnTo>
                <a:lnTo>
                  <a:pt x="172332" y="62230"/>
                </a:lnTo>
                <a:lnTo>
                  <a:pt x="172993" y="60960"/>
                </a:lnTo>
                <a:lnTo>
                  <a:pt x="173704" y="59690"/>
                </a:lnTo>
                <a:lnTo>
                  <a:pt x="175178" y="57150"/>
                </a:lnTo>
                <a:lnTo>
                  <a:pt x="175352" y="53340"/>
                </a:lnTo>
                <a:lnTo>
                  <a:pt x="172805" y="50800"/>
                </a:lnTo>
                <a:close/>
              </a:path>
              <a:path w="175895" h="255269">
                <a:moveTo>
                  <a:pt x="127904" y="15240"/>
                </a:moveTo>
                <a:lnTo>
                  <a:pt x="112902" y="15240"/>
                </a:lnTo>
                <a:lnTo>
                  <a:pt x="113309" y="16510"/>
                </a:lnTo>
                <a:lnTo>
                  <a:pt x="113193" y="20320"/>
                </a:lnTo>
                <a:lnTo>
                  <a:pt x="112579" y="26670"/>
                </a:lnTo>
                <a:lnTo>
                  <a:pt x="112429" y="27940"/>
                </a:lnTo>
                <a:lnTo>
                  <a:pt x="111464" y="31750"/>
                </a:lnTo>
                <a:lnTo>
                  <a:pt x="111285" y="33020"/>
                </a:lnTo>
                <a:lnTo>
                  <a:pt x="110663" y="36830"/>
                </a:lnTo>
                <a:lnTo>
                  <a:pt x="107853" y="54610"/>
                </a:lnTo>
                <a:lnTo>
                  <a:pt x="110521" y="57150"/>
                </a:lnTo>
                <a:lnTo>
                  <a:pt x="118376" y="58420"/>
                </a:lnTo>
                <a:lnTo>
                  <a:pt x="122077" y="55880"/>
                </a:lnTo>
                <a:lnTo>
                  <a:pt x="124872" y="39370"/>
                </a:lnTo>
                <a:lnTo>
                  <a:pt x="125425" y="35560"/>
                </a:lnTo>
                <a:lnTo>
                  <a:pt x="126606" y="30480"/>
                </a:lnTo>
                <a:lnTo>
                  <a:pt x="126856" y="29210"/>
                </a:lnTo>
                <a:lnTo>
                  <a:pt x="127774" y="19050"/>
                </a:lnTo>
                <a:lnTo>
                  <a:pt x="127904" y="15240"/>
                </a:lnTo>
                <a:close/>
              </a:path>
              <a:path w="175895" h="255269">
                <a:moveTo>
                  <a:pt x="93295" y="0"/>
                </a:moveTo>
                <a:lnTo>
                  <a:pt x="91662" y="1270"/>
                </a:lnTo>
                <a:lnTo>
                  <a:pt x="96048" y="1270"/>
                </a:lnTo>
                <a:lnTo>
                  <a:pt x="93295" y="0"/>
                </a:lnTo>
                <a:close/>
              </a:path>
            </a:pathLst>
          </a:custGeom>
          <a:solidFill>
            <a:srgbClr val="000000"/>
          </a:solidFill>
        </p:spPr>
        <p:txBody>
          <a:bodyPr wrap="square" lIns="0" tIns="0" rIns="0" bIns="0" rtlCol="0"/>
          <a:lstStyle/>
          <a:p>
            <a:endParaRPr/>
          </a:p>
        </p:txBody>
      </p:sp>
      <p:pic>
        <p:nvPicPr>
          <p:cNvPr id="52" name="object 52"/>
          <p:cNvPicPr/>
          <p:nvPr/>
        </p:nvPicPr>
        <p:blipFill>
          <a:blip r:embed="rId26" cstate="print"/>
          <a:stretch>
            <a:fillRect/>
          </a:stretch>
        </p:blipFill>
        <p:spPr>
          <a:xfrm>
            <a:off x="4630264" y="2341178"/>
            <a:ext cx="175438" cy="200748"/>
          </a:xfrm>
          <a:prstGeom prst="rect">
            <a:avLst/>
          </a:prstGeom>
        </p:spPr>
      </p:pic>
      <p:pic>
        <p:nvPicPr>
          <p:cNvPr id="53" name="object 53"/>
          <p:cNvPicPr/>
          <p:nvPr/>
        </p:nvPicPr>
        <p:blipFill>
          <a:blip r:embed="rId27" cstate="print"/>
          <a:stretch>
            <a:fillRect/>
          </a:stretch>
        </p:blipFill>
        <p:spPr>
          <a:xfrm>
            <a:off x="5116238" y="1422389"/>
            <a:ext cx="121376" cy="213920"/>
          </a:xfrm>
          <a:prstGeom prst="rect">
            <a:avLst/>
          </a:prstGeom>
        </p:spPr>
      </p:pic>
      <p:sp>
        <p:nvSpPr>
          <p:cNvPr id="54" name="object 54"/>
          <p:cNvSpPr/>
          <p:nvPr/>
        </p:nvSpPr>
        <p:spPr>
          <a:xfrm>
            <a:off x="5094229" y="1922773"/>
            <a:ext cx="179588" cy="231132"/>
          </a:xfrm>
          <a:custGeom>
            <a:avLst/>
            <a:gdLst/>
            <a:ahLst/>
            <a:cxnLst/>
            <a:rect l="l" t="t" r="r" b="b"/>
            <a:pathLst>
              <a:path w="210185" h="270510">
                <a:moveTo>
                  <a:pt x="17961" y="233680"/>
                </a:moveTo>
                <a:lnTo>
                  <a:pt x="18144" y="234950"/>
                </a:lnTo>
                <a:lnTo>
                  <a:pt x="2707" y="234950"/>
                </a:lnTo>
                <a:lnTo>
                  <a:pt x="3064" y="236220"/>
                </a:lnTo>
                <a:lnTo>
                  <a:pt x="4828" y="240030"/>
                </a:lnTo>
                <a:lnTo>
                  <a:pt x="5739" y="242570"/>
                </a:lnTo>
                <a:lnTo>
                  <a:pt x="8633" y="247650"/>
                </a:lnTo>
                <a:lnTo>
                  <a:pt x="9625" y="250189"/>
                </a:lnTo>
                <a:lnTo>
                  <a:pt x="13312" y="255270"/>
                </a:lnTo>
                <a:lnTo>
                  <a:pt x="15773" y="256539"/>
                </a:lnTo>
                <a:lnTo>
                  <a:pt x="24805" y="264160"/>
                </a:lnTo>
                <a:lnTo>
                  <a:pt x="27011" y="266700"/>
                </a:lnTo>
                <a:lnTo>
                  <a:pt x="33596" y="269239"/>
                </a:lnTo>
                <a:lnTo>
                  <a:pt x="37428" y="270510"/>
                </a:lnTo>
                <a:lnTo>
                  <a:pt x="75029" y="270510"/>
                </a:lnTo>
                <a:lnTo>
                  <a:pt x="83698" y="269239"/>
                </a:lnTo>
                <a:lnTo>
                  <a:pt x="89825" y="269239"/>
                </a:lnTo>
                <a:lnTo>
                  <a:pt x="96445" y="266700"/>
                </a:lnTo>
                <a:lnTo>
                  <a:pt x="99598" y="266700"/>
                </a:lnTo>
                <a:lnTo>
                  <a:pt x="106029" y="264160"/>
                </a:lnTo>
                <a:lnTo>
                  <a:pt x="109360" y="262889"/>
                </a:lnTo>
                <a:lnTo>
                  <a:pt x="115068" y="259080"/>
                </a:lnTo>
                <a:lnTo>
                  <a:pt x="117651" y="256539"/>
                </a:lnTo>
                <a:lnTo>
                  <a:pt x="40570" y="256539"/>
                </a:lnTo>
                <a:lnTo>
                  <a:pt x="38072" y="255270"/>
                </a:lnTo>
                <a:lnTo>
                  <a:pt x="34590" y="254000"/>
                </a:lnTo>
                <a:lnTo>
                  <a:pt x="25815" y="246380"/>
                </a:lnTo>
                <a:lnTo>
                  <a:pt x="23929" y="245110"/>
                </a:lnTo>
                <a:lnTo>
                  <a:pt x="21846" y="242570"/>
                </a:lnTo>
                <a:lnTo>
                  <a:pt x="18766" y="236220"/>
                </a:lnTo>
                <a:lnTo>
                  <a:pt x="17961" y="233680"/>
                </a:lnTo>
                <a:close/>
              </a:path>
              <a:path w="210185" h="270510">
                <a:moveTo>
                  <a:pt x="121654" y="252730"/>
                </a:moveTo>
                <a:lnTo>
                  <a:pt x="92842" y="252730"/>
                </a:lnTo>
                <a:lnTo>
                  <a:pt x="87411" y="254000"/>
                </a:lnTo>
                <a:lnTo>
                  <a:pt x="85109" y="255270"/>
                </a:lnTo>
                <a:lnTo>
                  <a:pt x="73784" y="256539"/>
                </a:lnTo>
                <a:lnTo>
                  <a:pt x="117651" y="256539"/>
                </a:lnTo>
                <a:lnTo>
                  <a:pt x="121654" y="252730"/>
                </a:lnTo>
                <a:close/>
              </a:path>
              <a:path w="210185" h="270510">
                <a:moveTo>
                  <a:pt x="187285" y="0"/>
                </a:moveTo>
                <a:lnTo>
                  <a:pt x="181056" y="0"/>
                </a:lnTo>
                <a:lnTo>
                  <a:pt x="175069" y="1270"/>
                </a:lnTo>
                <a:lnTo>
                  <a:pt x="141698" y="1270"/>
                </a:lnTo>
                <a:lnTo>
                  <a:pt x="136577" y="2539"/>
                </a:lnTo>
                <a:lnTo>
                  <a:pt x="134635" y="3810"/>
                </a:lnTo>
                <a:lnTo>
                  <a:pt x="129167" y="7620"/>
                </a:lnTo>
                <a:lnTo>
                  <a:pt x="126401" y="10160"/>
                </a:lnTo>
                <a:lnTo>
                  <a:pt x="123906" y="11430"/>
                </a:lnTo>
                <a:lnTo>
                  <a:pt x="112892" y="21589"/>
                </a:lnTo>
                <a:lnTo>
                  <a:pt x="107575" y="26670"/>
                </a:lnTo>
                <a:lnTo>
                  <a:pt x="105185" y="30480"/>
                </a:lnTo>
                <a:lnTo>
                  <a:pt x="99494" y="38100"/>
                </a:lnTo>
                <a:lnTo>
                  <a:pt x="97143" y="40639"/>
                </a:lnTo>
                <a:lnTo>
                  <a:pt x="92072" y="49530"/>
                </a:lnTo>
                <a:lnTo>
                  <a:pt x="89631" y="53339"/>
                </a:lnTo>
                <a:lnTo>
                  <a:pt x="86926" y="59689"/>
                </a:lnTo>
                <a:lnTo>
                  <a:pt x="86166" y="60960"/>
                </a:lnTo>
                <a:lnTo>
                  <a:pt x="83654" y="67310"/>
                </a:lnTo>
                <a:lnTo>
                  <a:pt x="81122" y="73660"/>
                </a:lnTo>
                <a:lnTo>
                  <a:pt x="80425" y="74930"/>
                </a:lnTo>
                <a:lnTo>
                  <a:pt x="78983" y="80010"/>
                </a:lnTo>
                <a:lnTo>
                  <a:pt x="77308" y="83820"/>
                </a:lnTo>
                <a:lnTo>
                  <a:pt x="76210" y="87630"/>
                </a:lnTo>
                <a:lnTo>
                  <a:pt x="74585" y="93980"/>
                </a:lnTo>
                <a:lnTo>
                  <a:pt x="74000" y="97789"/>
                </a:lnTo>
                <a:lnTo>
                  <a:pt x="72975" y="104139"/>
                </a:lnTo>
                <a:lnTo>
                  <a:pt x="72693" y="106680"/>
                </a:lnTo>
                <a:lnTo>
                  <a:pt x="72630" y="107950"/>
                </a:lnTo>
                <a:lnTo>
                  <a:pt x="72506" y="125730"/>
                </a:lnTo>
                <a:lnTo>
                  <a:pt x="72594" y="127000"/>
                </a:lnTo>
                <a:lnTo>
                  <a:pt x="72678" y="130810"/>
                </a:lnTo>
                <a:lnTo>
                  <a:pt x="73042" y="132080"/>
                </a:lnTo>
                <a:lnTo>
                  <a:pt x="77576" y="138430"/>
                </a:lnTo>
                <a:lnTo>
                  <a:pt x="81758" y="139700"/>
                </a:lnTo>
                <a:lnTo>
                  <a:pt x="90693" y="142239"/>
                </a:lnTo>
                <a:lnTo>
                  <a:pt x="101287" y="142239"/>
                </a:lnTo>
                <a:lnTo>
                  <a:pt x="106188" y="143510"/>
                </a:lnTo>
                <a:lnTo>
                  <a:pt x="113631" y="143510"/>
                </a:lnTo>
                <a:lnTo>
                  <a:pt x="115964" y="144780"/>
                </a:lnTo>
                <a:lnTo>
                  <a:pt x="120161" y="146050"/>
                </a:lnTo>
                <a:lnTo>
                  <a:pt x="122237" y="147320"/>
                </a:lnTo>
                <a:lnTo>
                  <a:pt x="130106" y="152400"/>
                </a:lnTo>
                <a:lnTo>
                  <a:pt x="133821" y="156210"/>
                </a:lnTo>
                <a:lnTo>
                  <a:pt x="135208" y="157480"/>
                </a:lnTo>
                <a:lnTo>
                  <a:pt x="137369" y="162560"/>
                </a:lnTo>
                <a:lnTo>
                  <a:pt x="138367" y="166370"/>
                </a:lnTo>
                <a:lnTo>
                  <a:pt x="139040" y="170180"/>
                </a:lnTo>
                <a:lnTo>
                  <a:pt x="139026" y="175260"/>
                </a:lnTo>
                <a:lnTo>
                  <a:pt x="138819" y="180339"/>
                </a:lnTo>
                <a:lnTo>
                  <a:pt x="138819" y="190500"/>
                </a:lnTo>
                <a:lnTo>
                  <a:pt x="139000" y="194310"/>
                </a:lnTo>
                <a:lnTo>
                  <a:pt x="138982" y="195580"/>
                </a:lnTo>
                <a:lnTo>
                  <a:pt x="138605" y="198120"/>
                </a:lnTo>
                <a:lnTo>
                  <a:pt x="137822" y="200660"/>
                </a:lnTo>
                <a:lnTo>
                  <a:pt x="136173" y="205739"/>
                </a:lnTo>
                <a:lnTo>
                  <a:pt x="135596" y="207010"/>
                </a:lnTo>
                <a:lnTo>
                  <a:pt x="133052" y="210820"/>
                </a:lnTo>
                <a:lnTo>
                  <a:pt x="130061" y="217170"/>
                </a:lnTo>
                <a:lnTo>
                  <a:pt x="129428" y="218439"/>
                </a:lnTo>
                <a:lnTo>
                  <a:pt x="128042" y="220980"/>
                </a:lnTo>
                <a:lnTo>
                  <a:pt x="127406" y="222250"/>
                </a:lnTo>
                <a:lnTo>
                  <a:pt x="124142" y="227330"/>
                </a:lnTo>
                <a:lnTo>
                  <a:pt x="122483" y="229870"/>
                </a:lnTo>
                <a:lnTo>
                  <a:pt x="121419" y="231139"/>
                </a:lnTo>
                <a:lnTo>
                  <a:pt x="120624" y="232410"/>
                </a:lnTo>
                <a:lnTo>
                  <a:pt x="118800" y="234950"/>
                </a:lnTo>
                <a:lnTo>
                  <a:pt x="117831" y="236220"/>
                </a:lnTo>
                <a:lnTo>
                  <a:pt x="112613" y="242570"/>
                </a:lnTo>
                <a:lnTo>
                  <a:pt x="111721" y="242570"/>
                </a:lnTo>
                <a:lnTo>
                  <a:pt x="108731" y="245110"/>
                </a:lnTo>
                <a:lnTo>
                  <a:pt x="106768" y="246380"/>
                </a:lnTo>
                <a:lnTo>
                  <a:pt x="102560" y="250189"/>
                </a:lnTo>
                <a:lnTo>
                  <a:pt x="100034" y="251460"/>
                </a:lnTo>
                <a:lnTo>
                  <a:pt x="95294" y="252730"/>
                </a:lnTo>
                <a:lnTo>
                  <a:pt x="122862" y="252730"/>
                </a:lnTo>
                <a:lnTo>
                  <a:pt x="128725" y="246380"/>
                </a:lnTo>
                <a:lnTo>
                  <a:pt x="129921" y="243839"/>
                </a:lnTo>
                <a:lnTo>
                  <a:pt x="132421" y="241300"/>
                </a:lnTo>
                <a:lnTo>
                  <a:pt x="133408" y="240030"/>
                </a:lnTo>
                <a:lnTo>
                  <a:pt x="134735" y="237489"/>
                </a:lnTo>
                <a:lnTo>
                  <a:pt x="137115" y="233680"/>
                </a:lnTo>
                <a:lnTo>
                  <a:pt x="139658" y="229870"/>
                </a:lnTo>
                <a:lnTo>
                  <a:pt x="140431" y="228600"/>
                </a:lnTo>
                <a:lnTo>
                  <a:pt x="142173" y="226060"/>
                </a:lnTo>
                <a:lnTo>
                  <a:pt x="142890" y="223520"/>
                </a:lnTo>
                <a:lnTo>
                  <a:pt x="145891" y="218439"/>
                </a:lnTo>
                <a:lnTo>
                  <a:pt x="148602" y="213360"/>
                </a:lnTo>
                <a:lnTo>
                  <a:pt x="149358" y="210820"/>
                </a:lnTo>
                <a:lnTo>
                  <a:pt x="151643" y="205739"/>
                </a:lnTo>
                <a:lnTo>
                  <a:pt x="152707" y="201930"/>
                </a:lnTo>
                <a:lnTo>
                  <a:pt x="153391" y="196850"/>
                </a:lnTo>
                <a:lnTo>
                  <a:pt x="153377" y="194310"/>
                </a:lnTo>
                <a:lnTo>
                  <a:pt x="153228" y="190500"/>
                </a:lnTo>
                <a:lnTo>
                  <a:pt x="153228" y="180339"/>
                </a:lnTo>
                <a:lnTo>
                  <a:pt x="153460" y="175260"/>
                </a:lnTo>
                <a:lnTo>
                  <a:pt x="153428" y="168910"/>
                </a:lnTo>
                <a:lnTo>
                  <a:pt x="152433" y="162560"/>
                </a:lnTo>
                <a:lnTo>
                  <a:pt x="151024" y="157480"/>
                </a:lnTo>
                <a:lnTo>
                  <a:pt x="147284" y="149860"/>
                </a:lnTo>
                <a:lnTo>
                  <a:pt x="145003" y="147320"/>
                </a:lnTo>
                <a:lnTo>
                  <a:pt x="139390" y="140970"/>
                </a:lnTo>
                <a:lnTo>
                  <a:pt x="136705" y="139700"/>
                </a:lnTo>
                <a:lnTo>
                  <a:pt x="129176" y="134620"/>
                </a:lnTo>
                <a:lnTo>
                  <a:pt x="126293" y="133350"/>
                </a:lnTo>
                <a:lnTo>
                  <a:pt x="119783" y="130810"/>
                </a:lnTo>
                <a:lnTo>
                  <a:pt x="116801" y="129539"/>
                </a:lnTo>
                <a:lnTo>
                  <a:pt x="109255" y="128270"/>
                </a:lnTo>
                <a:lnTo>
                  <a:pt x="92980" y="128270"/>
                </a:lnTo>
                <a:lnTo>
                  <a:pt x="88833" y="127000"/>
                </a:lnTo>
                <a:lnTo>
                  <a:pt x="86898" y="127000"/>
                </a:lnTo>
                <a:lnTo>
                  <a:pt x="86057" y="125730"/>
                </a:lnTo>
                <a:lnTo>
                  <a:pt x="86974" y="125730"/>
                </a:lnTo>
                <a:lnTo>
                  <a:pt x="86836" y="124460"/>
                </a:lnTo>
                <a:lnTo>
                  <a:pt x="91045" y="88900"/>
                </a:lnTo>
                <a:lnTo>
                  <a:pt x="93267" y="82550"/>
                </a:lnTo>
                <a:lnTo>
                  <a:pt x="93887" y="80010"/>
                </a:lnTo>
                <a:lnTo>
                  <a:pt x="97076" y="72389"/>
                </a:lnTo>
                <a:lnTo>
                  <a:pt x="99439" y="66039"/>
                </a:lnTo>
                <a:lnTo>
                  <a:pt x="100067" y="64770"/>
                </a:lnTo>
                <a:lnTo>
                  <a:pt x="102349" y="60960"/>
                </a:lnTo>
                <a:lnTo>
                  <a:pt x="104557" y="57150"/>
                </a:lnTo>
                <a:lnTo>
                  <a:pt x="109166" y="49530"/>
                </a:lnTo>
                <a:lnTo>
                  <a:pt x="111279" y="45720"/>
                </a:lnTo>
                <a:lnTo>
                  <a:pt x="116423" y="39370"/>
                </a:lnTo>
                <a:lnTo>
                  <a:pt x="135147" y="21589"/>
                </a:lnTo>
                <a:lnTo>
                  <a:pt x="139137" y="19050"/>
                </a:lnTo>
                <a:lnTo>
                  <a:pt x="141813" y="16510"/>
                </a:lnTo>
                <a:lnTo>
                  <a:pt x="142937" y="16510"/>
                </a:lnTo>
                <a:lnTo>
                  <a:pt x="144545" y="15239"/>
                </a:lnTo>
                <a:lnTo>
                  <a:pt x="209730" y="15239"/>
                </a:lnTo>
                <a:lnTo>
                  <a:pt x="209718" y="12700"/>
                </a:lnTo>
                <a:lnTo>
                  <a:pt x="207832" y="7620"/>
                </a:lnTo>
                <a:lnTo>
                  <a:pt x="206437" y="6350"/>
                </a:lnTo>
                <a:lnTo>
                  <a:pt x="201178" y="3810"/>
                </a:lnTo>
                <a:lnTo>
                  <a:pt x="194946" y="1270"/>
                </a:lnTo>
                <a:lnTo>
                  <a:pt x="187285" y="0"/>
                </a:lnTo>
                <a:close/>
              </a:path>
              <a:path w="210185" h="270510">
                <a:moveTo>
                  <a:pt x="14036" y="208280"/>
                </a:moveTo>
                <a:lnTo>
                  <a:pt x="6135" y="208280"/>
                </a:lnTo>
                <a:lnTo>
                  <a:pt x="2546" y="210820"/>
                </a:lnTo>
                <a:lnTo>
                  <a:pt x="1941" y="215900"/>
                </a:lnTo>
                <a:lnTo>
                  <a:pt x="257" y="224789"/>
                </a:lnTo>
                <a:lnTo>
                  <a:pt x="0" y="227330"/>
                </a:lnTo>
                <a:lnTo>
                  <a:pt x="808" y="232410"/>
                </a:lnTo>
                <a:lnTo>
                  <a:pt x="1414" y="233680"/>
                </a:lnTo>
                <a:lnTo>
                  <a:pt x="2722" y="234950"/>
                </a:lnTo>
                <a:lnTo>
                  <a:pt x="18144" y="234950"/>
                </a:lnTo>
                <a:lnTo>
                  <a:pt x="16228" y="229870"/>
                </a:lnTo>
                <a:lnTo>
                  <a:pt x="15506" y="228600"/>
                </a:lnTo>
                <a:lnTo>
                  <a:pt x="15256" y="228600"/>
                </a:lnTo>
                <a:lnTo>
                  <a:pt x="14362" y="227330"/>
                </a:lnTo>
                <a:lnTo>
                  <a:pt x="14620" y="227330"/>
                </a:lnTo>
                <a:lnTo>
                  <a:pt x="14845" y="224789"/>
                </a:lnTo>
                <a:lnTo>
                  <a:pt x="16012" y="218439"/>
                </a:lnTo>
                <a:lnTo>
                  <a:pt x="16203" y="217170"/>
                </a:lnTo>
                <a:lnTo>
                  <a:pt x="16852" y="212089"/>
                </a:lnTo>
                <a:lnTo>
                  <a:pt x="14036" y="208280"/>
                </a:lnTo>
                <a:close/>
              </a:path>
              <a:path w="210185" h="270510">
                <a:moveTo>
                  <a:pt x="86057" y="125730"/>
                </a:moveTo>
                <a:lnTo>
                  <a:pt x="86898" y="127000"/>
                </a:lnTo>
                <a:lnTo>
                  <a:pt x="86987" y="126155"/>
                </a:lnTo>
                <a:lnTo>
                  <a:pt x="86057" y="125730"/>
                </a:lnTo>
                <a:close/>
              </a:path>
              <a:path w="210185" h="270510">
                <a:moveTo>
                  <a:pt x="86987" y="126155"/>
                </a:moveTo>
                <a:lnTo>
                  <a:pt x="87011" y="127000"/>
                </a:lnTo>
                <a:lnTo>
                  <a:pt x="88833" y="127000"/>
                </a:lnTo>
                <a:lnTo>
                  <a:pt x="86987" y="126155"/>
                </a:lnTo>
                <a:close/>
              </a:path>
              <a:path w="210185" h="270510">
                <a:moveTo>
                  <a:pt x="86974" y="125730"/>
                </a:moveTo>
                <a:lnTo>
                  <a:pt x="86057" y="125730"/>
                </a:lnTo>
                <a:lnTo>
                  <a:pt x="86987" y="126155"/>
                </a:lnTo>
                <a:lnTo>
                  <a:pt x="86974" y="125730"/>
                </a:lnTo>
                <a:close/>
              </a:path>
              <a:path w="210185" h="270510">
                <a:moveTo>
                  <a:pt x="195164" y="16354"/>
                </a:moveTo>
                <a:lnTo>
                  <a:pt x="186857" y="45720"/>
                </a:lnTo>
                <a:lnTo>
                  <a:pt x="185355" y="49530"/>
                </a:lnTo>
                <a:lnTo>
                  <a:pt x="187125" y="53339"/>
                </a:lnTo>
                <a:lnTo>
                  <a:pt x="194495" y="57150"/>
                </a:lnTo>
                <a:lnTo>
                  <a:pt x="198699" y="54610"/>
                </a:lnTo>
                <a:lnTo>
                  <a:pt x="200200" y="50800"/>
                </a:lnTo>
                <a:lnTo>
                  <a:pt x="203092" y="44450"/>
                </a:lnTo>
                <a:lnTo>
                  <a:pt x="205486" y="38100"/>
                </a:lnTo>
                <a:lnTo>
                  <a:pt x="206024" y="36830"/>
                </a:lnTo>
                <a:lnTo>
                  <a:pt x="207797" y="29210"/>
                </a:lnTo>
                <a:lnTo>
                  <a:pt x="208822" y="25400"/>
                </a:lnTo>
                <a:lnTo>
                  <a:pt x="209346" y="20320"/>
                </a:lnTo>
                <a:lnTo>
                  <a:pt x="209538" y="17780"/>
                </a:lnTo>
                <a:lnTo>
                  <a:pt x="196261" y="17780"/>
                </a:lnTo>
                <a:lnTo>
                  <a:pt x="195536" y="16510"/>
                </a:lnTo>
                <a:lnTo>
                  <a:pt x="195164" y="16354"/>
                </a:lnTo>
                <a:close/>
              </a:path>
              <a:path w="210185" h="270510">
                <a:moveTo>
                  <a:pt x="209730" y="15239"/>
                </a:moveTo>
                <a:lnTo>
                  <a:pt x="195159" y="15239"/>
                </a:lnTo>
                <a:lnTo>
                  <a:pt x="195519" y="16453"/>
                </a:lnTo>
                <a:lnTo>
                  <a:pt x="195726" y="16510"/>
                </a:lnTo>
                <a:lnTo>
                  <a:pt x="196555" y="17780"/>
                </a:lnTo>
                <a:lnTo>
                  <a:pt x="209538" y="17780"/>
                </a:lnTo>
                <a:lnTo>
                  <a:pt x="209730" y="15239"/>
                </a:lnTo>
                <a:close/>
              </a:path>
              <a:path w="210185" h="270510">
                <a:moveTo>
                  <a:pt x="195159" y="15239"/>
                </a:moveTo>
                <a:lnTo>
                  <a:pt x="195164" y="16354"/>
                </a:lnTo>
                <a:lnTo>
                  <a:pt x="195519" y="16453"/>
                </a:lnTo>
                <a:lnTo>
                  <a:pt x="195159" y="15239"/>
                </a:lnTo>
                <a:close/>
              </a:path>
              <a:path w="210185" h="270510">
                <a:moveTo>
                  <a:pt x="195159" y="15239"/>
                </a:moveTo>
                <a:lnTo>
                  <a:pt x="191123" y="15239"/>
                </a:lnTo>
                <a:lnTo>
                  <a:pt x="195164" y="16354"/>
                </a:lnTo>
                <a:lnTo>
                  <a:pt x="195159" y="15239"/>
                </a:lnTo>
                <a:close/>
              </a:path>
            </a:pathLst>
          </a:custGeom>
          <a:solidFill>
            <a:srgbClr val="000000"/>
          </a:solidFill>
        </p:spPr>
        <p:txBody>
          <a:bodyPr wrap="square" lIns="0" tIns="0" rIns="0" bIns="0" rtlCol="0"/>
          <a:lstStyle/>
          <a:p>
            <a:endParaRPr/>
          </a:p>
        </p:txBody>
      </p:sp>
      <p:pic>
        <p:nvPicPr>
          <p:cNvPr id="55" name="object 55"/>
          <p:cNvPicPr/>
          <p:nvPr/>
        </p:nvPicPr>
        <p:blipFill>
          <a:blip r:embed="rId28" cstate="print"/>
          <a:stretch>
            <a:fillRect/>
          </a:stretch>
        </p:blipFill>
        <p:spPr>
          <a:xfrm>
            <a:off x="5096421" y="2309124"/>
            <a:ext cx="164996" cy="217025"/>
          </a:xfrm>
          <a:prstGeom prst="rect">
            <a:avLst/>
          </a:prstGeom>
        </p:spPr>
      </p:pic>
      <p:pic>
        <p:nvPicPr>
          <p:cNvPr id="56" name="object 56"/>
          <p:cNvPicPr/>
          <p:nvPr/>
        </p:nvPicPr>
        <p:blipFill>
          <a:blip r:embed="rId29" cstate="print"/>
          <a:stretch>
            <a:fillRect/>
          </a:stretch>
        </p:blipFill>
        <p:spPr>
          <a:xfrm>
            <a:off x="6657202" y="2249027"/>
            <a:ext cx="171004" cy="288266"/>
          </a:xfrm>
          <a:prstGeom prst="rect">
            <a:avLst/>
          </a:prstGeom>
        </p:spPr>
      </p:pic>
      <p:sp>
        <p:nvSpPr>
          <p:cNvPr id="57" name="object 57"/>
          <p:cNvSpPr/>
          <p:nvPr/>
        </p:nvSpPr>
        <p:spPr>
          <a:xfrm>
            <a:off x="1027791" y="3743801"/>
            <a:ext cx="181216" cy="291899"/>
          </a:xfrm>
          <a:custGeom>
            <a:avLst/>
            <a:gdLst/>
            <a:ahLst/>
            <a:cxnLst/>
            <a:rect l="l" t="t" r="r" b="b"/>
            <a:pathLst>
              <a:path w="212090" h="341629">
                <a:moveTo>
                  <a:pt x="38607" y="308609"/>
                </a:moveTo>
                <a:lnTo>
                  <a:pt x="32321" y="311150"/>
                </a:lnTo>
                <a:lnTo>
                  <a:pt x="29673" y="312419"/>
                </a:lnTo>
                <a:lnTo>
                  <a:pt x="16757" y="316229"/>
                </a:lnTo>
                <a:lnTo>
                  <a:pt x="14000" y="317500"/>
                </a:lnTo>
                <a:lnTo>
                  <a:pt x="4598" y="321309"/>
                </a:lnTo>
                <a:lnTo>
                  <a:pt x="2374" y="322579"/>
                </a:lnTo>
                <a:lnTo>
                  <a:pt x="0" y="328929"/>
                </a:lnTo>
                <a:lnTo>
                  <a:pt x="921" y="332739"/>
                </a:lnTo>
                <a:lnTo>
                  <a:pt x="3179" y="335279"/>
                </a:lnTo>
                <a:lnTo>
                  <a:pt x="6556" y="337819"/>
                </a:lnTo>
                <a:lnTo>
                  <a:pt x="12557" y="340359"/>
                </a:lnTo>
                <a:lnTo>
                  <a:pt x="18145" y="341629"/>
                </a:lnTo>
                <a:lnTo>
                  <a:pt x="61273" y="341629"/>
                </a:lnTo>
                <a:lnTo>
                  <a:pt x="75982" y="339089"/>
                </a:lnTo>
                <a:lnTo>
                  <a:pt x="94670" y="335279"/>
                </a:lnTo>
                <a:lnTo>
                  <a:pt x="99573" y="334009"/>
                </a:lnTo>
                <a:lnTo>
                  <a:pt x="13184" y="334009"/>
                </a:lnTo>
                <a:lnTo>
                  <a:pt x="13687" y="332739"/>
                </a:lnTo>
                <a:lnTo>
                  <a:pt x="14068" y="332739"/>
                </a:lnTo>
                <a:lnTo>
                  <a:pt x="15546" y="328929"/>
                </a:lnTo>
                <a:lnTo>
                  <a:pt x="14820" y="326389"/>
                </a:lnTo>
                <a:lnTo>
                  <a:pt x="13587" y="325119"/>
                </a:lnTo>
                <a:lnTo>
                  <a:pt x="37371" y="325119"/>
                </a:lnTo>
                <a:lnTo>
                  <a:pt x="43972" y="322579"/>
                </a:lnTo>
                <a:lnTo>
                  <a:pt x="45765" y="317500"/>
                </a:lnTo>
                <a:lnTo>
                  <a:pt x="42802" y="309879"/>
                </a:lnTo>
                <a:lnTo>
                  <a:pt x="38607" y="308609"/>
                </a:lnTo>
                <a:close/>
              </a:path>
              <a:path w="212090" h="341629">
                <a:moveTo>
                  <a:pt x="13853" y="332739"/>
                </a:moveTo>
                <a:lnTo>
                  <a:pt x="13687" y="332739"/>
                </a:lnTo>
                <a:lnTo>
                  <a:pt x="13184" y="334009"/>
                </a:lnTo>
                <a:lnTo>
                  <a:pt x="13853" y="332739"/>
                </a:lnTo>
                <a:close/>
              </a:path>
              <a:path w="212090" h="341629">
                <a:moveTo>
                  <a:pt x="204639" y="0"/>
                </a:moveTo>
                <a:lnTo>
                  <a:pt x="197700" y="0"/>
                </a:lnTo>
                <a:lnTo>
                  <a:pt x="191773" y="1269"/>
                </a:lnTo>
                <a:lnTo>
                  <a:pt x="156730" y="1269"/>
                </a:lnTo>
                <a:lnTo>
                  <a:pt x="152080" y="2539"/>
                </a:lnTo>
                <a:lnTo>
                  <a:pt x="146457" y="3809"/>
                </a:lnTo>
                <a:lnTo>
                  <a:pt x="141852" y="3809"/>
                </a:lnTo>
                <a:lnTo>
                  <a:pt x="139648" y="5079"/>
                </a:lnTo>
                <a:lnTo>
                  <a:pt x="132380" y="7619"/>
                </a:lnTo>
                <a:lnTo>
                  <a:pt x="124111" y="10159"/>
                </a:lnTo>
                <a:lnTo>
                  <a:pt x="117645" y="12700"/>
                </a:lnTo>
                <a:lnTo>
                  <a:pt x="110933" y="15239"/>
                </a:lnTo>
                <a:lnTo>
                  <a:pt x="108471" y="16509"/>
                </a:lnTo>
                <a:lnTo>
                  <a:pt x="101535" y="19050"/>
                </a:lnTo>
                <a:lnTo>
                  <a:pt x="97408" y="21589"/>
                </a:lnTo>
                <a:lnTo>
                  <a:pt x="89970" y="27939"/>
                </a:lnTo>
                <a:lnTo>
                  <a:pt x="86781" y="30479"/>
                </a:lnTo>
                <a:lnTo>
                  <a:pt x="81952" y="35559"/>
                </a:lnTo>
                <a:lnTo>
                  <a:pt x="80487" y="38100"/>
                </a:lnTo>
                <a:lnTo>
                  <a:pt x="74304" y="48259"/>
                </a:lnTo>
                <a:lnTo>
                  <a:pt x="67041" y="76200"/>
                </a:lnTo>
                <a:lnTo>
                  <a:pt x="66337" y="86359"/>
                </a:lnTo>
                <a:lnTo>
                  <a:pt x="66185" y="88900"/>
                </a:lnTo>
                <a:lnTo>
                  <a:pt x="66087" y="165100"/>
                </a:lnTo>
                <a:lnTo>
                  <a:pt x="65917" y="168909"/>
                </a:lnTo>
                <a:lnTo>
                  <a:pt x="65917" y="170179"/>
                </a:lnTo>
                <a:lnTo>
                  <a:pt x="66735" y="173989"/>
                </a:lnTo>
                <a:lnTo>
                  <a:pt x="67594" y="176529"/>
                </a:lnTo>
                <a:lnTo>
                  <a:pt x="70773" y="181609"/>
                </a:lnTo>
                <a:lnTo>
                  <a:pt x="72305" y="182879"/>
                </a:lnTo>
                <a:lnTo>
                  <a:pt x="77973" y="186689"/>
                </a:lnTo>
                <a:lnTo>
                  <a:pt x="134802" y="186689"/>
                </a:lnTo>
                <a:lnTo>
                  <a:pt x="138110" y="187959"/>
                </a:lnTo>
                <a:lnTo>
                  <a:pt x="141015" y="187959"/>
                </a:lnTo>
                <a:lnTo>
                  <a:pt x="143142" y="189229"/>
                </a:lnTo>
                <a:lnTo>
                  <a:pt x="144652" y="190500"/>
                </a:lnTo>
                <a:lnTo>
                  <a:pt x="147435" y="193039"/>
                </a:lnTo>
                <a:lnTo>
                  <a:pt x="148522" y="194309"/>
                </a:lnTo>
                <a:lnTo>
                  <a:pt x="154164" y="204469"/>
                </a:lnTo>
                <a:lnTo>
                  <a:pt x="155018" y="205739"/>
                </a:lnTo>
                <a:lnTo>
                  <a:pt x="156200" y="209550"/>
                </a:lnTo>
                <a:lnTo>
                  <a:pt x="156463" y="212089"/>
                </a:lnTo>
                <a:lnTo>
                  <a:pt x="157102" y="219709"/>
                </a:lnTo>
                <a:lnTo>
                  <a:pt x="157497" y="223519"/>
                </a:lnTo>
                <a:lnTo>
                  <a:pt x="157732" y="228600"/>
                </a:lnTo>
                <a:lnTo>
                  <a:pt x="158164" y="243839"/>
                </a:lnTo>
                <a:lnTo>
                  <a:pt x="158079" y="247650"/>
                </a:lnTo>
                <a:lnTo>
                  <a:pt x="145193" y="285750"/>
                </a:lnTo>
                <a:lnTo>
                  <a:pt x="123235" y="307339"/>
                </a:lnTo>
                <a:lnTo>
                  <a:pt x="118567" y="311150"/>
                </a:lnTo>
                <a:lnTo>
                  <a:pt x="110216" y="314959"/>
                </a:lnTo>
                <a:lnTo>
                  <a:pt x="106030" y="316229"/>
                </a:lnTo>
                <a:lnTo>
                  <a:pt x="95639" y="320039"/>
                </a:lnTo>
                <a:lnTo>
                  <a:pt x="91161" y="321309"/>
                </a:lnTo>
                <a:lnTo>
                  <a:pt x="73573" y="325119"/>
                </a:lnTo>
                <a:lnTo>
                  <a:pt x="59435" y="326389"/>
                </a:lnTo>
                <a:lnTo>
                  <a:pt x="57757" y="327659"/>
                </a:lnTo>
                <a:lnTo>
                  <a:pt x="28156" y="327659"/>
                </a:lnTo>
                <a:lnTo>
                  <a:pt x="21698" y="330200"/>
                </a:lnTo>
                <a:lnTo>
                  <a:pt x="19050" y="331469"/>
                </a:lnTo>
                <a:lnTo>
                  <a:pt x="14965" y="332739"/>
                </a:lnTo>
                <a:lnTo>
                  <a:pt x="13853" y="332739"/>
                </a:lnTo>
                <a:lnTo>
                  <a:pt x="13184" y="334009"/>
                </a:lnTo>
                <a:lnTo>
                  <a:pt x="99573" y="334009"/>
                </a:lnTo>
                <a:lnTo>
                  <a:pt x="111193" y="330200"/>
                </a:lnTo>
                <a:lnTo>
                  <a:pt x="116015" y="327659"/>
                </a:lnTo>
                <a:lnTo>
                  <a:pt x="125982" y="322579"/>
                </a:lnTo>
                <a:lnTo>
                  <a:pt x="157047" y="294639"/>
                </a:lnTo>
                <a:lnTo>
                  <a:pt x="172592" y="247650"/>
                </a:lnTo>
                <a:lnTo>
                  <a:pt x="172582" y="243839"/>
                </a:lnTo>
                <a:lnTo>
                  <a:pt x="172294" y="233679"/>
                </a:lnTo>
                <a:lnTo>
                  <a:pt x="172128" y="228600"/>
                </a:lnTo>
                <a:lnTo>
                  <a:pt x="171878" y="223519"/>
                </a:lnTo>
                <a:lnTo>
                  <a:pt x="171204" y="215900"/>
                </a:lnTo>
                <a:lnTo>
                  <a:pt x="170745" y="209550"/>
                </a:lnTo>
                <a:lnTo>
                  <a:pt x="150928" y="176529"/>
                </a:lnTo>
                <a:lnTo>
                  <a:pt x="145257" y="173989"/>
                </a:lnTo>
                <a:lnTo>
                  <a:pt x="142854" y="173989"/>
                </a:lnTo>
                <a:lnTo>
                  <a:pt x="138640" y="172719"/>
                </a:lnTo>
                <a:lnTo>
                  <a:pt x="82077" y="172719"/>
                </a:lnTo>
                <a:lnTo>
                  <a:pt x="81680" y="171450"/>
                </a:lnTo>
                <a:lnTo>
                  <a:pt x="80742" y="170179"/>
                </a:lnTo>
                <a:lnTo>
                  <a:pt x="80561" y="170179"/>
                </a:lnTo>
                <a:lnTo>
                  <a:pt x="80370" y="168909"/>
                </a:lnTo>
                <a:lnTo>
                  <a:pt x="80553" y="165100"/>
                </a:lnTo>
                <a:lnTo>
                  <a:pt x="80651" y="88900"/>
                </a:lnTo>
                <a:lnTo>
                  <a:pt x="80790" y="86359"/>
                </a:lnTo>
                <a:lnTo>
                  <a:pt x="81430" y="77469"/>
                </a:lnTo>
                <a:lnTo>
                  <a:pt x="81657" y="72389"/>
                </a:lnTo>
                <a:lnTo>
                  <a:pt x="81928" y="68579"/>
                </a:lnTo>
                <a:lnTo>
                  <a:pt x="82651" y="64769"/>
                </a:lnTo>
                <a:lnTo>
                  <a:pt x="85883" y="57150"/>
                </a:lnTo>
                <a:lnTo>
                  <a:pt x="86904" y="54609"/>
                </a:lnTo>
                <a:lnTo>
                  <a:pt x="92308" y="45719"/>
                </a:lnTo>
                <a:lnTo>
                  <a:pt x="96904" y="40639"/>
                </a:lnTo>
                <a:lnTo>
                  <a:pt x="99379" y="38100"/>
                </a:lnTo>
                <a:lnTo>
                  <a:pt x="105384" y="34289"/>
                </a:lnTo>
                <a:lnTo>
                  <a:pt x="108757" y="31750"/>
                </a:lnTo>
                <a:lnTo>
                  <a:pt x="114186" y="29209"/>
                </a:lnTo>
                <a:lnTo>
                  <a:pt x="116238" y="27939"/>
                </a:lnTo>
                <a:lnTo>
                  <a:pt x="124138" y="25400"/>
                </a:lnTo>
                <a:lnTo>
                  <a:pt x="128875" y="24129"/>
                </a:lnTo>
                <a:lnTo>
                  <a:pt x="132803" y="22859"/>
                </a:lnTo>
                <a:lnTo>
                  <a:pt x="143840" y="19050"/>
                </a:lnTo>
                <a:lnTo>
                  <a:pt x="145809" y="17779"/>
                </a:lnTo>
                <a:lnTo>
                  <a:pt x="150356" y="17779"/>
                </a:lnTo>
                <a:lnTo>
                  <a:pt x="154131" y="16509"/>
                </a:lnTo>
                <a:lnTo>
                  <a:pt x="158171" y="16509"/>
                </a:lnTo>
                <a:lnTo>
                  <a:pt x="166027" y="15239"/>
                </a:lnTo>
                <a:lnTo>
                  <a:pt x="195051" y="15239"/>
                </a:lnTo>
                <a:lnTo>
                  <a:pt x="195738" y="13969"/>
                </a:lnTo>
                <a:lnTo>
                  <a:pt x="197295" y="8889"/>
                </a:lnTo>
                <a:lnTo>
                  <a:pt x="211948" y="8889"/>
                </a:lnTo>
                <a:lnTo>
                  <a:pt x="211573" y="6350"/>
                </a:lnTo>
                <a:lnTo>
                  <a:pt x="207271" y="1269"/>
                </a:lnTo>
                <a:lnTo>
                  <a:pt x="204639" y="0"/>
                </a:lnTo>
                <a:close/>
              </a:path>
              <a:path w="212090" h="341629">
                <a:moveTo>
                  <a:pt x="14299" y="325119"/>
                </a:moveTo>
                <a:lnTo>
                  <a:pt x="13587" y="325119"/>
                </a:lnTo>
                <a:lnTo>
                  <a:pt x="14820" y="326389"/>
                </a:lnTo>
                <a:lnTo>
                  <a:pt x="15546" y="328929"/>
                </a:lnTo>
                <a:lnTo>
                  <a:pt x="14068" y="332739"/>
                </a:lnTo>
                <a:lnTo>
                  <a:pt x="14965" y="332739"/>
                </a:lnTo>
                <a:lnTo>
                  <a:pt x="19050" y="331469"/>
                </a:lnTo>
                <a:lnTo>
                  <a:pt x="21698" y="330200"/>
                </a:lnTo>
                <a:lnTo>
                  <a:pt x="28156" y="327659"/>
                </a:lnTo>
                <a:lnTo>
                  <a:pt x="18048" y="327659"/>
                </a:lnTo>
                <a:lnTo>
                  <a:pt x="14299" y="325119"/>
                </a:lnTo>
                <a:close/>
              </a:path>
              <a:path w="212090" h="341629">
                <a:moveTo>
                  <a:pt x="34614" y="325119"/>
                </a:moveTo>
                <a:lnTo>
                  <a:pt x="14299" y="325119"/>
                </a:lnTo>
                <a:lnTo>
                  <a:pt x="18048" y="327659"/>
                </a:lnTo>
                <a:lnTo>
                  <a:pt x="28156" y="327659"/>
                </a:lnTo>
                <a:lnTo>
                  <a:pt x="34614" y="325119"/>
                </a:lnTo>
                <a:close/>
              </a:path>
              <a:path w="212090" h="341629">
                <a:moveTo>
                  <a:pt x="102841" y="186689"/>
                </a:moveTo>
                <a:lnTo>
                  <a:pt x="88983" y="186689"/>
                </a:lnTo>
                <a:lnTo>
                  <a:pt x="90967" y="187959"/>
                </a:lnTo>
                <a:lnTo>
                  <a:pt x="93175" y="187959"/>
                </a:lnTo>
                <a:lnTo>
                  <a:pt x="102841" y="186689"/>
                </a:lnTo>
                <a:close/>
              </a:path>
              <a:path w="212090" h="341629">
                <a:moveTo>
                  <a:pt x="197295" y="8889"/>
                </a:moveTo>
                <a:lnTo>
                  <a:pt x="195738" y="13969"/>
                </a:lnTo>
                <a:lnTo>
                  <a:pt x="194365" y="16509"/>
                </a:lnTo>
                <a:lnTo>
                  <a:pt x="191980" y="20319"/>
                </a:lnTo>
                <a:lnTo>
                  <a:pt x="190974" y="21589"/>
                </a:lnTo>
                <a:lnTo>
                  <a:pt x="186426" y="27939"/>
                </a:lnTo>
                <a:lnTo>
                  <a:pt x="183233" y="31750"/>
                </a:lnTo>
                <a:lnTo>
                  <a:pt x="183840" y="36829"/>
                </a:lnTo>
                <a:lnTo>
                  <a:pt x="190165" y="40639"/>
                </a:lnTo>
                <a:lnTo>
                  <a:pt x="194686" y="40639"/>
                </a:lnTo>
                <a:lnTo>
                  <a:pt x="197100" y="36829"/>
                </a:lnTo>
                <a:lnTo>
                  <a:pt x="197743" y="36829"/>
                </a:lnTo>
                <a:lnTo>
                  <a:pt x="202582" y="30479"/>
                </a:lnTo>
                <a:lnTo>
                  <a:pt x="203851" y="29209"/>
                </a:lnTo>
                <a:lnTo>
                  <a:pt x="207320" y="22859"/>
                </a:lnTo>
                <a:lnTo>
                  <a:pt x="209182" y="19050"/>
                </a:lnTo>
                <a:lnTo>
                  <a:pt x="210306" y="15239"/>
                </a:lnTo>
                <a:lnTo>
                  <a:pt x="200024" y="15239"/>
                </a:lnTo>
                <a:lnTo>
                  <a:pt x="197306" y="11429"/>
                </a:lnTo>
                <a:lnTo>
                  <a:pt x="197088" y="10159"/>
                </a:lnTo>
                <a:lnTo>
                  <a:pt x="197295" y="8889"/>
                </a:lnTo>
                <a:close/>
              </a:path>
              <a:path w="212090" h="341629">
                <a:moveTo>
                  <a:pt x="211948" y="8889"/>
                </a:moveTo>
                <a:lnTo>
                  <a:pt x="197295" y="8889"/>
                </a:lnTo>
                <a:lnTo>
                  <a:pt x="197088" y="10159"/>
                </a:lnTo>
                <a:lnTo>
                  <a:pt x="197306" y="11429"/>
                </a:lnTo>
                <a:lnTo>
                  <a:pt x="200024" y="15239"/>
                </a:lnTo>
                <a:lnTo>
                  <a:pt x="210306" y="15239"/>
                </a:lnTo>
                <a:lnTo>
                  <a:pt x="211086" y="12700"/>
                </a:lnTo>
                <a:lnTo>
                  <a:pt x="211290" y="12700"/>
                </a:lnTo>
                <a:lnTo>
                  <a:pt x="211948" y="8889"/>
                </a:lnTo>
                <a:close/>
              </a:path>
            </a:pathLst>
          </a:custGeom>
          <a:solidFill>
            <a:srgbClr val="000000"/>
          </a:solidFill>
        </p:spPr>
        <p:txBody>
          <a:bodyPr wrap="square" lIns="0" tIns="0" rIns="0" bIns="0" rtlCol="0"/>
          <a:lstStyle/>
          <a:p>
            <a:endParaRPr/>
          </a:p>
        </p:txBody>
      </p:sp>
      <p:sp>
        <p:nvSpPr>
          <p:cNvPr id="58" name="object 58"/>
          <p:cNvSpPr/>
          <p:nvPr/>
        </p:nvSpPr>
        <p:spPr>
          <a:xfrm>
            <a:off x="1495383" y="3794719"/>
            <a:ext cx="219196" cy="249037"/>
          </a:xfrm>
          <a:custGeom>
            <a:avLst/>
            <a:gdLst/>
            <a:ahLst/>
            <a:cxnLst/>
            <a:rect l="l" t="t" r="r" b="b"/>
            <a:pathLst>
              <a:path w="256539" h="291464">
                <a:moveTo>
                  <a:pt x="229717" y="182130"/>
                </a:moveTo>
                <a:lnTo>
                  <a:pt x="217652" y="182130"/>
                </a:lnTo>
                <a:lnTo>
                  <a:pt x="226072" y="182181"/>
                </a:lnTo>
                <a:lnTo>
                  <a:pt x="228892" y="182181"/>
                </a:lnTo>
                <a:lnTo>
                  <a:pt x="229717" y="182130"/>
                </a:lnTo>
                <a:close/>
              </a:path>
              <a:path w="256539" h="291464">
                <a:moveTo>
                  <a:pt x="256146" y="183540"/>
                </a:moveTo>
                <a:lnTo>
                  <a:pt x="255828" y="181749"/>
                </a:lnTo>
                <a:lnTo>
                  <a:pt x="255333" y="179044"/>
                </a:lnTo>
                <a:lnTo>
                  <a:pt x="251256" y="176212"/>
                </a:lnTo>
                <a:lnTo>
                  <a:pt x="250532" y="175641"/>
                </a:lnTo>
                <a:lnTo>
                  <a:pt x="244360" y="170561"/>
                </a:lnTo>
                <a:lnTo>
                  <a:pt x="242316" y="169138"/>
                </a:lnTo>
                <a:lnTo>
                  <a:pt x="237959" y="167779"/>
                </a:lnTo>
                <a:lnTo>
                  <a:pt x="237350" y="167589"/>
                </a:lnTo>
                <a:lnTo>
                  <a:pt x="235724" y="167360"/>
                </a:lnTo>
                <a:lnTo>
                  <a:pt x="232816" y="167335"/>
                </a:lnTo>
                <a:lnTo>
                  <a:pt x="228917" y="167728"/>
                </a:lnTo>
                <a:lnTo>
                  <a:pt x="228269" y="167779"/>
                </a:lnTo>
                <a:lnTo>
                  <a:pt x="215506" y="167703"/>
                </a:lnTo>
                <a:lnTo>
                  <a:pt x="209435" y="167741"/>
                </a:lnTo>
                <a:lnTo>
                  <a:pt x="203669" y="167868"/>
                </a:lnTo>
                <a:lnTo>
                  <a:pt x="153797" y="170078"/>
                </a:lnTo>
                <a:lnTo>
                  <a:pt x="125272" y="172326"/>
                </a:lnTo>
                <a:lnTo>
                  <a:pt x="126568" y="170129"/>
                </a:lnTo>
                <a:lnTo>
                  <a:pt x="130606" y="162890"/>
                </a:lnTo>
                <a:lnTo>
                  <a:pt x="132473" y="159359"/>
                </a:lnTo>
                <a:lnTo>
                  <a:pt x="140233" y="144424"/>
                </a:lnTo>
                <a:lnTo>
                  <a:pt x="141617" y="141833"/>
                </a:lnTo>
                <a:lnTo>
                  <a:pt x="163360" y="104114"/>
                </a:lnTo>
                <a:lnTo>
                  <a:pt x="166065" y="99517"/>
                </a:lnTo>
                <a:lnTo>
                  <a:pt x="167309" y="97307"/>
                </a:lnTo>
                <a:lnTo>
                  <a:pt x="169545" y="93129"/>
                </a:lnTo>
                <a:lnTo>
                  <a:pt x="175361" y="82600"/>
                </a:lnTo>
                <a:lnTo>
                  <a:pt x="177228" y="78574"/>
                </a:lnTo>
                <a:lnTo>
                  <a:pt x="178574" y="73380"/>
                </a:lnTo>
                <a:lnTo>
                  <a:pt x="179590" y="69062"/>
                </a:lnTo>
                <a:lnTo>
                  <a:pt x="179666" y="67310"/>
                </a:lnTo>
                <a:lnTo>
                  <a:pt x="179539" y="52336"/>
                </a:lnTo>
                <a:lnTo>
                  <a:pt x="156616" y="14706"/>
                </a:lnTo>
                <a:lnTo>
                  <a:pt x="122135" y="5727"/>
                </a:lnTo>
                <a:lnTo>
                  <a:pt x="95072" y="2578"/>
                </a:lnTo>
                <a:lnTo>
                  <a:pt x="92163" y="2197"/>
                </a:lnTo>
                <a:lnTo>
                  <a:pt x="83134" y="812"/>
                </a:lnTo>
                <a:lnTo>
                  <a:pt x="81216" y="584"/>
                </a:lnTo>
                <a:lnTo>
                  <a:pt x="79070" y="444"/>
                </a:lnTo>
                <a:lnTo>
                  <a:pt x="77762" y="355"/>
                </a:lnTo>
                <a:lnTo>
                  <a:pt x="76123" y="304"/>
                </a:lnTo>
                <a:lnTo>
                  <a:pt x="72910" y="304"/>
                </a:lnTo>
                <a:lnTo>
                  <a:pt x="66370" y="444"/>
                </a:lnTo>
                <a:lnTo>
                  <a:pt x="54140" y="444"/>
                </a:lnTo>
                <a:lnTo>
                  <a:pt x="53771" y="431"/>
                </a:lnTo>
                <a:lnTo>
                  <a:pt x="53771" y="14846"/>
                </a:lnTo>
                <a:lnTo>
                  <a:pt x="46113" y="14452"/>
                </a:lnTo>
                <a:lnTo>
                  <a:pt x="53771" y="14846"/>
                </a:lnTo>
                <a:lnTo>
                  <a:pt x="53771" y="431"/>
                </a:lnTo>
                <a:lnTo>
                  <a:pt x="47853" y="114"/>
                </a:lnTo>
                <a:lnTo>
                  <a:pt x="47853" y="9232"/>
                </a:lnTo>
                <a:lnTo>
                  <a:pt x="47713" y="9677"/>
                </a:lnTo>
                <a:lnTo>
                  <a:pt x="47599" y="6756"/>
                </a:lnTo>
                <a:lnTo>
                  <a:pt x="47853" y="9232"/>
                </a:lnTo>
                <a:lnTo>
                  <a:pt x="47853" y="114"/>
                </a:lnTo>
                <a:lnTo>
                  <a:pt x="46685" y="50"/>
                </a:lnTo>
                <a:lnTo>
                  <a:pt x="45072" y="0"/>
                </a:lnTo>
                <a:lnTo>
                  <a:pt x="44399" y="12"/>
                </a:lnTo>
                <a:lnTo>
                  <a:pt x="44399" y="14071"/>
                </a:lnTo>
                <a:lnTo>
                  <a:pt x="43599" y="14325"/>
                </a:lnTo>
                <a:lnTo>
                  <a:pt x="44399" y="14071"/>
                </a:lnTo>
                <a:lnTo>
                  <a:pt x="44399" y="12"/>
                </a:lnTo>
                <a:lnTo>
                  <a:pt x="33121" y="6692"/>
                </a:lnTo>
                <a:lnTo>
                  <a:pt x="33413" y="9677"/>
                </a:lnTo>
                <a:lnTo>
                  <a:pt x="33667" y="10515"/>
                </a:lnTo>
                <a:lnTo>
                  <a:pt x="33794" y="10845"/>
                </a:lnTo>
                <a:lnTo>
                  <a:pt x="34505" y="12966"/>
                </a:lnTo>
                <a:lnTo>
                  <a:pt x="35902" y="14808"/>
                </a:lnTo>
                <a:lnTo>
                  <a:pt x="39484" y="18580"/>
                </a:lnTo>
                <a:lnTo>
                  <a:pt x="47040" y="24549"/>
                </a:lnTo>
                <a:lnTo>
                  <a:pt x="47866" y="25234"/>
                </a:lnTo>
                <a:lnTo>
                  <a:pt x="50063" y="27228"/>
                </a:lnTo>
                <a:lnTo>
                  <a:pt x="51257" y="28409"/>
                </a:lnTo>
                <a:lnTo>
                  <a:pt x="55968" y="33210"/>
                </a:lnTo>
                <a:lnTo>
                  <a:pt x="59613" y="36830"/>
                </a:lnTo>
                <a:lnTo>
                  <a:pt x="64173" y="36804"/>
                </a:lnTo>
                <a:lnTo>
                  <a:pt x="69773" y="31153"/>
                </a:lnTo>
                <a:lnTo>
                  <a:pt x="69761" y="26593"/>
                </a:lnTo>
                <a:lnTo>
                  <a:pt x="66929" y="23799"/>
                </a:lnTo>
                <a:lnTo>
                  <a:pt x="61353" y="18122"/>
                </a:lnTo>
                <a:lnTo>
                  <a:pt x="60032" y="16814"/>
                </a:lnTo>
                <a:lnTo>
                  <a:pt x="57861" y="14846"/>
                </a:lnTo>
                <a:lnTo>
                  <a:pt x="66522" y="14846"/>
                </a:lnTo>
                <a:lnTo>
                  <a:pt x="73050" y="14706"/>
                </a:lnTo>
                <a:lnTo>
                  <a:pt x="75819" y="14706"/>
                </a:lnTo>
                <a:lnTo>
                  <a:pt x="77139" y="14744"/>
                </a:lnTo>
                <a:lnTo>
                  <a:pt x="79806" y="14935"/>
                </a:lnTo>
                <a:lnTo>
                  <a:pt x="81381" y="15113"/>
                </a:lnTo>
                <a:lnTo>
                  <a:pt x="90131" y="16471"/>
                </a:lnTo>
                <a:lnTo>
                  <a:pt x="121653" y="20167"/>
                </a:lnTo>
                <a:lnTo>
                  <a:pt x="160159" y="33693"/>
                </a:lnTo>
                <a:lnTo>
                  <a:pt x="165201" y="67310"/>
                </a:lnTo>
                <a:lnTo>
                  <a:pt x="164426" y="70561"/>
                </a:lnTo>
                <a:lnTo>
                  <a:pt x="163677" y="73444"/>
                </a:lnTo>
                <a:lnTo>
                  <a:pt x="162191" y="76644"/>
                </a:lnTo>
                <a:lnTo>
                  <a:pt x="156425" y="87096"/>
                </a:lnTo>
                <a:lnTo>
                  <a:pt x="154698" y="90347"/>
                </a:lnTo>
                <a:lnTo>
                  <a:pt x="153543" y="92379"/>
                </a:lnTo>
                <a:lnTo>
                  <a:pt x="150990" y="96723"/>
                </a:lnTo>
                <a:lnTo>
                  <a:pt x="145554" y="105727"/>
                </a:lnTo>
                <a:lnTo>
                  <a:pt x="137198" y="120180"/>
                </a:lnTo>
                <a:lnTo>
                  <a:pt x="131699" y="129959"/>
                </a:lnTo>
                <a:lnTo>
                  <a:pt x="128930" y="135001"/>
                </a:lnTo>
                <a:lnTo>
                  <a:pt x="127508" y="137668"/>
                </a:lnTo>
                <a:lnTo>
                  <a:pt x="119748" y="152603"/>
                </a:lnTo>
                <a:lnTo>
                  <a:pt x="117932" y="156032"/>
                </a:lnTo>
                <a:lnTo>
                  <a:pt x="52679" y="177419"/>
                </a:lnTo>
                <a:lnTo>
                  <a:pt x="36182" y="178803"/>
                </a:lnTo>
                <a:lnTo>
                  <a:pt x="29540" y="179184"/>
                </a:lnTo>
                <a:lnTo>
                  <a:pt x="19558" y="179476"/>
                </a:lnTo>
                <a:lnTo>
                  <a:pt x="18122" y="179539"/>
                </a:lnTo>
                <a:lnTo>
                  <a:pt x="18122" y="191071"/>
                </a:lnTo>
                <a:lnTo>
                  <a:pt x="16078" y="188950"/>
                </a:lnTo>
                <a:lnTo>
                  <a:pt x="18122" y="191071"/>
                </a:lnTo>
                <a:lnTo>
                  <a:pt x="18122" y="179539"/>
                </a:lnTo>
                <a:lnTo>
                  <a:pt x="17551" y="179552"/>
                </a:lnTo>
                <a:lnTo>
                  <a:pt x="14935" y="179755"/>
                </a:lnTo>
                <a:lnTo>
                  <a:pt x="14884" y="188950"/>
                </a:lnTo>
                <a:lnTo>
                  <a:pt x="14262" y="187020"/>
                </a:lnTo>
                <a:lnTo>
                  <a:pt x="14884" y="188950"/>
                </a:lnTo>
                <a:lnTo>
                  <a:pt x="14884" y="179768"/>
                </a:lnTo>
                <a:lnTo>
                  <a:pt x="0" y="187960"/>
                </a:lnTo>
                <a:lnTo>
                  <a:pt x="215" y="190258"/>
                </a:lnTo>
                <a:lnTo>
                  <a:pt x="4051" y="197002"/>
                </a:lnTo>
                <a:lnTo>
                  <a:pt x="5422" y="198666"/>
                </a:lnTo>
                <a:lnTo>
                  <a:pt x="7950" y="201295"/>
                </a:lnTo>
                <a:lnTo>
                  <a:pt x="12052" y="205016"/>
                </a:lnTo>
                <a:lnTo>
                  <a:pt x="13550" y="206197"/>
                </a:lnTo>
                <a:lnTo>
                  <a:pt x="19342" y="210591"/>
                </a:lnTo>
                <a:lnTo>
                  <a:pt x="23291" y="213715"/>
                </a:lnTo>
                <a:lnTo>
                  <a:pt x="27825" y="213182"/>
                </a:lnTo>
                <a:lnTo>
                  <a:pt x="32753" y="206946"/>
                </a:lnTo>
                <a:lnTo>
                  <a:pt x="32232" y="202412"/>
                </a:lnTo>
                <a:lnTo>
                  <a:pt x="27432" y="198640"/>
                </a:lnTo>
                <a:lnTo>
                  <a:pt x="24777" y="196621"/>
                </a:lnTo>
                <a:lnTo>
                  <a:pt x="22606" y="194983"/>
                </a:lnTo>
                <a:lnTo>
                  <a:pt x="21818" y="194360"/>
                </a:lnTo>
                <a:lnTo>
                  <a:pt x="21183" y="193840"/>
                </a:lnTo>
                <a:lnTo>
                  <a:pt x="30149" y="193573"/>
                </a:lnTo>
                <a:lnTo>
                  <a:pt x="37211" y="193167"/>
                </a:lnTo>
                <a:lnTo>
                  <a:pt x="55613" y="191630"/>
                </a:lnTo>
                <a:lnTo>
                  <a:pt x="98844" y="188950"/>
                </a:lnTo>
                <a:lnTo>
                  <a:pt x="95465" y="195046"/>
                </a:lnTo>
                <a:lnTo>
                  <a:pt x="89776" y="205460"/>
                </a:lnTo>
                <a:lnTo>
                  <a:pt x="84264" y="215353"/>
                </a:lnTo>
                <a:lnTo>
                  <a:pt x="77381" y="227622"/>
                </a:lnTo>
                <a:lnTo>
                  <a:pt x="74091" y="233756"/>
                </a:lnTo>
                <a:lnTo>
                  <a:pt x="74091" y="266001"/>
                </a:lnTo>
                <a:lnTo>
                  <a:pt x="72237" y="271094"/>
                </a:lnTo>
                <a:lnTo>
                  <a:pt x="72859" y="269328"/>
                </a:lnTo>
                <a:lnTo>
                  <a:pt x="74091" y="266001"/>
                </a:lnTo>
                <a:lnTo>
                  <a:pt x="74091" y="233756"/>
                </a:lnTo>
                <a:lnTo>
                  <a:pt x="73012" y="235762"/>
                </a:lnTo>
                <a:lnTo>
                  <a:pt x="73012" y="251587"/>
                </a:lnTo>
                <a:lnTo>
                  <a:pt x="66281" y="269887"/>
                </a:lnTo>
                <a:lnTo>
                  <a:pt x="73012" y="251587"/>
                </a:lnTo>
                <a:lnTo>
                  <a:pt x="73012" y="235762"/>
                </a:lnTo>
                <a:lnTo>
                  <a:pt x="55841" y="276098"/>
                </a:lnTo>
                <a:lnTo>
                  <a:pt x="54978" y="278396"/>
                </a:lnTo>
                <a:lnTo>
                  <a:pt x="54292" y="281114"/>
                </a:lnTo>
                <a:lnTo>
                  <a:pt x="54279" y="284060"/>
                </a:lnTo>
                <a:lnTo>
                  <a:pt x="59524" y="290664"/>
                </a:lnTo>
                <a:lnTo>
                  <a:pt x="66522" y="290969"/>
                </a:lnTo>
                <a:lnTo>
                  <a:pt x="71005" y="288061"/>
                </a:lnTo>
                <a:lnTo>
                  <a:pt x="74129" y="285356"/>
                </a:lnTo>
                <a:lnTo>
                  <a:pt x="75869" y="282676"/>
                </a:lnTo>
                <a:lnTo>
                  <a:pt x="76885" y="281114"/>
                </a:lnTo>
                <a:lnTo>
                  <a:pt x="79921" y="274243"/>
                </a:lnTo>
                <a:lnTo>
                  <a:pt x="83896" y="263740"/>
                </a:lnTo>
                <a:lnTo>
                  <a:pt x="86410" y="256895"/>
                </a:lnTo>
                <a:lnTo>
                  <a:pt x="87528" y="254012"/>
                </a:lnTo>
                <a:lnTo>
                  <a:pt x="90462" y="247446"/>
                </a:lnTo>
                <a:lnTo>
                  <a:pt x="88836" y="243179"/>
                </a:lnTo>
                <a:lnTo>
                  <a:pt x="86055" y="241935"/>
                </a:lnTo>
                <a:lnTo>
                  <a:pt x="87122" y="239928"/>
                </a:lnTo>
                <a:lnTo>
                  <a:pt x="90017" y="234556"/>
                </a:lnTo>
                <a:lnTo>
                  <a:pt x="100863" y="215176"/>
                </a:lnTo>
                <a:lnTo>
                  <a:pt x="110934" y="196824"/>
                </a:lnTo>
                <a:lnTo>
                  <a:pt x="154686" y="184467"/>
                </a:lnTo>
                <a:lnTo>
                  <a:pt x="204139" y="182270"/>
                </a:lnTo>
                <a:lnTo>
                  <a:pt x="211289" y="182130"/>
                </a:lnTo>
                <a:lnTo>
                  <a:pt x="217652" y="182130"/>
                </a:lnTo>
                <a:lnTo>
                  <a:pt x="229946" y="182105"/>
                </a:lnTo>
                <a:lnTo>
                  <a:pt x="233464" y="181749"/>
                </a:lnTo>
                <a:lnTo>
                  <a:pt x="234264" y="181762"/>
                </a:lnTo>
                <a:lnTo>
                  <a:pt x="234492" y="181787"/>
                </a:lnTo>
                <a:lnTo>
                  <a:pt x="235521" y="182105"/>
                </a:lnTo>
                <a:lnTo>
                  <a:pt x="236778" y="182981"/>
                </a:lnTo>
                <a:lnTo>
                  <a:pt x="241757" y="187071"/>
                </a:lnTo>
                <a:lnTo>
                  <a:pt x="242608" y="187744"/>
                </a:lnTo>
                <a:lnTo>
                  <a:pt x="247116" y="190881"/>
                </a:lnTo>
                <a:lnTo>
                  <a:pt x="251599" y="190068"/>
                </a:lnTo>
                <a:lnTo>
                  <a:pt x="256146" y="183540"/>
                </a:lnTo>
                <a:close/>
              </a:path>
            </a:pathLst>
          </a:custGeom>
          <a:solidFill>
            <a:srgbClr val="000000"/>
          </a:solidFill>
        </p:spPr>
        <p:txBody>
          <a:bodyPr wrap="square" lIns="0" tIns="0" rIns="0" bIns="0" rtlCol="0"/>
          <a:lstStyle/>
          <a:p>
            <a:endParaRPr/>
          </a:p>
        </p:txBody>
      </p:sp>
      <p:sp>
        <p:nvSpPr>
          <p:cNvPr id="59" name="object 59"/>
          <p:cNvSpPr/>
          <p:nvPr/>
        </p:nvSpPr>
        <p:spPr>
          <a:xfrm>
            <a:off x="1882659" y="3797507"/>
            <a:ext cx="187727" cy="228962"/>
          </a:xfrm>
          <a:custGeom>
            <a:avLst/>
            <a:gdLst/>
            <a:ahLst/>
            <a:cxnLst/>
            <a:rect l="l" t="t" r="r" b="b"/>
            <a:pathLst>
              <a:path w="219710" h="267970">
                <a:moveTo>
                  <a:pt x="113643" y="132008"/>
                </a:moveTo>
                <a:lnTo>
                  <a:pt x="109534" y="135890"/>
                </a:lnTo>
                <a:lnTo>
                  <a:pt x="103353" y="140970"/>
                </a:lnTo>
                <a:lnTo>
                  <a:pt x="97570" y="146050"/>
                </a:lnTo>
                <a:lnTo>
                  <a:pt x="93162" y="149860"/>
                </a:lnTo>
                <a:lnTo>
                  <a:pt x="75986" y="162560"/>
                </a:lnTo>
                <a:lnTo>
                  <a:pt x="58293" y="176530"/>
                </a:lnTo>
                <a:lnTo>
                  <a:pt x="54493" y="179070"/>
                </a:lnTo>
                <a:lnTo>
                  <a:pt x="44967" y="186690"/>
                </a:lnTo>
                <a:lnTo>
                  <a:pt x="39435" y="191770"/>
                </a:lnTo>
                <a:lnTo>
                  <a:pt x="34268" y="195580"/>
                </a:lnTo>
                <a:lnTo>
                  <a:pt x="26153" y="203200"/>
                </a:lnTo>
                <a:lnTo>
                  <a:pt x="21121" y="207010"/>
                </a:lnTo>
                <a:lnTo>
                  <a:pt x="16686" y="210820"/>
                </a:lnTo>
                <a:lnTo>
                  <a:pt x="14063" y="213360"/>
                </a:lnTo>
                <a:lnTo>
                  <a:pt x="7814" y="220980"/>
                </a:lnTo>
                <a:lnTo>
                  <a:pt x="6135" y="222250"/>
                </a:lnTo>
                <a:lnTo>
                  <a:pt x="0" y="241300"/>
                </a:lnTo>
                <a:lnTo>
                  <a:pt x="618" y="246380"/>
                </a:lnTo>
                <a:lnTo>
                  <a:pt x="1016" y="252730"/>
                </a:lnTo>
                <a:lnTo>
                  <a:pt x="1499" y="255270"/>
                </a:lnTo>
                <a:lnTo>
                  <a:pt x="6384" y="262890"/>
                </a:lnTo>
                <a:lnTo>
                  <a:pt x="11443" y="265430"/>
                </a:lnTo>
                <a:lnTo>
                  <a:pt x="20297" y="267970"/>
                </a:lnTo>
                <a:lnTo>
                  <a:pt x="48595" y="267970"/>
                </a:lnTo>
                <a:lnTo>
                  <a:pt x="60110" y="266700"/>
                </a:lnTo>
                <a:lnTo>
                  <a:pt x="68350" y="266700"/>
                </a:lnTo>
                <a:lnTo>
                  <a:pt x="84178" y="262890"/>
                </a:lnTo>
                <a:lnTo>
                  <a:pt x="90566" y="260350"/>
                </a:lnTo>
                <a:lnTo>
                  <a:pt x="104608" y="254000"/>
                </a:lnTo>
                <a:lnTo>
                  <a:pt x="21979" y="254000"/>
                </a:lnTo>
                <a:lnTo>
                  <a:pt x="18368" y="252730"/>
                </a:lnTo>
                <a:lnTo>
                  <a:pt x="16108" y="251460"/>
                </a:lnTo>
                <a:lnTo>
                  <a:pt x="15403" y="250190"/>
                </a:lnTo>
                <a:lnTo>
                  <a:pt x="15242" y="250190"/>
                </a:lnTo>
                <a:lnTo>
                  <a:pt x="14984" y="245110"/>
                </a:lnTo>
                <a:lnTo>
                  <a:pt x="14809" y="243840"/>
                </a:lnTo>
                <a:lnTo>
                  <a:pt x="14397" y="240030"/>
                </a:lnTo>
                <a:lnTo>
                  <a:pt x="19015" y="229870"/>
                </a:lnTo>
                <a:lnTo>
                  <a:pt x="24400" y="223520"/>
                </a:lnTo>
                <a:lnTo>
                  <a:pt x="26611" y="220980"/>
                </a:lnTo>
                <a:lnTo>
                  <a:pt x="31532" y="217170"/>
                </a:lnTo>
                <a:lnTo>
                  <a:pt x="38926" y="210820"/>
                </a:lnTo>
                <a:lnTo>
                  <a:pt x="43634" y="207010"/>
                </a:lnTo>
                <a:lnTo>
                  <a:pt x="48703" y="203200"/>
                </a:lnTo>
                <a:lnTo>
                  <a:pt x="54140" y="198120"/>
                </a:lnTo>
                <a:lnTo>
                  <a:pt x="63496" y="190500"/>
                </a:lnTo>
                <a:lnTo>
                  <a:pt x="67231" y="187960"/>
                </a:lnTo>
                <a:lnTo>
                  <a:pt x="84804" y="173990"/>
                </a:lnTo>
                <a:lnTo>
                  <a:pt x="102073" y="160020"/>
                </a:lnTo>
                <a:lnTo>
                  <a:pt x="106633" y="157480"/>
                </a:lnTo>
                <a:lnTo>
                  <a:pt x="112526" y="152400"/>
                </a:lnTo>
                <a:lnTo>
                  <a:pt x="117403" y="148453"/>
                </a:lnTo>
                <a:lnTo>
                  <a:pt x="113643" y="132008"/>
                </a:lnTo>
                <a:close/>
              </a:path>
              <a:path w="219710" h="267970">
                <a:moveTo>
                  <a:pt x="129687" y="137624"/>
                </a:moveTo>
                <a:lnTo>
                  <a:pt x="125616" y="140970"/>
                </a:lnTo>
                <a:lnTo>
                  <a:pt x="118804" y="147320"/>
                </a:lnTo>
                <a:lnTo>
                  <a:pt x="117403" y="148453"/>
                </a:lnTo>
                <a:lnTo>
                  <a:pt x="122047" y="187960"/>
                </a:lnTo>
                <a:lnTo>
                  <a:pt x="122533" y="198120"/>
                </a:lnTo>
                <a:lnTo>
                  <a:pt x="102190" y="238760"/>
                </a:lnTo>
                <a:lnTo>
                  <a:pt x="85731" y="246380"/>
                </a:lnTo>
                <a:lnTo>
                  <a:pt x="80147" y="248920"/>
                </a:lnTo>
                <a:lnTo>
                  <a:pt x="58341" y="252730"/>
                </a:lnTo>
                <a:lnTo>
                  <a:pt x="48163" y="254000"/>
                </a:lnTo>
                <a:lnTo>
                  <a:pt x="104608" y="254000"/>
                </a:lnTo>
                <a:lnTo>
                  <a:pt x="132955" y="222250"/>
                </a:lnTo>
                <a:lnTo>
                  <a:pt x="136370" y="207010"/>
                </a:lnTo>
                <a:lnTo>
                  <a:pt x="137050" y="203200"/>
                </a:lnTo>
                <a:lnTo>
                  <a:pt x="136968" y="198120"/>
                </a:lnTo>
                <a:lnTo>
                  <a:pt x="136443" y="187960"/>
                </a:lnTo>
                <a:lnTo>
                  <a:pt x="136059" y="176530"/>
                </a:lnTo>
                <a:lnTo>
                  <a:pt x="130107" y="139700"/>
                </a:lnTo>
                <a:lnTo>
                  <a:pt x="129687" y="137624"/>
                </a:lnTo>
                <a:close/>
              </a:path>
              <a:path w="219710" h="267970">
                <a:moveTo>
                  <a:pt x="125996" y="121971"/>
                </a:moveTo>
                <a:lnTo>
                  <a:pt x="116256" y="129540"/>
                </a:lnTo>
                <a:lnTo>
                  <a:pt x="113643" y="132008"/>
                </a:lnTo>
                <a:lnTo>
                  <a:pt x="117403" y="148453"/>
                </a:lnTo>
                <a:lnTo>
                  <a:pt x="118804" y="147320"/>
                </a:lnTo>
                <a:lnTo>
                  <a:pt x="125616" y="140970"/>
                </a:lnTo>
                <a:lnTo>
                  <a:pt x="129687" y="137624"/>
                </a:lnTo>
                <a:lnTo>
                  <a:pt x="128546" y="132008"/>
                </a:lnTo>
                <a:lnTo>
                  <a:pt x="127374" y="127000"/>
                </a:lnTo>
                <a:lnTo>
                  <a:pt x="125996" y="121971"/>
                </a:lnTo>
                <a:close/>
              </a:path>
              <a:path w="219710" h="267970">
                <a:moveTo>
                  <a:pt x="204896" y="8890"/>
                </a:moveTo>
                <a:lnTo>
                  <a:pt x="204570" y="10160"/>
                </a:lnTo>
                <a:lnTo>
                  <a:pt x="204472" y="11430"/>
                </a:lnTo>
                <a:lnTo>
                  <a:pt x="204261" y="19050"/>
                </a:lnTo>
                <a:lnTo>
                  <a:pt x="203962" y="21590"/>
                </a:lnTo>
                <a:lnTo>
                  <a:pt x="188678" y="57150"/>
                </a:lnTo>
                <a:lnTo>
                  <a:pt x="176095" y="72390"/>
                </a:lnTo>
                <a:lnTo>
                  <a:pt x="169732" y="80010"/>
                </a:lnTo>
                <a:lnTo>
                  <a:pt x="165074" y="85090"/>
                </a:lnTo>
                <a:lnTo>
                  <a:pt x="159963" y="90170"/>
                </a:lnTo>
                <a:lnTo>
                  <a:pt x="154121" y="96520"/>
                </a:lnTo>
                <a:lnTo>
                  <a:pt x="147267" y="102870"/>
                </a:lnTo>
                <a:lnTo>
                  <a:pt x="142861" y="106680"/>
                </a:lnTo>
                <a:lnTo>
                  <a:pt x="138242" y="110490"/>
                </a:lnTo>
                <a:lnTo>
                  <a:pt x="129331" y="119380"/>
                </a:lnTo>
                <a:lnTo>
                  <a:pt x="125996" y="121971"/>
                </a:lnTo>
                <a:lnTo>
                  <a:pt x="127374" y="127000"/>
                </a:lnTo>
                <a:lnTo>
                  <a:pt x="128563" y="132080"/>
                </a:lnTo>
                <a:lnTo>
                  <a:pt x="129687" y="137624"/>
                </a:lnTo>
                <a:lnTo>
                  <a:pt x="139526" y="129540"/>
                </a:lnTo>
                <a:lnTo>
                  <a:pt x="147863" y="121920"/>
                </a:lnTo>
                <a:lnTo>
                  <a:pt x="152609" y="116840"/>
                </a:lnTo>
                <a:lnTo>
                  <a:pt x="157168" y="113030"/>
                </a:lnTo>
                <a:lnTo>
                  <a:pt x="164204" y="106680"/>
                </a:lnTo>
                <a:lnTo>
                  <a:pt x="170230" y="100330"/>
                </a:lnTo>
                <a:lnTo>
                  <a:pt x="175535" y="95250"/>
                </a:lnTo>
                <a:lnTo>
                  <a:pt x="180411" y="90170"/>
                </a:lnTo>
                <a:lnTo>
                  <a:pt x="187095" y="82550"/>
                </a:lnTo>
                <a:lnTo>
                  <a:pt x="192475" y="76200"/>
                </a:lnTo>
                <a:lnTo>
                  <a:pt x="196881" y="69850"/>
                </a:lnTo>
                <a:lnTo>
                  <a:pt x="200646" y="64770"/>
                </a:lnTo>
                <a:lnTo>
                  <a:pt x="218081" y="25400"/>
                </a:lnTo>
                <a:lnTo>
                  <a:pt x="218819" y="13970"/>
                </a:lnTo>
                <a:lnTo>
                  <a:pt x="207515" y="13970"/>
                </a:lnTo>
                <a:lnTo>
                  <a:pt x="205286" y="11430"/>
                </a:lnTo>
                <a:lnTo>
                  <a:pt x="204895" y="10160"/>
                </a:lnTo>
                <a:lnTo>
                  <a:pt x="204896" y="8890"/>
                </a:lnTo>
                <a:close/>
              </a:path>
              <a:path w="219710" h="267970">
                <a:moveTo>
                  <a:pt x="114421" y="27940"/>
                </a:moveTo>
                <a:lnTo>
                  <a:pt x="99721" y="27940"/>
                </a:lnTo>
                <a:lnTo>
                  <a:pt x="97986" y="29210"/>
                </a:lnTo>
                <a:lnTo>
                  <a:pt x="93837" y="34290"/>
                </a:lnTo>
                <a:lnTo>
                  <a:pt x="93748" y="35560"/>
                </a:lnTo>
                <a:lnTo>
                  <a:pt x="93700" y="38100"/>
                </a:lnTo>
                <a:lnTo>
                  <a:pt x="93946" y="45720"/>
                </a:lnTo>
                <a:lnTo>
                  <a:pt x="94061" y="52070"/>
                </a:lnTo>
                <a:lnTo>
                  <a:pt x="93962" y="54610"/>
                </a:lnTo>
                <a:lnTo>
                  <a:pt x="93882" y="63500"/>
                </a:lnTo>
                <a:lnTo>
                  <a:pt x="94649" y="71120"/>
                </a:lnTo>
                <a:lnTo>
                  <a:pt x="95783" y="76200"/>
                </a:lnTo>
                <a:lnTo>
                  <a:pt x="98606" y="86360"/>
                </a:lnTo>
                <a:lnTo>
                  <a:pt x="99311" y="87630"/>
                </a:lnTo>
                <a:lnTo>
                  <a:pt x="103247" y="97790"/>
                </a:lnTo>
                <a:lnTo>
                  <a:pt x="103938" y="100330"/>
                </a:lnTo>
                <a:lnTo>
                  <a:pt x="108089" y="111760"/>
                </a:lnTo>
                <a:lnTo>
                  <a:pt x="109714" y="116840"/>
                </a:lnTo>
                <a:lnTo>
                  <a:pt x="112387" y="127000"/>
                </a:lnTo>
                <a:lnTo>
                  <a:pt x="113369" y="130810"/>
                </a:lnTo>
                <a:lnTo>
                  <a:pt x="113643" y="132008"/>
                </a:lnTo>
                <a:lnTo>
                  <a:pt x="116256" y="129540"/>
                </a:lnTo>
                <a:lnTo>
                  <a:pt x="125996" y="121971"/>
                </a:lnTo>
                <a:lnTo>
                  <a:pt x="123489" y="113030"/>
                </a:lnTo>
                <a:lnTo>
                  <a:pt x="121804" y="107950"/>
                </a:lnTo>
                <a:lnTo>
                  <a:pt x="117477" y="95250"/>
                </a:lnTo>
                <a:lnTo>
                  <a:pt x="116726" y="92710"/>
                </a:lnTo>
                <a:lnTo>
                  <a:pt x="113460" y="85090"/>
                </a:lnTo>
                <a:lnTo>
                  <a:pt x="104705" y="85090"/>
                </a:lnTo>
                <a:lnTo>
                  <a:pt x="97668" y="81280"/>
                </a:lnTo>
                <a:lnTo>
                  <a:pt x="96321" y="76200"/>
                </a:lnTo>
                <a:lnTo>
                  <a:pt x="99590" y="71120"/>
                </a:lnTo>
                <a:lnTo>
                  <a:pt x="108516" y="50800"/>
                </a:lnTo>
                <a:lnTo>
                  <a:pt x="108310" y="44450"/>
                </a:lnTo>
                <a:lnTo>
                  <a:pt x="108262" y="41910"/>
                </a:lnTo>
                <a:lnTo>
                  <a:pt x="106202" y="41910"/>
                </a:lnTo>
                <a:lnTo>
                  <a:pt x="108167" y="39370"/>
                </a:lnTo>
                <a:lnTo>
                  <a:pt x="116526" y="39370"/>
                </a:lnTo>
                <a:lnTo>
                  <a:pt x="118710" y="36830"/>
                </a:lnTo>
                <a:lnTo>
                  <a:pt x="121963" y="34290"/>
                </a:lnTo>
                <a:lnTo>
                  <a:pt x="125754" y="31829"/>
                </a:lnTo>
                <a:lnTo>
                  <a:pt x="122854" y="30480"/>
                </a:lnTo>
                <a:lnTo>
                  <a:pt x="120674" y="29210"/>
                </a:lnTo>
                <a:lnTo>
                  <a:pt x="114421" y="27940"/>
                </a:lnTo>
                <a:close/>
              </a:path>
              <a:path w="219710" h="267970">
                <a:moveTo>
                  <a:pt x="108524" y="50783"/>
                </a:moveTo>
                <a:lnTo>
                  <a:pt x="99590" y="71120"/>
                </a:lnTo>
                <a:lnTo>
                  <a:pt x="96321" y="76200"/>
                </a:lnTo>
                <a:lnTo>
                  <a:pt x="97668" y="81280"/>
                </a:lnTo>
                <a:lnTo>
                  <a:pt x="104705" y="85090"/>
                </a:lnTo>
                <a:lnTo>
                  <a:pt x="109063" y="83820"/>
                </a:lnTo>
                <a:lnTo>
                  <a:pt x="111595" y="79146"/>
                </a:lnTo>
                <a:lnTo>
                  <a:pt x="109844" y="73660"/>
                </a:lnTo>
                <a:lnTo>
                  <a:pt x="108878" y="68580"/>
                </a:lnTo>
                <a:lnTo>
                  <a:pt x="108278" y="63500"/>
                </a:lnTo>
                <a:lnTo>
                  <a:pt x="108387" y="54610"/>
                </a:lnTo>
                <a:lnTo>
                  <a:pt x="108524" y="50783"/>
                </a:lnTo>
                <a:close/>
              </a:path>
              <a:path w="219710" h="267970">
                <a:moveTo>
                  <a:pt x="111595" y="79146"/>
                </a:moveTo>
                <a:lnTo>
                  <a:pt x="109063" y="83820"/>
                </a:lnTo>
                <a:lnTo>
                  <a:pt x="104705" y="85090"/>
                </a:lnTo>
                <a:lnTo>
                  <a:pt x="113460" y="85090"/>
                </a:lnTo>
                <a:lnTo>
                  <a:pt x="112915" y="83820"/>
                </a:lnTo>
                <a:lnTo>
                  <a:pt x="112275" y="81280"/>
                </a:lnTo>
                <a:lnTo>
                  <a:pt x="111595" y="79146"/>
                </a:lnTo>
                <a:close/>
              </a:path>
              <a:path w="219710" h="267970">
                <a:moveTo>
                  <a:pt x="113913" y="42408"/>
                </a:moveTo>
                <a:lnTo>
                  <a:pt x="111065" y="45720"/>
                </a:lnTo>
                <a:lnTo>
                  <a:pt x="108524" y="50783"/>
                </a:lnTo>
                <a:lnTo>
                  <a:pt x="108387" y="54610"/>
                </a:lnTo>
                <a:lnTo>
                  <a:pt x="108278" y="63500"/>
                </a:lnTo>
                <a:lnTo>
                  <a:pt x="108878" y="68580"/>
                </a:lnTo>
                <a:lnTo>
                  <a:pt x="109844" y="73660"/>
                </a:lnTo>
                <a:lnTo>
                  <a:pt x="111595" y="79146"/>
                </a:lnTo>
                <a:lnTo>
                  <a:pt x="112502" y="77470"/>
                </a:lnTo>
                <a:lnTo>
                  <a:pt x="113681" y="74930"/>
                </a:lnTo>
                <a:lnTo>
                  <a:pt x="121042" y="58420"/>
                </a:lnTo>
                <a:lnTo>
                  <a:pt x="123282" y="54610"/>
                </a:lnTo>
                <a:lnTo>
                  <a:pt x="127314" y="48941"/>
                </a:lnTo>
                <a:lnTo>
                  <a:pt x="125745" y="48260"/>
                </a:lnTo>
                <a:lnTo>
                  <a:pt x="117134" y="43180"/>
                </a:lnTo>
                <a:lnTo>
                  <a:pt x="115890" y="43180"/>
                </a:lnTo>
                <a:lnTo>
                  <a:pt x="113913" y="42408"/>
                </a:lnTo>
                <a:close/>
              </a:path>
              <a:path w="219710" h="267970">
                <a:moveTo>
                  <a:pt x="139899" y="39630"/>
                </a:moveTo>
                <a:lnTo>
                  <a:pt x="131112" y="45720"/>
                </a:lnTo>
                <a:lnTo>
                  <a:pt x="128701" y="46990"/>
                </a:lnTo>
                <a:lnTo>
                  <a:pt x="127314" y="48941"/>
                </a:lnTo>
                <a:lnTo>
                  <a:pt x="128671" y="49530"/>
                </a:lnTo>
                <a:lnTo>
                  <a:pt x="134598" y="53340"/>
                </a:lnTo>
                <a:lnTo>
                  <a:pt x="136925" y="55880"/>
                </a:lnTo>
                <a:lnTo>
                  <a:pt x="146408" y="62230"/>
                </a:lnTo>
                <a:lnTo>
                  <a:pt x="151143" y="66040"/>
                </a:lnTo>
                <a:lnTo>
                  <a:pt x="155655" y="64770"/>
                </a:lnTo>
                <a:lnTo>
                  <a:pt x="160378" y="58420"/>
                </a:lnTo>
                <a:lnTo>
                  <a:pt x="159696" y="54610"/>
                </a:lnTo>
                <a:lnTo>
                  <a:pt x="156494" y="52070"/>
                </a:lnTo>
                <a:lnTo>
                  <a:pt x="153824" y="49530"/>
                </a:lnTo>
                <a:lnTo>
                  <a:pt x="145370" y="43180"/>
                </a:lnTo>
                <a:lnTo>
                  <a:pt x="142910" y="41910"/>
                </a:lnTo>
                <a:lnTo>
                  <a:pt x="139899" y="39630"/>
                </a:lnTo>
                <a:close/>
              </a:path>
              <a:path w="219710" h="267970">
                <a:moveTo>
                  <a:pt x="125754" y="31829"/>
                </a:moveTo>
                <a:lnTo>
                  <a:pt x="121963" y="34290"/>
                </a:lnTo>
                <a:lnTo>
                  <a:pt x="118710" y="36830"/>
                </a:lnTo>
                <a:lnTo>
                  <a:pt x="113913" y="42408"/>
                </a:lnTo>
                <a:lnTo>
                  <a:pt x="115890" y="43180"/>
                </a:lnTo>
                <a:lnTo>
                  <a:pt x="117134" y="43180"/>
                </a:lnTo>
                <a:lnTo>
                  <a:pt x="125745" y="48260"/>
                </a:lnTo>
                <a:lnTo>
                  <a:pt x="127314" y="48941"/>
                </a:lnTo>
                <a:lnTo>
                  <a:pt x="128701" y="46990"/>
                </a:lnTo>
                <a:lnTo>
                  <a:pt x="131112" y="45720"/>
                </a:lnTo>
                <a:lnTo>
                  <a:pt x="139899" y="39630"/>
                </a:lnTo>
                <a:lnTo>
                  <a:pt x="136201" y="36830"/>
                </a:lnTo>
                <a:lnTo>
                  <a:pt x="132839" y="35560"/>
                </a:lnTo>
                <a:lnTo>
                  <a:pt x="128052" y="33020"/>
                </a:lnTo>
                <a:lnTo>
                  <a:pt x="125754" y="31829"/>
                </a:lnTo>
                <a:close/>
              </a:path>
              <a:path w="219710" h="267970">
                <a:moveTo>
                  <a:pt x="116526" y="39370"/>
                </a:moveTo>
                <a:lnTo>
                  <a:pt x="108371" y="39370"/>
                </a:lnTo>
                <a:lnTo>
                  <a:pt x="108262" y="41910"/>
                </a:lnTo>
                <a:lnTo>
                  <a:pt x="112636" y="41910"/>
                </a:lnTo>
                <a:lnTo>
                  <a:pt x="113913" y="42408"/>
                </a:lnTo>
                <a:lnTo>
                  <a:pt x="116526" y="39370"/>
                </a:lnTo>
                <a:close/>
              </a:path>
              <a:path w="219710" h="267970">
                <a:moveTo>
                  <a:pt x="108371" y="39370"/>
                </a:moveTo>
                <a:lnTo>
                  <a:pt x="108167" y="39370"/>
                </a:lnTo>
                <a:lnTo>
                  <a:pt x="106202" y="41910"/>
                </a:lnTo>
                <a:lnTo>
                  <a:pt x="108262" y="41910"/>
                </a:lnTo>
                <a:lnTo>
                  <a:pt x="108371" y="39370"/>
                </a:lnTo>
                <a:close/>
              </a:path>
              <a:path w="219710" h="267970">
                <a:moveTo>
                  <a:pt x="214843" y="0"/>
                </a:moveTo>
                <a:lnTo>
                  <a:pt x="180597" y="0"/>
                </a:lnTo>
                <a:lnTo>
                  <a:pt x="175423" y="1270"/>
                </a:lnTo>
                <a:lnTo>
                  <a:pt x="173147" y="1270"/>
                </a:lnTo>
                <a:lnTo>
                  <a:pt x="168158" y="3810"/>
                </a:lnTo>
                <a:lnTo>
                  <a:pt x="165395" y="5080"/>
                </a:lnTo>
                <a:lnTo>
                  <a:pt x="160585" y="7620"/>
                </a:lnTo>
                <a:lnTo>
                  <a:pt x="153636" y="12700"/>
                </a:lnTo>
                <a:lnTo>
                  <a:pt x="145957" y="17780"/>
                </a:lnTo>
                <a:lnTo>
                  <a:pt x="139298" y="21590"/>
                </a:lnTo>
                <a:lnTo>
                  <a:pt x="132704" y="26670"/>
                </a:lnTo>
                <a:lnTo>
                  <a:pt x="129790" y="29210"/>
                </a:lnTo>
                <a:lnTo>
                  <a:pt x="125754" y="31829"/>
                </a:lnTo>
                <a:lnTo>
                  <a:pt x="128052" y="33020"/>
                </a:lnTo>
                <a:lnTo>
                  <a:pt x="132839" y="35560"/>
                </a:lnTo>
                <a:lnTo>
                  <a:pt x="136201" y="36830"/>
                </a:lnTo>
                <a:lnTo>
                  <a:pt x="139899" y="39630"/>
                </a:lnTo>
                <a:lnTo>
                  <a:pt x="140275" y="39370"/>
                </a:lnTo>
                <a:lnTo>
                  <a:pt x="141974" y="38100"/>
                </a:lnTo>
                <a:lnTo>
                  <a:pt x="147589" y="34290"/>
                </a:lnTo>
                <a:lnTo>
                  <a:pt x="153973" y="29210"/>
                </a:lnTo>
                <a:lnTo>
                  <a:pt x="161502" y="25400"/>
                </a:lnTo>
                <a:lnTo>
                  <a:pt x="168376" y="20320"/>
                </a:lnTo>
                <a:lnTo>
                  <a:pt x="174162" y="16510"/>
                </a:lnTo>
                <a:lnTo>
                  <a:pt x="177275" y="15240"/>
                </a:lnTo>
                <a:lnTo>
                  <a:pt x="182543" y="15240"/>
                </a:lnTo>
                <a:lnTo>
                  <a:pt x="184151" y="13970"/>
                </a:lnTo>
                <a:lnTo>
                  <a:pt x="204391" y="13970"/>
                </a:lnTo>
                <a:lnTo>
                  <a:pt x="204472" y="11430"/>
                </a:lnTo>
                <a:lnTo>
                  <a:pt x="204570" y="10160"/>
                </a:lnTo>
                <a:lnTo>
                  <a:pt x="204896" y="8890"/>
                </a:lnTo>
                <a:lnTo>
                  <a:pt x="219305" y="8890"/>
                </a:lnTo>
                <a:lnTo>
                  <a:pt x="219307" y="6350"/>
                </a:lnTo>
                <a:lnTo>
                  <a:pt x="218639" y="5080"/>
                </a:lnTo>
                <a:lnTo>
                  <a:pt x="214843" y="0"/>
                </a:lnTo>
                <a:close/>
              </a:path>
              <a:path w="219710" h="267970">
                <a:moveTo>
                  <a:pt x="219305" y="8890"/>
                </a:moveTo>
                <a:lnTo>
                  <a:pt x="204896" y="8890"/>
                </a:lnTo>
                <a:lnTo>
                  <a:pt x="204895" y="10160"/>
                </a:lnTo>
                <a:lnTo>
                  <a:pt x="205286" y="11430"/>
                </a:lnTo>
                <a:lnTo>
                  <a:pt x="207515" y="13970"/>
                </a:lnTo>
                <a:lnTo>
                  <a:pt x="218819" y="13970"/>
                </a:lnTo>
                <a:lnTo>
                  <a:pt x="218843" y="12700"/>
                </a:lnTo>
                <a:lnTo>
                  <a:pt x="219304" y="10160"/>
                </a:lnTo>
                <a:lnTo>
                  <a:pt x="219305" y="8890"/>
                </a:lnTo>
                <a:close/>
              </a:path>
            </a:pathLst>
          </a:custGeom>
          <a:solidFill>
            <a:srgbClr val="000000"/>
          </a:solidFill>
        </p:spPr>
        <p:txBody>
          <a:bodyPr wrap="square" lIns="0" tIns="0" rIns="0" bIns="0" rtlCol="0"/>
          <a:lstStyle/>
          <a:p>
            <a:endParaRPr/>
          </a:p>
        </p:txBody>
      </p:sp>
      <p:sp>
        <p:nvSpPr>
          <p:cNvPr id="60" name="object 60"/>
          <p:cNvSpPr/>
          <p:nvPr/>
        </p:nvSpPr>
        <p:spPr>
          <a:xfrm>
            <a:off x="2258393" y="3820360"/>
            <a:ext cx="115566" cy="232217"/>
          </a:xfrm>
          <a:custGeom>
            <a:avLst/>
            <a:gdLst/>
            <a:ahLst/>
            <a:cxnLst/>
            <a:rect l="l" t="t" r="r" b="b"/>
            <a:pathLst>
              <a:path w="135255" h="271779">
                <a:moveTo>
                  <a:pt x="25173" y="219255"/>
                </a:moveTo>
                <a:lnTo>
                  <a:pt x="20887" y="220818"/>
                </a:lnTo>
                <a:lnTo>
                  <a:pt x="17724" y="227613"/>
                </a:lnTo>
                <a:lnTo>
                  <a:pt x="16055" y="230780"/>
                </a:lnTo>
                <a:lnTo>
                  <a:pt x="7465" y="246623"/>
                </a:lnTo>
                <a:lnTo>
                  <a:pt x="6132" y="249154"/>
                </a:lnTo>
                <a:lnTo>
                  <a:pt x="985" y="260209"/>
                </a:lnTo>
                <a:lnTo>
                  <a:pt x="0" y="263583"/>
                </a:lnTo>
                <a:lnTo>
                  <a:pt x="4458" y="270577"/>
                </a:lnTo>
                <a:lnTo>
                  <a:pt x="7151" y="271631"/>
                </a:lnTo>
                <a:lnTo>
                  <a:pt x="11021" y="271631"/>
                </a:lnTo>
                <a:lnTo>
                  <a:pt x="13869" y="271129"/>
                </a:lnTo>
                <a:lnTo>
                  <a:pt x="69186" y="271129"/>
                </a:lnTo>
                <a:lnTo>
                  <a:pt x="102502" y="266679"/>
                </a:lnTo>
                <a:lnTo>
                  <a:pt x="110110" y="265390"/>
                </a:lnTo>
                <a:lnTo>
                  <a:pt x="112562" y="264887"/>
                </a:lnTo>
                <a:lnTo>
                  <a:pt x="118795" y="262982"/>
                </a:lnTo>
                <a:lnTo>
                  <a:pt x="15838" y="262982"/>
                </a:lnTo>
                <a:lnTo>
                  <a:pt x="15968" y="262534"/>
                </a:lnTo>
                <a:lnTo>
                  <a:pt x="16008" y="261891"/>
                </a:lnTo>
                <a:lnTo>
                  <a:pt x="13511" y="257975"/>
                </a:lnTo>
                <a:lnTo>
                  <a:pt x="11590" y="257223"/>
                </a:lnTo>
                <a:lnTo>
                  <a:pt x="9735" y="257223"/>
                </a:lnTo>
                <a:lnTo>
                  <a:pt x="11023" y="256987"/>
                </a:lnTo>
                <a:lnTo>
                  <a:pt x="12523" y="256771"/>
                </a:lnTo>
                <a:lnTo>
                  <a:pt x="13162" y="256721"/>
                </a:lnTo>
                <a:lnTo>
                  <a:pt x="18503" y="256721"/>
                </a:lnTo>
                <a:lnTo>
                  <a:pt x="19019" y="255612"/>
                </a:lnTo>
                <a:lnTo>
                  <a:pt x="20691" y="252439"/>
                </a:lnTo>
                <a:lnTo>
                  <a:pt x="28893" y="237332"/>
                </a:lnTo>
                <a:lnTo>
                  <a:pt x="30610" y="234071"/>
                </a:lnTo>
                <a:lnTo>
                  <a:pt x="33949" y="226900"/>
                </a:lnTo>
                <a:lnTo>
                  <a:pt x="32387" y="222614"/>
                </a:lnTo>
                <a:lnTo>
                  <a:pt x="25173" y="219255"/>
                </a:lnTo>
                <a:close/>
              </a:path>
              <a:path w="135255" h="271779">
                <a:moveTo>
                  <a:pt x="69186" y="271129"/>
                </a:moveTo>
                <a:lnTo>
                  <a:pt x="55190" y="271129"/>
                </a:lnTo>
                <a:lnTo>
                  <a:pt x="62218" y="271245"/>
                </a:lnTo>
                <a:lnTo>
                  <a:pt x="65689" y="271254"/>
                </a:lnTo>
                <a:lnTo>
                  <a:pt x="67560" y="271216"/>
                </a:lnTo>
                <a:lnTo>
                  <a:pt x="69186" y="271129"/>
                </a:lnTo>
                <a:close/>
              </a:path>
              <a:path w="135255" h="271779">
                <a:moveTo>
                  <a:pt x="55303" y="256721"/>
                </a:moveTo>
                <a:lnTo>
                  <a:pt x="18503" y="256721"/>
                </a:lnTo>
                <a:lnTo>
                  <a:pt x="16680" y="260637"/>
                </a:lnTo>
                <a:lnTo>
                  <a:pt x="16071" y="262183"/>
                </a:lnTo>
                <a:lnTo>
                  <a:pt x="15838" y="262982"/>
                </a:lnTo>
                <a:lnTo>
                  <a:pt x="118795" y="262982"/>
                </a:lnTo>
                <a:lnTo>
                  <a:pt x="121409" y="262183"/>
                </a:lnTo>
                <a:lnTo>
                  <a:pt x="124769" y="260875"/>
                </a:lnTo>
                <a:lnTo>
                  <a:pt x="130179" y="256844"/>
                </a:lnTo>
                <a:lnTo>
                  <a:pt x="65477" y="256844"/>
                </a:lnTo>
                <a:lnTo>
                  <a:pt x="61357" y="256823"/>
                </a:lnTo>
                <a:lnTo>
                  <a:pt x="55303" y="256721"/>
                </a:lnTo>
                <a:close/>
              </a:path>
              <a:path w="135255" h="271779">
                <a:moveTo>
                  <a:pt x="18503" y="256721"/>
                </a:moveTo>
                <a:lnTo>
                  <a:pt x="13162" y="256721"/>
                </a:lnTo>
                <a:lnTo>
                  <a:pt x="12523" y="256771"/>
                </a:lnTo>
                <a:lnTo>
                  <a:pt x="11023" y="256987"/>
                </a:lnTo>
                <a:lnTo>
                  <a:pt x="9735" y="257223"/>
                </a:lnTo>
                <a:lnTo>
                  <a:pt x="11590" y="257223"/>
                </a:lnTo>
                <a:lnTo>
                  <a:pt x="13511" y="257975"/>
                </a:lnTo>
                <a:lnTo>
                  <a:pt x="16008" y="261891"/>
                </a:lnTo>
                <a:lnTo>
                  <a:pt x="15969" y="262534"/>
                </a:lnTo>
                <a:lnTo>
                  <a:pt x="16174" y="261891"/>
                </a:lnTo>
                <a:lnTo>
                  <a:pt x="16680" y="260637"/>
                </a:lnTo>
                <a:lnTo>
                  <a:pt x="18503" y="256721"/>
                </a:lnTo>
                <a:close/>
              </a:path>
              <a:path w="135255" h="271779">
                <a:moveTo>
                  <a:pt x="119781" y="246623"/>
                </a:moveTo>
                <a:lnTo>
                  <a:pt x="100009" y="252487"/>
                </a:lnTo>
                <a:lnTo>
                  <a:pt x="93676" y="253630"/>
                </a:lnTo>
                <a:lnTo>
                  <a:pt x="65477" y="256844"/>
                </a:lnTo>
                <a:lnTo>
                  <a:pt x="130179" y="256844"/>
                </a:lnTo>
                <a:lnTo>
                  <a:pt x="130920" y="256292"/>
                </a:lnTo>
                <a:lnTo>
                  <a:pt x="132753" y="254218"/>
                </a:lnTo>
                <a:lnTo>
                  <a:pt x="134476" y="247947"/>
                </a:lnTo>
                <a:lnTo>
                  <a:pt x="134434" y="246946"/>
                </a:lnTo>
                <a:lnTo>
                  <a:pt x="119807" y="246946"/>
                </a:lnTo>
                <a:lnTo>
                  <a:pt x="119781" y="246623"/>
                </a:lnTo>
                <a:close/>
              </a:path>
              <a:path w="135255" h="271779">
                <a:moveTo>
                  <a:pt x="119954" y="246494"/>
                </a:moveTo>
                <a:lnTo>
                  <a:pt x="119807" y="246946"/>
                </a:lnTo>
                <a:lnTo>
                  <a:pt x="119922" y="246529"/>
                </a:lnTo>
                <a:close/>
              </a:path>
              <a:path w="135255" h="271779">
                <a:moveTo>
                  <a:pt x="134397" y="246494"/>
                </a:moveTo>
                <a:lnTo>
                  <a:pt x="119954" y="246494"/>
                </a:lnTo>
                <a:lnTo>
                  <a:pt x="119807" y="246946"/>
                </a:lnTo>
                <a:lnTo>
                  <a:pt x="134434" y="246946"/>
                </a:lnTo>
                <a:lnTo>
                  <a:pt x="134397" y="246494"/>
                </a:lnTo>
                <a:close/>
              </a:path>
              <a:path w="135255" h="271779">
                <a:moveTo>
                  <a:pt x="126990" y="14436"/>
                </a:moveTo>
                <a:lnTo>
                  <a:pt x="97828" y="14436"/>
                </a:lnTo>
                <a:lnTo>
                  <a:pt x="103043" y="15189"/>
                </a:lnTo>
                <a:lnTo>
                  <a:pt x="106039" y="16038"/>
                </a:lnTo>
                <a:lnTo>
                  <a:pt x="120563" y="41349"/>
                </a:lnTo>
                <a:lnTo>
                  <a:pt x="120417" y="47759"/>
                </a:lnTo>
                <a:lnTo>
                  <a:pt x="120399" y="51335"/>
                </a:lnTo>
                <a:lnTo>
                  <a:pt x="120700" y="56622"/>
                </a:lnTo>
                <a:lnTo>
                  <a:pt x="120713" y="61975"/>
                </a:lnTo>
                <a:lnTo>
                  <a:pt x="120229" y="64604"/>
                </a:lnTo>
                <a:lnTo>
                  <a:pt x="119667" y="66375"/>
                </a:lnTo>
                <a:lnTo>
                  <a:pt x="118264" y="69836"/>
                </a:lnTo>
                <a:lnTo>
                  <a:pt x="115547" y="75891"/>
                </a:lnTo>
                <a:lnTo>
                  <a:pt x="114557" y="78204"/>
                </a:lnTo>
                <a:lnTo>
                  <a:pt x="113924" y="79559"/>
                </a:lnTo>
                <a:lnTo>
                  <a:pt x="111527" y="84369"/>
                </a:lnTo>
                <a:lnTo>
                  <a:pt x="109460" y="88464"/>
                </a:lnTo>
                <a:lnTo>
                  <a:pt x="108452" y="90567"/>
                </a:lnTo>
                <a:lnTo>
                  <a:pt x="106314" y="95770"/>
                </a:lnTo>
                <a:lnTo>
                  <a:pt x="105327" y="98493"/>
                </a:lnTo>
                <a:lnTo>
                  <a:pt x="101131" y="111052"/>
                </a:lnTo>
                <a:lnTo>
                  <a:pt x="97569" y="121406"/>
                </a:lnTo>
                <a:lnTo>
                  <a:pt x="89757" y="159832"/>
                </a:lnTo>
                <a:lnTo>
                  <a:pt x="89813" y="181643"/>
                </a:lnTo>
                <a:lnTo>
                  <a:pt x="99071" y="208567"/>
                </a:lnTo>
                <a:lnTo>
                  <a:pt x="99637" y="209356"/>
                </a:lnTo>
                <a:lnTo>
                  <a:pt x="103663" y="215157"/>
                </a:lnTo>
                <a:lnTo>
                  <a:pt x="106942" y="219769"/>
                </a:lnTo>
                <a:lnTo>
                  <a:pt x="110477" y="224546"/>
                </a:lnTo>
                <a:lnTo>
                  <a:pt x="111417" y="225869"/>
                </a:lnTo>
                <a:lnTo>
                  <a:pt x="119781" y="246623"/>
                </a:lnTo>
                <a:lnTo>
                  <a:pt x="119954" y="246494"/>
                </a:lnTo>
                <a:lnTo>
                  <a:pt x="134397" y="246494"/>
                </a:lnTo>
                <a:lnTo>
                  <a:pt x="134268" y="244943"/>
                </a:lnTo>
                <a:lnTo>
                  <a:pt x="118139" y="210670"/>
                </a:lnTo>
                <a:lnTo>
                  <a:pt x="113578" y="204189"/>
                </a:lnTo>
                <a:lnTo>
                  <a:pt x="111070" y="200555"/>
                </a:lnTo>
                <a:lnTo>
                  <a:pt x="109301" y="198257"/>
                </a:lnTo>
                <a:lnTo>
                  <a:pt x="106668" y="194962"/>
                </a:lnTo>
                <a:lnTo>
                  <a:pt x="105868" y="193771"/>
                </a:lnTo>
                <a:lnTo>
                  <a:pt x="104936" y="191314"/>
                </a:lnTo>
                <a:lnTo>
                  <a:pt x="104660" y="189477"/>
                </a:lnTo>
                <a:lnTo>
                  <a:pt x="104245" y="181643"/>
                </a:lnTo>
                <a:lnTo>
                  <a:pt x="104185" y="159832"/>
                </a:lnTo>
                <a:lnTo>
                  <a:pt x="104606" y="151870"/>
                </a:lnTo>
                <a:lnTo>
                  <a:pt x="105012" y="147618"/>
                </a:lnTo>
                <a:lnTo>
                  <a:pt x="106187" y="141747"/>
                </a:lnTo>
                <a:lnTo>
                  <a:pt x="106772" y="139637"/>
                </a:lnTo>
                <a:lnTo>
                  <a:pt x="109819" y="130322"/>
                </a:lnTo>
                <a:lnTo>
                  <a:pt x="110514" y="128139"/>
                </a:lnTo>
                <a:lnTo>
                  <a:pt x="112844" y="121265"/>
                </a:lnTo>
                <a:lnTo>
                  <a:pt x="115777" y="112739"/>
                </a:lnTo>
                <a:lnTo>
                  <a:pt x="118894" y="103352"/>
                </a:lnTo>
                <a:lnTo>
                  <a:pt x="119782" y="100902"/>
                </a:lnTo>
                <a:lnTo>
                  <a:pt x="121593" y="96497"/>
                </a:lnTo>
                <a:lnTo>
                  <a:pt x="122487" y="94632"/>
                </a:lnTo>
                <a:lnTo>
                  <a:pt x="126032" y="87584"/>
                </a:lnTo>
                <a:lnTo>
                  <a:pt x="126953" y="85717"/>
                </a:lnTo>
                <a:lnTo>
                  <a:pt x="127690" y="84140"/>
                </a:lnTo>
                <a:lnTo>
                  <a:pt x="129092" y="80893"/>
                </a:lnTo>
                <a:lnTo>
                  <a:pt x="131522" y="75482"/>
                </a:lnTo>
                <a:lnTo>
                  <a:pt x="133357" y="70958"/>
                </a:lnTo>
                <a:lnTo>
                  <a:pt x="134199" y="68308"/>
                </a:lnTo>
                <a:lnTo>
                  <a:pt x="135063" y="63615"/>
                </a:lnTo>
                <a:lnTo>
                  <a:pt x="135182" y="61975"/>
                </a:lnTo>
                <a:lnTo>
                  <a:pt x="135131" y="56622"/>
                </a:lnTo>
                <a:lnTo>
                  <a:pt x="134831" y="51335"/>
                </a:lnTo>
                <a:lnTo>
                  <a:pt x="134825" y="47759"/>
                </a:lnTo>
                <a:lnTo>
                  <a:pt x="134976" y="41349"/>
                </a:lnTo>
                <a:lnTo>
                  <a:pt x="134979" y="39258"/>
                </a:lnTo>
                <a:lnTo>
                  <a:pt x="134313" y="29436"/>
                </a:lnTo>
                <a:lnTo>
                  <a:pt x="133962" y="26896"/>
                </a:lnTo>
                <a:lnTo>
                  <a:pt x="131180" y="19771"/>
                </a:lnTo>
                <a:lnTo>
                  <a:pt x="128778" y="16366"/>
                </a:lnTo>
                <a:lnTo>
                  <a:pt x="126990" y="14436"/>
                </a:lnTo>
                <a:close/>
              </a:path>
              <a:path w="135255" h="271779">
                <a:moveTo>
                  <a:pt x="67400" y="163"/>
                </a:moveTo>
                <a:lnTo>
                  <a:pt x="65639" y="163"/>
                </a:lnTo>
                <a:lnTo>
                  <a:pt x="59690" y="681"/>
                </a:lnTo>
                <a:lnTo>
                  <a:pt x="36278" y="24232"/>
                </a:lnTo>
                <a:lnTo>
                  <a:pt x="36328" y="60601"/>
                </a:lnTo>
                <a:lnTo>
                  <a:pt x="39554" y="63827"/>
                </a:lnTo>
                <a:lnTo>
                  <a:pt x="47511" y="63827"/>
                </a:lnTo>
                <a:lnTo>
                  <a:pt x="50737" y="60601"/>
                </a:lnTo>
                <a:lnTo>
                  <a:pt x="50710" y="24232"/>
                </a:lnTo>
                <a:lnTo>
                  <a:pt x="50950" y="19771"/>
                </a:lnTo>
                <a:lnTo>
                  <a:pt x="66153" y="14582"/>
                </a:lnTo>
                <a:lnTo>
                  <a:pt x="92894" y="14582"/>
                </a:lnTo>
                <a:lnTo>
                  <a:pt x="96229" y="14436"/>
                </a:lnTo>
                <a:lnTo>
                  <a:pt x="126990" y="14436"/>
                </a:lnTo>
                <a:lnTo>
                  <a:pt x="122153" y="9212"/>
                </a:lnTo>
                <a:lnTo>
                  <a:pt x="118686" y="6380"/>
                </a:lnTo>
                <a:lnTo>
                  <a:pt x="111079" y="2418"/>
                </a:lnTo>
                <a:lnTo>
                  <a:pt x="106580" y="1141"/>
                </a:lnTo>
                <a:lnTo>
                  <a:pt x="101022" y="339"/>
                </a:lnTo>
                <a:lnTo>
                  <a:pt x="74060" y="339"/>
                </a:lnTo>
                <a:lnTo>
                  <a:pt x="67400" y="163"/>
                </a:lnTo>
                <a:close/>
              </a:path>
              <a:path w="135255" h="271779">
                <a:moveTo>
                  <a:pt x="92894" y="14582"/>
                </a:moveTo>
                <a:lnTo>
                  <a:pt x="67570" y="14582"/>
                </a:lnTo>
                <a:lnTo>
                  <a:pt x="73887" y="14748"/>
                </a:lnTo>
                <a:lnTo>
                  <a:pt x="89096" y="14748"/>
                </a:lnTo>
                <a:lnTo>
                  <a:pt x="92894" y="14582"/>
                </a:lnTo>
                <a:close/>
              </a:path>
              <a:path w="135255" h="271779">
                <a:moveTo>
                  <a:pt x="98673" y="0"/>
                </a:moveTo>
                <a:lnTo>
                  <a:pt x="96499" y="0"/>
                </a:lnTo>
                <a:lnTo>
                  <a:pt x="88806" y="339"/>
                </a:lnTo>
                <a:lnTo>
                  <a:pt x="101022" y="339"/>
                </a:lnTo>
                <a:lnTo>
                  <a:pt x="98673" y="0"/>
                </a:lnTo>
                <a:close/>
              </a:path>
            </a:pathLst>
          </a:custGeom>
          <a:solidFill>
            <a:srgbClr val="000000"/>
          </a:solidFill>
        </p:spPr>
        <p:txBody>
          <a:bodyPr wrap="square" lIns="0" tIns="0" rIns="0" bIns="0" rtlCol="0"/>
          <a:lstStyle/>
          <a:p>
            <a:endParaRPr/>
          </a:p>
        </p:txBody>
      </p:sp>
      <p:sp>
        <p:nvSpPr>
          <p:cNvPr id="61" name="object 61"/>
          <p:cNvSpPr/>
          <p:nvPr/>
        </p:nvSpPr>
        <p:spPr>
          <a:xfrm>
            <a:off x="2667835" y="3834258"/>
            <a:ext cx="174163" cy="224621"/>
          </a:xfrm>
          <a:custGeom>
            <a:avLst/>
            <a:gdLst/>
            <a:ahLst/>
            <a:cxnLst/>
            <a:rect l="l" t="t" r="r" b="b"/>
            <a:pathLst>
              <a:path w="203835" h="262889">
                <a:moveTo>
                  <a:pt x="51492" y="222250"/>
                </a:moveTo>
                <a:lnTo>
                  <a:pt x="44221" y="224789"/>
                </a:lnTo>
                <a:lnTo>
                  <a:pt x="40750" y="226060"/>
                </a:lnTo>
                <a:lnTo>
                  <a:pt x="32512" y="228600"/>
                </a:lnTo>
                <a:lnTo>
                  <a:pt x="0" y="246379"/>
                </a:lnTo>
                <a:lnTo>
                  <a:pt x="1092" y="252729"/>
                </a:lnTo>
                <a:lnTo>
                  <a:pt x="6506" y="260350"/>
                </a:lnTo>
                <a:lnTo>
                  <a:pt x="9202" y="261619"/>
                </a:lnTo>
                <a:lnTo>
                  <a:pt x="14029" y="262889"/>
                </a:lnTo>
                <a:lnTo>
                  <a:pt x="64819" y="262889"/>
                </a:lnTo>
                <a:lnTo>
                  <a:pt x="77623" y="260350"/>
                </a:lnTo>
                <a:lnTo>
                  <a:pt x="83009" y="260350"/>
                </a:lnTo>
                <a:lnTo>
                  <a:pt x="96410" y="257810"/>
                </a:lnTo>
                <a:lnTo>
                  <a:pt x="102367" y="256539"/>
                </a:lnTo>
                <a:lnTo>
                  <a:pt x="119142" y="252729"/>
                </a:lnTo>
                <a:lnTo>
                  <a:pt x="125299" y="250189"/>
                </a:lnTo>
                <a:lnTo>
                  <a:pt x="132900" y="248919"/>
                </a:lnTo>
                <a:lnTo>
                  <a:pt x="15421" y="248919"/>
                </a:lnTo>
                <a:lnTo>
                  <a:pt x="15943" y="247650"/>
                </a:lnTo>
                <a:lnTo>
                  <a:pt x="22651" y="245110"/>
                </a:lnTo>
                <a:lnTo>
                  <a:pt x="44857" y="240029"/>
                </a:lnTo>
                <a:lnTo>
                  <a:pt x="48527" y="238760"/>
                </a:lnTo>
                <a:lnTo>
                  <a:pt x="56314" y="236219"/>
                </a:lnTo>
                <a:lnTo>
                  <a:pt x="58273" y="232410"/>
                </a:lnTo>
                <a:lnTo>
                  <a:pt x="55612" y="224789"/>
                </a:lnTo>
                <a:lnTo>
                  <a:pt x="51492" y="222250"/>
                </a:lnTo>
                <a:close/>
              </a:path>
              <a:path w="203835" h="262889">
                <a:moveTo>
                  <a:pt x="145712" y="193039"/>
                </a:moveTo>
                <a:lnTo>
                  <a:pt x="122952" y="193039"/>
                </a:lnTo>
                <a:lnTo>
                  <a:pt x="126652" y="195579"/>
                </a:lnTo>
                <a:lnTo>
                  <a:pt x="128361" y="196850"/>
                </a:lnTo>
                <a:lnTo>
                  <a:pt x="129600" y="196850"/>
                </a:lnTo>
                <a:lnTo>
                  <a:pt x="131926" y="199389"/>
                </a:lnTo>
                <a:lnTo>
                  <a:pt x="132908" y="199389"/>
                </a:lnTo>
                <a:lnTo>
                  <a:pt x="134099" y="201219"/>
                </a:lnTo>
                <a:lnTo>
                  <a:pt x="136841" y="204469"/>
                </a:lnTo>
                <a:lnTo>
                  <a:pt x="138948" y="207010"/>
                </a:lnTo>
                <a:lnTo>
                  <a:pt x="139946" y="208279"/>
                </a:lnTo>
                <a:lnTo>
                  <a:pt x="140793" y="210819"/>
                </a:lnTo>
                <a:lnTo>
                  <a:pt x="141389" y="212089"/>
                </a:lnTo>
                <a:lnTo>
                  <a:pt x="141638" y="213360"/>
                </a:lnTo>
                <a:lnTo>
                  <a:pt x="141941" y="215900"/>
                </a:lnTo>
                <a:lnTo>
                  <a:pt x="142262" y="220979"/>
                </a:lnTo>
                <a:lnTo>
                  <a:pt x="142594" y="224789"/>
                </a:lnTo>
                <a:lnTo>
                  <a:pt x="141993" y="226060"/>
                </a:lnTo>
                <a:lnTo>
                  <a:pt x="136913" y="229869"/>
                </a:lnTo>
                <a:lnTo>
                  <a:pt x="134226" y="232410"/>
                </a:lnTo>
                <a:lnTo>
                  <a:pt x="130032" y="234950"/>
                </a:lnTo>
                <a:lnTo>
                  <a:pt x="128148" y="234950"/>
                </a:lnTo>
                <a:lnTo>
                  <a:pt x="121240" y="237489"/>
                </a:lnTo>
                <a:lnTo>
                  <a:pt x="115356" y="238760"/>
                </a:lnTo>
                <a:lnTo>
                  <a:pt x="99434" y="242569"/>
                </a:lnTo>
                <a:lnTo>
                  <a:pt x="93712" y="243839"/>
                </a:lnTo>
                <a:lnTo>
                  <a:pt x="80763" y="246379"/>
                </a:lnTo>
                <a:lnTo>
                  <a:pt x="75609" y="246379"/>
                </a:lnTo>
                <a:lnTo>
                  <a:pt x="63408" y="247650"/>
                </a:lnTo>
                <a:lnTo>
                  <a:pt x="58182" y="248919"/>
                </a:lnTo>
                <a:lnTo>
                  <a:pt x="132900" y="248919"/>
                </a:lnTo>
                <a:lnTo>
                  <a:pt x="157179" y="227329"/>
                </a:lnTo>
                <a:lnTo>
                  <a:pt x="157168" y="224789"/>
                </a:lnTo>
                <a:lnTo>
                  <a:pt x="156620" y="219710"/>
                </a:lnTo>
                <a:lnTo>
                  <a:pt x="156306" y="214629"/>
                </a:lnTo>
                <a:lnTo>
                  <a:pt x="155823" y="209550"/>
                </a:lnTo>
                <a:lnTo>
                  <a:pt x="155323" y="208279"/>
                </a:lnTo>
                <a:lnTo>
                  <a:pt x="154155" y="204469"/>
                </a:lnTo>
                <a:lnTo>
                  <a:pt x="153765" y="204469"/>
                </a:lnTo>
                <a:lnTo>
                  <a:pt x="152173" y="200660"/>
                </a:lnTo>
                <a:lnTo>
                  <a:pt x="150712" y="199389"/>
                </a:lnTo>
                <a:lnTo>
                  <a:pt x="147975" y="195579"/>
                </a:lnTo>
                <a:lnTo>
                  <a:pt x="145712" y="193039"/>
                </a:lnTo>
                <a:close/>
              </a:path>
              <a:path w="203835" h="262889">
                <a:moveTo>
                  <a:pt x="133628" y="200660"/>
                </a:moveTo>
                <a:lnTo>
                  <a:pt x="134562" y="201929"/>
                </a:lnTo>
                <a:lnTo>
                  <a:pt x="134099" y="201219"/>
                </a:lnTo>
                <a:lnTo>
                  <a:pt x="133628" y="200660"/>
                </a:lnTo>
                <a:close/>
              </a:path>
              <a:path w="203835" h="262889">
                <a:moveTo>
                  <a:pt x="129910" y="180339"/>
                </a:moveTo>
                <a:lnTo>
                  <a:pt x="97085" y="180339"/>
                </a:lnTo>
                <a:lnTo>
                  <a:pt x="101770" y="182879"/>
                </a:lnTo>
                <a:lnTo>
                  <a:pt x="106763" y="184150"/>
                </a:lnTo>
                <a:lnTo>
                  <a:pt x="108174" y="185419"/>
                </a:lnTo>
                <a:lnTo>
                  <a:pt x="111108" y="186689"/>
                </a:lnTo>
                <a:lnTo>
                  <a:pt x="116394" y="189229"/>
                </a:lnTo>
                <a:lnTo>
                  <a:pt x="118592" y="190500"/>
                </a:lnTo>
                <a:lnTo>
                  <a:pt x="122138" y="193039"/>
                </a:lnTo>
                <a:lnTo>
                  <a:pt x="145642" y="193039"/>
                </a:lnTo>
                <a:lnTo>
                  <a:pt x="143431" y="190500"/>
                </a:lnTo>
                <a:lnTo>
                  <a:pt x="141818" y="187960"/>
                </a:lnTo>
                <a:lnTo>
                  <a:pt x="138040" y="185419"/>
                </a:lnTo>
                <a:lnTo>
                  <a:pt x="136295" y="184150"/>
                </a:lnTo>
                <a:lnTo>
                  <a:pt x="132433" y="181610"/>
                </a:lnTo>
                <a:lnTo>
                  <a:pt x="129910" y="180339"/>
                </a:lnTo>
                <a:close/>
              </a:path>
              <a:path w="203835" h="262889">
                <a:moveTo>
                  <a:pt x="144580" y="191769"/>
                </a:moveTo>
                <a:lnTo>
                  <a:pt x="145642" y="193039"/>
                </a:lnTo>
                <a:lnTo>
                  <a:pt x="144580" y="191769"/>
                </a:lnTo>
                <a:close/>
              </a:path>
              <a:path w="203835" h="262889">
                <a:moveTo>
                  <a:pt x="191438" y="0"/>
                </a:moveTo>
                <a:lnTo>
                  <a:pt x="152039" y="0"/>
                </a:lnTo>
                <a:lnTo>
                  <a:pt x="146671" y="1269"/>
                </a:lnTo>
                <a:lnTo>
                  <a:pt x="106459" y="20319"/>
                </a:lnTo>
                <a:lnTo>
                  <a:pt x="102704" y="22860"/>
                </a:lnTo>
                <a:lnTo>
                  <a:pt x="95648" y="29210"/>
                </a:lnTo>
                <a:lnTo>
                  <a:pt x="92379" y="31750"/>
                </a:lnTo>
                <a:lnTo>
                  <a:pt x="87729" y="35560"/>
                </a:lnTo>
                <a:lnTo>
                  <a:pt x="84829" y="38100"/>
                </a:lnTo>
                <a:lnTo>
                  <a:pt x="79466" y="43179"/>
                </a:lnTo>
                <a:lnTo>
                  <a:pt x="77364" y="46989"/>
                </a:lnTo>
                <a:lnTo>
                  <a:pt x="72122" y="54610"/>
                </a:lnTo>
                <a:lnTo>
                  <a:pt x="68501" y="60960"/>
                </a:lnTo>
                <a:lnTo>
                  <a:pt x="66182" y="64769"/>
                </a:lnTo>
                <a:lnTo>
                  <a:pt x="61191" y="74929"/>
                </a:lnTo>
                <a:lnTo>
                  <a:pt x="53714" y="118110"/>
                </a:lnTo>
                <a:lnTo>
                  <a:pt x="53703" y="123189"/>
                </a:lnTo>
                <a:lnTo>
                  <a:pt x="53976" y="128269"/>
                </a:lnTo>
                <a:lnTo>
                  <a:pt x="54119" y="132079"/>
                </a:lnTo>
                <a:lnTo>
                  <a:pt x="54249" y="133350"/>
                </a:lnTo>
                <a:lnTo>
                  <a:pt x="54783" y="135889"/>
                </a:lnTo>
                <a:lnTo>
                  <a:pt x="54937" y="137160"/>
                </a:lnTo>
                <a:lnTo>
                  <a:pt x="56040" y="140969"/>
                </a:lnTo>
                <a:lnTo>
                  <a:pt x="57282" y="143510"/>
                </a:lnTo>
                <a:lnTo>
                  <a:pt x="61882" y="151129"/>
                </a:lnTo>
                <a:lnTo>
                  <a:pt x="63746" y="154939"/>
                </a:lnTo>
                <a:lnTo>
                  <a:pt x="67679" y="158750"/>
                </a:lnTo>
                <a:lnTo>
                  <a:pt x="69682" y="161289"/>
                </a:lnTo>
                <a:lnTo>
                  <a:pt x="73952" y="165100"/>
                </a:lnTo>
                <a:lnTo>
                  <a:pt x="75084" y="166369"/>
                </a:lnTo>
                <a:lnTo>
                  <a:pt x="79209" y="168910"/>
                </a:lnTo>
                <a:lnTo>
                  <a:pt x="85458" y="173989"/>
                </a:lnTo>
                <a:lnTo>
                  <a:pt x="90307" y="176529"/>
                </a:lnTo>
                <a:lnTo>
                  <a:pt x="92000" y="177800"/>
                </a:lnTo>
                <a:lnTo>
                  <a:pt x="95854" y="180339"/>
                </a:lnTo>
                <a:lnTo>
                  <a:pt x="128880" y="180339"/>
                </a:lnTo>
                <a:lnTo>
                  <a:pt x="124811" y="177800"/>
                </a:lnTo>
                <a:lnTo>
                  <a:pt x="123226" y="176529"/>
                </a:lnTo>
                <a:lnTo>
                  <a:pt x="118724" y="173989"/>
                </a:lnTo>
                <a:lnTo>
                  <a:pt x="116234" y="172719"/>
                </a:lnTo>
                <a:lnTo>
                  <a:pt x="114349" y="172719"/>
                </a:lnTo>
                <a:lnTo>
                  <a:pt x="112779" y="171450"/>
                </a:lnTo>
                <a:lnTo>
                  <a:pt x="107373" y="168910"/>
                </a:lnTo>
                <a:lnTo>
                  <a:pt x="102854" y="167639"/>
                </a:lnTo>
                <a:lnTo>
                  <a:pt x="101939" y="166369"/>
                </a:lnTo>
                <a:lnTo>
                  <a:pt x="99352" y="165100"/>
                </a:lnTo>
                <a:lnTo>
                  <a:pt x="98005" y="165100"/>
                </a:lnTo>
                <a:lnTo>
                  <a:pt x="93911" y="161289"/>
                </a:lnTo>
                <a:lnTo>
                  <a:pt x="87737" y="157479"/>
                </a:lnTo>
                <a:lnTo>
                  <a:pt x="83826" y="154939"/>
                </a:lnTo>
                <a:lnTo>
                  <a:pt x="82927" y="153669"/>
                </a:lnTo>
                <a:lnTo>
                  <a:pt x="79682" y="151129"/>
                </a:lnTo>
                <a:lnTo>
                  <a:pt x="78218" y="149860"/>
                </a:lnTo>
                <a:lnTo>
                  <a:pt x="75525" y="146050"/>
                </a:lnTo>
                <a:lnTo>
                  <a:pt x="74114" y="143510"/>
                </a:lnTo>
                <a:lnTo>
                  <a:pt x="70463" y="137160"/>
                </a:lnTo>
                <a:lnTo>
                  <a:pt x="69540" y="135889"/>
                </a:lnTo>
                <a:lnTo>
                  <a:pt x="68869" y="133350"/>
                </a:lnTo>
                <a:lnTo>
                  <a:pt x="68576" y="130810"/>
                </a:lnTo>
                <a:lnTo>
                  <a:pt x="68170" y="123189"/>
                </a:lnTo>
                <a:lnTo>
                  <a:pt x="68127" y="118110"/>
                </a:lnTo>
                <a:lnTo>
                  <a:pt x="68469" y="109219"/>
                </a:lnTo>
                <a:lnTo>
                  <a:pt x="74504" y="81279"/>
                </a:lnTo>
                <a:lnTo>
                  <a:pt x="78896" y="72389"/>
                </a:lnTo>
                <a:lnTo>
                  <a:pt x="80982" y="68579"/>
                </a:lnTo>
                <a:lnTo>
                  <a:pt x="89211" y="54610"/>
                </a:lnTo>
                <a:lnTo>
                  <a:pt x="90925" y="52069"/>
                </a:lnTo>
                <a:lnTo>
                  <a:pt x="94942" y="48260"/>
                </a:lnTo>
                <a:lnTo>
                  <a:pt x="97364" y="45719"/>
                </a:lnTo>
                <a:lnTo>
                  <a:pt x="101485" y="41910"/>
                </a:lnTo>
                <a:lnTo>
                  <a:pt x="105646" y="39369"/>
                </a:lnTo>
                <a:lnTo>
                  <a:pt x="111466" y="34289"/>
                </a:lnTo>
                <a:lnTo>
                  <a:pt x="114917" y="31750"/>
                </a:lnTo>
                <a:lnTo>
                  <a:pt x="127072" y="24129"/>
                </a:lnTo>
                <a:lnTo>
                  <a:pt x="136177" y="20319"/>
                </a:lnTo>
                <a:lnTo>
                  <a:pt x="141079" y="17779"/>
                </a:lnTo>
                <a:lnTo>
                  <a:pt x="149631" y="15239"/>
                </a:lnTo>
                <a:lnTo>
                  <a:pt x="154141" y="15239"/>
                </a:lnTo>
                <a:lnTo>
                  <a:pt x="160742" y="13969"/>
                </a:lnTo>
                <a:lnTo>
                  <a:pt x="188706" y="13969"/>
                </a:lnTo>
                <a:lnTo>
                  <a:pt x="188701" y="11429"/>
                </a:lnTo>
                <a:lnTo>
                  <a:pt x="203387" y="11429"/>
                </a:lnTo>
                <a:lnTo>
                  <a:pt x="203244" y="7619"/>
                </a:lnTo>
                <a:lnTo>
                  <a:pt x="199598" y="2539"/>
                </a:lnTo>
                <a:lnTo>
                  <a:pt x="197488" y="1269"/>
                </a:lnTo>
                <a:lnTo>
                  <a:pt x="191438" y="0"/>
                </a:lnTo>
                <a:close/>
              </a:path>
              <a:path w="203835" h="262889">
                <a:moveTo>
                  <a:pt x="188714" y="11429"/>
                </a:moveTo>
                <a:lnTo>
                  <a:pt x="188706" y="13969"/>
                </a:lnTo>
                <a:lnTo>
                  <a:pt x="188009" y="21589"/>
                </a:lnTo>
                <a:lnTo>
                  <a:pt x="187866" y="21589"/>
                </a:lnTo>
                <a:lnTo>
                  <a:pt x="187472" y="24129"/>
                </a:lnTo>
                <a:lnTo>
                  <a:pt x="186075" y="30479"/>
                </a:lnTo>
                <a:lnTo>
                  <a:pt x="185456" y="31750"/>
                </a:lnTo>
                <a:lnTo>
                  <a:pt x="181429" y="46989"/>
                </a:lnTo>
                <a:lnTo>
                  <a:pt x="183742" y="50800"/>
                </a:lnTo>
                <a:lnTo>
                  <a:pt x="191444" y="53339"/>
                </a:lnTo>
                <a:lnTo>
                  <a:pt x="195376" y="50800"/>
                </a:lnTo>
                <a:lnTo>
                  <a:pt x="196376" y="46989"/>
                </a:lnTo>
                <a:lnTo>
                  <a:pt x="199429" y="35560"/>
                </a:lnTo>
                <a:lnTo>
                  <a:pt x="200069" y="33019"/>
                </a:lnTo>
                <a:lnTo>
                  <a:pt x="200672" y="30479"/>
                </a:lnTo>
                <a:lnTo>
                  <a:pt x="201540" y="26669"/>
                </a:lnTo>
                <a:lnTo>
                  <a:pt x="202078" y="24129"/>
                </a:lnTo>
                <a:lnTo>
                  <a:pt x="202300" y="22860"/>
                </a:lnTo>
                <a:lnTo>
                  <a:pt x="203146" y="13969"/>
                </a:lnTo>
                <a:lnTo>
                  <a:pt x="189936" y="13969"/>
                </a:lnTo>
                <a:lnTo>
                  <a:pt x="188714" y="11429"/>
                </a:lnTo>
                <a:close/>
              </a:path>
              <a:path w="203835" h="262889">
                <a:moveTo>
                  <a:pt x="203387" y="11429"/>
                </a:moveTo>
                <a:lnTo>
                  <a:pt x="188714" y="11429"/>
                </a:lnTo>
                <a:lnTo>
                  <a:pt x="189936" y="13969"/>
                </a:lnTo>
                <a:lnTo>
                  <a:pt x="203146" y="13969"/>
                </a:lnTo>
                <a:lnTo>
                  <a:pt x="203387" y="11429"/>
                </a:lnTo>
                <a:close/>
              </a:path>
            </a:pathLst>
          </a:custGeom>
          <a:solidFill>
            <a:srgbClr val="000000"/>
          </a:solidFill>
        </p:spPr>
        <p:txBody>
          <a:bodyPr wrap="square" lIns="0" tIns="0" rIns="0" bIns="0" rtlCol="0"/>
          <a:lstStyle/>
          <a:p>
            <a:endParaRPr/>
          </a:p>
        </p:txBody>
      </p:sp>
      <p:sp>
        <p:nvSpPr>
          <p:cNvPr id="62" name="object 62"/>
          <p:cNvSpPr/>
          <p:nvPr/>
        </p:nvSpPr>
        <p:spPr>
          <a:xfrm>
            <a:off x="3147315" y="3836475"/>
            <a:ext cx="233302" cy="237643"/>
          </a:xfrm>
          <a:custGeom>
            <a:avLst/>
            <a:gdLst/>
            <a:ahLst/>
            <a:cxnLst/>
            <a:rect l="l" t="t" r="r" b="b"/>
            <a:pathLst>
              <a:path w="273050" h="278129">
                <a:moveTo>
                  <a:pt x="106718" y="269278"/>
                </a:moveTo>
                <a:lnTo>
                  <a:pt x="106680" y="269659"/>
                </a:lnTo>
                <a:lnTo>
                  <a:pt x="106718" y="269278"/>
                </a:lnTo>
                <a:close/>
              </a:path>
              <a:path w="273050" h="278129">
                <a:moveTo>
                  <a:pt x="272580" y="178168"/>
                </a:moveTo>
                <a:lnTo>
                  <a:pt x="269646" y="174675"/>
                </a:lnTo>
                <a:lnTo>
                  <a:pt x="262166" y="174002"/>
                </a:lnTo>
                <a:lnTo>
                  <a:pt x="251040" y="172885"/>
                </a:lnTo>
                <a:lnTo>
                  <a:pt x="247827" y="172593"/>
                </a:lnTo>
                <a:lnTo>
                  <a:pt x="241642" y="172326"/>
                </a:lnTo>
                <a:lnTo>
                  <a:pt x="239369" y="172288"/>
                </a:lnTo>
                <a:lnTo>
                  <a:pt x="234911" y="172313"/>
                </a:lnTo>
                <a:lnTo>
                  <a:pt x="196380" y="174307"/>
                </a:lnTo>
                <a:lnTo>
                  <a:pt x="147535" y="179832"/>
                </a:lnTo>
                <a:lnTo>
                  <a:pt x="149834" y="174917"/>
                </a:lnTo>
                <a:lnTo>
                  <a:pt x="167106" y="132740"/>
                </a:lnTo>
                <a:lnTo>
                  <a:pt x="174231" y="113588"/>
                </a:lnTo>
                <a:lnTo>
                  <a:pt x="177787" y="103847"/>
                </a:lnTo>
                <a:lnTo>
                  <a:pt x="186131" y="58801"/>
                </a:lnTo>
                <a:lnTo>
                  <a:pt x="186143" y="49352"/>
                </a:lnTo>
                <a:lnTo>
                  <a:pt x="185267" y="38531"/>
                </a:lnTo>
                <a:lnTo>
                  <a:pt x="184327" y="32956"/>
                </a:lnTo>
                <a:lnTo>
                  <a:pt x="182727" y="25882"/>
                </a:lnTo>
                <a:lnTo>
                  <a:pt x="181254" y="18745"/>
                </a:lnTo>
                <a:lnTo>
                  <a:pt x="180530" y="16306"/>
                </a:lnTo>
                <a:lnTo>
                  <a:pt x="180416" y="16014"/>
                </a:lnTo>
                <a:lnTo>
                  <a:pt x="179476" y="14414"/>
                </a:lnTo>
                <a:lnTo>
                  <a:pt x="176072" y="8572"/>
                </a:lnTo>
                <a:lnTo>
                  <a:pt x="154889" y="241"/>
                </a:lnTo>
                <a:lnTo>
                  <a:pt x="154139" y="177"/>
                </a:lnTo>
                <a:lnTo>
                  <a:pt x="151714" y="0"/>
                </a:lnTo>
                <a:lnTo>
                  <a:pt x="149631" y="0"/>
                </a:lnTo>
                <a:lnTo>
                  <a:pt x="141554" y="177"/>
                </a:lnTo>
                <a:lnTo>
                  <a:pt x="130263" y="127"/>
                </a:lnTo>
                <a:lnTo>
                  <a:pt x="127876" y="127"/>
                </a:lnTo>
                <a:lnTo>
                  <a:pt x="121754" y="241"/>
                </a:lnTo>
                <a:lnTo>
                  <a:pt x="118427" y="355"/>
                </a:lnTo>
                <a:lnTo>
                  <a:pt x="88163" y="1905"/>
                </a:lnTo>
                <a:lnTo>
                  <a:pt x="78371" y="2235"/>
                </a:lnTo>
                <a:lnTo>
                  <a:pt x="50723" y="5067"/>
                </a:lnTo>
                <a:lnTo>
                  <a:pt x="44856" y="5753"/>
                </a:lnTo>
                <a:lnTo>
                  <a:pt x="42049" y="6159"/>
                </a:lnTo>
                <a:lnTo>
                  <a:pt x="41465" y="6197"/>
                </a:lnTo>
                <a:lnTo>
                  <a:pt x="37592" y="6273"/>
                </a:lnTo>
                <a:lnTo>
                  <a:pt x="36588" y="6324"/>
                </a:lnTo>
                <a:lnTo>
                  <a:pt x="32473" y="7061"/>
                </a:lnTo>
                <a:lnTo>
                  <a:pt x="30137" y="8166"/>
                </a:lnTo>
                <a:lnTo>
                  <a:pt x="25590" y="14020"/>
                </a:lnTo>
                <a:lnTo>
                  <a:pt x="25654" y="17780"/>
                </a:lnTo>
                <a:lnTo>
                  <a:pt x="32448" y="39408"/>
                </a:lnTo>
                <a:lnTo>
                  <a:pt x="33756" y="42481"/>
                </a:lnTo>
                <a:lnTo>
                  <a:pt x="40982" y="58801"/>
                </a:lnTo>
                <a:lnTo>
                  <a:pt x="45237" y="60452"/>
                </a:lnTo>
                <a:lnTo>
                  <a:pt x="52514" y="57251"/>
                </a:lnTo>
                <a:lnTo>
                  <a:pt x="54165" y="52997"/>
                </a:lnTo>
                <a:lnTo>
                  <a:pt x="46977" y="36741"/>
                </a:lnTo>
                <a:lnTo>
                  <a:pt x="45351" y="32956"/>
                </a:lnTo>
                <a:lnTo>
                  <a:pt x="43281" y="28549"/>
                </a:lnTo>
                <a:lnTo>
                  <a:pt x="42659" y="27152"/>
                </a:lnTo>
                <a:lnTo>
                  <a:pt x="42291" y="26111"/>
                </a:lnTo>
                <a:lnTo>
                  <a:pt x="40995" y="20764"/>
                </a:lnTo>
                <a:lnTo>
                  <a:pt x="40957" y="20624"/>
                </a:lnTo>
                <a:lnTo>
                  <a:pt x="42341" y="20586"/>
                </a:lnTo>
                <a:lnTo>
                  <a:pt x="43421" y="20523"/>
                </a:lnTo>
                <a:lnTo>
                  <a:pt x="46748" y="20040"/>
                </a:lnTo>
                <a:lnTo>
                  <a:pt x="66116" y="17780"/>
                </a:lnTo>
                <a:lnTo>
                  <a:pt x="88760" y="16306"/>
                </a:lnTo>
                <a:lnTo>
                  <a:pt x="118960" y="14757"/>
                </a:lnTo>
                <a:lnTo>
                  <a:pt x="122174" y="14643"/>
                </a:lnTo>
                <a:lnTo>
                  <a:pt x="127990" y="14528"/>
                </a:lnTo>
                <a:lnTo>
                  <a:pt x="138938" y="14592"/>
                </a:lnTo>
                <a:lnTo>
                  <a:pt x="141693" y="14592"/>
                </a:lnTo>
                <a:lnTo>
                  <a:pt x="144348" y="14528"/>
                </a:lnTo>
                <a:lnTo>
                  <a:pt x="149479" y="14414"/>
                </a:lnTo>
                <a:lnTo>
                  <a:pt x="151282" y="14414"/>
                </a:lnTo>
                <a:lnTo>
                  <a:pt x="154635" y="14655"/>
                </a:lnTo>
                <a:lnTo>
                  <a:pt x="159664" y="14871"/>
                </a:lnTo>
                <a:lnTo>
                  <a:pt x="168694" y="29159"/>
                </a:lnTo>
                <a:lnTo>
                  <a:pt x="170141" y="35534"/>
                </a:lnTo>
                <a:lnTo>
                  <a:pt x="170967" y="40449"/>
                </a:lnTo>
                <a:lnTo>
                  <a:pt x="171691" y="49352"/>
                </a:lnTo>
                <a:lnTo>
                  <a:pt x="171691" y="58801"/>
                </a:lnTo>
                <a:lnTo>
                  <a:pt x="164211" y="99047"/>
                </a:lnTo>
                <a:lnTo>
                  <a:pt x="160451" y="109308"/>
                </a:lnTo>
                <a:lnTo>
                  <a:pt x="158000" y="116116"/>
                </a:lnTo>
                <a:lnTo>
                  <a:pt x="144170" y="151688"/>
                </a:lnTo>
                <a:lnTo>
                  <a:pt x="92151" y="186969"/>
                </a:lnTo>
                <a:lnTo>
                  <a:pt x="90131" y="187248"/>
                </a:lnTo>
                <a:lnTo>
                  <a:pt x="82461" y="188429"/>
                </a:lnTo>
                <a:lnTo>
                  <a:pt x="65227" y="191643"/>
                </a:lnTo>
                <a:lnTo>
                  <a:pt x="58356" y="192659"/>
                </a:lnTo>
                <a:lnTo>
                  <a:pt x="43065" y="194386"/>
                </a:lnTo>
                <a:lnTo>
                  <a:pt x="27584" y="196494"/>
                </a:lnTo>
                <a:lnTo>
                  <a:pt x="21767" y="197459"/>
                </a:lnTo>
                <a:lnTo>
                  <a:pt x="12039" y="198755"/>
                </a:lnTo>
                <a:lnTo>
                  <a:pt x="9702" y="199199"/>
                </a:lnTo>
                <a:lnTo>
                  <a:pt x="3771" y="202311"/>
                </a:lnTo>
                <a:lnTo>
                  <a:pt x="1562" y="204343"/>
                </a:lnTo>
                <a:lnTo>
                  <a:pt x="0" y="211277"/>
                </a:lnTo>
                <a:lnTo>
                  <a:pt x="584" y="212826"/>
                </a:lnTo>
                <a:lnTo>
                  <a:pt x="3098" y="217627"/>
                </a:lnTo>
                <a:lnTo>
                  <a:pt x="4203" y="219887"/>
                </a:lnTo>
                <a:lnTo>
                  <a:pt x="5257" y="221526"/>
                </a:lnTo>
                <a:lnTo>
                  <a:pt x="9601" y="227799"/>
                </a:lnTo>
                <a:lnTo>
                  <a:pt x="11366" y="230124"/>
                </a:lnTo>
                <a:lnTo>
                  <a:pt x="18770" y="239623"/>
                </a:lnTo>
                <a:lnTo>
                  <a:pt x="22250" y="244182"/>
                </a:lnTo>
                <a:lnTo>
                  <a:pt x="26771" y="244805"/>
                </a:lnTo>
                <a:lnTo>
                  <a:pt x="33096" y="239979"/>
                </a:lnTo>
                <a:lnTo>
                  <a:pt x="33705" y="235458"/>
                </a:lnTo>
                <a:lnTo>
                  <a:pt x="31292" y="232295"/>
                </a:lnTo>
                <a:lnTo>
                  <a:pt x="22923" y="221500"/>
                </a:lnTo>
                <a:lnTo>
                  <a:pt x="21221" y="219278"/>
                </a:lnTo>
                <a:lnTo>
                  <a:pt x="17513" y="213906"/>
                </a:lnTo>
                <a:lnTo>
                  <a:pt x="17157" y="213360"/>
                </a:lnTo>
                <a:lnTo>
                  <a:pt x="16713" y="212674"/>
                </a:lnTo>
                <a:lnTo>
                  <a:pt x="16052" y="212763"/>
                </a:lnTo>
                <a:lnTo>
                  <a:pt x="16713" y="212674"/>
                </a:lnTo>
                <a:lnTo>
                  <a:pt x="15367" y="209981"/>
                </a:lnTo>
                <a:lnTo>
                  <a:pt x="15760" y="210731"/>
                </a:lnTo>
                <a:lnTo>
                  <a:pt x="16713" y="212674"/>
                </a:lnTo>
                <a:lnTo>
                  <a:pt x="23926" y="211709"/>
                </a:lnTo>
                <a:lnTo>
                  <a:pt x="29756" y="210731"/>
                </a:lnTo>
                <a:lnTo>
                  <a:pt x="44183" y="208775"/>
                </a:lnTo>
                <a:lnTo>
                  <a:pt x="60236" y="206946"/>
                </a:lnTo>
                <a:lnTo>
                  <a:pt x="67614" y="205854"/>
                </a:lnTo>
                <a:lnTo>
                  <a:pt x="84861" y="202641"/>
                </a:lnTo>
                <a:lnTo>
                  <a:pt x="92189" y="201510"/>
                </a:lnTo>
                <a:lnTo>
                  <a:pt x="123367" y="197485"/>
                </a:lnTo>
                <a:lnTo>
                  <a:pt x="121234" y="201942"/>
                </a:lnTo>
                <a:lnTo>
                  <a:pt x="118859" y="206705"/>
                </a:lnTo>
                <a:lnTo>
                  <a:pt x="117208" y="209905"/>
                </a:lnTo>
                <a:lnTo>
                  <a:pt x="112623" y="218719"/>
                </a:lnTo>
                <a:lnTo>
                  <a:pt x="106083" y="231584"/>
                </a:lnTo>
                <a:lnTo>
                  <a:pt x="105384" y="233006"/>
                </a:lnTo>
                <a:lnTo>
                  <a:pt x="105384" y="266496"/>
                </a:lnTo>
                <a:lnTo>
                  <a:pt x="105232" y="266280"/>
                </a:lnTo>
                <a:lnTo>
                  <a:pt x="105384" y="266496"/>
                </a:lnTo>
                <a:lnTo>
                  <a:pt x="105384" y="233006"/>
                </a:lnTo>
                <a:lnTo>
                  <a:pt x="104495" y="234810"/>
                </a:lnTo>
                <a:lnTo>
                  <a:pt x="102158" y="239864"/>
                </a:lnTo>
                <a:lnTo>
                  <a:pt x="101282" y="241896"/>
                </a:lnTo>
                <a:lnTo>
                  <a:pt x="97663" y="250634"/>
                </a:lnTo>
                <a:lnTo>
                  <a:pt x="97028" y="252082"/>
                </a:lnTo>
                <a:lnTo>
                  <a:pt x="95059" y="251358"/>
                </a:lnTo>
                <a:lnTo>
                  <a:pt x="94081" y="251815"/>
                </a:lnTo>
                <a:lnTo>
                  <a:pt x="94081" y="275361"/>
                </a:lnTo>
                <a:lnTo>
                  <a:pt x="93332" y="274421"/>
                </a:lnTo>
                <a:lnTo>
                  <a:pt x="93116" y="274066"/>
                </a:lnTo>
                <a:lnTo>
                  <a:pt x="93421" y="274523"/>
                </a:lnTo>
                <a:lnTo>
                  <a:pt x="94081" y="275361"/>
                </a:lnTo>
                <a:lnTo>
                  <a:pt x="94081" y="251815"/>
                </a:lnTo>
                <a:lnTo>
                  <a:pt x="92633" y="252476"/>
                </a:lnTo>
                <a:lnTo>
                  <a:pt x="92633" y="266242"/>
                </a:lnTo>
                <a:lnTo>
                  <a:pt x="92519" y="266560"/>
                </a:lnTo>
                <a:lnTo>
                  <a:pt x="92544" y="266331"/>
                </a:lnTo>
                <a:lnTo>
                  <a:pt x="92633" y="252476"/>
                </a:lnTo>
                <a:lnTo>
                  <a:pt x="87833" y="254685"/>
                </a:lnTo>
                <a:lnTo>
                  <a:pt x="86245" y="258965"/>
                </a:lnTo>
                <a:lnTo>
                  <a:pt x="88417" y="263677"/>
                </a:lnTo>
                <a:lnTo>
                  <a:pt x="91516" y="270878"/>
                </a:lnTo>
                <a:lnTo>
                  <a:pt x="92316" y="272592"/>
                </a:lnTo>
                <a:lnTo>
                  <a:pt x="92329" y="270852"/>
                </a:lnTo>
                <a:lnTo>
                  <a:pt x="92329" y="270205"/>
                </a:lnTo>
                <a:lnTo>
                  <a:pt x="92354" y="268541"/>
                </a:lnTo>
                <a:lnTo>
                  <a:pt x="92392" y="270852"/>
                </a:lnTo>
                <a:lnTo>
                  <a:pt x="92316" y="272592"/>
                </a:lnTo>
                <a:lnTo>
                  <a:pt x="92316" y="274523"/>
                </a:lnTo>
                <a:lnTo>
                  <a:pt x="95542" y="277749"/>
                </a:lnTo>
                <a:lnTo>
                  <a:pt x="103492" y="277749"/>
                </a:lnTo>
                <a:lnTo>
                  <a:pt x="103670" y="277583"/>
                </a:lnTo>
                <a:lnTo>
                  <a:pt x="106718" y="274523"/>
                </a:lnTo>
                <a:lnTo>
                  <a:pt x="106718" y="271259"/>
                </a:lnTo>
                <a:lnTo>
                  <a:pt x="106680" y="269659"/>
                </a:lnTo>
                <a:lnTo>
                  <a:pt x="106705" y="269163"/>
                </a:lnTo>
                <a:lnTo>
                  <a:pt x="106832" y="268249"/>
                </a:lnTo>
                <a:lnTo>
                  <a:pt x="107454" y="265214"/>
                </a:lnTo>
                <a:lnTo>
                  <a:pt x="108216" y="262724"/>
                </a:lnTo>
                <a:lnTo>
                  <a:pt x="109105" y="260413"/>
                </a:lnTo>
                <a:lnTo>
                  <a:pt x="110909" y="256311"/>
                </a:lnTo>
                <a:lnTo>
                  <a:pt x="113347" y="250418"/>
                </a:lnTo>
                <a:lnTo>
                  <a:pt x="130022" y="216496"/>
                </a:lnTo>
                <a:lnTo>
                  <a:pt x="132486" y="211683"/>
                </a:lnTo>
                <a:lnTo>
                  <a:pt x="133553" y="209511"/>
                </a:lnTo>
                <a:lnTo>
                  <a:pt x="135140" y="206273"/>
                </a:lnTo>
                <a:lnTo>
                  <a:pt x="140322" y="195300"/>
                </a:lnTo>
                <a:lnTo>
                  <a:pt x="162445" y="192430"/>
                </a:lnTo>
                <a:lnTo>
                  <a:pt x="203962" y="188150"/>
                </a:lnTo>
                <a:lnTo>
                  <a:pt x="235356" y="186715"/>
                </a:lnTo>
                <a:lnTo>
                  <a:pt x="240385" y="186715"/>
                </a:lnTo>
                <a:lnTo>
                  <a:pt x="241261" y="186728"/>
                </a:lnTo>
                <a:lnTo>
                  <a:pt x="246811" y="186969"/>
                </a:lnTo>
                <a:lnTo>
                  <a:pt x="249910" y="187248"/>
                </a:lnTo>
                <a:lnTo>
                  <a:pt x="262407" y="188506"/>
                </a:lnTo>
                <a:lnTo>
                  <a:pt x="268376" y="189026"/>
                </a:lnTo>
                <a:lnTo>
                  <a:pt x="271157" y="186690"/>
                </a:lnTo>
                <a:lnTo>
                  <a:pt x="271881" y="186093"/>
                </a:lnTo>
                <a:lnTo>
                  <a:pt x="272580" y="178168"/>
                </a:lnTo>
                <a:close/>
              </a:path>
            </a:pathLst>
          </a:custGeom>
          <a:solidFill>
            <a:srgbClr val="000000"/>
          </a:solidFill>
        </p:spPr>
        <p:txBody>
          <a:bodyPr wrap="square" lIns="0" tIns="0" rIns="0" bIns="0" rtlCol="0"/>
          <a:lstStyle/>
          <a:p>
            <a:endParaRPr/>
          </a:p>
        </p:txBody>
      </p:sp>
      <p:pic>
        <p:nvPicPr>
          <p:cNvPr id="63" name="object 63"/>
          <p:cNvPicPr/>
          <p:nvPr/>
        </p:nvPicPr>
        <p:blipFill>
          <a:blip r:embed="rId30" cstate="print"/>
          <a:stretch>
            <a:fillRect/>
          </a:stretch>
        </p:blipFill>
        <p:spPr>
          <a:xfrm>
            <a:off x="3666888" y="3870955"/>
            <a:ext cx="185895" cy="198578"/>
          </a:xfrm>
          <a:prstGeom prst="rect">
            <a:avLst/>
          </a:prstGeom>
        </p:spPr>
      </p:pic>
      <p:sp>
        <p:nvSpPr>
          <p:cNvPr id="64" name="object 64"/>
          <p:cNvSpPr/>
          <p:nvPr/>
        </p:nvSpPr>
        <p:spPr>
          <a:xfrm>
            <a:off x="4100984" y="3871365"/>
            <a:ext cx="66735" cy="230589"/>
          </a:xfrm>
          <a:custGeom>
            <a:avLst/>
            <a:gdLst/>
            <a:ahLst/>
            <a:cxnLst/>
            <a:rect l="l" t="t" r="r" b="b"/>
            <a:pathLst>
              <a:path w="78104" h="269875">
                <a:moveTo>
                  <a:pt x="26078" y="13968"/>
                </a:moveTo>
                <a:lnTo>
                  <a:pt x="32702" y="51939"/>
                </a:lnTo>
                <a:lnTo>
                  <a:pt x="32658" y="96234"/>
                </a:lnTo>
                <a:lnTo>
                  <a:pt x="25176" y="146188"/>
                </a:lnTo>
                <a:lnTo>
                  <a:pt x="24245" y="149976"/>
                </a:lnTo>
                <a:lnTo>
                  <a:pt x="15171" y="187924"/>
                </a:lnTo>
                <a:lnTo>
                  <a:pt x="9439" y="206536"/>
                </a:lnTo>
                <a:lnTo>
                  <a:pt x="8343" y="209854"/>
                </a:lnTo>
                <a:lnTo>
                  <a:pt x="2284" y="234885"/>
                </a:lnTo>
                <a:lnTo>
                  <a:pt x="933" y="240939"/>
                </a:lnTo>
                <a:lnTo>
                  <a:pt x="709" y="242042"/>
                </a:lnTo>
                <a:lnTo>
                  <a:pt x="270" y="246621"/>
                </a:lnTo>
                <a:lnTo>
                  <a:pt x="232" y="249698"/>
                </a:lnTo>
                <a:lnTo>
                  <a:pt x="352" y="254877"/>
                </a:lnTo>
                <a:lnTo>
                  <a:pt x="61" y="257270"/>
                </a:lnTo>
                <a:lnTo>
                  <a:pt x="14137" y="269737"/>
                </a:lnTo>
                <a:lnTo>
                  <a:pt x="16297" y="269660"/>
                </a:lnTo>
                <a:lnTo>
                  <a:pt x="18966" y="268856"/>
                </a:lnTo>
                <a:lnTo>
                  <a:pt x="23877" y="266821"/>
                </a:lnTo>
                <a:lnTo>
                  <a:pt x="30554" y="262912"/>
                </a:lnTo>
                <a:lnTo>
                  <a:pt x="36779" y="258730"/>
                </a:lnTo>
                <a:lnTo>
                  <a:pt x="14409" y="258730"/>
                </a:lnTo>
                <a:lnTo>
                  <a:pt x="14338" y="257776"/>
                </a:lnTo>
                <a:lnTo>
                  <a:pt x="14226" y="257270"/>
                </a:lnTo>
                <a:lnTo>
                  <a:pt x="12584" y="254877"/>
                </a:lnTo>
                <a:lnTo>
                  <a:pt x="12167" y="254699"/>
                </a:lnTo>
                <a:lnTo>
                  <a:pt x="11930" y="254650"/>
                </a:lnTo>
                <a:lnTo>
                  <a:pt x="14783" y="254650"/>
                </a:lnTo>
                <a:lnTo>
                  <a:pt x="14771" y="253065"/>
                </a:lnTo>
                <a:lnTo>
                  <a:pt x="14650" y="249698"/>
                </a:lnTo>
                <a:lnTo>
                  <a:pt x="14745" y="246621"/>
                </a:lnTo>
                <a:lnTo>
                  <a:pt x="14969" y="244293"/>
                </a:lnTo>
                <a:lnTo>
                  <a:pt x="15171" y="243290"/>
                </a:lnTo>
                <a:lnTo>
                  <a:pt x="17075" y="234725"/>
                </a:lnTo>
                <a:lnTo>
                  <a:pt x="18940" y="226127"/>
                </a:lnTo>
                <a:lnTo>
                  <a:pt x="25739" y="203434"/>
                </a:lnTo>
                <a:lnTo>
                  <a:pt x="26480" y="201170"/>
                </a:lnTo>
                <a:lnTo>
                  <a:pt x="28267" y="194913"/>
                </a:lnTo>
                <a:lnTo>
                  <a:pt x="29200" y="191208"/>
                </a:lnTo>
                <a:lnTo>
                  <a:pt x="32376" y="177895"/>
                </a:lnTo>
                <a:lnTo>
                  <a:pt x="34669" y="168414"/>
                </a:lnTo>
                <a:lnTo>
                  <a:pt x="38695" y="151536"/>
                </a:lnTo>
                <a:lnTo>
                  <a:pt x="39466" y="148482"/>
                </a:lnTo>
                <a:lnTo>
                  <a:pt x="42609" y="136512"/>
                </a:lnTo>
                <a:lnTo>
                  <a:pt x="43573" y="132431"/>
                </a:lnTo>
                <a:lnTo>
                  <a:pt x="47122" y="86704"/>
                </a:lnTo>
                <a:lnTo>
                  <a:pt x="46948" y="74204"/>
                </a:lnTo>
                <a:lnTo>
                  <a:pt x="46978" y="67001"/>
                </a:lnTo>
                <a:lnTo>
                  <a:pt x="32783" y="67001"/>
                </a:lnTo>
                <a:lnTo>
                  <a:pt x="36009" y="63776"/>
                </a:lnTo>
                <a:lnTo>
                  <a:pt x="35961" y="15572"/>
                </a:lnTo>
                <a:lnTo>
                  <a:pt x="31568" y="15572"/>
                </a:lnTo>
                <a:lnTo>
                  <a:pt x="28835" y="15495"/>
                </a:lnTo>
                <a:lnTo>
                  <a:pt x="26078" y="13968"/>
                </a:lnTo>
                <a:close/>
              </a:path>
              <a:path w="78104" h="269875">
                <a:moveTo>
                  <a:pt x="11930" y="254650"/>
                </a:moveTo>
                <a:lnTo>
                  <a:pt x="14409" y="258730"/>
                </a:lnTo>
                <a:lnTo>
                  <a:pt x="14678" y="256417"/>
                </a:lnTo>
                <a:lnTo>
                  <a:pt x="14787" y="255172"/>
                </a:lnTo>
                <a:lnTo>
                  <a:pt x="14438" y="255172"/>
                </a:lnTo>
                <a:lnTo>
                  <a:pt x="11930" y="254650"/>
                </a:lnTo>
                <a:close/>
              </a:path>
              <a:path w="78104" h="269875">
                <a:moveTo>
                  <a:pt x="68790" y="218931"/>
                </a:moveTo>
                <a:lnTo>
                  <a:pt x="60512" y="224416"/>
                </a:lnTo>
                <a:lnTo>
                  <a:pt x="33318" y="243653"/>
                </a:lnTo>
                <a:lnTo>
                  <a:pt x="24412" y="249698"/>
                </a:lnTo>
                <a:lnTo>
                  <a:pt x="18439" y="253380"/>
                </a:lnTo>
                <a:lnTo>
                  <a:pt x="14786" y="255067"/>
                </a:lnTo>
                <a:lnTo>
                  <a:pt x="14678" y="256417"/>
                </a:lnTo>
                <a:lnTo>
                  <a:pt x="14409" y="258730"/>
                </a:lnTo>
                <a:lnTo>
                  <a:pt x="36779" y="258730"/>
                </a:lnTo>
                <a:lnTo>
                  <a:pt x="40223" y="256417"/>
                </a:lnTo>
                <a:lnTo>
                  <a:pt x="68658" y="236303"/>
                </a:lnTo>
                <a:lnTo>
                  <a:pt x="76748" y="230944"/>
                </a:lnTo>
                <a:lnTo>
                  <a:pt x="77656" y="226474"/>
                </a:lnTo>
                <a:lnTo>
                  <a:pt x="73261" y="219839"/>
                </a:lnTo>
                <a:lnTo>
                  <a:pt x="68790" y="218931"/>
                </a:lnTo>
                <a:close/>
              </a:path>
              <a:path w="78104" h="269875">
                <a:moveTo>
                  <a:pt x="14786" y="255067"/>
                </a:moveTo>
                <a:lnTo>
                  <a:pt x="14516" y="255148"/>
                </a:lnTo>
                <a:lnTo>
                  <a:pt x="14787" y="255172"/>
                </a:lnTo>
                <a:close/>
              </a:path>
              <a:path w="78104" h="269875">
                <a:moveTo>
                  <a:pt x="14783" y="254650"/>
                </a:moveTo>
                <a:lnTo>
                  <a:pt x="11930" y="254650"/>
                </a:lnTo>
                <a:lnTo>
                  <a:pt x="14516" y="255148"/>
                </a:lnTo>
                <a:lnTo>
                  <a:pt x="14786" y="255067"/>
                </a:lnTo>
                <a:lnTo>
                  <a:pt x="14783" y="254650"/>
                </a:lnTo>
                <a:close/>
              </a:path>
              <a:path w="78104" h="269875">
                <a:moveTo>
                  <a:pt x="26763" y="0"/>
                </a:moveTo>
                <a:lnTo>
                  <a:pt x="21532" y="5231"/>
                </a:lnTo>
                <a:lnTo>
                  <a:pt x="21192" y="7150"/>
                </a:lnTo>
                <a:lnTo>
                  <a:pt x="21212" y="11633"/>
                </a:lnTo>
                <a:lnTo>
                  <a:pt x="21487" y="15347"/>
                </a:lnTo>
                <a:lnTo>
                  <a:pt x="21601" y="63776"/>
                </a:lnTo>
                <a:lnTo>
                  <a:pt x="24825" y="67001"/>
                </a:lnTo>
                <a:lnTo>
                  <a:pt x="32568" y="67001"/>
                </a:lnTo>
                <a:lnTo>
                  <a:pt x="32658" y="59797"/>
                </a:lnTo>
                <a:lnTo>
                  <a:pt x="32702" y="51939"/>
                </a:lnTo>
                <a:lnTo>
                  <a:pt x="32180" y="39508"/>
                </a:lnTo>
                <a:lnTo>
                  <a:pt x="26078" y="13968"/>
                </a:lnTo>
                <a:lnTo>
                  <a:pt x="33172" y="13968"/>
                </a:lnTo>
                <a:lnTo>
                  <a:pt x="35507" y="11633"/>
                </a:lnTo>
                <a:lnTo>
                  <a:pt x="35601" y="10248"/>
                </a:lnTo>
                <a:lnTo>
                  <a:pt x="40518" y="10248"/>
                </a:lnTo>
                <a:lnTo>
                  <a:pt x="39192" y="7150"/>
                </a:lnTo>
                <a:lnTo>
                  <a:pt x="37054" y="3576"/>
                </a:lnTo>
                <a:lnTo>
                  <a:pt x="30803" y="115"/>
                </a:lnTo>
                <a:lnTo>
                  <a:pt x="26763" y="0"/>
                </a:lnTo>
                <a:close/>
              </a:path>
              <a:path w="78104" h="269875">
                <a:moveTo>
                  <a:pt x="40518" y="10248"/>
                </a:moveTo>
                <a:lnTo>
                  <a:pt x="35601" y="10248"/>
                </a:lnTo>
                <a:lnTo>
                  <a:pt x="35663" y="11633"/>
                </a:lnTo>
                <a:lnTo>
                  <a:pt x="35948" y="15347"/>
                </a:lnTo>
                <a:lnTo>
                  <a:pt x="36009" y="63776"/>
                </a:lnTo>
                <a:lnTo>
                  <a:pt x="32783" y="67001"/>
                </a:lnTo>
                <a:lnTo>
                  <a:pt x="46978" y="67001"/>
                </a:lnTo>
                <a:lnTo>
                  <a:pt x="47069" y="59797"/>
                </a:lnTo>
                <a:lnTo>
                  <a:pt x="47124" y="51939"/>
                </a:lnTo>
                <a:lnTo>
                  <a:pt x="46553" y="38336"/>
                </a:lnTo>
                <a:lnTo>
                  <a:pt x="46121" y="32705"/>
                </a:lnTo>
                <a:lnTo>
                  <a:pt x="44123" y="20764"/>
                </a:lnTo>
                <a:lnTo>
                  <a:pt x="42970" y="15988"/>
                </a:lnTo>
                <a:lnTo>
                  <a:pt x="40518" y="10248"/>
                </a:lnTo>
                <a:close/>
              </a:path>
              <a:path w="78104" h="269875">
                <a:moveTo>
                  <a:pt x="33172" y="13968"/>
                </a:moveTo>
                <a:lnTo>
                  <a:pt x="26078" y="13968"/>
                </a:lnTo>
                <a:lnTo>
                  <a:pt x="28835" y="15495"/>
                </a:lnTo>
                <a:lnTo>
                  <a:pt x="31568" y="15572"/>
                </a:lnTo>
                <a:lnTo>
                  <a:pt x="33172" y="13968"/>
                </a:lnTo>
                <a:close/>
              </a:path>
              <a:path w="78104" h="269875">
                <a:moveTo>
                  <a:pt x="35601" y="10826"/>
                </a:moveTo>
                <a:lnTo>
                  <a:pt x="35507" y="11633"/>
                </a:lnTo>
                <a:lnTo>
                  <a:pt x="31568" y="15572"/>
                </a:lnTo>
                <a:lnTo>
                  <a:pt x="35961" y="15572"/>
                </a:lnTo>
                <a:lnTo>
                  <a:pt x="35601" y="10826"/>
                </a:lnTo>
                <a:close/>
              </a:path>
            </a:pathLst>
          </a:custGeom>
          <a:solidFill>
            <a:srgbClr val="000000"/>
          </a:solidFill>
        </p:spPr>
        <p:txBody>
          <a:bodyPr wrap="square" lIns="0" tIns="0" rIns="0" bIns="0" rtlCol="0"/>
          <a:lstStyle/>
          <a:p>
            <a:endParaRPr/>
          </a:p>
        </p:txBody>
      </p:sp>
      <p:sp>
        <p:nvSpPr>
          <p:cNvPr id="65" name="object 65"/>
          <p:cNvSpPr/>
          <p:nvPr/>
        </p:nvSpPr>
        <p:spPr>
          <a:xfrm>
            <a:off x="4388611" y="3897954"/>
            <a:ext cx="194237" cy="222451"/>
          </a:xfrm>
          <a:custGeom>
            <a:avLst/>
            <a:gdLst/>
            <a:ahLst/>
            <a:cxnLst/>
            <a:rect l="l" t="t" r="r" b="b"/>
            <a:pathLst>
              <a:path w="227329" h="260350">
                <a:moveTo>
                  <a:pt x="84049" y="186689"/>
                </a:moveTo>
                <a:lnTo>
                  <a:pt x="75496" y="187959"/>
                </a:lnTo>
                <a:lnTo>
                  <a:pt x="70241" y="189229"/>
                </a:lnTo>
                <a:lnTo>
                  <a:pt x="63648" y="190500"/>
                </a:lnTo>
                <a:lnTo>
                  <a:pt x="54952" y="193039"/>
                </a:lnTo>
                <a:lnTo>
                  <a:pt x="24873" y="199389"/>
                </a:lnTo>
                <a:lnTo>
                  <a:pt x="16540" y="201929"/>
                </a:lnTo>
                <a:lnTo>
                  <a:pt x="0" y="220979"/>
                </a:lnTo>
                <a:lnTo>
                  <a:pt x="119" y="228599"/>
                </a:lnTo>
                <a:lnTo>
                  <a:pt x="48628" y="257809"/>
                </a:lnTo>
                <a:lnTo>
                  <a:pt x="53372" y="259079"/>
                </a:lnTo>
                <a:lnTo>
                  <a:pt x="63979" y="260349"/>
                </a:lnTo>
                <a:lnTo>
                  <a:pt x="138467" y="260349"/>
                </a:lnTo>
                <a:lnTo>
                  <a:pt x="146588" y="259079"/>
                </a:lnTo>
                <a:lnTo>
                  <a:pt x="150763" y="257809"/>
                </a:lnTo>
                <a:lnTo>
                  <a:pt x="156390" y="256539"/>
                </a:lnTo>
                <a:lnTo>
                  <a:pt x="168311" y="246379"/>
                </a:lnTo>
                <a:lnTo>
                  <a:pt x="65057" y="246379"/>
                </a:lnTo>
                <a:lnTo>
                  <a:pt x="55952" y="245109"/>
                </a:lnTo>
                <a:lnTo>
                  <a:pt x="51674" y="243839"/>
                </a:lnTo>
                <a:lnTo>
                  <a:pt x="32459" y="238759"/>
                </a:lnTo>
                <a:lnTo>
                  <a:pt x="22086" y="234949"/>
                </a:lnTo>
                <a:lnTo>
                  <a:pt x="19536" y="233679"/>
                </a:lnTo>
                <a:lnTo>
                  <a:pt x="16262" y="231139"/>
                </a:lnTo>
                <a:lnTo>
                  <a:pt x="15232" y="229869"/>
                </a:lnTo>
                <a:lnTo>
                  <a:pt x="14605" y="227329"/>
                </a:lnTo>
                <a:lnTo>
                  <a:pt x="14477" y="227329"/>
                </a:lnTo>
                <a:lnTo>
                  <a:pt x="14394" y="218439"/>
                </a:lnTo>
                <a:lnTo>
                  <a:pt x="14658" y="218439"/>
                </a:lnTo>
                <a:lnTo>
                  <a:pt x="17000" y="217169"/>
                </a:lnTo>
                <a:lnTo>
                  <a:pt x="21794" y="214629"/>
                </a:lnTo>
                <a:lnTo>
                  <a:pt x="29576" y="213359"/>
                </a:lnTo>
                <a:lnTo>
                  <a:pt x="41292" y="209550"/>
                </a:lnTo>
                <a:lnTo>
                  <a:pt x="57888" y="207009"/>
                </a:lnTo>
                <a:lnTo>
                  <a:pt x="66680" y="204469"/>
                </a:lnTo>
                <a:lnTo>
                  <a:pt x="73360" y="203200"/>
                </a:lnTo>
                <a:lnTo>
                  <a:pt x="78708" y="201929"/>
                </a:lnTo>
                <a:lnTo>
                  <a:pt x="87377" y="200659"/>
                </a:lnTo>
                <a:lnTo>
                  <a:pt x="89770" y="196850"/>
                </a:lnTo>
                <a:lnTo>
                  <a:pt x="87932" y="187959"/>
                </a:lnTo>
                <a:lnTo>
                  <a:pt x="84049" y="186689"/>
                </a:lnTo>
                <a:close/>
              </a:path>
              <a:path w="227329" h="260350">
                <a:moveTo>
                  <a:pt x="223728" y="13969"/>
                </a:moveTo>
                <a:lnTo>
                  <a:pt x="206830" y="13969"/>
                </a:lnTo>
                <a:lnTo>
                  <a:pt x="207355" y="15239"/>
                </a:lnTo>
                <a:lnTo>
                  <a:pt x="208291" y="16509"/>
                </a:lnTo>
                <a:lnTo>
                  <a:pt x="210892" y="20319"/>
                </a:lnTo>
                <a:lnTo>
                  <a:pt x="211811" y="24129"/>
                </a:lnTo>
                <a:lnTo>
                  <a:pt x="212828" y="30479"/>
                </a:lnTo>
                <a:lnTo>
                  <a:pt x="212771" y="34289"/>
                </a:lnTo>
                <a:lnTo>
                  <a:pt x="211742" y="48259"/>
                </a:lnTo>
                <a:lnTo>
                  <a:pt x="211153" y="52069"/>
                </a:lnTo>
                <a:lnTo>
                  <a:pt x="209178" y="58419"/>
                </a:lnTo>
                <a:lnTo>
                  <a:pt x="208084" y="62229"/>
                </a:lnTo>
                <a:lnTo>
                  <a:pt x="205751" y="67309"/>
                </a:lnTo>
                <a:lnTo>
                  <a:pt x="204824" y="69850"/>
                </a:lnTo>
                <a:lnTo>
                  <a:pt x="199290" y="81279"/>
                </a:lnTo>
                <a:lnTo>
                  <a:pt x="196471" y="86359"/>
                </a:lnTo>
                <a:lnTo>
                  <a:pt x="190567" y="96519"/>
                </a:lnTo>
                <a:lnTo>
                  <a:pt x="189258" y="97789"/>
                </a:lnTo>
                <a:lnTo>
                  <a:pt x="183613" y="106679"/>
                </a:lnTo>
                <a:lnTo>
                  <a:pt x="182319" y="109219"/>
                </a:lnTo>
                <a:lnTo>
                  <a:pt x="177924" y="116839"/>
                </a:lnTo>
                <a:lnTo>
                  <a:pt x="175223" y="121919"/>
                </a:lnTo>
                <a:lnTo>
                  <a:pt x="166769" y="137159"/>
                </a:lnTo>
                <a:lnTo>
                  <a:pt x="164918" y="139700"/>
                </a:lnTo>
                <a:lnTo>
                  <a:pt x="159956" y="149859"/>
                </a:lnTo>
                <a:lnTo>
                  <a:pt x="158354" y="153669"/>
                </a:lnTo>
                <a:lnTo>
                  <a:pt x="154556" y="162559"/>
                </a:lnTo>
                <a:lnTo>
                  <a:pt x="153234" y="166369"/>
                </a:lnTo>
                <a:lnTo>
                  <a:pt x="151249" y="173989"/>
                </a:lnTo>
                <a:lnTo>
                  <a:pt x="150575" y="177800"/>
                </a:lnTo>
                <a:lnTo>
                  <a:pt x="150099" y="182879"/>
                </a:lnTo>
                <a:lnTo>
                  <a:pt x="150150" y="187959"/>
                </a:lnTo>
                <a:lnTo>
                  <a:pt x="150250" y="209550"/>
                </a:lnTo>
                <a:lnTo>
                  <a:pt x="150670" y="215899"/>
                </a:lnTo>
                <a:lnTo>
                  <a:pt x="151337" y="219709"/>
                </a:lnTo>
                <a:lnTo>
                  <a:pt x="151591" y="220979"/>
                </a:lnTo>
                <a:lnTo>
                  <a:pt x="152622" y="224789"/>
                </a:lnTo>
                <a:lnTo>
                  <a:pt x="152801" y="224789"/>
                </a:lnTo>
                <a:lnTo>
                  <a:pt x="153592" y="229869"/>
                </a:lnTo>
                <a:lnTo>
                  <a:pt x="154283" y="234949"/>
                </a:lnTo>
                <a:lnTo>
                  <a:pt x="154687" y="241299"/>
                </a:lnTo>
                <a:lnTo>
                  <a:pt x="155143" y="241299"/>
                </a:lnTo>
                <a:lnTo>
                  <a:pt x="154625" y="242569"/>
                </a:lnTo>
                <a:lnTo>
                  <a:pt x="154069" y="242569"/>
                </a:lnTo>
                <a:lnTo>
                  <a:pt x="147076" y="243839"/>
                </a:lnTo>
                <a:lnTo>
                  <a:pt x="143703" y="245109"/>
                </a:lnTo>
                <a:lnTo>
                  <a:pt x="137132" y="246379"/>
                </a:lnTo>
                <a:lnTo>
                  <a:pt x="168311" y="246379"/>
                </a:lnTo>
                <a:lnTo>
                  <a:pt x="169187" y="242569"/>
                </a:lnTo>
                <a:lnTo>
                  <a:pt x="154516" y="242569"/>
                </a:lnTo>
                <a:lnTo>
                  <a:pt x="154605" y="241935"/>
                </a:lnTo>
                <a:lnTo>
                  <a:pt x="169180" y="241935"/>
                </a:lnTo>
                <a:lnTo>
                  <a:pt x="169068" y="240029"/>
                </a:lnTo>
                <a:lnTo>
                  <a:pt x="168859" y="237489"/>
                </a:lnTo>
                <a:lnTo>
                  <a:pt x="168627" y="233679"/>
                </a:lnTo>
                <a:lnTo>
                  <a:pt x="167863" y="227329"/>
                </a:lnTo>
                <a:lnTo>
                  <a:pt x="166882" y="222249"/>
                </a:lnTo>
                <a:lnTo>
                  <a:pt x="166615" y="220979"/>
                </a:lnTo>
                <a:lnTo>
                  <a:pt x="165608" y="217169"/>
                </a:lnTo>
                <a:lnTo>
                  <a:pt x="165456" y="217169"/>
                </a:lnTo>
                <a:lnTo>
                  <a:pt x="164993" y="213359"/>
                </a:lnTo>
                <a:lnTo>
                  <a:pt x="164770" y="210819"/>
                </a:lnTo>
                <a:lnTo>
                  <a:pt x="164644" y="208279"/>
                </a:lnTo>
                <a:lnTo>
                  <a:pt x="164530" y="186689"/>
                </a:lnTo>
                <a:lnTo>
                  <a:pt x="164626" y="182879"/>
                </a:lnTo>
                <a:lnTo>
                  <a:pt x="164859" y="180339"/>
                </a:lnTo>
                <a:lnTo>
                  <a:pt x="165393" y="176529"/>
                </a:lnTo>
                <a:lnTo>
                  <a:pt x="166964" y="171450"/>
                </a:lnTo>
                <a:lnTo>
                  <a:pt x="168112" y="167639"/>
                </a:lnTo>
                <a:lnTo>
                  <a:pt x="171519" y="160019"/>
                </a:lnTo>
                <a:lnTo>
                  <a:pt x="173004" y="156209"/>
                </a:lnTo>
                <a:lnTo>
                  <a:pt x="177712" y="147319"/>
                </a:lnTo>
                <a:lnTo>
                  <a:pt x="179502" y="143509"/>
                </a:lnTo>
                <a:lnTo>
                  <a:pt x="187792" y="128269"/>
                </a:lnTo>
                <a:lnTo>
                  <a:pt x="190429" y="123189"/>
                </a:lnTo>
                <a:lnTo>
                  <a:pt x="194596" y="116839"/>
                </a:lnTo>
                <a:lnTo>
                  <a:pt x="195819" y="114300"/>
                </a:lnTo>
                <a:lnTo>
                  <a:pt x="201484" y="105409"/>
                </a:lnTo>
                <a:lnTo>
                  <a:pt x="202876" y="104139"/>
                </a:lnTo>
                <a:lnTo>
                  <a:pt x="209104" y="92709"/>
                </a:lnTo>
                <a:lnTo>
                  <a:pt x="212082" y="87629"/>
                </a:lnTo>
                <a:lnTo>
                  <a:pt x="217907" y="74929"/>
                </a:lnTo>
                <a:lnTo>
                  <a:pt x="218896" y="73659"/>
                </a:lnTo>
                <a:lnTo>
                  <a:pt x="221543" y="67309"/>
                </a:lnTo>
                <a:lnTo>
                  <a:pt x="227287" y="29209"/>
                </a:lnTo>
                <a:lnTo>
                  <a:pt x="225819" y="20319"/>
                </a:lnTo>
                <a:lnTo>
                  <a:pt x="224418" y="15239"/>
                </a:lnTo>
                <a:lnTo>
                  <a:pt x="223728" y="13969"/>
                </a:lnTo>
                <a:close/>
              </a:path>
              <a:path w="227329" h="260350">
                <a:moveTo>
                  <a:pt x="155143" y="241299"/>
                </a:moveTo>
                <a:lnTo>
                  <a:pt x="154605" y="241935"/>
                </a:lnTo>
                <a:lnTo>
                  <a:pt x="154516" y="242569"/>
                </a:lnTo>
                <a:lnTo>
                  <a:pt x="155143" y="241299"/>
                </a:lnTo>
                <a:close/>
              </a:path>
              <a:path w="227329" h="260350">
                <a:moveTo>
                  <a:pt x="155143" y="241299"/>
                </a:moveTo>
                <a:lnTo>
                  <a:pt x="154695" y="241299"/>
                </a:lnTo>
                <a:lnTo>
                  <a:pt x="154605" y="241935"/>
                </a:lnTo>
                <a:lnTo>
                  <a:pt x="155143" y="241299"/>
                </a:lnTo>
                <a:close/>
              </a:path>
              <a:path w="227329" h="260350">
                <a:moveTo>
                  <a:pt x="210275" y="0"/>
                </a:moveTo>
                <a:lnTo>
                  <a:pt x="152654" y="0"/>
                </a:lnTo>
                <a:lnTo>
                  <a:pt x="144548" y="1269"/>
                </a:lnTo>
                <a:lnTo>
                  <a:pt x="127917" y="1269"/>
                </a:lnTo>
                <a:lnTo>
                  <a:pt x="120405" y="2539"/>
                </a:lnTo>
                <a:lnTo>
                  <a:pt x="105674" y="2539"/>
                </a:lnTo>
                <a:lnTo>
                  <a:pt x="101446" y="3809"/>
                </a:lnTo>
                <a:lnTo>
                  <a:pt x="99085" y="5079"/>
                </a:lnTo>
                <a:lnTo>
                  <a:pt x="94541" y="11429"/>
                </a:lnTo>
                <a:lnTo>
                  <a:pt x="94826" y="13969"/>
                </a:lnTo>
                <a:lnTo>
                  <a:pt x="97156" y="21589"/>
                </a:lnTo>
                <a:lnTo>
                  <a:pt x="98279" y="25400"/>
                </a:lnTo>
                <a:lnTo>
                  <a:pt x="99379" y="27939"/>
                </a:lnTo>
                <a:lnTo>
                  <a:pt x="104515" y="36829"/>
                </a:lnTo>
                <a:lnTo>
                  <a:pt x="105795" y="38100"/>
                </a:lnTo>
                <a:lnTo>
                  <a:pt x="115099" y="53339"/>
                </a:lnTo>
                <a:lnTo>
                  <a:pt x="117879" y="57150"/>
                </a:lnTo>
                <a:lnTo>
                  <a:pt x="123732" y="66039"/>
                </a:lnTo>
                <a:lnTo>
                  <a:pt x="128180" y="67309"/>
                </a:lnTo>
                <a:lnTo>
                  <a:pt x="134917" y="63500"/>
                </a:lnTo>
                <a:lnTo>
                  <a:pt x="135931" y="58419"/>
                </a:lnTo>
                <a:lnTo>
                  <a:pt x="133813" y="55879"/>
                </a:lnTo>
                <a:lnTo>
                  <a:pt x="129193" y="48259"/>
                </a:lnTo>
                <a:lnTo>
                  <a:pt x="127173" y="44450"/>
                </a:lnTo>
                <a:lnTo>
                  <a:pt x="119494" y="33019"/>
                </a:lnTo>
                <a:lnTo>
                  <a:pt x="118071" y="30479"/>
                </a:lnTo>
                <a:lnTo>
                  <a:pt x="116041" y="27939"/>
                </a:lnTo>
                <a:lnTo>
                  <a:pt x="112502" y="21589"/>
                </a:lnTo>
                <a:lnTo>
                  <a:pt x="111567" y="20319"/>
                </a:lnTo>
                <a:lnTo>
                  <a:pt x="110912" y="17779"/>
                </a:lnTo>
                <a:lnTo>
                  <a:pt x="107192" y="17779"/>
                </a:lnTo>
                <a:lnTo>
                  <a:pt x="107926" y="16509"/>
                </a:lnTo>
                <a:lnTo>
                  <a:pt x="109649" y="15239"/>
                </a:lnTo>
                <a:lnTo>
                  <a:pt x="109788" y="13969"/>
                </a:lnTo>
                <a:lnTo>
                  <a:pt x="223728" y="13969"/>
                </a:lnTo>
                <a:lnTo>
                  <a:pt x="219591" y="6350"/>
                </a:lnTo>
                <a:lnTo>
                  <a:pt x="217326" y="3809"/>
                </a:lnTo>
                <a:lnTo>
                  <a:pt x="210275" y="0"/>
                </a:lnTo>
                <a:close/>
              </a:path>
              <a:path w="227329" h="260350">
                <a:moveTo>
                  <a:pt x="109929" y="13969"/>
                </a:moveTo>
                <a:lnTo>
                  <a:pt x="109788" y="13969"/>
                </a:lnTo>
                <a:lnTo>
                  <a:pt x="109649" y="15239"/>
                </a:lnTo>
                <a:lnTo>
                  <a:pt x="107926" y="16509"/>
                </a:lnTo>
                <a:lnTo>
                  <a:pt x="107192" y="17779"/>
                </a:lnTo>
                <a:lnTo>
                  <a:pt x="110912" y="17779"/>
                </a:lnTo>
                <a:lnTo>
                  <a:pt x="109929" y="13969"/>
                </a:lnTo>
                <a:close/>
              </a:path>
              <a:path w="227329" h="260350">
                <a:moveTo>
                  <a:pt x="159687" y="13969"/>
                </a:moveTo>
                <a:lnTo>
                  <a:pt x="109929" y="13969"/>
                </a:lnTo>
                <a:lnTo>
                  <a:pt x="110912" y="17779"/>
                </a:lnTo>
                <a:lnTo>
                  <a:pt x="112334" y="17779"/>
                </a:lnTo>
                <a:lnTo>
                  <a:pt x="116914" y="16509"/>
                </a:lnTo>
                <a:lnTo>
                  <a:pt x="144081" y="16509"/>
                </a:lnTo>
                <a:lnTo>
                  <a:pt x="145989" y="15239"/>
                </a:lnTo>
                <a:lnTo>
                  <a:pt x="155862" y="15239"/>
                </a:lnTo>
                <a:lnTo>
                  <a:pt x="159687" y="13969"/>
                </a:lnTo>
                <a:close/>
              </a:path>
            </a:pathLst>
          </a:custGeom>
          <a:solidFill>
            <a:srgbClr val="000000"/>
          </a:solidFill>
        </p:spPr>
        <p:txBody>
          <a:bodyPr wrap="square" lIns="0" tIns="0" rIns="0" bIns="0" rtlCol="0"/>
          <a:lstStyle/>
          <a:p>
            <a:endParaRPr/>
          </a:p>
        </p:txBody>
      </p:sp>
      <p:sp>
        <p:nvSpPr>
          <p:cNvPr id="66" name="object 66"/>
          <p:cNvSpPr/>
          <p:nvPr/>
        </p:nvSpPr>
        <p:spPr>
          <a:xfrm>
            <a:off x="4725934" y="3928281"/>
            <a:ext cx="230589" cy="208887"/>
          </a:xfrm>
          <a:custGeom>
            <a:avLst/>
            <a:gdLst/>
            <a:ahLst/>
            <a:cxnLst/>
            <a:rect l="l" t="t" r="r" b="b"/>
            <a:pathLst>
              <a:path w="269875" h="244475">
                <a:moveTo>
                  <a:pt x="9269" y="189061"/>
                </a:moveTo>
                <a:lnTo>
                  <a:pt x="1846" y="191930"/>
                </a:lnTo>
                <a:lnTo>
                  <a:pt x="0" y="196100"/>
                </a:lnTo>
                <a:lnTo>
                  <a:pt x="2494" y="202557"/>
                </a:lnTo>
                <a:lnTo>
                  <a:pt x="3304" y="205262"/>
                </a:lnTo>
                <a:lnTo>
                  <a:pt x="20523" y="239605"/>
                </a:lnTo>
                <a:lnTo>
                  <a:pt x="35458" y="242087"/>
                </a:lnTo>
                <a:lnTo>
                  <a:pt x="36433" y="242224"/>
                </a:lnTo>
                <a:lnTo>
                  <a:pt x="42147" y="243259"/>
                </a:lnTo>
                <a:lnTo>
                  <a:pt x="46923" y="243653"/>
                </a:lnTo>
                <a:lnTo>
                  <a:pt x="63012" y="244275"/>
                </a:lnTo>
                <a:lnTo>
                  <a:pt x="66459" y="244299"/>
                </a:lnTo>
                <a:lnTo>
                  <a:pt x="79961" y="244151"/>
                </a:lnTo>
                <a:lnTo>
                  <a:pt x="103201" y="244151"/>
                </a:lnTo>
                <a:lnTo>
                  <a:pt x="145703" y="240833"/>
                </a:lnTo>
                <a:lnTo>
                  <a:pt x="157021" y="237144"/>
                </a:lnTo>
                <a:lnTo>
                  <a:pt x="162077" y="235403"/>
                </a:lnTo>
                <a:lnTo>
                  <a:pt x="164369" y="234374"/>
                </a:lnTo>
                <a:lnTo>
                  <a:pt x="169065" y="229889"/>
                </a:lnTo>
                <a:lnTo>
                  <a:pt x="66530" y="229889"/>
                </a:lnTo>
                <a:lnTo>
                  <a:pt x="63290" y="229867"/>
                </a:lnTo>
                <a:lnTo>
                  <a:pt x="48119" y="229280"/>
                </a:lnTo>
                <a:lnTo>
                  <a:pt x="43891" y="228931"/>
                </a:lnTo>
                <a:lnTo>
                  <a:pt x="38667" y="227986"/>
                </a:lnTo>
                <a:lnTo>
                  <a:pt x="37480" y="227818"/>
                </a:lnTo>
                <a:lnTo>
                  <a:pt x="17028" y="200831"/>
                </a:lnTo>
                <a:lnTo>
                  <a:pt x="16172" y="197976"/>
                </a:lnTo>
                <a:lnTo>
                  <a:pt x="13440" y="190907"/>
                </a:lnTo>
                <a:lnTo>
                  <a:pt x="9269" y="189061"/>
                </a:lnTo>
                <a:close/>
              </a:path>
              <a:path w="269875" h="244475">
                <a:moveTo>
                  <a:pt x="103201" y="244151"/>
                </a:moveTo>
                <a:lnTo>
                  <a:pt x="79961" y="244151"/>
                </a:lnTo>
                <a:lnTo>
                  <a:pt x="96213" y="244219"/>
                </a:lnTo>
                <a:lnTo>
                  <a:pt x="99364" y="244219"/>
                </a:lnTo>
                <a:lnTo>
                  <a:pt x="103201" y="244151"/>
                </a:lnTo>
                <a:close/>
              </a:path>
              <a:path w="269875" h="244475">
                <a:moveTo>
                  <a:pt x="82373" y="229741"/>
                </a:moveTo>
                <a:lnTo>
                  <a:pt x="66530" y="229889"/>
                </a:lnTo>
                <a:lnTo>
                  <a:pt x="169065" y="229889"/>
                </a:lnTo>
                <a:lnTo>
                  <a:pt x="99259" y="229810"/>
                </a:lnTo>
                <a:lnTo>
                  <a:pt x="82373" y="229741"/>
                </a:lnTo>
                <a:close/>
              </a:path>
              <a:path w="269875" h="244475">
                <a:moveTo>
                  <a:pt x="122242" y="145276"/>
                </a:moveTo>
                <a:lnTo>
                  <a:pt x="99548" y="145276"/>
                </a:lnTo>
                <a:lnTo>
                  <a:pt x="106018" y="150817"/>
                </a:lnTo>
                <a:lnTo>
                  <a:pt x="121605" y="162236"/>
                </a:lnTo>
                <a:lnTo>
                  <a:pt x="128584" y="167311"/>
                </a:lnTo>
                <a:lnTo>
                  <a:pt x="154216" y="197699"/>
                </a:lnTo>
                <a:lnTo>
                  <a:pt x="157286" y="210125"/>
                </a:lnTo>
                <a:lnTo>
                  <a:pt x="157176" y="214969"/>
                </a:lnTo>
                <a:lnTo>
                  <a:pt x="157399" y="218438"/>
                </a:lnTo>
                <a:lnTo>
                  <a:pt x="150016" y="224327"/>
                </a:lnTo>
                <a:lnTo>
                  <a:pt x="146112" y="225737"/>
                </a:lnTo>
                <a:lnTo>
                  <a:pt x="99259" y="229810"/>
                </a:lnTo>
                <a:lnTo>
                  <a:pt x="169147" y="229810"/>
                </a:lnTo>
                <a:lnTo>
                  <a:pt x="170531" y="227002"/>
                </a:lnTo>
                <a:lnTo>
                  <a:pt x="171838" y="221543"/>
                </a:lnTo>
                <a:lnTo>
                  <a:pt x="171841" y="218438"/>
                </a:lnTo>
                <a:lnTo>
                  <a:pt x="171613" y="214969"/>
                </a:lnTo>
                <a:lnTo>
                  <a:pt x="171673" y="206927"/>
                </a:lnTo>
                <a:lnTo>
                  <a:pt x="154296" y="171880"/>
                </a:lnTo>
                <a:lnTo>
                  <a:pt x="129894" y="150448"/>
                </a:lnTo>
                <a:lnTo>
                  <a:pt x="122242" y="145276"/>
                </a:lnTo>
                <a:close/>
              </a:path>
              <a:path w="269875" h="244475">
                <a:moveTo>
                  <a:pt x="238970" y="0"/>
                </a:moveTo>
                <a:lnTo>
                  <a:pt x="236468" y="41"/>
                </a:lnTo>
                <a:lnTo>
                  <a:pt x="229516" y="1369"/>
                </a:lnTo>
                <a:lnTo>
                  <a:pt x="226847" y="2449"/>
                </a:lnTo>
                <a:lnTo>
                  <a:pt x="216622" y="7171"/>
                </a:lnTo>
                <a:lnTo>
                  <a:pt x="211127" y="9622"/>
                </a:lnTo>
                <a:lnTo>
                  <a:pt x="173649" y="30413"/>
                </a:lnTo>
                <a:lnTo>
                  <a:pt x="159002" y="40788"/>
                </a:lnTo>
                <a:lnTo>
                  <a:pt x="154579" y="43844"/>
                </a:lnTo>
                <a:lnTo>
                  <a:pt x="118111" y="72251"/>
                </a:lnTo>
                <a:lnTo>
                  <a:pt x="92442" y="101900"/>
                </a:lnTo>
                <a:lnTo>
                  <a:pt x="90163" y="116029"/>
                </a:lnTo>
                <a:lnTo>
                  <a:pt x="90046" y="117379"/>
                </a:lnTo>
                <a:lnTo>
                  <a:pt x="89287" y="123131"/>
                </a:lnTo>
                <a:lnTo>
                  <a:pt x="89164" y="125185"/>
                </a:lnTo>
                <a:lnTo>
                  <a:pt x="89599" y="132370"/>
                </a:lnTo>
                <a:lnTo>
                  <a:pt x="90026" y="134800"/>
                </a:lnTo>
                <a:lnTo>
                  <a:pt x="93294" y="140404"/>
                </a:lnTo>
                <a:lnTo>
                  <a:pt x="95006" y="142002"/>
                </a:lnTo>
                <a:lnTo>
                  <a:pt x="100627" y="146201"/>
                </a:lnTo>
                <a:lnTo>
                  <a:pt x="101086" y="146594"/>
                </a:lnTo>
                <a:lnTo>
                  <a:pt x="99548" y="145276"/>
                </a:lnTo>
                <a:lnTo>
                  <a:pt x="122242" y="145276"/>
                </a:lnTo>
                <a:lnTo>
                  <a:pt x="121676" y="144882"/>
                </a:lnTo>
                <a:lnTo>
                  <a:pt x="118765" y="142667"/>
                </a:lnTo>
                <a:lnTo>
                  <a:pt x="117180" y="141382"/>
                </a:lnTo>
                <a:lnTo>
                  <a:pt x="114132" y="138811"/>
                </a:lnTo>
                <a:lnTo>
                  <a:pt x="109674" y="134980"/>
                </a:lnTo>
                <a:lnTo>
                  <a:pt x="105103" y="131558"/>
                </a:lnTo>
                <a:lnTo>
                  <a:pt x="104472" y="130968"/>
                </a:lnTo>
                <a:lnTo>
                  <a:pt x="104010" y="130176"/>
                </a:lnTo>
                <a:lnTo>
                  <a:pt x="103845" y="129239"/>
                </a:lnTo>
                <a:lnTo>
                  <a:pt x="103600" y="125185"/>
                </a:lnTo>
                <a:lnTo>
                  <a:pt x="103695" y="124085"/>
                </a:lnTo>
                <a:lnTo>
                  <a:pt x="104374" y="118924"/>
                </a:lnTo>
                <a:lnTo>
                  <a:pt x="104509" y="117379"/>
                </a:lnTo>
                <a:lnTo>
                  <a:pt x="104571" y="116029"/>
                </a:lnTo>
                <a:lnTo>
                  <a:pt x="104640" y="111819"/>
                </a:lnTo>
                <a:lnTo>
                  <a:pt x="104719" y="110917"/>
                </a:lnTo>
                <a:lnTo>
                  <a:pt x="136789" y="75053"/>
                </a:lnTo>
                <a:lnTo>
                  <a:pt x="164193" y="54726"/>
                </a:lnTo>
                <a:lnTo>
                  <a:pt x="168699" y="51579"/>
                </a:lnTo>
                <a:lnTo>
                  <a:pt x="211611" y="25506"/>
                </a:lnTo>
                <a:lnTo>
                  <a:pt x="224210" y="19554"/>
                </a:lnTo>
                <a:lnTo>
                  <a:pt x="231682" y="16090"/>
                </a:lnTo>
                <a:lnTo>
                  <a:pt x="233857" y="15209"/>
                </a:lnTo>
                <a:lnTo>
                  <a:pt x="237699" y="14475"/>
                </a:lnTo>
                <a:lnTo>
                  <a:pt x="239121" y="14451"/>
                </a:lnTo>
                <a:lnTo>
                  <a:pt x="251849" y="14451"/>
                </a:lnTo>
                <a:lnTo>
                  <a:pt x="251767" y="13542"/>
                </a:lnTo>
                <a:lnTo>
                  <a:pt x="251566" y="12959"/>
                </a:lnTo>
                <a:lnTo>
                  <a:pt x="266207" y="12959"/>
                </a:lnTo>
                <a:lnTo>
                  <a:pt x="266170" y="12080"/>
                </a:lnTo>
                <a:lnTo>
                  <a:pt x="246814" y="505"/>
                </a:lnTo>
                <a:lnTo>
                  <a:pt x="244929" y="414"/>
                </a:lnTo>
                <a:lnTo>
                  <a:pt x="238970" y="0"/>
                </a:lnTo>
                <a:close/>
              </a:path>
              <a:path w="269875" h="244475">
                <a:moveTo>
                  <a:pt x="251871" y="14937"/>
                </a:moveTo>
                <a:lnTo>
                  <a:pt x="252019" y="18139"/>
                </a:lnTo>
                <a:lnTo>
                  <a:pt x="252137" y="19728"/>
                </a:lnTo>
                <a:lnTo>
                  <a:pt x="252456" y="22085"/>
                </a:lnTo>
                <a:lnTo>
                  <a:pt x="253657" y="28147"/>
                </a:lnTo>
                <a:lnTo>
                  <a:pt x="253873" y="29380"/>
                </a:lnTo>
                <a:lnTo>
                  <a:pt x="254274" y="32806"/>
                </a:lnTo>
                <a:lnTo>
                  <a:pt x="254388" y="34709"/>
                </a:lnTo>
                <a:lnTo>
                  <a:pt x="254725" y="42418"/>
                </a:lnTo>
                <a:lnTo>
                  <a:pt x="255049" y="47837"/>
                </a:lnTo>
                <a:lnTo>
                  <a:pt x="258462" y="50863"/>
                </a:lnTo>
                <a:lnTo>
                  <a:pt x="266405" y="50384"/>
                </a:lnTo>
                <a:lnTo>
                  <a:pt x="269431" y="46970"/>
                </a:lnTo>
                <a:lnTo>
                  <a:pt x="268975" y="38533"/>
                </a:lnTo>
                <a:lnTo>
                  <a:pt x="268783" y="34061"/>
                </a:lnTo>
                <a:lnTo>
                  <a:pt x="268641" y="31609"/>
                </a:lnTo>
                <a:lnTo>
                  <a:pt x="268127" y="27218"/>
                </a:lnTo>
                <a:lnTo>
                  <a:pt x="267823" y="25506"/>
                </a:lnTo>
                <a:lnTo>
                  <a:pt x="266654" y="19554"/>
                </a:lnTo>
                <a:lnTo>
                  <a:pt x="266462" y="18139"/>
                </a:lnTo>
                <a:lnTo>
                  <a:pt x="266298" y="15096"/>
                </a:lnTo>
                <a:lnTo>
                  <a:pt x="253744" y="15096"/>
                </a:lnTo>
                <a:lnTo>
                  <a:pt x="252150" y="14939"/>
                </a:lnTo>
                <a:lnTo>
                  <a:pt x="251871" y="14937"/>
                </a:lnTo>
                <a:close/>
              </a:path>
              <a:path w="269875" h="244475">
                <a:moveTo>
                  <a:pt x="251566" y="12959"/>
                </a:moveTo>
                <a:lnTo>
                  <a:pt x="251767" y="13542"/>
                </a:lnTo>
                <a:lnTo>
                  <a:pt x="251871" y="14937"/>
                </a:lnTo>
                <a:lnTo>
                  <a:pt x="252150" y="14939"/>
                </a:lnTo>
                <a:lnTo>
                  <a:pt x="253744" y="15096"/>
                </a:lnTo>
                <a:lnTo>
                  <a:pt x="252272" y="14206"/>
                </a:lnTo>
                <a:lnTo>
                  <a:pt x="251712" y="13369"/>
                </a:lnTo>
                <a:lnTo>
                  <a:pt x="251566" y="12959"/>
                </a:lnTo>
                <a:close/>
              </a:path>
              <a:path w="269875" h="244475">
                <a:moveTo>
                  <a:pt x="266207" y="12959"/>
                </a:moveTo>
                <a:lnTo>
                  <a:pt x="251566" y="12959"/>
                </a:lnTo>
                <a:lnTo>
                  <a:pt x="251712" y="13369"/>
                </a:lnTo>
                <a:lnTo>
                  <a:pt x="252272" y="14206"/>
                </a:lnTo>
                <a:lnTo>
                  <a:pt x="253744" y="15096"/>
                </a:lnTo>
                <a:lnTo>
                  <a:pt x="266298" y="15096"/>
                </a:lnTo>
                <a:lnTo>
                  <a:pt x="266207" y="12959"/>
                </a:lnTo>
                <a:close/>
              </a:path>
              <a:path w="269875" h="244475">
                <a:moveTo>
                  <a:pt x="251849" y="14451"/>
                </a:moveTo>
                <a:lnTo>
                  <a:pt x="239121" y="14451"/>
                </a:lnTo>
                <a:lnTo>
                  <a:pt x="244689" y="14837"/>
                </a:lnTo>
                <a:lnTo>
                  <a:pt x="246470" y="14912"/>
                </a:lnTo>
                <a:lnTo>
                  <a:pt x="251871" y="14937"/>
                </a:lnTo>
                <a:lnTo>
                  <a:pt x="251849" y="14451"/>
                </a:lnTo>
                <a:close/>
              </a:path>
            </a:pathLst>
          </a:custGeom>
          <a:solidFill>
            <a:srgbClr val="000000"/>
          </a:solidFill>
        </p:spPr>
        <p:txBody>
          <a:bodyPr wrap="square" lIns="0" tIns="0" rIns="0" bIns="0" rtlCol="0"/>
          <a:lstStyle/>
          <a:p>
            <a:endParaRPr/>
          </a:p>
        </p:txBody>
      </p:sp>
      <p:pic>
        <p:nvPicPr>
          <p:cNvPr id="67" name="object 67"/>
          <p:cNvPicPr/>
          <p:nvPr/>
        </p:nvPicPr>
        <p:blipFill>
          <a:blip r:embed="rId31" cstate="print"/>
          <a:stretch>
            <a:fillRect/>
          </a:stretch>
        </p:blipFill>
        <p:spPr>
          <a:xfrm>
            <a:off x="4745041" y="679247"/>
            <a:ext cx="165974" cy="124790"/>
          </a:xfrm>
          <a:prstGeom prst="rect">
            <a:avLst/>
          </a:prstGeom>
        </p:spPr>
      </p:pic>
      <p:pic>
        <p:nvPicPr>
          <p:cNvPr id="68" name="object 68"/>
          <p:cNvPicPr/>
          <p:nvPr/>
        </p:nvPicPr>
        <p:blipFill>
          <a:blip r:embed="rId32" cstate="print"/>
          <a:stretch>
            <a:fillRect/>
          </a:stretch>
        </p:blipFill>
        <p:spPr>
          <a:xfrm>
            <a:off x="5206434" y="674527"/>
            <a:ext cx="203113" cy="136726"/>
          </a:xfrm>
          <a:prstGeom prst="rect">
            <a:avLst/>
          </a:prstGeom>
        </p:spPr>
      </p:pic>
      <p:pic>
        <p:nvPicPr>
          <p:cNvPr id="69" name="object 69"/>
          <p:cNvPicPr/>
          <p:nvPr/>
        </p:nvPicPr>
        <p:blipFill>
          <a:blip r:embed="rId33" cstate="print"/>
          <a:stretch>
            <a:fillRect/>
          </a:stretch>
        </p:blipFill>
        <p:spPr>
          <a:xfrm>
            <a:off x="971047" y="4365829"/>
            <a:ext cx="141706" cy="198597"/>
          </a:xfrm>
          <a:prstGeom prst="rect">
            <a:avLst/>
          </a:prstGeom>
        </p:spPr>
      </p:pic>
      <p:sp>
        <p:nvSpPr>
          <p:cNvPr id="70" name="object 70"/>
          <p:cNvSpPr/>
          <p:nvPr/>
        </p:nvSpPr>
        <p:spPr>
          <a:xfrm>
            <a:off x="1407208" y="4368828"/>
            <a:ext cx="161141" cy="231675"/>
          </a:xfrm>
          <a:custGeom>
            <a:avLst/>
            <a:gdLst/>
            <a:ahLst/>
            <a:cxnLst/>
            <a:rect l="l" t="t" r="r" b="b"/>
            <a:pathLst>
              <a:path w="188594" h="271145">
                <a:moveTo>
                  <a:pt x="135617" y="188846"/>
                </a:moveTo>
                <a:lnTo>
                  <a:pt x="109542" y="188846"/>
                </a:lnTo>
                <a:lnTo>
                  <a:pt x="109985" y="189077"/>
                </a:lnTo>
                <a:lnTo>
                  <a:pt x="130392" y="208941"/>
                </a:lnTo>
                <a:lnTo>
                  <a:pt x="129753" y="211623"/>
                </a:lnTo>
                <a:lnTo>
                  <a:pt x="129236" y="212708"/>
                </a:lnTo>
                <a:lnTo>
                  <a:pt x="127689" y="214331"/>
                </a:lnTo>
                <a:lnTo>
                  <a:pt x="125929" y="215320"/>
                </a:lnTo>
                <a:lnTo>
                  <a:pt x="119432" y="218362"/>
                </a:lnTo>
                <a:lnTo>
                  <a:pt x="115148" y="220468"/>
                </a:lnTo>
                <a:lnTo>
                  <a:pt x="79321" y="233777"/>
                </a:lnTo>
                <a:lnTo>
                  <a:pt x="49881" y="242195"/>
                </a:lnTo>
                <a:lnTo>
                  <a:pt x="32086" y="247575"/>
                </a:lnTo>
                <a:lnTo>
                  <a:pt x="28655" y="248565"/>
                </a:lnTo>
                <a:lnTo>
                  <a:pt x="21714" y="250407"/>
                </a:lnTo>
                <a:lnTo>
                  <a:pt x="19681" y="250972"/>
                </a:lnTo>
                <a:lnTo>
                  <a:pt x="2702" y="257676"/>
                </a:lnTo>
                <a:lnTo>
                  <a:pt x="1351" y="258147"/>
                </a:lnTo>
                <a:lnTo>
                  <a:pt x="415" y="265728"/>
                </a:lnTo>
                <a:lnTo>
                  <a:pt x="5304" y="270822"/>
                </a:lnTo>
                <a:lnTo>
                  <a:pt x="6927" y="270530"/>
                </a:lnTo>
                <a:lnTo>
                  <a:pt x="7860" y="270523"/>
                </a:lnTo>
                <a:lnTo>
                  <a:pt x="8907" y="270369"/>
                </a:lnTo>
                <a:lnTo>
                  <a:pt x="10234" y="270051"/>
                </a:lnTo>
                <a:lnTo>
                  <a:pt x="12142" y="269514"/>
                </a:lnTo>
                <a:lnTo>
                  <a:pt x="10812" y="269514"/>
                </a:lnTo>
                <a:lnTo>
                  <a:pt x="11197" y="269297"/>
                </a:lnTo>
                <a:lnTo>
                  <a:pt x="11775" y="268870"/>
                </a:lnTo>
                <a:lnTo>
                  <a:pt x="13063" y="268455"/>
                </a:lnTo>
                <a:lnTo>
                  <a:pt x="13991" y="260907"/>
                </a:lnTo>
                <a:lnTo>
                  <a:pt x="9507" y="256236"/>
                </a:lnTo>
                <a:lnTo>
                  <a:pt x="6070" y="256236"/>
                </a:lnTo>
                <a:lnTo>
                  <a:pt x="18426" y="252743"/>
                </a:lnTo>
                <a:lnTo>
                  <a:pt x="66057" y="252743"/>
                </a:lnTo>
                <a:lnTo>
                  <a:pt x="77934" y="249289"/>
                </a:lnTo>
                <a:lnTo>
                  <a:pt x="117440" y="235123"/>
                </a:lnTo>
                <a:lnTo>
                  <a:pt x="126286" y="231058"/>
                </a:lnTo>
                <a:lnTo>
                  <a:pt x="133887" y="227506"/>
                </a:lnTo>
                <a:lnTo>
                  <a:pt x="136367" y="226113"/>
                </a:lnTo>
                <a:lnTo>
                  <a:pt x="141638" y="220578"/>
                </a:lnTo>
                <a:lnTo>
                  <a:pt x="143224" y="217248"/>
                </a:lnTo>
                <a:lnTo>
                  <a:pt x="144929" y="210098"/>
                </a:lnTo>
                <a:lnTo>
                  <a:pt x="144901" y="206471"/>
                </a:lnTo>
                <a:lnTo>
                  <a:pt x="143584" y="200295"/>
                </a:lnTo>
                <a:lnTo>
                  <a:pt x="142408" y="197764"/>
                </a:lnTo>
                <a:lnTo>
                  <a:pt x="139037" y="192469"/>
                </a:lnTo>
                <a:lnTo>
                  <a:pt x="136925" y="190065"/>
                </a:lnTo>
                <a:lnTo>
                  <a:pt x="135617" y="188846"/>
                </a:lnTo>
                <a:close/>
              </a:path>
              <a:path w="188594" h="271145">
                <a:moveTo>
                  <a:pt x="5453" y="256114"/>
                </a:moveTo>
                <a:lnTo>
                  <a:pt x="3225" y="256114"/>
                </a:lnTo>
                <a:lnTo>
                  <a:pt x="0" y="259340"/>
                </a:lnTo>
                <a:lnTo>
                  <a:pt x="0" y="267298"/>
                </a:lnTo>
                <a:lnTo>
                  <a:pt x="3225" y="270523"/>
                </a:lnTo>
                <a:lnTo>
                  <a:pt x="5018" y="270523"/>
                </a:lnTo>
                <a:lnTo>
                  <a:pt x="415" y="265728"/>
                </a:lnTo>
                <a:lnTo>
                  <a:pt x="1351" y="258147"/>
                </a:lnTo>
                <a:lnTo>
                  <a:pt x="2702" y="257676"/>
                </a:lnTo>
                <a:lnTo>
                  <a:pt x="3369" y="257182"/>
                </a:lnTo>
                <a:lnTo>
                  <a:pt x="4257" y="256678"/>
                </a:lnTo>
                <a:lnTo>
                  <a:pt x="5453" y="256114"/>
                </a:lnTo>
                <a:close/>
              </a:path>
              <a:path w="188594" h="271145">
                <a:moveTo>
                  <a:pt x="12213" y="269494"/>
                </a:moveTo>
                <a:lnTo>
                  <a:pt x="10234" y="270051"/>
                </a:lnTo>
                <a:lnTo>
                  <a:pt x="8907" y="270369"/>
                </a:lnTo>
                <a:lnTo>
                  <a:pt x="7860" y="270523"/>
                </a:lnTo>
                <a:lnTo>
                  <a:pt x="11183" y="270523"/>
                </a:lnTo>
                <a:lnTo>
                  <a:pt x="12213" y="269494"/>
                </a:lnTo>
                <a:close/>
              </a:path>
              <a:path w="188594" h="271145">
                <a:moveTo>
                  <a:pt x="22626" y="255836"/>
                </a:moveTo>
                <a:lnTo>
                  <a:pt x="9123" y="255836"/>
                </a:lnTo>
                <a:lnTo>
                  <a:pt x="13994" y="260910"/>
                </a:lnTo>
                <a:lnTo>
                  <a:pt x="13063" y="268455"/>
                </a:lnTo>
                <a:lnTo>
                  <a:pt x="11775" y="268870"/>
                </a:lnTo>
                <a:lnTo>
                  <a:pt x="11197" y="269297"/>
                </a:lnTo>
                <a:lnTo>
                  <a:pt x="10812" y="269514"/>
                </a:lnTo>
                <a:lnTo>
                  <a:pt x="12240" y="268870"/>
                </a:lnTo>
                <a:lnTo>
                  <a:pt x="13264" y="268443"/>
                </a:lnTo>
                <a:lnTo>
                  <a:pt x="14409" y="267298"/>
                </a:lnTo>
                <a:lnTo>
                  <a:pt x="14409" y="259340"/>
                </a:lnTo>
                <a:lnTo>
                  <a:pt x="11183" y="256114"/>
                </a:lnTo>
                <a:lnTo>
                  <a:pt x="22703" y="256114"/>
                </a:lnTo>
                <a:lnTo>
                  <a:pt x="22626" y="255836"/>
                </a:lnTo>
                <a:close/>
              </a:path>
              <a:path w="188594" h="271145">
                <a:moveTo>
                  <a:pt x="13264" y="268443"/>
                </a:moveTo>
                <a:lnTo>
                  <a:pt x="12176" y="268897"/>
                </a:lnTo>
                <a:lnTo>
                  <a:pt x="10812" y="269514"/>
                </a:lnTo>
                <a:lnTo>
                  <a:pt x="12142" y="269514"/>
                </a:lnTo>
                <a:lnTo>
                  <a:pt x="13264" y="268443"/>
                </a:lnTo>
                <a:close/>
              </a:path>
              <a:path w="188594" h="271145">
                <a:moveTo>
                  <a:pt x="23212" y="264959"/>
                </a:moveTo>
                <a:lnTo>
                  <a:pt x="12213" y="269494"/>
                </a:lnTo>
                <a:lnTo>
                  <a:pt x="18428" y="267691"/>
                </a:lnTo>
                <a:lnTo>
                  <a:pt x="22264" y="266632"/>
                </a:lnTo>
                <a:lnTo>
                  <a:pt x="23212" y="264959"/>
                </a:lnTo>
                <a:close/>
              </a:path>
              <a:path w="188594" h="271145">
                <a:moveTo>
                  <a:pt x="22703" y="256114"/>
                </a:moveTo>
                <a:lnTo>
                  <a:pt x="11183" y="256114"/>
                </a:lnTo>
                <a:lnTo>
                  <a:pt x="14409" y="259340"/>
                </a:lnTo>
                <a:lnTo>
                  <a:pt x="14409" y="267298"/>
                </a:lnTo>
                <a:lnTo>
                  <a:pt x="13264" y="268443"/>
                </a:lnTo>
                <a:lnTo>
                  <a:pt x="14667" y="267858"/>
                </a:lnTo>
                <a:lnTo>
                  <a:pt x="17619" y="266720"/>
                </a:lnTo>
                <a:lnTo>
                  <a:pt x="19707" y="266026"/>
                </a:lnTo>
                <a:lnTo>
                  <a:pt x="23212" y="264959"/>
                </a:lnTo>
                <a:lnTo>
                  <a:pt x="24513" y="262663"/>
                </a:lnTo>
                <a:lnTo>
                  <a:pt x="22703" y="256114"/>
                </a:lnTo>
                <a:close/>
              </a:path>
              <a:path w="188594" h="271145">
                <a:moveTo>
                  <a:pt x="66057" y="252743"/>
                </a:moveTo>
                <a:lnTo>
                  <a:pt x="18426" y="252743"/>
                </a:lnTo>
                <a:lnTo>
                  <a:pt x="22393" y="254994"/>
                </a:lnTo>
                <a:lnTo>
                  <a:pt x="24513" y="262663"/>
                </a:lnTo>
                <a:lnTo>
                  <a:pt x="23212" y="264959"/>
                </a:lnTo>
                <a:lnTo>
                  <a:pt x="23722" y="264803"/>
                </a:lnTo>
                <a:lnTo>
                  <a:pt x="33265" y="262232"/>
                </a:lnTo>
                <a:lnTo>
                  <a:pt x="37787" y="260907"/>
                </a:lnTo>
                <a:lnTo>
                  <a:pt x="50587" y="256992"/>
                </a:lnTo>
                <a:lnTo>
                  <a:pt x="53778" y="256067"/>
                </a:lnTo>
                <a:lnTo>
                  <a:pt x="66057" y="252743"/>
                </a:lnTo>
                <a:close/>
              </a:path>
              <a:path w="188594" h="271145">
                <a:moveTo>
                  <a:pt x="18426" y="252743"/>
                </a:moveTo>
                <a:lnTo>
                  <a:pt x="6070" y="256236"/>
                </a:lnTo>
                <a:lnTo>
                  <a:pt x="6708" y="256141"/>
                </a:lnTo>
                <a:lnTo>
                  <a:pt x="7561" y="256134"/>
                </a:lnTo>
                <a:lnTo>
                  <a:pt x="9123" y="255836"/>
                </a:lnTo>
                <a:lnTo>
                  <a:pt x="22626" y="255836"/>
                </a:lnTo>
                <a:lnTo>
                  <a:pt x="22393" y="254994"/>
                </a:lnTo>
                <a:lnTo>
                  <a:pt x="18426" y="252743"/>
                </a:lnTo>
                <a:close/>
              </a:path>
              <a:path w="188594" h="271145">
                <a:moveTo>
                  <a:pt x="9123" y="255836"/>
                </a:moveTo>
                <a:lnTo>
                  <a:pt x="7561" y="256134"/>
                </a:lnTo>
                <a:lnTo>
                  <a:pt x="6708" y="256141"/>
                </a:lnTo>
                <a:lnTo>
                  <a:pt x="6070" y="256236"/>
                </a:lnTo>
                <a:lnTo>
                  <a:pt x="9507" y="256236"/>
                </a:lnTo>
                <a:lnTo>
                  <a:pt x="9123" y="255836"/>
                </a:lnTo>
                <a:close/>
              </a:path>
              <a:path w="188594" h="271145">
                <a:moveTo>
                  <a:pt x="109622" y="188888"/>
                </a:moveTo>
                <a:lnTo>
                  <a:pt x="109984" y="189077"/>
                </a:lnTo>
                <a:lnTo>
                  <a:pt x="109622" y="188888"/>
                </a:lnTo>
                <a:close/>
              </a:path>
              <a:path w="188594" h="271145">
                <a:moveTo>
                  <a:pt x="134115" y="0"/>
                </a:moveTo>
                <a:lnTo>
                  <a:pt x="103300" y="18594"/>
                </a:lnTo>
                <a:lnTo>
                  <a:pt x="99980" y="22075"/>
                </a:lnTo>
                <a:lnTo>
                  <a:pt x="95374" y="27558"/>
                </a:lnTo>
                <a:lnTo>
                  <a:pt x="88183" y="37369"/>
                </a:lnTo>
                <a:lnTo>
                  <a:pt x="85656" y="41349"/>
                </a:lnTo>
                <a:lnTo>
                  <a:pt x="78299" y="53568"/>
                </a:lnTo>
                <a:lnTo>
                  <a:pt x="73788" y="60954"/>
                </a:lnTo>
                <a:lnTo>
                  <a:pt x="57426" y="100831"/>
                </a:lnTo>
                <a:lnTo>
                  <a:pt x="54339" y="130939"/>
                </a:lnTo>
                <a:lnTo>
                  <a:pt x="53814" y="138913"/>
                </a:lnTo>
                <a:lnTo>
                  <a:pt x="75599" y="173130"/>
                </a:lnTo>
                <a:lnTo>
                  <a:pt x="95900" y="182347"/>
                </a:lnTo>
                <a:lnTo>
                  <a:pt x="97106" y="182820"/>
                </a:lnTo>
                <a:lnTo>
                  <a:pt x="101873" y="184947"/>
                </a:lnTo>
                <a:lnTo>
                  <a:pt x="105496" y="186738"/>
                </a:lnTo>
                <a:lnTo>
                  <a:pt x="109622" y="188888"/>
                </a:lnTo>
                <a:lnTo>
                  <a:pt x="135617" y="188846"/>
                </a:lnTo>
                <a:lnTo>
                  <a:pt x="132207" y="185667"/>
                </a:lnTo>
                <a:lnTo>
                  <a:pt x="94856" y="166574"/>
                </a:lnTo>
                <a:lnTo>
                  <a:pt x="93353" y="165968"/>
                </a:lnTo>
                <a:lnTo>
                  <a:pt x="68254" y="140529"/>
                </a:lnTo>
                <a:lnTo>
                  <a:pt x="68256" y="138913"/>
                </a:lnTo>
                <a:lnTo>
                  <a:pt x="68737" y="131555"/>
                </a:lnTo>
                <a:lnTo>
                  <a:pt x="68901" y="122316"/>
                </a:lnTo>
                <a:lnTo>
                  <a:pt x="77619" y="84771"/>
                </a:lnTo>
                <a:lnTo>
                  <a:pt x="93314" y="56567"/>
                </a:lnTo>
                <a:lnTo>
                  <a:pt x="97782" y="49143"/>
                </a:lnTo>
                <a:lnTo>
                  <a:pt x="100143" y="45427"/>
                </a:lnTo>
                <a:lnTo>
                  <a:pt x="106655" y="36541"/>
                </a:lnTo>
                <a:lnTo>
                  <a:pt x="110829" y="31577"/>
                </a:lnTo>
                <a:lnTo>
                  <a:pt x="116890" y="25209"/>
                </a:lnTo>
                <a:lnTo>
                  <a:pt x="121298" y="20534"/>
                </a:lnTo>
                <a:lnTo>
                  <a:pt x="123371" y="18594"/>
                </a:lnTo>
                <a:lnTo>
                  <a:pt x="127576" y="16092"/>
                </a:lnTo>
                <a:lnTo>
                  <a:pt x="130190" y="15255"/>
                </a:lnTo>
                <a:lnTo>
                  <a:pt x="134941" y="14467"/>
                </a:lnTo>
                <a:lnTo>
                  <a:pt x="169699" y="14467"/>
                </a:lnTo>
                <a:lnTo>
                  <a:pt x="167195" y="11991"/>
                </a:lnTo>
                <a:lnTo>
                  <a:pt x="136584" y="25"/>
                </a:lnTo>
                <a:lnTo>
                  <a:pt x="134115" y="0"/>
                </a:lnTo>
                <a:close/>
              </a:path>
              <a:path w="188594" h="271145">
                <a:moveTo>
                  <a:pt x="169699" y="14467"/>
                </a:moveTo>
                <a:lnTo>
                  <a:pt x="134941" y="14467"/>
                </a:lnTo>
                <a:lnTo>
                  <a:pt x="136121" y="14480"/>
                </a:lnTo>
                <a:lnTo>
                  <a:pt x="143051" y="15304"/>
                </a:lnTo>
                <a:lnTo>
                  <a:pt x="165381" y="32209"/>
                </a:lnTo>
                <a:lnTo>
                  <a:pt x="168833" y="36724"/>
                </a:lnTo>
                <a:lnTo>
                  <a:pt x="177140" y="47444"/>
                </a:lnTo>
                <a:lnTo>
                  <a:pt x="181665" y="48023"/>
                </a:lnTo>
                <a:lnTo>
                  <a:pt x="187962" y="43158"/>
                </a:lnTo>
                <a:lnTo>
                  <a:pt x="188542" y="38633"/>
                </a:lnTo>
                <a:lnTo>
                  <a:pt x="178998" y="26314"/>
                </a:lnTo>
                <a:lnTo>
                  <a:pt x="177010" y="23696"/>
                </a:lnTo>
                <a:lnTo>
                  <a:pt x="174190" y="19740"/>
                </a:lnTo>
                <a:lnTo>
                  <a:pt x="173204" y="18475"/>
                </a:lnTo>
                <a:lnTo>
                  <a:pt x="172293" y="17398"/>
                </a:lnTo>
                <a:lnTo>
                  <a:pt x="170008" y="14773"/>
                </a:lnTo>
                <a:lnTo>
                  <a:pt x="169699" y="14467"/>
                </a:lnTo>
                <a:close/>
              </a:path>
            </a:pathLst>
          </a:custGeom>
          <a:solidFill>
            <a:srgbClr val="000000"/>
          </a:solidFill>
        </p:spPr>
        <p:txBody>
          <a:bodyPr wrap="square" lIns="0" tIns="0" rIns="0" bIns="0" rtlCol="0"/>
          <a:lstStyle/>
          <a:p>
            <a:endParaRPr/>
          </a:p>
        </p:txBody>
      </p:sp>
      <p:pic>
        <p:nvPicPr>
          <p:cNvPr id="71" name="object 71"/>
          <p:cNvPicPr/>
          <p:nvPr/>
        </p:nvPicPr>
        <p:blipFill>
          <a:blip r:embed="rId34" cstate="print"/>
          <a:stretch>
            <a:fillRect/>
          </a:stretch>
        </p:blipFill>
        <p:spPr>
          <a:xfrm>
            <a:off x="1408783" y="4904978"/>
            <a:ext cx="166041" cy="239145"/>
          </a:xfrm>
          <a:prstGeom prst="rect">
            <a:avLst/>
          </a:prstGeom>
        </p:spPr>
      </p:pic>
      <p:sp>
        <p:nvSpPr>
          <p:cNvPr id="72" name="object 72"/>
          <p:cNvSpPr/>
          <p:nvPr/>
        </p:nvSpPr>
        <p:spPr>
          <a:xfrm>
            <a:off x="1803072" y="4372051"/>
            <a:ext cx="156801" cy="256090"/>
          </a:xfrm>
          <a:custGeom>
            <a:avLst/>
            <a:gdLst/>
            <a:ahLst/>
            <a:cxnLst/>
            <a:rect l="l" t="t" r="r" b="b"/>
            <a:pathLst>
              <a:path w="183514" h="299720">
                <a:moveTo>
                  <a:pt x="8124" y="284595"/>
                </a:moveTo>
                <a:lnTo>
                  <a:pt x="3536" y="284595"/>
                </a:lnTo>
                <a:lnTo>
                  <a:pt x="1732" y="286406"/>
                </a:lnTo>
                <a:lnTo>
                  <a:pt x="1023" y="287820"/>
                </a:lnTo>
                <a:lnTo>
                  <a:pt x="731" y="288527"/>
                </a:lnTo>
                <a:lnTo>
                  <a:pt x="356" y="289982"/>
                </a:lnTo>
                <a:lnTo>
                  <a:pt x="310" y="294158"/>
                </a:lnTo>
                <a:lnTo>
                  <a:pt x="4061" y="299269"/>
                </a:lnTo>
                <a:lnTo>
                  <a:pt x="6711" y="299576"/>
                </a:lnTo>
                <a:lnTo>
                  <a:pt x="10563" y="298893"/>
                </a:lnTo>
                <a:lnTo>
                  <a:pt x="12014" y="298484"/>
                </a:lnTo>
                <a:lnTo>
                  <a:pt x="14720" y="295777"/>
                </a:lnTo>
                <a:lnTo>
                  <a:pt x="14720" y="293443"/>
                </a:lnTo>
                <a:lnTo>
                  <a:pt x="14320" y="293443"/>
                </a:lnTo>
                <a:lnTo>
                  <a:pt x="14720" y="291982"/>
                </a:lnTo>
                <a:lnTo>
                  <a:pt x="14720" y="289440"/>
                </a:lnTo>
                <a:lnTo>
                  <a:pt x="12063" y="285819"/>
                </a:lnTo>
                <a:lnTo>
                  <a:pt x="10370" y="285017"/>
                </a:lnTo>
                <a:lnTo>
                  <a:pt x="8926" y="284849"/>
                </a:lnTo>
                <a:lnTo>
                  <a:pt x="7247" y="284849"/>
                </a:lnTo>
                <a:lnTo>
                  <a:pt x="8124" y="284595"/>
                </a:lnTo>
                <a:close/>
              </a:path>
              <a:path w="183514" h="299720">
                <a:moveTo>
                  <a:pt x="310" y="294158"/>
                </a:moveTo>
                <a:lnTo>
                  <a:pt x="310" y="295777"/>
                </a:lnTo>
                <a:lnTo>
                  <a:pt x="3536" y="299003"/>
                </a:lnTo>
                <a:lnTo>
                  <a:pt x="3866" y="299003"/>
                </a:lnTo>
                <a:lnTo>
                  <a:pt x="310" y="294158"/>
                </a:lnTo>
                <a:close/>
              </a:path>
              <a:path w="183514" h="299720">
                <a:moveTo>
                  <a:pt x="12014" y="298484"/>
                </a:moveTo>
                <a:lnTo>
                  <a:pt x="10563" y="298893"/>
                </a:lnTo>
                <a:lnTo>
                  <a:pt x="9940" y="299003"/>
                </a:lnTo>
                <a:lnTo>
                  <a:pt x="11494" y="299003"/>
                </a:lnTo>
                <a:lnTo>
                  <a:pt x="12014" y="298484"/>
                </a:lnTo>
                <a:close/>
              </a:path>
              <a:path w="183514" h="299720">
                <a:moveTo>
                  <a:pt x="70424" y="279803"/>
                </a:moveTo>
                <a:lnTo>
                  <a:pt x="28371" y="279805"/>
                </a:lnTo>
                <a:lnTo>
                  <a:pt x="25531" y="280603"/>
                </a:lnTo>
                <a:lnTo>
                  <a:pt x="21960" y="281531"/>
                </a:lnTo>
                <a:lnTo>
                  <a:pt x="18404" y="282397"/>
                </a:lnTo>
                <a:lnTo>
                  <a:pt x="19118" y="284572"/>
                </a:lnTo>
                <a:lnTo>
                  <a:pt x="19138" y="284780"/>
                </a:lnTo>
                <a:lnTo>
                  <a:pt x="16917" y="289172"/>
                </a:lnTo>
                <a:lnTo>
                  <a:pt x="14720" y="292730"/>
                </a:lnTo>
                <a:lnTo>
                  <a:pt x="14720" y="295777"/>
                </a:lnTo>
                <a:lnTo>
                  <a:pt x="12014" y="298484"/>
                </a:lnTo>
                <a:lnTo>
                  <a:pt x="13107" y="298175"/>
                </a:lnTo>
                <a:lnTo>
                  <a:pt x="16876" y="297458"/>
                </a:lnTo>
                <a:lnTo>
                  <a:pt x="21715" y="296426"/>
                </a:lnTo>
                <a:lnTo>
                  <a:pt x="27131" y="295088"/>
                </a:lnTo>
                <a:lnTo>
                  <a:pt x="30614" y="294147"/>
                </a:lnTo>
                <a:lnTo>
                  <a:pt x="39430" y="291663"/>
                </a:lnTo>
                <a:lnTo>
                  <a:pt x="46336" y="289982"/>
                </a:lnTo>
                <a:lnTo>
                  <a:pt x="67940" y="281005"/>
                </a:lnTo>
                <a:lnTo>
                  <a:pt x="69181" y="280377"/>
                </a:lnTo>
                <a:lnTo>
                  <a:pt x="70424" y="279803"/>
                </a:lnTo>
                <a:close/>
              </a:path>
              <a:path w="183514" h="299720">
                <a:moveTo>
                  <a:pt x="310" y="290161"/>
                </a:moveTo>
                <a:lnTo>
                  <a:pt x="0" y="291369"/>
                </a:lnTo>
                <a:lnTo>
                  <a:pt x="27" y="293772"/>
                </a:lnTo>
                <a:lnTo>
                  <a:pt x="310" y="294158"/>
                </a:lnTo>
                <a:lnTo>
                  <a:pt x="310" y="290161"/>
                </a:lnTo>
                <a:close/>
              </a:path>
              <a:path w="183514" h="299720">
                <a:moveTo>
                  <a:pt x="14720" y="291982"/>
                </a:moveTo>
                <a:lnTo>
                  <a:pt x="14436" y="293086"/>
                </a:lnTo>
                <a:lnTo>
                  <a:pt x="14320" y="293443"/>
                </a:lnTo>
                <a:lnTo>
                  <a:pt x="14500" y="293086"/>
                </a:lnTo>
                <a:lnTo>
                  <a:pt x="14720" y="292730"/>
                </a:lnTo>
                <a:lnTo>
                  <a:pt x="14720" y="291982"/>
                </a:lnTo>
                <a:close/>
              </a:path>
              <a:path w="183514" h="299720">
                <a:moveTo>
                  <a:pt x="14720" y="292730"/>
                </a:moveTo>
                <a:lnTo>
                  <a:pt x="14500" y="293086"/>
                </a:lnTo>
                <a:lnTo>
                  <a:pt x="14320" y="293443"/>
                </a:lnTo>
                <a:lnTo>
                  <a:pt x="14720" y="293443"/>
                </a:lnTo>
                <a:lnTo>
                  <a:pt x="14720" y="292730"/>
                </a:lnTo>
                <a:close/>
              </a:path>
              <a:path w="183514" h="299720">
                <a:moveTo>
                  <a:pt x="19126" y="284595"/>
                </a:moveTo>
                <a:lnTo>
                  <a:pt x="11494" y="284595"/>
                </a:lnTo>
                <a:lnTo>
                  <a:pt x="14720" y="287820"/>
                </a:lnTo>
                <a:lnTo>
                  <a:pt x="14828" y="291558"/>
                </a:lnTo>
                <a:lnTo>
                  <a:pt x="14720" y="292730"/>
                </a:lnTo>
                <a:lnTo>
                  <a:pt x="16917" y="289172"/>
                </a:lnTo>
                <a:lnTo>
                  <a:pt x="19138" y="284780"/>
                </a:lnTo>
                <a:lnTo>
                  <a:pt x="19126" y="284595"/>
                </a:lnTo>
                <a:close/>
              </a:path>
              <a:path w="183514" h="299720">
                <a:moveTo>
                  <a:pt x="14720" y="289440"/>
                </a:moveTo>
                <a:lnTo>
                  <a:pt x="14720" y="291982"/>
                </a:lnTo>
                <a:lnTo>
                  <a:pt x="14828" y="291558"/>
                </a:lnTo>
                <a:lnTo>
                  <a:pt x="14720" y="289440"/>
                </a:lnTo>
                <a:close/>
              </a:path>
              <a:path w="183514" h="299720">
                <a:moveTo>
                  <a:pt x="1740" y="286391"/>
                </a:moveTo>
                <a:lnTo>
                  <a:pt x="369" y="287761"/>
                </a:lnTo>
                <a:lnTo>
                  <a:pt x="310" y="290161"/>
                </a:lnTo>
                <a:lnTo>
                  <a:pt x="731" y="288527"/>
                </a:lnTo>
                <a:lnTo>
                  <a:pt x="1047" y="287761"/>
                </a:lnTo>
                <a:lnTo>
                  <a:pt x="1740" y="286391"/>
                </a:lnTo>
                <a:close/>
              </a:path>
              <a:path w="183514" h="299720">
                <a:moveTo>
                  <a:pt x="11649" y="284750"/>
                </a:moveTo>
                <a:lnTo>
                  <a:pt x="8072" y="284750"/>
                </a:lnTo>
                <a:lnTo>
                  <a:pt x="10370" y="285017"/>
                </a:lnTo>
                <a:lnTo>
                  <a:pt x="12063" y="285819"/>
                </a:lnTo>
                <a:lnTo>
                  <a:pt x="14720" y="289440"/>
                </a:lnTo>
                <a:lnTo>
                  <a:pt x="14661" y="287761"/>
                </a:lnTo>
                <a:lnTo>
                  <a:pt x="11649" y="284750"/>
                </a:lnTo>
                <a:close/>
              </a:path>
              <a:path w="183514" h="299720">
                <a:moveTo>
                  <a:pt x="10644" y="276796"/>
                </a:moveTo>
                <a:lnTo>
                  <a:pt x="6310" y="278218"/>
                </a:lnTo>
                <a:lnTo>
                  <a:pt x="4334" y="282125"/>
                </a:lnTo>
                <a:lnTo>
                  <a:pt x="1917" y="286040"/>
                </a:lnTo>
                <a:lnTo>
                  <a:pt x="1740" y="286391"/>
                </a:lnTo>
                <a:lnTo>
                  <a:pt x="3536" y="284595"/>
                </a:lnTo>
                <a:lnTo>
                  <a:pt x="8124" y="284595"/>
                </a:lnTo>
                <a:lnTo>
                  <a:pt x="9998" y="284100"/>
                </a:lnTo>
                <a:lnTo>
                  <a:pt x="13951" y="283347"/>
                </a:lnTo>
                <a:lnTo>
                  <a:pt x="18404" y="282397"/>
                </a:lnTo>
                <a:lnTo>
                  <a:pt x="17816" y="280603"/>
                </a:lnTo>
                <a:lnTo>
                  <a:pt x="17725" y="280377"/>
                </a:lnTo>
                <a:lnTo>
                  <a:pt x="10644" y="276796"/>
                </a:lnTo>
                <a:close/>
              </a:path>
              <a:path w="183514" h="299720">
                <a:moveTo>
                  <a:pt x="18404" y="282397"/>
                </a:moveTo>
                <a:lnTo>
                  <a:pt x="13951" y="283347"/>
                </a:lnTo>
                <a:lnTo>
                  <a:pt x="9998" y="284100"/>
                </a:lnTo>
                <a:lnTo>
                  <a:pt x="7247" y="284849"/>
                </a:lnTo>
                <a:lnTo>
                  <a:pt x="7631" y="284780"/>
                </a:lnTo>
                <a:lnTo>
                  <a:pt x="8072" y="284750"/>
                </a:lnTo>
                <a:lnTo>
                  <a:pt x="11649" y="284750"/>
                </a:lnTo>
                <a:lnTo>
                  <a:pt x="11494" y="284595"/>
                </a:lnTo>
                <a:lnTo>
                  <a:pt x="19126" y="284595"/>
                </a:lnTo>
                <a:lnTo>
                  <a:pt x="18404" y="282397"/>
                </a:lnTo>
                <a:close/>
              </a:path>
              <a:path w="183514" h="299720">
                <a:moveTo>
                  <a:pt x="8072" y="284750"/>
                </a:moveTo>
                <a:lnTo>
                  <a:pt x="7631" y="284780"/>
                </a:lnTo>
                <a:lnTo>
                  <a:pt x="7247" y="284849"/>
                </a:lnTo>
                <a:lnTo>
                  <a:pt x="8926" y="284849"/>
                </a:lnTo>
                <a:lnTo>
                  <a:pt x="8072" y="284750"/>
                </a:lnTo>
                <a:close/>
              </a:path>
              <a:path w="183514" h="299720">
                <a:moveTo>
                  <a:pt x="177772" y="0"/>
                </a:moveTo>
                <a:lnTo>
                  <a:pt x="144897" y="25269"/>
                </a:lnTo>
                <a:lnTo>
                  <a:pt x="131830" y="38441"/>
                </a:lnTo>
                <a:lnTo>
                  <a:pt x="120997" y="49569"/>
                </a:lnTo>
                <a:lnTo>
                  <a:pt x="115969" y="54817"/>
                </a:lnTo>
                <a:lnTo>
                  <a:pt x="108550" y="62781"/>
                </a:lnTo>
                <a:lnTo>
                  <a:pt x="96321" y="76381"/>
                </a:lnTo>
                <a:lnTo>
                  <a:pt x="92312" y="80684"/>
                </a:lnTo>
                <a:lnTo>
                  <a:pt x="61806" y="115519"/>
                </a:lnTo>
                <a:lnTo>
                  <a:pt x="48776" y="152031"/>
                </a:lnTo>
                <a:lnTo>
                  <a:pt x="48369" y="156996"/>
                </a:lnTo>
                <a:lnTo>
                  <a:pt x="65490" y="179755"/>
                </a:lnTo>
                <a:lnTo>
                  <a:pt x="67479" y="180882"/>
                </a:lnTo>
                <a:lnTo>
                  <a:pt x="68794" y="181546"/>
                </a:lnTo>
                <a:lnTo>
                  <a:pt x="73890" y="184005"/>
                </a:lnTo>
                <a:lnTo>
                  <a:pt x="76158" y="185206"/>
                </a:lnTo>
                <a:lnTo>
                  <a:pt x="77519" y="185966"/>
                </a:lnTo>
                <a:lnTo>
                  <a:pt x="78979" y="186842"/>
                </a:lnTo>
                <a:lnTo>
                  <a:pt x="85796" y="191104"/>
                </a:lnTo>
                <a:lnTo>
                  <a:pt x="90224" y="193721"/>
                </a:lnTo>
                <a:lnTo>
                  <a:pt x="114279" y="224436"/>
                </a:lnTo>
                <a:lnTo>
                  <a:pt x="114300" y="226923"/>
                </a:lnTo>
                <a:lnTo>
                  <a:pt x="114077" y="231660"/>
                </a:lnTo>
                <a:lnTo>
                  <a:pt x="114090" y="236810"/>
                </a:lnTo>
                <a:lnTo>
                  <a:pt x="113566" y="237925"/>
                </a:lnTo>
                <a:lnTo>
                  <a:pt x="112223" y="239269"/>
                </a:lnTo>
                <a:lnTo>
                  <a:pt x="107160" y="243447"/>
                </a:lnTo>
                <a:lnTo>
                  <a:pt x="102604" y="247369"/>
                </a:lnTo>
                <a:lnTo>
                  <a:pt x="98611" y="250328"/>
                </a:lnTo>
                <a:lnTo>
                  <a:pt x="92238" y="254176"/>
                </a:lnTo>
                <a:lnTo>
                  <a:pt x="89642" y="255456"/>
                </a:lnTo>
                <a:lnTo>
                  <a:pt x="80064" y="259789"/>
                </a:lnTo>
                <a:lnTo>
                  <a:pt x="78039" y="260729"/>
                </a:lnTo>
                <a:lnTo>
                  <a:pt x="66971" y="265527"/>
                </a:lnTo>
                <a:lnTo>
                  <a:pt x="62865" y="267423"/>
                </a:lnTo>
                <a:lnTo>
                  <a:pt x="53655" y="272187"/>
                </a:lnTo>
                <a:lnTo>
                  <a:pt x="51585" y="273184"/>
                </a:lnTo>
                <a:lnTo>
                  <a:pt x="47731" y="274628"/>
                </a:lnTo>
                <a:lnTo>
                  <a:pt x="46087" y="275136"/>
                </a:lnTo>
                <a:lnTo>
                  <a:pt x="42509" y="276085"/>
                </a:lnTo>
                <a:lnTo>
                  <a:pt x="35793" y="277719"/>
                </a:lnTo>
                <a:lnTo>
                  <a:pt x="28371" y="279805"/>
                </a:lnTo>
                <a:lnTo>
                  <a:pt x="70424" y="279803"/>
                </a:lnTo>
                <a:lnTo>
                  <a:pt x="72859" y="278679"/>
                </a:lnTo>
                <a:lnTo>
                  <a:pt x="111426" y="258786"/>
                </a:lnTo>
                <a:lnTo>
                  <a:pt x="116590" y="254347"/>
                </a:lnTo>
                <a:lnTo>
                  <a:pt x="123165" y="248921"/>
                </a:lnTo>
                <a:lnTo>
                  <a:pt x="125349" y="246735"/>
                </a:lnTo>
                <a:lnTo>
                  <a:pt x="128402" y="240226"/>
                </a:lnTo>
                <a:lnTo>
                  <a:pt x="128491" y="239269"/>
                </a:lnTo>
                <a:lnTo>
                  <a:pt x="128502" y="231660"/>
                </a:lnTo>
                <a:lnTo>
                  <a:pt x="128725" y="226923"/>
                </a:lnTo>
                <a:lnTo>
                  <a:pt x="111539" y="190707"/>
                </a:lnTo>
                <a:lnTo>
                  <a:pt x="94501" y="179531"/>
                </a:lnTo>
                <a:lnTo>
                  <a:pt x="93060" y="178652"/>
                </a:lnTo>
                <a:lnTo>
                  <a:pt x="75320" y="168696"/>
                </a:lnTo>
                <a:lnTo>
                  <a:pt x="74226" y="168144"/>
                </a:lnTo>
                <a:lnTo>
                  <a:pt x="71786" y="166780"/>
                </a:lnTo>
                <a:lnTo>
                  <a:pt x="67348" y="164447"/>
                </a:lnTo>
                <a:lnTo>
                  <a:pt x="66138" y="163681"/>
                </a:lnTo>
                <a:lnTo>
                  <a:pt x="64322" y="161758"/>
                </a:lnTo>
                <a:lnTo>
                  <a:pt x="63395" y="160055"/>
                </a:lnTo>
                <a:lnTo>
                  <a:pt x="62825" y="157836"/>
                </a:lnTo>
                <a:lnTo>
                  <a:pt x="62827" y="156996"/>
                </a:lnTo>
                <a:lnTo>
                  <a:pt x="63159" y="152927"/>
                </a:lnTo>
                <a:lnTo>
                  <a:pt x="63359" y="147019"/>
                </a:lnTo>
                <a:lnTo>
                  <a:pt x="82933" y="111681"/>
                </a:lnTo>
                <a:lnTo>
                  <a:pt x="100964" y="92471"/>
                </a:lnTo>
                <a:lnTo>
                  <a:pt x="102755" y="90611"/>
                </a:lnTo>
                <a:lnTo>
                  <a:pt x="106947" y="86113"/>
                </a:lnTo>
                <a:lnTo>
                  <a:pt x="119176" y="72513"/>
                </a:lnTo>
                <a:lnTo>
                  <a:pt x="126429" y="64728"/>
                </a:lnTo>
                <a:lnTo>
                  <a:pt x="131393" y="59545"/>
                </a:lnTo>
                <a:lnTo>
                  <a:pt x="142110" y="48539"/>
                </a:lnTo>
                <a:lnTo>
                  <a:pt x="158316" y="32194"/>
                </a:lnTo>
                <a:lnTo>
                  <a:pt x="165939" y="24380"/>
                </a:lnTo>
                <a:lnTo>
                  <a:pt x="167577" y="22777"/>
                </a:lnTo>
                <a:lnTo>
                  <a:pt x="167668" y="20400"/>
                </a:lnTo>
                <a:lnTo>
                  <a:pt x="167747" y="19102"/>
                </a:lnTo>
                <a:lnTo>
                  <a:pt x="168359" y="14098"/>
                </a:lnTo>
                <a:lnTo>
                  <a:pt x="168565" y="11554"/>
                </a:lnTo>
                <a:lnTo>
                  <a:pt x="168691" y="10284"/>
                </a:lnTo>
                <a:lnTo>
                  <a:pt x="168752" y="9404"/>
                </a:lnTo>
                <a:lnTo>
                  <a:pt x="183160" y="9404"/>
                </a:lnTo>
                <a:lnTo>
                  <a:pt x="183165" y="6893"/>
                </a:lnTo>
                <a:lnTo>
                  <a:pt x="182784" y="5010"/>
                </a:lnTo>
                <a:lnTo>
                  <a:pt x="177772" y="0"/>
                </a:lnTo>
                <a:close/>
              </a:path>
              <a:path w="183514" h="299720">
                <a:moveTo>
                  <a:pt x="182788" y="14817"/>
                </a:moveTo>
                <a:lnTo>
                  <a:pt x="176552" y="14825"/>
                </a:lnTo>
                <a:lnTo>
                  <a:pt x="174679" y="16325"/>
                </a:lnTo>
                <a:lnTo>
                  <a:pt x="167577" y="22777"/>
                </a:lnTo>
                <a:lnTo>
                  <a:pt x="167579" y="30529"/>
                </a:lnTo>
                <a:lnTo>
                  <a:pt x="166740" y="39315"/>
                </a:lnTo>
                <a:lnTo>
                  <a:pt x="166502" y="42026"/>
                </a:lnTo>
                <a:lnTo>
                  <a:pt x="169435" y="45520"/>
                </a:lnTo>
                <a:lnTo>
                  <a:pt x="177363" y="46212"/>
                </a:lnTo>
                <a:lnTo>
                  <a:pt x="180857" y="43280"/>
                </a:lnTo>
                <a:lnTo>
                  <a:pt x="181327" y="38063"/>
                </a:lnTo>
                <a:lnTo>
                  <a:pt x="181900" y="32194"/>
                </a:lnTo>
                <a:lnTo>
                  <a:pt x="182002" y="30529"/>
                </a:lnTo>
                <a:lnTo>
                  <a:pt x="182099" y="20400"/>
                </a:lnTo>
                <a:lnTo>
                  <a:pt x="182788" y="14817"/>
                </a:lnTo>
                <a:close/>
              </a:path>
              <a:path w="183514" h="299720">
                <a:moveTo>
                  <a:pt x="168752" y="9404"/>
                </a:moveTo>
                <a:lnTo>
                  <a:pt x="168691" y="10284"/>
                </a:lnTo>
                <a:lnTo>
                  <a:pt x="168565" y="11554"/>
                </a:lnTo>
                <a:lnTo>
                  <a:pt x="168359" y="14098"/>
                </a:lnTo>
                <a:lnTo>
                  <a:pt x="167747" y="19102"/>
                </a:lnTo>
                <a:lnTo>
                  <a:pt x="167668" y="20400"/>
                </a:lnTo>
                <a:lnTo>
                  <a:pt x="167577" y="22777"/>
                </a:lnTo>
                <a:lnTo>
                  <a:pt x="174679" y="16325"/>
                </a:lnTo>
                <a:lnTo>
                  <a:pt x="176191" y="15115"/>
                </a:lnTo>
                <a:lnTo>
                  <a:pt x="173703" y="15115"/>
                </a:lnTo>
                <a:lnTo>
                  <a:pt x="171962" y="14565"/>
                </a:lnTo>
                <a:lnTo>
                  <a:pt x="168951" y="11554"/>
                </a:lnTo>
                <a:lnTo>
                  <a:pt x="168749" y="10563"/>
                </a:lnTo>
                <a:lnTo>
                  <a:pt x="168752" y="9404"/>
                </a:lnTo>
                <a:close/>
              </a:path>
              <a:path w="183514" h="299720">
                <a:moveTo>
                  <a:pt x="183160" y="9404"/>
                </a:moveTo>
                <a:lnTo>
                  <a:pt x="168752" y="9404"/>
                </a:lnTo>
                <a:lnTo>
                  <a:pt x="168749" y="10563"/>
                </a:lnTo>
                <a:lnTo>
                  <a:pt x="168951" y="11554"/>
                </a:lnTo>
                <a:lnTo>
                  <a:pt x="171962" y="14565"/>
                </a:lnTo>
                <a:lnTo>
                  <a:pt x="173703" y="15115"/>
                </a:lnTo>
                <a:lnTo>
                  <a:pt x="175895" y="15020"/>
                </a:lnTo>
                <a:lnTo>
                  <a:pt x="176214" y="14941"/>
                </a:lnTo>
                <a:lnTo>
                  <a:pt x="176563" y="14817"/>
                </a:lnTo>
                <a:lnTo>
                  <a:pt x="182788" y="14817"/>
                </a:lnTo>
                <a:lnTo>
                  <a:pt x="182893" y="13035"/>
                </a:lnTo>
                <a:lnTo>
                  <a:pt x="183036" y="11554"/>
                </a:lnTo>
                <a:lnTo>
                  <a:pt x="183160" y="9404"/>
                </a:lnTo>
                <a:close/>
              </a:path>
              <a:path w="183514" h="299720">
                <a:moveTo>
                  <a:pt x="176563" y="14817"/>
                </a:moveTo>
                <a:lnTo>
                  <a:pt x="176214" y="14941"/>
                </a:lnTo>
                <a:lnTo>
                  <a:pt x="175895" y="15020"/>
                </a:lnTo>
                <a:lnTo>
                  <a:pt x="173703" y="15115"/>
                </a:lnTo>
                <a:lnTo>
                  <a:pt x="176191" y="15115"/>
                </a:lnTo>
                <a:lnTo>
                  <a:pt x="176563" y="14817"/>
                </a:lnTo>
                <a:close/>
              </a:path>
            </a:pathLst>
          </a:custGeom>
          <a:solidFill>
            <a:srgbClr val="000000"/>
          </a:solidFill>
        </p:spPr>
        <p:txBody>
          <a:bodyPr wrap="square" lIns="0" tIns="0" rIns="0" bIns="0" rtlCol="0"/>
          <a:lstStyle/>
          <a:p>
            <a:endParaRPr/>
          </a:p>
        </p:txBody>
      </p:sp>
      <p:pic>
        <p:nvPicPr>
          <p:cNvPr id="73" name="object 73"/>
          <p:cNvPicPr/>
          <p:nvPr/>
        </p:nvPicPr>
        <p:blipFill>
          <a:blip r:embed="rId35" cstate="print"/>
          <a:stretch>
            <a:fillRect/>
          </a:stretch>
        </p:blipFill>
        <p:spPr>
          <a:xfrm>
            <a:off x="1782260" y="4901014"/>
            <a:ext cx="171996" cy="253853"/>
          </a:xfrm>
          <a:prstGeom prst="rect">
            <a:avLst/>
          </a:prstGeom>
        </p:spPr>
      </p:pic>
      <p:sp>
        <p:nvSpPr>
          <p:cNvPr id="74" name="object 74"/>
          <p:cNvSpPr/>
          <p:nvPr/>
        </p:nvSpPr>
        <p:spPr>
          <a:xfrm>
            <a:off x="1732422" y="5410526"/>
            <a:ext cx="147035" cy="220281"/>
          </a:xfrm>
          <a:custGeom>
            <a:avLst/>
            <a:gdLst/>
            <a:ahLst/>
            <a:cxnLst/>
            <a:rect l="l" t="t" r="r" b="b"/>
            <a:pathLst>
              <a:path w="172085" h="257809">
                <a:moveTo>
                  <a:pt x="52770" y="135414"/>
                </a:moveTo>
                <a:lnTo>
                  <a:pt x="52251" y="135889"/>
                </a:lnTo>
                <a:lnTo>
                  <a:pt x="49196" y="138429"/>
                </a:lnTo>
                <a:lnTo>
                  <a:pt x="35984" y="151129"/>
                </a:lnTo>
                <a:lnTo>
                  <a:pt x="11214" y="180339"/>
                </a:lnTo>
                <a:lnTo>
                  <a:pt x="7000" y="186689"/>
                </a:lnTo>
                <a:lnTo>
                  <a:pt x="6097" y="187959"/>
                </a:lnTo>
                <a:lnTo>
                  <a:pt x="2931" y="194309"/>
                </a:lnTo>
                <a:lnTo>
                  <a:pt x="1583" y="196849"/>
                </a:lnTo>
                <a:lnTo>
                  <a:pt x="169" y="201929"/>
                </a:lnTo>
                <a:lnTo>
                  <a:pt x="35" y="203199"/>
                </a:lnTo>
                <a:lnTo>
                  <a:pt x="0" y="210819"/>
                </a:lnTo>
                <a:lnTo>
                  <a:pt x="519" y="217169"/>
                </a:lnTo>
                <a:lnTo>
                  <a:pt x="708" y="219709"/>
                </a:lnTo>
                <a:lnTo>
                  <a:pt x="19770" y="253999"/>
                </a:lnTo>
                <a:lnTo>
                  <a:pt x="28747" y="257809"/>
                </a:lnTo>
                <a:lnTo>
                  <a:pt x="75905" y="257809"/>
                </a:lnTo>
                <a:lnTo>
                  <a:pt x="79555" y="256539"/>
                </a:lnTo>
                <a:lnTo>
                  <a:pt x="89058" y="255269"/>
                </a:lnTo>
                <a:lnTo>
                  <a:pt x="95466" y="253999"/>
                </a:lnTo>
                <a:lnTo>
                  <a:pt x="103662" y="250189"/>
                </a:lnTo>
                <a:lnTo>
                  <a:pt x="112275" y="247649"/>
                </a:lnTo>
                <a:lnTo>
                  <a:pt x="115773" y="245109"/>
                </a:lnTo>
                <a:lnTo>
                  <a:pt x="117430" y="243839"/>
                </a:lnTo>
                <a:lnTo>
                  <a:pt x="31728" y="243839"/>
                </a:lnTo>
                <a:lnTo>
                  <a:pt x="27105" y="241299"/>
                </a:lnTo>
                <a:lnTo>
                  <a:pt x="14885" y="215899"/>
                </a:lnTo>
                <a:lnTo>
                  <a:pt x="14394" y="210819"/>
                </a:lnTo>
                <a:lnTo>
                  <a:pt x="14310" y="205739"/>
                </a:lnTo>
                <a:lnTo>
                  <a:pt x="14447" y="204469"/>
                </a:lnTo>
                <a:lnTo>
                  <a:pt x="15160" y="201929"/>
                </a:lnTo>
                <a:lnTo>
                  <a:pt x="15999" y="200659"/>
                </a:lnTo>
                <a:lnTo>
                  <a:pt x="18340" y="195579"/>
                </a:lnTo>
                <a:lnTo>
                  <a:pt x="19153" y="194309"/>
                </a:lnTo>
                <a:lnTo>
                  <a:pt x="23247" y="189229"/>
                </a:lnTo>
                <a:lnTo>
                  <a:pt x="27195" y="182879"/>
                </a:lnTo>
                <a:lnTo>
                  <a:pt x="32301" y="176529"/>
                </a:lnTo>
                <a:lnTo>
                  <a:pt x="41870" y="165099"/>
                </a:lnTo>
                <a:lnTo>
                  <a:pt x="46155" y="161289"/>
                </a:lnTo>
                <a:lnTo>
                  <a:pt x="58888" y="148589"/>
                </a:lnTo>
                <a:lnTo>
                  <a:pt x="61106" y="146669"/>
                </a:lnTo>
                <a:lnTo>
                  <a:pt x="57455" y="142239"/>
                </a:lnTo>
                <a:lnTo>
                  <a:pt x="55008" y="138429"/>
                </a:lnTo>
                <a:lnTo>
                  <a:pt x="52770" y="135414"/>
                </a:lnTo>
                <a:close/>
              </a:path>
              <a:path w="172085" h="257809">
                <a:moveTo>
                  <a:pt x="72097" y="137554"/>
                </a:moveTo>
                <a:lnTo>
                  <a:pt x="61822" y="146049"/>
                </a:lnTo>
                <a:lnTo>
                  <a:pt x="61106" y="146669"/>
                </a:lnTo>
                <a:lnTo>
                  <a:pt x="62689" y="148589"/>
                </a:lnTo>
                <a:lnTo>
                  <a:pt x="65151" y="151129"/>
                </a:lnTo>
                <a:lnTo>
                  <a:pt x="74241" y="161289"/>
                </a:lnTo>
                <a:lnTo>
                  <a:pt x="76963" y="163829"/>
                </a:lnTo>
                <a:lnTo>
                  <a:pt x="88088" y="176529"/>
                </a:lnTo>
                <a:lnTo>
                  <a:pt x="94834" y="184149"/>
                </a:lnTo>
                <a:lnTo>
                  <a:pt x="112536" y="223519"/>
                </a:lnTo>
                <a:lnTo>
                  <a:pt x="112613" y="224789"/>
                </a:lnTo>
                <a:lnTo>
                  <a:pt x="111567" y="228599"/>
                </a:lnTo>
                <a:lnTo>
                  <a:pt x="110629" y="231139"/>
                </a:lnTo>
                <a:lnTo>
                  <a:pt x="107990" y="233679"/>
                </a:lnTo>
                <a:lnTo>
                  <a:pt x="105568" y="233679"/>
                </a:lnTo>
                <a:lnTo>
                  <a:pt x="91135" y="240029"/>
                </a:lnTo>
                <a:lnTo>
                  <a:pt x="85509" y="241299"/>
                </a:lnTo>
                <a:lnTo>
                  <a:pt x="77548" y="242569"/>
                </a:lnTo>
                <a:lnTo>
                  <a:pt x="74437" y="242569"/>
                </a:lnTo>
                <a:lnTo>
                  <a:pt x="68694" y="243839"/>
                </a:lnTo>
                <a:lnTo>
                  <a:pt x="117430" y="243839"/>
                </a:lnTo>
                <a:lnTo>
                  <a:pt x="122401" y="240029"/>
                </a:lnTo>
                <a:lnTo>
                  <a:pt x="124745" y="234949"/>
                </a:lnTo>
                <a:lnTo>
                  <a:pt x="127189" y="227329"/>
                </a:lnTo>
                <a:lnTo>
                  <a:pt x="127080" y="223519"/>
                </a:lnTo>
                <a:lnTo>
                  <a:pt x="111238" y="182879"/>
                </a:lnTo>
                <a:lnTo>
                  <a:pt x="106400" y="175259"/>
                </a:lnTo>
                <a:lnTo>
                  <a:pt x="99017" y="166369"/>
                </a:lnTo>
                <a:lnTo>
                  <a:pt x="96605" y="163829"/>
                </a:lnTo>
                <a:lnTo>
                  <a:pt x="87588" y="154939"/>
                </a:lnTo>
                <a:lnTo>
                  <a:pt x="84860" y="151129"/>
                </a:lnTo>
                <a:lnTo>
                  <a:pt x="75929" y="142239"/>
                </a:lnTo>
                <a:lnTo>
                  <a:pt x="73664" y="139699"/>
                </a:lnTo>
                <a:lnTo>
                  <a:pt x="72097" y="137554"/>
                </a:lnTo>
                <a:close/>
              </a:path>
              <a:path w="172085" h="257809">
                <a:moveTo>
                  <a:pt x="63620" y="125468"/>
                </a:moveTo>
                <a:lnTo>
                  <a:pt x="52770" y="135414"/>
                </a:lnTo>
                <a:lnTo>
                  <a:pt x="55008" y="138429"/>
                </a:lnTo>
                <a:lnTo>
                  <a:pt x="57455" y="142239"/>
                </a:lnTo>
                <a:lnTo>
                  <a:pt x="61106" y="146669"/>
                </a:lnTo>
                <a:lnTo>
                  <a:pt x="61822" y="146049"/>
                </a:lnTo>
                <a:lnTo>
                  <a:pt x="72097" y="137554"/>
                </a:lnTo>
                <a:lnTo>
                  <a:pt x="69027" y="133349"/>
                </a:lnTo>
                <a:lnTo>
                  <a:pt x="66780" y="130809"/>
                </a:lnTo>
                <a:lnTo>
                  <a:pt x="63620" y="125468"/>
                </a:lnTo>
                <a:close/>
              </a:path>
              <a:path w="172085" h="257809">
                <a:moveTo>
                  <a:pt x="152924" y="50799"/>
                </a:moveTo>
                <a:lnTo>
                  <a:pt x="149391" y="54609"/>
                </a:lnTo>
                <a:lnTo>
                  <a:pt x="142812" y="59689"/>
                </a:lnTo>
                <a:lnTo>
                  <a:pt x="137362" y="64769"/>
                </a:lnTo>
                <a:lnTo>
                  <a:pt x="131389" y="69849"/>
                </a:lnTo>
                <a:lnTo>
                  <a:pt x="126937" y="72389"/>
                </a:lnTo>
                <a:lnTo>
                  <a:pt x="118369" y="78739"/>
                </a:lnTo>
                <a:lnTo>
                  <a:pt x="119095" y="78739"/>
                </a:lnTo>
                <a:lnTo>
                  <a:pt x="116334" y="81279"/>
                </a:lnTo>
                <a:lnTo>
                  <a:pt x="114113" y="82549"/>
                </a:lnTo>
                <a:lnTo>
                  <a:pt x="111998" y="83819"/>
                </a:lnTo>
                <a:lnTo>
                  <a:pt x="107267" y="87629"/>
                </a:lnTo>
                <a:lnTo>
                  <a:pt x="102304" y="91439"/>
                </a:lnTo>
                <a:lnTo>
                  <a:pt x="96827" y="96519"/>
                </a:lnTo>
                <a:lnTo>
                  <a:pt x="87390" y="104139"/>
                </a:lnTo>
                <a:lnTo>
                  <a:pt x="84132" y="107949"/>
                </a:lnTo>
                <a:lnTo>
                  <a:pt x="66075" y="123189"/>
                </a:lnTo>
                <a:lnTo>
                  <a:pt x="63620" y="125468"/>
                </a:lnTo>
                <a:lnTo>
                  <a:pt x="66780" y="130809"/>
                </a:lnTo>
                <a:lnTo>
                  <a:pt x="69027" y="133349"/>
                </a:lnTo>
                <a:lnTo>
                  <a:pt x="72097" y="137554"/>
                </a:lnTo>
                <a:lnTo>
                  <a:pt x="77183" y="133349"/>
                </a:lnTo>
                <a:lnTo>
                  <a:pt x="93689" y="118109"/>
                </a:lnTo>
                <a:lnTo>
                  <a:pt x="96887" y="115569"/>
                </a:lnTo>
                <a:lnTo>
                  <a:pt x="106142" y="107949"/>
                </a:lnTo>
                <a:lnTo>
                  <a:pt x="111515" y="102869"/>
                </a:lnTo>
                <a:lnTo>
                  <a:pt x="116366" y="99059"/>
                </a:lnTo>
                <a:lnTo>
                  <a:pt x="122942" y="93979"/>
                </a:lnTo>
                <a:lnTo>
                  <a:pt x="125048" y="92709"/>
                </a:lnTo>
                <a:lnTo>
                  <a:pt x="127692" y="90169"/>
                </a:lnTo>
                <a:lnTo>
                  <a:pt x="126885" y="90169"/>
                </a:lnTo>
                <a:lnTo>
                  <a:pt x="135562" y="83819"/>
                </a:lnTo>
                <a:lnTo>
                  <a:pt x="140276" y="81279"/>
                </a:lnTo>
                <a:lnTo>
                  <a:pt x="146531" y="76199"/>
                </a:lnTo>
                <a:lnTo>
                  <a:pt x="152138" y="71119"/>
                </a:lnTo>
                <a:lnTo>
                  <a:pt x="158719" y="64769"/>
                </a:lnTo>
                <a:lnTo>
                  <a:pt x="162116" y="62229"/>
                </a:lnTo>
                <a:lnTo>
                  <a:pt x="163832" y="60959"/>
                </a:lnTo>
                <a:lnTo>
                  <a:pt x="165109" y="59689"/>
                </a:lnTo>
                <a:lnTo>
                  <a:pt x="166595" y="58419"/>
                </a:lnTo>
                <a:lnTo>
                  <a:pt x="167226" y="57149"/>
                </a:lnTo>
                <a:lnTo>
                  <a:pt x="169101" y="54609"/>
                </a:lnTo>
                <a:lnTo>
                  <a:pt x="170518" y="52069"/>
                </a:lnTo>
                <a:lnTo>
                  <a:pt x="152693" y="52069"/>
                </a:lnTo>
                <a:lnTo>
                  <a:pt x="152924" y="50799"/>
                </a:lnTo>
                <a:close/>
              </a:path>
              <a:path w="172085" h="257809">
                <a:moveTo>
                  <a:pt x="121122" y="0"/>
                </a:moveTo>
                <a:lnTo>
                  <a:pt x="94730" y="0"/>
                </a:lnTo>
                <a:lnTo>
                  <a:pt x="88571" y="2539"/>
                </a:lnTo>
                <a:lnTo>
                  <a:pt x="86597" y="3809"/>
                </a:lnTo>
                <a:lnTo>
                  <a:pt x="82655" y="5079"/>
                </a:lnTo>
                <a:lnTo>
                  <a:pt x="80864" y="6349"/>
                </a:lnTo>
                <a:lnTo>
                  <a:pt x="71060" y="12699"/>
                </a:lnTo>
                <a:lnTo>
                  <a:pt x="67096" y="16509"/>
                </a:lnTo>
                <a:lnTo>
                  <a:pt x="58265" y="22859"/>
                </a:lnTo>
                <a:lnTo>
                  <a:pt x="54495" y="26669"/>
                </a:lnTo>
                <a:lnTo>
                  <a:pt x="48709" y="33019"/>
                </a:lnTo>
                <a:lnTo>
                  <a:pt x="44624" y="36829"/>
                </a:lnTo>
                <a:lnTo>
                  <a:pt x="32919" y="71119"/>
                </a:lnTo>
                <a:lnTo>
                  <a:pt x="32722" y="78739"/>
                </a:lnTo>
                <a:lnTo>
                  <a:pt x="32617" y="85089"/>
                </a:lnTo>
                <a:lnTo>
                  <a:pt x="32902" y="90169"/>
                </a:lnTo>
                <a:lnTo>
                  <a:pt x="33015" y="92709"/>
                </a:lnTo>
                <a:lnTo>
                  <a:pt x="44530" y="123189"/>
                </a:lnTo>
                <a:lnTo>
                  <a:pt x="45280" y="124459"/>
                </a:lnTo>
                <a:lnTo>
                  <a:pt x="49274" y="129539"/>
                </a:lnTo>
                <a:lnTo>
                  <a:pt x="48986" y="129539"/>
                </a:lnTo>
                <a:lnTo>
                  <a:pt x="52180" y="134619"/>
                </a:lnTo>
                <a:lnTo>
                  <a:pt x="52770" y="135414"/>
                </a:lnTo>
                <a:lnTo>
                  <a:pt x="63620" y="125468"/>
                </a:lnTo>
                <a:lnTo>
                  <a:pt x="62273" y="123189"/>
                </a:lnTo>
                <a:lnTo>
                  <a:pt x="61038" y="121919"/>
                </a:lnTo>
                <a:lnTo>
                  <a:pt x="61338" y="121919"/>
                </a:lnTo>
                <a:lnTo>
                  <a:pt x="57179" y="115569"/>
                </a:lnTo>
                <a:lnTo>
                  <a:pt x="52307" y="109219"/>
                </a:lnTo>
                <a:lnTo>
                  <a:pt x="50252" y="105409"/>
                </a:lnTo>
                <a:lnTo>
                  <a:pt x="49250" y="104139"/>
                </a:lnTo>
                <a:lnTo>
                  <a:pt x="47858" y="100329"/>
                </a:lnTo>
                <a:lnTo>
                  <a:pt x="47617" y="97789"/>
                </a:lnTo>
                <a:lnTo>
                  <a:pt x="47336" y="90169"/>
                </a:lnTo>
                <a:lnTo>
                  <a:pt x="47034" y="85089"/>
                </a:lnTo>
                <a:lnTo>
                  <a:pt x="47135" y="78739"/>
                </a:lnTo>
                <a:lnTo>
                  <a:pt x="47209" y="76199"/>
                </a:lnTo>
                <a:lnTo>
                  <a:pt x="47413" y="64769"/>
                </a:lnTo>
                <a:lnTo>
                  <a:pt x="67782" y="34289"/>
                </a:lnTo>
                <a:lnTo>
                  <a:pt x="75823" y="27939"/>
                </a:lnTo>
                <a:lnTo>
                  <a:pt x="79363" y="25399"/>
                </a:lnTo>
                <a:lnTo>
                  <a:pt x="88423" y="19049"/>
                </a:lnTo>
                <a:lnTo>
                  <a:pt x="89940" y="17779"/>
                </a:lnTo>
                <a:lnTo>
                  <a:pt x="92806" y="16509"/>
                </a:lnTo>
                <a:lnTo>
                  <a:pt x="94042" y="16509"/>
                </a:lnTo>
                <a:lnTo>
                  <a:pt x="97602" y="15239"/>
                </a:lnTo>
                <a:lnTo>
                  <a:pt x="99690" y="13969"/>
                </a:lnTo>
                <a:lnTo>
                  <a:pt x="111996" y="13969"/>
                </a:lnTo>
                <a:lnTo>
                  <a:pt x="112490" y="10159"/>
                </a:lnTo>
                <a:lnTo>
                  <a:pt x="127215" y="10159"/>
                </a:lnTo>
                <a:lnTo>
                  <a:pt x="127445" y="8889"/>
                </a:lnTo>
                <a:lnTo>
                  <a:pt x="127435" y="6349"/>
                </a:lnTo>
                <a:lnTo>
                  <a:pt x="121122" y="0"/>
                </a:lnTo>
                <a:close/>
              </a:path>
              <a:path w="172085" h="257809">
                <a:moveTo>
                  <a:pt x="116560" y="53688"/>
                </a:moveTo>
                <a:lnTo>
                  <a:pt x="108879" y="54609"/>
                </a:lnTo>
                <a:lnTo>
                  <a:pt x="106381" y="54609"/>
                </a:lnTo>
                <a:lnTo>
                  <a:pt x="102775" y="55223"/>
                </a:lnTo>
                <a:lnTo>
                  <a:pt x="103846" y="57149"/>
                </a:lnTo>
                <a:lnTo>
                  <a:pt x="111443" y="59689"/>
                </a:lnTo>
                <a:lnTo>
                  <a:pt x="115483" y="57149"/>
                </a:lnTo>
                <a:lnTo>
                  <a:pt x="116560" y="53688"/>
                </a:lnTo>
                <a:close/>
              </a:path>
              <a:path w="172085" h="257809">
                <a:moveTo>
                  <a:pt x="105759" y="40639"/>
                </a:moveTo>
                <a:lnTo>
                  <a:pt x="104707" y="40639"/>
                </a:lnTo>
                <a:lnTo>
                  <a:pt x="97841" y="41909"/>
                </a:lnTo>
                <a:lnTo>
                  <a:pt x="78669" y="41909"/>
                </a:lnTo>
                <a:lnTo>
                  <a:pt x="72234" y="43179"/>
                </a:lnTo>
                <a:lnTo>
                  <a:pt x="69215" y="45719"/>
                </a:lnTo>
                <a:lnTo>
                  <a:pt x="69709" y="54609"/>
                </a:lnTo>
                <a:lnTo>
                  <a:pt x="73129" y="57149"/>
                </a:lnTo>
                <a:lnTo>
                  <a:pt x="81465" y="57149"/>
                </a:lnTo>
                <a:lnTo>
                  <a:pt x="94968" y="55879"/>
                </a:lnTo>
                <a:lnTo>
                  <a:pt x="98921" y="55879"/>
                </a:lnTo>
                <a:lnTo>
                  <a:pt x="102775" y="55223"/>
                </a:lnTo>
                <a:lnTo>
                  <a:pt x="101728" y="53339"/>
                </a:lnTo>
                <a:lnTo>
                  <a:pt x="102914" y="49529"/>
                </a:lnTo>
                <a:lnTo>
                  <a:pt x="105759" y="40639"/>
                </a:lnTo>
                <a:close/>
              </a:path>
              <a:path w="172085" h="257809">
                <a:moveTo>
                  <a:pt x="112539" y="10159"/>
                </a:moveTo>
                <a:lnTo>
                  <a:pt x="111831" y="15239"/>
                </a:lnTo>
                <a:lnTo>
                  <a:pt x="111621" y="16509"/>
                </a:lnTo>
                <a:lnTo>
                  <a:pt x="109922" y="24129"/>
                </a:lnTo>
                <a:lnTo>
                  <a:pt x="109409" y="26669"/>
                </a:lnTo>
                <a:lnTo>
                  <a:pt x="107665" y="33019"/>
                </a:lnTo>
                <a:lnTo>
                  <a:pt x="107047" y="35559"/>
                </a:lnTo>
                <a:lnTo>
                  <a:pt x="105759" y="40639"/>
                </a:lnTo>
                <a:lnTo>
                  <a:pt x="102914" y="49529"/>
                </a:lnTo>
                <a:lnTo>
                  <a:pt x="101728" y="53339"/>
                </a:lnTo>
                <a:lnTo>
                  <a:pt x="102775" y="55223"/>
                </a:lnTo>
                <a:lnTo>
                  <a:pt x="106381" y="54609"/>
                </a:lnTo>
                <a:lnTo>
                  <a:pt x="108879" y="54609"/>
                </a:lnTo>
                <a:lnTo>
                  <a:pt x="116560" y="53688"/>
                </a:lnTo>
                <a:lnTo>
                  <a:pt x="119555" y="44449"/>
                </a:lnTo>
                <a:lnTo>
                  <a:pt x="120608" y="40639"/>
                </a:lnTo>
                <a:lnTo>
                  <a:pt x="107002" y="40639"/>
                </a:lnTo>
                <a:lnTo>
                  <a:pt x="117830" y="39369"/>
                </a:lnTo>
                <a:lnTo>
                  <a:pt x="119715" y="38099"/>
                </a:lnTo>
                <a:lnTo>
                  <a:pt x="121286" y="38099"/>
                </a:lnTo>
                <a:lnTo>
                  <a:pt x="121612" y="36829"/>
                </a:lnTo>
                <a:lnTo>
                  <a:pt x="123431" y="29209"/>
                </a:lnTo>
                <a:lnTo>
                  <a:pt x="123977" y="27939"/>
                </a:lnTo>
                <a:lnTo>
                  <a:pt x="125811" y="19049"/>
                </a:lnTo>
                <a:lnTo>
                  <a:pt x="126107" y="17779"/>
                </a:lnTo>
                <a:lnTo>
                  <a:pt x="126291" y="15239"/>
                </a:lnTo>
                <a:lnTo>
                  <a:pt x="126522" y="13969"/>
                </a:lnTo>
                <a:lnTo>
                  <a:pt x="114752" y="13969"/>
                </a:lnTo>
                <a:lnTo>
                  <a:pt x="112851" y="11429"/>
                </a:lnTo>
                <a:lnTo>
                  <a:pt x="112543" y="11429"/>
                </a:lnTo>
                <a:lnTo>
                  <a:pt x="112539" y="10159"/>
                </a:lnTo>
                <a:close/>
              </a:path>
              <a:path w="172085" h="257809">
                <a:moveTo>
                  <a:pt x="166921" y="38099"/>
                </a:moveTo>
                <a:lnTo>
                  <a:pt x="121286" y="38099"/>
                </a:lnTo>
                <a:lnTo>
                  <a:pt x="120960" y="39369"/>
                </a:lnTo>
                <a:lnTo>
                  <a:pt x="119555" y="44449"/>
                </a:lnTo>
                <a:lnTo>
                  <a:pt x="116560" y="53688"/>
                </a:lnTo>
                <a:lnTo>
                  <a:pt x="119470" y="53339"/>
                </a:lnTo>
                <a:lnTo>
                  <a:pt x="121196" y="53339"/>
                </a:lnTo>
                <a:lnTo>
                  <a:pt x="126282" y="52069"/>
                </a:lnTo>
                <a:lnTo>
                  <a:pt x="151747" y="52069"/>
                </a:lnTo>
                <a:lnTo>
                  <a:pt x="152924" y="50799"/>
                </a:lnTo>
                <a:lnTo>
                  <a:pt x="154060" y="50799"/>
                </a:lnTo>
                <a:lnTo>
                  <a:pt x="154919" y="49529"/>
                </a:lnTo>
                <a:lnTo>
                  <a:pt x="155514" y="49529"/>
                </a:lnTo>
                <a:lnTo>
                  <a:pt x="156579" y="48259"/>
                </a:lnTo>
                <a:lnTo>
                  <a:pt x="156892" y="47448"/>
                </a:lnTo>
                <a:lnTo>
                  <a:pt x="156911" y="46989"/>
                </a:lnTo>
                <a:lnTo>
                  <a:pt x="157274" y="45719"/>
                </a:lnTo>
                <a:lnTo>
                  <a:pt x="171732" y="45719"/>
                </a:lnTo>
                <a:lnTo>
                  <a:pt x="171781" y="44449"/>
                </a:lnTo>
                <a:lnTo>
                  <a:pt x="171088" y="41909"/>
                </a:lnTo>
                <a:lnTo>
                  <a:pt x="166921" y="38099"/>
                </a:lnTo>
                <a:close/>
              </a:path>
              <a:path w="172085" h="257809">
                <a:moveTo>
                  <a:pt x="151690" y="52069"/>
                </a:moveTo>
                <a:lnTo>
                  <a:pt x="128199" y="52069"/>
                </a:lnTo>
                <a:lnTo>
                  <a:pt x="136134" y="53339"/>
                </a:lnTo>
                <a:lnTo>
                  <a:pt x="150398" y="53339"/>
                </a:lnTo>
                <a:lnTo>
                  <a:pt x="151690" y="52069"/>
                </a:lnTo>
                <a:close/>
              </a:path>
              <a:path w="172085" h="257809">
                <a:moveTo>
                  <a:pt x="154060" y="50799"/>
                </a:moveTo>
                <a:lnTo>
                  <a:pt x="152924" y="50799"/>
                </a:lnTo>
                <a:lnTo>
                  <a:pt x="152693" y="52069"/>
                </a:lnTo>
                <a:lnTo>
                  <a:pt x="154060" y="50799"/>
                </a:lnTo>
                <a:close/>
              </a:path>
              <a:path w="172085" h="257809">
                <a:moveTo>
                  <a:pt x="156892" y="47448"/>
                </a:moveTo>
                <a:lnTo>
                  <a:pt x="156579" y="48259"/>
                </a:lnTo>
                <a:lnTo>
                  <a:pt x="155514" y="49529"/>
                </a:lnTo>
                <a:lnTo>
                  <a:pt x="154919" y="49529"/>
                </a:lnTo>
                <a:lnTo>
                  <a:pt x="154060" y="50799"/>
                </a:lnTo>
                <a:lnTo>
                  <a:pt x="152693" y="52069"/>
                </a:lnTo>
                <a:lnTo>
                  <a:pt x="160100" y="52069"/>
                </a:lnTo>
                <a:lnTo>
                  <a:pt x="156860" y="48259"/>
                </a:lnTo>
                <a:lnTo>
                  <a:pt x="156892" y="47448"/>
                </a:lnTo>
                <a:close/>
              </a:path>
              <a:path w="172085" h="257809">
                <a:moveTo>
                  <a:pt x="171732" y="45719"/>
                </a:moveTo>
                <a:lnTo>
                  <a:pt x="157274" y="45719"/>
                </a:lnTo>
                <a:lnTo>
                  <a:pt x="157070" y="46989"/>
                </a:lnTo>
                <a:lnTo>
                  <a:pt x="156892" y="47448"/>
                </a:lnTo>
                <a:lnTo>
                  <a:pt x="156860" y="48259"/>
                </a:lnTo>
                <a:lnTo>
                  <a:pt x="160100" y="52069"/>
                </a:lnTo>
                <a:lnTo>
                  <a:pt x="170518" y="52069"/>
                </a:lnTo>
                <a:lnTo>
                  <a:pt x="171513" y="48259"/>
                </a:lnTo>
                <a:lnTo>
                  <a:pt x="171732" y="45719"/>
                </a:lnTo>
                <a:close/>
              </a:path>
              <a:path w="172085" h="257809">
                <a:moveTo>
                  <a:pt x="121286" y="38099"/>
                </a:moveTo>
                <a:lnTo>
                  <a:pt x="119715" y="38099"/>
                </a:lnTo>
                <a:lnTo>
                  <a:pt x="117830" y="39369"/>
                </a:lnTo>
                <a:lnTo>
                  <a:pt x="107002" y="40639"/>
                </a:lnTo>
                <a:lnTo>
                  <a:pt x="120608" y="40639"/>
                </a:lnTo>
                <a:lnTo>
                  <a:pt x="121286" y="38099"/>
                </a:lnTo>
                <a:close/>
              </a:path>
              <a:path w="172085" h="257809">
                <a:moveTo>
                  <a:pt x="127215" y="10159"/>
                </a:moveTo>
                <a:lnTo>
                  <a:pt x="112539" y="10159"/>
                </a:lnTo>
                <a:lnTo>
                  <a:pt x="112543" y="11429"/>
                </a:lnTo>
                <a:lnTo>
                  <a:pt x="112851" y="11429"/>
                </a:lnTo>
                <a:lnTo>
                  <a:pt x="114752" y="13969"/>
                </a:lnTo>
                <a:lnTo>
                  <a:pt x="126522" y="13969"/>
                </a:lnTo>
                <a:lnTo>
                  <a:pt x="127215" y="10159"/>
                </a:lnTo>
                <a:close/>
              </a:path>
            </a:pathLst>
          </a:custGeom>
          <a:solidFill>
            <a:srgbClr val="000000"/>
          </a:solidFill>
        </p:spPr>
        <p:txBody>
          <a:bodyPr wrap="square" lIns="0" tIns="0" rIns="0" bIns="0" rtlCol="0"/>
          <a:lstStyle/>
          <a:p>
            <a:endParaRPr/>
          </a:p>
        </p:txBody>
      </p:sp>
      <p:pic>
        <p:nvPicPr>
          <p:cNvPr id="75" name="object 75"/>
          <p:cNvPicPr/>
          <p:nvPr/>
        </p:nvPicPr>
        <p:blipFill>
          <a:blip r:embed="rId36" cstate="print"/>
          <a:stretch>
            <a:fillRect/>
          </a:stretch>
        </p:blipFill>
        <p:spPr>
          <a:xfrm>
            <a:off x="2229596" y="4389085"/>
            <a:ext cx="117450" cy="210515"/>
          </a:xfrm>
          <a:prstGeom prst="rect">
            <a:avLst/>
          </a:prstGeom>
        </p:spPr>
      </p:pic>
      <p:pic>
        <p:nvPicPr>
          <p:cNvPr id="76" name="object 76"/>
          <p:cNvPicPr/>
          <p:nvPr/>
        </p:nvPicPr>
        <p:blipFill>
          <a:blip r:embed="rId37" cstate="print"/>
          <a:stretch>
            <a:fillRect/>
          </a:stretch>
        </p:blipFill>
        <p:spPr>
          <a:xfrm>
            <a:off x="2169907" y="4935227"/>
            <a:ext cx="176926" cy="268009"/>
          </a:xfrm>
          <a:prstGeom prst="rect">
            <a:avLst/>
          </a:prstGeom>
        </p:spPr>
      </p:pic>
      <p:sp>
        <p:nvSpPr>
          <p:cNvPr id="77" name="object 77"/>
          <p:cNvSpPr/>
          <p:nvPr/>
        </p:nvSpPr>
        <p:spPr>
          <a:xfrm>
            <a:off x="2112183" y="5411258"/>
            <a:ext cx="167109" cy="230047"/>
          </a:xfrm>
          <a:custGeom>
            <a:avLst/>
            <a:gdLst/>
            <a:ahLst/>
            <a:cxnLst/>
            <a:rect l="l" t="t" r="r" b="b"/>
            <a:pathLst>
              <a:path w="195580" h="269240">
                <a:moveTo>
                  <a:pt x="56623" y="145576"/>
                </a:moveTo>
                <a:lnTo>
                  <a:pt x="47030" y="153669"/>
                </a:lnTo>
                <a:lnTo>
                  <a:pt x="41782" y="157479"/>
                </a:lnTo>
                <a:lnTo>
                  <a:pt x="38198" y="161289"/>
                </a:lnTo>
                <a:lnTo>
                  <a:pt x="31870" y="167639"/>
                </a:lnTo>
                <a:lnTo>
                  <a:pt x="29052" y="170179"/>
                </a:lnTo>
                <a:lnTo>
                  <a:pt x="24312" y="175259"/>
                </a:lnTo>
                <a:lnTo>
                  <a:pt x="18097" y="182879"/>
                </a:lnTo>
                <a:lnTo>
                  <a:pt x="12924" y="187959"/>
                </a:lnTo>
                <a:lnTo>
                  <a:pt x="13332" y="187959"/>
                </a:lnTo>
                <a:lnTo>
                  <a:pt x="9264" y="193039"/>
                </a:lnTo>
                <a:lnTo>
                  <a:pt x="7088" y="195579"/>
                </a:lnTo>
                <a:lnTo>
                  <a:pt x="2799" y="203199"/>
                </a:lnTo>
                <a:lnTo>
                  <a:pt x="1301" y="208279"/>
                </a:lnTo>
                <a:lnTo>
                  <a:pt x="121" y="215899"/>
                </a:lnTo>
                <a:lnTo>
                  <a:pt x="0" y="222249"/>
                </a:lnTo>
                <a:lnTo>
                  <a:pt x="313" y="228599"/>
                </a:lnTo>
                <a:lnTo>
                  <a:pt x="319" y="236219"/>
                </a:lnTo>
                <a:lnTo>
                  <a:pt x="16033" y="259079"/>
                </a:lnTo>
                <a:lnTo>
                  <a:pt x="26580" y="265429"/>
                </a:lnTo>
                <a:lnTo>
                  <a:pt x="32018" y="267969"/>
                </a:lnTo>
                <a:lnTo>
                  <a:pt x="41611" y="269239"/>
                </a:lnTo>
                <a:lnTo>
                  <a:pt x="104761" y="269239"/>
                </a:lnTo>
                <a:lnTo>
                  <a:pt x="108112" y="267969"/>
                </a:lnTo>
                <a:lnTo>
                  <a:pt x="118830" y="265429"/>
                </a:lnTo>
                <a:lnTo>
                  <a:pt x="122752" y="264159"/>
                </a:lnTo>
                <a:lnTo>
                  <a:pt x="128004" y="259079"/>
                </a:lnTo>
                <a:lnTo>
                  <a:pt x="128782" y="256539"/>
                </a:lnTo>
                <a:lnTo>
                  <a:pt x="128944" y="255269"/>
                </a:lnTo>
                <a:lnTo>
                  <a:pt x="42745" y="255269"/>
                </a:lnTo>
                <a:lnTo>
                  <a:pt x="36553" y="253999"/>
                </a:lnTo>
                <a:lnTo>
                  <a:pt x="32531" y="252729"/>
                </a:lnTo>
                <a:lnTo>
                  <a:pt x="24516" y="247649"/>
                </a:lnTo>
                <a:lnTo>
                  <a:pt x="21095" y="245109"/>
                </a:lnTo>
                <a:lnTo>
                  <a:pt x="16888" y="240029"/>
                </a:lnTo>
                <a:lnTo>
                  <a:pt x="15745" y="238759"/>
                </a:lnTo>
                <a:lnTo>
                  <a:pt x="14824" y="236219"/>
                </a:lnTo>
                <a:lnTo>
                  <a:pt x="14708" y="228599"/>
                </a:lnTo>
                <a:lnTo>
                  <a:pt x="14397" y="222249"/>
                </a:lnTo>
                <a:lnTo>
                  <a:pt x="20614" y="201929"/>
                </a:lnTo>
                <a:lnTo>
                  <a:pt x="23898" y="198119"/>
                </a:lnTo>
                <a:lnTo>
                  <a:pt x="23508" y="198119"/>
                </a:lnTo>
                <a:lnTo>
                  <a:pt x="27768" y="193039"/>
                </a:lnTo>
                <a:lnTo>
                  <a:pt x="28823" y="193039"/>
                </a:lnTo>
                <a:lnTo>
                  <a:pt x="36476" y="184149"/>
                </a:lnTo>
                <a:lnTo>
                  <a:pt x="39688" y="180339"/>
                </a:lnTo>
                <a:lnTo>
                  <a:pt x="42272" y="177799"/>
                </a:lnTo>
                <a:lnTo>
                  <a:pt x="47953" y="171449"/>
                </a:lnTo>
                <a:lnTo>
                  <a:pt x="51280" y="168909"/>
                </a:lnTo>
                <a:lnTo>
                  <a:pt x="64376" y="158099"/>
                </a:lnTo>
                <a:lnTo>
                  <a:pt x="61707" y="153669"/>
                </a:lnTo>
                <a:lnTo>
                  <a:pt x="56623" y="145576"/>
                </a:lnTo>
                <a:close/>
              </a:path>
              <a:path w="195580" h="269240">
                <a:moveTo>
                  <a:pt x="102987" y="190499"/>
                </a:moveTo>
                <a:lnTo>
                  <a:pt x="85873" y="190499"/>
                </a:lnTo>
                <a:lnTo>
                  <a:pt x="92197" y="200659"/>
                </a:lnTo>
                <a:lnTo>
                  <a:pt x="94288" y="203199"/>
                </a:lnTo>
                <a:lnTo>
                  <a:pt x="95907" y="205739"/>
                </a:lnTo>
                <a:lnTo>
                  <a:pt x="98085" y="209549"/>
                </a:lnTo>
                <a:lnTo>
                  <a:pt x="98876" y="210819"/>
                </a:lnTo>
                <a:lnTo>
                  <a:pt x="102707" y="218439"/>
                </a:lnTo>
                <a:lnTo>
                  <a:pt x="108979" y="231139"/>
                </a:lnTo>
                <a:lnTo>
                  <a:pt x="110408" y="233679"/>
                </a:lnTo>
                <a:lnTo>
                  <a:pt x="111097" y="236219"/>
                </a:lnTo>
                <a:lnTo>
                  <a:pt x="112430" y="238759"/>
                </a:lnTo>
                <a:lnTo>
                  <a:pt x="113592" y="243839"/>
                </a:lnTo>
                <a:lnTo>
                  <a:pt x="114881" y="250189"/>
                </a:lnTo>
                <a:lnTo>
                  <a:pt x="115009" y="250189"/>
                </a:lnTo>
                <a:lnTo>
                  <a:pt x="114855" y="251459"/>
                </a:lnTo>
                <a:lnTo>
                  <a:pt x="115060" y="251459"/>
                </a:lnTo>
                <a:lnTo>
                  <a:pt x="112359" y="252729"/>
                </a:lnTo>
                <a:lnTo>
                  <a:pt x="105763" y="253999"/>
                </a:lnTo>
                <a:lnTo>
                  <a:pt x="102967" y="253999"/>
                </a:lnTo>
                <a:lnTo>
                  <a:pt x="92520" y="255269"/>
                </a:lnTo>
                <a:lnTo>
                  <a:pt x="128944" y="255269"/>
                </a:lnTo>
                <a:lnTo>
                  <a:pt x="129591" y="250189"/>
                </a:lnTo>
                <a:lnTo>
                  <a:pt x="129387" y="248919"/>
                </a:lnTo>
                <a:lnTo>
                  <a:pt x="127555" y="240029"/>
                </a:lnTo>
                <a:lnTo>
                  <a:pt x="126182" y="234949"/>
                </a:lnTo>
                <a:lnTo>
                  <a:pt x="124189" y="229869"/>
                </a:lnTo>
                <a:lnTo>
                  <a:pt x="123740" y="228599"/>
                </a:lnTo>
                <a:lnTo>
                  <a:pt x="110558" y="201929"/>
                </a:lnTo>
                <a:lnTo>
                  <a:pt x="108109" y="198119"/>
                </a:lnTo>
                <a:lnTo>
                  <a:pt x="106340" y="195579"/>
                </a:lnTo>
                <a:lnTo>
                  <a:pt x="102987" y="190499"/>
                </a:lnTo>
                <a:close/>
              </a:path>
              <a:path w="195580" h="269240">
                <a:moveTo>
                  <a:pt x="75152" y="148620"/>
                </a:moveTo>
                <a:lnTo>
                  <a:pt x="73432" y="149859"/>
                </a:lnTo>
                <a:lnTo>
                  <a:pt x="68204" y="154939"/>
                </a:lnTo>
                <a:lnTo>
                  <a:pt x="64376" y="158099"/>
                </a:lnTo>
                <a:lnTo>
                  <a:pt x="66298" y="161289"/>
                </a:lnTo>
                <a:lnTo>
                  <a:pt x="69939" y="167639"/>
                </a:lnTo>
                <a:lnTo>
                  <a:pt x="75419" y="176529"/>
                </a:lnTo>
                <a:lnTo>
                  <a:pt x="77119" y="179069"/>
                </a:lnTo>
                <a:lnTo>
                  <a:pt x="84377" y="189229"/>
                </a:lnTo>
                <a:lnTo>
                  <a:pt x="86613" y="191769"/>
                </a:lnTo>
                <a:lnTo>
                  <a:pt x="85873" y="190499"/>
                </a:lnTo>
                <a:lnTo>
                  <a:pt x="102987" y="190499"/>
                </a:lnTo>
                <a:lnTo>
                  <a:pt x="101311" y="187959"/>
                </a:lnTo>
                <a:lnTo>
                  <a:pt x="98634" y="184149"/>
                </a:lnTo>
                <a:lnTo>
                  <a:pt x="98470" y="184149"/>
                </a:lnTo>
                <a:lnTo>
                  <a:pt x="96199" y="180339"/>
                </a:lnTo>
                <a:lnTo>
                  <a:pt x="88950" y="170179"/>
                </a:lnTo>
                <a:lnTo>
                  <a:pt x="87334" y="167639"/>
                </a:lnTo>
                <a:lnTo>
                  <a:pt x="82135" y="160019"/>
                </a:lnTo>
                <a:lnTo>
                  <a:pt x="78627" y="154939"/>
                </a:lnTo>
                <a:lnTo>
                  <a:pt x="75152" y="148620"/>
                </a:lnTo>
                <a:close/>
              </a:path>
              <a:path w="195580" h="269240">
                <a:moveTo>
                  <a:pt x="97742" y="182879"/>
                </a:moveTo>
                <a:lnTo>
                  <a:pt x="98470" y="184149"/>
                </a:lnTo>
                <a:lnTo>
                  <a:pt x="98634" y="184149"/>
                </a:lnTo>
                <a:lnTo>
                  <a:pt x="97742" y="182879"/>
                </a:lnTo>
                <a:close/>
              </a:path>
              <a:path w="195580" h="269240">
                <a:moveTo>
                  <a:pt x="67792" y="136505"/>
                </a:moveTo>
                <a:lnTo>
                  <a:pt x="64403" y="139699"/>
                </a:lnTo>
                <a:lnTo>
                  <a:pt x="59072" y="143509"/>
                </a:lnTo>
                <a:lnTo>
                  <a:pt x="56623" y="145576"/>
                </a:lnTo>
                <a:lnTo>
                  <a:pt x="61707" y="153669"/>
                </a:lnTo>
                <a:lnTo>
                  <a:pt x="64376" y="158099"/>
                </a:lnTo>
                <a:lnTo>
                  <a:pt x="68204" y="154939"/>
                </a:lnTo>
                <a:lnTo>
                  <a:pt x="73432" y="149859"/>
                </a:lnTo>
                <a:lnTo>
                  <a:pt x="75152" y="148620"/>
                </a:lnTo>
                <a:lnTo>
                  <a:pt x="73738" y="146049"/>
                </a:lnTo>
                <a:lnTo>
                  <a:pt x="68077" y="137159"/>
                </a:lnTo>
                <a:lnTo>
                  <a:pt x="67792" y="136505"/>
                </a:lnTo>
                <a:close/>
              </a:path>
              <a:path w="195580" h="269240">
                <a:moveTo>
                  <a:pt x="180922" y="51037"/>
                </a:moveTo>
                <a:lnTo>
                  <a:pt x="180396" y="52069"/>
                </a:lnTo>
                <a:lnTo>
                  <a:pt x="176485" y="55879"/>
                </a:lnTo>
                <a:lnTo>
                  <a:pt x="174657" y="57149"/>
                </a:lnTo>
                <a:lnTo>
                  <a:pt x="172125" y="59689"/>
                </a:lnTo>
                <a:lnTo>
                  <a:pt x="169531" y="62229"/>
                </a:lnTo>
                <a:lnTo>
                  <a:pt x="162179" y="67309"/>
                </a:lnTo>
                <a:lnTo>
                  <a:pt x="158585" y="69849"/>
                </a:lnTo>
                <a:lnTo>
                  <a:pt x="154618" y="72389"/>
                </a:lnTo>
                <a:lnTo>
                  <a:pt x="146080" y="80009"/>
                </a:lnTo>
                <a:lnTo>
                  <a:pt x="143827" y="81279"/>
                </a:lnTo>
                <a:lnTo>
                  <a:pt x="138823" y="85089"/>
                </a:lnTo>
                <a:lnTo>
                  <a:pt x="135975" y="87629"/>
                </a:lnTo>
                <a:lnTo>
                  <a:pt x="122825" y="95249"/>
                </a:lnTo>
                <a:lnTo>
                  <a:pt x="91658" y="118109"/>
                </a:lnTo>
                <a:lnTo>
                  <a:pt x="85461" y="123189"/>
                </a:lnTo>
                <a:lnTo>
                  <a:pt x="80151" y="126999"/>
                </a:lnTo>
                <a:lnTo>
                  <a:pt x="75238" y="130809"/>
                </a:lnTo>
                <a:lnTo>
                  <a:pt x="69794" y="134619"/>
                </a:lnTo>
                <a:lnTo>
                  <a:pt x="67792" y="136505"/>
                </a:lnTo>
                <a:lnTo>
                  <a:pt x="68077" y="137159"/>
                </a:lnTo>
                <a:lnTo>
                  <a:pt x="73738" y="146049"/>
                </a:lnTo>
                <a:lnTo>
                  <a:pt x="75152" y="148620"/>
                </a:lnTo>
                <a:lnTo>
                  <a:pt x="84058" y="142239"/>
                </a:lnTo>
                <a:lnTo>
                  <a:pt x="88878" y="138429"/>
                </a:lnTo>
                <a:lnTo>
                  <a:pt x="94108" y="134619"/>
                </a:lnTo>
                <a:lnTo>
                  <a:pt x="100232" y="129539"/>
                </a:lnTo>
                <a:lnTo>
                  <a:pt x="107731" y="124459"/>
                </a:lnTo>
                <a:lnTo>
                  <a:pt x="113257" y="120649"/>
                </a:lnTo>
                <a:lnTo>
                  <a:pt x="118566" y="116839"/>
                </a:lnTo>
                <a:lnTo>
                  <a:pt x="123733" y="113029"/>
                </a:lnTo>
                <a:lnTo>
                  <a:pt x="130975" y="107949"/>
                </a:lnTo>
                <a:lnTo>
                  <a:pt x="144130" y="99059"/>
                </a:lnTo>
                <a:lnTo>
                  <a:pt x="147111" y="96519"/>
                </a:lnTo>
                <a:lnTo>
                  <a:pt x="152491" y="92709"/>
                </a:lnTo>
                <a:lnTo>
                  <a:pt x="154878" y="91439"/>
                </a:lnTo>
                <a:lnTo>
                  <a:pt x="159135" y="87629"/>
                </a:lnTo>
                <a:lnTo>
                  <a:pt x="163719" y="83819"/>
                </a:lnTo>
                <a:lnTo>
                  <a:pt x="163583" y="83819"/>
                </a:lnTo>
                <a:lnTo>
                  <a:pt x="167388" y="81279"/>
                </a:lnTo>
                <a:lnTo>
                  <a:pt x="170572" y="78739"/>
                </a:lnTo>
                <a:lnTo>
                  <a:pt x="178010" y="73659"/>
                </a:lnTo>
                <a:lnTo>
                  <a:pt x="180596" y="71119"/>
                </a:lnTo>
                <a:lnTo>
                  <a:pt x="181946" y="71119"/>
                </a:lnTo>
                <a:lnTo>
                  <a:pt x="184558" y="68579"/>
                </a:lnTo>
                <a:lnTo>
                  <a:pt x="186775" y="66039"/>
                </a:lnTo>
                <a:lnTo>
                  <a:pt x="192912" y="59689"/>
                </a:lnTo>
                <a:lnTo>
                  <a:pt x="183805" y="59689"/>
                </a:lnTo>
                <a:lnTo>
                  <a:pt x="181005" y="57149"/>
                </a:lnTo>
                <a:lnTo>
                  <a:pt x="180353" y="54609"/>
                </a:lnTo>
                <a:lnTo>
                  <a:pt x="180589" y="52069"/>
                </a:lnTo>
                <a:lnTo>
                  <a:pt x="180922" y="51037"/>
                </a:lnTo>
                <a:close/>
              </a:path>
              <a:path w="195580" h="269240">
                <a:moveTo>
                  <a:pt x="127604" y="0"/>
                </a:moveTo>
                <a:lnTo>
                  <a:pt x="125174" y="0"/>
                </a:lnTo>
                <a:lnTo>
                  <a:pt x="119168" y="1269"/>
                </a:lnTo>
                <a:lnTo>
                  <a:pt x="115845" y="1269"/>
                </a:lnTo>
                <a:lnTo>
                  <a:pt x="111942" y="2539"/>
                </a:lnTo>
                <a:lnTo>
                  <a:pt x="104967" y="6349"/>
                </a:lnTo>
                <a:lnTo>
                  <a:pt x="102249" y="8889"/>
                </a:lnTo>
                <a:lnTo>
                  <a:pt x="94272" y="13969"/>
                </a:lnTo>
                <a:lnTo>
                  <a:pt x="87821" y="19049"/>
                </a:lnTo>
                <a:lnTo>
                  <a:pt x="83927" y="21589"/>
                </a:lnTo>
                <a:lnTo>
                  <a:pt x="74403" y="29209"/>
                </a:lnTo>
                <a:lnTo>
                  <a:pt x="70921" y="33019"/>
                </a:lnTo>
                <a:lnTo>
                  <a:pt x="63691" y="40639"/>
                </a:lnTo>
                <a:lnTo>
                  <a:pt x="60103" y="45719"/>
                </a:lnTo>
                <a:lnTo>
                  <a:pt x="47507" y="83819"/>
                </a:lnTo>
                <a:lnTo>
                  <a:pt x="46869" y="101599"/>
                </a:lnTo>
                <a:lnTo>
                  <a:pt x="46716" y="105409"/>
                </a:lnTo>
                <a:lnTo>
                  <a:pt x="55325" y="143509"/>
                </a:lnTo>
                <a:lnTo>
                  <a:pt x="56623" y="145576"/>
                </a:lnTo>
                <a:lnTo>
                  <a:pt x="59072" y="143509"/>
                </a:lnTo>
                <a:lnTo>
                  <a:pt x="64403" y="139699"/>
                </a:lnTo>
                <a:lnTo>
                  <a:pt x="67792" y="136505"/>
                </a:lnTo>
                <a:lnTo>
                  <a:pt x="66416" y="133349"/>
                </a:lnTo>
                <a:lnTo>
                  <a:pt x="63274" y="125729"/>
                </a:lnTo>
                <a:lnTo>
                  <a:pt x="62023" y="120649"/>
                </a:lnTo>
                <a:lnTo>
                  <a:pt x="61071" y="111759"/>
                </a:lnTo>
                <a:lnTo>
                  <a:pt x="61162" y="105409"/>
                </a:lnTo>
                <a:lnTo>
                  <a:pt x="61388" y="99059"/>
                </a:lnTo>
                <a:lnTo>
                  <a:pt x="61697" y="88899"/>
                </a:lnTo>
                <a:lnTo>
                  <a:pt x="67174" y="62229"/>
                </a:lnTo>
                <a:lnTo>
                  <a:pt x="72013" y="53339"/>
                </a:lnTo>
                <a:lnTo>
                  <a:pt x="75055" y="49529"/>
                </a:lnTo>
                <a:lnTo>
                  <a:pt x="81104" y="43179"/>
                </a:lnTo>
                <a:lnTo>
                  <a:pt x="84157" y="40639"/>
                </a:lnTo>
                <a:lnTo>
                  <a:pt x="92787" y="33019"/>
                </a:lnTo>
                <a:lnTo>
                  <a:pt x="96325" y="30553"/>
                </a:lnTo>
                <a:lnTo>
                  <a:pt x="97129" y="26669"/>
                </a:lnTo>
                <a:lnTo>
                  <a:pt x="103903" y="22859"/>
                </a:lnTo>
                <a:lnTo>
                  <a:pt x="106643" y="22859"/>
                </a:lnTo>
                <a:lnTo>
                  <a:pt x="110047" y="20319"/>
                </a:lnTo>
                <a:lnTo>
                  <a:pt x="112338" y="19049"/>
                </a:lnTo>
                <a:lnTo>
                  <a:pt x="117352" y="16509"/>
                </a:lnTo>
                <a:lnTo>
                  <a:pt x="117930" y="16236"/>
                </a:lnTo>
                <a:lnTo>
                  <a:pt x="118090" y="15239"/>
                </a:lnTo>
                <a:lnTo>
                  <a:pt x="118251" y="13969"/>
                </a:lnTo>
                <a:lnTo>
                  <a:pt x="118728" y="8889"/>
                </a:lnTo>
                <a:lnTo>
                  <a:pt x="133139" y="8889"/>
                </a:lnTo>
                <a:lnTo>
                  <a:pt x="133146" y="7619"/>
                </a:lnTo>
                <a:lnTo>
                  <a:pt x="132553" y="5079"/>
                </a:lnTo>
                <a:lnTo>
                  <a:pt x="127604" y="0"/>
                </a:lnTo>
                <a:close/>
              </a:path>
              <a:path w="195580" h="269240">
                <a:moveTo>
                  <a:pt x="105883" y="23426"/>
                </a:moveTo>
                <a:lnTo>
                  <a:pt x="96325" y="30553"/>
                </a:lnTo>
                <a:lnTo>
                  <a:pt x="96077" y="31749"/>
                </a:lnTo>
                <a:lnTo>
                  <a:pt x="99290" y="36829"/>
                </a:lnTo>
                <a:lnTo>
                  <a:pt x="100272" y="38099"/>
                </a:lnTo>
                <a:lnTo>
                  <a:pt x="108263" y="54609"/>
                </a:lnTo>
                <a:lnTo>
                  <a:pt x="110159" y="57149"/>
                </a:lnTo>
                <a:lnTo>
                  <a:pt x="116329" y="60959"/>
                </a:lnTo>
                <a:lnTo>
                  <a:pt x="121241" y="60959"/>
                </a:lnTo>
                <a:lnTo>
                  <a:pt x="123086" y="59689"/>
                </a:lnTo>
                <a:lnTo>
                  <a:pt x="172125" y="59689"/>
                </a:lnTo>
                <a:lnTo>
                  <a:pt x="174657" y="57149"/>
                </a:lnTo>
                <a:lnTo>
                  <a:pt x="176485" y="55879"/>
                </a:lnTo>
                <a:lnTo>
                  <a:pt x="180396" y="52069"/>
                </a:lnTo>
                <a:lnTo>
                  <a:pt x="180922" y="51037"/>
                </a:lnTo>
                <a:lnTo>
                  <a:pt x="180998" y="50799"/>
                </a:lnTo>
                <a:lnTo>
                  <a:pt x="194705" y="50799"/>
                </a:lnTo>
                <a:lnTo>
                  <a:pt x="194336" y="49529"/>
                </a:lnTo>
                <a:lnTo>
                  <a:pt x="191647" y="46989"/>
                </a:lnTo>
                <a:lnTo>
                  <a:pt x="119286" y="46989"/>
                </a:lnTo>
                <a:lnTo>
                  <a:pt x="119942" y="45719"/>
                </a:lnTo>
                <a:lnTo>
                  <a:pt x="120306" y="45719"/>
                </a:lnTo>
                <a:lnTo>
                  <a:pt x="118893" y="43179"/>
                </a:lnTo>
                <a:lnTo>
                  <a:pt x="118569" y="43179"/>
                </a:lnTo>
                <a:lnTo>
                  <a:pt x="115592" y="39369"/>
                </a:lnTo>
                <a:lnTo>
                  <a:pt x="115759" y="37213"/>
                </a:lnTo>
                <a:lnTo>
                  <a:pt x="112889" y="31749"/>
                </a:lnTo>
                <a:lnTo>
                  <a:pt x="111814" y="29209"/>
                </a:lnTo>
                <a:lnTo>
                  <a:pt x="108340" y="24129"/>
                </a:lnTo>
                <a:lnTo>
                  <a:pt x="105883" y="23426"/>
                </a:lnTo>
                <a:close/>
              </a:path>
              <a:path w="195580" h="269240">
                <a:moveTo>
                  <a:pt x="194705" y="50799"/>
                </a:moveTo>
                <a:lnTo>
                  <a:pt x="181043" y="50799"/>
                </a:lnTo>
                <a:lnTo>
                  <a:pt x="180922" y="51037"/>
                </a:lnTo>
                <a:lnTo>
                  <a:pt x="180589" y="52069"/>
                </a:lnTo>
                <a:lnTo>
                  <a:pt x="180353" y="54609"/>
                </a:lnTo>
                <a:lnTo>
                  <a:pt x="181005" y="57149"/>
                </a:lnTo>
                <a:lnTo>
                  <a:pt x="183805" y="59689"/>
                </a:lnTo>
                <a:lnTo>
                  <a:pt x="192912" y="59689"/>
                </a:lnTo>
                <a:lnTo>
                  <a:pt x="193626" y="58419"/>
                </a:lnTo>
                <a:lnTo>
                  <a:pt x="194682" y="55879"/>
                </a:lnTo>
                <a:lnTo>
                  <a:pt x="194785" y="54609"/>
                </a:lnTo>
                <a:lnTo>
                  <a:pt x="195074" y="52069"/>
                </a:lnTo>
                <a:lnTo>
                  <a:pt x="194705" y="50799"/>
                </a:lnTo>
                <a:close/>
              </a:path>
              <a:path w="195580" h="269240">
                <a:moveTo>
                  <a:pt x="120283" y="46271"/>
                </a:moveTo>
                <a:lnTo>
                  <a:pt x="119286" y="46989"/>
                </a:lnTo>
                <a:lnTo>
                  <a:pt x="120727" y="46989"/>
                </a:lnTo>
                <a:lnTo>
                  <a:pt x="120283" y="46271"/>
                </a:lnTo>
                <a:close/>
              </a:path>
              <a:path w="195580" h="269240">
                <a:moveTo>
                  <a:pt x="120518" y="46101"/>
                </a:moveTo>
                <a:lnTo>
                  <a:pt x="120283" y="46271"/>
                </a:lnTo>
                <a:lnTo>
                  <a:pt x="120727" y="46989"/>
                </a:lnTo>
                <a:lnTo>
                  <a:pt x="121012" y="46989"/>
                </a:lnTo>
                <a:lnTo>
                  <a:pt x="120518" y="46101"/>
                </a:lnTo>
                <a:close/>
              </a:path>
              <a:path w="195580" h="269240">
                <a:moveTo>
                  <a:pt x="190302" y="45719"/>
                </a:moveTo>
                <a:lnTo>
                  <a:pt x="121048" y="45719"/>
                </a:lnTo>
                <a:lnTo>
                  <a:pt x="120518" y="46101"/>
                </a:lnTo>
                <a:lnTo>
                  <a:pt x="121012" y="46989"/>
                </a:lnTo>
                <a:lnTo>
                  <a:pt x="191647" y="46989"/>
                </a:lnTo>
                <a:lnTo>
                  <a:pt x="190302" y="45719"/>
                </a:lnTo>
                <a:close/>
              </a:path>
              <a:path w="195580" h="269240">
                <a:moveTo>
                  <a:pt x="120306" y="45719"/>
                </a:moveTo>
                <a:lnTo>
                  <a:pt x="119942" y="45719"/>
                </a:lnTo>
                <a:lnTo>
                  <a:pt x="120283" y="46271"/>
                </a:lnTo>
                <a:lnTo>
                  <a:pt x="120518" y="46101"/>
                </a:lnTo>
                <a:lnTo>
                  <a:pt x="120306" y="45719"/>
                </a:lnTo>
                <a:close/>
              </a:path>
              <a:path w="195580" h="269240">
                <a:moveTo>
                  <a:pt x="115759" y="37213"/>
                </a:moveTo>
                <a:lnTo>
                  <a:pt x="115592" y="39369"/>
                </a:lnTo>
                <a:lnTo>
                  <a:pt x="118569" y="43179"/>
                </a:lnTo>
                <a:lnTo>
                  <a:pt x="118893" y="43179"/>
                </a:lnTo>
                <a:lnTo>
                  <a:pt x="115759" y="37213"/>
                </a:lnTo>
                <a:close/>
              </a:path>
              <a:path w="195580" h="269240">
                <a:moveTo>
                  <a:pt x="133139" y="8889"/>
                </a:moveTo>
                <a:lnTo>
                  <a:pt x="118728" y="8889"/>
                </a:lnTo>
                <a:lnTo>
                  <a:pt x="118724" y="10159"/>
                </a:lnTo>
                <a:lnTo>
                  <a:pt x="119068" y="11429"/>
                </a:lnTo>
                <a:lnTo>
                  <a:pt x="121731" y="13969"/>
                </a:lnTo>
                <a:lnTo>
                  <a:pt x="122898" y="15239"/>
                </a:lnTo>
                <a:lnTo>
                  <a:pt x="120041" y="15239"/>
                </a:lnTo>
                <a:lnTo>
                  <a:pt x="117930" y="16236"/>
                </a:lnTo>
                <a:lnTo>
                  <a:pt x="116868" y="22859"/>
                </a:lnTo>
                <a:lnTo>
                  <a:pt x="116490" y="26669"/>
                </a:lnTo>
                <a:lnTo>
                  <a:pt x="115759" y="37213"/>
                </a:lnTo>
                <a:lnTo>
                  <a:pt x="118893" y="43179"/>
                </a:lnTo>
                <a:lnTo>
                  <a:pt x="126505" y="43179"/>
                </a:lnTo>
                <a:lnTo>
                  <a:pt x="129961" y="40639"/>
                </a:lnTo>
                <a:lnTo>
                  <a:pt x="130340" y="35559"/>
                </a:lnTo>
                <a:lnTo>
                  <a:pt x="130847" y="27939"/>
                </a:lnTo>
                <a:lnTo>
                  <a:pt x="131167" y="24129"/>
                </a:lnTo>
                <a:lnTo>
                  <a:pt x="131753" y="20319"/>
                </a:lnTo>
                <a:lnTo>
                  <a:pt x="132445" y="16236"/>
                </a:lnTo>
                <a:lnTo>
                  <a:pt x="132586" y="15239"/>
                </a:lnTo>
                <a:lnTo>
                  <a:pt x="132781" y="12699"/>
                </a:lnTo>
                <a:lnTo>
                  <a:pt x="133132" y="10159"/>
                </a:lnTo>
                <a:lnTo>
                  <a:pt x="133139" y="8889"/>
                </a:lnTo>
                <a:close/>
              </a:path>
              <a:path w="195580" h="269240">
                <a:moveTo>
                  <a:pt x="103903" y="22859"/>
                </a:moveTo>
                <a:lnTo>
                  <a:pt x="97129" y="26669"/>
                </a:lnTo>
                <a:lnTo>
                  <a:pt x="96325" y="30553"/>
                </a:lnTo>
                <a:lnTo>
                  <a:pt x="105883" y="23426"/>
                </a:lnTo>
                <a:lnTo>
                  <a:pt x="103903" y="22859"/>
                </a:lnTo>
                <a:close/>
              </a:path>
              <a:path w="195580" h="269240">
                <a:moveTo>
                  <a:pt x="106643" y="22859"/>
                </a:moveTo>
                <a:lnTo>
                  <a:pt x="103903" y="22859"/>
                </a:lnTo>
                <a:lnTo>
                  <a:pt x="105883" y="23426"/>
                </a:lnTo>
                <a:lnTo>
                  <a:pt x="106643" y="22859"/>
                </a:lnTo>
                <a:close/>
              </a:path>
              <a:path w="195580" h="269240">
                <a:moveTo>
                  <a:pt x="118728" y="8889"/>
                </a:moveTo>
                <a:lnTo>
                  <a:pt x="118251" y="13969"/>
                </a:lnTo>
                <a:lnTo>
                  <a:pt x="118090" y="15239"/>
                </a:lnTo>
                <a:lnTo>
                  <a:pt x="117930" y="16236"/>
                </a:lnTo>
                <a:lnTo>
                  <a:pt x="120041" y="15239"/>
                </a:lnTo>
                <a:lnTo>
                  <a:pt x="122898" y="15239"/>
                </a:lnTo>
                <a:lnTo>
                  <a:pt x="121731" y="13969"/>
                </a:lnTo>
                <a:lnTo>
                  <a:pt x="119068" y="11429"/>
                </a:lnTo>
                <a:lnTo>
                  <a:pt x="118724" y="10159"/>
                </a:lnTo>
                <a:lnTo>
                  <a:pt x="118728" y="8889"/>
                </a:lnTo>
                <a:close/>
              </a:path>
            </a:pathLst>
          </a:custGeom>
          <a:solidFill>
            <a:srgbClr val="000000"/>
          </a:solidFill>
        </p:spPr>
        <p:txBody>
          <a:bodyPr wrap="square" lIns="0" tIns="0" rIns="0" bIns="0" rtlCol="0"/>
          <a:lstStyle/>
          <a:p>
            <a:endParaRPr/>
          </a:p>
        </p:txBody>
      </p:sp>
      <p:sp>
        <p:nvSpPr>
          <p:cNvPr id="78" name="object 78"/>
          <p:cNvSpPr/>
          <p:nvPr/>
        </p:nvSpPr>
        <p:spPr>
          <a:xfrm>
            <a:off x="2635779" y="4380742"/>
            <a:ext cx="150833" cy="282133"/>
          </a:xfrm>
          <a:custGeom>
            <a:avLst/>
            <a:gdLst/>
            <a:ahLst/>
            <a:cxnLst/>
            <a:rect l="l" t="t" r="r" b="b"/>
            <a:pathLst>
              <a:path w="176529" h="330200">
                <a:moveTo>
                  <a:pt x="13609" y="300989"/>
                </a:moveTo>
                <a:lnTo>
                  <a:pt x="9244" y="302259"/>
                </a:lnTo>
                <a:lnTo>
                  <a:pt x="7014" y="306069"/>
                </a:lnTo>
                <a:lnTo>
                  <a:pt x="6515" y="306069"/>
                </a:lnTo>
                <a:lnTo>
                  <a:pt x="3652" y="311149"/>
                </a:lnTo>
                <a:lnTo>
                  <a:pt x="2979" y="311149"/>
                </a:lnTo>
                <a:lnTo>
                  <a:pt x="692" y="316229"/>
                </a:lnTo>
                <a:lnTo>
                  <a:pt x="0" y="318769"/>
                </a:lnTo>
                <a:lnTo>
                  <a:pt x="1997" y="325119"/>
                </a:lnTo>
                <a:lnTo>
                  <a:pt x="4372" y="327659"/>
                </a:lnTo>
                <a:lnTo>
                  <a:pt x="9104" y="328929"/>
                </a:lnTo>
                <a:lnTo>
                  <a:pt x="10604" y="330199"/>
                </a:lnTo>
                <a:lnTo>
                  <a:pt x="48039" y="330199"/>
                </a:lnTo>
                <a:lnTo>
                  <a:pt x="57416" y="328929"/>
                </a:lnTo>
                <a:lnTo>
                  <a:pt x="61423" y="327659"/>
                </a:lnTo>
                <a:lnTo>
                  <a:pt x="78324" y="325119"/>
                </a:lnTo>
                <a:lnTo>
                  <a:pt x="82701" y="325119"/>
                </a:lnTo>
                <a:lnTo>
                  <a:pt x="96466" y="321309"/>
                </a:lnTo>
                <a:lnTo>
                  <a:pt x="99832" y="320039"/>
                </a:lnTo>
                <a:lnTo>
                  <a:pt x="14947" y="320039"/>
                </a:lnTo>
                <a:lnTo>
                  <a:pt x="15153" y="319299"/>
                </a:lnTo>
                <a:lnTo>
                  <a:pt x="15218" y="318769"/>
                </a:lnTo>
                <a:lnTo>
                  <a:pt x="14225" y="316229"/>
                </a:lnTo>
                <a:lnTo>
                  <a:pt x="13634" y="314959"/>
                </a:lnTo>
                <a:lnTo>
                  <a:pt x="18662" y="314959"/>
                </a:lnTo>
                <a:lnTo>
                  <a:pt x="19335" y="313689"/>
                </a:lnTo>
                <a:lnTo>
                  <a:pt x="21948" y="308609"/>
                </a:lnTo>
                <a:lnTo>
                  <a:pt x="20626" y="304799"/>
                </a:lnTo>
                <a:lnTo>
                  <a:pt x="13609" y="300989"/>
                </a:lnTo>
                <a:close/>
              </a:path>
              <a:path w="176529" h="330200">
                <a:moveTo>
                  <a:pt x="165454" y="15239"/>
                </a:moveTo>
                <a:lnTo>
                  <a:pt x="148127" y="15239"/>
                </a:lnTo>
                <a:lnTo>
                  <a:pt x="149492" y="16509"/>
                </a:lnTo>
                <a:lnTo>
                  <a:pt x="152753" y="21589"/>
                </a:lnTo>
                <a:lnTo>
                  <a:pt x="154124" y="25399"/>
                </a:lnTo>
                <a:lnTo>
                  <a:pt x="156818" y="31749"/>
                </a:lnTo>
                <a:lnTo>
                  <a:pt x="157709" y="35559"/>
                </a:lnTo>
                <a:lnTo>
                  <a:pt x="161184" y="85089"/>
                </a:lnTo>
                <a:lnTo>
                  <a:pt x="161566" y="91439"/>
                </a:lnTo>
                <a:lnTo>
                  <a:pt x="161566" y="92709"/>
                </a:lnTo>
                <a:lnTo>
                  <a:pt x="160827" y="96519"/>
                </a:lnTo>
                <a:lnTo>
                  <a:pt x="144736" y="123189"/>
                </a:lnTo>
                <a:lnTo>
                  <a:pt x="141023" y="128269"/>
                </a:lnTo>
                <a:lnTo>
                  <a:pt x="139764" y="129539"/>
                </a:lnTo>
                <a:lnTo>
                  <a:pt x="134416" y="134619"/>
                </a:lnTo>
                <a:lnTo>
                  <a:pt x="122101" y="147319"/>
                </a:lnTo>
                <a:lnTo>
                  <a:pt x="117106" y="152399"/>
                </a:lnTo>
                <a:lnTo>
                  <a:pt x="115520" y="153669"/>
                </a:lnTo>
                <a:lnTo>
                  <a:pt x="113131" y="156209"/>
                </a:lnTo>
                <a:lnTo>
                  <a:pt x="110906" y="157479"/>
                </a:lnTo>
                <a:lnTo>
                  <a:pt x="111664" y="157479"/>
                </a:lnTo>
                <a:lnTo>
                  <a:pt x="106869" y="161289"/>
                </a:lnTo>
                <a:lnTo>
                  <a:pt x="103404" y="165099"/>
                </a:lnTo>
                <a:lnTo>
                  <a:pt x="101011" y="166369"/>
                </a:lnTo>
                <a:lnTo>
                  <a:pt x="99689" y="168909"/>
                </a:lnTo>
                <a:lnTo>
                  <a:pt x="86756" y="198119"/>
                </a:lnTo>
                <a:lnTo>
                  <a:pt x="86977" y="200659"/>
                </a:lnTo>
                <a:lnTo>
                  <a:pt x="90872" y="207009"/>
                </a:lnTo>
                <a:lnTo>
                  <a:pt x="92602" y="208279"/>
                </a:lnTo>
                <a:lnTo>
                  <a:pt x="97393" y="210819"/>
                </a:lnTo>
                <a:lnTo>
                  <a:pt x="97800" y="210819"/>
                </a:lnTo>
                <a:lnTo>
                  <a:pt x="107497" y="217169"/>
                </a:lnTo>
                <a:lnTo>
                  <a:pt x="110349" y="218439"/>
                </a:lnTo>
                <a:lnTo>
                  <a:pt x="111635" y="219709"/>
                </a:lnTo>
                <a:lnTo>
                  <a:pt x="117684" y="224789"/>
                </a:lnTo>
                <a:lnTo>
                  <a:pt x="118856" y="224789"/>
                </a:lnTo>
                <a:lnTo>
                  <a:pt x="121348" y="227329"/>
                </a:lnTo>
                <a:lnTo>
                  <a:pt x="132353" y="261619"/>
                </a:lnTo>
                <a:lnTo>
                  <a:pt x="132214" y="270509"/>
                </a:lnTo>
                <a:lnTo>
                  <a:pt x="132603" y="275589"/>
                </a:lnTo>
                <a:lnTo>
                  <a:pt x="132603" y="276859"/>
                </a:lnTo>
                <a:lnTo>
                  <a:pt x="131871" y="280669"/>
                </a:lnTo>
                <a:lnTo>
                  <a:pt x="102468" y="303529"/>
                </a:lnTo>
                <a:lnTo>
                  <a:pt x="95500" y="306069"/>
                </a:lnTo>
                <a:lnTo>
                  <a:pt x="92583" y="307339"/>
                </a:lnTo>
                <a:lnTo>
                  <a:pt x="79789" y="309879"/>
                </a:lnTo>
                <a:lnTo>
                  <a:pt x="75611" y="311149"/>
                </a:lnTo>
                <a:lnTo>
                  <a:pt x="59286" y="313689"/>
                </a:lnTo>
                <a:lnTo>
                  <a:pt x="55464" y="314959"/>
                </a:lnTo>
                <a:lnTo>
                  <a:pt x="46897" y="314959"/>
                </a:lnTo>
                <a:lnTo>
                  <a:pt x="42556" y="316229"/>
                </a:lnTo>
                <a:lnTo>
                  <a:pt x="17708" y="316229"/>
                </a:lnTo>
                <a:lnTo>
                  <a:pt x="15800" y="318769"/>
                </a:lnTo>
                <a:lnTo>
                  <a:pt x="15300" y="318769"/>
                </a:lnTo>
                <a:lnTo>
                  <a:pt x="15153" y="319299"/>
                </a:lnTo>
                <a:lnTo>
                  <a:pt x="15063" y="320039"/>
                </a:lnTo>
                <a:lnTo>
                  <a:pt x="99832" y="320039"/>
                </a:lnTo>
                <a:lnTo>
                  <a:pt x="108493" y="317499"/>
                </a:lnTo>
                <a:lnTo>
                  <a:pt x="113178" y="314959"/>
                </a:lnTo>
                <a:lnTo>
                  <a:pt x="122499" y="308609"/>
                </a:lnTo>
                <a:lnTo>
                  <a:pt x="126500" y="306069"/>
                </a:lnTo>
                <a:lnTo>
                  <a:pt x="136094" y="298449"/>
                </a:lnTo>
                <a:lnTo>
                  <a:pt x="138159" y="297179"/>
                </a:lnTo>
                <a:lnTo>
                  <a:pt x="143079" y="290829"/>
                </a:lnTo>
                <a:lnTo>
                  <a:pt x="145415" y="285749"/>
                </a:lnTo>
                <a:lnTo>
                  <a:pt x="147082" y="278129"/>
                </a:lnTo>
                <a:lnTo>
                  <a:pt x="146994" y="275589"/>
                </a:lnTo>
                <a:lnTo>
                  <a:pt x="146641" y="270509"/>
                </a:lnTo>
                <a:lnTo>
                  <a:pt x="146768" y="261619"/>
                </a:lnTo>
                <a:lnTo>
                  <a:pt x="146326" y="255269"/>
                </a:lnTo>
                <a:lnTo>
                  <a:pt x="145698" y="251459"/>
                </a:lnTo>
                <a:lnTo>
                  <a:pt x="144014" y="242569"/>
                </a:lnTo>
                <a:lnTo>
                  <a:pt x="143117" y="240029"/>
                </a:lnTo>
                <a:lnTo>
                  <a:pt x="140567" y="232409"/>
                </a:lnTo>
                <a:lnTo>
                  <a:pt x="138987" y="229869"/>
                </a:lnTo>
                <a:lnTo>
                  <a:pt x="132783" y="218439"/>
                </a:lnTo>
                <a:lnTo>
                  <a:pt x="128525" y="214629"/>
                </a:lnTo>
                <a:lnTo>
                  <a:pt x="126762" y="213359"/>
                </a:lnTo>
                <a:lnTo>
                  <a:pt x="121625" y="209549"/>
                </a:lnTo>
                <a:lnTo>
                  <a:pt x="119846" y="208279"/>
                </a:lnTo>
                <a:lnTo>
                  <a:pt x="118408" y="207009"/>
                </a:lnTo>
                <a:lnTo>
                  <a:pt x="110771" y="201929"/>
                </a:lnTo>
                <a:lnTo>
                  <a:pt x="107101" y="199389"/>
                </a:lnTo>
                <a:lnTo>
                  <a:pt x="105083" y="198119"/>
                </a:lnTo>
                <a:lnTo>
                  <a:pt x="104312" y="198119"/>
                </a:lnTo>
                <a:lnTo>
                  <a:pt x="101516" y="196849"/>
                </a:lnTo>
                <a:lnTo>
                  <a:pt x="101288" y="195579"/>
                </a:lnTo>
                <a:lnTo>
                  <a:pt x="110251" y="177799"/>
                </a:lnTo>
                <a:lnTo>
                  <a:pt x="111343" y="176529"/>
                </a:lnTo>
                <a:lnTo>
                  <a:pt x="113792" y="173989"/>
                </a:lnTo>
                <a:lnTo>
                  <a:pt x="116630" y="171449"/>
                </a:lnTo>
                <a:lnTo>
                  <a:pt x="118016" y="170179"/>
                </a:lnTo>
                <a:lnTo>
                  <a:pt x="121180" y="167639"/>
                </a:lnTo>
                <a:lnTo>
                  <a:pt x="121707" y="167639"/>
                </a:lnTo>
                <a:lnTo>
                  <a:pt x="122932" y="166369"/>
                </a:lnTo>
                <a:lnTo>
                  <a:pt x="125587" y="163829"/>
                </a:lnTo>
                <a:lnTo>
                  <a:pt x="127261" y="162559"/>
                </a:lnTo>
                <a:lnTo>
                  <a:pt x="144510" y="144779"/>
                </a:lnTo>
                <a:lnTo>
                  <a:pt x="150061" y="139699"/>
                </a:lnTo>
                <a:lnTo>
                  <a:pt x="151561" y="138429"/>
                </a:lnTo>
                <a:lnTo>
                  <a:pt x="156184" y="132079"/>
                </a:lnTo>
                <a:lnTo>
                  <a:pt x="158456" y="129539"/>
                </a:lnTo>
                <a:lnTo>
                  <a:pt x="165952" y="118109"/>
                </a:lnTo>
                <a:lnTo>
                  <a:pt x="167805" y="115569"/>
                </a:lnTo>
                <a:lnTo>
                  <a:pt x="170576" y="109219"/>
                </a:lnTo>
                <a:lnTo>
                  <a:pt x="173360" y="104139"/>
                </a:lnTo>
                <a:lnTo>
                  <a:pt x="174590" y="101599"/>
                </a:lnTo>
                <a:lnTo>
                  <a:pt x="176028" y="93979"/>
                </a:lnTo>
                <a:lnTo>
                  <a:pt x="176028" y="91439"/>
                </a:lnTo>
                <a:lnTo>
                  <a:pt x="175560" y="85089"/>
                </a:lnTo>
                <a:lnTo>
                  <a:pt x="175480" y="67309"/>
                </a:lnTo>
                <a:lnTo>
                  <a:pt x="170682" y="27939"/>
                </a:lnTo>
                <a:lnTo>
                  <a:pt x="167279" y="19049"/>
                </a:lnTo>
                <a:lnTo>
                  <a:pt x="165454" y="15239"/>
                </a:lnTo>
                <a:close/>
              </a:path>
              <a:path w="176529" h="330200">
                <a:moveTo>
                  <a:pt x="13915" y="314959"/>
                </a:moveTo>
                <a:lnTo>
                  <a:pt x="13634" y="314959"/>
                </a:lnTo>
                <a:lnTo>
                  <a:pt x="14225" y="316229"/>
                </a:lnTo>
                <a:lnTo>
                  <a:pt x="15218" y="318769"/>
                </a:lnTo>
                <a:lnTo>
                  <a:pt x="15153" y="319299"/>
                </a:lnTo>
                <a:lnTo>
                  <a:pt x="15300" y="318769"/>
                </a:lnTo>
                <a:lnTo>
                  <a:pt x="15800" y="318769"/>
                </a:lnTo>
                <a:lnTo>
                  <a:pt x="17708" y="316229"/>
                </a:lnTo>
                <a:lnTo>
                  <a:pt x="14806" y="316229"/>
                </a:lnTo>
                <a:lnTo>
                  <a:pt x="13915" y="314959"/>
                </a:lnTo>
                <a:close/>
              </a:path>
              <a:path w="176529" h="330200">
                <a:moveTo>
                  <a:pt x="18662" y="314959"/>
                </a:moveTo>
                <a:lnTo>
                  <a:pt x="13915" y="314959"/>
                </a:lnTo>
                <a:lnTo>
                  <a:pt x="14806" y="316229"/>
                </a:lnTo>
                <a:lnTo>
                  <a:pt x="17708" y="316229"/>
                </a:lnTo>
                <a:lnTo>
                  <a:pt x="18662" y="314959"/>
                </a:lnTo>
                <a:close/>
              </a:path>
              <a:path w="176529" h="330200">
                <a:moveTo>
                  <a:pt x="121707" y="167639"/>
                </a:moveTo>
                <a:lnTo>
                  <a:pt x="121180" y="167639"/>
                </a:lnTo>
                <a:lnTo>
                  <a:pt x="120483" y="168909"/>
                </a:lnTo>
                <a:lnTo>
                  <a:pt x="121707" y="167639"/>
                </a:lnTo>
                <a:close/>
              </a:path>
              <a:path w="176529" h="330200">
                <a:moveTo>
                  <a:pt x="150963" y="1269"/>
                </a:moveTo>
                <a:lnTo>
                  <a:pt x="121757" y="1269"/>
                </a:lnTo>
                <a:lnTo>
                  <a:pt x="116298" y="2539"/>
                </a:lnTo>
                <a:lnTo>
                  <a:pt x="112748" y="3809"/>
                </a:lnTo>
                <a:lnTo>
                  <a:pt x="110256" y="5079"/>
                </a:lnTo>
                <a:lnTo>
                  <a:pt x="106862" y="5079"/>
                </a:lnTo>
                <a:lnTo>
                  <a:pt x="102635" y="7619"/>
                </a:lnTo>
                <a:lnTo>
                  <a:pt x="98078" y="8889"/>
                </a:lnTo>
                <a:lnTo>
                  <a:pt x="87972" y="13969"/>
                </a:lnTo>
                <a:lnTo>
                  <a:pt x="84319" y="16509"/>
                </a:lnTo>
                <a:lnTo>
                  <a:pt x="81895" y="21589"/>
                </a:lnTo>
                <a:lnTo>
                  <a:pt x="81592" y="21589"/>
                </a:lnTo>
                <a:lnTo>
                  <a:pt x="80691" y="24129"/>
                </a:lnTo>
                <a:lnTo>
                  <a:pt x="80566" y="25399"/>
                </a:lnTo>
                <a:lnTo>
                  <a:pt x="80487" y="29209"/>
                </a:lnTo>
                <a:lnTo>
                  <a:pt x="80176" y="33019"/>
                </a:lnTo>
                <a:lnTo>
                  <a:pt x="80130" y="35559"/>
                </a:lnTo>
                <a:lnTo>
                  <a:pt x="80999" y="40639"/>
                </a:lnTo>
                <a:lnTo>
                  <a:pt x="82030" y="44449"/>
                </a:lnTo>
                <a:lnTo>
                  <a:pt x="84314" y="49529"/>
                </a:lnTo>
                <a:lnTo>
                  <a:pt x="85251" y="52069"/>
                </a:lnTo>
                <a:lnTo>
                  <a:pt x="88980" y="58419"/>
                </a:lnTo>
                <a:lnTo>
                  <a:pt x="92501" y="63499"/>
                </a:lnTo>
                <a:lnTo>
                  <a:pt x="94612" y="67309"/>
                </a:lnTo>
                <a:lnTo>
                  <a:pt x="99058" y="68579"/>
                </a:lnTo>
                <a:lnTo>
                  <a:pt x="105802" y="63499"/>
                </a:lnTo>
                <a:lnTo>
                  <a:pt x="106824" y="59689"/>
                </a:lnTo>
                <a:lnTo>
                  <a:pt x="104712" y="55879"/>
                </a:lnTo>
                <a:lnTo>
                  <a:pt x="101281" y="50799"/>
                </a:lnTo>
                <a:lnTo>
                  <a:pt x="97275" y="43179"/>
                </a:lnTo>
                <a:lnTo>
                  <a:pt x="95770" y="40639"/>
                </a:lnTo>
                <a:lnTo>
                  <a:pt x="95076" y="38099"/>
                </a:lnTo>
                <a:lnTo>
                  <a:pt x="94589" y="34289"/>
                </a:lnTo>
                <a:lnTo>
                  <a:pt x="94713" y="31749"/>
                </a:lnTo>
                <a:lnTo>
                  <a:pt x="94899" y="29209"/>
                </a:lnTo>
                <a:lnTo>
                  <a:pt x="94924" y="27939"/>
                </a:lnTo>
                <a:lnTo>
                  <a:pt x="94711" y="27939"/>
                </a:lnTo>
                <a:lnTo>
                  <a:pt x="94845" y="27427"/>
                </a:lnTo>
                <a:lnTo>
                  <a:pt x="94950" y="26669"/>
                </a:lnTo>
                <a:lnTo>
                  <a:pt x="97354" y="25399"/>
                </a:lnTo>
                <a:lnTo>
                  <a:pt x="101833" y="22859"/>
                </a:lnTo>
                <a:lnTo>
                  <a:pt x="103610" y="21589"/>
                </a:lnTo>
                <a:lnTo>
                  <a:pt x="107236" y="20319"/>
                </a:lnTo>
                <a:lnTo>
                  <a:pt x="112049" y="19049"/>
                </a:lnTo>
                <a:lnTo>
                  <a:pt x="114599" y="17779"/>
                </a:lnTo>
                <a:lnTo>
                  <a:pt x="116815" y="17779"/>
                </a:lnTo>
                <a:lnTo>
                  <a:pt x="124936" y="15239"/>
                </a:lnTo>
                <a:lnTo>
                  <a:pt x="165454" y="15239"/>
                </a:lnTo>
                <a:lnTo>
                  <a:pt x="159965" y="6349"/>
                </a:lnTo>
                <a:lnTo>
                  <a:pt x="157314" y="3809"/>
                </a:lnTo>
                <a:lnTo>
                  <a:pt x="150963" y="1269"/>
                </a:lnTo>
                <a:close/>
              </a:path>
              <a:path w="176529" h="330200">
                <a:moveTo>
                  <a:pt x="94942" y="27058"/>
                </a:moveTo>
                <a:lnTo>
                  <a:pt x="94845" y="27427"/>
                </a:lnTo>
                <a:lnTo>
                  <a:pt x="94775" y="27939"/>
                </a:lnTo>
                <a:lnTo>
                  <a:pt x="94924" y="27939"/>
                </a:lnTo>
                <a:lnTo>
                  <a:pt x="94942" y="27058"/>
                </a:lnTo>
                <a:close/>
              </a:path>
              <a:path w="176529" h="330200">
                <a:moveTo>
                  <a:pt x="95044" y="26669"/>
                </a:moveTo>
                <a:lnTo>
                  <a:pt x="94942" y="27058"/>
                </a:lnTo>
                <a:lnTo>
                  <a:pt x="95044" y="26669"/>
                </a:lnTo>
                <a:close/>
              </a:path>
              <a:path w="176529" h="330200">
                <a:moveTo>
                  <a:pt x="128540" y="0"/>
                </a:moveTo>
                <a:lnTo>
                  <a:pt x="127038" y="0"/>
                </a:lnTo>
                <a:lnTo>
                  <a:pt x="123336" y="1269"/>
                </a:lnTo>
                <a:lnTo>
                  <a:pt x="133121" y="1269"/>
                </a:lnTo>
                <a:lnTo>
                  <a:pt x="128540" y="0"/>
                </a:lnTo>
                <a:close/>
              </a:path>
              <a:path w="176529" h="330200">
                <a:moveTo>
                  <a:pt x="141495" y="0"/>
                </a:moveTo>
                <a:lnTo>
                  <a:pt x="140114" y="0"/>
                </a:lnTo>
                <a:lnTo>
                  <a:pt x="135081" y="1269"/>
                </a:lnTo>
                <a:lnTo>
                  <a:pt x="143624" y="1269"/>
                </a:lnTo>
                <a:lnTo>
                  <a:pt x="141495" y="0"/>
                </a:lnTo>
                <a:close/>
              </a:path>
            </a:pathLst>
          </a:custGeom>
          <a:solidFill>
            <a:srgbClr val="000000"/>
          </a:solidFill>
        </p:spPr>
        <p:txBody>
          <a:bodyPr wrap="square" lIns="0" tIns="0" rIns="0" bIns="0" rtlCol="0"/>
          <a:lstStyle/>
          <a:p>
            <a:endParaRPr/>
          </a:p>
        </p:txBody>
      </p:sp>
      <p:sp>
        <p:nvSpPr>
          <p:cNvPr id="79" name="object 79"/>
          <p:cNvSpPr/>
          <p:nvPr/>
        </p:nvSpPr>
        <p:spPr>
          <a:xfrm>
            <a:off x="2558206" y="4968242"/>
            <a:ext cx="194780" cy="240898"/>
          </a:xfrm>
          <a:custGeom>
            <a:avLst/>
            <a:gdLst/>
            <a:ahLst/>
            <a:cxnLst/>
            <a:rect l="l" t="t" r="r" b="b"/>
            <a:pathLst>
              <a:path w="227964" h="281939">
                <a:moveTo>
                  <a:pt x="91271" y="280669"/>
                </a:moveTo>
                <a:lnTo>
                  <a:pt x="9216" y="280669"/>
                </a:lnTo>
                <a:lnTo>
                  <a:pt x="16033" y="281939"/>
                </a:lnTo>
                <a:lnTo>
                  <a:pt x="80402" y="281939"/>
                </a:lnTo>
                <a:lnTo>
                  <a:pt x="91271" y="280669"/>
                </a:lnTo>
                <a:close/>
              </a:path>
              <a:path w="227964" h="281939">
                <a:moveTo>
                  <a:pt x="2752" y="279520"/>
                </a:moveTo>
                <a:lnTo>
                  <a:pt x="3726" y="280669"/>
                </a:lnTo>
                <a:lnTo>
                  <a:pt x="5281" y="280669"/>
                </a:lnTo>
                <a:lnTo>
                  <a:pt x="2752" y="279520"/>
                </a:lnTo>
                <a:close/>
              </a:path>
              <a:path w="227964" h="281939">
                <a:moveTo>
                  <a:pt x="11047" y="266700"/>
                </a:moveTo>
                <a:lnTo>
                  <a:pt x="3726" y="266700"/>
                </a:lnTo>
                <a:lnTo>
                  <a:pt x="2113" y="267969"/>
                </a:lnTo>
                <a:lnTo>
                  <a:pt x="2000" y="268158"/>
                </a:lnTo>
                <a:lnTo>
                  <a:pt x="1676" y="269239"/>
                </a:lnTo>
                <a:lnTo>
                  <a:pt x="500" y="271587"/>
                </a:lnTo>
                <a:lnTo>
                  <a:pt x="582" y="274537"/>
                </a:lnTo>
                <a:lnTo>
                  <a:pt x="2347" y="279041"/>
                </a:lnTo>
                <a:lnTo>
                  <a:pt x="2752" y="279520"/>
                </a:lnTo>
                <a:lnTo>
                  <a:pt x="5281" y="280669"/>
                </a:lnTo>
                <a:lnTo>
                  <a:pt x="11684" y="280669"/>
                </a:lnTo>
                <a:lnTo>
                  <a:pt x="14909" y="276859"/>
                </a:lnTo>
                <a:lnTo>
                  <a:pt x="14039" y="276859"/>
                </a:lnTo>
                <a:lnTo>
                  <a:pt x="14909" y="274537"/>
                </a:lnTo>
                <a:lnTo>
                  <a:pt x="14803" y="271587"/>
                </a:lnTo>
                <a:lnTo>
                  <a:pt x="13536" y="268158"/>
                </a:lnTo>
                <a:lnTo>
                  <a:pt x="11860" y="266839"/>
                </a:lnTo>
                <a:lnTo>
                  <a:pt x="11047" y="266700"/>
                </a:lnTo>
                <a:close/>
              </a:path>
              <a:path w="227964" h="281939">
                <a:moveTo>
                  <a:pt x="222999" y="0"/>
                </a:moveTo>
                <a:lnTo>
                  <a:pt x="209268" y="0"/>
                </a:lnTo>
                <a:lnTo>
                  <a:pt x="201767" y="1269"/>
                </a:lnTo>
                <a:lnTo>
                  <a:pt x="198677" y="1269"/>
                </a:lnTo>
                <a:lnTo>
                  <a:pt x="191254" y="3809"/>
                </a:lnTo>
                <a:lnTo>
                  <a:pt x="188508" y="5079"/>
                </a:lnTo>
                <a:lnTo>
                  <a:pt x="179421" y="8889"/>
                </a:lnTo>
                <a:lnTo>
                  <a:pt x="176813" y="10159"/>
                </a:lnTo>
                <a:lnTo>
                  <a:pt x="163896" y="17779"/>
                </a:lnTo>
                <a:lnTo>
                  <a:pt x="159296" y="21589"/>
                </a:lnTo>
                <a:lnTo>
                  <a:pt x="156602" y="22859"/>
                </a:lnTo>
                <a:lnTo>
                  <a:pt x="151254" y="26669"/>
                </a:lnTo>
                <a:lnTo>
                  <a:pt x="148991" y="27939"/>
                </a:lnTo>
                <a:lnTo>
                  <a:pt x="140934" y="35559"/>
                </a:lnTo>
                <a:lnTo>
                  <a:pt x="136387" y="39369"/>
                </a:lnTo>
                <a:lnTo>
                  <a:pt x="136591" y="39369"/>
                </a:lnTo>
                <a:lnTo>
                  <a:pt x="132904" y="43179"/>
                </a:lnTo>
                <a:lnTo>
                  <a:pt x="130475" y="45719"/>
                </a:lnTo>
                <a:lnTo>
                  <a:pt x="120662" y="55879"/>
                </a:lnTo>
                <a:lnTo>
                  <a:pt x="113313" y="67309"/>
                </a:lnTo>
                <a:lnTo>
                  <a:pt x="110385" y="71119"/>
                </a:lnTo>
                <a:lnTo>
                  <a:pt x="104277" y="82550"/>
                </a:lnTo>
                <a:lnTo>
                  <a:pt x="102133" y="86359"/>
                </a:lnTo>
                <a:lnTo>
                  <a:pt x="94768" y="146050"/>
                </a:lnTo>
                <a:lnTo>
                  <a:pt x="95007" y="148589"/>
                </a:lnTo>
                <a:lnTo>
                  <a:pt x="97182" y="154939"/>
                </a:lnTo>
                <a:lnTo>
                  <a:pt x="98742" y="157479"/>
                </a:lnTo>
                <a:lnTo>
                  <a:pt x="103887" y="165100"/>
                </a:lnTo>
                <a:lnTo>
                  <a:pt x="105342" y="166369"/>
                </a:lnTo>
                <a:lnTo>
                  <a:pt x="106837" y="168909"/>
                </a:lnTo>
                <a:lnTo>
                  <a:pt x="112695" y="175259"/>
                </a:lnTo>
                <a:lnTo>
                  <a:pt x="119443" y="182879"/>
                </a:lnTo>
                <a:lnTo>
                  <a:pt x="123752" y="187959"/>
                </a:lnTo>
                <a:lnTo>
                  <a:pt x="132172" y="198119"/>
                </a:lnTo>
                <a:lnTo>
                  <a:pt x="136444" y="201929"/>
                </a:lnTo>
                <a:lnTo>
                  <a:pt x="137623" y="203200"/>
                </a:lnTo>
                <a:lnTo>
                  <a:pt x="139677" y="205739"/>
                </a:lnTo>
                <a:lnTo>
                  <a:pt x="140454" y="207009"/>
                </a:lnTo>
                <a:lnTo>
                  <a:pt x="144095" y="212089"/>
                </a:lnTo>
                <a:lnTo>
                  <a:pt x="144771" y="213359"/>
                </a:lnTo>
                <a:lnTo>
                  <a:pt x="146146" y="214629"/>
                </a:lnTo>
                <a:lnTo>
                  <a:pt x="146836" y="215900"/>
                </a:lnTo>
                <a:lnTo>
                  <a:pt x="147783" y="217169"/>
                </a:lnTo>
                <a:lnTo>
                  <a:pt x="147577" y="217169"/>
                </a:lnTo>
                <a:lnTo>
                  <a:pt x="150235" y="219709"/>
                </a:lnTo>
                <a:lnTo>
                  <a:pt x="150770" y="220979"/>
                </a:lnTo>
                <a:lnTo>
                  <a:pt x="152128" y="222250"/>
                </a:lnTo>
                <a:lnTo>
                  <a:pt x="152853" y="224789"/>
                </a:lnTo>
                <a:lnTo>
                  <a:pt x="155395" y="231139"/>
                </a:lnTo>
                <a:lnTo>
                  <a:pt x="155773" y="231139"/>
                </a:lnTo>
                <a:lnTo>
                  <a:pt x="156441" y="236219"/>
                </a:lnTo>
                <a:lnTo>
                  <a:pt x="156621" y="240029"/>
                </a:lnTo>
                <a:lnTo>
                  <a:pt x="156731" y="245109"/>
                </a:lnTo>
                <a:lnTo>
                  <a:pt x="156834" y="247650"/>
                </a:lnTo>
                <a:lnTo>
                  <a:pt x="157118" y="248919"/>
                </a:lnTo>
                <a:lnTo>
                  <a:pt x="154265" y="251459"/>
                </a:lnTo>
                <a:lnTo>
                  <a:pt x="150456" y="254000"/>
                </a:lnTo>
                <a:lnTo>
                  <a:pt x="149594" y="255269"/>
                </a:lnTo>
                <a:lnTo>
                  <a:pt x="145813" y="256539"/>
                </a:lnTo>
                <a:lnTo>
                  <a:pt x="140623" y="259079"/>
                </a:lnTo>
                <a:lnTo>
                  <a:pt x="139128" y="259079"/>
                </a:lnTo>
                <a:lnTo>
                  <a:pt x="136157" y="260350"/>
                </a:lnTo>
                <a:lnTo>
                  <a:pt x="134830" y="260350"/>
                </a:lnTo>
                <a:lnTo>
                  <a:pt x="129056" y="261619"/>
                </a:lnTo>
                <a:lnTo>
                  <a:pt x="119317" y="262889"/>
                </a:lnTo>
                <a:lnTo>
                  <a:pt x="117323" y="262889"/>
                </a:lnTo>
                <a:lnTo>
                  <a:pt x="111461" y="264159"/>
                </a:lnTo>
                <a:lnTo>
                  <a:pt x="107726" y="264159"/>
                </a:lnTo>
                <a:lnTo>
                  <a:pt x="94192" y="266700"/>
                </a:lnTo>
                <a:lnTo>
                  <a:pt x="89936" y="266700"/>
                </a:lnTo>
                <a:lnTo>
                  <a:pt x="79533" y="267969"/>
                </a:lnTo>
                <a:lnTo>
                  <a:pt x="23507" y="267969"/>
                </a:lnTo>
                <a:lnTo>
                  <a:pt x="15819" y="274327"/>
                </a:lnTo>
                <a:lnTo>
                  <a:pt x="14909" y="275855"/>
                </a:lnTo>
                <a:lnTo>
                  <a:pt x="14909" y="276859"/>
                </a:lnTo>
                <a:lnTo>
                  <a:pt x="11684" y="280669"/>
                </a:lnTo>
                <a:lnTo>
                  <a:pt x="95676" y="280669"/>
                </a:lnTo>
                <a:lnTo>
                  <a:pt x="109562" y="279400"/>
                </a:lnTo>
                <a:lnTo>
                  <a:pt x="113449" y="278129"/>
                </a:lnTo>
                <a:lnTo>
                  <a:pt x="119754" y="278129"/>
                </a:lnTo>
                <a:lnTo>
                  <a:pt x="121884" y="276859"/>
                </a:lnTo>
                <a:lnTo>
                  <a:pt x="131444" y="275589"/>
                </a:lnTo>
                <a:lnTo>
                  <a:pt x="137560" y="274319"/>
                </a:lnTo>
                <a:lnTo>
                  <a:pt x="139306" y="274319"/>
                </a:lnTo>
                <a:lnTo>
                  <a:pt x="143807" y="273050"/>
                </a:lnTo>
                <a:lnTo>
                  <a:pt x="145764" y="271779"/>
                </a:lnTo>
                <a:lnTo>
                  <a:pt x="151511" y="269239"/>
                </a:lnTo>
                <a:lnTo>
                  <a:pt x="155831" y="267969"/>
                </a:lnTo>
                <a:lnTo>
                  <a:pt x="157506" y="266700"/>
                </a:lnTo>
                <a:lnTo>
                  <a:pt x="164741" y="261619"/>
                </a:lnTo>
                <a:lnTo>
                  <a:pt x="168870" y="257809"/>
                </a:lnTo>
                <a:lnTo>
                  <a:pt x="171196" y="252729"/>
                </a:lnTo>
                <a:lnTo>
                  <a:pt x="171490" y="251459"/>
                </a:lnTo>
                <a:lnTo>
                  <a:pt x="171546" y="248919"/>
                </a:lnTo>
                <a:lnTo>
                  <a:pt x="171141" y="245109"/>
                </a:lnTo>
                <a:lnTo>
                  <a:pt x="171006" y="240029"/>
                </a:lnTo>
                <a:lnTo>
                  <a:pt x="165901" y="218439"/>
                </a:lnTo>
                <a:lnTo>
                  <a:pt x="164861" y="215900"/>
                </a:lnTo>
                <a:lnTo>
                  <a:pt x="162509" y="212089"/>
                </a:lnTo>
                <a:lnTo>
                  <a:pt x="161610" y="210819"/>
                </a:lnTo>
                <a:lnTo>
                  <a:pt x="159997" y="209550"/>
                </a:lnTo>
                <a:lnTo>
                  <a:pt x="158418" y="207009"/>
                </a:lnTo>
                <a:lnTo>
                  <a:pt x="158681" y="207009"/>
                </a:lnTo>
                <a:lnTo>
                  <a:pt x="157396" y="205739"/>
                </a:lnTo>
                <a:lnTo>
                  <a:pt x="156400" y="204469"/>
                </a:lnTo>
                <a:lnTo>
                  <a:pt x="152125" y="198119"/>
                </a:lnTo>
                <a:lnTo>
                  <a:pt x="151155" y="196850"/>
                </a:lnTo>
                <a:lnTo>
                  <a:pt x="147185" y="193039"/>
                </a:lnTo>
                <a:lnTo>
                  <a:pt x="142096" y="186689"/>
                </a:lnTo>
                <a:lnTo>
                  <a:pt x="134487" y="179069"/>
                </a:lnTo>
                <a:lnTo>
                  <a:pt x="131715" y="175259"/>
                </a:lnTo>
                <a:lnTo>
                  <a:pt x="121697" y="163829"/>
                </a:lnTo>
                <a:lnTo>
                  <a:pt x="118014" y="160019"/>
                </a:lnTo>
                <a:lnTo>
                  <a:pt x="116740" y="157479"/>
                </a:lnTo>
                <a:lnTo>
                  <a:pt x="113751" y="153669"/>
                </a:lnTo>
                <a:lnTo>
                  <a:pt x="111222" y="149859"/>
                </a:lnTo>
                <a:lnTo>
                  <a:pt x="110249" y="148589"/>
                </a:lnTo>
                <a:lnTo>
                  <a:pt x="109334" y="146050"/>
                </a:lnTo>
                <a:lnTo>
                  <a:pt x="109298" y="137159"/>
                </a:lnTo>
                <a:lnTo>
                  <a:pt x="109136" y="132079"/>
                </a:lnTo>
                <a:lnTo>
                  <a:pt x="109251" y="123189"/>
                </a:lnTo>
                <a:lnTo>
                  <a:pt x="109327" y="120650"/>
                </a:lnTo>
                <a:lnTo>
                  <a:pt x="109428" y="115569"/>
                </a:lnTo>
                <a:lnTo>
                  <a:pt x="109552" y="113029"/>
                </a:lnTo>
                <a:lnTo>
                  <a:pt x="125390" y="74929"/>
                </a:lnTo>
                <a:lnTo>
                  <a:pt x="132090" y="64769"/>
                </a:lnTo>
                <a:lnTo>
                  <a:pt x="135389" y="60959"/>
                </a:lnTo>
                <a:lnTo>
                  <a:pt x="140605" y="55879"/>
                </a:lnTo>
                <a:lnTo>
                  <a:pt x="142726" y="53339"/>
                </a:lnTo>
                <a:lnTo>
                  <a:pt x="146067" y="50800"/>
                </a:lnTo>
                <a:lnTo>
                  <a:pt x="145820" y="50800"/>
                </a:lnTo>
                <a:lnTo>
                  <a:pt x="152589" y="44450"/>
                </a:lnTo>
                <a:lnTo>
                  <a:pt x="158330" y="39369"/>
                </a:lnTo>
                <a:lnTo>
                  <a:pt x="160272" y="38100"/>
                </a:lnTo>
                <a:lnTo>
                  <a:pt x="164617" y="34289"/>
                </a:lnTo>
                <a:lnTo>
                  <a:pt x="166974" y="33019"/>
                </a:lnTo>
                <a:lnTo>
                  <a:pt x="183852" y="22859"/>
                </a:lnTo>
                <a:lnTo>
                  <a:pt x="186198" y="21589"/>
                </a:lnTo>
                <a:lnTo>
                  <a:pt x="194115" y="17779"/>
                </a:lnTo>
                <a:lnTo>
                  <a:pt x="196413" y="16509"/>
                </a:lnTo>
                <a:lnTo>
                  <a:pt x="201550" y="15239"/>
                </a:lnTo>
                <a:lnTo>
                  <a:pt x="203798" y="15239"/>
                </a:lnTo>
                <a:lnTo>
                  <a:pt x="208088" y="14650"/>
                </a:lnTo>
                <a:lnTo>
                  <a:pt x="210287" y="11429"/>
                </a:lnTo>
                <a:lnTo>
                  <a:pt x="212736" y="7619"/>
                </a:lnTo>
                <a:lnTo>
                  <a:pt x="213253" y="6350"/>
                </a:lnTo>
                <a:lnTo>
                  <a:pt x="227695" y="6350"/>
                </a:lnTo>
                <a:lnTo>
                  <a:pt x="227008" y="3809"/>
                </a:lnTo>
                <a:lnTo>
                  <a:pt x="222999" y="0"/>
                </a:lnTo>
                <a:close/>
              </a:path>
              <a:path w="227964" h="281939">
                <a:moveTo>
                  <a:pt x="2347" y="279041"/>
                </a:moveTo>
                <a:lnTo>
                  <a:pt x="2487" y="279400"/>
                </a:lnTo>
                <a:lnTo>
                  <a:pt x="2752" y="279520"/>
                </a:lnTo>
                <a:lnTo>
                  <a:pt x="2347" y="279041"/>
                </a:lnTo>
                <a:close/>
              </a:path>
              <a:path w="227964" h="281939">
                <a:moveTo>
                  <a:pt x="500" y="274327"/>
                </a:moveTo>
                <a:lnTo>
                  <a:pt x="500" y="276859"/>
                </a:lnTo>
                <a:lnTo>
                  <a:pt x="2347" y="279041"/>
                </a:lnTo>
                <a:lnTo>
                  <a:pt x="500" y="274327"/>
                </a:lnTo>
                <a:close/>
              </a:path>
              <a:path w="227964" h="281939">
                <a:moveTo>
                  <a:pt x="14909" y="274537"/>
                </a:moveTo>
                <a:lnTo>
                  <a:pt x="14039" y="276859"/>
                </a:lnTo>
                <a:lnTo>
                  <a:pt x="14311" y="276859"/>
                </a:lnTo>
                <a:lnTo>
                  <a:pt x="14909" y="275855"/>
                </a:lnTo>
                <a:lnTo>
                  <a:pt x="14909" y="274537"/>
                </a:lnTo>
                <a:close/>
              </a:path>
              <a:path w="227964" h="281939">
                <a:moveTo>
                  <a:pt x="14909" y="275855"/>
                </a:moveTo>
                <a:lnTo>
                  <a:pt x="14311" y="276859"/>
                </a:lnTo>
                <a:lnTo>
                  <a:pt x="14909" y="276859"/>
                </a:lnTo>
                <a:lnTo>
                  <a:pt x="14909" y="275855"/>
                </a:lnTo>
                <a:close/>
              </a:path>
              <a:path w="227964" h="281939">
                <a:moveTo>
                  <a:pt x="21902" y="254000"/>
                </a:moveTo>
                <a:lnTo>
                  <a:pt x="17340" y="254000"/>
                </a:lnTo>
                <a:lnTo>
                  <a:pt x="13530" y="257809"/>
                </a:lnTo>
                <a:lnTo>
                  <a:pt x="5847" y="264159"/>
                </a:lnTo>
                <a:lnTo>
                  <a:pt x="3755" y="266700"/>
                </a:lnTo>
                <a:lnTo>
                  <a:pt x="12997" y="266700"/>
                </a:lnTo>
                <a:lnTo>
                  <a:pt x="13128" y="267056"/>
                </a:lnTo>
                <a:lnTo>
                  <a:pt x="18465" y="267969"/>
                </a:lnTo>
                <a:lnTo>
                  <a:pt x="13466" y="267969"/>
                </a:lnTo>
                <a:lnTo>
                  <a:pt x="13536" y="268158"/>
                </a:lnTo>
                <a:lnTo>
                  <a:pt x="14909" y="269239"/>
                </a:lnTo>
                <a:lnTo>
                  <a:pt x="14909" y="271874"/>
                </a:lnTo>
                <a:lnTo>
                  <a:pt x="15344" y="273050"/>
                </a:lnTo>
                <a:lnTo>
                  <a:pt x="14991" y="274319"/>
                </a:lnTo>
                <a:lnTo>
                  <a:pt x="14909" y="275855"/>
                </a:lnTo>
                <a:lnTo>
                  <a:pt x="15824" y="274319"/>
                </a:lnTo>
                <a:lnTo>
                  <a:pt x="23507" y="267969"/>
                </a:lnTo>
                <a:lnTo>
                  <a:pt x="18465" y="267969"/>
                </a:lnTo>
                <a:lnTo>
                  <a:pt x="13128" y="267056"/>
                </a:lnTo>
                <a:lnTo>
                  <a:pt x="24472" y="267056"/>
                </a:lnTo>
                <a:lnTo>
                  <a:pt x="27529" y="264159"/>
                </a:lnTo>
                <a:lnTo>
                  <a:pt x="27529" y="259079"/>
                </a:lnTo>
                <a:lnTo>
                  <a:pt x="21902" y="254000"/>
                </a:lnTo>
                <a:close/>
              </a:path>
              <a:path w="227964" h="281939">
                <a:moveTo>
                  <a:pt x="14909" y="271874"/>
                </a:moveTo>
                <a:lnTo>
                  <a:pt x="14909" y="274537"/>
                </a:lnTo>
                <a:lnTo>
                  <a:pt x="14991" y="274319"/>
                </a:lnTo>
                <a:lnTo>
                  <a:pt x="15344" y="273050"/>
                </a:lnTo>
                <a:lnTo>
                  <a:pt x="14909" y="271874"/>
                </a:lnTo>
                <a:close/>
              </a:path>
              <a:path w="227964" h="281939">
                <a:moveTo>
                  <a:pt x="500" y="271587"/>
                </a:moveTo>
                <a:lnTo>
                  <a:pt x="373" y="271874"/>
                </a:lnTo>
                <a:lnTo>
                  <a:pt x="0" y="273050"/>
                </a:lnTo>
                <a:lnTo>
                  <a:pt x="500" y="274327"/>
                </a:lnTo>
                <a:lnTo>
                  <a:pt x="500" y="271587"/>
                </a:lnTo>
                <a:close/>
              </a:path>
              <a:path w="227964" h="281939">
                <a:moveTo>
                  <a:pt x="13536" y="268158"/>
                </a:moveTo>
                <a:lnTo>
                  <a:pt x="14909" y="271874"/>
                </a:lnTo>
                <a:lnTo>
                  <a:pt x="14909" y="269239"/>
                </a:lnTo>
                <a:lnTo>
                  <a:pt x="13536" y="268158"/>
                </a:lnTo>
                <a:close/>
              </a:path>
              <a:path w="227964" h="281939">
                <a:moveTo>
                  <a:pt x="2040" y="268027"/>
                </a:moveTo>
                <a:lnTo>
                  <a:pt x="500" y="269239"/>
                </a:lnTo>
                <a:lnTo>
                  <a:pt x="500" y="271587"/>
                </a:lnTo>
                <a:lnTo>
                  <a:pt x="1676" y="269239"/>
                </a:lnTo>
                <a:lnTo>
                  <a:pt x="2040" y="268027"/>
                </a:lnTo>
                <a:close/>
              </a:path>
              <a:path w="227964" h="281939">
                <a:moveTo>
                  <a:pt x="11860" y="266839"/>
                </a:moveTo>
                <a:lnTo>
                  <a:pt x="13536" y="268158"/>
                </a:lnTo>
                <a:lnTo>
                  <a:pt x="13128" y="267056"/>
                </a:lnTo>
                <a:lnTo>
                  <a:pt x="11860" y="266839"/>
                </a:lnTo>
                <a:close/>
              </a:path>
              <a:path w="227964" h="281939">
                <a:moveTo>
                  <a:pt x="3726" y="266700"/>
                </a:moveTo>
                <a:lnTo>
                  <a:pt x="3067" y="266700"/>
                </a:lnTo>
                <a:lnTo>
                  <a:pt x="2057" y="267969"/>
                </a:lnTo>
                <a:lnTo>
                  <a:pt x="3726" y="266700"/>
                </a:lnTo>
                <a:close/>
              </a:path>
              <a:path w="227964" h="281939">
                <a:moveTo>
                  <a:pt x="11684" y="266700"/>
                </a:moveTo>
                <a:lnTo>
                  <a:pt x="11047" y="266700"/>
                </a:lnTo>
                <a:lnTo>
                  <a:pt x="11860" y="266839"/>
                </a:lnTo>
                <a:lnTo>
                  <a:pt x="11684" y="266700"/>
                </a:lnTo>
                <a:close/>
              </a:path>
              <a:path w="227964" h="281939">
                <a:moveTo>
                  <a:pt x="227695" y="6350"/>
                </a:moveTo>
                <a:lnTo>
                  <a:pt x="213253" y="6350"/>
                </a:lnTo>
                <a:lnTo>
                  <a:pt x="213164" y="7619"/>
                </a:lnTo>
                <a:lnTo>
                  <a:pt x="212622" y="8889"/>
                </a:lnTo>
                <a:lnTo>
                  <a:pt x="212523" y="10159"/>
                </a:lnTo>
                <a:lnTo>
                  <a:pt x="216500" y="13969"/>
                </a:lnTo>
                <a:lnTo>
                  <a:pt x="213047" y="13969"/>
                </a:lnTo>
                <a:lnTo>
                  <a:pt x="208088" y="14650"/>
                </a:lnTo>
                <a:lnTo>
                  <a:pt x="205952" y="17779"/>
                </a:lnTo>
                <a:lnTo>
                  <a:pt x="204591" y="20319"/>
                </a:lnTo>
                <a:lnTo>
                  <a:pt x="203869" y="21589"/>
                </a:lnTo>
                <a:lnTo>
                  <a:pt x="202288" y="25400"/>
                </a:lnTo>
                <a:lnTo>
                  <a:pt x="201731" y="26669"/>
                </a:lnTo>
                <a:lnTo>
                  <a:pt x="200003" y="33019"/>
                </a:lnTo>
                <a:lnTo>
                  <a:pt x="198424" y="36829"/>
                </a:lnTo>
                <a:lnTo>
                  <a:pt x="200407" y="40639"/>
                </a:lnTo>
                <a:lnTo>
                  <a:pt x="207919" y="43179"/>
                </a:lnTo>
                <a:lnTo>
                  <a:pt x="212027" y="41909"/>
                </a:lnTo>
                <a:lnTo>
                  <a:pt x="213339" y="38100"/>
                </a:lnTo>
                <a:lnTo>
                  <a:pt x="213917" y="36829"/>
                </a:lnTo>
                <a:lnTo>
                  <a:pt x="215304" y="31750"/>
                </a:lnTo>
                <a:lnTo>
                  <a:pt x="215714" y="30479"/>
                </a:lnTo>
                <a:lnTo>
                  <a:pt x="216733" y="27939"/>
                </a:lnTo>
                <a:lnTo>
                  <a:pt x="217251" y="27939"/>
                </a:lnTo>
                <a:lnTo>
                  <a:pt x="218779" y="25400"/>
                </a:lnTo>
                <a:lnTo>
                  <a:pt x="219340" y="24129"/>
                </a:lnTo>
                <a:lnTo>
                  <a:pt x="221446" y="20319"/>
                </a:lnTo>
                <a:lnTo>
                  <a:pt x="222378" y="19050"/>
                </a:lnTo>
                <a:lnTo>
                  <a:pt x="226432" y="12700"/>
                </a:lnTo>
                <a:lnTo>
                  <a:pt x="227437" y="10159"/>
                </a:lnTo>
                <a:lnTo>
                  <a:pt x="227695" y="6350"/>
                </a:lnTo>
                <a:close/>
              </a:path>
              <a:path w="227964" h="281939">
                <a:moveTo>
                  <a:pt x="213253" y="6350"/>
                </a:moveTo>
                <a:lnTo>
                  <a:pt x="212736" y="7619"/>
                </a:lnTo>
                <a:lnTo>
                  <a:pt x="210287" y="11429"/>
                </a:lnTo>
                <a:lnTo>
                  <a:pt x="208088" y="14650"/>
                </a:lnTo>
                <a:lnTo>
                  <a:pt x="213047" y="13969"/>
                </a:lnTo>
                <a:lnTo>
                  <a:pt x="216500" y="13969"/>
                </a:lnTo>
                <a:lnTo>
                  <a:pt x="212523" y="10159"/>
                </a:lnTo>
                <a:lnTo>
                  <a:pt x="212622" y="8889"/>
                </a:lnTo>
                <a:lnTo>
                  <a:pt x="213168" y="7619"/>
                </a:lnTo>
                <a:lnTo>
                  <a:pt x="213253" y="6350"/>
                </a:lnTo>
                <a:close/>
              </a:path>
            </a:pathLst>
          </a:custGeom>
          <a:solidFill>
            <a:srgbClr val="000000"/>
          </a:solidFill>
        </p:spPr>
        <p:txBody>
          <a:bodyPr wrap="square" lIns="0" tIns="0" rIns="0" bIns="0" rtlCol="0"/>
          <a:lstStyle/>
          <a:p>
            <a:endParaRPr/>
          </a:p>
        </p:txBody>
      </p:sp>
      <p:pic>
        <p:nvPicPr>
          <p:cNvPr id="80" name="object 80"/>
          <p:cNvPicPr/>
          <p:nvPr/>
        </p:nvPicPr>
        <p:blipFill>
          <a:blip r:embed="rId38" cstate="print"/>
          <a:stretch>
            <a:fillRect/>
          </a:stretch>
        </p:blipFill>
        <p:spPr>
          <a:xfrm>
            <a:off x="2577500" y="5397767"/>
            <a:ext cx="167591" cy="217025"/>
          </a:xfrm>
          <a:prstGeom prst="rect">
            <a:avLst/>
          </a:prstGeom>
        </p:spPr>
      </p:pic>
      <p:sp>
        <p:nvSpPr>
          <p:cNvPr id="81" name="object 81"/>
          <p:cNvSpPr/>
          <p:nvPr/>
        </p:nvSpPr>
        <p:spPr>
          <a:xfrm>
            <a:off x="3109117" y="4388388"/>
            <a:ext cx="143237" cy="284846"/>
          </a:xfrm>
          <a:custGeom>
            <a:avLst/>
            <a:gdLst/>
            <a:ahLst/>
            <a:cxnLst/>
            <a:rect l="l" t="t" r="r" b="b"/>
            <a:pathLst>
              <a:path w="167639" h="333375">
                <a:moveTo>
                  <a:pt x="159292" y="14443"/>
                </a:moveTo>
                <a:lnTo>
                  <a:pt x="132002" y="14443"/>
                </a:lnTo>
                <a:lnTo>
                  <a:pt x="139724" y="15382"/>
                </a:lnTo>
                <a:lnTo>
                  <a:pt x="141027" y="15685"/>
                </a:lnTo>
                <a:lnTo>
                  <a:pt x="152401" y="53834"/>
                </a:lnTo>
                <a:lnTo>
                  <a:pt x="152740" y="61922"/>
                </a:lnTo>
                <a:lnTo>
                  <a:pt x="144035" y="99891"/>
                </a:lnTo>
                <a:lnTo>
                  <a:pt x="122499" y="141921"/>
                </a:lnTo>
                <a:lnTo>
                  <a:pt x="117936" y="149178"/>
                </a:lnTo>
                <a:lnTo>
                  <a:pt x="116851" y="151008"/>
                </a:lnTo>
                <a:lnTo>
                  <a:pt x="103773" y="190440"/>
                </a:lnTo>
                <a:lnTo>
                  <a:pt x="103772" y="193799"/>
                </a:lnTo>
                <a:lnTo>
                  <a:pt x="103881" y="198738"/>
                </a:lnTo>
                <a:lnTo>
                  <a:pt x="103928" y="210397"/>
                </a:lnTo>
                <a:lnTo>
                  <a:pt x="110187" y="231595"/>
                </a:lnTo>
                <a:lnTo>
                  <a:pt x="113615" y="238852"/>
                </a:lnTo>
                <a:lnTo>
                  <a:pt x="120112" y="269805"/>
                </a:lnTo>
                <a:lnTo>
                  <a:pt x="120502" y="273831"/>
                </a:lnTo>
                <a:lnTo>
                  <a:pt x="79540" y="296840"/>
                </a:lnTo>
                <a:lnTo>
                  <a:pt x="64883" y="300737"/>
                </a:lnTo>
                <a:lnTo>
                  <a:pt x="25062" y="308490"/>
                </a:lnTo>
                <a:lnTo>
                  <a:pt x="12174" y="310396"/>
                </a:lnTo>
                <a:lnTo>
                  <a:pt x="10529" y="310701"/>
                </a:lnTo>
                <a:lnTo>
                  <a:pt x="8355" y="310841"/>
                </a:lnTo>
                <a:lnTo>
                  <a:pt x="7857" y="310889"/>
                </a:lnTo>
                <a:lnTo>
                  <a:pt x="0" y="319656"/>
                </a:lnTo>
                <a:lnTo>
                  <a:pt x="295" y="322110"/>
                </a:lnTo>
                <a:lnTo>
                  <a:pt x="396" y="322707"/>
                </a:lnTo>
                <a:lnTo>
                  <a:pt x="1230" y="326143"/>
                </a:lnTo>
                <a:lnTo>
                  <a:pt x="1732" y="330309"/>
                </a:lnTo>
                <a:lnTo>
                  <a:pt x="5320" y="333126"/>
                </a:lnTo>
                <a:lnTo>
                  <a:pt x="13220" y="332174"/>
                </a:lnTo>
                <a:lnTo>
                  <a:pt x="16037" y="328587"/>
                </a:lnTo>
                <a:lnTo>
                  <a:pt x="15627" y="325177"/>
                </a:lnTo>
                <a:lnTo>
                  <a:pt x="10067" y="325177"/>
                </a:lnTo>
                <a:lnTo>
                  <a:pt x="11370" y="324864"/>
                </a:lnTo>
                <a:lnTo>
                  <a:pt x="12543" y="324192"/>
                </a:lnTo>
                <a:lnTo>
                  <a:pt x="14498" y="321438"/>
                </a:lnTo>
                <a:lnTo>
                  <a:pt x="14512" y="319656"/>
                </a:lnTo>
                <a:lnTo>
                  <a:pt x="44692" y="319656"/>
                </a:lnTo>
                <a:lnTo>
                  <a:pt x="82994" y="310831"/>
                </a:lnTo>
                <a:lnTo>
                  <a:pt x="92527" y="308698"/>
                </a:lnTo>
                <a:lnTo>
                  <a:pt x="130124" y="287072"/>
                </a:lnTo>
                <a:lnTo>
                  <a:pt x="135040" y="276372"/>
                </a:lnTo>
                <a:lnTo>
                  <a:pt x="134985" y="273831"/>
                </a:lnTo>
                <a:lnTo>
                  <a:pt x="134462" y="268436"/>
                </a:lnTo>
                <a:lnTo>
                  <a:pt x="134303" y="264805"/>
                </a:lnTo>
                <a:lnTo>
                  <a:pt x="123078" y="225143"/>
                </a:lnTo>
                <a:lnTo>
                  <a:pt x="120300" y="219957"/>
                </a:lnTo>
                <a:lnTo>
                  <a:pt x="119543" y="218480"/>
                </a:lnTo>
                <a:lnTo>
                  <a:pt x="118295" y="198738"/>
                </a:lnTo>
                <a:lnTo>
                  <a:pt x="118168" y="193799"/>
                </a:lnTo>
                <a:lnTo>
                  <a:pt x="130307" y="156571"/>
                </a:lnTo>
                <a:lnTo>
                  <a:pt x="135412" y="148431"/>
                </a:lnTo>
                <a:lnTo>
                  <a:pt x="141828" y="137783"/>
                </a:lnTo>
                <a:lnTo>
                  <a:pt x="159315" y="100625"/>
                </a:lnTo>
                <a:lnTo>
                  <a:pt x="167207" y="68878"/>
                </a:lnTo>
                <a:lnTo>
                  <a:pt x="167162" y="61922"/>
                </a:lnTo>
                <a:lnTo>
                  <a:pt x="166812" y="53834"/>
                </a:lnTo>
                <a:lnTo>
                  <a:pt x="166697" y="48578"/>
                </a:lnTo>
                <a:lnTo>
                  <a:pt x="166575" y="41172"/>
                </a:lnTo>
                <a:lnTo>
                  <a:pt x="166401" y="37882"/>
                </a:lnTo>
                <a:lnTo>
                  <a:pt x="164438" y="26494"/>
                </a:lnTo>
                <a:lnTo>
                  <a:pt x="163112" y="21648"/>
                </a:lnTo>
                <a:lnTo>
                  <a:pt x="159292" y="14443"/>
                </a:lnTo>
                <a:close/>
              </a:path>
              <a:path w="167639" h="333375">
                <a:moveTo>
                  <a:pt x="14538" y="319876"/>
                </a:moveTo>
                <a:lnTo>
                  <a:pt x="14498" y="321438"/>
                </a:lnTo>
                <a:lnTo>
                  <a:pt x="12543" y="324192"/>
                </a:lnTo>
                <a:lnTo>
                  <a:pt x="11343" y="324871"/>
                </a:lnTo>
                <a:lnTo>
                  <a:pt x="10067" y="325177"/>
                </a:lnTo>
                <a:lnTo>
                  <a:pt x="11946" y="325059"/>
                </a:lnTo>
                <a:lnTo>
                  <a:pt x="13180" y="324864"/>
                </a:lnTo>
                <a:lnTo>
                  <a:pt x="14596" y="324606"/>
                </a:lnTo>
                <a:lnTo>
                  <a:pt x="15542" y="324472"/>
                </a:lnTo>
                <a:lnTo>
                  <a:pt x="15436" y="323597"/>
                </a:lnTo>
                <a:lnTo>
                  <a:pt x="14538" y="319876"/>
                </a:lnTo>
                <a:close/>
              </a:path>
              <a:path w="167639" h="333375">
                <a:moveTo>
                  <a:pt x="15542" y="324472"/>
                </a:moveTo>
                <a:lnTo>
                  <a:pt x="14596" y="324606"/>
                </a:lnTo>
                <a:lnTo>
                  <a:pt x="13145" y="324871"/>
                </a:lnTo>
                <a:lnTo>
                  <a:pt x="11946" y="325059"/>
                </a:lnTo>
                <a:lnTo>
                  <a:pt x="10067" y="325177"/>
                </a:lnTo>
                <a:lnTo>
                  <a:pt x="15627" y="325177"/>
                </a:lnTo>
                <a:lnTo>
                  <a:pt x="15542" y="324472"/>
                </a:lnTo>
                <a:close/>
              </a:path>
              <a:path w="167639" h="333375">
                <a:moveTo>
                  <a:pt x="44692" y="319656"/>
                </a:moveTo>
                <a:lnTo>
                  <a:pt x="14512" y="319656"/>
                </a:lnTo>
                <a:lnTo>
                  <a:pt x="14538" y="319876"/>
                </a:lnTo>
                <a:lnTo>
                  <a:pt x="15436" y="323597"/>
                </a:lnTo>
                <a:lnTo>
                  <a:pt x="15542" y="324472"/>
                </a:lnTo>
                <a:lnTo>
                  <a:pt x="22799" y="323441"/>
                </a:lnTo>
                <a:lnTo>
                  <a:pt x="30949" y="322110"/>
                </a:lnTo>
                <a:lnTo>
                  <a:pt x="44692" y="319656"/>
                </a:lnTo>
                <a:close/>
              </a:path>
              <a:path w="167639" h="333375">
                <a:moveTo>
                  <a:pt x="132624" y="0"/>
                </a:moveTo>
                <a:lnTo>
                  <a:pt x="128555" y="48"/>
                </a:lnTo>
                <a:lnTo>
                  <a:pt x="119190" y="690"/>
                </a:lnTo>
                <a:lnTo>
                  <a:pt x="116782" y="1029"/>
                </a:lnTo>
                <a:lnTo>
                  <a:pt x="106837" y="2635"/>
                </a:lnTo>
                <a:lnTo>
                  <a:pt x="98583" y="3881"/>
                </a:lnTo>
                <a:lnTo>
                  <a:pt x="64036" y="21488"/>
                </a:lnTo>
                <a:lnTo>
                  <a:pt x="59293" y="31135"/>
                </a:lnTo>
                <a:lnTo>
                  <a:pt x="59351" y="33456"/>
                </a:lnTo>
                <a:lnTo>
                  <a:pt x="59661" y="36449"/>
                </a:lnTo>
                <a:lnTo>
                  <a:pt x="59756" y="45683"/>
                </a:lnTo>
                <a:lnTo>
                  <a:pt x="63402" y="65887"/>
                </a:lnTo>
                <a:lnTo>
                  <a:pt x="64770" y="70269"/>
                </a:lnTo>
                <a:lnTo>
                  <a:pt x="65864" y="73588"/>
                </a:lnTo>
                <a:lnTo>
                  <a:pt x="67608" y="78301"/>
                </a:lnTo>
                <a:lnTo>
                  <a:pt x="70463" y="85156"/>
                </a:lnTo>
                <a:lnTo>
                  <a:pt x="71965" y="88841"/>
                </a:lnTo>
                <a:lnTo>
                  <a:pt x="76169" y="90610"/>
                </a:lnTo>
                <a:lnTo>
                  <a:pt x="83539" y="87608"/>
                </a:lnTo>
                <a:lnTo>
                  <a:pt x="85308" y="83404"/>
                </a:lnTo>
                <a:lnTo>
                  <a:pt x="83807" y="79719"/>
                </a:lnTo>
                <a:lnTo>
                  <a:pt x="81024" y="73040"/>
                </a:lnTo>
                <a:lnTo>
                  <a:pt x="79485" y="68878"/>
                </a:lnTo>
                <a:lnTo>
                  <a:pt x="74159" y="36449"/>
                </a:lnTo>
                <a:lnTo>
                  <a:pt x="73841" y="33456"/>
                </a:lnTo>
                <a:lnTo>
                  <a:pt x="118644" y="15326"/>
                </a:lnTo>
                <a:lnTo>
                  <a:pt x="132002" y="14443"/>
                </a:lnTo>
                <a:lnTo>
                  <a:pt x="159292" y="14443"/>
                </a:lnTo>
                <a:lnTo>
                  <a:pt x="157777" y="11586"/>
                </a:lnTo>
                <a:lnTo>
                  <a:pt x="154011" y="6855"/>
                </a:lnTo>
                <a:lnTo>
                  <a:pt x="146296" y="1967"/>
                </a:lnTo>
                <a:lnTo>
                  <a:pt x="143555" y="1327"/>
                </a:lnTo>
                <a:lnTo>
                  <a:pt x="132624" y="0"/>
                </a:lnTo>
                <a:close/>
              </a:path>
              <a:path w="167639" h="333375">
                <a:moveTo>
                  <a:pt x="73841" y="33088"/>
                </a:moveTo>
                <a:close/>
              </a:path>
            </a:pathLst>
          </a:custGeom>
          <a:solidFill>
            <a:srgbClr val="000000"/>
          </a:solidFill>
        </p:spPr>
        <p:txBody>
          <a:bodyPr wrap="square" lIns="0" tIns="0" rIns="0" bIns="0" rtlCol="0"/>
          <a:lstStyle/>
          <a:p>
            <a:endParaRPr/>
          </a:p>
        </p:txBody>
      </p:sp>
      <p:sp>
        <p:nvSpPr>
          <p:cNvPr id="82" name="object 82"/>
          <p:cNvSpPr/>
          <p:nvPr/>
        </p:nvSpPr>
        <p:spPr>
          <a:xfrm>
            <a:off x="3082769" y="4972441"/>
            <a:ext cx="162769" cy="227877"/>
          </a:xfrm>
          <a:custGeom>
            <a:avLst/>
            <a:gdLst/>
            <a:ahLst/>
            <a:cxnLst/>
            <a:rect l="l" t="t" r="r" b="b"/>
            <a:pathLst>
              <a:path w="190500" h="266700">
                <a:moveTo>
                  <a:pt x="14944" y="249450"/>
                </a:moveTo>
                <a:lnTo>
                  <a:pt x="14944" y="250746"/>
                </a:lnTo>
                <a:lnTo>
                  <a:pt x="15449" y="251460"/>
                </a:lnTo>
                <a:lnTo>
                  <a:pt x="14972" y="254000"/>
                </a:lnTo>
                <a:lnTo>
                  <a:pt x="14944" y="257810"/>
                </a:lnTo>
                <a:lnTo>
                  <a:pt x="11718" y="260350"/>
                </a:lnTo>
                <a:lnTo>
                  <a:pt x="5463" y="260350"/>
                </a:lnTo>
                <a:lnTo>
                  <a:pt x="7522" y="261619"/>
                </a:lnTo>
                <a:lnTo>
                  <a:pt x="14593" y="265430"/>
                </a:lnTo>
                <a:lnTo>
                  <a:pt x="19005" y="266700"/>
                </a:lnTo>
                <a:lnTo>
                  <a:pt x="23362" y="265430"/>
                </a:lnTo>
                <a:lnTo>
                  <a:pt x="27068" y="259080"/>
                </a:lnTo>
                <a:lnTo>
                  <a:pt x="25717" y="254000"/>
                </a:lnTo>
                <a:lnTo>
                  <a:pt x="21031" y="252730"/>
                </a:lnTo>
                <a:lnTo>
                  <a:pt x="14944" y="249450"/>
                </a:lnTo>
                <a:close/>
              </a:path>
              <a:path w="190500" h="266700">
                <a:moveTo>
                  <a:pt x="535" y="255401"/>
                </a:moveTo>
                <a:lnTo>
                  <a:pt x="535" y="257810"/>
                </a:lnTo>
                <a:lnTo>
                  <a:pt x="3760" y="260350"/>
                </a:lnTo>
                <a:lnTo>
                  <a:pt x="4747" y="260350"/>
                </a:lnTo>
                <a:lnTo>
                  <a:pt x="3539" y="259080"/>
                </a:lnTo>
                <a:lnTo>
                  <a:pt x="3030" y="259080"/>
                </a:lnTo>
                <a:lnTo>
                  <a:pt x="971" y="256539"/>
                </a:lnTo>
                <a:lnTo>
                  <a:pt x="535" y="255401"/>
                </a:lnTo>
                <a:close/>
              </a:path>
              <a:path w="190500" h="266700">
                <a:moveTo>
                  <a:pt x="11718" y="246380"/>
                </a:moveTo>
                <a:lnTo>
                  <a:pt x="3930" y="246380"/>
                </a:lnTo>
                <a:lnTo>
                  <a:pt x="3348" y="246704"/>
                </a:lnTo>
                <a:lnTo>
                  <a:pt x="1524" y="248141"/>
                </a:lnTo>
                <a:lnTo>
                  <a:pt x="660" y="251460"/>
                </a:lnTo>
                <a:lnTo>
                  <a:pt x="535" y="255401"/>
                </a:lnTo>
                <a:lnTo>
                  <a:pt x="971" y="256539"/>
                </a:lnTo>
                <a:lnTo>
                  <a:pt x="3030" y="259080"/>
                </a:lnTo>
                <a:lnTo>
                  <a:pt x="3539" y="259080"/>
                </a:lnTo>
                <a:lnTo>
                  <a:pt x="4747" y="260350"/>
                </a:lnTo>
                <a:lnTo>
                  <a:pt x="10100" y="260350"/>
                </a:lnTo>
                <a:lnTo>
                  <a:pt x="11379" y="259080"/>
                </a:lnTo>
                <a:lnTo>
                  <a:pt x="13186" y="257810"/>
                </a:lnTo>
                <a:lnTo>
                  <a:pt x="14733" y="255269"/>
                </a:lnTo>
                <a:lnTo>
                  <a:pt x="14944" y="254148"/>
                </a:lnTo>
                <a:lnTo>
                  <a:pt x="14944" y="250746"/>
                </a:lnTo>
                <a:lnTo>
                  <a:pt x="13383" y="248462"/>
                </a:lnTo>
                <a:lnTo>
                  <a:pt x="12362" y="247650"/>
                </a:lnTo>
                <a:lnTo>
                  <a:pt x="13331" y="247650"/>
                </a:lnTo>
                <a:lnTo>
                  <a:pt x="11718" y="246380"/>
                </a:lnTo>
                <a:close/>
              </a:path>
              <a:path w="190500" h="266700">
                <a:moveTo>
                  <a:pt x="14944" y="254148"/>
                </a:moveTo>
                <a:lnTo>
                  <a:pt x="14733" y="255269"/>
                </a:lnTo>
                <a:lnTo>
                  <a:pt x="13186" y="257810"/>
                </a:lnTo>
                <a:lnTo>
                  <a:pt x="11379" y="259080"/>
                </a:lnTo>
                <a:lnTo>
                  <a:pt x="10100" y="260350"/>
                </a:lnTo>
                <a:lnTo>
                  <a:pt x="11718" y="260350"/>
                </a:lnTo>
                <a:lnTo>
                  <a:pt x="14944" y="257810"/>
                </a:lnTo>
                <a:lnTo>
                  <a:pt x="14944" y="254148"/>
                </a:lnTo>
                <a:close/>
              </a:path>
              <a:path w="190500" h="266700">
                <a:moveTo>
                  <a:pt x="135067" y="237489"/>
                </a:moveTo>
                <a:lnTo>
                  <a:pt x="120896" y="237489"/>
                </a:lnTo>
                <a:lnTo>
                  <a:pt x="120661" y="238760"/>
                </a:lnTo>
                <a:lnTo>
                  <a:pt x="118088" y="238760"/>
                </a:lnTo>
                <a:lnTo>
                  <a:pt x="113046" y="240030"/>
                </a:lnTo>
                <a:lnTo>
                  <a:pt x="108874" y="241300"/>
                </a:lnTo>
                <a:lnTo>
                  <a:pt x="105026" y="242569"/>
                </a:lnTo>
                <a:lnTo>
                  <a:pt x="97584" y="242569"/>
                </a:lnTo>
                <a:lnTo>
                  <a:pt x="94552" y="243839"/>
                </a:lnTo>
                <a:lnTo>
                  <a:pt x="78172" y="245110"/>
                </a:lnTo>
                <a:lnTo>
                  <a:pt x="74413" y="246380"/>
                </a:lnTo>
                <a:lnTo>
                  <a:pt x="11718" y="246380"/>
                </a:lnTo>
                <a:lnTo>
                  <a:pt x="14944" y="248919"/>
                </a:lnTo>
                <a:lnTo>
                  <a:pt x="14944" y="249450"/>
                </a:lnTo>
                <a:lnTo>
                  <a:pt x="21031" y="252730"/>
                </a:lnTo>
                <a:lnTo>
                  <a:pt x="25717" y="254000"/>
                </a:lnTo>
                <a:lnTo>
                  <a:pt x="27068" y="259080"/>
                </a:lnTo>
                <a:lnTo>
                  <a:pt x="26327" y="260350"/>
                </a:lnTo>
                <a:lnTo>
                  <a:pt x="79710" y="260350"/>
                </a:lnTo>
                <a:lnTo>
                  <a:pt x="96418" y="257810"/>
                </a:lnTo>
                <a:lnTo>
                  <a:pt x="99595" y="257810"/>
                </a:lnTo>
                <a:lnTo>
                  <a:pt x="107656" y="256539"/>
                </a:lnTo>
                <a:lnTo>
                  <a:pt x="111836" y="255269"/>
                </a:lnTo>
                <a:lnTo>
                  <a:pt x="116705" y="254000"/>
                </a:lnTo>
                <a:lnTo>
                  <a:pt x="122627" y="252730"/>
                </a:lnTo>
                <a:lnTo>
                  <a:pt x="124606" y="252730"/>
                </a:lnTo>
                <a:lnTo>
                  <a:pt x="130244" y="248919"/>
                </a:lnTo>
                <a:lnTo>
                  <a:pt x="132951" y="246380"/>
                </a:lnTo>
                <a:lnTo>
                  <a:pt x="134434" y="242569"/>
                </a:lnTo>
                <a:lnTo>
                  <a:pt x="135285" y="240030"/>
                </a:lnTo>
                <a:lnTo>
                  <a:pt x="135162" y="238188"/>
                </a:lnTo>
                <a:lnTo>
                  <a:pt x="135067" y="237489"/>
                </a:lnTo>
                <a:close/>
              </a:path>
              <a:path w="190500" h="266700">
                <a:moveTo>
                  <a:pt x="535" y="251940"/>
                </a:moveTo>
                <a:lnTo>
                  <a:pt x="0" y="254000"/>
                </a:lnTo>
                <a:lnTo>
                  <a:pt x="535" y="255401"/>
                </a:lnTo>
                <a:lnTo>
                  <a:pt x="535" y="251940"/>
                </a:lnTo>
                <a:close/>
              </a:path>
              <a:path w="190500" h="266700">
                <a:moveTo>
                  <a:pt x="14944" y="250746"/>
                </a:moveTo>
                <a:lnTo>
                  <a:pt x="14944" y="254148"/>
                </a:lnTo>
                <a:lnTo>
                  <a:pt x="15449" y="251460"/>
                </a:lnTo>
                <a:lnTo>
                  <a:pt x="14944" y="250746"/>
                </a:lnTo>
                <a:close/>
              </a:path>
              <a:path w="190500" h="266700">
                <a:moveTo>
                  <a:pt x="1524" y="248141"/>
                </a:moveTo>
                <a:lnTo>
                  <a:pt x="535" y="248919"/>
                </a:lnTo>
                <a:lnTo>
                  <a:pt x="535" y="251940"/>
                </a:lnTo>
                <a:lnTo>
                  <a:pt x="1524" y="248141"/>
                </a:lnTo>
                <a:close/>
              </a:path>
              <a:path w="190500" h="266700">
                <a:moveTo>
                  <a:pt x="13383" y="248462"/>
                </a:moveTo>
                <a:lnTo>
                  <a:pt x="14944" y="250746"/>
                </a:lnTo>
                <a:lnTo>
                  <a:pt x="14944" y="249450"/>
                </a:lnTo>
                <a:lnTo>
                  <a:pt x="13958" y="248919"/>
                </a:lnTo>
                <a:lnTo>
                  <a:pt x="13383" y="248462"/>
                </a:lnTo>
                <a:close/>
              </a:path>
              <a:path w="190500" h="266700">
                <a:moveTo>
                  <a:pt x="13331" y="247650"/>
                </a:moveTo>
                <a:lnTo>
                  <a:pt x="12834" y="247650"/>
                </a:lnTo>
                <a:lnTo>
                  <a:pt x="13383" y="248462"/>
                </a:lnTo>
                <a:lnTo>
                  <a:pt x="13958" y="248919"/>
                </a:lnTo>
                <a:lnTo>
                  <a:pt x="14944" y="249450"/>
                </a:lnTo>
                <a:lnTo>
                  <a:pt x="14944" y="248919"/>
                </a:lnTo>
                <a:lnTo>
                  <a:pt x="13331" y="247650"/>
                </a:lnTo>
                <a:close/>
              </a:path>
              <a:path w="190500" h="266700">
                <a:moveTo>
                  <a:pt x="12834" y="247650"/>
                </a:moveTo>
                <a:lnTo>
                  <a:pt x="12362" y="247650"/>
                </a:lnTo>
                <a:lnTo>
                  <a:pt x="13383" y="248462"/>
                </a:lnTo>
                <a:lnTo>
                  <a:pt x="12834" y="247650"/>
                </a:lnTo>
                <a:close/>
              </a:path>
              <a:path w="190500" h="266700">
                <a:moveTo>
                  <a:pt x="3348" y="246704"/>
                </a:moveTo>
                <a:lnTo>
                  <a:pt x="1652" y="247650"/>
                </a:lnTo>
                <a:lnTo>
                  <a:pt x="1524" y="248141"/>
                </a:lnTo>
                <a:lnTo>
                  <a:pt x="3348" y="246704"/>
                </a:lnTo>
                <a:close/>
              </a:path>
              <a:path w="190500" h="266700">
                <a:moveTo>
                  <a:pt x="3930" y="246380"/>
                </a:moveTo>
                <a:lnTo>
                  <a:pt x="3760" y="246380"/>
                </a:lnTo>
                <a:lnTo>
                  <a:pt x="3348" y="246704"/>
                </a:lnTo>
                <a:lnTo>
                  <a:pt x="3930" y="246380"/>
                </a:lnTo>
                <a:close/>
              </a:path>
              <a:path w="190500" h="266700">
                <a:moveTo>
                  <a:pt x="120602" y="238188"/>
                </a:moveTo>
                <a:lnTo>
                  <a:pt x="120362" y="238760"/>
                </a:lnTo>
                <a:lnTo>
                  <a:pt x="120661" y="238760"/>
                </a:lnTo>
                <a:lnTo>
                  <a:pt x="120602" y="238188"/>
                </a:lnTo>
                <a:close/>
              </a:path>
              <a:path w="190500" h="266700">
                <a:moveTo>
                  <a:pt x="120896" y="237489"/>
                </a:moveTo>
                <a:lnTo>
                  <a:pt x="120602" y="238188"/>
                </a:lnTo>
                <a:lnTo>
                  <a:pt x="120661" y="238760"/>
                </a:lnTo>
                <a:lnTo>
                  <a:pt x="120896" y="237489"/>
                </a:lnTo>
                <a:close/>
              </a:path>
              <a:path w="190500" h="266700">
                <a:moveTo>
                  <a:pt x="187516" y="2539"/>
                </a:moveTo>
                <a:lnTo>
                  <a:pt x="140862" y="2539"/>
                </a:lnTo>
                <a:lnTo>
                  <a:pt x="132180" y="5080"/>
                </a:lnTo>
                <a:lnTo>
                  <a:pt x="127854" y="7619"/>
                </a:lnTo>
                <a:lnTo>
                  <a:pt x="117588" y="11430"/>
                </a:lnTo>
                <a:lnTo>
                  <a:pt x="112920" y="13969"/>
                </a:lnTo>
                <a:lnTo>
                  <a:pt x="102450" y="20319"/>
                </a:lnTo>
                <a:lnTo>
                  <a:pt x="98431" y="21589"/>
                </a:lnTo>
                <a:lnTo>
                  <a:pt x="90161" y="27939"/>
                </a:lnTo>
                <a:lnTo>
                  <a:pt x="86020" y="31750"/>
                </a:lnTo>
                <a:lnTo>
                  <a:pt x="76569" y="39369"/>
                </a:lnTo>
                <a:lnTo>
                  <a:pt x="72584" y="43180"/>
                </a:lnTo>
                <a:lnTo>
                  <a:pt x="65787" y="52069"/>
                </a:lnTo>
                <a:lnTo>
                  <a:pt x="62725" y="55880"/>
                </a:lnTo>
                <a:lnTo>
                  <a:pt x="49516" y="95250"/>
                </a:lnTo>
                <a:lnTo>
                  <a:pt x="49516" y="97789"/>
                </a:lnTo>
                <a:lnTo>
                  <a:pt x="49836" y="105410"/>
                </a:lnTo>
                <a:lnTo>
                  <a:pt x="49778" y="109219"/>
                </a:lnTo>
                <a:lnTo>
                  <a:pt x="49436" y="116839"/>
                </a:lnTo>
                <a:lnTo>
                  <a:pt x="49436" y="119380"/>
                </a:lnTo>
                <a:lnTo>
                  <a:pt x="50737" y="128269"/>
                </a:lnTo>
                <a:lnTo>
                  <a:pt x="52368" y="133350"/>
                </a:lnTo>
                <a:lnTo>
                  <a:pt x="56697" y="143510"/>
                </a:lnTo>
                <a:lnTo>
                  <a:pt x="59057" y="146050"/>
                </a:lnTo>
                <a:lnTo>
                  <a:pt x="66649" y="156210"/>
                </a:lnTo>
                <a:lnTo>
                  <a:pt x="68185" y="158750"/>
                </a:lnTo>
                <a:lnTo>
                  <a:pt x="73938" y="163830"/>
                </a:lnTo>
                <a:lnTo>
                  <a:pt x="75008" y="165100"/>
                </a:lnTo>
                <a:lnTo>
                  <a:pt x="77265" y="168910"/>
                </a:lnTo>
                <a:lnTo>
                  <a:pt x="78361" y="170180"/>
                </a:lnTo>
                <a:lnTo>
                  <a:pt x="79968" y="171450"/>
                </a:lnTo>
                <a:lnTo>
                  <a:pt x="79437" y="171450"/>
                </a:lnTo>
                <a:lnTo>
                  <a:pt x="84001" y="176530"/>
                </a:lnTo>
                <a:lnTo>
                  <a:pt x="85168" y="179069"/>
                </a:lnTo>
                <a:lnTo>
                  <a:pt x="88108" y="181610"/>
                </a:lnTo>
                <a:lnTo>
                  <a:pt x="89565" y="184150"/>
                </a:lnTo>
                <a:lnTo>
                  <a:pt x="94938" y="189230"/>
                </a:lnTo>
                <a:lnTo>
                  <a:pt x="96765" y="191769"/>
                </a:lnTo>
                <a:lnTo>
                  <a:pt x="102295" y="196850"/>
                </a:lnTo>
                <a:lnTo>
                  <a:pt x="103630" y="198119"/>
                </a:lnTo>
                <a:lnTo>
                  <a:pt x="106222" y="201930"/>
                </a:lnTo>
                <a:lnTo>
                  <a:pt x="107212" y="203200"/>
                </a:lnTo>
                <a:lnTo>
                  <a:pt x="110552" y="209550"/>
                </a:lnTo>
                <a:lnTo>
                  <a:pt x="112937" y="213360"/>
                </a:lnTo>
                <a:lnTo>
                  <a:pt x="113967" y="214630"/>
                </a:lnTo>
                <a:lnTo>
                  <a:pt x="116182" y="219710"/>
                </a:lnTo>
                <a:lnTo>
                  <a:pt x="117140" y="222250"/>
                </a:lnTo>
                <a:lnTo>
                  <a:pt x="119122" y="229869"/>
                </a:lnTo>
                <a:lnTo>
                  <a:pt x="120140" y="233680"/>
                </a:lnTo>
                <a:lnTo>
                  <a:pt x="120602" y="238188"/>
                </a:lnTo>
                <a:lnTo>
                  <a:pt x="120896" y="237489"/>
                </a:lnTo>
                <a:lnTo>
                  <a:pt x="135067" y="237489"/>
                </a:lnTo>
                <a:lnTo>
                  <a:pt x="134724" y="234950"/>
                </a:lnTo>
                <a:lnTo>
                  <a:pt x="134359" y="231139"/>
                </a:lnTo>
                <a:lnTo>
                  <a:pt x="133170" y="226060"/>
                </a:lnTo>
                <a:lnTo>
                  <a:pt x="129598" y="214630"/>
                </a:lnTo>
                <a:lnTo>
                  <a:pt x="126824" y="208280"/>
                </a:lnTo>
                <a:lnTo>
                  <a:pt x="125632" y="205739"/>
                </a:lnTo>
                <a:lnTo>
                  <a:pt x="121677" y="199389"/>
                </a:lnTo>
                <a:lnTo>
                  <a:pt x="119396" y="195580"/>
                </a:lnTo>
                <a:lnTo>
                  <a:pt x="118158" y="193039"/>
                </a:lnTo>
                <a:lnTo>
                  <a:pt x="114609" y="189230"/>
                </a:lnTo>
                <a:lnTo>
                  <a:pt x="113026" y="186689"/>
                </a:lnTo>
                <a:lnTo>
                  <a:pt x="107233" y="181610"/>
                </a:lnTo>
                <a:lnTo>
                  <a:pt x="104786" y="179069"/>
                </a:lnTo>
                <a:lnTo>
                  <a:pt x="100171" y="173989"/>
                </a:lnTo>
                <a:lnTo>
                  <a:pt x="98845" y="172719"/>
                </a:lnTo>
                <a:lnTo>
                  <a:pt x="96307" y="168910"/>
                </a:lnTo>
                <a:lnTo>
                  <a:pt x="95280" y="167639"/>
                </a:lnTo>
                <a:lnTo>
                  <a:pt x="90916" y="162560"/>
                </a:lnTo>
                <a:lnTo>
                  <a:pt x="91420" y="162560"/>
                </a:lnTo>
                <a:lnTo>
                  <a:pt x="89701" y="161289"/>
                </a:lnTo>
                <a:lnTo>
                  <a:pt x="88497" y="158750"/>
                </a:lnTo>
                <a:lnTo>
                  <a:pt x="85878" y="156210"/>
                </a:lnTo>
                <a:lnTo>
                  <a:pt x="84688" y="154939"/>
                </a:lnTo>
                <a:lnTo>
                  <a:pt x="79057" y="148589"/>
                </a:lnTo>
                <a:lnTo>
                  <a:pt x="77712" y="147319"/>
                </a:lnTo>
                <a:lnTo>
                  <a:pt x="71073" y="138430"/>
                </a:lnTo>
                <a:lnTo>
                  <a:pt x="69155" y="135889"/>
                </a:lnTo>
                <a:lnTo>
                  <a:pt x="66020" y="129539"/>
                </a:lnTo>
                <a:lnTo>
                  <a:pt x="64794" y="124460"/>
                </a:lnTo>
                <a:lnTo>
                  <a:pt x="63873" y="118110"/>
                </a:lnTo>
                <a:lnTo>
                  <a:pt x="63873" y="116839"/>
                </a:lnTo>
                <a:lnTo>
                  <a:pt x="64244" y="109219"/>
                </a:lnTo>
                <a:lnTo>
                  <a:pt x="64244" y="105410"/>
                </a:lnTo>
                <a:lnTo>
                  <a:pt x="63941" y="97789"/>
                </a:lnTo>
                <a:lnTo>
                  <a:pt x="63941" y="95250"/>
                </a:lnTo>
                <a:lnTo>
                  <a:pt x="83126" y="53339"/>
                </a:lnTo>
                <a:lnTo>
                  <a:pt x="119524" y="26669"/>
                </a:lnTo>
                <a:lnTo>
                  <a:pt x="123812" y="24130"/>
                </a:lnTo>
                <a:lnTo>
                  <a:pt x="133107" y="20319"/>
                </a:lnTo>
                <a:lnTo>
                  <a:pt x="136917" y="19050"/>
                </a:lnTo>
                <a:lnTo>
                  <a:pt x="144106" y="16510"/>
                </a:lnTo>
                <a:lnTo>
                  <a:pt x="147944" y="16510"/>
                </a:lnTo>
                <a:lnTo>
                  <a:pt x="153352" y="15239"/>
                </a:lnTo>
                <a:lnTo>
                  <a:pt x="168396" y="15239"/>
                </a:lnTo>
                <a:lnTo>
                  <a:pt x="169395" y="13969"/>
                </a:lnTo>
                <a:lnTo>
                  <a:pt x="170045" y="13969"/>
                </a:lnTo>
                <a:lnTo>
                  <a:pt x="171397" y="11430"/>
                </a:lnTo>
                <a:lnTo>
                  <a:pt x="174401" y="7619"/>
                </a:lnTo>
                <a:lnTo>
                  <a:pt x="175058" y="6350"/>
                </a:lnTo>
                <a:lnTo>
                  <a:pt x="175987" y="6350"/>
                </a:lnTo>
                <a:lnTo>
                  <a:pt x="176313" y="5909"/>
                </a:lnTo>
                <a:lnTo>
                  <a:pt x="176570" y="5080"/>
                </a:lnTo>
                <a:lnTo>
                  <a:pt x="176926" y="5080"/>
                </a:lnTo>
                <a:lnTo>
                  <a:pt x="177864" y="3810"/>
                </a:lnTo>
                <a:lnTo>
                  <a:pt x="188252" y="3810"/>
                </a:lnTo>
                <a:lnTo>
                  <a:pt x="187516" y="2539"/>
                </a:lnTo>
                <a:close/>
              </a:path>
              <a:path w="190500" h="266700">
                <a:moveTo>
                  <a:pt x="177864" y="3810"/>
                </a:moveTo>
                <a:lnTo>
                  <a:pt x="176313" y="5909"/>
                </a:lnTo>
                <a:lnTo>
                  <a:pt x="175388" y="8889"/>
                </a:lnTo>
                <a:lnTo>
                  <a:pt x="175340" y="10160"/>
                </a:lnTo>
                <a:lnTo>
                  <a:pt x="178141" y="15239"/>
                </a:lnTo>
                <a:lnTo>
                  <a:pt x="167877" y="15239"/>
                </a:lnTo>
                <a:lnTo>
                  <a:pt x="164659" y="19050"/>
                </a:lnTo>
                <a:lnTo>
                  <a:pt x="163748" y="20319"/>
                </a:lnTo>
                <a:lnTo>
                  <a:pt x="161404" y="22860"/>
                </a:lnTo>
                <a:lnTo>
                  <a:pt x="160514" y="24130"/>
                </a:lnTo>
                <a:lnTo>
                  <a:pt x="157077" y="29210"/>
                </a:lnTo>
                <a:lnTo>
                  <a:pt x="155493" y="31750"/>
                </a:lnTo>
                <a:lnTo>
                  <a:pt x="150726" y="36830"/>
                </a:lnTo>
                <a:lnTo>
                  <a:pt x="148315" y="40639"/>
                </a:lnTo>
                <a:lnTo>
                  <a:pt x="148925" y="44450"/>
                </a:lnTo>
                <a:lnTo>
                  <a:pt x="155254" y="49530"/>
                </a:lnTo>
                <a:lnTo>
                  <a:pt x="159776" y="49530"/>
                </a:lnTo>
                <a:lnTo>
                  <a:pt x="162186" y="45719"/>
                </a:lnTo>
                <a:lnTo>
                  <a:pt x="167027" y="39369"/>
                </a:lnTo>
                <a:lnTo>
                  <a:pt x="168901" y="36830"/>
                </a:lnTo>
                <a:lnTo>
                  <a:pt x="172245" y="31750"/>
                </a:lnTo>
                <a:lnTo>
                  <a:pt x="172937" y="31750"/>
                </a:lnTo>
                <a:lnTo>
                  <a:pt x="174315" y="29210"/>
                </a:lnTo>
                <a:lnTo>
                  <a:pt x="174899" y="29210"/>
                </a:lnTo>
                <a:lnTo>
                  <a:pt x="178034" y="26669"/>
                </a:lnTo>
                <a:lnTo>
                  <a:pt x="180427" y="22860"/>
                </a:lnTo>
                <a:lnTo>
                  <a:pt x="181263" y="22860"/>
                </a:lnTo>
                <a:lnTo>
                  <a:pt x="185540" y="16510"/>
                </a:lnTo>
                <a:lnTo>
                  <a:pt x="186016" y="16510"/>
                </a:lnTo>
                <a:lnTo>
                  <a:pt x="186770" y="15239"/>
                </a:lnTo>
                <a:lnTo>
                  <a:pt x="188052" y="13969"/>
                </a:lnTo>
                <a:lnTo>
                  <a:pt x="188781" y="13969"/>
                </a:lnTo>
                <a:lnTo>
                  <a:pt x="190395" y="10160"/>
                </a:lnTo>
                <a:lnTo>
                  <a:pt x="190460" y="7619"/>
                </a:lnTo>
                <a:lnTo>
                  <a:pt x="188988" y="5080"/>
                </a:lnTo>
                <a:lnTo>
                  <a:pt x="177082" y="5080"/>
                </a:lnTo>
                <a:lnTo>
                  <a:pt x="177864" y="3810"/>
                </a:lnTo>
                <a:close/>
              </a:path>
              <a:path w="190500" h="266700">
                <a:moveTo>
                  <a:pt x="176313" y="5909"/>
                </a:moveTo>
                <a:lnTo>
                  <a:pt x="175987" y="6350"/>
                </a:lnTo>
                <a:lnTo>
                  <a:pt x="175058" y="6350"/>
                </a:lnTo>
                <a:lnTo>
                  <a:pt x="174401" y="7619"/>
                </a:lnTo>
                <a:lnTo>
                  <a:pt x="171392" y="11430"/>
                </a:lnTo>
                <a:lnTo>
                  <a:pt x="170045" y="13969"/>
                </a:lnTo>
                <a:lnTo>
                  <a:pt x="169395" y="13969"/>
                </a:lnTo>
                <a:lnTo>
                  <a:pt x="168396" y="15239"/>
                </a:lnTo>
                <a:lnTo>
                  <a:pt x="178141" y="15239"/>
                </a:lnTo>
                <a:lnTo>
                  <a:pt x="175340" y="10160"/>
                </a:lnTo>
                <a:lnTo>
                  <a:pt x="175388" y="8889"/>
                </a:lnTo>
                <a:lnTo>
                  <a:pt x="176313" y="5909"/>
                </a:lnTo>
                <a:close/>
              </a:path>
              <a:path w="190500" h="266700">
                <a:moveTo>
                  <a:pt x="188252" y="3810"/>
                </a:moveTo>
                <a:lnTo>
                  <a:pt x="177864" y="3810"/>
                </a:lnTo>
                <a:lnTo>
                  <a:pt x="177082" y="5080"/>
                </a:lnTo>
                <a:lnTo>
                  <a:pt x="188988" y="5080"/>
                </a:lnTo>
                <a:lnTo>
                  <a:pt x="188252" y="3810"/>
                </a:lnTo>
                <a:close/>
              </a:path>
              <a:path w="190500" h="266700">
                <a:moveTo>
                  <a:pt x="183743" y="1269"/>
                </a:moveTo>
                <a:lnTo>
                  <a:pt x="151062" y="1269"/>
                </a:lnTo>
                <a:lnTo>
                  <a:pt x="145406" y="2539"/>
                </a:lnTo>
                <a:lnTo>
                  <a:pt x="186103" y="2539"/>
                </a:lnTo>
                <a:lnTo>
                  <a:pt x="183743" y="1269"/>
                </a:lnTo>
                <a:close/>
              </a:path>
              <a:path w="190500" h="266700">
                <a:moveTo>
                  <a:pt x="165412" y="0"/>
                </a:moveTo>
                <a:lnTo>
                  <a:pt x="157299" y="1269"/>
                </a:lnTo>
                <a:lnTo>
                  <a:pt x="173912" y="1269"/>
                </a:lnTo>
                <a:lnTo>
                  <a:pt x="165412" y="0"/>
                </a:lnTo>
                <a:close/>
              </a:path>
              <a:path w="190500" h="266700">
                <a:moveTo>
                  <a:pt x="180599" y="0"/>
                </a:moveTo>
                <a:lnTo>
                  <a:pt x="179473" y="0"/>
                </a:lnTo>
                <a:lnTo>
                  <a:pt x="173912" y="1269"/>
                </a:lnTo>
                <a:lnTo>
                  <a:pt x="183092" y="1269"/>
                </a:lnTo>
                <a:lnTo>
                  <a:pt x="180599" y="0"/>
                </a:lnTo>
                <a:close/>
              </a:path>
            </a:pathLst>
          </a:custGeom>
          <a:solidFill>
            <a:srgbClr val="000000"/>
          </a:solidFill>
        </p:spPr>
        <p:txBody>
          <a:bodyPr wrap="square" lIns="0" tIns="0" rIns="0" bIns="0" rtlCol="0"/>
          <a:lstStyle/>
          <a:p>
            <a:endParaRPr/>
          </a:p>
        </p:txBody>
      </p:sp>
      <p:grpSp>
        <p:nvGrpSpPr>
          <p:cNvPr id="83" name="object 83"/>
          <p:cNvGrpSpPr/>
          <p:nvPr/>
        </p:nvGrpSpPr>
        <p:grpSpPr>
          <a:xfrm>
            <a:off x="3059323" y="5390964"/>
            <a:ext cx="208344" cy="239813"/>
            <a:chOff x="3576307" y="6309425"/>
            <a:chExt cx="243840" cy="280670"/>
          </a:xfrm>
        </p:grpSpPr>
        <p:sp>
          <p:nvSpPr>
            <p:cNvPr id="84" name="object 84"/>
            <p:cNvSpPr/>
            <p:nvPr/>
          </p:nvSpPr>
          <p:spPr>
            <a:xfrm>
              <a:off x="3622054" y="6309425"/>
              <a:ext cx="155575" cy="280670"/>
            </a:xfrm>
            <a:custGeom>
              <a:avLst/>
              <a:gdLst/>
              <a:ahLst/>
              <a:cxnLst/>
              <a:rect l="l" t="t" r="r" b="b"/>
              <a:pathLst>
                <a:path w="155575" h="280670">
                  <a:moveTo>
                    <a:pt x="38645" y="279730"/>
                  </a:moveTo>
                  <a:lnTo>
                    <a:pt x="32755" y="279730"/>
                  </a:lnTo>
                  <a:lnTo>
                    <a:pt x="33928" y="279934"/>
                  </a:lnTo>
                  <a:lnTo>
                    <a:pt x="35932" y="280235"/>
                  </a:lnTo>
                  <a:lnTo>
                    <a:pt x="37924" y="280054"/>
                  </a:lnTo>
                  <a:lnTo>
                    <a:pt x="38645" y="279730"/>
                  </a:lnTo>
                  <a:close/>
                </a:path>
                <a:path w="155575" h="280670">
                  <a:moveTo>
                    <a:pt x="124240" y="97162"/>
                  </a:moveTo>
                  <a:lnTo>
                    <a:pt x="106494" y="97162"/>
                  </a:lnTo>
                  <a:lnTo>
                    <a:pt x="100465" y="105624"/>
                  </a:lnTo>
                  <a:lnTo>
                    <a:pt x="90335" y="120023"/>
                  </a:lnTo>
                  <a:lnTo>
                    <a:pt x="86428" y="125524"/>
                  </a:lnTo>
                  <a:lnTo>
                    <a:pt x="84210" y="128601"/>
                  </a:lnTo>
                  <a:lnTo>
                    <a:pt x="73748" y="142533"/>
                  </a:lnTo>
                  <a:lnTo>
                    <a:pt x="71064" y="146218"/>
                  </a:lnTo>
                  <a:lnTo>
                    <a:pt x="65880" y="153892"/>
                  </a:lnTo>
                  <a:lnTo>
                    <a:pt x="63477" y="157697"/>
                  </a:lnTo>
                  <a:lnTo>
                    <a:pt x="52976" y="174945"/>
                  </a:lnTo>
                  <a:lnTo>
                    <a:pt x="51128" y="177885"/>
                  </a:lnTo>
                  <a:lnTo>
                    <a:pt x="31445" y="210789"/>
                  </a:lnTo>
                  <a:lnTo>
                    <a:pt x="15476" y="248074"/>
                  </a:lnTo>
                  <a:lnTo>
                    <a:pt x="13491" y="258448"/>
                  </a:lnTo>
                  <a:lnTo>
                    <a:pt x="13498" y="260361"/>
                  </a:lnTo>
                  <a:lnTo>
                    <a:pt x="13622" y="262907"/>
                  </a:lnTo>
                  <a:lnTo>
                    <a:pt x="13723" y="265954"/>
                  </a:lnTo>
                  <a:lnTo>
                    <a:pt x="13498" y="267709"/>
                  </a:lnTo>
                  <a:lnTo>
                    <a:pt x="13408" y="271142"/>
                  </a:lnTo>
                  <a:lnTo>
                    <a:pt x="13803" y="272901"/>
                  </a:lnTo>
                  <a:lnTo>
                    <a:pt x="17022" y="277837"/>
                  </a:lnTo>
                  <a:lnTo>
                    <a:pt x="19046" y="278596"/>
                  </a:lnTo>
                  <a:lnTo>
                    <a:pt x="25405" y="279934"/>
                  </a:lnTo>
                  <a:lnTo>
                    <a:pt x="27093" y="279986"/>
                  </a:lnTo>
                  <a:lnTo>
                    <a:pt x="32447" y="279730"/>
                  </a:lnTo>
                  <a:lnTo>
                    <a:pt x="38645" y="279730"/>
                  </a:lnTo>
                  <a:lnTo>
                    <a:pt x="43894" y="277373"/>
                  </a:lnTo>
                  <a:lnTo>
                    <a:pt x="46144" y="274841"/>
                  </a:lnTo>
                  <a:lnTo>
                    <a:pt x="50460" y="269325"/>
                  </a:lnTo>
                  <a:lnTo>
                    <a:pt x="27816" y="269325"/>
                  </a:lnTo>
                  <a:lnTo>
                    <a:pt x="27776" y="268409"/>
                  </a:lnTo>
                  <a:lnTo>
                    <a:pt x="27619" y="267709"/>
                  </a:lnTo>
                  <a:lnTo>
                    <a:pt x="26340" y="265748"/>
                  </a:lnTo>
                  <a:lnTo>
                    <a:pt x="25695" y="265299"/>
                  </a:lnTo>
                  <a:lnTo>
                    <a:pt x="25235" y="265126"/>
                  </a:lnTo>
                  <a:lnTo>
                    <a:pt x="28134" y="265126"/>
                  </a:lnTo>
                  <a:lnTo>
                    <a:pt x="28022" y="262329"/>
                  </a:lnTo>
                  <a:lnTo>
                    <a:pt x="28027" y="258448"/>
                  </a:lnTo>
                  <a:lnTo>
                    <a:pt x="28455" y="255252"/>
                  </a:lnTo>
                  <a:lnTo>
                    <a:pt x="44355" y="217199"/>
                  </a:lnTo>
                  <a:lnTo>
                    <a:pt x="62075" y="187495"/>
                  </a:lnTo>
                  <a:lnTo>
                    <a:pt x="63272" y="185640"/>
                  </a:lnTo>
                  <a:lnTo>
                    <a:pt x="68085" y="177876"/>
                  </a:lnTo>
                  <a:lnTo>
                    <a:pt x="75676" y="165369"/>
                  </a:lnTo>
                  <a:lnTo>
                    <a:pt x="77971" y="161734"/>
                  </a:lnTo>
                  <a:lnTo>
                    <a:pt x="82833" y="154536"/>
                  </a:lnTo>
                  <a:lnTo>
                    <a:pt x="85405" y="151005"/>
                  </a:lnTo>
                  <a:lnTo>
                    <a:pt x="95975" y="136927"/>
                  </a:lnTo>
                  <a:lnTo>
                    <a:pt x="98128" y="133931"/>
                  </a:lnTo>
                  <a:lnTo>
                    <a:pt x="102075" y="128375"/>
                  </a:lnTo>
                  <a:lnTo>
                    <a:pt x="115704" y="109039"/>
                  </a:lnTo>
                  <a:lnTo>
                    <a:pt x="124240" y="97162"/>
                  </a:lnTo>
                  <a:close/>
                </a:path>
                <a:path w="155575" h="280670">
                  <a:moveTo>
                    <a:pt x="25235" y="265126"/>
                  </a:moveTo>
                  <a:lnTo>
                    <a:pt x="27816" y="269325"/>
                  </a:lnTo>
                  <a:lnTo>
                    <a:pt x="28021" y="267709"/>
                  </a:lnTo>
                  <a:lnTo>
                    <a:pt x="28140" y="265543"/>
                  </a:lnTo>
                  <a:lnTo>
                    <a:pt x="26859" y="265516"/>
                  </a:lnTo>
                  <a:lnTo>
                    <a:pt x="25428" y="265198"/>
                  </a:lnTo>
                  <a:lnTo>
                    <a:pt x="25235" y="265126"/>
                  </a:lnTo>
                  <a:close/>
                </a:path>
                <a:path w="155575" h="280670">
                  <a:moveTo>
                    <a:pt x="33866" y="265322"/>
                  </a:moveTo>
                  <a:lnTo>
                    <a:pt x="32066" y="265322"/>
                  </a:lnTo>
                  <a:lnTo>
                    <a:pt x="28140" y="265516"/>
                  </a:lnTo>
                  <a:lnTo>
                    <a:pt x="28021" y="267709"/>
                  </a:lnTo>
                  <a:lnTo>
                    <a:pt x="27816" y="269325"/>
                  </a:lnTo>
                  <a:lnTo>
                    <a:pt x="50460" y="269325"/>
                  </a:lnTo>
                  <a:lnTo>
                    <a:pt x="53096" y="265954"/>
                  </a:lnTo>
                  <a:lnTo>
                    <a:pt x="34149" y="265954"/>
                  </a:lnTo>
                  <a:lnTo>
                    <a:pt x="34606" y="265748"/>
                  </a:lnTo>
                  <a:lnTo>
                    <a:pt x="34904" y="265474"/>
                  </a:lnTo>
                  <a:lnTo>
                    <a:pt x="33866" y="265322"/>
                  </a:lnTo>
                  <a:close/>
                </a:path>
                <a:path w="155575" h="280670">
                  <a:moveTo>
                    <a:pt x="34904" y="265474"/>
                  </a:moveTo>
                  <a:lnTo>
                    <a:pt x="34727" y="265673"/>
                  </a:lnTo>
                  <a:lnTo>
                    <a:pt x="34149" y="265954"/>
                  </a:lnTo>
                  <a:lnTo>
                    <a:pt x="34775" y="265673"/>
                  </a:lnTo>
                  <a:lnTo>
                    <a:pt x="35525" y="265603"/>
                  </a:lnTo>
                  <a:lnTo>
                    <a:pt x="34904" y="265474"/>
                  </a:lnTo>
                  <a:close/>
                </a:path>
                <a:path w="155575" h="280670">
                  <a:moveTo>
                    <a:pt x="54911" y="246501"/>
                  </a:moveTo>
                  <a:lnTo>
                    <a:pt x="50358" y="246769"/>
                  </a:lnTo>
                  <a:lnTo>
                    <a:pt x="46095" y="251565"/>
                  </a:lnTo>
                  <a:lnTo>
                    <a:pt x="44780" y="253198"/>
                  </a:lnTo>
                  <a:lnTo>
                    <a:pt x="37186" y="262907"/>
                  </a:lnTo>
                  <a:lnTo>
                    <a:pt x="34904" y="265474"/>
                  </a:lnTo>
                  <a:lnTo>
                    <a:pt x="35984" y="265673"/>
                  </a:lnTo>
                  <a:lnTo>
                    <a:pt x="34775" y="265673"/>
                  </a:lnTo>
                  <a:lnTo>
                    <a:pt x="34149" y="265954"/>
                  </a:lnTo>
                  <a:lnTo>
                    <a:pt x="53096" y="265954"/>
                  </a:lnTo>
                  <a:lnTo>
                    <a:pt x="53316" y="265673"/>
                  </a:lnTo>
                  <a:lnTo>
                    <a:pt x="35984" y="265673"/>
                  </a:lnTo>
                  <a:lnTo>
                    <a:pt x="35525" y="265603"/>
                  </a:lnTo>
                  <a:lnTo>
                    <a:pt x="53370" y="265603"/>
                  </a:lnTo>
                  <a:lnTo>
                    <a:pt x="55931" y="262329"/>
                  </a:lnTo>
                  <a:lnTo>
                    <a:pt x="57140" y="260827"/>
                  </a:lnTo>
                  <a:lnTo>
                    <a:pt x="61127" y="256343"/>
                  </a:lnTo>
                  <a:lnTo>
                    <a:pt x="60859" y="251788"/>
                  </a:lnTo>
                  <a:lnTo>
                    <a:pt x="54911" y="246501"/>
                  </a:lnTo>
                  <a:close/>
                </a:path>
                <a:path w="155575" h="280670">
                  <a:moveTo>
                    <a:pt x="35606" y="265603"/>
                  </a:moveTo>
                  <a:lnTo>
                    <a:pt x="35984" y="265673"/>
                  </a:lnTo>
                  <a:lnTo>
                    <a:pt x="35606" y="265603"/>
                  </a:lnTo>
                  <a:close/>
                </a:path>
                <a:path w="155575" h="280670">
                  <a:moveTo>
                    <a:pt x="28134" y="265126"/>
                  </a:moveTo>
                  <a:lnTo>
                    <a:pt x="25235" y="265126"/>
                  </a:lnTo>
                  <a:lnTo>
                    <a:pt x="25428" y="265198"/>
                  </a:lnTo>
                  <a:lnTo>
                    <a:pt x="26880" y="265521"/>
                  </a:lnTo>
                  <a:lnTo>
                    <a:pt x="27611" y="265543"/>
                  </a:lnTo>
                  <a:lnTo>
                    <a:pt x="28047" y="265521"/>
                  </a:lnTo>
                  <a:lnTo>
                    <a:pt x="28134" y="265126"/>
                  </a:lnTo>
                  <a:close/>
                </a:path>
                <a:path w="155575" h="280670">
                  <a:moveTo>
                    <a:pt x="28140" y="265516"/>
                  </a:moveTo>
                  <a:lnTo>
                    <a:pt x="27611" y="265543"/>
                  </a:lnTo>
                  <a:lnTo>
                    <a:pt x="28140" y="265543"/>
                  </a:lnTo>
                  <a:close/>
                </a:path>
                <a:path w="155575" h="280670">
                  <a:moveTo>
                    <a:pt x="152467" y="14437"/>
                  </a:moveTo>
                  <a:lnTo>
                    <a:pt x="129797" y="14437"/>
                  </a:lnTo>
                  <a:lnTo>
                    <a:pt x="134328" y="15109"/>
                  </a:lnTo>
                  <a:lnTo>
                    <a:pt x="135795" y="15497"/>
                  </a:lnTo>
                  <a:lnTo>
                    <a:pt x="140562" y="35018"/>
                  </a:lnTo>
                  <a:lnTo>
                    <a:pt x="139914" y="42301"/>
                  </a:lnTo>
                  <a:lnTo>
                    <a:pt x="131152" y="61431"/>
                  </a:lnTo>
                  <a:lnTo>
                    <a:pt x="130325" y="62607"/>
                  </a:lnTo>
                  <a:lnTo>
                    <a:pt x="106469" y="97195"/>
                  </a:lnTo>
                  <a:lnTo>
                    <a:pt x="124240" y="97162"/>
                  </a:lnTo>
                  <a:lnTo>
                    <a:pt x="127916" y="92010"/>
                  </a:lnTo>
                  <a:lnTo>
                    <a:pt x="133299" y="84231"/>
                  </a:lnTo>
                  <a:lnTo>
                    <a:pt x="136862" y="78906"/>
                  </a:lnTo>
                  <a:lnTo>
                    <a:pt x="142220" y="70744"/>
                  </a:lnTo>
                  <a:lnTo>
                    <a:pt x="146007" y="65511"/>
                  </a:lnTo>
                  <a:lnTo>
                    <a:pt x="155028" y="35018"/>
                  </a:lnTo>
                  <a:lnTo>
                    <a:pt x="154919" y="29503"/>
                  </a:lnTo>
                  <a:lnTo>
                    <a:pt x="154059" y="19772"/>
                  </a:lnTo>
                  <a:lnTo>
                    <a:pt x="153574" y="16990"/>
                  </a:lnTo>
                  <a:lnTo>
                    <a:pt x="152467" y="14437"/>
                  </a:lnTo>
                  <a:close/>
                </a:path>
                <a:path w="155575" h="280670">
                  <a:moveTo>
                    <a:pt x="96431" y="144"/>
                  </a:moveTo>
                  <a:lnTo>
                    <a:pt x="94017" y="144"/>
                  </a:lnTo>
                  <a:lnTo>
                    <a:pt x="89929" y="353"/>
                  </a:lnTo>
                  <a:lnTo>
                    <a:pt x="85677" y="697"/>
                  </a:lnTo>
                  <a:lnTo>
                    <a:pt x="76161" y="1812"/>
                  </a:lnTo>
                  <a:lnTo>
                    <a:pt x="71297" y="2264"/>
                  </a:lnTo>
                  <a:lnTo>
                    <a:pt x="41552" y="5922"/>
                  </a:lnTo>
                  <a:lnTo>
                    <a:pt x="37961" y="6386"/>
                  </a:lnTo>
                  <a:lnTo>
                    <a:pt x="36768" y="6483"/>
                  </a:lnTo>
                  <a:lnTo>
                    <a:pt x="31417" y="6842"/>
                  </a:lnTo>
                  <a:lnTo>
                    <a:pt x="28399" y="7076"/>
                  </a:lnTo>
                  <a:lnTo>
                    <a:pt x="0" y="21045"/>
                  </a:lnTo>
                  <a:lnTo>
                    <a:pt x="121" y="22835"/>
                  </a:lnTo>
                  <a:lnTo>
                    <a:pt x="18846" y="44293"/>
                  </a:lnTo>
                  <a:lnTo>
                    <a:pt x="22754" y="46341"/>
                  </a:lnTo>
                  <a:lnTo>
                    <a:pt x="27108" y="44980"/>
                  </a:lnTo>
                  <a:lnTo>
                    <a:pt x="30800" y="37931"/>
                  </a:lnTo>
                  <a:lnTo>
                    <a:pt x="29439" y="33577"/>
                  </a:lnTo>
                  <a:lnTo>
                    <a:pt x="25059" y="31282"/>
                  </a:lnTo>
                  <a:lnTo>
                    <a:pt x="21498" y="29766"/>
                  </a:lnTo>
                  <a:lnTo>
                    <a:pt x="20996" y="29503"/>
                  </a:lnTo>
                  <a:lnTo>
                    <a:pt x="18660" y="27512"/>
                  </a:lnTo>
                  <a:lnTo>
                    <a:pt x="17461" y="25913"/>
                  </a:lnTo>
                  <a:lnTo>
                    <a:pt x="13594" y="25913"/>
                  </a:lnTo>
                  <a:lnTo>
                    <a:pt x="15197" y="23638"/>
                  </a:lnTo>
                  <a:lnTo>
                    <a:pt x="15144" y="22358"/>
                  </a:lnTo>
                  <a:lnTo>
                    <a:pt x="15043" y="22054"/>
                  </a:lnTo>
                  <a:lnTo>
                    <a:pt x="26544" y="22054"/>
                  </a:lnTo>
                  <a:lnTo>
                    <a:pt x="28437" y="21620"/>
                  </a:lnTo>
                  <a:lnTo>
                    <a:pt x="30161" y="21391"/>
                  </a:lnTo>
                  <a:lnTo>
                    <a:pt x="38009" y="20841"/>
                  </a:lnTo>
                  <a:lnTo>
                    <a:pt x="39408" y="20727"/>
                  </a:lnTo>
                  <a:lnTo>
                    <a:pt x="43627" y="20181"/>
                  </a:lnTo>
                  <a:lnTo>
                    <a:pt x="53806" y="18520"/>
                  </a:lnTo>
                  <a:lnTo>
                    <a:pt x="55876" y="18204"/>
                  </a:lnTo>
                  <a:lnTo>
                    <a:pt x="60461" y="17647"/>
                  </a:lnTo>
                  <a:lnTo>
                    <a:pt x="62851" y="17416"/>
                  </a:lnTo>
                  <a:lnTo>
                    <a:pt x="74163" y="16480"/>
                  </a:lnTo>
                  <a:lnTo>
                    <a:pt x="77685" y="16140"/>
                  </a:lnTo>
                  <a:lnTo>
                    <a:pt x="87117" y="15035"/>
                  </a:lnTo>
                  <a:lnTo>
                    <a:pt x="90829" y="14734"/>
                  </a:lnTo>
                  <a:lnTo>
                    <a:pt x="94316" y="14556"/>
                  </a:lnTo>
                  <a:lnTo>
                    <a:pt x="125782" y="14556"/>
                  </a:lnTo>
                  <a:lnTo>
                    <a:pt x="128570" y="14437"/>
                  </a:lnTo>
                  <a:lnTo>
                    <a:pt x="152467" y="14437"/>
                  </a:lnTo>
                  <a:lnTo>
                    <a:pt x="150514" y="9933"/>
                  </a:lnTo>
                  <a:lnTo>
                    <a:pt x="148014" y="6469"/>
                  </a:lnTo>
                  <a:lnTo>
                    <a:pt x="141585" y="1959"/>
                  </a:lnTo>
                  <a:lnTo>
                    <a:pt x="138674" y="1186"/>
                  </a:lnTo>
                  <a:lnTo>
                    <a:pt x="132647" y="293"/>
                  </a:lnTo>
                  <a:lnTo>
                    <a:pt x="105298" y="293"/>
                  </a:lnTo>
                  <a:lnTo>
                    <a:pt x="96431" y="144"/>
                  </a:lnTo>
                  <a:close/>
                </a:path>
                <a:path w="155575" h="280670">
                  <a:moveTo>
                    <a:pt x="15145" y="22361"/>
                  </a:moveTo>
                  <a:lnTo>
                    <a:pt x="15197" y="23638"/>
                  </a:lnTo>
                  <a:lnTo>
                    <a:pt x="13594" y="25913"/>
                  </a:lnTo>
                  <a:lnTo>
                    <a:pt x="14695" y="25393"/>
                  </a:lnTo>
                  <a:lnTo>
                    <a:pt x="15911" y="24938"/>
                  </a:lnTo>
                  <a:lnTo>
                    <a:pt x="16572" y="24728"/>
                  </a:lnTo>
                  <a:lnTo>
                    <a:pt x="15423" y="23197"/>
                  </a:lnTo>
                  <a:lnTo>
                    <a:pt x="15145" y="22361"/>
                  </a:lnTo>
                  <a:close/>
                </a:path>
                <a:path w="155575" h="280670">
                  <a:moveTo>
                    <a:pt x="16572" y="24728"/>
                  </a:moveTo>
                  <a:lnTo>
                    <a:pt x="15911" y="24938"/>
                  </a:lnTo>
                  <a:lnTo>
                    <a:pt x="14695" y="25393"/>
                  </a:lnTo>
                  <a:lnTo>
                    <a:pt x="13594" y="25913"/>
                  </a:lnTo>
                  <a:lnTo>
                    <a:pt x="17461" y="25913"/>
                  </a:lnTo>
                  <a:lnTo>
                    <a:pt x="16572" y="24728"/>
                  </a:lnTo>
                  <a:close/>
                </a:path>
                <a:path w="155575" h="280670">
                  <a:moveTo>
                    <a:pt x="26544" y="22054"/>
                  </a:moveTo>
                  <a:lnTo>
                    <a:pt x="15043" y="22054"/>
                  </a:lnTo>
                  <a:lnTo>
                    <a:pt x="15423" y="23197"/>
                  </a:lnTo>
                  <a:lnTo>
                    <a:pt x="16572" y="24728"/>
                  </a:lnTo>
                  <a:lnTo>
                    <a:pt x="20005" y="23638"/>
                  </a:lnTo>
                  <a:lnTo>
                    <a:pt x="23140" y="22835"/>
                  </a:lnTo>
                  <a:lnTo>
                    <a:pt x="26544" y="22054"/>
                  </a:lnTo>
                  <a:close/>
                </a:path>
                <a:path w="155575" h="280670">
                  <a:moveTo>
                    <a:pt x="125782" y="14556"/>
                  </a:moveTo>
                  <a:lnTo>
                    <a:pt x="96509" y="14556"/>
                  </a:lnTo>
                  <a:lnTo>
                    <a:pt x="105188" y="14701"/>
                  </a:lnTo>
                  <a:lnTo>
                    <a:pt x="122402" y="14701"/>
                  </a:lnTo>
                  <a:lnTo>
                    <a:pt x="125782" y="14556"/>
                  </a:lnTo>
                  <a:close/>
                </a:path>
                <a:path w="155575" h="280670">
                  <a:moveTo>
                    <a:pt x="130667" y="0"/>
                  </a:moveTo>
                  <a:lnTo>
                    <a:pt x="128881" y="0"/>
                  </a:lnTo>
                  <a:lnTo>
                    <a:pt x="122122" y="293"/>
                  </a:lnTo>
                  <a:lnTo>
                    <a:pt x="132647" y="293"/>
                  </a:lnTo>
                  <a:lnTo>
                    <a:pt x="130667" y="0"/>
                  </a:lnTo>
                  <a:close/>
                </a:path>
              </a:pathLst>
            </a:custGeom>
            <a:solidFill>
              <a:srgbClr val="000000"/>
            </a:solidFill>
          </p:spPr>
          <p:txBody>
            <a:bodyPr wrap="square" lIns="0" tIns="0" rIns="0" bIns="0" rtlCol="0"/>
            <a:lstStyle/>
            <a:p>
              <a:endParaRPr/>
            </a:p>
          </p:txBody>
        </p:sp>
        <p:pic>
          <p:nvPicPr>
            <p:cNvPr id="85" name="object 85"/>
            <p:cNvPicPr/>
            <p:nvPr/>
          </p:nvPicPr>
          <p:blipFill>
            <a:blip r:embed="rId39" cstate="print"/>
            <a:stretch>
              <a:fillRect/>
            </a:stretch>
          </p:blipFill>
          <p:spPr>
            <a:xfrm>
              <a:off x="3576307" y="6415215"/>
              <a:ext cx="243459" cy="127260"/>
            </a:xfrm>
            <a:prstGeom prst="rect">
              <a:avLst/>
            </a:prstGeom>
          </p:spPr>
        </p:pic>
      </p:grpSp>
      <p:sp>
        <p:nvSpPr>
          <p:cNvPr id="86" name="object 86"/>
          <p:cNvSpPr/>
          <p:nvPr/>
        </p:nvSpPr>
        <p:spPr>
          <a:xfrm>
            <a:off x="3643636" y="4371197"/>
            <a:ext cx="153545" cy="248494"/>
          </a:xfrm>
          <a:custGeom>
            <a:avLst/>
            <a:gdLst/>
            <a:ahLst/>
            <a:cxnLst/>
            <a:rect l="l" t="t" r="r" b="b"/>
            <a:pathLst>
              <a:path w="179704" h="290829">
                <a:moveTo>
                  <a:pt x="51802" y="178023"/>
                </a:moveTo>
                <a:lnTo>
                  <a:pt x="46276" y="182879"/>
                </a:lnTo>
                <a:lnTo>
                  <a:pt x="44174" y="184149"/>
                </a:lnTo>
                <a:lnTo>
                  <a:pt x="34425" y="193039"/>
                </a:lnTo>
                <a:lnTo>
                  <a:pt x="8809" y="223519"/>
                </a:lnTo>
                <a:lnTo>
                  <a:pt x="0" y="253999"/>
                </a:lnTo>
                <a:lnTo>
                  <a:pt x="5" y="260349"/>
                </a:lnTo>
                <a:lnTo>
                  <a:pt x="16083" y="290829"/>
                </a:lnTo>
                <a:lnTo>
                  <a:pt x="30041" y="290829"/>
                </a:lnTo>
                <a:lnTo>
                  <a:pt x="33461" y="289559"/>
                </a:lnTo>
                <a:lnTo>
                  <a:pt x="40001" y="289559"/>
                </a:lnTo>
                <a:lnTo>
                  <a:pt x="43910" y="288289"/>
                </a:lnTo>
                <a:lnTo>
                  <a:pt x="46763" y="288289"/>
                </a:lnTo>
                <a:lnTo>
                  <a:pt x="54326" y="284479"/>
                </a:lnTo>
                <a:lnTo>
                  <a:pt x="58748" y="281939"/>
                </a:lnTo>
                <a:lnTo>
                  <a:pt x="64057" y="276859"/>
                </a:lnTo>
                <a:lnTo>
                  <a:pt x="19513" y="276859"/>
                </a:lnTo>
                <a:lnTo>
                  <a:pt x="18389" y="275589"/>
                </a:lnTo>
                <a:lnTo>
                  <a:pt x="15970" y="269239"/>
                </a:lnTo>
                <a:lnTo>
                  <a:pt x="15347" y="266699"/>
                </a:lnTo>
                <a:lnTo>
                  <a:pt x="14443" y="259079"/>
                </a:lnTo>
                <a:lnTo>
                  <a:pt x="14439" y="255269"/>
                </a:lnTo>
                <a:lnTo>
                  <a:pt x="15537" y="245109"/>
                </a:lnTo>
                <a:lnTo>
                  <a:pt x="35242" y="213359"/>
                </a:lnTo>
                <a:lnTo>
                  <a:pt x="41737" y="205739"/>
                </a:lnTo>
                <a:lnTo>
                  <a:pt x="44180" y="203199"/>
                </a:lnTo>
                <a:lnTo>
                  <a:pt x="53729" y="195579"/>
                </a:lnTo>
                <a:lnTo>
                  <a:pt x="56998" y="193039"/>
                </a:lnTo>
                <a:lnTo>
                  <a:pt x="59130" y="190919"/>
                </a:lnTo>
                <a:lnTo>
                  <a:pt x="53390" y="180339"/>
                </a:lnTo>
                <a:lnTo>
                  <a:pt x="51802" y="178023"/>
                </a:lnTo>
                <a:close/>
              </a:path>
              <a:path w="179704" h="290829">
                <a:moveTo>
                  <a:pt x="69732" y="180731"/>
                </a:moveTo>
                <a:lnTo>
                  <a:pt x="68620" y="181609"/>
                </a:lnTo>
                <a:lnTo>
                  <a:pt x="65935" y="184149"/>
                </a:lnTo>
                <a:lnTo>
                  <a:pt x="59130" y="190919"/>
                </a:lnTo>
                <a:lnTo>
                  <a:pt x="60280" y="193039"/>
                </a:lnTo>
                <a:lnTo>
                  <a:pt x="61793" y="195579"/>
                </a:lnTo>
                <a:lnTo>
                  <a:pt x="64935" y="204469"/>
                </a:lnTo>
                <a:lnTo>
                  <a:pt x="67654" y="231139"/>
                </a:lnTo>
                <a:lnTo>
                  <a:pt x="68249" y="240029"/>
                </a:lnTo>
                <a:lnTo>
                  <a:pt x="47390" y="271779"/>
                </a:lnTo>
                <a:lnTo>
                  <a:pt x="42482" y="274319"/>
                </a:lnTo>
                <a:lnTo>
                  <a:pt x="40568" y="274319"/>
                </a:lnTo>
                <a:lnTo>
                  <a:pt x="31906" y="275589"/>
                </a:lnTo>
                <a:lnTo>
                  <a:pt x="23840" y="275589"/>
                </a:lnTo>
                <a:lnTo>
                  <a:pt x="21793" y="276859"/>
                </a:lnTo>
                <a:lnTo>
                  <a:pt x="64057" y="276859"/>
                </a:lnTo>
                <a:lnTo>
                  <a:pt x="82722" y="243839"/>
                </a:lnTo>
                <a:lnTo>
                  <a:pt x="82636" y="240029"/>
                </a:lnTo>
                <a:lnTo>
                  <a:pt x="82052" y="231139"/>
                </a:lnTo>
                <a:lnTo>
                  <a:pt x="81930" y="220979"/>
                </a:lnTo>
                <a:lnTo>
                  <a:pt x="73183" y="186689"/>
                </a:lnTo>
                <a:lnTo>
                  <a:pt x="69732" y="180731"/>
                </a:lnTo>
                <a:close/>
              </a:path>
              <a:path w="179704" h="290829">
                <a:moveTo>
                  <a:pt x="62508" y="167949"/>
                </a:moveTo>
                <a:lnTo>
                  <a:pt x="59314" y="170179"/>
                </a:lnTo>
                <a:lnTo>
                  <a:pt x="56390" y="173989"/>
                </a:lnTo>
                <a:lnTo>
                  <a:pt x="51802" y="178023"/>
                </a:lnTo>
                <a:lnTo>
                  <a:pt x="53390" y="180339"/>
                </a:lnTo>
                <a:lnTo>
                  <a:pt x="59130" y="190919"/>
                </a:lnTo>
                <a:lnTo>
                  <a:pt x="65935" y="184149"/>
                </a:lnTo>
                <a:lnTo>
                  <a:pt x="68620" y="181609"/>
                </a:lnTo>
                <a:lnTo>
                  <a:pt x="69732" y="180731"/>
                </a:lnTo>
                <a:lnTo>
                  <a:pt x="65826" y="173989"/>
                </a:lnTo>
                <a:lnTo>
                  <a:pt x="63088" y="168909"/>
                </a:lnTo>
                <a:lnTo>
                  <a:pt x="62508" y="167949"/>
                </a:lnTo>
                <a:close/>
              </a:path>
              <a:path w="179704" h="290829">
                <a:moveTo>
                  <a:pt x="131906" y="121919"/>
                </a:moveTo>
                <a:lnTo>
                  <a:pt x="124352" y="126999"/>
                </a:lnTo>
                <a:lnTo>
                  <a:pt x="121842" y="128269"/>
                </a:lnTo>
                <a:lnTo>
                  <a:pt x="118701" y="130809"/>
                </a:lnTo>
                <a:lnTo>
                  <a:pt x="103789" y="140969"/>
                </a:lnTo>
                <a:lnTo>
                  <a:pt x="96216" y="146049"/>
                </a:lnTo>
                <a:lnTo>
                  <a:pt x="87069" y="151129"/>
                </a:lnTo>
                <a:lnTo>
                  <a:pt x="84543" y="153669"/>
                </a:lnTo>
                <a:lnTo>
                  <a:pt x="76870" y="158749"/>
                </a:lnTo>
                <a:lnTo>
                  <a:pt x="70015" y="162559"/>
                </a:lnTo>
                <a:lnTo>
                  <a:pt x="66588" y="165099"/>
                </a:lnTo>
                <a:lnTo>
                  <a:pt x="62508" y="167949"/>
                </a:lnTo>
                <a:lnTo>
                  <a:pt x="63088" y="168909"/>
                </a:lnTo>
                <a:lnTo>
                  <a:pt x="65826" y="173989"/>
                </a:lnTo>
                <a:lnTo>
                  <a:pt x="69732" y="180731"/>
                </a:lnTo>
                <a:lnTo>
                  <a:pt x="78224" y="173989"/>
                </a:lnTo>
                <a:lnTo>
                  <a:pt x="89909" y="166369"/>
                </a:lnTo>
                <a:lnTo>
                  <a:pt x="92420" y="165099"/>
                </a:lnTo>
                <a:lnTo>
                  <a:pt x="108470" y="154939"/>
                </a:lnTo>
                <a:lnTo>
                  <a:pt x="111773" y="152399"/>
                </a:lnTo>
                <a:lnTo>
                  <a:pt x="126650" y="142239"/>
                </a:lnTo>
                <a:lnTo>
                  <a:pt x="130775" y="139699"/>
                </a:lnTo>
                <a:lnTo>
                  <a:pt x="134614" y="137159"/>
                </a:lnTo>
                <a:lnTo>
                  <a:pt x="142947" y="133349"/>
                </a:lnTo>
                <a:lnTo>
                  <a:pt x="145469" y="130809"/>
                </a:lnTo>
                <a:lnTo>
                  <a:pt x="152642" y="125729"/>
                </a:lnTo>
                <a:lnTo>
                  <a:pt x="155683" y="123189"/>
                </a:lnTo>
                <a:lnTo>
                  <a:pt x="131860" y="123189"/>
                </a:lnTo>
                <a:lnTo>
                  <a:pt x="131906" y="121919"/>
                </a:lnTo>
                <a:close/>
              </a:path>
              <a:path w="179704" h="290829">
                <a:moveTo>
                  <a:pt x="124846" y="0"/>
                </a:moveTo>
                <a:lnTo>
                  <a:pt x="121334" y="0"/>
                </a:lnTo>
                <a:lnTo>
                  <a:pt x="116119" y="1269"/>
                </a:lnTo>
                <a:lnTo>
                  <a:pt x="111412" y="3809"/>
                </a:lnTo>
                <a:lnTo>
                  <a:pt x="107317" y="5079"/>
                </a:lnTo>
                <a:lnTo>
                  <a:pt x="103948" y="7619"/>
                </a:lnTo>
                <a:lnTo>
                  <a:pt x="103182" y="8889"/>
                </a:lnTo>
                <a:lnTo>
                  <a:pt x="96940" y="13969"/>
                </a:lnTo>
                <a:lnTo>
                  <a:pt x="95995" y="13969"/>
                </a:lnTo>
                <a:lnTo>
                  <a:pt x="93027" y="16509"/>
                </a:lnTo>
                <a:lnTo>
                  <a:pt x="86803" y="21589"/>
                </a:lnTo>
                <a:lnTo>
                  <a:pt x="82026" y="25399"/>
                </a:lnTo>
                <a:lnTo>
                  <a:pt x="73351" y="31749"/>
                </a:lnTo>
                <a:lnTo>
                  <a:pt x="68903" y="35559"/>
                </a:lnTo>
                <a:lnTo>
                  <a:pt x="43548" y="66039"/>
                </a:lnTo>
                <a:lnTo>
                  <a:pt x="29254" y="109219"/>
                </a:lnTo>
                <a:lnTo>
                  <a:pt x="29230" y="113029"/>
                </a:lnTo>
                <a:lnTo>
                  <a:pt x="29335" y="124459"/>
                </a:lnTo>
                <a:lnTo>
                  <a:pt x="28913" y="130809"/>
                </a:lnTo>
                <a:lnTo>
                  <a:pt x="39344" y="158749"/>
                </a:lnTo>
                <a:lnTo>
                  <a:pt x="44766" y="166369"/>
                </a:lnTo>
                <a:lnTo>
                  <a:pt x="45716" y="168909"/>
                </a:lnTo>
                <a:lnTo>
                  <a:pt x="50778" y="176529"/>
                </a:lnTo>
                <a:lnTo>
                  <a:pt x="51802" y="178023"/>
                </a:lnTo>
                <a:lnTo>
                  <a:pt x="56390" y="173989"/>
                </a:lnTo>
                <a:lnTo>
                  <a:pt x="59314" y="170179"/>
                </a:lnTo>
                <a:lnTo>
                  <a:pt x="62508" y="167949"/>
                </a:lnTo>
                <a:lnTo>
                  <a:pt x="57715" y="160019"/>
                </a:lnTo>
                <a:lnTo>
                  <a:pt x="56667" y="158749"/>
                </a:lnTo>
                <a:lnTo>
                  <a:pt x="51426" y="151129"/>
                </a:lnTo>
                <a:lnTo>
                  <a:pt x="50272" y="149859"/>
                </a:lnTo>
                <a:lnTo>
                  <a:pt x="46743" y="143509"/>
                </a:lnTo>
                <a:lnTo>
                  <a:pt x="44933" y="139699"/>
                </a:lnTo>
                <a:lnTo>
                  <a:pt x="44093" y="138429"/>
                </a:lnTo>
                <a:lnTo>
                  <a:pt x="43318" y="134619"/>
                </a:lnTo>
                <a:lnTo>
                  <a:pt x="43366" y="130809"/>
                </a:lnTo>
                <a:lnTo>
                  <a:pt x="43765" y="124459"/>
                </a:lnTo>
                <a:lnTo>
                  <a:pt x="43656" y="114299"/>
                </a:lnTo>
                <a:lnTo>
                  <a:pt x="55779" y="73659"/>
                </a:lnTo>
                <a:lnTo>
                  <a:pt x="58863" y="69849"/>
                </a:lnTo>
                <a:lnTo>
                  <a:pt x="66368" y="59689"/>
                </a:lnTo>
                <a:lnTo>
                  <a:pt x="70438" y="54609"/>
                </a:lnTo>
                <a:lnTo>
                  <a:pt x="78679" y="46989"/>
                </a:lnTo>
                <a:lnTo>
                  <a:pt x="82847" y="43179"/>
                </a:lnTo>
                <a:lnTo>
                  <a:pt x="91029" y="36829"/>
                </a:lnTo>
                <a:lnTo>
                  <a:pt x="92468" y="35559"/>
                </a:lnTo>
                <a:lnTo>
                  <a:pt x="95446" y="33019"/>
                </a:lnTo>
                <a:lnTo>
                  <a:pt x="101701" y="27939"/>
                </a:lnTo>
                <a:lnTo>
                  <a:pt x="105039" y="25399"/>
                </a:lnTo>
                <a:lnTo>
                  <a:pt x="106136" y="25399"/>
                </a:lnTo>
                <a:lnTo>
                  <a:pt x="110920" y="21182"/>
                </a:lnTo>
                <a:lnTo>
                  <a:pt x="113507" y="12699"/>
                </a:lnTo>
                <a:lnTo>
                  <a:pt x="114007" y="11429"/>
                </a:lnTo>
                <a:lnTo>
                  <a:pt x="116102" y="7619"/>
                </a:lnTo>
                <a:lnTo>
                  <a:pt x="130827" y="7619"/>
                </a:lnTo>
                <a:lnTo>
                  <a:pt x="130690" y="6349"/>
                </a:lnTo>
                <a:lnTo>
                  <a:pt x="127397" y="1269"/>
                </a:lnTo>
                <a:lnTo>
                  <a:pt x="124846" y="0"/>
                </a:lnTo>
                <a:close/>
              </a:path>
              <a:path w="179704" h="290829">
                <a:moveTo>
                  <a:pt x="167142" y="74929"/>
                </a:moveTo>
                <a:lnTo>
                  <a:pt x="127539" y="74929"/>
                </a:lnTo>
                <a:lnTo>
                  <a:pt x="121869" y="76199"/>
                </a:lnTo>
                <a:lnTo>
                  <a:pt x="112120" y="80009"/>
                </a:lnTo>
                <a:lnTo>
                  <a:pt x="108235" y="82549"/>
                </a:lnTo>
                <a:lnTo>
                  <a:pt x="92251" y="91439"/>
                </a:lnTo>
                <a:lnTo>
                  <a:pt x="87454" y="95249"/>
                </a:lnTo>
                <a:lnTo>
                  <a:pt x="81584" y="99059"/>
                </a:lnTo>
                <a:lnTo>
                  <a:pt x="77725" y="102869"/>
                </a:lnTo>
                <a:lnTo>
                  <a:pt x="73442" y="105409"/>
                </a:lnTo>
                <a:lnTo>
                  <a:pt x="68104" y="110489"/>
                </a:lnTo>
                <a:lnTo>
                  <a:pt x="47687" y="128269"/>
                </a:lnTo>
                <a:lnTo>
                  <a:pt x="47337" y="133349"/>
                </a:lnTo>
                <a:lnTo>
                  <a:pt x="52517" y="138429"/>
                </a:lnTo>
                <a:lnTo>
                  <a:pt x="57066" y="139699"/>
                </a:lnTo>
                <a:lnTo>
                  <a:pt x="62952" y="134619"/>
                </a:lnTo>
                <a:lnTo>
                  <a:pt x="77449" y="121919"/>
                </a:lnTo>
                <a:lnTo>
                  <a:pt x="82599" y="116839"/>
                </a:lnTo>
                <a:lnTo>
                  <a:pt x="86674" y="113029"/>
                </a:lnTo>
                <a:lnTo>
                  <a:pt x="95644" y="106679"/>
                </a:lnTo>
                <a:lnTo>
                  <a:pt x="99998" y="104139"/>
                </a:lnTo>
                <a:lnTo>
                  <a:pt x="114832" y="95249"/>
                </a:lnTo>
                <a:lnTo>
                  <a:pt x="118148" y="93979"/>
                </a:lnTo>
                <a:lnTo>
                  <a:pt x="125716" y="90169"/>
                </a:lnTo>
                <a:lnTo>
                  <a:pt x="130267" y="90169"/>
                </a:lnTo>
                <a:lnTo>
                  <a:pt x="137165" y="88899"/>
                </a:lnTo>
                <a:lnTo>
                  <a:pt x="164118" y="88899"/>
                </a:lnTo>
                <a:lnTo>
                  <a:pt x="164023" y="87629"/>
                </a:lnTo>
                <a:lnTo>
                  <a:pt x="179113" y="87629"/>
                </a:lnTo>
                <a:lnTo>
                  <a:pt x="179019" y="82549"/>
                </a:lnTo>
                <a:lnTo>
                  <a:pt x="173577" y="77469"/>
                </a:lnTo>
                <a:lnTo>
                  <a:pt x="171287" y="76199"/>
                </a:lnTo>
                <a:lnTo>
                  <a:pt x="167142" y="74929"/>
                </a:lnTo>
                <a:close/>
              </a:path>
              <a:path w="179704" h="290829">
                <a:moveTo>
                  <a:pt x="164099" y="87711"/>
                </a:moveTo>
                <a:lnTo>
                  <a:pt x="160888" y="99059"/>
                </a:lnTo>
                <a:lnTo>
                  <a:pt x="160030" y="100329"/>
                </a:lnTo>
                <a:lnTo>
                  <a:pt x="157772" y="102869"/>
                </a:lnTo>
                <a:lnTo>
                  <a:pt x="156712" y="102869"/>
                </a:lnTo>
                <a:lnTo>
                  <a:pt x="152449" y="106679"/>
                </a:lnTo>
                <a:lnTo>
                  <a:pt x="147951" y="111759"/>
                </a:lnTo>
                <a:lnTo>
                  <a:pt x="143793" y="114299"/>
                </a:lnTo>
                <a:lnTo>
                  <a:pt x="137473" y="119379"/>
                </a:lnTo>
                <a:lnTo>
                  <a:pt x="135225" y="120649"/>
                </a:lnTo>
                <a:lnTo>
                  <a:pt x="131860" y="123189"/>
                </a:lnTo>
                <a:lnTo>
                  <a:pt x="155683" y="123189"/>
                </a:lnTo>
                <a:lnTo>
                  <a:pt x="157204" y="121919"/>
                </a:lnTo>
                <a:lnTo>
                  <a:pt x="164056" y="115569"/>
                </a:lnTo>
                <a:lnTo>
                  <a:pt x="166458" y="114299"/>
                </a:lnTo>
                <a:lnTo>
                  <a:pt x="167656" y="113029"/>
                </a:lnTo>
                <a:lnTo>
                  <a:pt x="170754" y="110489"/>
                </a:lnTo>
                <a:lnTo>
                  <a:pt x="172170" y="107949"/>
                </a:lnTo>
                <a:lnTo>
                  <a:pt x="175803" y="102869"/>
                </a:lnTo>
                <a:lnTo>
                  <a:pt x="177246" y="100329"/>
                </a:lnTo>
                <a:lnTo>
                  <a:pt x="179137" y="88899"/>
                </a:lnTo>
                <a:lnTo>
                  <a:pt x="165215" y="88899"/>
                </a:lnTo>
                <a:lnTo>
                  <a:pt x="164099" y="87711"/>
                </a:lnTo>
                <a:close/>
              </a:path>
              <a:path w="179704" h="290829">
                <a:moveTo>
                  <a:pt x="179113" y="87629"/>
                </a:moveTo>
                <a:lnTo>
                  <a:pt x="164097" y="87629"/>
                </a:lnTo>
                <a:lnTo>
                  <a:pt x="165215" y="88899"/>
                </a:lnTo>
                <a:lnTo>
                  <a:pt x="179137" y="88899"/>
                </a:lnTo>
                <a:lnTo>
                  <a:pt x="179113" y="87629"/>
                </a:lnTo>
                <a:close/>
              </a:path>
              <a:path w="179704" h="290829">
                <a:moveTo>
                  <a:pt x="130827" y="7619"/>
                </a:moveTo>
                <a:lnTo>
                  <a:pt x="116333" y="7619"/>
                </a:lnTo>
                <a:lnTo>
                  <a:pt x="116032" y="8889"/>
                </a:lnTo>
                <a:lnTo>
                  <a:pt x="116135" y="10159"/>
                </a:lnTo>
                <a:lnTo>
                  <a:pt x="118925" y="13969"/>
                </a:lnTo>
                <a:lnTo>
                  <a:pt x="120916" y="15239"/>
                </a:lnTo>
                <a:lnTo>
                  <a:pt x="120291" y="15239"/>
                </a:lnTo>
                <a:lnTo>
                  <a:pt x="117097" y="16509"/>
                </a:lnTo>
                <a:lnTo>
                  <a:pt x="114663" y="17779"/>
                </a:lnTo>
                <a:lnTo>
                  <a:pt x="112574" y="19049"/>
                </a:lnTo>
                <a:lnTo>
                  <a:pt x="111898" y="20319"/>
                </a:lnTo>
                <a:lnTo>
                  <a:pt x="110920" y="21182"/>
                </a:lnTo>
                <a:lnTo>
                  <a:pt x="110408" y="22859"/>
                </a:lnTo>
                <a:lnTo>
                  <a:pt x="109759" y="25399"/>
                </a:lnTo>
                <a:lnTo>
                  <a:pt x="107170" y="31749"/>
                </a:lnTo>
                <a:lnTo>
                  <a:pt x="106225" y="35559"/>
                </a:lnTo>
                <a:lnTo>
                  <a:pt x="105702" y="36829"/>
                </a:lnTo>
                <a:lnTo>
                  <a:pt x="104761" y="40639"/>
                </a:lnTo>
                <a:lnTo>
                  <a:pt x="104277" y="41909"/>
                </a:lnTo>
                <a:lnTo>
                  <a:pt x="103426" y="45719"/>
                </a:lnTo>
                <a:lnTo>
                  <a:pt x="102664" y="49529"/>
                </a:lnTo>
                <a:lnTo>
                  <a:pt x="101091" y="57149"/>
                </a:lnTo>
                <a:lnTo>
                  <a:pt x="99315" y="67309"/>
                </a:lnTo>
                <a:lnTo>
                  <a:pt x="101866" y="69849"/>
                </a:lnTo>
                <a:lnTo>
                  <a:pt x="109679" y="72389"/>
                </a:lnTo>
                <a:lnTo>
                  <a:pt x="113460" y="69849"/>
                </a:lnTo>
                <a:lnTo>
                  <a:pt x="114217" y="66039"/>
                </a:lnTo>
                <a:lnTo>
                  <a:pt x="115470" y="58419"/>
                </a:lnTo>
                <a:lnTo>
                  <a:pt x="116822" y="52069"/>
                </a:lnTo>
                <a:lnTo>
                  <a:pt x="117510" y="49529"/>
                </a:lnTo>
                <a:lnTo>
                  <a:pt x="118289" y="45719"/>
                </a:lnTo>
                <a:lnTo>
                  <a:pt x="118718" y="43179"/>
                </a:lnTo>
                <a:lnTo>
                  <a:pt x="119514" y="40639"/>
                </a:lnTo>
                <a:lnTo>
                  <a:pt x="121768" y="34289"/>
                </a:lnTo>
                <a:lnTo>
                  <a:pt x="123785" y="27939"/>
                </a:lnTo>
                <a:lnTo>
                  <a:pt x="126156" y="20319"/>
                </a:lnTo>
                <a:lnTo>
                  <a:pt x="126831" y="19049"/>
                </a:lnTo>
                <a:lnTo>
                  <a:pt x="127168" y="17779"/>
                </a:lnTo>
                <a:lnTo>
                  <a:pt x="129259" y="13969"/>
                </a:lnTo>
                <a:lnTo>
                  <a:pt x="130023" y="11429"/>
                </a:lnTo>
                <a:lnTo>
                  <a:pt x="130285" y="11429"/>
                </a:lnTo>
                <a:lnTo>
                  <a:pt x="130827" y="7619"/>
                </a:lnTo>
                <a:close/>
              </a:path>
              <a:path w="179704" h="290829">
                <a:moveTo>
                  <a:pt x="116333" y="7619"/>
                </a:moveTo>
                <a:lnTo>
                  <a:pt x="116102" y="7619"/>
                </a:lnTo>
                <a:lnTo>
                  <a:pt x="114007" y="11429"/>
                </a:lnTo>
                <a:lnTo>
                  <a:pt x="113507" y="12699"/>
                </a:lnTo>
                <a:lnTo>
                  <a:pt x="110920" y="21182"/>
                </a:lnTo>
                <a:lnTo>
                  <a:pt x="111898" y="20319"/>
                </a:lnTo>
                <a:lnTo>
                  <a:pt x="112574" y="19049"/>
                </a:lnTo>
                <a:lnTo>
                  <a:pt x="114663" y="17779"/>
                </a:lnTo>
                <a:lnTo>
                  <a:pt x="117097" y="16509"/>
                </a:lnTo>
                <a:lnTo>
                  <a:pt x="120291" y="15239"/>
                </a:lnTo>
                <a:lnTo>
                  <a:pt x="120916" y="15239"/>
                </a:lnTo>
                <a:lnTo>
                  <a:pt x="118925" y="13969"/>
                </a:lnTo>
                <a:lnTo>
                  <a:pt x="116135" y="10159"/>
                </a:lnTo>
                <a:lnTo>
                  <a:pt x="116032" y="8889"/>
                </a:lnTo>
                <a:lnTo>
                  <a:pt x="116333" y="7619"/>
                </a:lnTo>
                <a:close/>
              </a:path>
            </a:pathLst>
          </a:custGeom>
          <a:solidFill>
            <a:srgbClr val="000000"/>
          </a:solidFill>
        </p:spPr>
        <p:txBody>
          <a:bodyPr wrap="square" lIns="0" tIns="0" rIns="0" bIns="0" rtlCol="0"/>
          <a:lstStyle/>
          <a:p>
            <a:endParaRPr/>
          </a:p>
        </p:txBody>
      </p:sp>
      <p:sp>
        <p:nvSpPr>
          <p:cNvPr id="87" name="object 87"/>
          <p:cNvSpPr/>
          <p:nvPr/>
        </p:nvSpPr>
        <p:spPr>
          <a:xfrm>
            <a:off x="3551328" y="4960478"/>
            <a:ext cx="149747" cy="233845"/>
          </a:xfrm>
          <a:custGeom>
            <a:avLst/>
            <a:gdLst/>
            <a:ahLst/>
            <a:cxnLst/>
            <a:rect l="l" t="t" r="r" b="b"/>
            <a:pathLst>
              <a:path w="175260" h="273685">
                <a:moveTo>
                  <a:pt x="44938" y="252542"/>
                </a:moveTo>
                <a:lnTo>
                  <a:pt x="37884" y="252736"/>
                </a:lnTo>
                <a:lnTo>
                  <a:pt x="16579" y="252929"/>
                </a:lnTo>
                <a:lnTo>
                  <a:pt x="11257" y="253075"/>
                </a:lnTo>
                <a:lnTo>
                  <a:pt x="4639" y="254002"/>
                </a:lnTo>
                <a:lnTo>
                  <a:pt x="2973" y="254483"/>
                </a:lnTo>
                <a:lnTo>
                  <a:pt x="128" y="259433"/>
                </a:lnTo>
                <a:lnTo>
                  <a:pt x="186" y="261145"/>
                </a:lnTo>
                <a:lnTo>
                  <a:pt x="305" y="263631"/>
                </a:lnTo>
                <a:lnTo>
                  <a:pt x="1866" y="265672"/>
                </a:lnTo>
                <a:lnTo>
                  <a:pt x="3637" y="267199"/>
                </a:lnTo>
                <a:lnTo>
                  <a:pt x="5041" y="267798"/>
                </a:lnTo>
                <a:lnTo>
                  <a:pt x="6395" y="268269"/>
                </a:lnTo>
                <a:lnTo>
                  <a:pt x="9794" y="269699"/>
                </a:lnTo>
                <a:lnTo>
                  <a:pt x="23171" y="273283"/>
                </a:lnTo>
                <a:lnTo>
                  <a:pt x="24996" y="273263"/>
                </a:lnTo>
                <a:lnTo>
                  <a:pt x="31706" y="272900"/>
                </a:lnTo>
                <a:lnTo>
                  <a:pt x="61559" y="272900"/>
                </a:lnTo>
                <a:lnTo>
                  <a:pt x="64621" y="272752"/>
                </a:lnTo>
                <a:lnTo>
                  <a:pt x="67496" y="272493"/>
                </a:lnTo>
                <a:lnTo>
                  <a:pt x="77631" y="271372"/>
                </a:lnTo>
                <a:lnTo>
                  <a:pt x="98873" y="269257"/>
                </a:lnTo>
                <a:lnTo>
                  <a:pt x="105619" y="268700"/>
                </a:lnTo>
                <a:lnTo>
                  <a:pt x="108097" y="268434"/>
                </a:lnTo>
                <a:lnTo>
                  <a:pt x="110538" y="267991"/>
                </a:lnTo>
                <a:lnTo>
                  <a:pt x="11183" y="267991"/>
                </a:lnTo>
                <a:lnTo>
                  <a:pt x="11512" y="267662"/>
                </a:lnTo>
                <a:lnTo>
                  <a:pt x="9055" y="267662"/>
                </a:lnTo>
                <a:lnTo>
                  <a:pt x="9270" y="267624"/>
                </a:lnTo>
                <a:lnTo>
                  <a:pt x="10136" y="267336"/>
                </a:lnTo>
                <a:lnTo>
                  <a:pt x="11496" y="266981"/>
                </a:lnTo>
                <a:lnTo>
                  <a:pt x="14279" y="262140"/>
                </a:lnTo>
                <a:lnTo>
                  <a:pt x="14138" y="258067"/>
                </a:lnTo>
                <a:lnTo>
                  <a:pt x="12599" y="256058"/>
                </a:lnTo>
                <a:lnTo>
                  <a:pt x="10967" y="254654"/>
                </a:lnTo>
                <a:lnTo>
                  <a:pt x="10109" y="254303"/>
                </a:lnTo>
                <a:lnTo>
                  <a:pt x="11903" y="254303"/>
                </a:lnTo>
                <a:lnTo>
                  <a:pt x="11183" y="253583"/>
                </a:lnTo>
                <a:lnTo>
                  <a:pt x="46039" y="253583"/>
                </a:lnTo>
                <a:lnTo>
                  <a:pt x="44938" y="252542"/>
                </a:lnTo>
                <a:close/>
              </a:path>
              <a:path w="175260" h="273685">
                <a:moveTo>
                  <a:pt x="61559" y="272900"/>
                </a:moveTo>
                <a:lnTo>
                  <a:pt x="31706" y="272900"/>
                </a:lnTo>
                <a:lnTo>
                  <a:pt x="48574" y="272912"/>
                </a:lnTo>
                <a:lnTo>
                  <a:pt x="56235" y="273039"/>
                </a:lnTo>
                <a:lnTo>
                  <a:pt x="58656" y="273039"/>
                </a:lnTo>
                <a:lnTo>
                  <a:pt x="61559" y="272900"/>
                </a:lnTo>
                <a:close/>
              </a:path>
              <a:path w="175260" h="273685">
                <a:moveTo>
                  <a:pt x="5986" y="253583"/>
                </a:moveTo>
                <a:lnTo>
                  <a:pt x="3225" y="253583"/>
                </a:lnTo>
                <a:lnTo>
                  <a:pt x="0" y="256807"/>
                </a:lnTo>
                <a:lnTo>
                  <a:pt x="0" y="264765"/>
                </a:lnTo>
                <a:lnTo>
                  <a:pt x="3225" y="267991"/>
                </a:lnTo>
                <a:lnTo>
                  <a:pt x="5596" y="267991"/>
                </a:lnTo>
                <a:lnTo>
                  <a:pt x="5041" y="267798"/>
                </a:lnTo>
                <a:lnTo>
                  <a:pt x="3637" y="267199"/>
                </a:lnTo>
                <a:lnTo>
                  <a:pt x="1866" y="265672"/>
                </a:lnTo>
                <a:lnTo>
                  <a:pt x="305" y="263631"/>
                </a:lnTo>
                <a:lnTo>
                  <a:pt x="186" y="261145"/>
                </a:lnTo>
                <a:lnTo>
                  <a:pt x="128" y="259433"/>
                </a:lnTo>
                <a:lnTo>
                  <a:pt x="2973" y="254483"/>
                </a:lnTo>
                <a:lnTo>
                  <a:pt x="4639" y="254002"/>
                </a:lnTo>
                <a:lnTo>
                  <a:pt x="5689" y="253641"/>
                </a:lnTo>
                <a:lnTo>
                  <a:pt x="5986" y="253583"/>
                </a:lnTo>
                <a:close/>
              </a:path>
              <a:path w="175260" h="273685">
                <a:moveTo>
                  <a:pt x="48329" y="258501"/>
                </a:moveTo>
                <a:lnTo>
                  <a:pt x="48470" y="263631"/>
                </a:lnTo>
                <a:lnTo>
                  <a:pt x="45335" y="266945"/>
                </a:lnTo>
                <a:lnTo>
                  <a:pt x="38146" y="267143"/>
                </a:lnTo>
                <a:lnTo>
                  <a:pt x="16844" y="267336"/>
                </a:lnTo>
                <a:lnTo>
                  <a:pt x="11693" y="267481"/>
                </a:lnTo>
                <a:lnTo>
                  <a:pt x="11183" y="267991"/>
                </a:lnTo>
                <a:lnTo>
                  <a:pt x="110538" y="267991"/>
                </a:lnTo>
                <a:lnTo>
                  <a:pt x="137252" y="258827"/>
                </a:lnTo>
                <a:lnTo>
                  <a:pt x="137638" y="258627"/>
                </a:lnTo>
                <a:lnTo>
                  <a:pt x="56168" y="258627"/>
                </a:lnTo>
                <a:lnTo>
                  <a:pt x="48329" y="258501"/>
                </a:lnTo>
                <a:close/>
              </a:path>
              <a:path w="175260" h="273685">
                <a:moveTo>
                  <a:pt x="10109" y="254303"/>
                </a:moveTo>
                <a:lnTo>
                  <a:pt x="10976" y="254661"/>
                </a:lnTo>
                <a:lnTo>
                  <a:pt x="12599" y="256058"/>
                </a:lnTo>
                <a:lnTo>
                  <a:pt x="14138" y="258067"/>
                </a:lnTo>
                <a:lnTo>
                  <a:pt x="14279" y="262140"/>
                </a:lnTo>
                <a:lnTo>
                  <a:pt x="11496" y="266981"/>
                </a:lnTo>
                <a:lnTo>
                  <a:pt x="10039" y="267361"/>
                </a:lnTo>
                <a:lnTo>
                  <a:pt x="9270" y="267624"/>
                </a:lnTo>
                <a:lnTo>
                  <a:pt x="9055" y="267662"/>
                </a:lnTo>
                <a:lnTo>
                  <a:pt x="10487" y="267535"/>
                </a:lnTo>
                <a:lnTo>
                  <a:pt x="11693" y="267481"/>
                </a:lnTo>
                <a:lnTo>
                  <a:pt x="14408" y="264765"/>
                </a:lnTo>
                <a:lnTo>
                  <a:pt x="14408" y="256807"/>
                </a:lnTo>
                <a:lnTo>
                  <a:pt x="13048" y="255448"/>
                </a:lnTo>
                <a:lnTo>
                  <a:pt x="11130" y="254654"/>
                </a:lnTo>
                <a:lnTo>
                  <a:pt x="10109" y="254303"/>
                </a:lnTo>
                <a:close/>
              </a:path>
              <a:path w="175260" h="273685">
                <a:moveTo>
                  <a:pt x="11693" y="267481"/>
                </a:moveTo>
                <a:lnTo>
                  <a:pt x="10487" y="267535"/>
                </a:lnTo>
                <a:lnTo>
                  <a:pt x="9055" y="267662"/>
                </a:lnTo>
                <a:lnTo>
                  <a:pt x="11512" y="267662"/>
                </a:lnTo>
                <a:lnTo>
                  <a:pt x="11693" y="267481"/>
                </a:lnTo>
                <a:close/>
              </a:path>
              <a:path w="175260" h="273685">
                <a:moveTo>
                  <a:pt x="13048" y="255448"/>
                </a:moveTo>
                <a:lnTo>
                  <a:pt x="14408" y="256807"/>
                </a:lnTo>
                <a:lnTo>
                  <a:pt x="14408" y="264765"/>
                </a:lnTo>
                <a:lnTo>
                  <a:pt x="11693" y="267481"/>
                </a:lnTo>
                <a:lnTo>
                  <a:pt x="16844" y="267336"/>
                </a:lnTo>
                <a:lnTo>
                  <a:pt x="38146" y="267143"/>
                </a:lnTo>
                <a:lnTo>
                  <a:pt x="45336" y="266943"/>
                </a:lnTo>
                <a:lnTo>
                  <a:pt x="48470" y="263631"/>
                </a:lnTo>
                <a:lnTo>
                  <a:pt x="48338" y="258841"/>
                </a:lnTo>
                <a:lnTo>
                  <a:pt x="23826" y="258841"/>
                </a:lnTo>
                <a:lnTo>
                  <a:pt x="21970" y="258594"/>
                </a:lnTo>
                <a:lnTo>
                  <a:pt x="21203" y="258462"/>
                </a:lnTo>
                <a:lnTo>
                  <a:pt x="20061" y="258141"/>
                </a:lnTo>
                <a:lnTo>
                  <a:pt x="18111" y="257472"/>
                </a:lnTo>
                <a:lnTo>
                  <a:pt x="15286" y="256377"/>
                </a:lnTo>
                <a:lnTo>
                  <a:pt x="13048" y="255448"/>
                </a:lnTo>
                <a:close/>
              </a:path>
              <a:path w="175260" h="273685">
                <a:moveTo>
                  <a:pt x="46039" y="253583"/>
                </a:moveTo>
                <a:lnTo>
                  <a:pt x="11183" y="253583"/>
                </a:lnTo>
                <a:lnTo>
                  <a:pt x="13048" y="255448"/>
                </a:lnTo>
                <a:lnTo>
                  <a:pt x="23826" y="258841"/>
                </a:lnTo>
                <a:lnTo>
                  <a:pt x="25073" y="258827"/>
                </a:lnTo>
                <a:lnTo>
                  <a:pt x="31352" y="258490"/>
                </a:lnTo>
                <a:lnTo>
                  <a:pt x="48328" y="258490"/>
                </a:lnTo>
                <a:lnTo>
                  <a:pt x="48251" y="255676"/>
                </a:lnTo>
                <a:lnTo>
                  <a:pt x="46039" y="253583"/>
                </a:lnTo>
                <a:close/>
              </a:path>
              <a:path w="175260" h="273685">
                <a:moveTo>
                  <a:pt x="47636" y="258490"/>
                </a:moveTo>
                <a:lnTo>
                  <a:pt x="31352" y="258490"/>
                </a:lnTo>
                <a:lnTo>
                  <a:pt x="25073" y="258827"/>
                </a:lnTo>
                <a:lnTo>
                  <a:pt x="23826" y="258841"/>
                </a:lnTo>
                <a:lnTo>
                  <a:pt x="48338" y="258841"/>
                </a:lnTo>
                <a:lnTo>
                  <a:pt x="48329" y="258501"/>
                </a:lnTo>
                <a:lnTo>
                  <a:pt x="47636" y="258490"/>
                </a:lnTo>
                <a:close/>
              </a:path>
              <a:path w="175260" h="273685">
                <a:moveTo>
                  <a:pt x="131842" y="245405"/>
                </a:moveTo>
                <a:lnTo>
                  <a:pt x="129497" y="246631"/>
                </a:lnTo>
                <a:lnTo>
                  <a:pt x="126749" y="248192"/>
                </a:lnTo>
                <a:lnTo>
                  <a:pt x="123979" y="249450"/>
                </a:lnTo>
                <a:lnTo>
                  <a:pt x="94574" y="255176"/>
                </a:lnTo>
                <a:lnTo>
                  <a:pt x="66193" y="258141"/>
                </a:lnTo>
                <a:lnTo>
                  <a:pt x="63566" y="258378"/>
                </a:lnTo>
                <a:lnTo>
                  <a:pt x="58374" y="258627"/>
                </a:lnTo>
                <a:lnTo>
                  <a:pt x="137638" y="258627"/>
                </a:lnTo>
                <a:lnTo>
                  <a:pt x="141805" y="256477"/>
                </a:lnTo>
                <a:lnTo>
                  <a:pt x="143582" y="255236"/>
                </a:lnTo>
                <a:lnTo>
                  <a:pt x="146603" y="249450"/>
                </a:lnTo>
                <a:lnTo>
                  <a:pt x="146563" y="246824"/>
                </a:lnTo>
                <a:lnTo>
                  <a:pt x="131996" y="246824"/>
                </a:lnTo>
                <a:lnTo>
                  <a:pt x="131842" y="245405"/>
                </a:lnTo>
                <a:close/>
              </a:path>
              <a:path w="175260" h="273685">
                <a:moveTo>
                  <a:pt x="48328" y="258490"/>
                </a:moveTo>
                <a:lnTo>
                  <a:pt x="47636" y="258490"/>
                </a:lnTo>
                <a:lnTo>
                  <a:pt x="48329" y="258501"/>
                </a:lnTo>
                <a:close/>
              </a:path>
              <a:path w="175260" h="273685">
                <a:moveTo>
                  <a:pt x="11903" y="254303"/>
                </a:moveTo>
                <a:lnTo>
                  <a:pt x="10109" y="254303"/>
                </a:lnTo>
                <a:lnTo>
                  <a:pt x="11153" y="254661"/>
                </a:lnTo>
                <a:lnTo>
                  <a:pt x="13048" y="255448"/>
                </a:lnTo>
                <a:lnTo>
                  <a:pt x="11903" y="254303"/>
                </a:lnTo>
                <a:close/>
              </a:path>
              <a:path w="175260" h="273685">
                <a:moveTo>
                  <a:pt x="146310" y="244878"/>
                </a:moveTo>
                <a:lnTo>
                  <a:pt x="132735" y="244878"/>
                </a:lnTo>
                <a:lnTo>
                  <a:pt x="132081" y="246132"/>
                </a:lnTo>
                <a:lnTo>
                  <a:pt x="131996" y="246824"/>
                </a:lnTo>
                <a:lnTo>
                  <a:pt x="146563" y="246824"/>
                </a:lnTo>
                <a:lnTo>
                  <a:pt x="146310" y="244878"/>
                </a:lnTo>
                <a:close/>
              </a:path>
              <a:path w="175260" h="273685">
                <a:moveTo>
                  <a:pt x="132735" y="244878"/>
                </a:moveTo>
                <a:lnTo>
                  <a:pt x="132383" y="245125"/>
                </a:lnTo>
                <a:lnTo>
                  <a:pt x="131842" y="245405"/>
                </a:lnTo>
                <a:lnTo>
                  <a:pt x="131996" y="246631"/>
                </a:lnTo>
                <a:lnTo>
                  <a:pt x="132081" y="246132"/>
                </a:lnTo>
                <a:lnTo>
                  <a:pt x="132735" y="244878"/>
                </a:lnTo>
                <a:close/>
              </a:path>
              <a:path w="175260" h="273685">
                <a:moveTo>
                  <a:pt x="166056" y="0"/>
                </a:moveTo>
                <a:lnTo>
                  <a:pt x="140162" y="8509"/>
                </a:lnTo>
                <a:lnTo>
                  <a:pt x="136511" y="10513"/>
                </a:lnTo>
                <a:lnTo>
                  <a:pt x="134000" y="12007"/>
                </a:lnTo>
                <a:lnTo>
                  <a:pt x="128148" y="15593"/>
                </a:lnTo>
                <a:lnTo>
                  <a:pt x="124079" y="18036"/>
                </a:lnTo>
                <a:lnTo>
                  <a:pt x="88879" y="49514"/>
                </a:lnTo>
                <a:lnTo>
                  <a:pt x="71540" y="83587"/>
                </a:lnTo>
                <a:lnTo>
                  <a:pt x="68492" y="108403"/>
                </a:lnTo>
                <a:lnTo>
                  <a:pt x="68517" y="112586"/>
                </a:lnTo>
                <a:lnTo>
                  <a:pt x="68751" y="119821"/>
                </a:lnTo>
                <a:lnTo>
                  <a:pt x="68721" y="127972"/>
                </a:lnTo>
                <a:lnTo>
                  <a:pt x="76978" y="147350"/>
                </a:lnTo>
                <a:lnTo>
                  <a:pt x="80811" y="153828"/>
                </a:lnTo>
                <a:lnTo>
                  <a:pt x="83993" y="158756"/>
                </a:lnTo>
                <a:lnTo>
                  <a:pt x="88806" y="165205"/>
                </a:lnTo>
                <a:lnTo>
                  <a:pt x="90351" y="167030"/>
                </a:lnTo>
                <a:lnTo>
                  <a:pt x="95594" y="172933"/>
                </a:lnTo>
                <a:lnTo>
                  <a:pt x="96521" y="174000"/>
                </a:lnTo>
                <a:lnTo>
                  <a:pt x="98557" y="176479"/>
                </a:lnTo>
                <a:lnTo>
                  <a:pt x="105804" y="185694"/>
                </a:lnTo>
                <a:lnTo>
                  <a:pt x="107943" y="188301"/>
                </a:lnTo>
                <a:lnTo>
                  <a:pt x="129344" y="221319"/>
                </a:lnTo>
                <a:lnTo>
                  <a:pt x="131645" y="243827"/>
                </a:lnTo>
                <a:lnTo>
                  <a:pt x="131842" y="245405"/>
                </a:lnTo>
                <a:lnTo>
                  <a:pt x="132383" y="245125"/>
                </a:lnTo>
                <a:lnTo>
                  <a:pt x="132735" y="244878"/>
                </a:lnTo>
                <a:lnTo>
                  <a:pt x="146310" y="244878"/>
                </a:lnTo>
                <a:lnTo>
                  <a:pt x="146066" y="243005"/>
                </a:lnTo>
                <a:lnTo>
                  <a:pt x="146055" y="235706"/>
                </a:lnTo>
                <a:lnTo>
                  <a:pt x="145742" y="228954"/>
                </a:lnTo>
                <a:lnTo>
                  <a:pt x="126657" y="188008"/>
                </a:lnTo>
                <a:lnTo>
                  <a:pt x="118986" y="179044"/>
                </a:lnTo>
                <a:lnTo>
                  <a:pt x="117027" y="176656"/>
                </a:lnTo>
                <a:lnTo>
                  <a:pt x="109776" y="167438"/>
                </a:lnTo>
                <a:lnTo>
                  <a:pt x="107505" y="164673"/>
                </a:lnTo>
                <a:lnTo>
                  <a:pt x="101381" y="157751"/>
                </a:lnTo>
                <a:lnTo>
                  <a:pt x="100040" y="156166"/>
                </a:lnTo>
                <a:lnTo>
                  <a:pt x="95897" y="150615"/>
                </a:lnTo>
                <a:lnTo>
                  <a:pt x="92972" y="146088"/>
                </a:lnTo>
                <a:lnTo>
                  <a:pt x="89306" y="139890"/>
                </a:lnTo>
                <a:lnTo>
                  <a:pt x="86335" y="135092"/>
                </a:lnTo>
                <a:lnTo>
                  <a:pt x="84907" y="132715"/>
                </a:lnTo>
                <a:lnTo>
                  <a:pt x="84094" y="131039"/>
                </a:lnTo>
                <a:lnTo>
                  <a:pt x="83220" y="127972"/>
                </a:lnTo>
                <a:lnTo>
                  <a:pt x="83168" y="119821"/>
                </a:lnTo>
                <a:lnTo>
                  <a:pt x="82934" y="112586"/>
                </a:lnTo>
                <a:lnTo>
                  <a:pt x="90192" y="74889"/>
                </a:lnTo>
                <a:lnTo>
                  <a:pt x="120008" y="38724"/>
                </a:lnTo>
                <a:lnTo>
                  <a:pt x="136507" y="27373"/>
                </a:lnTo>
                <a:lnTo>
                  <a:pt x="141342" y="24408"/>
                </a:lnTo>
                <a:lnTo>
                  <a:pt x="143708" y="22998"/>
                </a:lnTo>
                <a:lnTo>
                  <a:pt x="147253" y="21054"/>
                </a:lnTo>
                <a:lnTo>
                  <a:pt x="152415" y="18028"/>
                </a:lnTo>
                <a:lnTo>
                  <a:pt x="153767" y="17355"/>
                </a:lnTo>
                <a:lnTo>
                  <a:pt x="156326" y="16577"/>
                </a:lnTo>
                <a:lnTo>
                  <a:pt x="156885" y="14521"/>
                </a:lnTo>
                <a:lnTo>
                  <a:pt x="157714" y="11927"/>
                </a:lnTo>
                <a:lnTo>
                  <a:pt x="158136" y="10986"/>
                </a:lnTo>
                <a:lnTo>
                  <a:pt x="159896" y="7559"/>
                </a:lnTo>
                <a:lnTo>
                  <a:pt x="174614" y="7559"/>
                </a:lnTo>
                <a:lnTo>
                  <a:pt x="174656" y="6813"/>
                </a:lnTo>
                <a:lnTo>
                  <a:pt x="169279" y="55"/>
                </a:lnTo>
                <a:lnTo>
                  <a:pt x="166056" y="0"/>
                </a:lnTo>
                <a:close/>
              </a:path>
              <a:path w="175260" h="273685">
                <a:moveTo>
                  <a:pt x="174614" y="7559"/>
                </a:moveTo>
                <a:lnTo>
                  <a:pt x="159896" y="7559"/>
                </a:lnTo>
                <a:lnTo>
                  <a:pt x="159806" y="7799"/>
                </a:lnTo>
                <a:lnTo>
                  <a:pt x="159736" y="10513"/>
                </a:lnTo>
                <a:lnTo>
                  <a:pt x="159993" y="11526"/>
                </a:lnTo>
                <a:lnTo>
                  <a:pt x="162523" y="14705"/>
                </a:lnTo>
                <a:lnTo>
                  <a:pt x="163562" y="14983"/>
                </a:lnTo>
                <a:lnTo>
                  <a:pt x="164501" y="14999"/>
                </a:lnTo>
                <a:lnTo>
                  <a:pt x="163974" y="14999"/>
                </a:lnTo>
                <a:lnTo>
                  <a:pt x="154706" y="22529"/>
                </a:lnTo>
                <a:lnTo>
                  <a:pt x="151156" y="34725"/>
                </a:lnTo>
                <a:lnTo>
                  <a:pt x="153352" y="38724"/>
                </a:lnTo>
                <a:lnTo>
                  <a:pt x="160994" y="40947"/>
                </a:lnTo>
                <a:lnTo>
                  <a:pt x="164985" y="38755"/>
                </a:lnTo>
                <a:lnTo>
                  <a:pt x="169136" y="24408"/>
                </a:lnTo>
                <a:lnTo>
                  <a:pt x="170703" y="18618"/>
                </a:lnTo>
                <a:lnTo>
                  <a:pt x="171143" y="17238"/>
                </a:lnTo>
                <a:lnTo>
                  <a:pt x="172289" y="14999"/>
                </a:lnTo>
                <a:lnTo>
                  <a:pt x="164052" y="14992"/>
                </a:lnTo>
                <a:lnTo>
                  <a:pt x="172297" y="14983"/>
                </a:lnTo>
                <a:lnTo>
                  <a:pt x="173015" y="13614"/>
                </a:lnTo>
                <a:lnTo>
                  <a:pt x="174497" y="9645"/>
                </a:lnTo>
                <a:lnTo>
                  <a:pt x="174614" y="7559"/>
                </a:lnTo>
                <a:close/>
              </a:path>
              <a:path w="175260" h="273685">
                <a:moveTo>
                  <a:pt x="159896" y="7559"/>
                </a:moveTo>
                <a:lnTo>
                  <a:pt x="159623" y="8138"/>
                </a:lnTo>
                <a:lnTo>
                  <a:pt x="158136" y="10986"/>
                </a:lnTo>
                <a:lnTo>
                  <a:pt x="157689" y="12007"/>
                </a:lnTo>
                <a:lnTo>
                  <a:pt x="156835" y="14705"/>
                </a:lnTo>
                <a:lnTo>
                  <a:pt x="156326" y="16577"/>
                </a:lnTo>
                <a:lnTo>
                  <a:pt x="157412" y="16247"/>
                </a:lnTo>
                <a:lnTo>
                  <a:pt x="160083" y="15593"/>
                </a:lnTo>
                <a:lnTo>
                  <a:pt x="163220" y="15073"/>
                </a:lnTo>
                <a:lnTo>
                  <a:pt x="164068" y="14992"/>
                </a:lnTo>
                <a:lnTo>
                  <a:pt x="163562" y="14983"/>
                </a:lnTo>
                <a:lnTo>
                  <a:pt x="162523" y="14705"/>
                </a:lnTo>
                <a:lnTo>
                  <a:pt x="159993" y="11526"/>
                </a:lnTo>
                <a:lnTo>
                  <a:pt x="159736" y="10513"/>
                </a:lnTo>
                <a:lnTo>
                  <a:pt x="159806" y="7799"/>
                </a:lnTo>
                <a:lnTo>
                  <a:pt x="159896" y="7559"/>
                </a:lnTo>
                <a:close/>
              </a:path>
              <a:path w="175260" h="273685">
                <a:moveTo>
                  <a:pt x="164068" y="14992"/>
                </a:moveTo>
                <a:lnTo>
                  <a:pt x="164501" y="14999"/>
                </a:lnTo>
                <a:lnTo>
                  <a:pt x="164068" y="14992"/>
                </a:lnTo>
                <a:close/>
              </a:path>
            </a:pathLst>
          </a:custGeom>
          <a:solidFill>
            <a:srgbClr val="000000"/>
          </a:solidFill>
        </p:spPr>
        <p:txBody>
          <a:bodyPr wrap="square" lIns="0" tIns="0" rIns="0" bIns="0" rtlCol="0"/>
          <a:lstStyle/>
          <a:p>
            <a:endParaRPr/>
          </a:p>
        </p:txBody>
      </p:sp>
      <p:grpSp>
        <p:nvGrpSpPr>
          <p:cNvPr id="88" name="object 88"/>
          <p:cNvGrpSpPr/>
          <p:nvPr/>
        </p:nvGrpSpPr>
        <p:grpSpPr>
          <a:xfrm>
            <a:off x="3594449" y="5384545"/>
            <a:ext cx="199662" cy="282133"/>
            <a:chOff x="4202603" y="6301912"/>
            <a:chExt cx="233679" cy="330200"/>
          </a:xfrm>
        </p:grpSpPr>
        <p:sp>
          <p:nvSpPr>
            <p:cNvPr id="89" name="object 89"/>
            <p:cNvSpPr/>
            <p:nvPr/>
          </p:nvSpPr>
          <p:spPr>
            <a:xfrm>
              <a:off x="4264566" y="6301912"/>
              <a:ext cx="130175" cy="330200"/>
            </a:xfrm>
            <a:custGeom>
              <a:avLst/>
              <a:gdLst/>
              <a:ahLst/>
              <a:cxnLst/>
              <a:rect l="l" t="t" r="r" b="b"/>
              <a:pathLst>
                <a:path w="130175" h="330200">
                  <a:moveTo>
                    <a:pt x="117446" y="14429"/>
                  </a:moveTo>
                  <a:lnTo>
                    <a:pt x="83209" y="14429"/>
                  </a:lnTo>
                  <a:lnTo>
                    <a:pt x="84340" y="14443"/>
                  </a:lnTo>
                  <a:lnTo>
                    <a:pt x="86667" y="14541"/>
                  </a:lnTo>
                  <a:lnTo>
                    <a:pt x="114426" y="41879"/>
                  </a:lnTo>
                  <a:lnTo>
                    <a:pt x="115261" y="61401"/>
                  </a:lnTo>
                  <a:lnTo>
                    <a:pt x="115580" y="66022"/>
                  </a:lnTo>
                  <a:lnTo>
                    <a:pt x="110299" y="79606"/>
                  </a:lnTo>
                  <a:lnTo>
                    <a:pt x="108856" y="82510"/>
                  </a:lnTo>
                  <a:lnTo>
                    <a:pt x="82075" y="129758"/>
                  </a:lnTo>
                  <a:lnTo>
                    <a:pt x="70620" y="148769"/>
                  </a:lnTo>
                  <a:lnTo>
                    <a:pt x="69062" y="151410"/>
                  </a:lnTo>
                  <a:lnTo>
                    <a:pt x="51037" y="185475"/>
                  </a:lnTo>
                  <a:lnTo>
                    <a:pt x="24761" y="242331"/>
                  </a:lnTo>
                  <a:lnTo>
                    <a:pt x="20452" y="251854"/>
                  </a:lnTo>
                  <a:lnTo>
                    <a:pt x="5236" y="293035"/>
                  </a:lnTo>
                  <a:lnTo>
                    <a:pt x="0" y="321210"/>
                  </a:lnTo>
                  <a:lnTo>
                    <a:pt x="170" y="322985"/>
                  </a:lnTo>
                  <a:lnTo>
                    <a:pt x="2439" y="327403"/>
                  </a:lnTo>
                  <a:lnTo>
                    <a:pt x="4110" y="328480"/>
                  </a:lnTo>
                  <a:lnTo>
                    <a:pt x="8644" y="329935"/>
                  </a:lnTo>
                  <a:lnTo>
                    <a:pt x="12635" y="329899"/>
                  </a:lnTo>
                  <a:lnTo>
                    <a:pt x="14958" y="329420"/>
                  </a:lnTo>
                  <a:lnTo>
                    <a:pt x="16184" y="329239"/>
                  </a:lnTo>
                  <a:lnTo>
                    <a:pt x="24267" y="319316"/>
                  </a:lnTo>
                  <a:lnTo>
                    <a:pt x="14484" y="319316"/>
                  </a:lnTo>
                  <a:lnTo>
                    <a:pt x="13496" y="317394"/>
                  </a:lnTo>
                  <a:lnTo>
                    <a:pt x="9411" y="317394"/>
                  </a:lnTo>
                  <a:lnTo>
                    <a:pt x="10119" y="315133"/>
                  </a:lnTo>
                  <a:lnTo>
                    <a:pt x="11408" y="309406"/>
                  </a:lnTo>
                  <a:lnTo>
                    <a:pt x="12055" y="306010"/>
                  </a:lnTo>
                  <a:lnTo>
                    <a:pt x="14598" y="292126"/>
                  </a:lnTo>
                  <a:lnTo>
                    <a:pt x="15153" y="289228"/>
                  </a:lnTo>
                  <a:lnTo>
                    <a:pt x="16766" y="282055"/>
                  </a:lnTo>
                  <a:lnTo>
                    <a:pt x="20620" y="279615"/>
                  </a:lnTo>
                  <a:lnTo>
                    <a:pt x="24965" y="279615"/>
                  </a:lnTo>
                  <a:lnTo>
                    <a:pt x="27148" y="273455"/>
                  </a:lnTo>
                  <a:lnTo>
                    <a:pt x="31620" y="262265"/>
                  </a:lnTo>
                  <a:lnTo>
                    <a:pt x="33667" y="257599"/>
                  </a:lnTo>
                  <a:lnTo>
                    <a:pt x="41417" y="240442"/>
                  </a:lnTo>
                  <a:lnTo>
                    <a:pt x="48636" y="224373"/>
                  </a:lnTo>
                  <a:lnTo>
                    <a:pt x="66732" y="186305"/>
                  </a:lnTo>
                  <a:lnTo>
                    <a:pt x="89874" y="144870"/>
                  </a:lnTo>
                  <a:lnTo>
                    <a:pt x="92806" y="139946"/>
                  </a:lnTo>
                  <a:lnTo>
                    <a:pt x="112682" y="105192"/>
                  </a:lnTo>
                  <a:lnTo>
                    <a:pt x="123527" y="85396"/>
                  </a:lnTo>
                  <a:lnTo>
                    <a:pt x="127280" y="78268"/>
                  </a:lnTo>
                  <a:lnTo>
                    <a:pt x="128322" y="76017"/>
                  </a:lnTo>
                  <a:lnTo>
                    <a:pt x="129386" y="71664"/>
                  </a:lnTo>
                  <a:lnTo>
                    <a:pt x="129948" y="69021"/>
                  </a:lnTo>
                  <a:lnTo>
                    <a:pt x="130025" y="66022"/>
                  </a:lnTo>
                  <a:lnTo>
                    <a:pt x="129613" y="60116"/>
                  </a:lnTo>
                  <a:lnTo>
                    <a:pt x="129740" y="50256"/>
                  </a:lnTo>
                  <a:lnTo>
                    <a:pt x="119846" y="17352"/>
                  </a:lnTo>
                  <a:lnTo>
                    <a:pt x="117446" y="14429"/>
                  </a:lnTo>
                  <a:close/>
                </a:path>
                <a:path w="130175" h="330200">
                  <a:moveTo>
                    <a:pt x="14799" y="315133"/>
                  </a:moveTo>
                  <a:lnTo>
                    <a:pt x="13056" y="315133"/>
                  </a:lnTo>
                  <a:lnTo>
                    <a:pt x="12141" y="315315"/>
                  </a:lnTo>
                  <a:lnTo>
                    <a:pt x="11415" y="315692"/>
                  </a:lnTo>
                  <a:lnTo>
                    <a:pt x="11807" y="315818"/>
                  </a:lnTo>
                  <a:lnTo>
                    <a:pt x="13121" y="316665"/>
                  </a:lnTo>
                  <a:lnTo>
                    <a:pt x="14484" y="319316"/>
                  </a:lnTo>
                  <a:lnTo>
                    <a:pt x="14584" y="317352"/>
                  </a:lnTo>
                  <a:lnTo>
                    <a:pt x="14799" y="315133"/>
                  </a:lnTo>
                  <a:close/>
                </a:path>
                <a:path w="130175" h="330200">
                  <a:moveTo>
                    <a:pt x="24659" y="280524"/>
                  </a:moveTo>
                  <a:lnTo>
                    <a:pt x="14584" y="317352"/>
                  </a:lnTo>
                  <a:lnTo>
                    <a:pt x="14484" y="319316"/>
                  </a:lnTo>
                  <a:lnTo>
                    <a:pt x="24267" y="319316"/>
                  </a:lnTo>
                  <a:lnTo>
                    <a:pt x="28705" y="295075"/>
                  </a:lnTo>
                  <a:lnTo>
                    <a:pt x="29270" y="292126"/>
                  </a:lnTo>
                  <a:lnTo>
                    <a:pt x="30824" y="285216"/>
                  </a:lnTo>
                  <a:lnTo>
                    <a:pt x="28385" y="281362"/>
                  </a:lnTo>
                  <a:lnTo>
                    <a:pt x="24659" y="280524"/>
                  </a:lnTo>
                  <a:close/>
                </a:path>
                <a:path w="130175" h="330200">
                  <a:moveTo>
                    <a:pt x="20620" y="279615"/>
                  </a:moveTo>
                  <a:lnTo>
                    <a:pt x="16766" y="282055"/>
                  </a:lnTo>
                  <a:lnTo>
                    <a:pt x="15153" y="289228"/>
                  </a:lnTo>
                  <a:lnTo>
                    <a:pt x="14570" y="292272"/>
                  </a:lnTo>
                  <a:lnTo>
                    <a:pt x="11973" y="306457"/>
                  </a:lnTo>
                  <a:lnTo>
                    <a:pt x="11408" y="309406"/>
                  </a:lnTo>
                  <a:lnTo>
                    <a:pt x="10074" y="315315"/>
                  </a:lnTo>
                  <a:lnTo>
                    <a:pt x="9411" y="317394"/>
                  </a:lnTo>
                  <a:lnTo>
                    <a:pt x="10106" y="316557"/>
                  </a:lnTo>
                  <a:lnTo>
                    <a:pt x="10666" y="316081"/>
                  </a:lnTo>
                  <a:lnTo>
                    <a:pt x="11415" y="315692"/>
                  </a:lnTo>
                  <a:lnTo>
                    <a:pt x="10331" y="315344"/>
                  </a:lnTo>
                  <a:lnTo>
                    <a:pt x="12029" y="315315"/>
                  </a:lnTo>
                  <a:lnTo>
                    <a:pt x="12618" y="315197"/>
                  </a:lnTo>
                  <a:lnTo>
                    <a:pt x="13056" y="315133"/>
                  </a:lnTo>
                  <a:lnTo>
                    <a:pt x="14799" y="315133"/>
                  </a:lnTo>
                  <a:lnTo>
                    <a:pt x="15021" y="312842"/>
                  </a:lnTo>
                  <a:lnTo>
                    <a:pt x="15841" y="308944"/>
                  </a:lnTo>
                  <a:lnTo>
                    <a:pt x="18186" y="299850"/>
                  </a:lnTo>
                  <a:lnTo>
                    <a:pt x="19018" y="297258"/>
                  </a:lnTo>
                  <a:lnTo>
                    <a:pt x="24659" y="280524"/>
                  </a:lnTo>
                  <a:lnTo>
                    <a:pt x="20620" y="279615"/>
                  </a:lnTo>
                  <a:close/>
                </a:path>
                <a:path w="130175" h="330200">
                  <a:moveTo>
                    <a:pt x="11415" y="315692"/>
                  </a:moveTo>
                  <a:lnTo>
                    <a:pt x="10666" y="316081"/>
                  </a:lnTo>
                  <a:lnTo>
                    <a:pt x="10106" y="316557"/>
                  </a:lnTo>
                  <a:lnTo>
                    <a:pt x="9411" y="317394"/>
                  </a:lnTo>
                  <a:lnTo>
                    <a:pt x="13496" y="317394"/>
                  </a:lnTo>
                  <a:lnTo>
                    <a:pt x="13121" y="316665"/>
                  </a:lnTo>
                  <a:lnTo>
                    <a:pt x="11807" y="315818"/>
                  </a:lnTo>
                  <a:lnTo>
                    <a:pt x="11415" y="315692"/>
                  </a:lnTo>
                  <a:close/>
                </a:path>
                <a:path w="130175" h="330200">
                  <a:moveTo>
                    <a:pt x="12420" y="315246"/>
                  </a:moveTo>
                  <a:lnTo>
                    <a:pt x="11950" y="315329"/>
                  </a:lnTo>
                  <a:lnTo>
                    <a:pt x="10331" y="315344"/>
                  </a:lnTo>
                  <a:lnTo>
                    <a:pt x="11415" y="315692"/>
                  </a:lnTo>
                  <a:lnTo>
                    <a:pt x="12141" y="315315"/>
                  </a:lnTo>
                  <a:lnTo>
                    <a:pt x="12420" y="315246"/>
                  </a:lnTo>
                  <a:close/>
                </a:path>
                <a:path w="130175" h="330200">
                  <a:moveTo>
                    <a:pt x="13056" y="315133"/>
                  </a:moveTo>
                  <a:lnTo>
                    <a:pt x="12618" y="315197"/>
                  </a:lnTo>
                  <a:lnTo>
                    <a:pt x="12420" y="315246"/>
                  </a:lnTo>
                  <a:lnTo>
                    <a:pt x="13056" y="315133"/>
                  </a:lnTo>
                  <a:close/>
                </a:path>
                <a:path w="130175" h="330200">
                  <a:moveTo>
                    <a:pt x="24965" y="279615"/>
                  </a:moveTo>
                  <a:lnTo>
                    <a:pt x="20620" y="279615"/>
                  </a:lnTo>
                  <a:lnTo>
                    <a:pt x="24659" y="280524"/>
                  </a:lnTo>
                  <a:lnTo>
                    <a:pt x="24965" y="279615"/>
                  </a:lnTo>
                  <a:close/>
                </a:path>
                <a:path w="130175" h="330200">
                  <a:moveTo>
                    <a:pt x="57876" y="0"/>
                  </a:moveTo>
                  <a:lnTo>
                    <a:pt x="56136" y="0"/>
                  </a:lnTo>
                  <a:lnTo>
                    <a:pt x="50594" y="255"/>
                  </a:lnTo>
                  <a:lnTo>
                    <a:pt x="10158" y="14596"/>
                  </a:lnTo>
                  <a:lnTo>
                    <a:pt x="8437" y="24763"/>
                  </a:lnTo>
                  <a:lnTo>
                    <a:pt x="8458" y="25430"/>
                  </a:lnTo>
                  <a:lnTo>
                    <a:pt x="15481" y="45873"/>
                  </a:lnTo>
                  <a:lnTo>
                    <a:pt x="15906" y="46662"/>
                  </a:lnTo>
                  <a:lnTo>
                    <a:pt x="17186" y="49490"/>
                  </a:lnTo>
                  <a:lnTo>
                    <a:pt x="20507" y="57724"/>
                  </a:lnTo>
                  <a:lnTo>
                    <a:pt x="22025" y="61401"/>
                  </a:lnTo>
                  <a:lnTo>
                    <a:pt x="26238" y="63153"/>
                  </a:lnTo>
                  <a:lnTo>
                    <a:pt x="33594" y="60116"/>
                  </a:lnTo>
                  <a:lnTo>
                    <a:pt x="35345" y="55904"/>
                  </a:lnTo>
                  <a:lnTo>
                    <a:pt x="33826" y="52226"/>
                  </a:lnTo>
                  <a:lnTo>
                    <a:pt x="31089" y="45406"/>
                  </a:lnTo>
                  <a:lnTo>
                    <a:pt x="30431" y="43811"/>
                  </a:lnTo>
                  <a:lnTo>
                    <a:pt x="28787" y="40173"/>
                  </a:lnTo>
                  <a:lnTo>
                    <a:pt x="28256" y="39192"/>
                  </a:lnTo>
                  <a:lnTo>
                    <a:pt x="25655" y="34598"/>
                  </a:lnTo>
                  <a:lnTo>
                    <a:pt x="25157" y="33674"/>
                  </a:lnTo>
                  <a:lnTo>
                    <a:pt x="24370" y="31977"/>
                  </a:lnTo>
                  <a:lnTo>
                    <a:pt x="24112" y="31292"/>
                  </a:lnTo>
                  <a:lnTo>
                    <a:pt x="23248" y="28210"/>
                  </a:lnTo>
                  <a:lnTo>
                    <a:pt x="22956" y="24763"/>
                  </a:lnTo>
                  <a:lnTo>
                    <a:pt x="23293" y="22054"/>
                  </a:lnTo>
                  <a:lnTo>
                    <a:pt x="23354" y="21309"/>
                  </a:lnTo>
                  <a:lnTo>
                    <a:pt x="23495" y="21228"/>
                  </a:lnTo>
                  <a:lnTo>
                    <a:pt x="24270" y="20782"/>
                  </a:lnTo>
                  <a:lnTo>
                    <a:pt x="56408" y="14410"/>
                  </a:lnTo>
                  <a:lnTo>
                    <a:pt x="117430" y="14410"/>
                  </a:lnTo>
                  <a:lnTo>
                    <a:pt x="115318" y="11838"/>
                  </a:lnTo>
                  <a:lnTo>
                    <a:pt x="63582" y="83"/>
                  </a:lnTo>
                  <a:lnTo>
                    <a:pt x="57876" y="0"/>
                  </a:lnTo>
                  <a:close/>
                </a:path>
                <a:path w="130175" h="330200">
                  <a:moveTo>
                    <a:pt x="23406" y="21279"/>
                  </a:moveTo>
                  <a:close/>
                </a:path>
                <a:path w="130175" h="330200">
                  <a:moveTo>
                    <a:pt x="23495" y="21228"/>
                  </a:moveTo>
                  <a:close/>
                </a:path>
                <a:path w="130175" h="330200">
                  <a:moveTo>
                    <a:pt x="117430" y="14410"/>
                  </a:moveTo>
                  <a:lnTo>
                    <a:pt x="57957" y="14410"/>
                  </a:lnTo>
                  <a:lnTo>
                    <a:pt x="64291" y="14502"/>
                  </a:lnTo>
                  <a:lnTo>
                    <a:pt x="78173" y="14493"/>
                  </a:lnTo>
                  <a:lnTo>
                    <a:pt x="83209" y="14429"/>
                  </a:lnTo>
                  <a:lnTo>
                    <a:pt x="117446" y="14429"/>
                  </a:lnTo>
                  <a:close/>
                </a:path>
                <a:path w="130175" h="330200">
                  <a:moveTo>
                    <a:pt x="83329" y="19"/>
                  </a:moveTo>
                  <a:lnTo>
                    <a:pt x="77320" y="93"/>
                  </a:lnTo>
                  <a:lnTo>
                    <a:pt x="85940" y="93"/>
                  </a:lnTo>
                  <a:lnTo>
                    <a:pt x="84707" y="36"/>
                  </a:lnTo>
                  <a:lnTo>
                    <a:pt x="83329" y="19"/>
                  </a:lnTo>
                  <a:close/>
                </a:path>
              </a:pathLst>
            </a:custGeom>
            <a:solidFill>
              <a:srgbClr val="000000"/>
            </a:solidFill>
          </p:spPr>
          <p:txBody>
            <a:bodyPr wrap="square" lIns="0" tIns="0" rIns="0" bIns="0" rtlCol="0"/>
            <a:lstStyle/>
            <a:p>
              <a:endParaRPr/>
            </a:p>
          </p:txBody>
        </p:sp>
        <p:pic>
          <p:nvPicPr>
            <p:cNvPr id="90" name="object 90"/>
            <p:cNvPicPr/>
            <p:nvPr/>
          </p:nvPicPr>
          <p:blipFill>
            <a:blip r:embed="rId40" cstate="print"/>
            <a:stretch>
              <a:fillRect/>
            </a:stretch>
          </p:blipFill>
          <p:spPr>
            <a:xfrm>
              <a:off x="4202603" y="6486150"/>
              <a:ext cx="233576" cy="91930"/>
            </a:xfrm>
            <a:prstGeom prst="rect">
              <a:avLst/>
            </a:prstGeom>
          </p:spPr>
        </p:pic>
      </p:grpSp>
      <p:sp>
        <p:nvSpPr>
          <p:cNvPr id="91" name="object 91"/>
          <p:cNvSpPr/>
          <p:nvPr/>
        </p:nvSpPr>
        <p:spPr>
          <a:xfrm>
            <a:off x="4017473" y="4386564"/>
            <a:ext cx="150290" cy="232217"/>
          </a:xfrm>
          <a:custGeom>
            <a:avLst/>
            <a:gdLst/>
            <a:ahLst/>
            <a:cxnLst/>
            <a:rect l="l" t="t" r="r" b="b"/>
            <a:pathLst>
              <a:path w="175895" h="271779">
                <a:moveTo>
                  <a:pt x="54057" y="154775"/>
                </a:moveTo>
                <a:lnTo>
                  <a:pt x="53823" y="154940"/>
                </a:lnTo>
                <a:lnTo>
                  <a:pt x="47800" y="160019"/>
                </a:lnTo>
                <a:lnTo>
                  <a:pt x="42855" y="165100"/>
                </a:lnTo>
                <a:lnTo>
                  <a:pt x="38615" y="168910"/>
                </a:lnTo>
                <a:lnTo>
                  <a:pt x="34710" y="172719"/>
                </a:lnTo>
                <a:lnTo>
                  <a:pt x="30583" y="176530"/>
                </a:lnTo>
                <a:lnTo>
                  <a:pt x="26440" y="181610"/>
                </a:lnTo>
                <a:lnTo>
                  <a:pt x="22260" y="186690"/>
                </a:lnTo>
                <a:lnTo>
                  <a:pt x="16569" y="194310"/>
                </a:lnTo>
                <a:lnTo>
                  <a:pt x="8939" y="203200"/>
                </a:lnTo>
                <a:lnTo>
                  <a:pt x="6465" y="207010"/>
                </a:lnTo>
                <a:lnTo>
                  <a:pt x="1918" y="217169"/>
                </a:lnTo>
                <a:lnTo>
                  <a:pt x="897" y="222250"/>
                </a:lnTo>
                <a:lnTo>
                  <a:pt x="0" y="236219"/>
                </a:lnTo>
                <a:lnTo>
                  <a:pt x="5" y="238760"/>
                </a:lnTo>
                <a:lnTo>
                  <a:pt x="24454" y="271780"/>
                </a:lnTo>
                <a:lnTo>
                  <a:pt x="50826" y="271780"/>
                </a:lnTo>
                <a:lnTo>
                  <a:pt x="61721" y="270510"/>
                </a:lnTo>
                <a:lnTo>
                  <a:pt x="65235" y="269240"/>
                </a:lnTo>
                <a:lnTo>
                  <a:pt x="74278" y="266700"/>
                </a:lnTo>
                <a:lnTo>
                  <a:pt x="79328" y="264160"/>
                </a:lnTo>
                <a:lnTo>
                  <a:pt x="87976" y="257810"/>
                </a:lnTo>
                <a:lnTo>
                  <a:pt x="26131" y="257810"/>
                </a:lnTo>
                <a:lnTo>
                  <a:pt x="22525" y="256540"/>
                </a:lnTo>
                <a:lnTo>
                  <a:pt x="14386" y="236219"/>
                </a:lnTo>
                <a:lnTo>
                  <a:pt x="15168" y="224790"/>
                </a:lnTo>
                <a:lnTo>
                  <a:pt x="15935" y="220980"/>
                </a:lnTo>
                <a:lnTo>
                  <a:pt x="18970" y="214630"/>
                </a:lnTo>
                <a:lnTo>
                  <a:pt x="20997" y="210819"/>
                </a:lnTo>
                <a:lnTo>
                  <a:pt x="28554" y="201930"/>
                </a:lnTo>
                <a:lnTo>
                  <a:pt x="39923" y="187960"/>
                </a:lnTo>
                <a:lnTo>
                  <a:pt x="49750" y="177800"/>
                </a:lnTo>
                <a:lnTo>
                  <a:pt x="54534" y="173990"/>
                </a:lnTo>
                <a:lnTo>
                  <a:pt x="64085" y="165892"/>
                </a:lnTo>
                <a:lnTo>
                  <a:pt x="58713" y="160019"/>
                </a:lnTo>
                <a:lnTo>
                  <a:pt x="57148" y="158750"/>
                </a:lnTo>
                <a:lnTo>
                  <a:pt x="54057" y="154775"/>
                </a:lnTo>
                <a:close/>
              </a:path>
              <a:path w="175895" h="271779">
                <a:moveTo>
                  <a:pt x="75682" y="156867"/>
                </a:moveTo>
                <a:lnTo>
                  <a:pt x="69976" y="161290"/>
                </a:lnTo>
                <a:lnTo>
                  <a:pt x="66517" y="163830"/>
                </a:lnTo>
                <a:lnTo>
                  <a:pt x="64085" y="165892"/>
                </a:lnTo>
                <a:lnTo>
                  <a:pt x="84676" y="198119"/>
                </a:lnTo>
                <a:lnTo>
                  <a:pt x="87020" y="218440"/>
                </a:lnTo>
                <a:lnTo>
                  <a:pt x="87353" y="224790"/>
                </a:lnTo>
                <a:lnTo>
                  <a:pt x="80018" y="245110"/>
                </a:lnTo>
                <a:lnTo>
                  <a:pt x="72077" y="251460"/>
                </a:lnTo>
                <a:lnTo>
                  <a:pt x="68221" y="252730"/>
                </a:lnTo>
                <a:lnTo>
                  <a:pt x="61872" y="255269"/>
                </a:lnTo>
                <a:lnTo>
                  <a:pt x="59110" y="255269"/>
                </a:lnTo>
                <a:lnTo>
                  <a:pt x="49647" y="256540"/>
                </a:lnTo>
                <a:lnTo>
                  <a:pt x="41918" y="256540"/>
                </a:lnTo>
                <a:lnTo>
                  <a:pt x="35722" y="257810"/>
                </a:lnTo>
                <a:lnTo>
                  <a:pt x="87976" y="257810"/>
                </a:lnTo>
                <a:lnTo>
                  <a:pt x="89706" y="256540"/>
                </a:lnTo>
                <a:lnTo>
                  <a:pt x="93292" y="252730"/>
                </a:lnTo>
                <a:lnTo>
                  <a:pt x="98714" y="245110"/>
                </a:lnTo>
                <a:lnTo>
                  <a:pt x="100318" y="240030"/>
                </a:lnTo>
                <a:lnTo>
                  <a:pt x="101867" y="231140"/>
                </a:lnTo>
                <a:lnTo>
                  <a:pt x="101748" y="224790"/>
                </a:lnTo>
                <a:lnTo>
                  <a:pt x="101452" y="218440"/>
                </a:lnTo>
                <a:lnTo>
                  <a:pt x="101325" y="210819"/>
                </a:lnTo>
                <a:lnTo>
                  <a:pt x="93497" y="182880"/>
                </a:lnTo>
                <a:lnTo>
                  <a:pt x="90554" y="176530"/>
                </a:lnTo>
                <a:lnTo>
                  <a:pt x="85474" y="168910"/>
                </a:lnTo>
                <a:lnTo>
                  <a:pt x="83259" y="166369"/>
                </a:lnTo>
                <a:lnTo>
                  <a:pt x="76312" y="157480"/>
                </a:lnTo>
                <a:lnTo>
                  <a:pt x="75682" y="156867"/>
                </a:lnTo>
                <a:close/>
              </a:path>
              <a:path w="175895" h="271779">
                <a:moveTo>
                  <a:pt x="65282" y="146436"/>
                </a:moveTo>
                <a:lnTo>
                  <a:pt x="61028" y="149860"/>
                </a:lnTo>
                <a:lnTo>
                  <a:pt x="54057" y="154775"/>
                </a:lnTo>
                <a:lnTo>
                  <a:pt x="57148" y="158750"/>
                </a:lnTo>
                <a:lnTo>
                  <a:pt x="58713" y="160019"/>
                </a:lnTo>
                <a:lnTo>
                  <a:pt x="64085" y="165892"/>
                </a:lnTo>
                <a:lnTo>
                  <a:pt x="66517" y="163830"/>
                </a:lnTo>
                <a:lnTo>
                  <a:pt x="69976" y="161290"/>
                </a:lnTo>
                <a:lnTo>
                  <a:pt x="75682" y="156867"/>
                </a:lnTo>
                <a:lnTo>
                  <a:pt x="75007" y="156210"/>
                </a:lnTo>
                <a:lnTo>
                  <a:pt x="69299" y="151130"/>
                </a:lnTo>
                <a:lnTo>
                  <a:pt x="67986" y="149860"/>
                </a:lnTo>
                <a:lnTo>
                  <a:pt x="65282" y="146436"/>
                </a:lnTo>
                <a:close/>
              </a:path>
              <a:path w="175895" h="271779">
                <a:moveTo>
                  <a:pt x="74139" y="139369"/>
                </a:moveTo>
                <a:lnTo>
                  <a:pt x="72075" y="140969"/>
                </a:lnTo>
                <a:lnTo>
                  <a:pt x="65282" y="146436"/>
                </a:lnTo>
                <a:lnTo>
                  <a:pt x="67986" y="149860"/>
                </a:lnTo>
                <a:lnTo>
                  <a:pt x="69299" y="151130"/>
                </a:lnTo>
                <a:lnTo>
                  <a:pt x="75007" y="156210"/>
                </a:lnTo>
                <a:lnTo>
                  <a:pt x="75682" y="156867"/>
                </a:lnTo>
                <a:lnTo>
                  <a:pt x="84722" y="149860"/>
                </a:lnTo>
                <a:lnTo>
                  <a:pt x="93946" y="142240"/>
                </a:lnTo>
                <a:lnTo>
                  <a:pt x="79631" y="142240"/>
                </a:lnTo>
                <a:lnTo>
                  <a:pt x="74139" y="139369"/>
                </a:lnTo>
                <a:close/>
              </a:path>
              <a:path w="175895" h="271779">
                <a:moveTo>
                  <a:pt x="135005" y="0"/>
                </a:moveTo>
                <a:lnTo>
                  <a:pt x="132027" y="0"/>
                </a:lnTo>
                <a:lnTo>
                  <a:pt x="122313" y="1269"/>
                </a:lnTo>
                <a:lnTo>
                  <a:pt x="116835" y="2540"/>
                </a:lnTo>
                <a:lnTo>
                  <a:pt x="111823" y="2540"/>
                </a:lnTo>
                <a:lnTo>
                  <a:pt x="110617" y="3810"/>
                </a:lnTo>
                <a:lnTo>
                  <a:pt x="107489" y="3810"/>
                </a:lnTo>
                <a:lnTo>
                  <a:pt x="105619" y="5080"/>
                </a:lnTo>
                <a:lnTo>
                  <a:pt x="102312" y="7619"/>
                </a:lnTo>
                <a:lnTo>
                  <a:pt x="96941" y="11430"/>
                </a:lnTo>
                <a:lnTo>
                  <a:pt x="95013" y="12700"/>
                </a:lnTo>
                <a:lnTo>
                  <a:pt x="86813" y="17780"/>
                </a:lnTo>
                <a:lnTo>
                  <a:pt x="84353" y="20319"/>
                </a:lnTo>
                <a:lnTo>
                  <a:pt x="77769" y="25400"/>
                </a:lnTo>
                <a:lnTo>
                  <a:pt x="73646" y="29210"/>
                </a:lnTo>
                <a:lnTo>
                  <a:pt x="64994" y="38100"/>
                </a:lnTo>
                <a:lnTo>
                  <a:pt x="61206" y="41910"/>
                </a:lnTo>
                <a:lnTo>
                  <a:pt x="40850" y="85090"/>
                </a:lnTo>
                <a:lnTo>
                  <a:pt x="39327" y="101600"/>
                </a:lnTo>
                <a:lnTo>
                  <a:pt x="39442" y="114300"/>
                </a:lnTo>
                <a:lnTo>
                  <a:pt x="39090" y="120650"/>
                </a:lnTo>
                <a:lnTo>
                  <a:pt x="51222" y="151130"/>
                </a:lnTo>
                <a:lnTo>
                  <a:pt x="54057" y="154775"/>
                </a:lnTo>
                <a:lnTo>
                  <a:pt x="61028" y="149860"/>
                </a:lnTo>
                <a:lnTo>
                  <a:pt x="65282" y="146436"/>
                </a:lnTo>
                <a:lnTo>
                  <a:pt x="62971" y="143510"/>
                </a:lnTo>
                <a:lnTo>
                  <a:pt x="60087" y="138430"/>
                </a:lnTo>
                <a:lnTo>
                  <a:pt x="55596" y="130810"/>
                </a:lnTo>
                <a:lnTo>
                  <a:pt x="54350" y="128269"/>
                </a:lnTo>
                <a:lnTo>
                  <a:pt x="53478" y="123190"/>
                </a:lnTo>
                <a:lnTo>
                  <a:pt x="53556" y="120650"/>
                </a:lnTo>
                <a:lnTo>
                  <a:pt x="53868" y="115569"/>
                </a:lnTo>
                <a:lnTo>
                  <a:pt x="53752" y="104140"/>
                </a:lnTo>
                <a:lnTo>
                  <a:pt x="62646" y="66040"/>
                </a:lnTo>
                <a:lnTo>
                  <a:pt x="87288" y="35560"/>
                </a:lnTo>
                <a:lnTo>
                  <a:pt x="95103" y="30480"/>
                </a:lnTo>
                <a:lnTo>
                  <a:pt x="105173" y="22860"/>
                </a:lnTo>
                <a:lnTo>
                  <a:pt x="110549" y="19050"/>
                </a:lnTo>
                <a:lnTo>
                  <a:pt x="112766" y="17780"/>
                </a:lnTo>
                <a:lnTo>
                  <a:pt x="113765" y="17780"/>
                </a:lnTo>
                <a:lnTo>
                  <a:pt x="115097" y="16510"/>
                </a:lnTo>
                <a:lnTo>
                  <a:pt x="123848" y="16510"/>
                </a:lnTo>
                <a:lnTo>
                  <a:pt x="126079" y="15939"/>
                </a:lnTo>
                <a:lnTo>
                  <a:pt x="126136" y="15240"/>
                </a:lnTo>
                <a:lnTo>
                  <a:pt x="126640" y="11430"/>
                </a:lnTo>
                <a:lnTo>
                  <a:pt x="141223" y="11430"/>
                </a:lnTo>
                <a:lnTo>
                  <a:pt x="141614" y="8890"/>
                </a:lnTo>
                <a:lnTo>
                  <a:pt x="141597" y="6350"/>
                </a:lnTo>
                <a:lnTo>
                  <a:pt x="135005" y="0"/>
                </a:lnTo>
                <a:close/>
              </a:path>
              <a:path w="175895" h="271779">
                <a:moveTo>
                  <a:pt x="89092" y="127568"/>
                </a:moveTo>
                <a:lnTo>
                  <a:pt x="88023" y="128269"/>
                </a:lnTo>
                <a:lnTo>
                  <a:pt x="85174" y="130810"/>
                </a:lnTo>
                <a:lnTo>
                  <a:pt x="74139" y="139369"/>
                </a:lnTo>
                <a:lnTo>
                  <a:pt x="79631" y="142240"/>
                </a:lnTo>
                <a:lnTo>
                  <a:pt x="83879" y="139700"/>
                </a:lnTo>
                <a:lnTo>
                  <a:pt x="86792" y="133350"/>
                </a:lnTo>
                <a:lnTo>
                  <a:pt x="87849" y="130810"/>
                </a:lnTo>
                <a:lnTo>
                  <a:pt x="89092" y="127568"/>
                </a:lnTo>
                <a:close/>
              </a:path>
              <a:path w="175895" h="271779">
                <a:moveTo>
                  <a:pt x="160675" y="64769"/>
                </a:moveTo>
                <a:lnTo>
                  <a:pt x="160354" y="67310"/>
                </a:lnTo>
                <a:lnTo>
                  <a:pt x="158910" y="72390"/>
                </a:lnTo>
                <a:lnTo>
                  <a:pt x="157981" y="74930"/>
                </a:lnTo>
                <a:lnTo>
                  <a:pt x="154473" y="80010"/>
                </a:lnTo>
                <a:lnTo>
                  <a:pt x="151937" y="82550"/>
                </a:lnTo>
                <a:lnTo>
                  <a:pt x="146034" y="87630"/>
                </a:lnTo>
                <a:lnTo>
                  <a:pt x="143842" y="90169"/>
                </a:lnTo>
                <a:lnTo>
                  <a:pt x="139582" y="92710"/>
                </a:lnTo>
                <a:lnTo>
                  <a:pt x="133081" y="97790"/>
                </a:lnTo>
                <a:lnTo>
                  <a:pt x="127112" y="102869"/>
                </a:lnTo>
                <a:lnTo>
                  <a:pt x="121379" y="106680"/>
                </a:lnTo>
                <a:lnTo>
                  <a:pt x="113511" y="111760"/>
                </a:lnTo>
                <a:lnTo>
                  <a:pt x="111335" y="113030"/>
                </a:lnTo>
                <a:lnTo>
                  <a:pt x="100098" y="120650"/>
                </a:lnTo>
                <a:lnTo>
                  <a:pt x="97609" y="121919"/>
                </a:lnTo>
                <a:lnTo>
                  <a:pt x="93824" y="124460"/>
                </a:lnTo>
                <a:lnTo>
                  <a:pt x="89092" y="127568"/>
                </a:lnTo>
                <a:lnTo>
                  <a:pt x="87849" y="130810"/>
                </a:lnTo>
                <a:lnTo>
                  <a:pt x="86792" y="133350"/>
                </a:lnTo>
                <a:lnTo>
                  <a:pt x="83879" y="139700"/>
                </a:lnTo>
                <a:lnTo>
                  <a:pt x="79631" y="142240"/>
                </a:lnTo>
                <a:lnTo>
                  <a:pt x="93946" y="142240"/>
                </a:lnTo>
                <a:lnTo>
                  <a:pt x="96687" y="139700"/>
                </a:lnTo>
                <a:lnTo>
                  <a:pt x="100802" y="137160"/>
                </a:lnTo>
                <a:lnTo>
                  <a:pt x="102103" y="135890"/>
                </a:lnTo>
                <a:lnTo>
                  <a:pt x="105475" y="133350"/>
                </a:lnTo>
                <a:lnTo>
                  <a:pt x="118879" y="125730"/>
                </a:lnTo>
                <a:lnTo>
                  <a:pt x="121241" y="124460"/>
                </a:lnTo>
                <a:lnTo>
                  <a:pt x="129678" y="118110"/>
                </a:lnTo>
                <a:lnTo>
                  <a:pt x="135669" y="114300"/>
                </a:lnTo>
                <a:lnTo>
                  <a:pt x="146801" y="105410"/>
                </a:lnTo>
                <a:lnTo>
                  <a:pt x="148557" y="104140"/>
                </a:lnTo>
                <a:lnTo>
                  <a:pt x="153188" y="100330"/>
                </a:lnTo>
                <a:lnTo>
                  <a:pt x="155659" y="99060"/>
                </a:lnTo>
                <a:lnTo>
                  <a:pt x="162553" y="91440"/>
                </a:lnTo>
                <a:lnTo>
                  <a:pt x="174514" y="69850"/>
                </a:lnTo>
                <a:lnTo>
                  <a:pt x="161576" y="69850"/>
                </a:lnTo>
                <a:lnTo>
                  <a:pt x="165086" y="68580"/>
                </a:lnTo>
                <a:lnTo>
                  <a:pt x="163155" y="68580"/>
                </a:lnTo>
                <a:lnTo>
                  <a:pt x="160946" y="66040"/>
                </a:lnTo>
                <a:lnTo>
                  <a:pt x="160675" y="64769"/>
                </a:lnTo>
                <a:close/>
              </a:path>
              <a:path w="175895" h="271779">
                <a:moveTo>
                  <a:pt x="170443" y="54610"/>
                </a:moveTo>
                <a:lnTo>
                  <a:pt x="147004" y="54610"/>
                </a:lnTo>
                <a:lnTo>
                  <a:pt x="142790" y="55880"/>
                </a:lnTo>
                <a:lnTo>
                  <a:pt x="137734" y="55880"/>
                </a:lnTo>
                <a:lnTo>
                  <a:pt x="137619" y="57150"/>
                </a:lnTo>
                <a:lnTo>
                  <a:pt x="134125" y="60960"/>
                </a:lnTo>
                <a:lnTo>
                  <a:pt x="126393" y="60960"/>
                </a:lnTo>
                <a:lnTo>
                  <a:pt x="119452" y="67310"/>
                </a:lnTo>
                <a:lnTo>
                  <a:pt x="114725" y="71119"/>
                </a:lnTo>
                <a:lnTo>
                  <a:pt x="111388" y="73660"/>
                </a:lnTo>
                <a:lnTo>
                  <a:pt x="104405" y="80010"/>
                </a:lnTo>
                <a:lnTo>
                  <a:pt x="99313" y="85090"/>
                </a:lnTo>
                <a:lnTo>
                  <a:pt x="94459" y="90169"/>
                </a:lnTo>
                <a:lnTo>
                  <a:pt x="92844" y="91440"/>
                </a:lnTo>
                <a:lnTo>
                  <a:pt x="90423" y="93980"/>
                </a:lnTo>
                <a:lnTo>
                  <a:pt x="88790" y="95250"/>
                </a:lnTo>
                <a:lnTo>
                  <a:pt x="87716" y="96519"/>
                </a:lnTo>
                <a:lnTo>
                  <a:pt x="83876" y="102869"/>
                </a:lnTo>
                <a:lnTo>
                  <a:pt x="81810" y="106680"/>
                </a:lnTo>
                <a:lnTo>
                  <a:pt x="74518" y="125730"/>
                </a:lnTo>
                <a:lnTo>
                  <a:pt x="73499" y="128269"/>
                </a:lnTo>
                <a:lnTo>
                  <a:pt x="70681" y="134619"/>
                </a:lnTo>
                <a:lnTo>
                  <a:pt x="72341" y="138430"/>
                </a:lnTo>
                <a:lnTo>
                  <a:pt x="74139" y="139369"/>
                </a:lnTo>
                <a:lnTo>
                  <a:pt x="85174" y="130810"/>
                </a:lnTo>
                <a:lnTo>
                  <a:pt x="88023" y="128269"/>
                </a:lnTo>
                <a:lnTo>
                  <a:pt x="89092" y="127568"/>
                </a:lnTo>
                <a:lnTo>
                  <a:pt x="94665" y="113030"/>
                </a:lnTo>
                <a:lnTo>
                  <a:pt x="96663" y="109219"/>
                </a:lnTo>
                <a:lnTo>
                  <a:pt x="98987" y="105410"/>
                </a:lnTo>
                <a:lnTo>
                  <a:pt x="99354" y="105410"/>
                </a:lnTo>
                <a:lnTo>
                  <a:pt x="100207" y="104140"/>
                </a:lnTo>
                <a:lnTo>
                  <a:pt x="102578" y="102869"/>
                </a:lnTo>
                <a:lnTo>
                  <a:pt x="104708" y="100330"/>
                </a:lnTo>
                <a:lnTo>
                  <a:pt x="112229" y="92710"/>
                </a:lnTo>
                <a:lnTo>
                  <a:pt x="114369" y="90169"/>
                </a:lnTo>
                <a:lnTo>
                  <a:pt x="120945" y="85090"/>
                </a:lnTo>
                <a:lnTo>
                  <a:pt x="124040" y="81280"/>
                </a:lnTo>
                <a:lnTo>
                  <a:pt x="129239" y="77469"/>
                </a:lnTo>
                <a:lnTo>
                  <a:pt x="134562" y="73660"/>
                </a:lnTo>
                <a:lnTo>
                  <a:pt x="136602" y="72390"/>
                </a:lnTo>
                <a:lnTo>
                  <a:pt x="139034" y="71119"/>
                </a:lnTo>
                <a:lnTo>
                  <a:pt x="140280" y="69850"/>
                </a:lnTo>
                <a:lnTo>
                  <a:pt x="159632" y="69850"/>
                </a:lnTo>
                <a:lnTo>
                  <a:pt x="160354" y="67310"/>
                </a:lnTo>
                <a:lnTo>
                  <a:pt x="160614" y="64769"/>
                </a:lnTo>
                <a:lnTo>
                  <a:pt x="175230" y="64769"/>
                </a:lnTo>
                <a:lnTo>
                  <a:pt x="175409" y="63500"/>
                </a:lnTo>
                <a:lnTo>
                  <a:pt x="175243" y="60960"/>
                </a:lnTo>
                <a:lnTo>
                  <a:pt x="134125" y="60960"/>
                </a:lnTo>
                <a:lnTo>
                  <a:pt x="128343" y="60033"/>
                </a:lnTo>
                <a:lnTo>
                  <a:pt x="175183" y="60033"/>
                </a:lnTo>
                <a:lnTo>
                  <a:pt x="175160" y="59690"/>
                </a:lnTo>
                <a:lnTo>
                  <a:pt x="170443" y="54610"/>
                </a:lnTo>
                <a:close/>
              </a:path>
              <a:path w="175895" h="271779">
                <a:moveTo>
                  <a:pt x="175230" y="64769"/>
                </a:moveTo>
                <a:lnTo>
                  <a:pt x="160675" y="64769"/>
                </a:lnTo>
                <a:lnTo>
                  <a:pt x="160946" y="66040"/>
                </a:lnTo>
                <a:lnTo>
                  <a:pt x="163155" y="68580"/>
                </a:lnTo>
                <a:lnTo>
                  <a:pt x="165086" y="68580"/>
                </a:lnTo>
                <a:lnTo>
                  <a:pt x="161576" y="69850"/>
                </a:lnTo>
                <a:lnTo>
                  <a:pt x="174514" y="69850"/>
                </a:lnTo>
                <a:lnTo>
                  <a:pt x="175230" y="64769"/>
                </a:lnTo>
                <a:close/>
              </a:path>
              <a:path w="175895" h="271779">
                <a:moveTo>
                  <a:pt x="137734" y="55880"/>
                </a:moveTo>
                <a:lnTo>
                  <a:pt x="136398" y="55880"/>
                </a:lnTo>
                <a:lnTo>
                  <a:pt x="133480" y="57150"/>
                </a:lnTo>
                <a:lnTo>
                  <a:pt x="132323" y="58419"/>
                </a:lnTo>
                <a:lnTo>
                  <a:pt x="129067" y="59690"/>
                </a:lnTo>
                <a:lnTo>
                  <a:pt x="128343" y="60033"/>
                </a:lnTo>
                <a:lnTo>
                  <a:pt x="134125" y="60960"/>
                </a:lnTo>
                <a:lnTo>
                  <a:pt x="137619" y="57150"/>
                </a:lnTo>
                <a:lnTo>
                  <a:pt x="137734" y="55880"/>
                </a:lnTo>
                <a:close/>
              </a:path>
              <a:path w="175895" h="271779">
                <a:moveTo>
                  <a:pt x="141223" y="11430"/>
                </a:moveTo>
                <a:lnTo>
                  <a:pt x="126702" y="11430"/>
                </a:lnTo>
                <a:lnTo>
                  <a:pt x="126985" y="12700"/>
                </a:lnTo>
                <a:lnTo>
                  <a:pt x="129228" y="15240"/>
                </a:lnTo>
                <a:lnTo>
                  <a:pt x="128813" y="15240"/>
                </a:lnTo>
                <a:lnTo>
                  <a:pt x="126079" y="15939"/>
                </a:lnTo>
                <a:lnTo>
                  <a:pt x="126045" y="24130"/>
                </a:lnTo>
                <a:lnTo>
                  <a:pt x="125944" y="26669"/>
                </a:lnTo>
                <a:lnTo>
                  <a:pt x="125243" y="33019"/>
                </a:lnTo>
                <a:lnTo>
                  <a:pt x="123265" y="55880"/>
                </a:lnTo>
                <a:lnTo>
                  <a:pt x="126198" y="59690"/>
                </a:lnTo>
                <a:lnTo>
                  <a:pt x="128343" y="60033"/>
                </a:lnTo>
                <a:lnTo>
                  <a:pt x="129067" y="59690"/>
                </a:lnTo>
                <a:lnTo>
                  <a:pt x="132323" y="58419"/>
                </a:lnTo>
                <a:lnTo>
                  <a:pt x="133480" y="57150"/>
                </a:lnTo>
                <a:lnTo>
                  <a:pt x="136398" y="55880"/>
                </a:lnTo>
                <a:lnTo>
                  <a:pt x="137734" y="55880"/>
                </a:lnTo>
                <a:lnTo>
                  <a:pt x="140248" y="27940"/>
                </a:lnTo>
                <a:lnTo>
                  <a:pt x="140415" y="25400"/>
                </a:lnTo>
                <a:lnTo>
                  <a:pt x="140529" y="15939"/>
                </a:lnTo>
                <a:lnTo>
                  <a:pt x="141223" y="11430"/>
                </a:lnTo>
                <a:close/>
              </a:path>
              <a:path w="175895" h="271779">
                <a:moveTo>
                  <a:pt x="126702" y="11430"/>
                </a:moveTo>
                <a:lnTo>
                  <a:pt x="126136" y="15240"/>
                </a:lnTo>
                <a:lnTo>
                  <a:pt x="126079" y="15939"/>
                </a:lnTo>
                <a:lnTo>
                  <a:pt x="128813" y="15240"/>
                </a:lnTo>
                <a:lnTo>
                  <a:pt x="129228" y="15240"/>
                </a:lnTo>
                <a:lnTo>
                  <a:pt x="126985" y="12700"/>
                </a:lnTo>
                <a:lnTo>
                  <a:pt x="126702" y="11430"/>
                </a:lnTo>
                <a:close/>
              </a:path>
            </a:pathLst>
          </a:custGeom>
          <a:solidFill>
            <a:srgbClr val="000000"/>
          </a:solidFill>
        </p:spPr>
        <p:txBody>
          <a:bodyPr wrap="square" lIns="0" tIns="0" rIns="0" bIns="0" rtlCol="0"/>
          <a:lstStyle/>
          <a:p>
            <a:endParaRPr/>
          </a:p>
        </p:txBody>
      </p:sp>
      <p:sp>
        <p:nvSpPr>
          <p:cNvPr id="92" name="object 92"/>
          <p:cNvSpPr/>
          <p:nvPr/>
        </p:nvSpPr>
        <p:spPr>
          <a:xfrm>
            <a:off x="4021277" y="4933279"/>
            <a:ext cx="55884" cy="243068"/>
          </a:xfrm>
          <a:custGeom>
            <a:avLst/>
            <a:gdLst/>
            <a:ahLst/>
            <a:cxnLst/>
            <a:rect l="l" t="t" r="r" b="b"/>
            <a:pathLst>
              <a:path w="65404" h="284479">
                <a:moveTo>
                  <a:pt x="2480" y="283530"/>
                </a:moveTo>
                <a:lnTo>
                  <a:pt x="3350" y="284399"/>
                </a:lnTo>
                <a:lnTo>
                  <a:pt x="11306" y="284399"/>
                </a:lnTo>
                <a:lnTo>
                  <a:pt x="11464" y="284242"/>
                </a:lnTo>
                <a:lnTo>
                  <a:pt x="5832" y="284242"/>
                </a:lnTo>
                <a:lnTo>
                  <a:pt x="2480" y="283530"/>
                </a:lnTo>
                <a:close/>
              </a:path>
              <a:path w="65404" h="284479">
                <a:moveTo>
                  <a:pt x="2414" y="270925"/>
                </a:moveTo>
                <a:lnTo>
                  <a:pt x="633" y="272707"/>
                </a:lnTo>
                <a:lnTo>
                  <a:pt x="316" y="273894"/>
                </a:lnTo>
                <a:lnTo>
                  <a:pt x="229" y="278714"/>
                </a:lnTo>
                <a:lnTo>
                  <a:pt x="323" y="280421"/>
                </a:lnTo>
                <a:lnTo>
                  <a:pt x="1556" y="282606"/>
                </a:lnTo>
                <a:lnTo>
                  <a:pt x="2480" y="283530"/>
                </a:lnTo>
                <a:lnTo>
                  <a:pt x="5832" y="284242"/>
                </a:lnTo>
                <a:lnTo>
                  <a:pt x="11253" y="283657"/>
                </a:lnTo>
                <a:lnTo>
                  <a:pt x="13206" y="281468"/>
                </a:lnTo>
                <a:lnTo>
                  <a:pt x="13811" y="280564"/>
                </a:lnTo>
                <a:lnTo>
                  <a:pt x="14532" y="279169"/>
                </a:lnTo>
                <a:lnTo>
                  <a:pt x="14532" y="277417"/>
                </a:lnTo>
                <a:lnTo>
                  <a:pt x="14288" y="277417"/>
                </a:lnTo>
                <a:lnTo>
                  <a:pt x="14223" y="273894"/>
                </a:lnTo>
                <a:lnTo>
                  <a:pt x="13830" y="273196"/>
                </a:lnTo>
                <a:lnTo>
                  <a:pt x="1410" y="273196"/>
                </a:lnTo>
                <a:lnTo>
                  <a:pt x="2414" y="270925"/>
                </a:lnTo>
                <a:close/>
              </a:path>
              <a:path w="65404" h="284479">
                <a:moveTo>
                  <a:pt x="14532" y="279169"/>
                </a:moveTo>
                <a:lnTo>
                  <a:pt x="13811" y="280564"/>
                </a:lnTo>
                <a:lnTo>
                  <a:pt x="13206" y="281468"/>
                </a:lnTo>
                <a:lnTo>
                  <a:pt x="11253" y="283657"/>
                </a:lnTo>
                <a:lnTo>
                  <a:pt x="5832" y="284242"/>
                </a:lnTo>
                <a:lnTo>
                  <a:pt x="11464" y="284242"/>
                </a:lnTo>
                <a:lnTo>
                  <a:pt x="14532" y="281174"/>
                </a:lnTo>
                <a:lnTo>
                  <a:pt x="14532" y="279169"/>
                </a:lnTo>
                <a:close/>
              </a:path>
              <a:path w="65404" h="284479">
                <a:moveTo>
                  <a:pt x="1556" y="282606"/>
                </a:moveTo>
                <a:lnTo>
                  <a:pt x="2022" y="283433"/>
                </a:lnTo>
                <a:lnTo>
                  <a:pt x="2480" y="283530"/>
                </a:lnTo>
                <a:lnTo>
                  <a:pt x="1556" y="282606"/>
                </a:lnTo>
                <a:close/>
              </a:path>
              <a:path w="65404" h="284479">
                <a:moveTo>
                  <a:pt x="124" y="278139"/>
                </a:moveTo>
                <a:lnTo>
                  <a:pt x="124" y="281174"/>
                </a:lnTo>
                <a:lnTo>
                  <a:pt x="1556" y="282606"/>
                </a:lnTo>
                <a:lnTo>
                  <a:pt x="323" y="280421"/>
                </a:lnTo>
                <a:lnTo>
                  <a:pt x="229" y="278714"/>
                </a:lnTo>
                <a:lnTo>
                  <a:pt x="124" y="278139"/>
                </a:lnTo>
                <a:close/>
              </a:path>
              <a:path w="65404" h="284479">
                <a:moveTo>
                  <a:pt x="17462" y="272087"/>
                </a:moveTo>
                <a:lnTo>
                  <a:pt x="15431" y="275349"/>
                </a:lnTo>
                <a:lnTo>
                  <a:pt x="14581" y="276829"/>
                </a:lnTo>
                <a:lnTo>
                  <a:pt x="14532" y="279169"/>
                </a:lnTo>
                <a:lnTo>
                  <a:pt x="16006" y="275789"/>
                </a:lnTo>
                <a:lnTo>
                  <a:pt x="17462" y="272087"/>
                </a:lnTo>
                <a:close/>
              </a:path>
              <a:path w="65404" h="284479">
                <a:moveTo>
                  <a:pt x="124" y="274614"/>
                </a:moveTo>
                <a:lnTo>
                  <a:pt x="0" y="276829"/>
                </a:lnTo>
                <a:lnTo>
                  <a:pt x="124" y="278139"/>
                </a:lnTo>
                <a:lnTo>
                  <a:pt x="124" y="274614"/>
                </a:lnTo>
                <a:close/>
              </a:path>
              <a:path w="65404" h="284479">
                <a:moveTo>
                  <a:pt x="12949" y="271633"/>
                </a:moveTo>
                <a:lnTo>
                  <a:pt x="14223" y="273894"/>
                </a:lnTo>
                <a:lnTo>
                  <a:pt x="14288" y="277417"/>
                </a:lnTo>
                <a:lnTo>
                  <a:pt x="14422" y="277105"/>
                </a:lnTo>
                <a:lnTo>
                  <a:pt x="14512" y="273196"/>
                </a:lnTo>
                <a:lnTo>
                  <a:pt x="12949" y="271633"/>
                </a:lnTo>
                <a:close/>
              </a:path>
              <a:path w="65404" h="284479">
                <a:moveTo>
                  <a:pt x="14532" y="276914"/>
                </a:moveTo>
                <a:lnTo>
                  <a:pt x="14370" y="277195"/>
                </a:lnTo>
                <a:lnTo>
                  <a:pt x="14288" y="277417"/>
                </a:lnTo>
                <a:lnTo>
                  <a:pt x="14532" y="277417"/>
                </a:lnTo>
                <a:lnTo>
                  <a:pt x="14532" y="276914"/>
                </a:lnTo>
                <a:close/>
              </a:path>
              <a:path w="65404" h="284479">
                <a:moveTo>
                  <a:pt x="18271" y="269990"/>
                </a:moveTo>
                <a:lnTo>
                  <a:pt x="11306" y="269990"/>
                </a:lnTo>
                <a:lnTo>
                  <a:pt x="12175" y="270859"/>
                </a:lnTo>
                <a:lnTo>
                  <a:pt x="12558" y="270940"/>
                </a:lnTo>
                <a:lnTo>
                  <a:pt x="12949" y="271633"/>
                </a:lnTo>
                <a:lnTo>
                  <a:pt x="14512" y="273196"/>
                </a:lnTo>
                <a:lnTo>
                  <a:pt x="14532" y="276914"/>
                </a:lnTo>
                <a:lnTo>
                  <a:pt x="15454" y="275310"/>
                </a:lnTo>
                <a:lnTo>
                  <a:pt x="17462" y="272087"/>
                </a:lnTo>
                <a:lnTo>
                  <a:pt x="18271" y="269990"/>
                </a:lnTo>
                <a:close/>
              </a:path>
              <a:path w="65404" h="284479">
                <a:moveTo>
                  <a:pt x="633" y="272707"/>
                </a:moveTo>
                <a:lnTo>
                  <a:pt x="144" y="273196"/>
                </a:lnTo>
                <a:lnTo>
                  <a:pt x="124" y="274614"/>
                </a:lnTo>
                <a:lnTo>
                  <a:pt x="633" y="272707"/>
                </a:lnTo>
                <a:close/>
              </a:path>
              <a:path w="65404" h="284479">
                <a:moveTo>
                  <a:pt x="11306" y="269990"/>
                </a:moveTo>
                <a:lnTo>
                  <a:pt x="3350" y="269990"/>
                </a:lnTo>
                <a:lnTo>
                  <a:pt x="2408" y="270940"/>
                </a:lnTo>
                <a:lnTo>
                  <a:pt x="1578" y="272863"/>
                </a:lnTo>
                <a:lnTo>
                  <a:pt x="1410" y="273196"/>
                </a:lnTo>
                <a:lnTo>
                  <a:pt x="1732" y="272707"/>
                </a:lnTo>
                <a:lnTo>
                  <a:pt x="2370" y="272004"/>
                </a:lnTo>
                <a:lnTo>
                  <a:pt x="3475" y="270727"/>
                </a:lnTo>
                <a:lnTo>
                  <a:pt x="8823" y="270148"/>
                </a:lnTo>
                <a:lnTo>
                  <a:pt x="11464" y="270148"/>
                </a:lnTo>
                <a:lnTo>
                  <a:pt x="11306" y="269990"/>
                </a:lnTo>
                <a:close/>
              </a:path>
              <a:path w="65404" h="284479">
                <a:moveTo>
                  <a:pt x="8823" y="270148"/>
                </a:moveTo>
                <a:lnTo>
                  <a:pt x="3475" y="270727"/>
                </a:lnTo>
                <a:lnTo>
                  <a:pt x="2295" y="272087"/>
                </a:lnTo>
                <a:lnTo>
                  <a:pt x="1732" y="272707"/>
                </a:lnTo>
                <a:lnTo>
                  <a:pt x="1410" y="273196"/>
                </a:lnTo>
                <a:lnTo>
                  <a:pt x="13830" y="273196"/>
                </a:lnTo>
                <a:lnTo>
                  <a:pt x="12949" y="271633"/>
                </a:lnTo>
                <a:lnTo>
                  <a:pt x="12175" y="270859"/>
                </a:lnTo>
                <a:lnTo>
                  <a:pt x="8823" y="270148"/>
                </a:lnTo>
                <a:close/>
              </a:path>
              <a:path w="65404" h="284479">
                <a:moveTo>
                  <a:pt x="4542" y="265573"/>
                </a:moveTo>
                <a:lnTo>
                  <a:pt x="1249" y="270940"/>
                </a:lnTo>
                <a:lnTo>
                  <a:pt x="978" y="271411"/>
                </a:lnTo>
                <a:lnTo>
                  <a:pt x="633" y="272707"/>
                </a:lnTo>
                <a:lnTo>
                  <a:pt x="2400" y="270940"/>
                </a:lnTo>
                <a:lnTo>
                  <a:pt x="2865" y="269836"/>
                </a:lnTo>
                <a:lnTo>
                  <a:pt x="4542" y="265573"/>
                </a:lnTo>
                <a:close/>
              </a:path>
              <a:path w="65404" h="284479">
                <a:moveTo>
                  <a:pt x="21815" y="261564"/>
                </a:moveTo>
                <a:lnTo>
                  <a:pt x="21067" y="261564"/>
                </a:lnTo>
                <a:lnTo>
                  <a:pt x="19547" y="266249"/>
                </a:lnTo>
                <a:lnTo>
                  <a:pt x="18121" y="270410"/>
                </a:lnTo>
                <a:lnTo>
                  <a:pt x="17462" y="272087"/>
                </a:lnTo>
                <a:lnTo>
                  <a:pt x="19734" y="268439"/>
                </a:lnTo>
                <a:lnTo>
                  <a:pt x="22414" y="263782"/>
                </a:lnTo>
                <a:lnTo>
                  <a:pt x="21815" y="261564"/>
                </a:lnTo>
                <a:close/>
              </a:path>
              <a:path w="65404" h="284479">
                <a:moveTo>
                  <a:pt x="12175" y="270859"/>
                </a:moveTo>
                <a:lnTo>
                  <a:pt x="12949" y="271633"/>
                </a:lnTo>
                <a:lnTo>
                  <a:pt x="12558" y="270940"/>
                </a:lnTo>
                <a:lnTo>
                  <a:pt x="12175" y="270859"/>
                </a:lnTo>
                <a:close/>
              </a:path>
              <a:path w="65404" h="284479">
                <a:moveTo>
                  <a:pt x="14327" y="255410"/>
                </a:moveTo>
                <a:lnTo>
                  <a:pt x="9923" y="256598"/>
                </a:lnTo>
                <a:lnTo>
                  <a:pt x="7364" y="261047"/>
                </a:lnTo>
                <a:lnTo>
                  <a:pt x="4542" y="265573"/>
                </a:lnTo>
                <a:lnTo>
                  <a:pt x="2414" y="270925"/>
                </a:lnTo>
                <a:lnTo>
                  <a:pt x="3350" y="269990"/>
                </a:lnTo>
                <a:lnTo>
                  <a:pt x="18271" y="269990"/>
                </a:lnTo>
                <a:lnTo>
                  <a:pt x="18601" y="269063"/>
                </a:lnTo>
                <a:lnTo>
                  <a:pt x="19808" y="265443"/>
                </a:lnTo>
                <a:lnTo>
                  <a:pt x="21031" y="261675"/>
                </a:lnTo>
                <a:lnTo>
                  <a:pt x="21478" y="260311"/>
                </a:lnTo>
                <a:lnTo>
                  <a:pt x="21226" y="259378"/>
                </a:lnTo>
                <a:lnTo>
                  <a:pt x="14327" y="255410"/>
                </a:lnTo>
                <a:close/>
              </a:path>
              <a:path w="65404" h="284479">
                <a:moveTo>
                  <a:pt x="11464" y="270148"/>
                </a:moveTo>
                <a:lnTo>
                  <a:pt x="8823" y="270148"/>
                </a:lnTo>
                <a:lnTo>
                  <a:pt x="12175" y="270859"/>
                </a:lnTo>
                <a:lnTo>
                  <a:pt x="11464" y="270148"/>
                </a:lnTo>
                <a:close/>
              </a:path>
              <a:path w="65404" h="284479">
                <a:moveTo>
                  <a:pt x="48013" y="13362"/>
                </a:moveTo>
                <a:lnTo>
                  <a:pt x="48064" y="13605"/>
                </a:lnTo>
                <a:lnTo>
                  <a:pt x="48178" y="14611"/>
                </a:lnTo>
                <a:lnTo>
                  <a:pt x="48454" y="17633"/>
                </a:lnTo>
                <a:lnTo>
                  <a:pt x="48551" y="18508"/>
                </a:lnTo>
                <a:lnTo>
                  <a:pt x="49602" y="24748"/>
                </a:lnTo>
                <a:lnTo>
                  <a:pt x="50045" y="28064"/>
                </a:lnTo>
                <a:lnTo>
                  <a:pt x="50393" y="33470"/>
                </a:lnTo>
                <a:lnTo>
                  <a:pt x="50417" y="35952"/>
                </a:lnTo>
                <a:lnTo>
                  <a:pt x="50240" y="45323"/>
                </a:lnTo>
                <a:lnTo>
                  <a:pt x="50257" y="50272"/>
                </a:lnTo>
                <a:lnTo>
                  <a:pt x="50422" y="60657"/>
                </a:lnTo>
                <a:lnTo>
                  <a:pt x="50411" y="64178"/>
                </a:lnTo>
                <a:lnTo>
                  <a:pt x="50214" y="68569"/>
                </a:lnTo>
                <a:lnTo>
                  <a:pt x="42435" y="121290"/>
                </a:lnTo>
                <a:lnTo>
                  <a:pt x="37329" y="145723"/>
                </a:lnTo>
                <a:lnTo>
                  <a:pt x="36304" y="150384"/>
                </a:lnTo>
                <a:lnTo>
                  <a:pt x="34324" y="158896"/>
                </a:lnTo>
                <a:lnTo>
                  <a:pt x="33272" y="163088"/>
                </a:lnTo>
                <a:lnTo>
                  <a:pt x="27778" y="184066"/>
                </a:lnTo>
                <a:lnTo>
                  <a:pt x="25629" y="192733"/>
                </a:lnTo>
                <a:lnTo>
                  <a:pt x="10820" y="246293"/>
                </a:lnTo>
                <a:lnTo>
                  <a:pt x="4542" y="265573"/>
                </a:lnTo>
                <a:lnTo>
                  <a:pt x="7364" y="261047"/>
                </a:lnTo>
                <a:lnTo>
                  <a:pt x="9923" y="256598"/>
                </a:lnTo>
                <a:lnTo>
                  <a:pt x="14327" y="255410"/>
                </a:lnTo>
                <a:lnTo>
                  <a:pt x="23062" y="255410"/>
                </a:lnTo>
                <a:lnTo>
                  <a:pt x="24570" y="250600"/>
                </a:lnTo>
                <a:lnTo>
                  <a:pt x="35872" y="212016"/>
                </a:lnTo>
                <a:lnTo>
                  <a:pt x="40200" y="193782"/>
                </a:lnTo>
                <a:lnTo>
                  <a:pt x="41762" y="187545"/>
                </a:lnTo>
                <a:lnTo>
                  <a:pt x="51401" y="148819"/>
                </a:lnTo>
                <a:lnTo>
                  <a:pt x="56512" y="124366"/>
                </a:lnTo>
                <a:lnTo>
                  <a:pt x="59579" y="110901"/>
                </a:lnTo>
                <a:lnTo>
                  <a:pt x="64670" y="67942"/>
                </a:lnTo>
                <a:lnTo>
                  <a:pt x="64833" y="64178"/>
                </a:lnTo>
                <a:lnTo>
                  <a:pt x="64832" y="60657"/>
                </a:lnTo>
                <a:lnTo>
                  <a:pt x="64672" y="50272"/>
                </a:lnTo>
                <a:lnTo>
                  <a:pt x="64651" y="45323"/>
                </a:lnTo>
                <a:lnTo>
                  <a:pt x="64829" y="35952"/>
                </a:lnTo>
                <a:lnTo>
                  <a:pt x="64832" y="33470"/>
                </a:lnTo>
                <a:lnTo>
                  <a:pt x="64691" y="31288"/>
                </a:lnTo>
                <a:lnTo>
                  <a:pt x="52934" y="31288"/>
                </a:lnTo>
                <a:lnTo>
                  <a:pt x="56160" y="28064"/>
                </a:lnTo>
                <a:lnTo>
                  <a:pt x="56160" y="16248"/>
                </a:lnTo>
                <a:lnTo>
                  <a:pt x="51481" y="16248"/>
                </a:lnTo>
                <a:lnTo>
                  <a:pt x="50434" y="16107"/>
                </a:lnTo>
                <a:lnTo>
                  <a:pt x="48280" y="14094"/>
                </a:lnTo>
                <a:lnTo>
                  <a:pt x="48065" y="13605"/>
                </a:lnTo>
                <a:lnTo>
                  <a:pt x="48013" y="13362"/>
                </a:lnTo>
                <a:close/>
              </a:path>
              <a:path w="65404" h="284479">
                <a:moveTo>
                  <a:pt x="21478" y="260311"/>
                </a:moveTo>
                <a:lnTo>
                  <a:pt x="21030" y="261675"/>
                </a:lnTo>
                <a:lnTo>
                  <a:pt x="21815" y="261564"/>
                </a:lnTo>
                <a:lnTo>
                  <a:pt x="21478" y="260311"/>
                </a:lnTo>
                <a:close/>
              </a:path>
              <a:path w="65404" h="284479">
                <a:moveTo>
                  <a:pt x="23062" y="255410"/>
                </a:moveTo>
                <a:lnTo>
                  <a:pt x="14327" y="255410"/>
                </a:lnTo>
                <a:lnTo>
                  <a:pt x="21226" y="259378"/>
                </a:lnTo>
                <a:lnTo>
                  <a:pt x="21478" y="260311"/>
                </a:lnTo>
                <a:lnTo>
                  <a:pt x="23062" y="255410"/>
                </a:lnTo>
                <a:close/>
              </a:path>
              <a:path w="65404" h="284479">
                <a:moveTo>
                  <a:pt x="48197" y="0"/>
                </a:moveTo>
                <a:lnTo>
                  <a:pt x="41961" y="5431"/>
                </a:lnTo>
                <a:lnTo>
                  <a:pt x="41337" y="7711"/>
                </a:lnTo>
                <a:lnTo>
                  <a:pt x="41379" y="11596"/>
                </a:lnTo>
                <a:lnTo>
                  <a:pt x="41627" y="13605"/>
                </a:lnTo>
                <a:lnTo>
                  <a:pt x="41752" y="28064"/>
                </a:lnTo>
                <a:lnTo>
                  <a:pt x="44976" y="31288"/>
                </a:lnTo>
                <a:lnTo>
                  <a:pt x="50252" y="31288"/>
                </a:lnTo>
                <a:lnTo>
                  <a:pt x="50033" y="27886"/>
                </a:lnTo>
                <a:lnTo>
                  <a:pt x="49602" y="24748"/>
                </a:lnTo>
                <a:lnTo>
                  <a:pt x="48551" y="18508"/>
                </a:lnTo>
                <a:lnTo>
                  <a:pt x="48178" y="14611"/>
                </a:lnTo>
                <a:lnTo>
                  <a:pt x="48064" y="13605"/>
                </a:lnTo>
                <a:lnTo>
                  <a:pt x="48013" y="13362"/>
                </a:lnTo>
                <a:lnTo>
                  <a:pt x="54794" y="13362"/>
                </a:lnTo>
                <a:lnTo>
                  <a:pt x="55371" y="12860"/>
                </a:lnTo>
                <a:lnTo>
                  <a:pt x="55718" y="11596"/>
                </a:lnTo>
                <a:lnTo>
                  <a:pt x="55746" y="10285"/>
                </a:lnTo>
                <a:lnTo>
                  <a:pt x="62090" y="10285"/>
                </a:lnTo>
                <a:lnTo>
                  <a:pt x="61606" y="7997"/>
                </a:lnTo>
                <a:lnTo>
                  <a:pt x="60732" y="6010"/>
                </a:lnTo>
                <a:lnTo>
                  <a:pt x="55320" y="951"/>
                </a:lnTo>
                <a:lnTo>
                  <a:pt x="48197" y="0"/>
                </a:lnTo>
                <a:close/>
              </a:path>
              <a:path w="65404" h="284479">
                <a:moveTo>
                  <a:pt x="62090" y="10285"/>
                </a:moveTo>
                <a:lnTo>
                  <a:pt x="55746" y="10285"/>
                </a:lnTo>
                <a:lnTo>
                  <a:pt x="56064" y="12860"/>
                </a:lnTo>
                <a:lnTo>
                  <a:pt x="56160" y="28064"/>
                </a:lnTo>
                <a:lnTo>
                  <a:pt x="52934" y="31288"/>
                </a:lnTo>
                <a:lnTo>
                  <a:pt x="64691" y="31288"/>
                </a:lnTo>
                <a:lnTo>
                  <a:pt x="64372" y="26337"/>
                </a:lnTo>
                <a:lnTo>
                  <a:pt x="63887" y="22814"/>
                </a:lnTo>
                <a:lnTo>
                  <a:pt x="62839" y="16586"/>
                </a:lnTo>
                <a:lnTo>
                  <a:pt x="62474" y="12536"/>
                </a:lnTo>
                <a:lnTo>
                  <a:pt x="62368" y="11596"/>
                </a:lnTo>
                <a:lnTo>
                  <a:pt x="62090" y="10285"/>
                </a:lnTo>
                <a:close/>
              </a:path>
              <a:path w="65404" h="284479">
                <a:moveTo>
                  <a:pt x="54794" y="13362"/>
                </a:moveTo>
                <a:lnTo>
                  <a:pt x="48013" y="13362"/>
                </a:lnTo>
                <a:lnTo>
                  <a:pt x="48065" y="13605"/>
                </a:lnTo>
                <a:lnTo>
                  <a:pt x="48280" y="14094"/>
                </a:lnTo>
                <a:lnTo>
                  <a:pt x="50434" y="16107"/>
                </a:lnTo>
                <a:lnTo>
                  <a:pt x="51481" y="16248"/>
                </a:lnTo>
                <a:lnTo>
                  <a:pt x="54794" y="13362"/>
                </a:lnTo>
                <a:close/>
              </a:path>
              <a:path w="65404" h="284479">
                <a:moveTo>
                  <a:pt x="55746" y="10349"/>
                </a:moveTo>
                <a:lnTo>
                  <a:pt x="55718" y="11596"/>
                </a:lnTo>
                <a:lnTo>
                  <a:pt x="55371" y="12860"/>
                </a:lnTo>
                <a:lnTo>
                  <a:pt x="51481" y="16248"/>
                </a:lnTo>
                <a:lnTo>
                  <a:pt x="56160" y="16248"/>
                </a:lnTo>
                <a:lnTo>
                  <a:pt x="56064" y="12860"/>
                </a:lnTo>
                <a:lnTo>
                  <a:pt x="55746" y="10349"/>
                </a:lnTo>
                <a:close/>
              </a:path>
            </a:pathLst>
          </a:custGeom>
          <a:solidFill>
            <a:srgbClr val="000000"/>
          </a:solidFill>
        </p:spPr>
        <p:txBody>
          <a:bodyPr wrap="square" lIns="0" tIns="0" rIns="0" bIns="0" rtlCol="0"/>
          <a:lstStyle/>
          <a:p>
            <a:endParaRPr/>
          </a:p>
        </p:txBody>
      </p:sp>
      <p:pic>
        <p:nvPicPr>
          <p:cNvPr id="93" name="object 93"/>
          <p:cNvPicPr/>
          <p:nvPr/>
        </p:nvPicPr>
        <p:blipFill>
          <a:blip r:embed="rId41" cstate="print"/>
          <a:stretch>
            <a:fillRect/>
          </a:stretch>
        </p:blipFill>
        <p:spPr>
          <a:xfrm>
            <a:off x="4025559" y="5358242"/>
            <a:ext cx="191226" cy="237585"/>
          </a:xfrm>
          <a:prstGeom prst="rect">
            <a:avLst/>
          </a:prstGeom>
        </p:spPr>
      </p:pic>
      <p:pic>
        <p:nvPicPr>
          <p:cNvPr id="94" name="object 94"/>
          <p:cNvPicPr/>
          <p:nvPr/>
        </p:nvPicPr>
        <p:blipFill>
          <a:blip r:embed="rId42" cstate="print"/>
          <a:stretch>
            <a:fillRect/>
          </a:stretch>
        </p:blipFill>
        <p:spPr>
          <a:xfrm>
            <a:off x="4407238" y="4382370"/>
            <a:ext cx="164707" cy="179046"/>
          </a:xfrm>
          <a:prstGeom prst="rect">
            <a:avLst/>
          </a:prstGeom>
        </p:spPr>
      </p:pic>
      <p:sp>
        <p:nvSpPr>
          <p:cNvPr id="95" name="object 95"/>
          <p:cNvSpPr/>
          <p:nvPr/>
        </p:nvSpPr>
        <p:spPr>
          <a:xfrm>
            <a:off x="4427695" y="4930621"/>
            <a:ext cx="53171" cy="260430"/>
          </a:xfrm>
          <a:custGeom>
            <a:avLst/>
            <a:gdLst/>
            <a:ahLst/>
            <a:cxnLst/>
            <a:rect l="l" t="t" r="r" b="b"/>
            <a:pathLst>
              <a:path w="62229" h="304800">
                <a:moveTo>
                  <a:pt x="565" y="292821"/>
                </a:moveTo>
                <a:lnTo>
                  <a:pt x="0" y="293386"/>
                </a:lnTo>
                <a:lnTo>
                  <a:pt x="0" y="301344"/>
                </a:lnTo>
                <a:lnTo>
                  <a:pt x="3225" y="304570"/>
                </a:lnTo>
                <a:lnTo>
                  <a:pt x="11183" y="304570"/>
                </a:lnTo>
                <a:lnTo>
                  <a:pt x="6032" y="304474"/>
                </a:lnTo>
                <a:lnTo>
                  <a:pt x="1496" y="301946"/>
                </a:lnTo>
                <a:lnTo>
                  <a:pt x="69" y="296369"/>
                </a:lnTo>
                <a:lnTo>
                  <a:pt x="565" y="292821"/>
                </a:lnTo>
                <a:close/>
              </a:path>
              <a:path w="62229" h="304800">
                <a:moveTo>
                  <a:pt x="781" y="292605"/>
                </a:moveTo>
                <a:lnTo>
                  <a:pt x="565" y="292821"/>
                </a:lnTo>
                <a:lnTo>
                  <a:pt x="69" y="296369"/>
                </a:lnTo>
                <a:lnTo>
                  <a:pt x="1496" y="301946"/>
                </a:lnTo>
                <a:lnTo>
                  <a:pt x="6032" y="304474"/>
                </a:lnTo>
                <a:lnTo>
                  <a:pt x="11138" y="303536"/>
                </a:lnTo>
                <a:lnTo>
                  <a:pt x="14281" y="298714"/>
                </a:lnTo>
                <a:lnTo>
                  <a:pt x="14339" y="298362"/>
                </a:lnTo>
                <a:lnTo>
                  <a:pt x="7204" y="297365"/>
                </a:lnTo>
                <a:lnTo>
                  <a:pt x="126" y="296017"/>
                </a:lnTo>
                <a:lnTo>
                  <a:pt x="781" y="292605"/>
                </a:lnTo>
                <a:close/>
              </a:path>
              <a:path w="62229" h="304800">
                <a:moveTo>
                  <a:pt x="14409" y="298041"/>
                </a:moveTo>
                <a:lnTo>
                  <a:pt x="14281" y="298714"/>
                </a:lnTo>
                <a:lnTo>
                  <a:pt x="11138" y="303536"/>
                </a:lnTo>
                <a:lnTo>
                  <a:pt x="6032" y="304474"/>
                </a:lnTo>
                <a:lnTo>
                  <a:pt x="11279" y="304474"/>
                </a:lnTo>
                <a:lnTo>
                  <a:pt x="14409" y="301344"/>
                </a:lnTo>
                <a:lnTo>
                  <a:pt x="14409" y="298041"/>
                </a:lnTo>
                <a:close/>
              </a:path>
              <a:path w="62229" h="304800">
                <a:moveTo>
                  <a:pt x="11183" y="290161"/>
                </a:moveTo>
                <a:lnTo>
                  <a:pt x="3225" y="290161"/>
                </a:lnTo>
                <a:lnTo>
                  <a:pt x="781" y="292605"/>
                </a:lnTo>
                <a:lnTo>
                  <a:pt x="126" y="296017"/>
                </a:lnTo>
                <a:lnTo>
                  <a:pt x="7204" y="297365"/>
                </a:lnTo>
                <a:lnTo>
                  <a:pt x="14339" y="298362"/>
                </a:lnTo>
                <a:lnTo>
                  <a:pt x="14409" y="293386"/>
                </a:lnTo>
                <a:lnTo>
                  <a:pt x="11183" y="290161"/>
                </a:lnTo>
                <a:close/>
              </a:path>
              <a:path w="62229" h="304800">
                <a:moveTo>
                  <a:pt x="15767" y="288141"/>
                </a:moveTo>
                <a:lnTo>
                  <a:pt x="14478" y="297365"/>
                </a:lnTo>
                <a:lnTo>
                  <a:pt x="14409" y="298041"/>
                </a:lnTo>
                <a:lnTo>
                  <a:pt x="15261" y="293571"/>
                </a:lnTo>
                <a:lnTo>
                  <a:pt x="15460" y="292262"/>
                </a:lnTo>
                <a:lnTo>
                  <a:pt x="15767" y="288141"/>
                </a:lnTo>
                <a:close/>
              </a:path>
              <a:path w="62229" h="304800">
                <a:moveTo>
                  <a:pt x="15485" y="290161"/>
                </a:moveTo>
                <a:lnTo>
                  <a:pt x="11183" y="290161"/>
                </a:lnTo>
                <a:lnTo>
                  <a:pt x="14409" y="293386"/>
                </a:lnTo>
                <a:lnTo>
                  <a:pt x="14409" y="297862"/>
                </a:lnTo>
                <a:lnTo>
                  <a:pt x="15485" y="290161"/>
                </a:lnTo>
                <a:close/>
              </a:path>
              <a:path w="62229" h="304800">
                <a:moveTo>
                  <a:pt x="1430" y="286631"/>
                </a:moveTo>
                <a:lnTo>
                  <a:pt x="565" y="292821"/>
                </a:lnTo>
                <a:lnTo>
                  <a:pt x="781" y="292605"/>
                </a:lnTo>
                <a:lnTo>
                  <a:pt x="1056" y="291170"/>
                </a:lnTo>
                <a:lnTo>
                  <a:pt x="1170" y="290161"/>
                </a:lnTo>
                <a:lnTo>
                  <a:pt x="1430" y="286631"/>
                </a:lnTo>
                <a:close/>
              </a:path>
              <a:path w="62229" h="304800">
                <a:moveTo>
                  <a:pt x="6873" y="270983"/>
                </a:moveTo>
                <a:lnTo>
                  <a:pt x="1170" y="290161"/>
                </a:lnTo>
                <a:lnTo>
                  <a:pt x="1056" y="291170"/>
                </a:lnTo>
                <a:lnTo>
                  <a:pt x="781" y="292605"/>
                </a:lnTo>
                <a:lnTo>
                  <a:pt x="3225" y="290161"/>
                </a:lnTo>
                <a:lnTo>
                  <a:pt x="15485" y="290161"/>
                </a:lnTo>
                <a:lnTo>
                  <a:pt x="15767" y="288141"/>
                </a:lnTo>
                <a:lnTo>
                  <a:pt x="15876" y="286955"/>
                </a:lnTo>
                <a:lnTo>
                  <a:pt x="16114" y="285655"/>
                </a:lnTo>
                <a:lnTo>
                  <a:pt x="17501" y="275725"/>
                </a:lnTo>
                <a:lnTo>
                  <a:pt x="14753" y="272084"/>
                </a:lnTo>
                <a:lnTo>
                  <a:pt x="6873" y="270983"/>
                </a:lnTo>
                <a:close/>
              </a:path>
              <a:path w="62229" h="304800">
                <a:moveTo>
                  <a:pt x="16114" y="285655"/>
                </a:moveTo>
                <a:lnTo>
                  <a:pt x="15876" y="286955"/>
                </a:lnTo>
                <a:lnTo>
                  <a:pt x="15767" y="288141"/>
                </a:lnTo>
                <a:lnTo>
                  <a:pt x="16114" y="285655"/>
                </a:lnTo>
                <a:close/>
              </a:path>
              <a:path w="62229" h="304800">
                <a:moveTo>
                  <a:pt x="1889" y="283345"/>
                </a:moveTo>
                <a:lnTo>
                  <a:pt x="1577" y="285045"/>
                </a:lnTo>
                <a:lnTo>
                  <a:pt x="1430" y="286631"/>
                </a:lnTo>
                <a:lnTo>
                  <a:pt x="1889" y="283345"/>
                </a:lnTo>
                <a:close/>
              </a:path>
              <a:path w="62229" h="304800">
                <a:moveTo>
                  <a:pt x="19997" y="270983"/>
                </a:moveTo>
                <a:lnTo>
                  <a:pt x="6873" y="270983"/>
                </a:lnTo>
                <a:lnTo>
                  <a:pt x="14753" y="272084"/>
                </a:lnTo>
                <a:lnTo>
                  <a:pt x="17501" y="275725"/>
                </a:lnTo>
                <a:lnTo>
                  <a:pt x="16114" y="285655"/>
                </a:lnTo>
                <a:lnTo>
                  <a:pt x="16542" y="283345"/>
                </a:lnTo>
                <a:lnTo>
                  <a:pt x="16992" y="281659"/>
                </a:lnTo>
                <a:lnTo>
                  <a:pt x="19997" y="270983"/>
                </a:lnTo>
                <a:close/>
              </a:path>
              <a:path w="62229" h="304800">
                <a:moveTo>
                  <a:pt x="4543" y="272742"/>
                </a:moveTo>
                <a:lnTo>
                  <a:pt x="3232" y="273731"/>
                </a:lnTo>
                <a:lnTo>
                  <a:pt x="1889" y="283345"/>
                </a:lnTo>
                <a:lnTo>
                  <a:pt x="2477" y="280137"/>
                </a:lnTo>
                <a:lnTo>
                  <a:pt x="2961" y="278324"/>
                </a:lnTo>
                <a:lnTo>
                  <a:pt x="4543" y="272742"/>
                </a:lnTo>
                <a:close/>
              </a:path>
              <a:path w="62229" h="304800">
                <a:moveTo>
                  <a:pt x="54006" y="10538"/>
                </a:moveTo>
                <a:lnTo>
                  <a:pt x="47062" y="10538"/>
                </a:lnTo>
                <a:lnTo>
                  <a:pt x="47099" y="11310"/>
                </a:lnTo>
                <a:lnTo>
                  <a:pt x="47473" y="14898"/>
                </a:lnTo>
                <a:lnTo>
                  <a:pt x="47547" y="44028"/>
                </a:lnTo>
                <a:lnTo>
                  <a:pt x="45839" y="45736"/>
                </a:lnTo>
                <a:lnTo>
                  <a:pt x="46417" y="50138"/>
                </a:lnTo>
                <a:lnTo>
                  <a:pt x="46700" y="52712"/>
                </a:lnTo>
                <a:lnTo>
                  <a:pt x="47022" y="58529"/>
                </a:lnTo>
                <a:lnTo>
                  <a:pt x="47040" y="61522"/>
                </a:lnTo>
                <a:lnTo>
                  <a:pt x="46851" y="72910"/>
                </a:lnTo>
                <a:lnTo>
                  <a:pt x="46851" y="77058"/>
                </a:lnTo>
                <a:lnTo>
                  <a:pt x="47271" y="90244"/>
                </a:lnTo>
                <a:lnTo>
                  <a:pt x="47219" y="94242"/>
                </a:lnTo>
                <a:lnTo>
                  <a:pt x="46398" y="102920"/>
                </a:lnTo>
                <a:lnTo>
                  <a:pt x="45601" y="107048"/>
                </a:lnTo>
                <a:lnTo>
                  <a:pt x="42186" y="122396"/>
                </a:lnTo>
                <a:lnTo>
                  <a:pt x="40453" y="130576"/>
                </a:lnTo>
                <a:lnTo>
                  <a:pt x="26488" y="189022"/>
                </a:lnTo>
                <a:lnTo>
                  <a:pt x="18199" y="221363"/>
                </a:lnTo>
                <a:lnTo>
                  <a:pt x="14340" y="236838"/>
                </a:lnTo>
                <a:lnTo>
                  <a:pt x="11687" y="247048"/>
                </a:lnTo>
                <a:lnTo>
                  <a:pt x="10298" y="252114"/>
                </a:lnTo>
                <a:lnTo>
                  <a:pt x="7136" y="263370"/>
                </a:lnTo>
                <a:lnTo>
                  <a:pt x="4543" y="272742"/>
                </a:lnTo>
                <a:lnTo>
                  <a:pt x="6873" y="270983"/>
                </a:lnTo>
                <a:lnTo>
                  <a:pt x="19997" y="270983"/>
                </a:lnTo>
                <a:lnTo>
                  <a:pt x="21023" y="267209"/>
                </a:lnTo>
                <a:lnTo>
                  <a:pt x="25091" y="252671"/>
                </a:lnTo>
                <a:lnTo>
                  <a:pt x="27237" y="244541"/>
                </a:lnTo>
                <a:lnTo>
                  <a:pt x="28312" y="240362"/>
                </a:lnTo>
                <a:lnTo>
                  <a:pt x="33604" y="219246"/>
                </a:lnTo>
                <a:lnTo>
                  <a:pt x="40457" y="192556"/>
                </a:lnTo>
                <a:lnTo>
                  <a:pt x="51285" y="148023"/>
                </a:lnTo>
                <a:lnTo>
                  <a:pt x="56642" y="123743"/>
                </a:lnTo>
                <a:lnTo>
                  <a:pt x="59801" y="109569"/>
                </a:lnTo>
                <a:lnTo>
                  <a:pt x="60665" y="105096"/>
                </a:lnTo>
                <a:lnTo>
                  <a:pt x="61692" y="94242"/>
                </a:lnTo>
                <a:lnTo>
                  <a:pt x="61688" y="90244"/>
                </a:lnTo>
                <a:lnTo>
                  <a:pt x="61266" y="77058"/>
                </a:lnTo>
                <a:lnTo>
                  <a:pt x="61261" y="72910"/>
                </a:lnTo>
                <a:lnTo>
                  <a:pt x="61452" y="61522"/>
                </a:lnTo>
                <a:lnTo>
                  <a:pt x="61454" y="58529"/>
                </a:lnTo>
                <a:lnTo>
                  <a:pt x="61061" y="51452"/>
                </a:lnTo>
                <a:lnTo>
                  <a:pt x="60747" y="48604"/>
                </a:lnTo>
                <a:lnTo>
                  <a:pt x="59573" y="39629"/>
                </a:lnTo>
                <a:lnTo>
                  <a:pt x="59281" y="37117"/>
                </a:lnTo>
                <a:lnTo>
                  <a:pt x="58600" y="28627"/>
                </a:lnTo>
                <a:lnTo>
                  <a:pt x="58244" y="26259"/>
                </a:lnTo>
                <a:lnTo>
                  <a:pt x="54712" y="12486"/>
                </a:lnTo>
                <a:lnTo>
                  <a:pt x="54006" y="10538"/>
                </a:lnTo>
                <a:close/>
              </a:path>
              <a:path w="62229" h="304800">
                <a:moveTo>
                  <a:pt x="44062" y="0"/>
                </a:moveTo>
                <a:lnTo>
                  <a:pt x="38606" y="45"/>
                </a:lnTo>
                <a:lnTo>
                  <a:pt x="33131" y="5521"/>
                </a:lnTo>
                <a:lnTo>
                  <a:pt x="32652" y="7713"/>
                </a:lnTo>
                <a:lnTo>
                  <a:pt x="32724" y="12519"/>
                </a:lnTo>
                <a:lnTo>
                  <a:pt x="33016" y="15313"/>
                </a:lnTo>
                <a:lnTo>
                  <a:pt x="33139" y="44028"/>
                </a:lnTo>
                <a:lnTo>
                  <a:pt x="36363" y="47254"/>
                </a:lnTo>
                <a:lnTo>
                  <a:pt x="44321" y="47254"/>
                </a:lnTo>
                <a:lnTo>
                  <a:pt x="45839" y="45736"/>
                </a:lnTo>
                <a:lnTo>
                  <a:pt x="45347" y="41986"/>
                </a:lnTo>
                <a:lnTo>
                  <a:pt x="44936" y="38502"/>
                </a:lnTo>
                <a:lnTo>
                  <a:pt x="39095" y="14033"/>
                </a:lnTo>
                <a:lnTo>
                  <a:pt x="44996" y="14033"/>
                </a:lnTo>
                <a:lnTo>
                  <a:pt x="46878" y="12151"/>
                </a:lnTo>
                <a:lnTo>
                  <a:pt x="46982" y="11673"/>
                </a:lnTo>
                <a:lnTo>
                  <a:pt x="47062" y="10538"/>
                </a:lnTo>
                <a:lnTo>
                  <a:pt x="54006" y="10538"/>
                </a:lnTo>
                <a:lnTo>
                  <a:pt x="52172" y="5480"/>
                </a:lnTo>
                <a:lnTo>
                  <a:pt x="44062" y="0"/>
                </a:lnTo>
                <a:close/>
              </a:path>
              <a:path w="62229" h="304800">
                <a:moveTo>
                  <a:pt x="39095" y="14033"/>
                </a:moveTo>
                <a:lnTo>
                  <a:pt x="44936" y="38502"/>
                </a:lnTo>
                <a:lnTo>
                  <a:pt x="45347" y="41986"/>
                </a:lnTo>
                <a:lnTo>
                  <a:pt x="45839" y="45736"/>
                </a:lnTo>
                <a:lnTo>
                  <a:pt x="47547" y="44028"/>
                </a:lnTo>
                <a:lnTo>
                  <a:pt x="47527" y="15544"/>
                </a:lnTo>
                <a:lnTo>
                  <a:pt x="41330" y="15544"/>
                </a:lnTo>
                <a:lnTo>
                  <a:pt x="39095" y="14033"/>
                </a:lnTo>
                <a:close/>
              </a:path>
              <a:path w="62229" h="304800">
                <a:moveTo>
                  <a:pt x="44996" y="14033"/>
                </a:moveTo>
                <a:lnTo>
                  <a:pt x="39095" y="14033"/>
                </a:lnTo>
                <a:lnTo>
                  <a:pt x="41330" y="15544"/>
                </a:lnTo>
                <a:lnTo>
                  <a:pt x="43503" y="15525"/>
                </a:lnTo>
                <a:lnTo>
                  <a:pt x="44996" y="14033"/>
                </a:lnTo>
                <a:close/>
              </a:path>
              <a:path w="62229" h="304800">
                <a:moveTo>
                  <a:pt x="47062" y="10956"/>
                </a:moveTo>
                <a:lnTo>
                  <a:pt x="46982" y="11673"/>
                </a:lnTo>
                <a:lnTo>
                  <a:pt x="46878" y="12151"/>
                </a:lnTo>
                <a:lnTo>
                  <a:pt x="43503" y="15525"/>
                </a:lnTo>
                <a:lnTo>
                  <a:pt x="41330" y="15544"/>
                </a:lnTo>
                <a:lnTo>
                  <a:pt x="47527" y="15544"/>
                </a:lnTo>
                <a:lnTo>
                  <a:pt x="47062" y="10956"/>
                </a:lnTo>
                <a:close/>
              </a:path>
            </a:pathLst>
          </a:custGeom>
          <a:solidFill>
            <a:srgbClr val="000000"/>
          </a:solidFill>
        </p:spPr>
        <p:txBody>
          <a:bodyPr wrap="square" lIns="0" tIns="0" rIns="0" bIns="0" rtlCol="0"/>
          <a:lstStyle/>
          <a:p>
            <a:endParaRPr/>
          </a:p>
        </p:txBody>
      </p:sp>
      <p:sp>
        <p:nvSpPr>
          <p:cNvPr id="96" name="object 96"/>
          <p:cNvSpPr/>
          <p:nvPr/>
        </p:nvSpPr>
        <p:spPr>
          <a:xfrm>
            <a:off x="4395916" y="5391419"/>
            <a:ext cx="141066" cy="230589"/>
          </a:xfrm>
          <a:custGeom>
            <a:avLst/>
            <a:gdLst/>
            <a:ahLst/>
            <a:cxnLst/>
            <a:rect l="l" t="t" r="r" b="b"/>
            <a:pathLst>
              <a:path w="165100" h="269875">
                <a:moveTo>
                  <a:pt x="9969" y="146107"/>
                </a:moveTo>
                <a:lnTo>
                  <a:pt x="6380" y="148922"/>
                </a:lnTo>
                <a:lnTo>
                  <a:pt x="5350" y="157412"/>
                </a:lnTo>
                <a:lnTo>
                  <a:pt x="1673" y="182291"/>
                </a:lnTo>
                <a:lnTo>
                  <a:pt x="641" y="190388"/>
                </a:lnTo>
                <a:lnTo>
                  <a:pt x="100" y="196705"/>
                </a:lnTo>
                <a:lnTo>
                  <a:pt x="0" y="203760"/>
                </a:lnTo>
                <a:lnTo>
                  <a:pt x="105" y="209097"/>
                </a:lnTo>
                <a:lnTo>
                  <a:pt x="17497" y="247601"/>
                </a:lnTo>
                <a:lnTo>
                  <a:pt x="57189" y="269497"/>
                </a:lnTo>
                <a:lnTo>
                  <a:pt x="60086" y="269495"/>
                </a:lnTo>
                <a:lnTo>
                  <a:pt x="69061" y="268944"/>
                </a:lnTo>
                <a:lnTo>
                  <a:pt x="76422" y="268720"/>
                </a:lnTo>
                <a:lnTo>
                  <a:pt x="121546" y="259923"/>
                </a:lnTo>
                <a:lnTo>
                  <a:pt x="130382" y="255043"/>
                </a:lnTo>
                <a:lnTo>
                  <a:pt x="58249" y="255042"/>
                </a:lnTo>
                <a:lnTo>
                  <a:pt x="52081" y="253908"/>
                </a:lnTo>
                <a:lnTo>
                  <a:pt x="19920" y="224331"/>
                </a:lnTo>
                <a:lnTo>
                  <a:pt x="14483" y="207420"/>
                </a:lnTo>
                <a:lnTo>
                  <a:pt x="14555" y="196705"/>
                </a:lnTo>
                <a:lnTo>
                  <a:pt x="15079" y="191041"/>
                </a:lnTo>
                <a:lnTo>
                  <a:pt x="16091" y="183198"/>
                </a:lnTo>
                <a:lnTo>
                  <a:pt x="19650" y="159200"/>
                </a:lnTo>
                <a:lnTo>
                  <a:pt x="20684" y="150651"/>
                </a:lnTo>
                <a:lnTo>
                  <a:pt x="17869" y="147062"/>
                </a:lnTo>
                <a:lnTo>
                  <a:pt x="9969" y="146107"/>
                </a:lnTo>
                <a:close/>
              </a:path>
              <a:path w="165100" h="269875">
                <a:moveTo>
                  <a:pt x="158020" y="14474"/>
                </a:moveTo>
                <a:lnTo>
                  <a:pt x="133581" y="14474"/>
                </a:lnTo>
                <a:lnTo>
                  <a:pt x="136535" y="15142"/>
                </a:lnTo>
                <a:lnTo>
                  <a:pt x="138897" y="16311"/>
                </a:lnTo>
                <a:lnTo>
                  <a:pt x="150511" y="43315"/>
                </a:lnTo>
                <a:lnTo>
                  <a:pt x="150475" y="46389"/>
                </a:lnTo>
                <a:lnTo>
                  <a:pt x="140965" y="71207"/>
                </a:lnTo>
                <a:lnTo>
                  <a:pt x="138881" y="74907"/>
                </a:lnTo>
                <a:lnTo>
                  <a:pt x="136539" y="78813"/>
                </a:lnTo>
                <a:lnTo>
                  <a:pt x="132630" y="85117"/>
                </a:lnTo>
                <a:lnTo>
                  <a:pt x="127682" y="92643"/>
                </a:lnTo>
                <a:lnTo>
                  <a:pt x="126686" y="94203"/>
                </a:lnTo>
                <a:lnTo>
                  <a:pt x="124850" y="97255"/>
                </a:lnTo>
                <a:lnTo>
                  <a:pt x="123987" y="98767"/>
                </a:lnTo>
                <a:lnTo>
                  <a:pt x="119438" y="107019"/>
                </a:lnTo>
                <a:lnTo>
                  <a:pt x="118488" y="108652"/>
                </a:lnTo>
                <a:lnTo>
                  <a:pt x="105425" y="145304"/>
                </a:lnTo>
                <a:lnTo>
                  <a:pt x="105240" y="159119"/>
                </a:lnTo>
                <a:lnTo>
                  <a:pt x="105114" y="161089"/>
                </a:lnTo>
                <a:lnTo>
                  <a:pt x="119796" y="192083"/>
                </a:lnTo>
                <a:lnTo>
                  <a:pt x="120395" y="192864"/>
                </a:lnTo>
                <a:lnTo>
                  <a:pt x="133411" y="221118"/>
                </a:lnTo>
                <a:lnTo>
                  <a:pt x="133223" y="224331"/>
                </a:lnTo>
                <a:lnTo>
                  <a:pt x="133242" y="227824"/>
                </a:lnTo>
                <a:lnTo>
                  <a:pt x="133524" y="230680"/>
                </a:lnTo>
                <a:lnTo>
                  <a:pt x="133594" y="232200"/>
                </a:lnTo>
                <a:lnTo>
                  <a:pt x="133382" y="232815"/>
                </a:lnTo>
                <a:lnTo>
                  <a:pt x="132620" y="233753"/>
                </a:lnTo>
                <a:lnTo>
                  <a:pt x="129349" y="237053"/>
                </a:lnTo>
                <a:lnTo>
                  <a:pt x="126790" y="239679"/>
                </a:lnTo>
                <a:lnTo>
                  <a:pt x="89555" y="253069"/>
                </a:lnTo>
                <a:lnTo>
                  <a:pt x="68418" y="254548"/>
                </a:lnTo>
                <a:lnTo>
                  <a:pt x="60357" y="255042"/>
                </a:lnTo>
                <a:lnTo>
                  <a:pt x="58256" y="255043"/>
                </a:lnTo>
                <a:lnTo>
                  <a:pt x="130385" y="255042"/>
                </a:lnTo>
                <a:lnTo>
                  <a:pt x="132693" y="253585"/>
                </a:lnTo>
                <a:lnTo>
                  <a:pt x="136371" y="250493"/>
                </a:lnTo>
                <a:lnTo>
                  <a:pt x="140607" y="246159"/>
                </a:lnTo>
                <a:lnTo>
                  <a:pt x="144455" y="242282"/>
                </a:lnTo>
                <a:lnTo>
                  <a:pt x="146018" y="240356"/>
                </a:lnTo>
                <a:lnTo>
                  <a:pt x="148067" y="234434"/>
                </a:lnTo>
                <a:lnTo>
                  <a:pt x="147997" y="230680"/>
                </a:lnTo>
                <a:lnTo>
                  <a:pt x="147654" y="227058"/>
                </a:lnTo>
                <a:lnTo>
                  <a:pt x="147655" y="224331"/>
                </a:lnTo>
                <a:lnTo>
                  <a:pt x="147844" y="221118"/>
                </a:lnTo>
                <a:lnTo>
                  <a:pt x="147827" y="219363"/>
                </a:lnTo>
                <a:lnTo>
                  <a:pt x="146873" y="213438"/>
                </a:lnTo>
                <a:lnTo>
                  <a:pt x="128174" y="179464"/>
                </a:lnTo>
                <a:lnTo>
                  <a:pt x="127550" y="178648"/>
                </a:lnTo>
                <a:lnTo>
                  <a:pt x="119497" y="164050"/>
                </a:lnTo>
                <a:lnTo>
                  <a:pt x="119557" y="161089"/>
                </a:lnTo>
                <a:lnTo>
                  <a:pt x="119679" y="148922"/>
                </a:lnTo>
                <a:lnTo>
                  <a:pt x="130839" y="116076"/>
                </a:lnTo>
                <a:lnTo>
                  <a:pt x="132487" y="113212"/>
                </a:lnTo>
                <a:lnTo>
                  <a:pt x="144786" y="92854"/>
                </a:lnTo>
                <a:lnTo>
                  <a:pt x="148882" y="86249"/>
                </a:lnTo>
                <a:lnTo>
                  <a:pt x="151319" y="82185"/>
                </a:lnTo>
                <a:lnTo>
                  <a:pt x="154328" y="76857"/>
                </a:lnTo>
                <a:lnTo>
                  <a:pt x="158119" y="70324"/>
                </a:lnTo>
                <a:lnTo>
                  <a:pt x="164960" y="43315"/>
                </a:lnTo>
                <a:lnTo>
                  <a:pt x="164184" y="32821"/>
                </a:lnTo>
                <a:lnTo>
                  <a:pt x="163641" y="28906"/>
                </a:lnTo>
                <a:lnTo>
                  <a:pt x="161433" y="20843"/>
                </a:lnTo>
                <a:lnTo>
                  <a:pt x="160283" y="17860"/>
                </a:lnTo>
                <a:lnTo>
                  <a:pt x="158020" y="14474"/>
                </a:lnTo>
                <a:close/>
              </a:path>
              <a:path w="165100" h="269875">
                <a:moveTo>
                  <a:pt x="116877" y="387"/>
                </a:moveTo>
                <a:lnTo>
                  <a:pt x="114848" y="387"/>
                </a:lnTo>
                <a:lnTo>
                  <a:pt x="107418" y="613"/>
                </a:lnTo>
                <a:lnTo>
                  <a:pt x="59339" y="7571"/>
                </a:lnTo>
                <a:lnTo>
                  <a:pt x="44119" y="20843"/>
                </a:lnTo>
                <a:lnTo>
                  <a:pt x="44233" y="24268"/>
                </a:lnTo>
                <a:lnTo>
                  <a:pt x="60440" y="55727"/>
                </a:lnTo>
                <a:lnTo>
                  <a:pt x="63740" y="59556"/>
                </a:lnTo>
                <a:lnTo>
                  <a:pt x="68289" y="59893"/>
                </a:lnTo>
                <a:lnTo>
                  <a:pt x="74316" y="54697"/>
                </a:lnTo>
                <a:lnTo>
                  <a:pt x="74654" y="50148"/>
                </a:lnTo>
                <a:lnTo>
                  <a:pt x="71079" y="46001"/>
                </a:lnTo>
                <a:lnTo>
                  <a:pt x="65417" y="40012"/>
                </a:lnTo>
                <a:lnTo>
                  <a:pt x="64207" y="38607"/>
                </a:lnTo>
                <a:lnTo>
                  <a:pt x="58842" y="23821"/>
                </a:lnTo>
                <a:lnTo>
                  <a:pt x="58497" y="23821"/>
                </a:lnTo>
                <a:lnTo>
                  <a:pt x="58824" y="23045"/>
                </a:lnTo>
                <a:lnTo>
                  <a:pt x="59839" y="23045"/>
                </a:lnTo>
                <a:lnTo>
                  <a:pt x="61892" y="21922"/>
                </a:lnTo>
                <a:lnTo>
                  <a:pt x="102877" y="15331"/>
                </a:lnTo>
                <a:lnTo>
                  <a:pt x="115026" y="14796"/>
                </a:lnTo>
                <a:lnTo>
                  <a:pt x="127606" y="14796"/>
                </a:lnTo>
                <a:lnTo>
                  <a:pt x="132465" y="14474"/>
                </a:lnTo>
                <a:lnTo>
                  <a:pt x="158020" y="14474"/>
                </a:lnTo>
                <a:lnTo>
                  <a:pt x="156125" y="11638"/>
                </a:lnTo>
                <a:lnTo>
                  <a:pt x="153074" y="8662"/>
                </a:lnTo>
                <a:lnTo>
                  <a:pt x="145767" y="3528"/>
                </a:lnTo>
                <a:lnTo>
                  <a:pt x="141783" y="1557"/>
                </a:lnTo>
                <a:lnTo>
                  <a:pt x="136947" y="462"/>
                </a:lnTo>
                <a:lnTo>
                  <a:pt x="126038" y="462"/>
                </a:lnTo>
                <a:lnTo>
                  <a:pt x="116877" y="387"/>
                </a:lnTo>
                <a:close/>
              </a:path>
              <a:path w="165100" h="269875">
                <a:moveTo>
                  <a:pt x="58824" y="23045"/>
                </a:moveTo>
                <a:lnTo>
                  <a:pt x="58497" y="23821"/>
                </a:lnTo>
                <a:lnTo>
                  <a:pt x="58661" y="23689"/>
                </a:lnTo>
                <a:lnTo>
                  <a:pt x="58837" y="23593"/>
                </a:lnTo>
                <a:lnTo>
                  <a:pt x="58824" y="23045"/>
                </a:lnTo>
                <a:close/>
              </a:path>
              <a:path w="165100" h="269875">
                <a:moveTo>
                  <a:pt x="58837" y="23593"/>
                </a:moveTo>
                <a:lnTo>
                  <a:pt x="58661" y="23689"/>
                </a:lnTo>
                <a:lnTo>
                  <a:pt x="58497" y="23821"/>
                </a:lnTo>
                <a:lnTo>
                  <a:pt x="58842" y="23821"/>
                </a:lnTo>
                <a:lnTo>
                  <a:pt x="58837" y="23593"/>
                </a:lnTo>
                <a:close/>
              </a:path>
              <a:path w="165100" h="269875">
                <a:moveTo>
                  <a:pt x="59839" y="23045"/>
                </a:moveTo>
                <a:lnTo>
                  <a:pt x="58824" y="23045"/>
                </a:lnTo>
                <a:lnTo>
                  <a:pt x="58837" y="23593"/>
                </a:lnTo>
                <a:lnTo>
                  <a:pt x="59839" y="23045"/>
                </a:lnTo>
                <a:close/>
              </a:path>
              <a:path w="165100" h="269875">
                <a:moveTo>
                  <a:pt x="127606" y="14796"/>
                </a:moveTo>
                <a:lnTo>
                  <a:pt x="116915" y="14796"/>
                </a:lnTo>
                <a:lnTo>
                  <a:pt x="124038" y="14871"/>
                </a:lnTo>
                <a:lnTo>
                  <a:pt x="126478" y="14871"/>
                </a:lnTo>
                <a:lnTo>
                  <a:pt x="127606" y="14796"/>
                </a:lnTo>
                <a:close/>
              </a:path>
              <a:path w="165100" h="269875">
                <a:moveTo>
                  <a:pt x="134906" y="0"/>
                </a:moveTo>
                <a:lnTo>
                  <a:pt x="132904" y="0"/>
                </a:lnTo>
                <a:lnTo>
                  <a:pt x="126038" y="462"/>
                </a:lnTo>
                <a:lnTo>
                  <a:pt x="136947" y="462"/>
                </a:lnTo>
                <a:lnTo>
                  <a:pt x="134906" y="0"/>
                </a:lnTo>
                <a:close/>
              </a:path>
            </a:pathLst>
          </a:custGeom>
          <a:solidFill>
            <a:srgbClr val="000000"/>
          </a:solidFill>
        </p:spPr>
        <p:txBody>
          <a:bodyPr wrap="square" lIns="0" tIns="0" rIns="0" bIns="0" rtlCol="0"/>
          <a:lstStyle/>
          <a:p>
            <a:endParaRPr/>
          </a:p>
        </p:txBody>
      </p:sp>
      <p:pic>
        <p:nvPicPr>
          <p:cNvPr id="97" name="object 97"/>
          <p:cNvPicPr/>
          <p:nvPr/>
        </p:nvPicPr>
        <p:blipFill>
          <a:blip r:embed="rId43" cstate="print"/>
          <a:stretch>
            <a:fillRect/>
          </a:stretch>
        </p:blipFill>
        <p:spPr>
          <a:xfrm>
            <a:off x="4766134" y="4390608"/>
            <a:ext cx="185999" cy="214583"/>
          </a:xfrm>
          <a:prstGeom prst="rect">
            <a:avLst/>
          </a:prstGeom>
        </p:spPr>
      </p:pic>
      <p:sp>
        <p:nvSpPr>
          <p:cNvPr id="98" name="object 98"/>
          <p:cNvSpPr/>
          <p:nvPr/>
        </p:nvSpPr>
        <p:spPr>
          <a:xfrm>
            <a:off x="4822233" y="4938462"/>
            <a:ext cx="34181" cy="226249"/>
          </a:xfrm>
          <a:custGeom>
            <a:avLst/>
            <a:gdLst/>
            <a:ahLst/>
            <a:cxnLst/>
            <a:rect l="l" t="t" r="r" b="b"/>
            <a:pathLst>
              <a:path w="40004" h="264795">
                <a:moveTo>
                  <a:pt x="25149" y="33313"/>
                </a:moveTo>
                <a:lnTo>
                  <a:pt x="25129" y="37376"/>
                </a:lnTo>
                <a:lnTo>
                  <a:pt x="24598" y="42115"/>
                </a:lnTo>
                <a:lnTo>
                  <a:pt x="23993" y="44688"/>
                </a:lnTo>
                <a:lnTo>
                  <a:pt x="21629" y="53687"/>
                </a:lnTo>
                <a:lnTo>
                  <a:pt x="21220" y="55311"/>
                </a:lnTo>
                <a:lnTo>
                  <a:pt x="12429" y="93836"/>
                </a:lnTo>
                <a:lnTo>
                  <a:pt x="5690" y="131735"/>
                </a:lnTo>
                <a:lnTo>
                  <a:pt x="2515" y="158813"/>
                </a:lnTo>
                <a:lnTo>
                  <a:pt x="937" y="171968"/>
                </a:lnTo>
                <a:lnTo>
                  <a:pt x="524" y="175928"/>
                </a:lnTo>
                <a:lnTo>
                  <a:pt x="0" y="186183"/>
                </a:lnTo>
                <a:lnTo>
                  <a:pt x="1" y="189903"/>
                </a:lnTo>
                <a:lnTo>
                  <a:pt x="229" y="203427"/>
                </a:lnTo>
                <a:lnTo>
                  <a:pt x="231" y="261552"/>
                </a:lnTo>
                <a:lnTo>
                  <a:pt x="3456" y="264778"/>
                </a:lnTo>
                <a:lnTo>
                  <a:pt x="11414" y="264778"/>
                </a:lnTo>
                <a:lnTo>
                  <a:pt x="14640" y="261552"/>
                </a:lnTo>
                <a:lnTo>
                  <a:pt x="14640" y="203427"/>
                </a:lnTo>
                <a:lnTo>
                  <a:pt x="14413" y="189903"/>
                </a:lnTo>
                <a:lnTo>
                  <a:pt x="14428" y="186183"/>
                </a:lnTo>
                <a:lnTo>
                  <a:pt x="14892" y="177111"/>
                </a:lnTo>
                <a:lnTo>
                  <a:pt x="15284" y="173343"/>
                </a:lnTo>
                <a:lnTo>
                  <a:pt x="17282" y="156512"/>
                </a:lnTo>
                <a:lnTo>
                  <a:pt x="18691" y="144091"/>
                </a:lnTo>
                <a:lnTo>
                  <a:pt x="25667" y="100721"/>
                </a:lnTo>
                <a:lnTo>
                  <a:pt x="35225" y="58701"/>
                </a:lnTo>
                <a:lnTo>
                  <a:pt x="38226" y="47217"/>
                </a:lnTo>
                <a:lnTo>
                  <a:pt x="38808" y="44688"/>
                </a:lnTo>
                <a:lnTo>
                  <a:pt x="39627" y="37376"/>
                </a:lnTo>
                <a:lnTo>
                  <a:pt x="39627" y="35777"/>
                </a:lnTo>
                <a:lnTo>
                  <a:pt x="34715" y="35777"/>
                </a:lnTo>
                <a:lnTo>
                  <a:pt x="26779" y="35199"/>
                </a:lnTo>
                <a:lnTo>
                  <a:pt x="25149" y="33313"/>
                </a:lnTo>
                <a:close/>
              </a:path>
              <a:path w="40004" h="264795">
                <a:moveTo>
                  <a:pt x="24881" y="13585"/>
                </a:moveTo>
                <a:lnTo>
                  <a:pt x="24977" y="28825"/>
                </a:lnTo>
                <a:lnTo>
                  <a:pt x="25149" y="33313"/>
                </a:lnTo>
                <a:lnTo>
                  <a:pt x="26779" y="35199"/>
                </a:lnTo>
                <a:lnTo>
                  <a:pt x="34715" y="35777"/>
                </a:lnTo>
                <a:lnTo>
                  <a:pt x="38167" y="32793"/>
                </a:lnTo>
                <a:lnTo>
                  <a:pt x="38675" y="26076"/>
                </a:lnTo>
                <a:lnTo>
                  <a:pt x="39212" y="19368"/>
                </a:lnTo>
                <a:lnTo>
                  <a:pt x="39286" y="16809"/>
                </a:lnTo>
                <a:lnTo>
                  <a:pt x="28107" y="16809"/>
                </a:lnTo>
                <a:lnTo>
                  <a:pt x="24881" y="13585"/>
                </a:lnTo>
                <a:close/>
              </a:path>
              <a:path w="40004" h="264795">
                <a:moveTo>
                  <a:pt x="39289" y="13585"/>
                </a:moveTo>
                <a:lnTo>
                  <a:pt x="39212" y="19368"/>
                </a:lnTo>
                <a:lnTo>
                  <a:pt x="38455" y="28825"/>
                </a:lnTo>
                <a:lnTo>
                  <a:pt x="38167" y="32793"/>
                </a:lnTo>
                <a:lnTo>
                  <a:pt x="34715" y="35777"/>
                </a:lnTo>
                <a:lnTo>
                  <a:pt x="39627" y="35777"/>
                </a:lnTo>
                <a:lnTo>
                  <a:pt x="39507" y="31748"/>
                </a:lnTo>
                <a:lnTo>
                  <a:pt x="39395" y="28825"/>
                </a:lnTo>
                <a:lnTo>
                  <a:pt x="39289" y="13585"/>
                </a:lnTo>
                <a:close/>
              </a:path>
              <a:path w="40004" h="264795">
                <a:moveTo>
                  <a:pt x="24881" y="17085"/>
                </a:moveTo>
                <a:lnTo>
                  <a:pt x="24758" y="19368"/>
                </a:lnTo>
                <a:lnTo>
                  <a:pt x="24008" y="28825"/>
                </a:lnTo>
                <a:lnTo>
                  <a:pt x="23795" y="31748"/>
                </a:lnTo>
                <a:lnTo>
                  <a:pt x="25149" y="33313"/>
                </a:lnTo>
                <a:lnTo>
                  <a:pt x="24977" y="28825"/>
                </a:lnTo>
                <a:lnTo>
                  <a:pt x="24881" y="17085"/>
                </a:lnTo>
                <a:close/>
              </a:path>
              <a:path w="40004" h="264795">
                <a:moveTo>
                  <a:pt x="36065" y="2401"/>
                </a:moveTo>
                <a:lnTo>
                  <a:pt x="28107" y="2401"/>
                </a:lnTo>
                <a:lnTo>
                  <a:pt x="24881" y="5627"/>
                </a:lnTo>
                <a:lnTo>
                  <a:pt x="24883" y="13587"/>
                </a:lnTo>
                <a:lnTo>
                  <a:pt x="28107" y="16809"/>
                </a:lnTo>
                <a:lnTo>
                  <a:pt x="36065" y="16809"/>
                </a:lnTo>
                <a:lnTo>
                  <a:pt x="39288" y="13587"/>
                </a:lnTo>
                <a:lnTo>
                  <a:pt x="39289" y="5627"/>
                </a:lnTo>
                <a:lnTo>
                  <a:pt x="36065" y="2401"/>
                </a:lnTo>
                <a:close/>
              </a:path>
              <a:path w="40004" h="264795">
                <a:moveTo>
                  <a:pt x="39288" y="13587"/>
                </a:moveTo>
                <a:lnTo>
                  <a:pt x="36065" y="16809"/>
                </a:lnTo>
                <a:lnTo>
                  <a:pt x="39286" y="16809"/>
                </a:lnTo>
                <a:lnTo>
                  <a:pt x="39288" y="13587"/>
                </a:lnTo>
                <a:close/>
              </a:path>
              <a:path w="40004" h="264795">
                <a:moveTo>
                  <a:pt x="39289" y="0"/>
                </a:moveTo>
                <a:lnTo>
                  <a:pt x="24881" y="0"/>
                </a:lnTo>
                <a:lnTo>
                  <a:pt x="24881" y="5627"/>
                </a:lnTo>
                <a:lnTo>
                  <a:pt x="28107" y="2401"/>
                </a:lnTo>
                <a:lnTo>
                  <a:pt x="39289" y="2401"/>
                </a:lnTo>
                <a:lnTo>
                  <a:pt x="39289" y="0"/>
                </a:lnTo>
                <a:close/>
              </a:path>
              <a:path w="40004" h="264795">
                <a:moveTo>
                  <a:pt x="39289" y="2401"/>
                </a:moveTo>
                <a:lnTo>
                  <a:pt x="36065" y="2401"/>
                </a:lnTo>
                <a:lnTo>
                  <a:pt x="39289" y="5627"/>
                </a:lnTo>
                <a:lnTo>
                  <a:pt x="39289" y="2401"/>
                </a:lnTo>
                <a:close/>
              </a:path>
            </a:pathLst>
          </a:custGeom>
          <a:solidFill>
            <a:srgbClr val="000000"/>
          </a:solidFill>
        </p:spPr>
        <p:txBody>
          <a:bodyPr wrap="square" lIns="0" tIns="0" rIns="0" bIns="0" rtlCol="0"/>
          <a:lstStyle/>
          <a:p>
            <a:endParaRPr/>
          </a:p>
        </p:txBody>
      </p:sp>
      <p:pic>
        <p:nvPicPr>
          <p:cNvPr id="99" name="object 99"/>
          <p:cNvPicPr/>
          <p:nvPr/>
        </p:nvPicPr>
        <p:blipFill>
          <a:blip r:embed="rId44" cstate="print"/>
          <a:stretch>
            <a:fillRect/>
          </a:stretch>
        </p:blipFill>
        <p:spPr>
          <a:xfrm>
            <a:off x="4765774" y="5388793"/>
            <a:ext cx="185442" cy="178500"/>
          </a:xfrm>
          <a:prstGeom prst="rect">
            <a:avLst/>
          </a:prstGeom>
        </p:spPr>
      </p:pic>
      <p:sp>
        <p:nvSpPr>
          <p:cNvPr id="100" name="object 100"/>
          <p:cNvSpPr/>
          <p:nvPr/>
        </p:nvSpPr>
        <p:spPr>
          <a:xfrm>
            <a:off x="6614108" y="4571830"/>
            <a:ext cx="71618" cy="310346"/>
          </a:xfrm>
          <a:custGeom>
            <a:avLst/>
            <a:gdLst/>
            <a:ahLst/>
            <a:cxnLst/>
            <a:rect l="l" t="t" r="r" b="b"/>
            <a:pathLst>
              <a:path w="83820" h="363220">
                <a:moveTo>
                  <a:pt x="6316" y="347360"/>
                </a:moveTo>
                <a:lnTo>
                  <a:pt x="3844" y="347360"/>
                </a:lnTo>
                <a:lnTo>
                  <a:pt x="619" y="350586"/>
                </a:lnTo>
                <a:lnTo>
                  <a:pt x="619" y="358543"/>
                </a:lnTo>
                <a:lnTo>
                  <a:pt x="2048" y="359972"/>
                </a:lnTo>
                <a:lnTo>
                  <a:pt x="8552" y="362662"/>
                </a:lnTo>
                <a:lnTo>
                  <a:pt x="11075" y="361730"/>
                </a:lnTo>
                <a:lnTo>
                  <a:pt x="13698" y="359873"/>
                </a:lnTo>
                <a:lnTo>
                  <a:pt x="15027" y="358543"/>
                </a:lnTo>
                <a:lnTo>
                  <a:pt x="15027" y="352696"/>
                </a:lnTo>
                <a:lnTo>
                  <a:pt x="14409" y="352696"/>
                </a:lnTo>
                <a:lnTo>
                  <a:pt x="14373" y="352296"/>
                </a:lnTo>
                <a:lnTo>
                  <a:pt x="13768" y="350291"/>
                </a:lnTo>
                <a:lnTo>
                  <a:pt x="12631" y="348757"/>
                </a:lnTo>
                <a:lnTo>
                  <a:pt x="10871" y="348029"/>
                </a:lnTo>
                <a:lnTo>
                  <a:pt x="5491" y="348029"/>
                </a:lnTo>
                <a:lnTo>
                  <a:pt x="5855" y="347770"/>
                </a:lnTo>
                <a:lnTo>
                  <a:pt x="6316" y="347360"/>
                </a:lnTo>
                <a:close/>
              </a:path>
              <a:path w="83820" h="363220">
                <a:moveTo>
                  <a:pt x="2048" y="359972"/>
                </a:moveTo>
                <a:lnTo>
                  <a:pt x="3844" y="361769"/>
                </a:lnTo>
                <a:lnTo>
                  <a:pt x="6393" y="361769"/>
                </a:lnTo>
                <a:lnTo>
                  <a:pt x="2048" y="359972"/>
                </a:lnTo>
                <a:close/>
              </a:path>
              <a:path w="83820" h="363220">
                <a:moveTo>
                  <a:pt x="13698" y="359873"/>
                </a:moveTo>
                <a:lnTo>
                  <a:pt x="11075" y="361730"/>
                </a:lnTo>
                <a:lnTo>
                  <a:pt x="11802" y="361769"/>
                </a:lnTo>
                <a:lnTo>
                  <a:pt x="13698" y="359873"/>
                </a:lnTo>
                <a:close/>
              </a:path>
              <a:path w="83820" h="363220">
                <a:moveTo>
                  <a:pt x="65965" y="59247"/>
                </a:moveTo>
                <a:lnTo>
                  <a:pt x="56824" y="99717"/>
                </a:lnTo>
                <a:lnTo>
                  <a:pt x="46748" y="137640"/>
                </a:lnTo>
                <a:lnTo>
                  <a:pt x="34909" y="179174"/>
                </a:lnTo>
                <a:lnTo>
                  <a:pt x="27287" y="203982"/>
                </a:lnTo>
                <a:lnTo>
                  <a:pt x="21209" y="224328"/>
                </a:lnTo>
                <a:lnTo>
                  <a:pt x="10434" y="266489"/>
                </a:lnTo>
                <a:lnTo>
                  <a:pt x="1897" y="311806"/>
                </a:lnTo>
                <a:lnTo>
                  <a:pt x="525" y="346787"/>
                </a:lnTo>
                <a:lnTo>
                  <a:pt x="100" y="350586"/>
                </a:lnTo>
                <a:lnTo>
                  <a:pt x="0" y="356534"/>
                </a:lnTo>
                <a:lnTo>
                  <a:pt x="892" y="359495"/>
                </a:lnTo>
                <a:lnTo>
                  <a:pt x="2048" y="359972"/>
                </a:lnTo>
                <a:lnTo>
                  <a:pt x="619" y="358543"/>
                </a:lnTo>
                <a:lnTo>
                  <a:pt x="619" y="350586"/>
                </a:lnTo>
                <a:lnTo>
                  <a:pt x="3844" y="347360"/>
                </a:lnTo>
                <a:lnTo>
                  <a:pt x="6316" y="347360"/>
                </a:lnTo>
                <a:lnTo>
                  <a:pt x="6532" y="347167"/>
                </a:lnTo>
                <a:lnTo>
                  <a:pt x="9072" y="344623"/>
                </a:lnTo>
                <a:lnTo>
                  <a:pt x="10752" y="342748"/>
                </a:lnTo>
                <a:lnTo>
                  <a:pt x="14915" y="337980"/>
                </a:lnTo>
                <a:lnTo>
                  <a:pt x="15010" y="327022"/>
                </a:lnTo>
                <a:lnTo>
                  <a:pt x="15374" y="320617"/>
                </a:lnTo>
                <a:lnTo>
                  <a:pt x="22545" y="278695"/>
                </a:lnTo>
                <a:lnTo>
                  <a:pt x="31502" y="240590"/>
                </a:lnTo>
                <a:lnTo>
                  <a:pt x="47887" y="186048"/>
                </a:lnTo>
                <a:lnTo>
                  <a:pt x="49505" y="180616"/>
                </a:lnTo>
                <a:lnTo>
                  <a:pt x="60641" y="141460"/>
                </a:lnTo>
                <a:lnTo>
                  <a:pt x="73265" y="93325"/>
                </a:lnTo>
                <a:lnTo>
                  <a:pt x="79497" y="65464"/>
                </a:lnTo>
                <a:lnTo>
                  <a:pt x="76718" y="65464"/>
                </a:lnTo>
                <a:lnTo>
                  <a:pt x="68783" y="64874"/>
                </a:lnTo>
                <a:lnTo>
                  <a:pt x="65805" y="61418"/>
                </a:lnTo>
                <a:lnTo>
                  <a:pt x="65965" y="59247"/>
                </a:lnTo>
                <a:close/>
              </a:path>
              <a:path w="83820" h="363220">
                <a:moveTo>
                  <a:pt x="29684" y="327022"/>
                </a:moveTo>
                <a:lnTo>
                  <a:pt x="14912" y="347770"/>
                </a:lnTo>
                <a:lnTo>
                  <a:pt x="14802" y="348757"/>
                </a:lnTo>
                <a:lnTo>
                  <a:pt x="14733" y="350291"/>
                </a:lnTo>
                <a:lnTo>
                  <a:pt x="15027" y="350586"/>
                </a:lnTo>
                <a:lnTo>
                  <a:pt x="15027" y="358543"/>
                </a:lnTo>
                <a:lnTo>
                  <a:pt x="13698" y="359873"/>
                </a:lnTo>
                <a:lnTo>
                  <a:pt x="14980" y="358965"/>
                </a:lnTo>
                <a:lnTo>
                  <a:pt x="16203" y="357875"/>
                </a:lnTo>
                <a:lnTo>
                  <a:pt x="19589" y="354482"/>
                </a:lnTo>
                <a:lnTo>
                  <a:pt x="21544" y="352296"/>
                </a:lnTo>
                <a:lnTo>
                  <a:pt x="29898" y="342748"/>
                </a:lnTo>
                <a:lnTo>
                  <a:pt x="30857" y="341680"/>
                </a:lnTo>
                <a:lnTo>
                  <a:pt x="35323" y="337205"/>
                </a:lnTo>
                <a:lnTo>
                  <a:pt x="35318" y="332643"/>
                </a:lnTo>
                <a:lnTo>
                  <a:pt x="29684" y="327022"/>
                </a:lnTo>
                <a:close/>
              </a:path>
              <a:path w="83820" h="363220">
                <a:moveTo>
                  <a:pt x="14642" y="350200"/>
                </a:moveTo>
                <a:lnTo>
                  <a:pt x="14499" y="351483"/>
                </a:lnTo>
                <a:lnTo>
                  <a:pt x="14409" y="352696"/>
                </a:lnTo>
                <a:lnTo>
                  <a:pt x="15027" y="352696"/>
                </a:lnTo>
                <a:lnTo>
                  <a:pt x="15027" y="350586"/>
                </a:lnTo>
                <a:lnTo>
                  <a:pt x="14642" y="350200"/>
                </a:lnTo>
                <a:close/>
              </a:path>
              <a:path w="83820" h="363220">
                <a:moveTo>
                  <a:pt x="14995" y="346787"/>
                </a:moveTo>
                <a:lnTo>
                  <a:pt x="7867" y="346787"/>
                </a:lnTo>
                <a:lnTo>
                  <a:pt x="12631" y="348757"/>
                </a:lnTo>
                <a:lnTo>
                  <a:pt x="13768" y="350291"/>
                </a:lnTo>
                <a:lnTo>
                  <a:pt x="14373" y="352296"/>
                </a:lnTo>
                <a:lnTo>
                  <a:pt x="14409" y="352569"/>
                </a:lnTo>
                <a:lnTo>
                  <a:pt x="14499" y="351483"/>
                </a:lnTo>
                <a:lnTo>
                  <a:pt x="14642" y="350200"/>
                </a:lnTo>
                <a:lnTo>
                  <a:pt x="11802" y="347360"/>
                </a:lnTo>
                <a:lnTo>
                  <a:pt x="14954" y="347360"/>
                </a:lnTo>
                <a:lnTo>
                  <a:pt x="14995" y="346787"/>
                </a:lnTo>
                <a:close/>
              </a:path>
              <a:path w="83820" h="363220">
                <a:moveTo>
                  <a:pt x="14954" y="347360"/>
                </a:moveTo>
                <a:lnTo>
                  <a:pt x="11802" y="347360"/>
                </a:lnTo>
                <a:lnTo>
                  <a:pt x="14642" y="350200"/>
                </a:lnTo>
                <a:lnTo>
                  <a:pt x="14954" y="347360"/>
                </a:lnTo>
                <a:close/>
              </a:path>
              <a:path w="83820" h="363220">
                <a:moveTo>
                  <a:pt x="14915" y="337980"/>
                </a:moveTo>
                <a:lnTo>
                  <a:pt x="5491" y="348029"/>
                </a:lnTo>
                <a:lnTo>
                  <a:pt x="6568" y="347267"/>
                </a:lnTo>
                <a:lnTo>
                  <a:pt x="7867" y="346787"/>
                </a:lnTo>
                <a:lnTo>
                  <a:pt x="14995" y="346787"/>
                </a:lnTo>
                <a:lnTo>
                  <a:pt x="14915" y="337980"/>
                </a:lnTo>
                <a:close/>
              </a:path>
              <a:path w="83820" h="363220">
                <a:moveTo>
                  <a:pt x="7867" y="346787"/>
                </a:moveTo>
                <a:lnTo>
                  <a:pt x="6568" y="347267"/>
                </a:lnTo>
                <a:lnTo>
                  <a:pt x="5491" y="348029"/>
                </a:lnTo>
                <a:lnTo>
                  <a:pt x="10871" y="348029"/>
                </a:lnTo>
                <a:lnTo>
                  <a:pt x="7867" y="346787"/>
                </a:lnTo>
                <a:close/>
              </a:path>
              <a:path w="83820" h="363220">
                <a:moveTo>
                  <a:pt x="69345" y="13585"/>
                </a:moveTo>
                <a:lnTo>
                  <a:pt x="66734" y="54895"/>
                </a:lnTo>
                <a:lnTo>
                  <a:pt x="65965" y="59247"/>
                </a:lnTo>
                <a:lnTo>
                  <a:pt x="65805" y="61418"/>
                </a:lnTo>
                <a:lnTo>
                  <a:pt x="68783" y="64874"/>
                </a:lnTo>
                <a:lnTo>
                  <a:pt x="76718" y="65464"/>
                </a:lnTo>
                <a:lnTo>
                  <a:pt x="79996" y="62639"/>
                </a:lnTo>
                <a:lnTo>
                  <a:pt x="80284" y="61008"/>
                </a:lnTo>
                <a:lnTo>
                  <a:pt x="81864" y="40387"/>
                </a:lnTo>
                <a:lnTo>
                  <a:pt x="82817" y="28606"/>
                </a:lnTo>
                <a:lnTo>
                  <a:pt x="83653" y="16810"/>
                </a:lnTo>
                <a:lnTo>
                  <a:pt x="72571" y="16810"/>
                </a:lnTo>
                <a:lnTo>
                  <a:pt x="69345" y="13585"/>
                </a:lnTo>
                <a:close/>
              </a:path>
              <a:path w="83820" h="363220">
                <a:moveTo>
                  <a:pt x="79996" y="62639"/>
                </a:moveTo>
                <a:lnTo>
                  <a:pt x="76718" y="65464"/>
                </a:lnTo>
                <a:lnTo>
                  <a:pt x="79497" y="65464"/>
                </a:lnTo>
                <a:lnTo>
                  <a:pt x="79996" y="62639"/>
                </a:lnTo>
                <a:close/>
              </a:path>
              <a:path w="83820" h="363220">
                <a:moveTo>
                  <a:pt x="80284" y="61008"/>
                </a:moveTo>
                <a:lnTo>
                  <a:pt x="79996" y="62639"/>
                </a:lnTo>
                <a:lnTo>
                  <a:pt x="80173" y="62486"/>
                </a:lnTo>
                <a:lnTo>
                  <a:pt x="80284" y="61008"/>
                </a:lnTo>
                <a:close/>
              </a:path>
              <a:path w="83820" h="363220">
                <a:moveTo>
                  <a:pt x="83751" y="13587"/>
                </a:moveTo>
                <a:lnTo>
                  <a:pt x="83672" y="16515"/>
                </a:lnTo>
                <a:lnTo>
                  <a:pt x="83503" y="19096"/>
                </a:lnTo>
                <a:lnTo>
                  <a:pt x="82737" y="29705"/>
                </a:lnTo>
                <a:lnTo>
                  <a:pt x="81758" y="41767"/>
                </a:lnTo>
                <a:lnTo>
                  <a:pt x="80284" y="61008"/>
                </a:lnTo>
                <a:lnTo>
                  <a:pt x="80966" y="57141"/>
                </a:lnTo>
                <a:lnTo>
                  <a:pt x="82204" y="49113"/>
                </a:lnTo>
                <a:lnTo>
                  <a:pt x="83122" y="41767"/>
                </a:lnTo>
                <a:lnTo>
                  <a:pt x="83737" y="34879"/>
                </a:lnTo>
                <a:lnTo>
                  <a:pt x="83751" y="13587"/>
                </a:lnTo>
                <a:close/>
              </a:path>
              <a:path w="83820" h="363220">
                <a:moveTo>
                  <a:pt x="69345" y="13813"/>
                </a:moveTo>
                <a:lnTo>
                  <a:pt x="69231" y="16515"/>
                </a:lnTo>
                <a:lnTo>
                  <a:pt x="68283" y="29705"/>
                </a:lnTo>
                <a:lnTo>
                  <a:pt x="66614" y="50438"/>
                </a:lnTo>
                <a:lnTo>
                  <a:pt x="65965" y="59247"/>
                </a:lnTo>
                <a:lnTo>
                  <a:pt x="66734" y="54895"/>
                </a:lnTo>
                <a:lnTo>
                  <a:pt x="67914" y="47306"/>
                </a:lnTo>
                <a:lnTo>
                  <a:pt x="68792" y="40387"/>
                </a:lnTo>
                <a:lnTo>
                  <a:pt x="69299" y="34879"/>
                </a:lnTo>
                <a:lnTo>
                  <a:pt x="69345" y="13813"/>
                </a:lnTo>
                <a:close/>
              </a:path>
              <a:path w="83820" h="363220">
                <a:moveTo>
                  <a:pt x="80528" y="2401"/>
                </a:moveTo>
                <a:lnTo>
                  <a:pt x="72571" y="2401"/>
                </a:lnTo>
                <a:lnTo>
                  <a:pt x="69345" y="5627"/>
                </a:lnTo>
                <a:lnTo>
                  <a:pt x="69349" y="13588"/>
                </a:lnTo>
                <a:lnTo>
                  <a:pt x="72571" y="16810"/>
                </a:lnTo>
                <a:lnTo>
                  <a:pt x="80528" y="16810"/>
                </a:lnTo>
                <a:lnTo>
                  <a:pt x="83750" y="13588"/>
                </a:lnTo>
                <a:lnTo>
                  <a:pt x="83753" y="5627"/>
                </a:lnTo>
                <a:lnTo>
                  <a:pt x="80528" y="2401"/>
                </a:lnTo>
                <a:close/>
              </a:path>
              <a:path w="83820" h="363220">
                <a:moveTo>
                  <a:pt x="83750" y="13588"/>
                </a:moveTo>
                <a:lnTo>
                  <a:pt x="80528" y="16810"/>
                </a:lnTo>
                <a:lnTo>
                  <a:pt x="83653" y="16810"/>
                </a:lnTo>
                <a:lnTo>
                  <a:pt x="83750" y="13588"/>
                </a:lnTo>
                <a:close/>
              </a:path>
              <a:path w="83820" h="363220">
                <a:moveTo>
                  <a:pt x="83753" y="0"/>
                </a:moveTo>
                <a:lnTo>
                  <a:pt x="69345" y="0"/>
                </a:lnTo>
                <a:lnTo>
                  <a:pt x="69345" y="5627"/>
                </a:lnTo>
                <a:lnTo>
                  <a:pt x="72571" y="2401"/>
                </a:lnTo>
                <a:lnTo>
                  <a:pt x="83753" y="2401"/>
                </a:lnTo>
                <a:lnTo>
                  <a:pt x="83753" y="0"/>
                </a:lnTo>
                <a:close/>
              </a:path>
              <a:path w="83820" h="363220">
                <a:moveTo>
                  <a:pt x="83753" y="2401"/>
                </a:moveTo>
                <a:lnTo>
                  <a:pt x="80528" y="2401"/>
                </a:lnTo>
                <a:lnTo>
                  <a:pt x="83753" y="5627"/>
                </a:lnTo>
                <a:lnTo>
                  <a:pt x="83753" y="2401"/>
                </a:lnTo>
                <a:close/>
              </a:path>
            </a:pathLst>
          </a:custGeom>
          <a:solidFill>
            <a:srgbClr val="000000"/>
          </a:solidFill>
        </p:spPr>
        <p:txBody>
          <a:bodyPr wrap="square" lIns="0" tIns="0" rIns="0" bIns="0" rtlCol="0"/>
          <a:lstStyle/>
          <a:p>
            <a:endParaRPr/>
          </a:p>
        </p:txBody>
      </p:sp>
      <p:pic>
        <p:nvPicPr>
          <p:cNvPr id="101" name="object 101"/>
          <p:cNvPicPr/>
          <p:nvPr/>
        </p:nvPicPr>
        <p:blipFill>
          <a:blip r:embed="rId45" cstate="print"/>
          <a:stretch>
            <a:fillRect/>
          </a:stretch>
        </p:blipFill>
        <p:spPr>
          <a:xfrm>
            <a:off x="6764375" y="4704099"/>
            <a:ext cx="123369" cy="91751"/>
          </a:xfrm>
          <a:prstGeom prst="rect">
            <a:avLst/>
          </a:prstGeom>
        </p:spPr>
      </p:pic>
      <p:pic>
        <p:nvPicPr>
          <p:cNvPr id="102" name="object 102"/>
          <p:cNvPicPr/>
          <p:nvPr/>
        </p:nvPicPr>
        <p:blipFill>
          <a:blip r:embed="rId46" cstate="print"/>
          <a:stretch>
            <a:fillRect/>
          </a:stretch>
        </p:blipFill>
        <p:spPr>
          <a:xfrm>
            <a:off x="6977140" y="4572368"/>
            <a:ext cx="1595005" cy="476465"/>
          </a:xfrm>
          <a:prstGeom prst="rect">
            <a:avLst/>
          </a:prstGeom>
        </p:spPr>
      </p:pic>
      <p:pic>
        <p:nvPicPr>
          <p:cNvPr id="103" name="object 103"/>
          <p:cNvPicPr/>
          <p:nvPr/>
        </p:nvPicPr>
        <p:blipFill>
          <a:blip r:embed="rId47" cstate="print"/>
          <a:stretch>
            <a:fillRect/>
          </a:stretch>
        </p:blipFill>
        <p:spPr>
          <a:xfrm>
            <a:off x="990415" y="3521474"/>
            <a:ext cx="183259" cy="135641"/>
          </a:xfrm>
          <a:prstGeom prst="rect">
            <a:avLst/>
          </a:prstGeom>
        </p:spPr>
      </p:pic>
      <p:pic>
        <p:nvPicPr>
          <p:cNvPr id="104" name="object 104"/>
          <p:cNvPicPr/>
          <p:nvPr/>
        </p:nvPicPr>
        <p:blipFill>
          <a:blip r:embed="rId48" cstate="print"/>
          <a:stretch>
            <a:fillRect/>
          </a:stretch>
        </p:blipFill>
        <p:spPr>
          <a:xfrm>
            <a:off x="1472153" y="3556943"/>
            <a:ext cx="196337" cy="103846"/>
          </a:xfrm>
          <a:prstGeom prst="rect">
            <a:avLst/>
          </a:prstGeom>
        </p:spPr>
      </p:pic>
      <p:pic>
        <p:nvPicPr>
          <p:cNvPr id="105" name="object 105"/>
          <p:cNvPicPr/>
          <p:nvPr/>
        </p:nvPicPr>
        <p:blipFill>
          <a:blip r:embed="rId49" cstate="print"/>
          <a:stretch>
            <a:fillRect/>
          </a:stretch>
        </p:blipFill>
        <p:spPr>
          <a:xfrm>
            <a:off x="1882063" y="3579252"/>
            <a:ext cx="168559" cy="110682"/>
          </a:xfrm>
          <a:prstGeom prst="rect">
            <a:avLst/>
          </a:prstGeom>
        </p:spPr>
      </p:pic>
      <p:pic>
        <p:nvPicPr>
          <p:cNvPr id="106" name="object 106"/>
          <p:cNvPicPr/>
          <p:nvPr/>
        </p:nvPicPr>
        <p:blipFill>
          <a:blip r:embed="rId50" cstate="print"/>
          <a:stretch>
            <a:fillRect/>
          </a:stretch>
        </p:blipFill>
        <p:spPr>
          <a:xfrm>
            <a:off x="2245111" y="3560627"/>
            <a:ext cx="207459" cy="109598"/>
          </a:xfrm>
          <a:prstGeom prst="rect">
            <a:avLst/>
          </a:prstGeom>
        </p:spPr>
      </p:pic>
      <p:pic>
        <p:nvPicPr>
          <p:cNvPr id="107" name="object 107"/>
          <p:cNvPicPr/>
          <p:nvPr/>
        </p:nvPicPr>
        <p:blipFill>
          <a:blip r:embed="rId51" cstate="print"/>
          <a:stretch>
            <a:fillRect/>
          </a:stretch>
        </p:blipFill>
        <p:spPr>
          <a:xfrm>
            <a:off x="2699371" y="3576751"/>
            <a:ext cx="193758" cy="113938"/>
          </a:xfrm>
          <a:prstGeom prst="rect">
            <a:avLst/>
          </a:prstGeom>
        </p:spPr>
      </p:pic>
      <p:pic>
        <p:nvPicPr>
          <p:cNvPr id="108" name="object 108"/>
          <p:cNvPicPr/>
          <p:nvPr/>
        </p:nvPicPr>
        <p:blipFill>
          <a:blip r:embed="rId52" cstate="print"/>
          <a:stretch>
            <a:fillRect/>
          </a:stretch>
        </p:blipFill>
        <p:spPr>
          <a:xfrm>
            <a:off x="3182677" y="3533093"/>
            <a:ext cx="190880" cy="138896"/>
          </a:xfrm>
          <a:prstGeom prst="rect">
            <a:avLst/>
          </a:prstGeom>
        </p:spPr>
      </p:pic>
      <p:pic>
        <p:nvPicPr>
          <p:cNvPr id="109" name="object 109"/>
          <p:cNvPicPr/>
          <p:nvPr/>
        </p:nvPicPr>
        <p:blipFill>
          <a:blip r:embed="rId53" cstate="print"/>
          <a:stretch>
            <a:fillRect/>
          </a:stretch>
        </p:blipFill>
        <p:spPr>
          <a:xfrm>
            <a:off x="3675532" y="3578684"/>
            <a:ext cx="228661" cy="149747"/>
          </a:xfrm>
          <a:prstGeom prst="rect">
            <a:avLst/>
          </a:prstGeom>
        </p:spPr>
      </p:pic>
      <p:pic>
        <p:nvPicPr>
          <p:cNvPr id="110" name="object 110"/>
          <p:cNvPicPr/>
          <p:nvPr/>
        </p:nvPicPr>
        <p:blipFill>
          <a:blip r:embed="rId54" cstate="print"/>
          <a:stretch>
            <a:fillRect/>
          </a:stretch>
        </p:blipFill>
        <p:spPr>
          <a:xfrm>
            <a:off x="4061827" y="3566657"/>
            <a:ext cx="168714" cy="148661"/>
          </a:xfrm>
          <a:prstGeom prst="rect">
            <a:avLst/>
          </a:prstGeom>
        </p:spPr>
      </p:pic>
      <p:pic>
        <p:nvPicPr>
          <p:cNvPr id="111" name="object 111"/>
          <p:cNvPicPr/>
          <p:nvPr/>
        </p:nvPicPr>
        <p:blipFill>
          <a:blip r:embed="rId55" cstate="print"/>
          <a:stretch>
            <a:fillRect/>
          </a:stretch>
        </p:blipFill>
        <p:spPr>
          <a:xfrm>
            <a:off x="4418171" y="3585917"/>
            <a:ext cx="175162" cy="154087"/>
          </a:xfrm>
          <a:prstGeom prst="rect">
            <a:avLst/>
          </a:prstGeom>
        </p:spPr>
      </p:pic>
      <p:pic>
        <p:nvPicPr>
          <p:cNvPr id="112" name="object 112"/>
          <p:cNvPicPr/>
          <p:nvPr/>
        </p:nvPicPr>
        <p:blipFill>
          <a:blip r:embed="rId56" cstate="print"/>
          <a:stretch>
            <a:fillRect/>
          </a:stretch>
        </p:blipFill>
        <p:spPr>
          <a:xfrm>
            <a:off x="4780345" y="3610398"/>
            <a:ext cx="193757" cy="183386"/>
          </a:xfrm>
          <a:prstGeom prst="rect">
            <a:avLst/>
          </a:prstGeom>
        </p:spPr>
      </p:pic>
      <p:pic>
        <p:nvPicPr>
          <p:cNvPr id="113" name="object 113"/>
          <p:cNvPicPr/>
          <p:nvPr/>
        </p:nvPicPr>
        <p:blipFill>
          <a:blip r:embed="rId57" cstate="print"/>
          <a:stretch>
            <a:fillRect/>
          </a:stretch>
        </p:blipFill>
        <p:spPr>
          <a:xfrm>
            <a:off x="359192" y="4375595"/>
            <a:ext cx="154320" cy="253920"/>
          </a:xfrm>
          <a:prstGeom prst="rect">
            <a:avLst/>
          </a:prstGeom>
        </p:spPr>
      </p:pic>
      <p:sp>
        <p:nvSpPr>
          <p:cNvPr id="114" name="object 114"/>
          <p:cNvSpPr/>
          <p:nvPr/>
        </p:nvSpPr>
        <p:spPr>
          <a:xfrm>
            <a:off x="427300" y="4872756"/>
            <a:ext cx="131300" cy="268026"/>
          </a:xfrm>
          <a:custGeom>
            <a:avLst/>
            <a:gdLst/>
            <a:ahLst/>
            <a:cxnLst/>
            <a:rect l="l" t="t" r="r" b="b"/>
            <a:pathLst>
              <a:path w="153670" h="313689">
                <a:moveTo>
                  <a:pt x="38059" y="271780"/>
                </a:moveTo>
                <a:lnTo>
                  <a:pt x="30105" y="271780"/>
                </a:lnTo>
                <a:lnTo>
                  <a:pt x="26784" y="275590"/>
                </a:lnTo>
                <a:lnTo>
                  <a:pt x="26597" y="281940"/>
                </a:lnTo>
                <a:lnTo>
                  <a:pt x="26382" y="283210"/>
                </a:lnTo>
                <a:lnTo>
                  <a:pt x="23989" y="304800"/>
                </a:lnTo>
                <a:lnTo>
                  <a:pt x="23913" y="307340"/>
                </a:lnTo>
                <a:lnTo>
                  <a:pt x="29716" y="313690"/>
                </a:lnTo>
                <a:lnTo>
                  <a:pt x="56793" y="313690"/>
                </a:lnTo>
                <a:lnTo>
                  <a:pt x="63015" y="312420"/>
                </a:lnTo>
                <a:lnTo>
                  <a:pt x="75491" y="311150"/>
                </a:lnTo>
                <a:lnTo>
                  <a:pt x="81632" y="309880"/>
                </a:lnTo>
                <a:lnTo>
                  <a:pt x="94838" y="307340"/>
                </a:lnTo>
                <a:lnTo>
                  <a:pt x="100598" y="304800"/>
                </a:lnTo>
                <a:lnTo>
                  <a:pt x="104310" y="303530"/>
                </a:lnTo>
                <a:lnTo>
                  <a:pt x="39252" y="303530"/>
                </a:lnTo>
                <a:lnTo>
                  <a:pt x="39064" y="302260"/>
                </a:lnTo>
                <a:lnTo>
                  <a:pt x="37113" y="300990"/>
                </a:lnTo>
                <a:lnTo>
                  <a:pt x="35690" y="299720"/>
                </a:lnTo>
                <a:lnTo>
                  <a:pt x="39246" y="299720"/>
                </a:lnTo>
                <a:lnTo>
                  <a:pt x="39280" y="298450"/>
                </a:lnTo>
                <a:lnTo>
                  <a:pt x="39495" y="295910"/>
                </a:lnTo>
                <a:lnTo>
                  <a:pt x="40749" y="284480"/>
                </a:lnTo>
                <a:lnTo>
                  <a:pt x="40983" y="281940"/>
                </a:lnTo>
                <a:lnTo>
                  <a:pt x="41186" y="275590"/>
                </a:lnTo>
                <a:lnTo>
                  <a:pt x="38059" y="271780"/>
                </a:lnTo>
                <a:close/>
              </a:path>
              <a:path w="153670" h="313689">
                <a:moveTo>
                  <a:pt x="39209" y="302260"/>
                </a:moveTo>
                <a:lnTo>
                  <a:pt x="39064" y="302260"/>
                </a:lnTo>
                <a:lnTo>
                  <a:pt x="39252" y="303530"/>
                </a:lnTo>
                <a:lnTo>
                  <a:pt x="39209" y="302260"/>
                </a:lnTo>
                <a:close/>
              </a:path>
              <a:path w="153670" h="313689">
                <a:moveTo>
                  <a:pt x="119047" y="220980"/>
                </a:moveTo>
                <a:lnTo>
                  <a:pt x="104561" y="220980"/>
                </a:lnTo>
                <a:lnTo>
                  <a:pt x="104892" y="224790"/>
                </a:lnTo>
                <a:lnTo>
                  <a:pt x="105833" y="228600"/>
                </a:lnTo>
                <a:lnTo>
                  <a:pt x="107508" y="231140"/>
                </a:lnTo>
                <a:lnTo>
                  <a:pt x="111413" y="236220"/>
                </a:lnTo>
                <a:lnTo>
                  <a:pt x="113286" y="238760"/>
                </a:lnTo>
                <a:lnTo>
                  <a:pt x="118955" y="242570"/>
                </a:lnTo>
                <a:lnTo>
                  <a:pt x="119907" y="243840"/>
                </a:lnTo>
                <a:lnTo>
                  <a:pt x="123747" y="245110"/>
                </a:lnTo>
                <a:lnTo>
                  <a:pt x="124436" y="246380"/>
                </a:lnTo>
                <a:lnTo>
                  <a:pt x="126520" y="247650"/>
                </a:lnTo>
                <a:lnTo>
                  <a:pt x="128194" y="250190"/>
                </a:lnTo>
                <a:lnTo>
                  <a:pt x="131339" y="255270"/>
                </a:lnTo>
                <a:lnTo>
                  <a:pt x="132040" y="256540"/>
                </a:lnTo>
                <a:lnTo>
                  <a:pt x="132669" y="259080"/>
                </a:lnTo>
                <a:lnTo>
                  <a:pt x="132989" y="264160"/>
                </a:lnTo>
                <a:lnTo>
                  <a:pt x="133371" y="267970"/>
                </a:lnTo>
                <a:lnTo>
                  <a:pt x="133426" y="270510"/>
                </a:lnTo>
                <a:lnTo>
                  <a:pt x="132942" y="271780"/>
                </a:lnTo>
                <a:lnTo>
                  <a:pt x="131440" y="273050"/>
                </a:lnTo>
                <a:lnTo>
                  <a:pt x="126714" y="276860"/>
                </a:lnTo>
                <a:lnTo>
                  <a:pt x="124372" y="278130"/>
                </a:lnTo>
                <a:lnTo>
                  <a:pt x="111660" y="285750"/>
                </a:lnTo>
                <a:lnTo>
                  <a:pt x="106092" y="288290"/>
                </a:lnTo>
                <a:lnTo>
                  <a:pt x="96251" y="292100"/>
                </a:lnTo>
                <a:lnTo>
                  <a:pt x="91008" y="293370"/>
                </a:lnTo>
                <a:lnTo>
                  <a:pt x="78786" y="295910"/>
                </a:lnTo>
                <a:lnTo>
                  <a:pt x="73077" y="297180"/>
                </a:lnTo>
                <a:lnTo>
                  <a:pt x="61439" y="298450"/>
                </a:lnTo>
                <a:lnTo>
                  <a:pt x="55650" y="299720"/>
                </a:lnTo>
                <a:lnTo>
                  <a:pt x="39246" y="299720"/>
                </a:lnTo>
                <a:lnTo>
                  <a:pt x="39177" y="302260"/>
                </a:lnTo>
                <a:lnTo>
                  <a:pt x="39288" y="303530"/>
                </a:lnTo>
                <a:lnTo>
                  <a:pt x="104310" y="303530"/>
                </a:lnTo>
                <a:lnTo>
                  <a:pt x="111734" y="300990"/>
                </a:lnTo>
                <a:lnTo>
                  <a:pt x="117862" y="298450"/>
                </a:lnTo>
                <a:lnTo>
                  <a:pt x="132052" y="290830"/>
                </a:lnTo>
                <a:lnTo>
                  <a:pt x="135042" y="289560"/>
                </a:lnTo>
                <a:lnTo>
                  <a:pt x="142673" y="281940"/>
                </a:lnTo>
                <a:lnTo>
                  <a:pt x="145435" y="279400"/>
                </a:lnTo>
                <a:lnTo>
                  <a:pt x="147825" y="273050"/>
                </a:lnTo>
                <a:lnTo>
                  <a:pt x="147901" y="271780"/>
                </a:lnTo>
                <a:lnTo>
                  <a:pt x="147805" y="267970"/>
                </a:lnTo>
                <a:lnTo>
                  <a:pt x="147634" y="265430"/>
                </a:lnTo>
                <a:lnTo>
                  <a:pt x="147358" y="262890"/>
                </a:lnTo>
                <a:lnTo>
                  <a:pt x="147118" y="257810"/>
                </a:lnTo>
                <a:lnTo>
                  <a:pt x="146939" y="256540"/>
                </a:lnTo>
                <a:lnTo>
                  <a:pt x="145373" y="250190"/>
                </a:lnTo>
                <a:lnTo>
                  <a:pt x="144133" y="248920"/>
                </a:lnTo>
                <a:lnTo>
                  <a:pt x="139684" y="241300"/>
                </a:lnTo>
                <a:lnTo>
                  <a:pt x="137302" y="238760"/>
                </a:lnTo>
                <a:lnTo>
                  <a:pt x="133180" y="234950"/>
                </a:lnTo>
                <a:lnTo>
                  <a:pt x="131923" y="233680"/>
                </a:lnTo>
                <a:lnTo>
                  <a:pt x="127769" y="231140"/>
                </a:lnTo>
                <a:lnTo>
                  <a:pt x="127172" y="231140"/>
                </a:lnTo>
                <a:lnTo>
                  <a:pt x="123101" y="227330"/>
                </a:lnTo>
                <a:lnTo>
                  <a:pt x="121935" y="227330"/>
                </a:lnTo>
                <a:lnTo>
                  <a:pt x="120107" y="224790"/>
                </a:lnTo>
                <a:lnTo>
                  <a:pt x="119339" y="222250"/>
                </a:lnTo>
                <a:lnTo>
                  <a:pt x="119047" y="220980"/>
                </a:lnTo>
                <a:close/>
              </a:path>
              <a:path w="153670" h="313689">
                <a:moveTo>
                  <a:pt x="39246" y="299720"/>
                </a:moveTo>
                <a:lnTo>
                  <a:pt x="35690" y="299720"/>
                </a:lnTo>
                <a:lnTo>
                  <a:pt x="37113" y="300990"/>
                </a:lnTo>
                <a:lnTo>
                  <a:pt x="39064" y="302260"/>
                </a:lnTo>
                <a:lnTo>
                  <a:pt x="39246" y="299720"/>
                </a:lnTo>
                <a:close/>
              </a:path>
              <a:path w="153670" h="313689">
                <a:moveTo>
                  <a:pt x="15794" y="133130"/>
                </a:moveTo>
                <a:lnTo>
                  <a:pt x="15075" y="135890"/>
                </a:lnTo>
                <a:lnTo>
                  <a:pt x="9962" y="156210"/>
                </a:lnTo>
                <a:lnTo>
                  <a:pt x="6840" y="167640"/>
                </a:lnTo>
                <a:lnTo>
                  <a:pt x="5168" y="173990"/>
                </a:lnTo>
                <a:lnTo>
                  <a:pt x="4015" y="180340"/>
                </a:lnTo>
                <a:lnTo>
                  <a:pt x="3093" y="184150"/>
                </a:lnTo>
                <a:lnTo>
                  <a:pt x="2150" y="190500"/>
                </a:lnTo>
                <a:lnTo>
                  <a:pt x="1400" y="196850"/>
                </a:lnTo>
                <a:lnTo>
                  <a:pt x="820" y="203200"/>
                </a:lnTo>
                <a:lnTo>
                  <a:pt x="182" y="214630"/>
                </a:lnTo>
                <a:lnTo>
                  <a:pt x="324" y="231140"/>
                </a:lnTo>
                <a:lnTo>
                  <a:pt x="108" y="236220"/>
                </a:lnTo>
                <a:lnTo>
                  <a:pt x="0" y="243840"/>
                </a:lnTo>
                <a:lnTo>
                  <a:pt x="194" y="245110"/>
                </a:lnTo>
                <a:lnTo>
                  <a:pt x="5488" y="250190"/>
                </a:lnTo>
                <a:lnTo>
                  <a:pt x="10085" y="250190"/>
                </a:lnTo>
                <a:lnTo>
                  <a:pt x="14920" y="246380"/>
                </a:lnTo>
                <a:lnTo>
                  <a:pt x="15482" y="245110"/>
                </a:lnTo>
                <a:lnTo>
                  <a:pt x="16018" y="241300"/>
                </a:lnTo>
                <a:lnTo>
                  <a:pt x="16153" y="240030"/>
                </a:lnTo>
                <a:lnTo>
                  <a:pt x="1721" y="240030"/>
                </a:lnTo>
                <a:lnTo>
                  <a:pt x="2172" y="236220"/>
                </a:lnTo>
                <a:lnTo>
                  <a:pt x="2447" y="233680"/>
                </a:lnTo>
                <a:lnTo>
                  <a:pt x="3841" y="227330"/>
                </a:lnTo>
                <a:lnTo>
                  <a:pt x="4567" y="223520"/>
                </a:lnTo>
                <a:lnTo>
                  <a:pt x="5043" y="219710"/>
                </a:lnTo>
                <a:lnTo>
                  <a:pt x="5289" y="218440"/>
                </a:lnTo>
                <a:lnTo>
                  <a:pt x="6138" y="209550"/>
                </a:lnTo>
                <a:lnTo>
                  <a:pt x="9212" y="186690"/>
                </a:lnTo>
                <a:lnTo>
                  <a:pt x="10981" y="170180"/>
                </a:lnTo>
                <a:lnTo>
                  <a:pt x="11936" y="162560"/>
                </a:lnTo>
                <a:lnTo>
                  <a:pt x="14233" y="146050"/>
                </a:lnTo>
                <a:lnTo>
                  <a:pt x="14602" y="143510"/>
                </a:lnTo>
                <a:lnTo>
                  <a:pt x="15794" y="133130"/>
                </a:lnTo>
                <a:close/>
              </a:path>
              <a:path w="153670" h="313689">
                <a:moveTo>
                  <a:pt x="31145" y="84422"/>
                </a:moveTo>
                <a:lnTo>
                  <a:pt x="29981" y="87630"/>
                </a:lnTo>
                <a:lnTo>
                  <a:pt x="26890" y="95250"/>
                </a:lnTo>
                <a:lnTo>
                  <a:pt x="23930" y="104140"/>
                </a:lnTo>
                <a:lnTo>
                  <a:pt x="21101" y="113030"/>
                </a:lnTo>
                <a:lnTo>
                  <a:pt x="17720" y="125730"/>
                </a:lnTo>
                <a:lnTo>
                  <a:pt x="15794" y="133130"/>
                </a:lnTo>
                <a:lnTo>
                  <a:pt x="14602" y="143510"/>
                </a:lnTo>
                <a:lnTo>
                  <a:pt x="14233" y="146050"/>
                </a:lnTo>
                <a:lnTo>
                  <a:pt x="11936" y="162560"/>
                </a:lnTo>
                <a:lnTo>
                  <a:pt x="10981" y="170180"/>
                </a:lnTo>
                <a:lnTo>
                  <a:pt x="9212" y="186690"/>
                </a:lnTo>
                <a:lnTo>
                  <a:pt x="6138" y="209550"/>
                </a:lnTo>
                <a:lnTo>
                  <a:pt x="5289" y="218440"/>
                </a:lnTo>
                <a:lnTo>
                  <a:pt x="5043" y="219710"/>
                </a:lnTo>
                <a:lnTo>
                  <a:pt x="4567" y="223520"/>
                </a:lnTo>
                <a:lnTo>
                  <a:pt x="3841" y="227330"/>
                </a:lnTo>
                <a:lnTo>
                  <a:pt x="2447" y="233680"/>
                </a:lnTo>
                <a:lnTo>
                  <a:pt x="2172" y="236220"/>
                </a:lnTo>
                <a:lnTo>
                  <a:pt x="1721" y="240030"/>
                </a:lnTo>
                <a:lnTo>
                  <a:pt x="1917" y="238760"/>
                </a:lnTo>
                <a:lnTo>
                  <a:pt x="2224" y="237490"/>
                </a:lnTo>
                <a:lnTo>
                  <a:pt x="6234" y="234950"/>
                </a:lnTo>
                <a:lnTo>
                  <a:pt x="14598" y="234950"/>
                </a:lnTo>
                <a:lnTo>
                  <a:pt x="14661" y="233680"/>
                </a:lnTo>
                <a:lnTo>
                  <a:pt x="16004" y="194310"/>
                </a:lnTo>
                <a:lnTo>
                  <a:pt x="18153" y="182880"/>
                </a:lnTo>
                <a:lnTo>
                  <a:pt x="19252" y="177800"/>
                </a:lnTo>
                <a:lnTo>
                  <a:pt x="25347" y="153670"/>
                </a:lnTo>
                <a:lnTo>
                  <a:pt x="29033" y="138430"/>
                </a:lnTo>
                <a:lnTo>
                  <a:pt x="30108" y="134732"/>
                </a:lnTo>
                <a:lnTo>
                  <a:pt x="30994" y="127000"/>
                </a:lnTo>
                <a:lnTo>
                  <a:pt x="31463" y="121920"/>
                </a:lnTo>
                <a:lnTo>
                  <a:pt x="32038" y="109220"/>
                </a:lnTo>
                <a:lnTo>
                  <a:pt x="32049" y="95250"/>
                </a:lnTo>
                <a:lnTo>
                  <a:pt x="27417" y="95250"/>
                </a:lnTo>
                <a:lnTo>
                  <a:pt x="30775" y="92710"/>
                </a:lnTo>
                <a:lnTo>
                  <a:pt x="31145" y="84422"/>
                </a:lnTo>
                <a:close/>
              </a:path>
              <a:path w="153670" h="313689">
                <a:moveTo>
                  <a:pt x="10097" y="234950"/>
                </a:moveTo>
                <a:lnTo>
                  <a:pt x="6234" y="234950"/>
                </a:lnTo>
                <a:lnTo>
                  <a:pt x="2224" y="237490"/>
                </a:lnTo>
                <a:lnTo>
                  <a:pt x="1917" y="238760"/>
                </a:lnTo>
                <a:lnTo>
                  <a:pt x="1721" y="240030"/>
                </a:lnTo>
                <a:lnTo>
                  <a:pt x="14408" y="240030"/>
                </a:lnTo>
                <a:lnTo>
                  <a:pt x="14295" y="238760"/>
                </a:lnTo>
                <a:lnTo>
                  <a:pt x="14014" y="238760"/>
                </a:lnTo>
                <a:lnTo>
                  <a:pt x="10097" y="234950"/>
                </a:lnTo>
                <a:close/>
              </a:path>
              <a:path w="153670" h="313689">
                <a:moveTo>
                  <a:pt x="30108" y="134732"/>
                </a:moveTo>
                <a:lnTo>
                  <a:pt x="29033" y="138430"/>
                </a:lnTo>
                <a:lnTo>
                  <a:pt x="25347" y="153670"/>
                </a:lnTo>
                <a:lnTo>
                  <a:pt x="19252" y="177800"/>
                </a:lnTo>
                <a:lnTo>
                  <a:pt x="18153" y="182880"/>
                </a:lnTo>
                <a:lnTo>
                  <a:pt x="17296" y="186690"/>
                </a:lnTo>
                <a:lnTo>
                  <a:pt x="16004" y="194310"/>
                </a:lnTo>
                <a:lnTo>
                  <a:pt x="15236" y="201930"/>
                </a:lnTo>
                <a:lnTo>
                  <a:pt x="14787" y="210820"/>
                </a:lnTo>
                <a:lnTo>
                  <a:pt x="14661" y="233680"/>
                </a:lnTo>
                <a:lnTo>
                  <a:pt x="14535" y="236220"/>
                </a:lnTo>
                <a:lnTo>
                  <a:pt x="14430" y="240030"/>
                </a:lnTo>
                <a:lnTo>
                  <a:pt x="16153" y="240030"/>
                </a:lnTo>
                <a:lnTo>
                  <a:pt x="16423" y="237490"/>
                </a:lnTo>
                <a:lnTo>
                  <a:pt x="17094" y="233680"/>
                </a:lnTo>
                <a:lnTo>
                  <a:pt x="18183" y="228600"/>
                </a:lnTo>
                <a:lnTo>
                  <a:pt x="18784" y="226060"/>
                </a:lnTo>
                <a:lnTo>
                  <a:pt x="19328" y="222250"/>
                </a:lnTo>
                <a:lnTo>
                  <a:pt x="20547" y="210820"/>
                </a:lnTo>
                <a:lnTo>
                  <a:pt x="21109" y="205740"/>
                </a:lnTo>
                <a:lnTo>
                  <a:pt x="22946" y="193040"/>
                </a:lnTo>
                <a:lnTo>
                  <a:pt x="25562" y="170180"/>
                </a:lnTo>
                <a:lnTo>
                  <a:pt x="26220" y="163830"/>
                </a:lnTo>
                <a:lnTo>
                  <a:pt x="28518" y="148590"/>
                </a:lnTo>
                <a:lnTo>
                  <a:pt x="30108" y="134732"/>
                </a:lnTo>
                <a:close/>
              </a:path>
              <a:path w="153670" h="313689">
                <a:moveTo>
                  <a:pt x="14598" y="234950"/>
                </a:moveTo>
                <a:lnTo>
                  <a:pt x="10097" y="234950"/>
                </a:lnTo>
                <a:lnTo>
                  <a:pt x="14014" y="238760"/>
                </a:lnTo>
                <a:lnTo>
                  <a:pt x="14295" y="238760"/>
                </a:lnTo>
                <a:lnTo>
                  <a:pt x="14408" y="239826"/>
                </a:lnTo>
                <a:lnTo>
                  <a:pt x="14535" y="236220"/>
                </a:lnTo>
                <a:lnTo>
                  <a:pt x="14598" y="234950"/>
                </a:lnTo>
                <a:close/>
              </a:path>
              <a:path w="153670" h="313689">
                <a:moveTo>
                  <a:pt x="137627" y="13970"/>
                </a:moveTo>
                <a:lnTo>
                  <a:pt x="108278" y="13970"/>
                </a:lnTo>
                <a:lnTo>
                  <a:pt x="118193" y="15240"/>
                </a:lnTo>
                <a:lnTo>
                  <a:pt x="120028" y="16510"/>
                </a:lnTo>
                <a:lnTo>
                  <a:pt x="137292" y="52070"/>
                </a:lnTo>
                <a:lnTo>
                  <a:pt x="138844" y="80010"/>
                </a:lnTo>
                <a:lnTo>
                  <a:pt x="139086" y="87630"/>
                </a:lnTo>
                <a:lnTo>
                  <a:pt x="132909" y="127000"/>
                </a:lnTo>
                <a:lnTo>
                  <a:pt x="130656" y="133350"/>
                </a:lnTo>
                <a:lnTo>
                  <a:pt x="127952" y="139700"/>
                </a:lnTo>
                <a:lnTo>
                  <a:pt x="122991" y="153670"/>
                </a:lnTo>
                <a:lnTo>
                  <a:pt x="121456" y="157480"/>
                </a:lnTo>
                <a:lnTo>
                  <a:pt x="120141" y="161290"/>
                </a:lnTo>
                <a:lnTo>
                  <a:pt x="118428" y="165100"/>
                </a:lnTo>
                <a:lnTo>
                  <a:pt x="117095" y="167640"/>
                </a:lnTo>
                <a:lnTo>
                  <a:pt x="114594" y="173990"/>
                </a:lnTo>
                <a:lnTo>
                  <a:pt x="113235" y="176530"/>
                </a:lnTo>
                <a:lnTo>
                  <a:pt x="112675" y="177800"/>
                </a:lnTo>
                <a:lnTo>
                  <a:pt x="110516" y="184150"/>
                </a:lnTo>
                <a:lnTo>
                  <a:pt x="109113" y="187960"/>
                </a:lnTo>
                <a:lnTo>
                  <a:pt x="105894" y="200660"/>
                </a:lnTo>
                <a:lnTo>
                  <a:pt x="105272" y="203200"/>
                </a:lnTo>
                <a:lnTo>
                  <a:pt x="104650" y="208280"/>
                </a:lnTo>
                <a:lnTo>
                  <a:pt x="104769" y="218440"/>
                </a:lnTo>
                <a:lnTo>
                  <a:pt x="104594" y="220980"/>
                </a:lnTo>
                <a:lnTo>
                  <a:pt x="119027" y="220980"/>
                </a:lnTo>
                <a:lnTo>
                  <a:pt x="119186" y="218440"/>
                </a:lnTo>
                <a:lnTo>
                  <a:pt x="119217" y="214630"/>
                </a:lnTo>
                <a:lnTo>
                  <a:pt x="119075" y="210820"/>
                </a:lnTo>
                <a:lnTo>
                  <a:pt x="119075" y="209550"/>
                </a:lnTo>
                <a:lnTo>
                  <a:pt x="131046" y="172720"/>
                </a:lnTo>
                <a:lnTo>
                  <a:pt x="131678" y="170180"/>
                </a:lnTo>
                <a:lnTo>
                  <a:pt x="133525" y="166370"/>
                </a:lnTo>
                <a:lnTo>
                  <a:pt x="134886" y="162560"/>
                </a:lnTo>
                <a:lnTo>
                  <a:pt x="139357" y="151130"/>
                </a:lnTo>
                <a:lnTo>
                  <a:pt x="141427" y="144780"/>
                </a:lnTo>
                <a:lnTo>
                  <a:pt x="144803" y="137160"/>
                </a:lnTo>
                <a:lnTo>
                  <a:pt x="146521" y="132080"/>
                </a:lnTo>
                <a:lnTo>
                  <a:pt x="147728" y="128270"/>
                </a:lnTo>
                <a:lnTo>
                  <a:pt x="151033" y="116840"/>
                </a:lnTo>
                <a:lnTo>
                  <a:pt x="152480" y="109220"/>
                </a:lnTo>
                <a:lnTo>
                  <a:pt x="153549" y="99060"/>
                </a:lnTo>
                <a:lnTo>
                  <a:pt x="153490" y="87630"/>
                </a:lnTo>
                <a:lnTo>
                  <a:pt x="153249" y="80010"/>
                </a:lnTo>
                <a:lnTo>
                  <a:pt x="153038" y="64770"/>
                </a:lnTo>
                <a:lnTo>
                  <a:pt x="144259" y="25400"/>
                </a:lnTo>
                <a:lnTo>
                  <a:pt x="139671" y="17780"/>
                </a:lnTo>
                <a:lnTo>
                  <a:pt x="137627" y="13970"/>
                </a:lnTo>
                <a:close/>
              </a:path>
              <a:path w="153670" h="313689">
                <a:moveTo>
                  <a:pt x="108948" y="0"/>
                </a:moveTo>
                <a:lnTo>
                  <a:pt x="102825" y="0"/>
                </a:lnTo>
                <a:lnTo>
                  <a:pt x="90784" y="1270"/>
                </a:lnTo>
                <a:lnTo>
                  <a:pt x="60064" y="25400"/>
                </a:lnTo>
                <a:lnTo>
                  <a:pt x="56860" y="29210"/>
                </a:lnTo>
                <a:lnTo>
                  <a:pt x="53487" y="35560"/>
                </a:lnTo>
                <a:lnTo>
                  <a:pt x="49773" y="41910"/>
                </a:lnTo>
                <a:lnTo>
                  <a:pt x="47063" y="46990"/>
                </a:lnTo>
                <a:lnTo>
                  <a:pt x="40340" y="62230"/>
                </a:lnTo>
                <a:lnTo>
                  <a:pt x="36886" y="69850"/>
                </a:lnTo>
                <a:lnTo>
                  <a:pt x="33205" y="78740"/>
                </a:lnTo>
                <a:lnTo>
                  <a:pt x="31930" y="82256"/>
                </a:lnTo>
                <a:lnTo>
                  <a:pt x="32038" y="109220"/>
                </a:lnTo>
                <a:lnTo>
                  <a:pt x="31463" y="121920"/>
                </a:lnTo>
                <a:lnTo>
                  <a:pt x="30994" y="127000"/>
                </a:lnTo>
                <a:lnTo>
                  <a:pt x="30108" y="134732"/>
                </a:lnTo>
                <a:lnTo>
                  <a:pt x="31617" y="129540"/>
                </a:lnTo>
                <a:lnTo>
                  <a:pt x="33244" y="123190"/>
                </a:lnTo>
                <a:lnTo>
                  <a:pt x="34876" y="118110"/>
                </a:lnTo>
                <a:lnTo>
                  <a:pt x="37619" y="109220"/>
                </a:lnTo>
                <a:lnTo>
                  <a:pt x="40489" y="100330"/>
                </a:lnTo>
                <a:lnTo>
                  <a:pt x="43484" y="92710"/>
                </a:lnTo>
                <a:lnTo>
                  <a:pt x="46606" y="83820"/>
                </a:lnTo>
                <a:lnTo>
                  <a:pt x="67325" y="40638"/>
                </a:lnTo>
                <a:lnTo>
                  <a:pt x="103613" y="13970"/>
                </a:lnTo>
                <a:lnTo>
                  <a:pt x="137627" y="13970"/>
                </a:lnTo>
                <a:lnTo>
                  <a:pt x="136264" y="11430"/>
                </a:lnTo>
                <a:lnTo>
                  <a:pt x="133504" y="7620"/>
                </a:lnTo>
                <a:lnTo>
                  <a:pt x="125757" y="2540"/>
                </a:lnTo>
                <a:lnTo>
                  <a:pt x="122459" y="1270"/>
                </a:lnTo>
                <a:lnTo>
                  <a:pt x="108948" y="0"/>
                </a:lnTo>
                <a:close/>
              </a:path>
              <a:path w="153670" h="313689">
                <a:moveTo>
                  <a:pt x="17624" y="92976"/>
                </a:moveTo>
                <a:lnTo>
                  <a:pt x="17629" y="109220"/>
                </a:lnTo>
                <a:lnTo>
                  <a:pt x="17086" y="120650"/>
                </a:lnTo>
                <a:lnTo>
                  <a:pt x="16644" y="125730"/>
                </a:lnTo>
                <a:lnTo>
                  <a:pt x="15794" y="133130"/>
                </a:lnTo>
                <a:lnTo>
                  <a:pt x="17720" y="125730"/>
                </a:lnTo>
                <a:lnTo>
                  <a:pt x="21101" y="113030"/>
                </a:lnTo>
                <a:lnTo>
                  <a:pt x="23930" y="104140"/>
                </a:lnTo>
                <a:lnTo>
                  <a:pt x="26890" y="95250"/>
                </a:lnTo>
                <a:lnTo>
                  <a:pt x="19466" y="95250"/>
                </a:lnTo>
                <a:lnTo>
                  <a:pt x="17624" y="92976"/>
                </a:lnTo>
                <a:close/>
              </a:path>
              <a:path w="153670" h="313689">
                <a:moveTo>
                  <a:pt x="17360" y="48262"/>
                </a:moveTo>
                <a:lnTo>
                  <a:pt x="17399" y="72390"/>
                </a:lnTo>
                <a:lnTo>
                  <a:pt x="17624" y="92976"/>
                </a:lnTo>
                <a:lnTo>
                  <a:pt x="19466" y="95250"/>
                </a:lnTo>
                <a:lnTo>
                  <a:pt x="26890" y="95250"/>
                </a:lnTo>
                <a:lnTo>
                  <a:pt x="29981" y="87630"/>
                </a:lnTo>
                <a:lnTo>
                  <a:pt x="31145" y="84422"/>
                </a:lnTo>
                <a:lnTo>
                  <a:pt x="31688" y="72390"/>
                </a:lnTo>
                <a:lnTo>
                  <a:pt x="31765" y="50800"/>
                </a:lnTo>
                <a:lnTo>
                  <a:pt x="20582" y="50800"/>
                </a:lnTo>
                <a:lnTo>
                  <a:pt x="17360" y="48262"/>
                </a:lnTo>
                <a:close/>
              </a:path>
              <a:path w="153670" h="313689">
                <a:moveTo>
                  <a:pt x="31930" y="82256"/>
                </a:moveTo>
                <a:lnTo>
                  <a:pt x="31145" y="84422"/>
                </a:lnTo>
                <a:lnTo>
                  <a:pt x="30775" y="92710"/>
                </a:lnTo>
                <a:lnTo>
                  <a:pt x="27417" y="95250"/>
                </a:lnTo>
                <a:lnTo>
                  <a:pt x="32049" y="95250"/>
                </a:lnTo>
                <a:lnTo>
                  <a:pt x="31930" y="82256"/>
                </a:lnTo>
                <a:close/>
              </a:path>
              <a:path w="153670" h="313689">
                <a:moveTo>
                  <a:pt x="17358" y="68788"/>
                </a:moveTo>
                <a:lnTo>
                  <a:pt x="17286" y="72390"/>
                </a:lnTo>
                <a:lnTo>
                  <a:pt x="16379" y="91440"/>
                </a:lnTo>
                <a:lnTo>
                  <a:pt x="17624" y="92976"/>
                </a:lnTo>
                <a:lnTo>
                  <a:pt x="17358" y="68788"/>
                </a:lnTo>
                <a:close/>
              </a:path>
              <a:path w="153670" h="313689">
                <a:moveTo>
                  <a:pt x="31766" y="68693"/>
                </a:moveTo>
                <a:lnTo>
                  <a:pt x="31688" y="72390"/>
                </a:lnTo>
                <a:lnTo>
                  <a:pt x="31145" y="84422"/>
                </a:lnTo>
                <a:lnTo>
                  <a:pt x="31930" y="82256"/>
                </a:lnTo>
                <a:lnTo>
                  <a:pt x="31766" y="68693"/>
                </a:lnTo>
                <a:close/>
              </a:path>
              <a:path w="153670" h="313689">
                <a:moveTo>
                  <a:pt x="28539" y="36830"/>
                </a:moveTo>
                <a:lnTo>
                  <a:pt x="20582" y="36830"/>
                </a:lnTo>
                <a:lnTo>
                  <a:pt x="17358" y="40638"/>
                </a:lnTo>
                <a:lnTo>
                  <a:pt x="17360" y="48262"/>
                </a:lnTo>
                <a:lnTo>
                  <a:pt x="20582" y="50800"/>
                </a:lnTo>
                <a:lnTo>
                  <a:pt x="28539" y="50800"/>
                </a:lnTo>
                <a:lnTo>
                  <a:pt x="31761" y="48262"/>
                </a:lnTo>
                <a:lnTo>
                  <a:pt x="31763" y="40638"/>
                </a:lnTo>
                <a:lnTo>
                  <a:pt x="28539" y="36830"/>
                </a:lnTo>
                <a:close/>
              </a:path>
              <a:path w="153670" h="313689">
                <a:moveTo>
                  <a:pt x="31765" y="48260"/>
                </a:moveTo>
                <a:lnTo>
                  <a:pt x="28539" y="50800"/>
                </a:lnTo>
                <a:lnTo>
                  <a:pt x="31765" y="50800"/>
                </a:lnTo>
                <a:lnTo>
                  <a:pt x="31765" y="48260"/>
                </a:lnTo>
                <a:close/>
              </a:path>
              <a:path w="153670" h="313689">
                <a:moveTo>
                  <a:pt x="31765" y="36830"/>
                </a:moveTo>
                <a:lnTo>
                  <a:pt x="28539" y="36830"/>
                </a:lnTo>
                <a:lnTo>
                  <a:pt x="31765" y="40640"/>
                </a:lnTo>
                <a:lnTo>
                  <a:pt x="31765" y="36830"/>
                </a:lnTo>
                <a:close/>
              </a:path>
              <a:path w="153670" h="313689">
                <a:moveTo>
                  <a:pt x="31765" y="34290"/>
                </a:moveTo>
                <a:lnTo>
                  <a:pt x="17356" y="34290"/>
                </a:lnTo>
                <a:lnTo>
                  <a:pt x="17358" y="40638"/>
                </a:lnTo>
                <a:lnTo>
                  <a:pt x="20582" y="36830"/>
                </a:lnTo>
                <a:lnTo>
                  <a:pt x="31765" y="36830"/>
                </a:lnTo>
                <a:lnTo>
                  <a:pt x="31765" y="34290"/>
                </a:lnTo>
                <a:close/>
              </a:path>
            </a:pathLst>
          </a:custGeom>
          <a:solidFill>
            <a:srgbClr val="000000"/>
          </a:solidFill>
        </p:spPr>
        <p:txBody>
          <a:bodyPr wrap="square" lIns="0" tIns="0" rIns="0" bIns="0" rtlCol="0"/>
          <a:lstStyle/>
          <a:p>
            <a:endParaRPr/>
          </a:p>
        </p:txBody>
      </p:sp>
      <p:pic>
        <p:nvPicPr>
          <p:cNvPr id="115" name="object 115"/>
          <p:cNvPicPr/>
          <p:nvPr/>
        </p:nvPicPr>
        <p:blipFill>
          <a:blip r:embed="rId58" cstate="print"/>
          <a:stretch>
            <a:fillRect/>
          </a:stretch>
        </p:blipFill>
        <p:spPr>
          <a:xfrm>
            <a:off x="477312" y="5423965"/>
            <a:ext cx="165996" cy="181820"/>
          </a:xfrm>
          <a:prstGeom prst="rect">
            <a:avLst/>
          </a:prstGeom>
        </p:spPr>
      </p:pic>
      <p:pic>
        <p:nvPicPr>
          <p:cNvPr id="116" name="object 116"/>
          <p:cNvPicPr/>
          <p:nvPr/>
        </p:nvPicPr>
        <p:blipFill>
          <a:blip r:embed="rId59" cstate="print"/>
          <a:stretch>
            <a:fillRect/>
          </a:stretch>
        </p:blipFill>
        <p:spPr>
          <a:xfrm>
            <a:off x="1069800" y="3043593"/>
            <a:ext cx="193064" cy="246323"/>
          </a:xfrm>
          <a:prstGeom prst="rect">
            <a:avLst/>
          </a:prstGeom>
        </p:spPr>
      </p:pic>
      <p:pic>
        <p:nvPicPr>
          <p:cNvPr id="117" name="object 117"/>
          <p:cNvPicPr/>
          <p:nvPr/>
        </p:nvPicPr>
        <p:blipFill>
          <a:blip r:embed="rId60" cstate="print"/>
          <a:stretch>
            <a:fillRect/>
          </a:stretch>
        </p:blipFill>
        <p:spPr>
          <a:xfrm>
            <a:off x="1317878" y="3017892"/>
            <a:ext cx="162672" cy="252834"/>
          </a:xfrm>
          <a:prstGeom prst="rect">
            <a:avLst/>
          </a:prstGeom>
        </p:spPr>
      </p:pic>
      <p:pic>
        <p:nvPicPr>
          <p:cNvPr id="118" name="object 118"/>
          <p:cNvPicPr/>
          <p:nvPr/>
        </p:nvPicPr>
        <p:blipFill>
          <a:blip r:embed="rId61" cstate="print"/>
          <a:stretch>
            <a:fillRect/>
          </a:stretch>
        </p:blipFill>
        <p:spPr>
          <a:xfrm>
            <a:off x="1580533" y="3045178"/>
            <a:ext cx="124961" cy="185305"/>
          </a:xfrm>
          <a:prstGeom prst="rect">
            <a:avLst/>
          </a:prstGeom>
        </p:spPr>
      </p:pic>
      <p:pic>
        <p:nvPicPr>
          <p:cNvPr id="119" name="object 119"/>
          <p:cNvPicPr/>
          <p:nvPr/>
        </p:nvPicPr>
        <p:blipFill>
          <a:blip r:embed="rId62" cstate="print"/>
          <a:stretch>
            <a:fillRect/>
          </a:stretch>
        </p:blipFill>
        <p:spPr>
          <a:xfrm>
            <a:off x="1785903" y="3020254"/>
            <a:ext cx="214160" cy="222451"/>
          </a:xfrm>
          <a:prstGeom prst="rect">
            <a:avLst/>
          </a:prstGeom>
        </p:spPr>
      </p:pic>
      <p:pic>
        <p:nvPicPr>
          <p:cNvPr id="120" name="object 120"/>
          <p:cNvPicPr/>
          <p:nvPr/>
        </p:nvPicPr>
        <p:blipFill>
          <a:blip r:embed="rId63" cstate="print"/>
          <a:stretch>
            <a:fillRect/>
          </a:stretch>
        </p:blipFill>
        <p:spPr>
          <a:xfrm>
            <a:off x="2059130" y="3014955"/>
            <a:ext cx="152716" cy="221365"/>
          </a:xfrm>
          <a:prstGeom prst="rect">
            <a:avLst/>
          </a:prstGeom>
        </p:spPr>
      </p:pic>
      <p:pic>
        <p:nvPicPr>
          <p:cNvPr id="121" name="object 121"/>
          <p:cNvPicPr/>
          <p:nvPr/>
        </p:nvPicPr>
        <p:blipFill>
          <a:blip r:embed="rId64" cstate="print"/>
          <a:stretch>
            <a:fillRect/>
          </a:stretch>
        </p:blipFill>
        <p:spPr>
          <a:xfrm>
            <a:off x="2331016" y="3035488"/>
            <a:ext cx="130881" cy="172931"/>
          </a:xfrm>
          <a:prstGeom prst="rect">
            <a:avLst/>
          </a:prstGeom>
        </p:spPr>
      </p:pic>
      <p:pic>
        <p:nvPicPr>
          <p:cNvPr id="122" name="object 122"/>
          <p:cNvPicPr/>
          <p:nvPr/>
        </p:nvPicPr>
        <p:blipFill>
          <a:blip r:embed="rId65" cstate="print"/>
          <a:stretch>
            <a:fillRect/>
          </a:stretch>
        </p:blipFill>
        <p:spPr>
          <a:xfrm>
            <a:off x="2613016" y="3018772"/>
            <a:ext cx="219265" cy="199662"/>
          </a:xfrm>
          <a:prstGeom prst="rect">
            <a:avLst/>
          </a:prstGeom>
        </p:spPr>
      </p:pic>
      <p:pic>
        <p:nvPicPr>
          <p:cNvPr id="123" name="object 123"/>
          <p:cNvPicPr/>
          <p:nvPr/>
        </p:nvPicPr>
        <p:blipFill>
          <a:blip r:embed="rId66" cstate="print"/>
          <a:stretch>
            <a:fillRect/>
          </a:stretch>
        </p:blipFill>
        <p:spPr>
          <a:xfrm>
            <a:off x="2903950" y="3017129"/>
            <a:ext cx="163654" cy="189897"/>
          </a:xfrm>
          <a:prstGeom prst="rect">
            <a:avLst/>
          </a:prstGeom>
        </p:spPr>
      </p:pic>
      <p:pic>
        <p:nvPicPr>
          <p:cNvPr id="124" name="object 124"/>
          <p:cNvPicPr/>
          <p:nvPr/>
        </p:nvPicPr>
        <p:blipFill>
          <a:blip r:embed="rId67" cstate="print"/>
          <a:stretch>
            <a:fillRect/>
          </a:stretch>
        </p:blipFill>
        <p:spPr>
          <a:xfrm>
            <a:off x="3154287" y="3041804"/>
            <a:ext cx="147105" cy="170473"/>
          </a:xfrm>
          <a:prstGeom prst="rect">
            <a:avLst/>
          </a:prstGeom>
        </p:spPr>
      </p:pic>
      <p:pic>
        <p:nvPicPr>
          <p:cNvPr id="125" name="object 125"/>
          <p:cNvPicPr/>
          <p:nvPr/>
        </p:nvPicPr>
        <p:blipFill>
          <a:blip r:embed="rId68" cstate="print"/>
          <a:stretch>
            <a:fillRect/>
          </a:stretch>
        </p:blipFill>
        <p:spPr>
          <a:xfrm>
            <a:off x="3419863" y="2990517"/>
            <a:ext cx="229033" cy="239813"/>
          </a:xfrm>
          <a:prstGeom prst="rect">
            <a:avLst/>
          </a:prstGeom>
        </p:spPr>
      </p:pic>
      <p:pic>
        <p:nvPicPr>
          <p:cNvPr id="126" name="object 126"/>
          <p:cNvPicPr/>
          <p:nvPr/>
        </p:nvPicPr>
        <p:blipFill>
          <a:blip r:embed="rId69" cstate="print"/>
          <a:stretch>
            <a:fillRect/>
          </a:stretch>
        </p:blipFill>
        <p:spPr>
          <a:xfrm>
            <a:off x="369266" y="1484825"/>
            <a:ext cx="168818" cy="248493"/>
          </a:xfrm>
          <a:prstGeom prst="rect">
            <a:avLst/>
          </a:prstGeom>
        </p:spPr>
      </p:pic>
      <p:pic>
        <p:nvPicPr>
          <p:cNvPr id="127" name="object 127"/>
          <p:cNvPicPr/>
          <p:nvPr/>
        </p:nvPicPr>
        <p:blipFill>
          <a:blip r:embed="rId70" cstate="print"/>
          <a:stretch>
            <a:fillRect/>
          </a:stretch>
        </p:blipFill>
        <p:spPr>
          <a:xfrm>
            <a:off x="441626" y="1880914"/>
            <a:ext cx="165261" cy="264770"/>
          </a:xfrm>
          <a:prstGeom prst="rect">
            <a:avLst/>
          </a:prstGeom>
        </p:spPr>
      </p:pic>
      <p:pic>
        <p:nvPicPr>
          <p:cNvPr id="128" name="object 128"/>
          <p:cNvPicPr/>
          <p:nvPr/>
        </p:nvPicPr>
        <p:blipFill>
          <a:blip r:embed="rId71" cstate="print"/>
          <a:stretch>
            <a:fillRect/>
          </a:stretch>
        </p:blipFill>
        <p:spPr>
          <a:xfrm>
            <a:off x="437353" y="2310638"/>
            <a:ext cx="176744" cy="190538"/>
          </a:xfrm>
          <a:prstGeom prst="rect">
            <a:avLst/>
          </a:prstGeom>
        </p:spPr>
      </p:pic>
      <p:pic>
        <p:nvPicPr>
          <p:cNvPr id="129" name="object 129"/>
          <p:cNvPicPr/>
          <p:nvPr/>
        </p:nvPicPr>
        <p:blipFill>
          <a:blip r:embed="rId72" cstate="print"/>
          <a:stretch>
            <a:fillRect/>
          </a:stretch>
        </p:blipFill>
        <p:spPr>
          <a:xfrm>
            <a:off x="1070864" y="189579"/>
            <a:ext cx="221382" cy="244153"/>
          </a:xfrm>
          <a:prstGeom prst="rect">
            <a:avLst/>
          </a:prstGeom>
        </p:spPr>
      </p:pic>
      <p:pic>
        <p:nvPicPr>
          <p:cNvPr id="130" name="object 130"/>
          <p:cNvPicPr/>
          <p:nvPr/>
        </p:nvPicPr>
        <p:blipFill>
          <a:blip r:embed="rId73" cstate="print"/>
          <a:stretch>
            <a:fillRect/>
          </a:stretch>
        </p:blipFill>
        <p:spPr>
          <a:xfrm>
            <a:off x="1367866" y="195290"/>
            <a:ext cx="182052" cy="248493"/>
          </a:xfrm>
          <a:prstGeom prst="rect">
            <a:avLst/>
          </a:prstGeom>
        </p:spPr>
      </p:pic>
      <p:pic>
        <p:nvPicPr>
          <p:cNvPr id="131" name="object 131"/>
          <p:cNvPicPr/>
          <p:nvPr/>
        </p:nvPicPr>
        <p:blipFill>
          <a:blip r:embed="rId74" cstate="print"/>
          <a:stretch>
            <a:fillRect/>
          </a:stretch>
        </p:blipFill>
        <p:spPr>
          <a:xfrm>
            <a:off x="1624076" y="216208"/>
            <a:ext cx="127165" cy="208196"/>
          </a:xfrm>
          <a:prstGeom prst="rect">
            <a:avLst/>
          </a:prstGeom>
        </p:spPr>
      </p:pic>
      <p:pic>
        <p:nvPicPr>
          <p:cNvPr id="132" name="object 132"/>
          <p:cNvPicPr/>
          <p:nvPr/>
        </p:nvPicPr>
        <p:blipFill>
          <a:blip r:embed="rId75" cstate="print"/>
          <a:stretch>
            <a:fillRect/>
          </a:stretch>
        </p:blipFill>
        <p:spPr>
          <a:xfrm>
            <a:off x="1856198" y="192113"/>
            <a:ext cx="225282" cy="222451"/>
          </a:xfrm>
          <a:prstGeom prst="rect">
            <a:avLst/>
          </a:prstGeom>
        </p:spPr>
      </p:pic>
      <p:pic>
        <p:nvPicPr>
          <p:cNvPr id="133" name="object 133"/>
          <p:cNvPicPr/>
          <p:nvPr/>
        </p:nvPicPr>
        <p:blipFill>
          <a:blip r:embed="rId76" cstate="print"/>
          <a:stretch>
            <a:fillRect/>
          </a:stretch>
        </p:blipFill>
        <p:spPr>
          <a:xfrm>
            <a:off x="2142298" y="194211"/>
            <a:ext cx="163224" cy="221365"/>
          </a:xfrm>
          <a:prstGeom prst="rect">
            <a:avLst/>
          </a:prstGeom>
        </p:spPr>
      </p:pic>
      <p:pic>
        <p:nvPicPr>
          <p:cNvPr id="134" name="object 134"/>
          <p:cNvPicPr/>
          <p:nvPr/>
        </p:nvPicPr>
        <p:blipFill>
          <a:blip r:embed="rId77" cstate="print"/>
          <a:stretch>
            <a:fillRect/>
          </a:stretch>
        </p:blipFill>
        <p:spPr>
          <a:xfrm>
            <a:off x="2364036" y="216979"/>
            <a:ext cx="145622" cy="186598"/>
          </a:xfrm>
          <a:prstGeom prst="rect">
            <a:avLst/>
          </a:prstGeom>
        </p:spPr>
      </p:pic>
      <p:pic>
        <p:nvPicPr>
          <p:cNvPr id="135" name="object 135"/>
          <p:cNvPicPr/>
          <p:nvPr/>
        </p:nvPicPr>
        <p:blipFill>
          <a:blip r:embed="rId78" cstate="print"/>
          <a:stretch>
            <a:fillRect/>
          </a:stretch>
        </p:blipFill>
        <p:spPr>
          <a:xfrm>
            <a:off x="2614952" y="170273"/>
            <a:ext cx="456144" cy="221752"/>
          </a:xfrm>
          <a:prstGeom prst="rect">
            <a:avLst/>
          </a:prstGeom>
        </p:spPr>
      </p:pic>
      <p:pic>
        <p:nvPicPr>
          <p:cNvPr id="136" name="object 136"/>
          <p:cNvPicPr/>
          <p:nvPr/>
        </p:nvPicPr>
        <p:blipFill>
          <a:blip r:embed="rId79" cstate="print"/>
          <a:stretch>
            <a:fillRect/>
          </a:stretch>
        </p:blipFill>
        <p:spPr>
          <a:xfrm>
            <a:off x="3160515" y="186778"/>
            <a:ext cx="146061" cy="192780"/>
          </a:xfrm>
          <a:prstGeom prst="rect">
            <a:avLst/>
          </a:prstGeom>
        </p:spPr>
      </p:pic>
      <p:pic>
        <p:nvPicPr>
          <p:cNvPr id="137" name="object 137"/>
          <p:cNvPicPr/>
          <p:nvPr/>
        </p:nvPicPr>
        <p:blipFill>
          <a:blip r:embed="rId80" cstate="print"/>
          <a:stretch>
            <a:fillRect/>
          </a:stretch>
        </p:blipFill>
        <p:spPr>
          <a:xfrm>
            <a:off x="3413059" y="160312"/>
            <a:ext cx="214999" cy="220280"/>
          </a:xfrm>
          <a:prstGeom prst="rect">
            <a:avLst/>
          </a:prstGeom>
        </p:spPr>
      </p:pic>
      <p:pic>
        <p:nvPicPr>
          <p:cNvPr id="138" name="object 138"/>
          <p:cNvPicPr/>
          <p:nvPr/>
        </p:nvPicPr>
        <p:blipFill>
          <a:blip r:embed="rId81" cstate="print"/>
          <a:stretch>
            <a:fillRect/>
          </a:stretch>
        </p:blipFill>
        <p:spPr>
          <a:xfrm>
            <a:off x="3668686" y="150711"/>
            <a:ext cx="215407" cy="225705"/>
          </a:xfrm>
          <a:prstGeom prst="rect">
            <a:avLst/>
          </a:prstGeom>
        </p:spPr>
      </p:pic>
    </p:spTree>
    <p:extLst>
      <p:ext uri="{BB962C8B-B14F-4D97-AF65-F5344CB8AC3E}">
        <p14:creationId xmlns:p14="http://schemas.microsoft.com/office/powerpoint/2010/main" val="32367969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3077" y="4200009"/>
            <a:ext cx="164384" cy="247409"/>
          </a:xfrm>
          <a:prstGeom prst="rect">
            <a:avLst/>
          </a:prstGeom>
        </p:spPr>
      </p:pic>
      <p:pic>
        <p:nvPicPr>
          <p:cNvPr id="3" name="object 3"/>
          <p:cNvPicPr/>
          <p:nvPr/>
        </p:nvPicPr>
        <p:blipFill>
          <a:blip r:embed="rId3" cstate="print"/>
          <a:stretch>
            <a:fillRect/>
          </a:stretch>
        </p:blipFill>
        <p:spPr>
          <a:xfrm>
            <a:off x="595413" y="4695760"/>
            <a:ext cx="138914" cy="272366"/>
          </a:xfrm>
          <a:prstGeom prst="rect">
            <a:avLst/>
          </a:prstGeom>
        </p:spPr>
      </p:pic>
      <p:pic>
        <p:nvPicPr>
          <p:cNvPr id="4" name="object 4"/>
          <p:cNvPicPr/>
          <p:nvPr/>
        </p:nvPicPr>
        <p:blipFill>
          <a:blip r:embed="rId4" cstate="print"/>
          <a:stretch>
            <a:fillRect/>
          </a:stretch>
        </p:blipFill>
        <p:spPr>
          <a:xfrm>
            <a:off x="581165" y="5166924"/>
            <a:ext cx="142346" cy="190368"/>
          </a:xfrm>
          <a:prstGeom prst="rect">
            <a:avLst/>
          </a:prstGeom>
        </p:spPr>
      </p:pic>
      <p:pic>
        <p:nvPicPr>
          <p:cNvPr id="5" name="object 5"/>
          <p:cNvPicPr/>
          <p:nvPr/>
        </p:nvPicPr>
        <p:blipFill>
          <a:blip r:embed="rId5" cstate="print"/>
          <a:stretch>
            <a:fillRect/>
          </a:stretch>
        </p:blipFill>
        <p:spPr>
          <a:xfrm>
            <a:off x="556189" y="5573898"/>
            <a:ext cx="153545" cy="253919"/>
          </a:xfrm>
          <a:prstGeom prst="rect">
            <a:avLst/>
          </a:prstGeom>
        </p:spPr>
      </p:pic>
      <p:sp>
        <p:nvSpPr>
          <p:cNvPr id="6" name="object 6"/>
          <p:cNvSpPr/>
          <p:nvPr/>
        </p:nvSpPr>
        <p:spPr>
          <a:xfrm>
            <a:off x="1092784" y="3874607"/>
            <a:ext cx="143779" cy="219196"/>
          </a:xfrm>
          <a:custGeom>
            <a:avLst/>
            <a:gdLst/>
            <a:ahLst/>
            <a:cxnLst/>
            <a:rect l="l" t="t" r="r" b="b"/>
            <a:pathLst>
              <a:path w="168275" h="256539">
                <a:moveTo>
                  <a:pt x="28961" y="217169"/>
                </a:moveTo>
                <a:lnTo>
                  <a:pt x="24467" y="217169"/>
                </a:lnTo>
                <a:lnTo>
                  <a:pt x="19870" y="219710"/>
                </a:lnTo>
                <a:lnTo>
                  <a:pt x="18478" y="220979"/>
                </a:lnTo>
                <a:lnTo>
                  <a:pt x="5948" y="228600"/>
                </a:lnTo>
                <a:lnTo>
                  <a:pt x="3530" y="229869"/>
                </a:lnTo>
                <a:lnTo>
                  <a:pt x="0" y="238759"/>
                </a:lnTo>
                <a:lnTo>
                  <a:pt x="739" y="241300"/>
                </a:lnTo>
                <a:lnTo>
                  <a:pt x="5126" y="250189"/>
                </a:lnTo>
                <a:lnTo>
                  <a:pt x="10706" y="254000"/>
                </a:lnTo>
                <a:lnTo>
                  <a:pt x="16327" y="256539"/>
                </a:lnTo>
                <a:lnTo>
                  <a:pt x="54356" y="256539"/>
                </a:lnTo>
                <a:lnTo>
                  <a:pt x="58074" y="255269"/>
                </a:lnTo>
                <a:lnTo>
                  <a:pt x="59975" y="255269"/>
                </a:lnTo>
                <a:lnTo>
                  <a:pt x="66419" y="252729"/>
                </a:lnTo>
                <a:lnTo>
                  <a:pt x="67299" y="252729"/>
                </a:lnTo>
                <a:lnTo>
                  <a:pt x="69209" y="251459"/>
                </a:lnTo>
                <a:lnTo>
                  <a:pt x="74902" y="250189"/>
                </a:lnTo>
                <a:lnTo>
                  <a:pt x="77660" y="250189"/>
                </a:lnTo>
                <a:lnTo>
                  <a:pt x="79145" y="248919"/>
                </a:lnTo>
                <a:lnTo>
                  <a:pt x="84641" y="247650"/>
                </a:lnTo>
                <a:lnTo>
                  <a:pt x="88456" y="245109"/>
                </a:lnTo>
                <a:lnTo>
                  <a:pt x="93806" y="242569"/>
                </a:lnTo>
                <a:lnTo>
                  <a:pt x="19079" y="242569"/>
                </a:lnTo>
                <a:lnTo>
                  <a:pt x="16132" y="240029"/>
                </a:lnTo>
                <a:lnTo>
                  <a:pt x="14913" y="240029"/>
                </a:lnTo>
                <a:lnTo>
                  <a:pt x="15363" y="238878"/>
                </a:lnTo>
                <a:lnTo>
                  <a:pt x="16219" y="238759"/>
                </a:lnTo>
                <a:lnTo>
                  <a:pt x="17524" y="237489"/>
                </a:lnTo>
                <a:lnTo>
                  <a:pt x="26106" y="233679"/>
                </a:lnTo>
                <a:lnTo>
                  <a:pt x="27688" y="232410"/>
                </a:lnTo>
                <a:lnTo>
                  <a:pt x="32746" y="228600"/>
                </a:lnTo>
                <a:lnTo>
                  <a:pt x="33533" y="223519"/>
                </a:lnTo>
                <a:lnTo>
                  <a:pt x="28961" y="217169"/>
                </a:lnTo>
                <a:close/>
              </a:path>
              <a:path w="168275" h="256539">
                <a:moveTo>
                  <a:pt x="163037" y="1269"/>
                </a:moveTo>
                <a:lnTo>
                  <a:pt x="101660" y="1269"/>
                </a:lnTo>
                <a:lnTo>
                  <a:pt x="91560" y="3810"/>
                </a:lnTo>
                <a:lnTo>
                  <a:pt x="90171" y="5079"/>
                </a:lnTo>
                <a:lnTo>
                  <a:pt x="83703" y="6350"/>
                </a:lnTo>
                <a:lnTo>
                  <a:pt x="81907" y="7619"/>
                </a:lnTo>
                <a:lnTo>
                  <a:pt x="76231" y="10160"/>
                </a:lnTo>
                <a:lnTo>
                  <a:pt x="71144" y="12700"/>
                </a:lnTo>
                <a:lnTo>
                  <a:pt x="64453" y="19050"/>
                </a:lnTo>
                <a:lnTo>
                  <a:pt x="63047" y="20319"/>
                </a:lnTo>
                <a:lnTo>
                  <a:pt x="58609" y="26669"/>
                </a:lnTo>
                <a:lnTo>
                  <a:pt x="55426" y="31750"/>
                </a:lnTo>
                <a:lnTo>
                  <a:pt x="52118" y="40639"/>
                </a:lnTo>
                <a:lnTo>
                  <a:pt x="51286" y="43179"/>
                </a:lnTo>
                <a:lnTo>
                  <a:pt x="50415" y="48260"/>
                </a:lnTo>
                <a:lnTo>
                  <a:pt x="50274" y="48260"/>
                </a:lnTo>
                <a:lnTo>
                  <a:pt x="50055" y="50800"/>
                </a:lnTo>
                <a:lnTo>
                  <a:pt x="49752" y="55879"/>
                </a:lnTo>
                <a:lnTo>
                  <a:pt x="48751" y="66039"/>
                </a:lnTo>
                <a:lnTo>
                  <a:pt x="48647" y="96519"/>
                </a:lnTo>
                <a:lnTo>
                  <a:pt x="48728" y="97789"/>
                </a:lnTo>
                <a:lnTo>
                  <a:pt x="48821" y="100329"/>
                </a:lnTo>
                <a:lnTo>
                  <a:pt x="77085" y="128269"/>
                </a:lnTo>
                <a:lnTo>
                  <a:pt x="81525" y="128269"/>
                </a:lnTo>
                <a:lnTo>
                  <a:pt x="88281" y="129539"/>
                </a:lnTo>
                <a:lnTo>
                  <a:pt x="108364" y="129539"/>
                </a:lnTo>
                <a:lnTo>
                  <a:pt x="116047" y="130810"/>
                </a:lnTo>
                <a:lnTo>
                  <a:pt x="119504" y="130810"/>
                </a:lnTo>
                <a:lnTo>
                  <a:pt x="121982" y="132079"/>
                </a:lnTo>
                <a:lnTo>
                  <a:pt x="128818" y="134619"/>
                </a:lnTo>
                <a:lnTo>
                  <a:pt x="131753" y="135889"/>
                </a:lnTo>
                <a:lnTo>
                  <a:pt x="135649" y="138429"/>
                </a:lnTo>
                <a:lnTo>
                  <a:pt x="137839" y="142239"/>
                </a:lnTo>
                <a:lnTo>
                  <a:pt x="139956" y="146050"/>
                </a:lnTo>
                <a:lnTo>
                  <a:pt x="140233" y="146050"/>
                </a:lnTo>
                <a:lnTo>
                  <a:pt x="140784" y="148589"/>
                </a:lnTo>
                <a:lnTo>
                  <a:pt x="141476" y="151129"/>
                </a:lnTo>
                <a:lnTo>
                  <a:pt x="142435" y="154939"/>
                </a:lnTo>
                <a:lnTo>
                  <a:pt x="142862" y="156210"/>
                </a:lnTo>
                <a:lnTo>
                  <a:pt x="143084" y="158750"/>
                </a:lnTo>
                <a:lnTo>
                  <a:pt x="143196" y="161289"/>
                </a:lnTo>
                <a:lnTo>
                  <a:pt x="143029" y="166369"/>
                </a:lnTo>
                <a:lnTo>
                  <a:pt x="143029" y="168910"/>
                </a:lnTo>
                <a:lnTo>
                  <a:pt x="143409" y="173989"/>
                </a:lnTo>
                <a:lnTo>
                  <a:pt x="143372" y="175260"/>
                </a:lnTo>
                <a:lnTo>
                  <a:pt x="142892" y="176529"/>
                </a:lnTo>
                <a:lnTo>
                  <a:pt x="142102" y="179069"/>
                </a:lnTo>
                <a:lnTo>
                  <a:pt x="136801" y="187960"/>
                </a:lnTo>
                <a:lnTo>
                  <a:pt x="134486" y="190500"/>
                </a:lnTo>
                <a:lnTo>
                  <a:pt x="129466" y="196850"/>
                </a:lnTo>
                <a:lnTo>
                  <a:pt x="126330" y="200660"/>
                </a:lnTo>
                <a:lnTo>
                  <a:pt x="119557" y="205739"/>
                </a:lnTo>
                <a:lnTo>
                  <a:pt x="117589" y="208279"/>
                </a:lnTo>
                <a:lnTo>
                  <a:pt x="107149" y="215900"/>
                </a:lnTo>
                <a:lnTo>
                  <a:pt x="103778" y="219710"/>
                </a:lnTo>
                <a:lnTo>
                  <a:pt x="101655" y="220979"/>
                </a:lnTo>
                <a:lnTo>
                  <a:pt x="95869" y="224789"/>
                </a:lnTo>
                <a:lnTo>
                  <a:pt x="91875" y="227329"/>
                </a:lnTo>
                <a:lnTo>
                  <a:pt x="82160" y="232410"/>
                </a:lnTo>
                <a:lnTo>
                  <a:pt x="78825" y="233679"/>
                </a:lnTo>
                <a:lnTo>
                  <a:pt x="74566" y="236219"/>
                </a:lnTo>
                <a:lnTo>
                  <a:pt x="70544" y="236219"/>
                </a:lnTo>
                <a:lnTo>
                  <a:pt x="65514" y="237489"/>
                </a:lnTo>
                <a:lnTo>
                  <a:pt x="63129" y="238759"/>
                </a:lnTo>
                <a:lnTo>
                  <a:pt x="56106" y="241300"/>
                </a:lnTo>
                <a:lnTo>
                  <a:pt x="52273" y="241300"/>
                </a:lnTo>
                <a:lnTo>
                  <a:pt x="51499" y="242569"/>
                </a:lnTo>
                <a:lnTo>
                  <a:pt x="93806" y="242569"/>
                </a:lnTo>
                <a:lnTo>
                  <a:pt x="99155" y="240029"/>
                </a:lnTo>
                <a:lnTo>
                  <a:pt x="103592" y="237489"/>
                </a:lnTo>
                <a:lnTo>
                  <a:pt x="110248" y="232410"/>
                </a:lnTo>
                <a:lnTo>
                  <a:pt x="112619" y="231139"/>
                </a:lnTo>
                <a:lnTo>
                  <a:pt x="120752" y="223519"/>
                </a:lnTo>
                <a:lnTo>
                  <a:pt x="126848" y="218439"/>
                </a:lnTo>
                <a:lnTo>
                  <a:pt x="129023" y="217169"/>
                </a:lnTo>
                <a:lnTo>
                  <a:pt x="136516" y="210819"/>
                </a:lnTo>
                <a:lnTo>
                  <a:pt x="157780" y="176529"/>
                </a:lnTo>
                <a:lnTo>
                  <a:pt x="157867" y="173989"/>
                </a:lnTo>
                <a:lnTo>
                  <a:pt x="157523" y="168910"/>
                </a:lnTo>
                <a:lnTo>
                  <a:pt x="157454" y="166369"/>
                </a:lnTo>
                <a:lnTo>
                  <a:pt x="157618" y="161289"/>
                </a:lnTo>
                <a:lnTo>
                  <a:pt x="157618" y="158750"/>
                </a:lnTo>
                <a:lnTo>
                  <a:pt x="139222" y="123189"/>
                </a:lnTo>
                <a:lnTo>
                  <a:pt x="125557" y="118110"/>
                </a:lnTo>
                <a:lnTo>
                  <a:pt x="122317" y="116839"/>
                </a:lnTo>
                <a:lnTo>
                  <a:pt x="116428" y="116839"/>
                </a:lnTo>
                <a:lnTo>
                  <a:pt x="109644" y="115569"/>
                </a:lnTo>
                <a:lnTo>
                  <a:pt x="88888" y="115569"/>
                </a:lnTo>
                <a:lnTo>
                  <a:pt x="84058" y="114300"/>
                </a:lnTo>
                <a:lnTo>
                  <a:pt x="80511" y="114300"/>
                </a:lnTo>
                <a:lnTo>
                  <a:pt x="75694" y="111760"/>
                </a:lnTo>
                <a:lnTo>
                  <a:pt x="71131" y="110489"/>
                </a:lnTo>
                <a:lnTo>
                  <a:pt x="69848" y="110489"/>
                </a:lnTo>
                <a:lnTo>
                  <a:pt x="67085" y="107950"/>
                </a:lnTo>
                <a:lnTo>
                  <a:pt x="63013" y="69850"/>
                </a:lnTo>
                <a:lnTo>
                  <a:pt x="63251" y="64769"/>
                </a:lnTo>
                <a:lnTo>
                  <a:pt x="64115" y="55879"/>
                </a:lnTo>
                <a:lnTo>
                  <a:pt x="64409" y="52069"/>
                </a:lnTo>
                <a:lnTo>
                  <a:pt x="64559" y="50800"/>
                </a:lnTo>
                <a:lnTo>
                  <a:pt x="65265" y="46989"/>
                </a:lnTo>
                <a:lnTo>
                  <a:pt x="65843" y="44450"/>
                </a:lnTo>
                <a:lnTo>
                  <a:pt x="68359" y="39369"/>
                </a:lnTo>
                <a:lnTo>
                  <a:pt x="71012" y="34289"/>
                </a:lnTo>
                <a:lnTo>
                  <a:pt x="73839" y="30479"/>
                </a:lnTo>
                <a:lnTo>
                  <a:pt x="74484" y="29210"/>
                </a:lnTo>
                <a:lnTo>
                  <a:pt x="79548" y="25400"/>
                </a:lnTo>
                <a:lnTo>
                  <a:pt x="83743" y="21589"/>
                </a:lnTo>
                <a:lnTo>
                  <a:pt x="87364" y="20319"/>
                </a:lnTo>
                <a:lnTo>
                  <a:pt x="88390" y="20319"/>
                </a:lnTo>
                <a:lnTo>
                  <a:pt x="93897" y="19050"/>
                </a:lnTo>
                <a:lnTo>
                  <a:pt x="95062" y="17779"/>
                </a:lnTo>
                <a:lnTo>
                  <a:pt x="104674" y="16510"/>
                </a:lnTo>
                <a:lnTo>
                  <a:pt x="105857" y="15239"/>
                </a:lnTo>
                <a:lnTo>
                  <a:pt x="112769" y="15239"/>
                </a:lnTo>
                <a:lnTo>
                  <a:pt x="117335" y="13969"/>
                </a:lnTo>
                <a:lnTo>
                  <a:pt x="150314" y="13969"/>
                </a:lnTo>
                <a:lnTo>
                  <a:pt x="151381" y="12700"/>
                </a:lnTo>
                <a:lnTo>
                  <a:pt x="152829" y="10439"/>
                </a:lnTo>
                <a:lnTo>
                  <a:pt x="152850" y="10160"/>
                </a:lnTo>
                <a:lnTo>
                  <a:pt x="167859" y="10160"/>
                </a:lnTo>
                <a:lnTo>
                  <a:pt x="168123" y="7619"/>
                </a:lnTo>
                <a:lnTo>
                  <a:pt x="163037" y="1269"/>
                </a:lnTo>
                <a:close/>
              </a:path>
              <a:path w="168275" h="256539">
                <a:moveTo>
                  <a:pt x="15363" y="238878"/>
                </a:moveTo>
                <a:lnTo>
                  <a:pt x="14913" y="240029"/>
                </a:lnTo>
                <a:lnTo>
                  <a:pt x="15652" y="239311"/>
                </a:lnTo>
                <a:lnTo>
                  <a:pt x="15363" y="238878"/>
                </a:lnTo>
                <a:close/>
              </a:path>
              <a:path w="168275" h="256539">
                <a:moveTo>
                  <a:pt x="15652" y="239311"/>
                </a:moveTo>
                <a:lnTo>
                  <a:pt x="14913" y="240029"/>
                </a:lnTo>
                <a:lnTo>
                  <a:pt x="16132" y="240029"/>
                </a:lnTo>
                <a:lnTo>
                  <a:pt x="15652" y="239311"/>
                </a:lnTo>
                <a:close/>
              </a:path>
              <a:path w="168275" h="256539">
                <a:moveTo>
                  <a:pt x="16219" y="238759"/>
                </a:moveTo>
                <a:lnTo>
                  <a:pt x="15410" y="238759"/>
                </a:lnTo>
                <a:lnTo>
                  <a:pt x="15652" y="239311"/>
                </a:lnTo>
                <a:lnTo>
                  <a:pt x="16219" y="238759"/>
                </a:lnTo>
                <a:close/>
              </a:path>
              <a:path w="168275" h="256539">
                <a:moveTo>
                  <a:pt x="97821" y="114300"/>
                </a:moveTo>
                <a:lnTo>
                  <a:pt x="96498" y="114300"/>
                </a:lnTo>
                <a:lnTo>
                  <a:pt x="90284" y="115569"/>
                </a:lnTo>
                <a:lnTo>
                  <a:pt x="105745" y="115569"/>
                </a:lnTo>
                <a:lnTo>
                  <a:pt x="97821" y="114300"/>
                </a:lnTo>
                <a:close/>
              </a:path>
              <a:path w="168275" h="256539">
                <a:moveTo>
                  <a:pt x="167859" y="10160"/>
                </a:moveTo>
                <a:lnTo>
                  <a:pt x="153008" y="10160"/>
                </a:lnTo>
                <a:lnTo>
                  <a:pt x="152868" y="11429"/>
                </a:lnTo>
                <a:lnTo>
                  <a:pt x="155249" y="13969"/>
                </a:lnTo>
                <a:lnTo>
                  <a:pt x="155966" y="13969"/>
                </a:lnTo>
                <a:lnTo>
                  <a:pt x="156404" y="15239"/>
                </a:lnTo>
                <a:lnTo>
                  <a:pt x="149246" y="15239"/>
                </a:lnTo>
                <a:lnTo>
                  <a:pt x="145573" y="17779"/>
                </a:lnTo>
                <a:lnTo>
                  <a:pt x="144833" y="19050"/>
                </a:lnTo>
                <a:lnTo>
                  <a:pt x="139392" y="22860"/>
                </a:lnTo>
                <a:lnTo>
                  <a:pt x="138073" y="24129"/>
                </a:lnTo>
                <a:lnTo>
                  <a:pt x="134807" y="26669"/>
                </a:lnTo>
                <a:lnTo>
                  <a:pt x="133339" y="29210"/>
                </a:lnTo>
                <a:lnTo>
                  <a:pt x="127970" y="34289"/>
                </a:lnTo>
                <a:lnTo>
                  <a:pt x="124451" y="38100"/>
                </a:lnTo>
                <a:lnTo>
                  <a:pt x="124626" y="43179"/>
                </a:lnTo>
                <a:lnTo>
                  <a:pt x="130464" y="48260"/>
                </a:lnTo>
                <a:lnTo>
                  <a:pt x="135023" y="48260"/>
                </a:lnTo>
                <a:lnTo>
                  <a:pt x="137726" y="45719"/>
                </a:lnTo>
                <a:lnTo>
                  <a:pt x="139339" y="43179"/>
                </a:lnTo>
                <a:lnTo>
                  <a:pt x="143832" y="38100"/>
                </a:lnTo>
                <a:lnTo>
                  <a:pt x="145121" y="36829"/>
                </a:lnTo>
                <a:lnTo>
                  <a:pt x="147613" y="34289"/>
                </a:lnTo>
                <a:lnTo>
                  <a:pt x="148642" y="34289"/>
                </a:lnTo>
                <a:lnTo>
                  <a:pt x="154023" y="29210"/>
                </a:lnTo>
                <a:lnTo>
                  <a:pt x="154980" y="29210"/>
                </a:lnTo>
                <a:lnTo>
                  <a:pt x="159504" y="25400"/>
                </a:lnTo>
                <a:lnTo>
                  <a:pt x="161952" y="22860"/>
                </a:lnTo>
                <a:lnTo>
                  <a:pt x="164390" y="19050"/>
                </a:lnTo>
                <a:lnTo>
                  <a:pt x="165502" y="17779"/>
                </a:lnTo>
                <a:lnTo>
                  <a:pt x="166070" y="16510"/>
                </a:lnTo>
                <a:lnTo>
                  <a:pt x="166428" y="15239"/>
                </a:lnTo>
                <a:lnTo>
                  <a:pt x="150798" y="15239"/>
                </a:lnTo>
                <a:lnTo>
                  <a:pt x="149783" y="14600"/>
                </a:lnTo>
                <a:lnTo>
                  <a:pt x="166608" y="14600"/>
                </a:lnTo>
                <a:lnTo>
                  <a:pt x="167859" y="10160"/>
                </a:lnTo>
                <a:close/>
              </a:path>
              <a:path w="168275" h="256539">
                <a:moveTo>
                  <a:pt x="143958" y="13969"/>
                </a:moveTo>
                <a:lnTo>
                  <a:pt x="118609" y="13969"/>
                </a:lnTo>
                <a:lnTo>
                  <a:pt x="123852" y="15239"/>
                </a:lnTo>
                <a:lnTo>
                  <a:pt x="143958" y="13969"/>
                </a:lnTo>
                <a:close/>
              </a:path>
              <a:path w="168275" h="256539">
                <a:moveTo>
                  <a:pt x="152829" y="10439"/>
                </a:moveTo>
                <a:lnTo>
                  <a:pt x="151381" y="12700"/>
                </a:lnTo>
                <a:lnTo>
                  <a:pt x="149783" y="14600"/>
                </a:lnTo>
                <a:lnTo>
                  <a:pt x="150798" y="15239"/>
                </a:lnTo>
                <a:lnTo>
                  <a:pt x="155232" y="13969"/>
                </a:lnTo>
                <a:lnTo>
                  <a:pt x="152984" y="11429"/>
                </a:lnTo>
                <a:lnTo>
                  <a:pt x="152753" y="11429"/>
                </a:lnTo>
                <a:lnTo>
                  <a:pt x="152829" y="10439"/>
                </a:lnTo>
                <a:close/>
              </a:path>
              <a:path w="168275" h="256539">
                <a:moveTo>
                  <a:pt x="155928" y="13969"/>
                </a:moveTo>
                <a:lnTo>
                  <a:pt x="155232" y="13969"/>
                </a:lnTo>
                <a:lnTo>
                  <a:pt x="150798" y="15239"/>
                </a:lnTo>
                <a:lnTo>
                  <a:pt x="156404" y="15239"/>
                </a:lnTo>
                <a:lnTo>
                  <a:pt x="155928" y="13969"/>
                </a:lnTo>
                <a:close/>
              </a:path>
              <a:path w="168275" h="256539">
                <a:moveTo>
                  <a:pt x="150314" y="13969"/>
                </a:moveTo>
                <a:lnTo>
                  <a:pt x="148781" y="13969"/>
                </a:lnTo>
                <a:lnTo>
                  <a:pt x="149783" y="14600"/>
                </a:lnTo>
                <a:lnTo>
                  <a:pt x="150314" y="13969"/>
                </a:lnTo>
                <a:close/>
              </a:path>
              <a:path w="168275" h="256539">
                <a:moveTo>
                  <a:pt x="152862" y="10388"/>
                </a:moveTo>
                <a:lnTo>
                  <a:pt x="152753" y="11429"/>
                </a:lnTo>
                <a:lnTo>
                  <a:pt x="152862" y="10388"/>
                </a:lnTo>
                <a:close/>
              </a:path>
              <a:path w="168275" h="256539">
                <a:moveTo>
                  <a:pt x="153008" y="10160"/>
                </a:moveTo>
                <a:lnTo>
                  <a:pt x="152862" y="10388"/>
                </a:lnTo>
                <a:lnTo>
                  <a:pt x="152821" y="11429"/>
                </a:lnTo>
                <a:lnTo>
                  <a:pt x="153008" y="10160"/>
                </a:lnTo>
                <a:close/>
              </a:path>
              <a:path w="168275" h="256539">
                <a:moveTo>
                  <a:pt x="152871" y="10160"/>
                </a:moveTo>
                <a:lnTo>
                  <a:pt x="152829" y="10439"/>
                </a:lnTo>
                <a:lnTo>
                  <a:pt x="152871" y="10160"/>
                </a:lnTo>
                <a:close/>
              </a:path>
              <a:path w="168275" h="256539">
                <a:moveTo>
                  <a:pt x="153008" y="10160"/>
                </a:moveTo>
                <a:lnTo>
                  <a:pt x="152871" y="10160"/>
                </a:lnTo>
                <a:lnTo>
                  <a:pt x="152862" y="10388"/>
                </a:lnTo>
                <a:lnTo>
                  <a:pt x="153008" y="10160"/>
                </a:lnTo>
                <a:close/>
              </a:path>
              <a:path w="168275" h="256539">
                <a:moveTo>
                  <a:pt x="156923" y="0"/>
                </a:moveTo>
                <a:lnTo>
                  <a:pt x="111570" y="0"/>
                </a:lnTo>
                <a:lnTo>
                  <a:pt x="107986" y="1269"/>
                </a:lnTo>
                <a:lnTo>
                  <a:pt x="160870" y="1269"/>
                </a:lnTo>
                <a:lnTo>
                  <a:pt x="156923" y="0"/>
                </a:lnTo>
                <a:close/>
              </a:path>
            </a:pathLst>
          </a:custGeom>
          <a:solidFill>
            <a:srgbClr val="000000"/>
          </a:solidFill>
        </p:spPr>
        <p:txBody>
          <a:bodyPr wrap="square" lIns="0" tIns="0" rIns="0" bIns="0" rtlCol="0"/>
          <a:lstStyle/>
          <a:p>
            <a:endParaRPr/>
          </a:p>
        </p:txBody>
      </p:sp>
      <p:pic>
        <p:nvPicPr>
          <p:cNvPr id="7" name="object 7"/>
          <p:cNvPicPr/>
          <p:nvPr/>
        </p:nvPicPr>
        <p:blipFill>
          <a:blip r:embed="rId6" cstate="print"/>
          <a:stretch>
            <a:fillRect/>
          </a:stretch>
        </p:blipFill>
        <p:spPr>
          <a:xfrm>
            <a:off x="1471679" y="3872160"/>
            <a:ext cx="161994" cy="216214"/>
          </a:xfrm>
          <a:prstGeom prst="rect">
            <a:avLst/>
          </a:prstGeom>
        </p:spPr>
      </p:pic>
      <p:pic>
        <p:nvPicPr>
          <p:cNvPr id="8" name="object 8"/>
          <p:cNvPicPr/>
          <p:nvPr/>
        </p:nvPicPr>
        <p:blipFill>
          <a:blip r:embed="rId7" cstate="print"/>
          <a:stretch>
            <a:fillRect/>
          </a:stretch>
        </p:blipFill>
        <p:spPr>
          <a:xfrm>
            <a:off x="1858912" y="3888830"/>
            <a:ext cx="144375" cy="183386"/>
          </a:xfrm>
          <a:prstGeom prst="rect">
            <a:avLst/>
          </a:prstGeom>
        </p:spPr>
      </p:pic>
      <p:sp>
        <p:nvSpPr>
          <p:cNvPr id="9" name="object 9"/>
          <p:cNvSpPr/>
          <p:nvPr/>
        </p:nvSpPr>
        <p:spPr>
          <a:xfrm>
            <a:off x="2229842" y="3876576"/>
            <a:ext cx="36352" cy="210514"/>
          </a:xfrm>
          <a:custGeom>
            <a:avLst/>
            <a:gdLst/>
            <a:ahLst/>
            <a:cxnLst/>
            <a:rect l="l" t="t" r="r" b="b"/>
            <a:pathLst>
              <a:path w="42544" h="246379">
                <a:moveTo>
                  <a:pt x="13988" y="235456"/>
                </a:moveTo>
                <a:lnTo>
                  <a:pt x="194" y="235456"/>
                </a:lnTo>
                <a:lnTo>
                  <a:pt x="190" y="241195"/>
                </a:lnTo>
                <a:lnTo>
                  <a:pt x="700" y="242665"/>
                </a:lnTo>
                <a:lnTo>
                  <a:pt x="1709" y="243673"/>
                </a:lnTo>
                <a:lnTo>
                  <a:pt x="7261" y="245872"/>
                </a:lnTo>
                <a:lnTo>
                  <a:pt x="9265" y="245450"/>
                </a:lnTo>
                <a:lnTo>
                  <a:pt x="14598" y="237926"/>
                </a:lnTo>
                <a:lnTo>
                  <a:pt x="14409" y="237926"/>
                </a:lnTo>
                <a:lnTo>
                  <a:pt x="14331" y="236443"/>
                </a:lnTo>
                <a:lnTo>
                  <a:pt x="13988" y="235456"/>
                </a:lnTo>
                <a:close/>
              </a:path>
              <a:path w="42544" h="246379">
                <a:moveTo>
                  <a:pt x="1709" y="243673"/>
                </a:moveTo>
                <a:lnTo>
                  <a:pt x="3416" y="245380"/>
                </a:lnTo>
                <a:lnTo>
                  <a:pt x="6020" y="245380"/>
                </a:lnTo>
                <a:lnTo>
                  <a:pt x="1709" y="243673"/>
                </a:lnTo>
                <a:close/>
              </a:path>
              <a:path w="42544" h="246379">
                <a:moveTo>
                  <a:pt x="14598" y="241776"/>
                </a:moveTo>
                <a:lnTo>
                  <a:pt x="13675" y="242665"/>
                </a:lnTo>
                <a:lnTo>
                  <a:pt x="12424" y="243699"/>
                </a:lnTo>
                <a:lnTo>
                  <a:pt x="11826" y="244121"/>
                </a:lnTo>
                <a:lnTo>
                  <a:pt x="9400" y="245380"/>
                </a:lnTo>
                <a:lnTo>
                  <a:pt x="11374" y="245380"/>
                </a:lnTo>
                <a:lnTo>
                  <a:pt x="14598" y="242154"/>
                </a:lnTo>
                <a:lnTo>
                  <a:pt x="14598" y="241776"/>
                </a:lnTo>
                <a:close/>
              </a:path>
              <a:path w="42544" h="246379">
                <a:moveTo>
                  <a:pt x="700" y="242665"/>
                </a:moveTo>
                <a:lnTo>
                  <a:pt x="946" y="243371"/>
                </a:lnTo>
                <a:lnTo>
                  <a:pt x="1709" y="243673"/>
                </a:lnTo>
                <a:lnTo>
                  <a:pt x="700" y="242665"/>
                </a:lnTo>
                <a:close/>
              </a:path>
              <a:path w="42544" h="246379">
                <a:moveTo>
                  <a:pt x="190" y="241195"/>
                </a:moveTo>
                <a:lnTo>
                  <a:pt x="190" y="242154"/>
                </a:lnTo>
                <a:lnTo>
                  <a:pt x="700" y="242665"/>
                </a:lnTo>
                <a:lnTo>
                  <a:pt x="190" y="241195"/>
                </a:lnTo>
                <a:close/>
              </a:path>
              <a:path w="42544" h="246379">
                <a:moveTo>
                  <a:pt x="22160" y="216645"/>
                </a:moveTo>
                <a:lnTo>
                  <a:pt x="17600" y="216787"/>
                </a:lnTo>
                <a:lnTo>
                  <a:pt x="14425" y="220168"/>
                </a:lnTo>
                <a:lnTo>
                  <a:pt x="14471" y="222093"/>
                </a:lnTo>
                <a:lnTo>
                  <a:pt x="14598" y="241776"/>
                </a:lnTo>
                <a:lnTo>
                  <a:pt x="16803" y="239429"/>
                </a:lnTo>
                <a:lnTo>
                  <a:pt x="24309" y="230691"/>
                </a:lnTo>
                <a:lnTo>
                  <a:pt x="28102" y="226653"/>
                </a:lnTo>
                <a:lnTo>
                  <a:pt x="27960" y="222093"/>
                </a:lnTo>
                <a:lnTo>
                  <a:pt x="22160" y="216645"/>
                </a:lnTo>
                <a:close/>
              </a:path>
              <a:path w="42544" h="246379">
                <a:moveTo>
                  <a:pt x="190" y="235486"/>
                </a:moveTo>
                <a:lnTo>
                  <a:pt x="122" y="236023"/>
                </a:lnTo>
                <a:lnTo>
                  <a:pt x="0" y="240647"/>
                </a:lnTo>
                <a:lnTo>
                  <a:pt x="190" y="241195"/>
                </a:lnTo>
                <a:lnTo>
                  <a:pt x="190" y="235486"/>
                </a:lnTo>
                <a:close/>
              </a:path>
              <a:path w="42544" h="246379">
                <a:moveTo>
                  <a:pt x="14598" y="230554"/>
                </a:moveTo>
                <a:lnTo>
                  <a:pt x="7715" y="230554"/>
                </a:lnTo>
                <a:lnTo>
                  <a:pt x="12110" y="232294"/>
                </a:lnTo>
                <a:lnTo>
                  <a:pt x="13441" y="233883"/>
                </a:lnTo>
                <a:lnTo>
                  <a:pt x="14331" y="236443"/>
                </a:lnTo>
                <a:lnTo>
                  <a:pt x="14409" y="237926"/>
                </a:lnTo>
                <a:lnTo>
                  <a:pt x="14501" y="236999"/>
                </a:lnTo>
                <a:lnTo>
                  <a:pt x="14598" y="234196"/>
                </a:lnTo>
                <a:lnTo>
                  <a:pt x="11374" y="230971"/>
                </a:lnTo>
                <a:lnTo>
                  <a:pt x="14598" y="230971"/>
                </a:lnTo>
                <a:lnTo>
                  <a:pt x="14598" y="230554"/>
                </a:lnTo>
                <a:close/>
              </a:path>
              <a:path w="42544" h="246379">
                <a:moveTo>
                  <a:pt x="14598" y="236023"/>
                </a:moveTo>
                <a:lnTo>
                  <a:pt x="14409" y="237926"/>
                </a:lnTo>
                <a:lnTo>
                  <a:pt x="14598" y="237926"/>
                </a:lnTo>
                <a:lnTo>
                  <a:pt x="14598" y="236023"/>
                </a:lnTo>
                <a:close/>
              </a:path>
              <a:path w="42544" h="246379">
                <a:moveTo>
                  <a:pt x="4979" y="230971"/>
                </a:moveTo>
                <a:lnTo>
                  <a:pt x="3416" y="230971"/>
                </a:lnTo>
                <a:lnTo>
                  <a:pt x="190" y="234196"/>
                </a:lnTo>
                <a:lnTo>
                  <a:pt x="190" y="235486"/>
                </a:lnTo>
                <a:lnTo>
                  <a:pt x="13988" y="235456"/>
                </a:lnTo>
                <a:lnTo>
                  <a:pt x="13441" y="233883"/>
                </a:lnTo>
                <a:lnTo>
                  <a:pt x="12110" y="232294"/>
                </a:lnTo>
                <a:lnTo>
                  <a:pt x="11603" y="232093"/>
                </a:lnTo>
                <a:lnTo>
                  <a:pt x="3849" y="232093"/>
                </a:lnTo>
                <a:lnTo>
                  <a:pt x="4455" y="231529"/>
                </a:lnTo>
                <a:lnTo>
                  <a:pt x="4979" y="230971"/>
                </a:lnTo>
                <a:close/>
              </a:path>
              <a:path w="42544" h="246379">
                <a:moveTo>
                  <a:pt x="27452" y="39058"/>
                </a:moveTo>
                <a:lnTo>
                  <a:pt x="27452" y="45415"/>
                </a:lnTo>
                <a:lnTo>
                  <a:pt x="27593" y="55862"/>
                </a:lnTo>
                <a:lnTo>
                  <a:pt x="27584" y="58903"/>
                </a:lnTo>
                <a:lnTo>
                  <a:pt x="21073" y="109175"/>
                </a:lnTo>
                <a:lnTo>
                  <a:pt x="17096" y="126837"/>
                </a:lnTo>
                <a:lnTo>
                  <a:pt x="15786" y="133082"/>
                </a:lnTo>
                <a:lnTo>
                  <a:pt x="6831" y="178186"/>
                </a:lnTo>
                <a:lnTo>
                  <a:pt x="4095" y="190757"/>
                </a:lnTo>
                <a:lnTo>
                  <a:pt x="3501" y="193638"/>
                </a:lnTo>
                <a:lnTo>
                  <a:pt x="1145" y="206990"/>
                </a:lnTo>
                <a:lnTo>
                  <a:pt x="510" y="211335"/>
                </a:lnTo>
                <a:lnTo>
                  <a:pt x="122" y="216645"/>
                </a:lnTo>
                <a:lnTo>
                  <a:pt x="58" y="222093"/>
                </a:lnTo>
                <a:lnTo>
                  <a:pt x="180" y="226653"/>
                </a:lnTo>
                <a:lnTo>
                  <a:pt x="190" y="234196"/>
                </a:lnTo>
                <a:lnTo>
                  <a:pt x="3416" y="230971"/>
                </a:lnTo>
                <a:lnTo>
                  <a:pt x="4979" y="230971"/>
                </a:lnTo>
                <a:lnTo>
                  <a:pt x="6082" y="229796"/>
                </a:lnTo>
                <a:lnTo>
                  <a:pt x="13589" y="221060"/>
                </a:lnTo>
                <a:lnTo>
                  <a:pt x="14425" y="220168"/>
                </a:lnTo>
                <a:lnTo>
                  <a:pt x="14457" y="218179"/>
                </a:lnTo>
                <a:lnTo>
                  <a:pt x="21309" y="179318"/>
                </a:lnTo>
                <a:lnTo>
                  <a:pt x="23427" y="168779"/>
                </a:lnTo>
                <a:lnTo>
                  <a:pt x="26151" y="155050"/>
                </a:lnTo>
                <a:lnTo>
                  <a:pt x="29903" y="135968"/>
                </a:lnTo>
                <a:lnTo>
                  <a:pt x="31175" y="129898"/>
                </a:lnTo>
                <a:lnTo>
                  <a:pt x="39278" y="91787"/>
                </a:lnTo>
                <a:lnTo>
                  <a:pt x="42003" y="58903"/>
                </a:lnTo>
                <a:lnTo>
                  <a:pt x="42003" y="55862"/>
                </a:lnTo>
                <a:lnTo>
                  <a:pt x="41861" y="45415"/>
                </a:lnTo>
                <a:lnTo>
                  <a:pt x="41860" y="42284"/>
                </a:lnTo>
                <a:lnTo>
                  <a:pt x="30678" y="42284"/>
                </a:lnTo>
                <a:lnTo>
                  <a:pt x="27452" y="39058"/>
                </a:lnTo>
                <a:close/>
              </a:path>
              <a:path w="42544" h="246379">
                <a:moveTo>
                  <a:pt x="14598" y="230971"/>
                </a:moveTo>
                <a:lnTo>
                  <a:pt x="11374" y="230971"/>
                </a:lnTo>
                <a:lnTo>
                  <a:pt x="14598" y="234196"/>
                </a:lnTo>
                <a:lnTo>
                  <a:pt x="14598" y="230971"/>
                </a:lnTo>
                <a:close/>
              </a:path>
              <a:path w="42544" h="246379">
                <a:moveTo>
                  <a:pt x="14425" y="220168"/>
                </a:moveTo>
                <a:lnTo>
                  <a:pt x="13589" y="221060"/>
                </a:lnTo>
                <a:lnTo>
                  <a:pt x="6082" y="229796"/>
                </a:lnTo>
                <a:lnTo>
                  <a:pt x="4455" y="231529"/>
                </a:lnTo>
                <a:lnTo>
                  <a:pt x="4039" y="231936"/>
                </a:lnTo>
                <a:lnTo>
                  <a:pt x="3849" y="232093"/>
                </a:lnTo>
                <a:lnTo>
                  <a:pt x="4132" y="231880"/>
                </a:lnTo>
                <a:lnTo>
                  <a:pt x="5986" y="230919"/>
                </a:lnTo>
                <a:lnTo>
                  <a:pt x="7715" y="230554"/>
                </a:lnTo>
                <a:lnTo>
                  <a:pt x="14598" y="230554"/>
                </a:lnTo>
                <a:lnTo>
                  <a:pt x="14471" y="222093"/>
                </a:lnTo>
                <a:lnTo>
                  <a:pt x="14425" y="220168"/>
                </a:lnTo>
                <a:close/>
              </a:path>
              <a:path w="42544" h="246379">
                <a:moveTo>
                  <a:pt x="7715" y="230554"/>
                </a:moveTo>
                <a:lnTo>
                  <a:pt x="5986" y="230919"/>
                </a:lnTo>
                <a:lnTo>
                  <a:pt x="4132" y="231880"/>
                </a:lnTo>
                <a:lnTo>
                  <a:pt x="3849" y="232093"/>
                </a:lnTo>
                <a:lnTo>
                  <a:pt x="11603" y="232093"/>
                </a:lnTo>
                <a:lnTo>
                  <a:pt x="7715" y="230554"/>
                </a:lnTo>
                <a:close/>
              </a:path>
              <a:path w="42544" h="246379">
                <a:moveTo>
                  <a:pt x="27452" y="13585"/>
                </a:moveTo>
                <a:lnTo>
                  <a:pt x="27452" y="39058"/>
                </a:lnTo>
                <a:lnTo>
                  <a:pt x="30678" y="42284"/>
                </a:lnTo>
                <a:lnTo>
                  <a:pt x="38635" y="42284"/>
                </a:lnTo>
                <a:lnTo>
                  <a:pt x="41860" y="39058"/>
                </a:lnTo>
                <a:lnTo>
                  <a:pt x="41860" y="16809"/>
                </a:lnTo>
                <a:lnTo>
                  <a:pt x="30678" y="16809"/>
                </a:lnTo>
                <a:lnTo>
                  <a:pt x="27452" y="13585"/>
                </a:lnTo>
                <a:close/>
              </a:path>
              <a:path w="42544" h="246379">
                <a:moveTo>
                  <a:pt x="41860" y="39058"/>
                </a:moveTo>
                <a:lnTo>
                  <a:pt x="38635" y="42284"/>
                </a:lnTo>
                <a:lnTo>
                  <a:pt x="41860" y="42284"/>
                </a:lnTo>
                <a:lnTo>
                  <a:pt x="41860" y="39058"/>
                </a:lnTo>
                <a:close/>
              </a:path>
              <a:path w="42544" h="246379">
                <a:moveTo>
                  <a:pt x="38635" y="2401"/>
                </a:moveTo>
                <a:lnTo>
                  <a:pt x="30678" y="2401"/>
                </a:lnTo>
                <a:lnTo>
                  <a:pt x="27452" y="5627"/>
                </a:lnTo>
                <a:lnTo>
                  <a:pt x="27452" y="13585"/>
                </a:lnTo>
                <a:lnTo>
                  <a:pt x="30678" y="16809"/>
                </a:lnTo>
                <a:lnTo>
                  <a:pt x="38635" y="16809"/>
                </a:lnTo>
                <a:lnTo>
                  <a:pt x="41860" y="13585"/>
                </a:lnTo>
                <a:lnTo>
                  <a:pt x="41860" y="5627"/>
                </a:lnTo>
                <a:lnTo>
                  <a:pt x="38635" y="2401"/>
                </a:lnTo>
                <a:close/>
              </a:path>
              <a:path w="42544" h="246379">
                <a:moveTo>
                  <a:pt x="41860" y="13585"/>
                </a:moveTo>
                <a:lnTo>
                  <a:pt x="38635" y="16809"/>
                </a:lnTo>
                <a:lnTo>
                  <a:pt x="41860" y="16809"/>
                </a:lnTo>
                <a:lnTo>
                  <a:pt x="41860" y="13585"/>
                </a:lnTo>
                <a:close/>
              </a:path>
              <a:path w="42544" h="246379">
                <a:moveTo>
                  <a:pt x="41860" y="0"/>
                </a:moveTo>
                <a:lnTo>
                  <a:pt x="27452" y="0"/>
                </a:lnTo>
                <a:lnTo>
                  <a:pt x="27452" y="5627"/>
                </a:lnTo>
                <a:lnTo>
                  <a:pt x="30678" y="2401"/>
                </a:lnTo>
                <a:lnTo>
                  <a:pt x="41860" y="2401"/>
                </a:lnTo>
                <a:lnTo>
                  <a:pt x="41860" y="0"/>
                </a:lnTo>
                <a:close/>
              </a:path>
              <a:path w="42544" h="246379">
                <a:moveTo>
                  <a:pt x="41860" y="2401"/>
                </a:moveTo>
                <a:lnTo>
                  <a:pt x="38635" y="2401"/>
                </a:lnTo>
                <a:lnTo>
                  <a:pt x="41860" y="5627"/>
                </a:lnTo>
                <a:lnTo>
                  <a:pt x="41860" y="2401"/>
                </a:lnTo>
                <a:close/>
              </a:path>
            </a:pathLst>
          </a:custGeom>
          <a:solidFill>
            <a:srgbClr val="000000"/>
          </a:solidFill>
        </p:spPr>
        <p:txBody>
          <a:bodyPr wrap="square" lIns="0" tIns="0" rIns="0" bIns="0" rtlCol="0"/>
          <a:lstStyle/>
          <a:p>
            <a:endParaRPr/>
          </a:p>
        </p:txBody>
      </p:sp>
      <p:pic>
        <p:nvPicPr>
          <p:cNvPr id="10" name="object 10"/>
          <p:cNvPicPr/>
          <p:nvPr/>
        </p:nvPicPr>
        <p:blipFill>
          <a:blip r:embed="rId8" cstate="print"/>
          <a:stretch>
            <a:fillRect/>
          </a:stretch>
        </p:blipFill>
        <p:spPr>
          <a:xfrm>
            <a:off x="2477300" y="3878569"/>
            <a:ext cx="123324" cy="210280"/>
          </a:xfrm>
          <a:prstGeom prst="rect">
            <a:avLst/>
          </a:prstGeom>
        </p:spPr>
      </p:pic>
      <p:pic>
        <p:nvPicPr>
          <p:cNvPr id="11" name="object 11"/>
          <p:cNvPicPr/>
          <p:nvPr/>
        </p:nvPicPr>
        <p:blipFill>
          <a:blip r:embed="rId9" cstate="print"/>
          <a:stretch>
            <a:fillRect/>
          </a:stretch>
        </p:blipFill>
        <p:spPr>
          <a:xfrm>
            <a:off x="2817968" y="3880362"/>
            <a:ext cx="131448" cy="201834"/>
          </a:xfrm>
          <a:prstGeom prst="rect">
            <a:avLst/>
          </a:prstGeom>
        </p:spPr>
      </p:pic>
      <p:sp>
        <p:nvSpPr>
          <p:cNvPr id="12" name="object 12"/>
          <p:cNvSpPr/>
          <p:nvPr/>
        </p:nvSpPr>
        <p:spPr>
          <a:xfrm>
            <a:off x="3205576" y="3885133"/>
            <a:ext cx="196950" cy="224079"/>
          </a:xfrm>
          <a:custGeom>
            <a:avLst/>
            <a:gdLst/>
            <a:ahLst/>
            <a:cxnLst/>
            <a:rect l="l" t="t" r="r" b="b"/>
            <a:pathLst>
              <a:path w="230504" h="262254">
                <a:moveTo>
                  <a:pt x="229692" y="139369"/>
                </a:moveTo>
                <a:lnTo>
                  <a:pt x="229654" y="136740"/>
                </a:lnTo>
                <a:lnTo>
                  <a:pt x="226466" y="133553"/>
                </a:lnTo>
                <a:lnTo>
                  <a:pt x="223989" y="133553"/>
                </a:lnTo>
                <a:lnTo>
                  <a:pt x="222783" y="133286"/>
                </a:lnTo>
                <a:lnTo>
                  <a:pt x="222021" y="133235"/>
                </a:lnTo>
                <a:lnTo>
                  <a:pt x="220294" y="133235"/>
                </a:lnTo>
                <a:lnTo>
                  <a:pt x="216001" y="133553"/>
                </a:lnTo>
                <a:lnTo>
                  <a:pt x="215353" y="133553"/>
                </a:lnTo>
                <a:lnTo>
                  <a:pt x="215353" y="142379"/>
                </a:lnTo>
                <a:lnTo>
                  <a:pt x="215277" y="142151"/>
                </a:lnTo>
                <a:lnTo>
                  <a:pt x="215277" y="138925"/>
                </a:lnTo>
                <a:lnTo>
                  <a:pt x="215150" y="139395"/>
                </a:lnTo>
                <a:lnTo>
                  <a:pt x="215277" y="137782"/>
                </a:lnTo>
                <a:lnTo>
                  <a:pt x="215277" y="138925"/>
                </a:lnTo>
                <a:lnTo>
                  <a:pt x="215353" y="142379"/>
                </a:lnTo>
                <a:lnTo>
                  <a:pt x="215353" y="133553"/>
                </a:lnTo>
                <a:lnTo>
                  <a:pt x="152603" y="133553"/>
                </a:lnTo>
                <a:lnTo>
                  <a:pt x="153250" y="131940"/>
                </a:lnTo>
                <a:lnTo>
                  <a:pt x="156552" y="123278"/>
                </a:lnTo>
                <a:lnTo>
                  <a:pt x="162737" y="105879"/>
                </a:lnTo>
                <a:lnTo>
                  <a:pt x="166319" y="96964"/>
                </a:lnTo>
                <a:lnTo>
                  <a:pt x="172085" y="66065"/>
                </a:lnTo>
                <a:lnTo>
                  <a:pt x="172085" y="63754"/>
                </a:lnTo>
                <a:lnTo>
                  <a:pt x="171919" y="57289"/>
                </a:lnTo>
                <a:lnTo>
                  <a:pt x="171919" y="53035"/>
                </a:lnTo>
                <a:lnTo>
                  <a:pt x="172072" y="46926"/>
                </a:lnTo>
                <a:lnTo>
                  <a:pt x="172085" y="44881"/>
                </a:lnTo>
                <a:lnTo>
                  <a:pt x="171500" y="38404"/>
                </a:lnTo>
                <a:lnTo>
                  <a:pt x="162852" y="14414"/>
                </a:lnTo>
                <a:lnTo>
                  <a:pt x="162153" y="13335"/>
                </a:lnTo>
                <a:lnTo>
                  <a:pt x="160261" y="11569"/>
                </a:lnTo>
                <a:lnTo>
                  <a:pt x="156959" y="9156"/>
                </a:lnTo>
                <a:lnTo>
                  <a:pt x="154774" y="7556"/>
                </a:lnTo>
                <a:lnTo>
                  <a:pt x="121348" y="12"/>
                </a:lnTo>
                <a:lnTo>
                  <a:pt x="113525" y="101"/>
                </a:lnTo>
                <a:lnTo>
                  <a:pt x="113322" y="101"/>
                </a:lnTo>
                <a:lnTo>
                  <a:pt x="63296" y="88"/>
                </a:lnTo>
                <a:lnTo>
                  <a:pt x="56718" y="0"/>
                </a:lnTo>
                <a:lnTo>
                  <a:pt x="54800" y="0"/>
                </a:lnTo>
                <a:lnTo>
                  <a:pt x="46304" y="406"/>
                </a:lnTo>
                <a:lnTo>
                  <a:pt x="46304" y="14414"/>
                </a:lnTo>
                <a:lnTo>
                  <a:pt x="44958" y="14998"/>
                </a:lnTo>
                <a:lnTo>
                  <a:pt x="46304" y="14414"/>
                </a:lnTo>
                <a:lnTo>
                  <a:pt x="46304" y="406"/>
                </a:lnTo>
                <a:lnTo>
                  <a:pt x="33985" y="8267"/>
                </a:lnTo>
                <a:lnTo>
                  <a:pt x="33985" y="11061"/>
                </a:lnTo>
                <a:lnTo>
                  <a:pt x="35242" y="15494"/>
                </a:lnTo>
                <a:lnTo>
                  <a:pt x="35560" y="15989"/>
                </a:lnTo>
                <a:lnTo>
                  <a:pt x="38303" y="19837"/>
                </a:lnTo>
                <a:lnTo>
                  <a:pt x="39458" y="21590"/>
                </a:lnTo>
                <a:lnTo>
                  <a:pt x="40970" y="23749"/>
                </a:lnTo>
                <a:lnTo>
                  <a:pt x="43370" y="27038"/>
                </a:lnTo>
                <a:lnTo>
                  <a:pt x="47091" y="31394"/>
                </a:lnTo>
                <a:lnTo>
                  <a:pt x="47625" y="32143"/>
                </a:lnTo>
                <a:lnTo>
                  <a:pt x="47726" y="32359"/>
                </a:lnTo>
                <a:lnTo>
                  <a:pt x="47917" y="34848"/>
                </a:lnTo>
                <a:lnTo>
                  <a:pt x="48704" y="39522"/>
                </a:lnTo>
                <a:lnTo>
                  <a:pt x="52412" y="42176"/>
                </a:lnTo>
                <a:lnTo>
                  <a:pt x="60261" y="40868"/>
                </a:lnTo>
                <a:lnTo>
                  <a:pt x="62915" y="37160"/>
                </a:lnTo>
                <a:lnTo>
                  <a:pt x="62255" y="33235"/>
                </a:lnTo>
                <a:lnTo>
                  <a:pt x="62179" y="32359"/>
                </a:lnTo>
                <a:lnTo>
                  <a:pt x="54673" y="18097"/>
                </a:lnTo>
                <a:lnTo>
                  <a:pt x="52425" y="14998"/>
                </a:lnTo>
                <a:lnTo>
                  <a:pt x="52120" y="14554"/>
                </a:lnTo>
                <a:lnTo>
                  <a:pt x="55067" y="14414"/>
                </a:lnTo>
                <a:lnTo>
                  <a:pt x="56807" y="14414"/>
                </a:lnTo>
                <a:lnTo>
                  <a:pt x="64173" y="14516"/>
                </a:lnTo>
                <a:lnTo>
                  <a:pt x="114439" y="14503"/>
                </a:lnTo>
                <a:lnTo>
                  <a:pt x="153174" y="25958"/>
                </a:lnTo>
                <a:lnTo>
                  <a:pt x="157657" y="46926"/>
                </a:lnTo>
                <a:lnTo>
                  <a:pt x="157505" y="53035"/>
                </a:lnTo>
                <a:lnTo>
                  <a:pt x="157505" y="57289"/>
                </a:lnTo>
                <a:lnTo>
                  <a:pt x="157670" y="63754"/>
                </a:lnTo>
                <a:lnTo>
                  <a:pt x="157645" y="66065"/>
                </a:lnTo>
                <a:lnTo>
                  <a:pt x="157035" y="74955"/>
                </a:lnTo>
                <a:lnTo>
                  <a:pt x="149910" y="99110"/>
                </a:lnTo>
                <a:lnTo>
                  <a:pt x="149263" y="100749"/>
                </a:lnTo>
                <a:lnTo>
                  <a:pt x="147269" y="106299"/>
                </a:lnTo>
                <a:lnTo>
                  <a:pt x="143014" y="118338"/>
                </a:lnTo>
                <a:lnTo>
                  <a:pt x="139839" y="126682"/>
                </a:lnTo>
                <a:lnTo>
                  <a:pt x="138557" y="129895"/>
                </a:lnTo>
                <a:lnTo>
                  <a:pt x="137058" y="133540"/>
                </a:lnTo>
                <a:lnTo>
                  <a:pt x="123075" y="133413"/>
                </a:lnTo>
                <a:lnTo>
                  <a:pt x="118833" y="133413"/>
                </a:lnTo>
                <a:lnTo>
                  <a:pt x="109474" y="133667"/>
                </a:lnTo>
                <a:lnTo>
                  <a:pt x="105333" y="133883"/>
                </a:lnTo>
                <a:lnTo>
                  <a:pt x="87058" y="135051"/>
                </a:lnTo>
                <a:lnTo>
                  <a:pt x="80327" y="135356"/>
                </a:lnTo>
                <a:lnTo>
                  <a:pt x="41338" y="137121"/>
                </a:lnTo>
                <a:lnTo>
                  <a:pt x="18923" y="140665"/>
                </a:lnTo>
                <a:lnTo>
                  <a:pt x="9715" y="142379"/>
                </a:lnTo>
                <a:lnTo>
                  <a:pt x="0" y="159600"/>
                </a:lnTo>
                <a:lnTo>
                  <a:pt x="876" y="166585"/>
                </a:lnTo>
                <a:lnTo>
                  <a:pt x="1320" y="168262"/>
                </a:lnTo>
                <a:lnTo>
                  <a:pt x="4051" y="177431"/>
                </a:lnTo>
                <a:lnTo>
                  <a:pt x="4711" y="179374"/>
                </a:lnTo>
                <a:lnTo>
                  <a:pt x="7683" y="187921"/>
                </a:lnTo>
                <a:lnTo>
                  <a:pt x="8940" y="191693"/>
                </a:lnTo>
                <a:lnTo>
                  <a:pt x="13030" y="193725"/>
                </a:lnTo>
                <a:lnTo>
                  <a:pt x="20574" y="191185"/>
                </a:lnTo>
                <a:lnTo>
                  <a:pt x="22606" y="187109"/>
                </a:lnTo>
                <a:lnTo>
                  <a:pt x="21336" y="183337"/>
                </a:lnTo>
                <a:lnTo>
                  <a:pt x="18389" y="174853"/>
                </a:lnTo>
                <a:lnTo>
                  <a:pt x="17780" y="173050"/>
                </a:lnTo>
                <a:lnTo>
                  <a:pt x="15379" y="165011"/>
                </a:lnTo>
                <a:lnTo>
                  <a:pt x="15024" y="163664"/>
                </a:lnTo>
                <a:lnTo>
                  <a:pt x="14516" y="159600"/>
                </a:lnTo>
                <a:lnTo>
                  <a:pt x="14554" y="156451"/>
                </a:lnTo>
                <a:lnTo>
                  <a:pt x="14605" y="156222"/>
                </a:lnTo>
                <a:lnTo>
                  <a:pt x="15570" y="155956"/>
                </a:lnTo>
                <a:lnTo>
                  <a:pt x="19710" y="155168"/>
                </a:lnTo>
                <a:lnTo>
                  <a:pt x="21831" y="154774"/>
                </a:lnTo>
                <a:lnTo>
                  <a:pt x="27279" y="153568"/>
                </a:lnTo>
                <a:lnTo>
                  <a:pt x="80873" y="149745"/>
                </a:lnTo>
                <a:lnTo>
                  <a:pt x="87845" y="149428"/>
                </a:lnTo>
                <a:lnTo>
                  <a:pt x="106083" y="148272"/>
                </a:lnTo>
                <a:lnTo>
                  <a:pt x="110083" y="148069"/>
                </a:lnTo>
                <a:lnTo>
                  <a:pt x="118999" y="147828"/>
                </a:lnTo>
                <a:lnTo>
                  <a:pt x="123113" y="147828"/>
                </a:lnTo>
                <a:lnTo>
                  <a:pt x="131140" y="147904"/>
                </a:lnTo>
                <a:lnTo>
                  <a:pt x="128562" y="154152"/>
                </a:lnTo>
                <a:lnTo>
                  <a:pt x="125907" y="160515"/>
                </a:lnTo>
                <a:lnTo>
                  <a:pt x="122466" y="168617"/>
                </a:lnTo>
                <a:lnTo>
                  <a:pt x="117246" y="180276"/>
                </a:lnTo>
                <a:lnTo>
                  <a:pt x="115963" y="183299"/>
                </a:lnTo>
                <a:lnTo>
                  <a:pt x="113741" y="189077"/>
                </a:lnTo>
                <a:lnTo>
                  <a:pt x="112788" y="191782"/>
                </a:lnTo>
                <a:lnTo>
                  <a:pt x="111036" y="197027"/>
                </a:lnTo>
                <a:lnTo>
                  <a:pt x="108394" y="205244"/>
                </a:lnTo>
                <a:lnTo>
                  <a:pt x="106794" y="209969"/>
                </a:lnTo>
                <a:lnTo>
                  <a:pt x="104597" y="216230"/>
                </a:lnTo>
                <a:lnTo>
                  <a:pt x="103733" y="218744"/>
                </a:lnTo>
                <a:lnTo>
                  <a:pt x="103098" y="220802"/>
                </a:lnTo>
                <a:lnTo>
                  <a:pt x="102590" y="222656"/>
                </a:lnTo>
                <a:lnTo>
                  <a:pt x="100241" y="222732"/>
                </a:lnTo>
                <a:lnTo>
                  <a:pt x="97129" y="226060"/>
                </a:lnTo>
                <a:lnTo>
                  <a:pt x="98069" y="254685"/>
                </a:lnTo>
                <a:lnTo>
                  <a:pt x="98069" y="258559"/>
                </a:lnTo>
                <a:lnTo>
                  <a:pt x="98196" y="258686"/>
                </a:lnTo>
                <a:lnTo>
                  <a:pt x="101295" y="261785"/>
                </a:lnTo>
                <a:lnTo>
                  <a:pt x="109245" y="261785"/>
                </a:lnTo>
                <a:lnTo>
                  <a:pt x="112344" y="258686"/>
                </a:lnTo>
                <a:lnTo>
                  <a:pt x="112471" y="258559"/>
                </a:lnTo>
                <a:lnTo>
                  <a:pt x="112471" y="254571"/>
                </a:lnTo>
                <a:lnTo>
                  <a:pt x="112458" y="254355"/>
                </a:lnTo>
                <a:lnTo>
                  <a:pt x="112458" y="250583"/>
                </a:lnTo>
                <a:lnTo>
                  <a:pt x="112585" y="246684"/>
                </a:lnTo>
                <a:lnTo>
                  <a:pt x="112903" y="244627"/>
                </a:lnTo>
                <a:lnTo>
                  <a:pt x="121412" y="211759"/>
                </a:lnTo>
                <a:lnTo>
                  <a:pt x="122085" y="209715"/>
                </a:lnTo>
                <a:lnTo>
                  <a:pt x="135674" y="174371"/>
                </a:lnTo>
                <a:lnTo>
                  <a:pt x="139192" y="166090"/>
                </a:lnTo>
                <a:lnTo>
                  <a:pt x="141871" y="159689"/>
                </a:lnTo>
                <a:lnTo>
                  <a:pt x="146685" y="147967"/>
                </a:lnTo>
                <a:lnTo>
                  <a:pt x="212852" y="147967"/>
                </a:lnTo>
                <a:lnTo>
                  <a:pt x="216585" y="151879"/>
                </a:lnTo>
                <a:lnTo>
                  <a:pt x="221145" y="151993"/>
                </a:lnTo>
                <a:lnTo>
                  <a:pt x="224104" y="149161"/>
                </a:lnTo>
                <a:lnTo>
                  <a:pt x="225628" y="147967"/>
                </a:lnTo>
                <a:lnTo>
                  <a:pt x="226466" y="147967"/>
                </a:lnTo>
                <a:lnTo>
                  <a:pt x="229692" y="144741"/>
                </a:lnTo>
                <a:lnTo>
                  <a:pt x="229692" y="143090"/>
                </a:lnTo>
                <a:lnTo>
                  <a:pt x="229692" y="139369"/>
                </a:lnTo>
                <a:close/>
              </a:path>
              <a:path w="230504" h="262254">
                <a:moveTo>
                  <a:pt x="230251" y="140881"/>
                </a:moveTo>
                <a:lnTo>
                  <a:pt x="230200" y="140665"/>
                </a:lnTo>
                <a:lnTo>
                  <a:pt x="229692" y="139369"/>
                </a:lnTo>
                <a:lnTo>
                  <a:pt x="229692" y="143090"/>
                </a:lnTo>
                <a:lnTo>
                  <a:pt x="230251" y="140881"/>
                </a:lnTo>
                <a:close/>
              </a:path>
            </a:pathLst>
          </a:custGeom>
          <a:solidFill>
            <a:srgbClr val="000000"/>
          </a:solidFill>
        </p:spPr>
        <p:txBody>
          <a:bodyPr wrap="square" lIns="0" tIns="0" rIns="0" bIns="0" rtlCol="0"/>
          <a:lstStyle/>
          <a:p>
            <a:endParaRPr/>
          </a:p>
        </p:txBody>
      </p:sp>
      <p:pic>
        <p:nvPicPr>
          <p:cNvPr id="13" name="object 13"/>
          <p:cNvPicPr/>
          <p:nvPr/>
        </p:nvPicPr>
        <p:blipFill>
          <a:blip r:embed="rId10" cstate="print"/>
          <a:stretch>
            <a:fillRect/>
          </a:stretch>
        </p:blipFill>
        <p:spPr>
          <a:xfrm>
            <a:off x="3621622" y="3908170"/>
            <a:ext cx="132520" cy="185557"/>
          </a:xfrm>
          <a:prstGeom prst="rect">
            <a:avLst/>
          </a:prstGeom>
        </p:spPr>
      </p:pic>
      <p:sp>
        <p:nvSpPr>
          <p:cNvPr id="14" name="object 14"/>
          <p:cNvSpPr/>
          <p:nvPr/>
        </p:nvSpPr>
        <p:spPr>
          <a:xfrm>
            <a:off x="4018038" y="3901192"/>
            <a:ext cx="36352" cy="206174"/>
          </a:xfrm>
          <a:custGeom>
            <a:avLst/>
            <a:gdLst/>
            <a:ahLst/>
            <a:cxnLst/>
            <a:rect l="l" t="t" r="r" b="b"/>
            <a:pathLst>
              <a:path w="42545" h="241300">
                <a:moveTo>
                  <a:pt x="7128" y="225064"/>
                </a:moveTo>
                <a:lnTo>
                  <a:pt x="3864" y="225064"/>
                </a:lnTo>
                <a:lnTo>
                  <a:pt x="640" y="228288"/>
                </a:lnTo>
                <a:lnTo>
                  <a:pt x="753" y="236359"/>
                </a:lnTo>
                <a:lnTo>
                  <a:pt x="1778" y="237385"/>
                </a:lnTo>
                <a:lnTo>
                  <a:pt x="9710" y="241094"/>
                </a:lnTo>
                <a:lnTo>
                  <a:pt x="12470" y="239472"/>
                </a:lnTo>
                <a:lnTo>
                  <a:pt x="11822" y="239472"/>
                </a:lnTo>
                <a:lnTo>
                  <a:pt x="14934" y="236359"/>
                </a:lnTo>
                <a:lnTo>
                  <a:pt x="15048" y="230465"/>
                </a:lnTo>
                <a:lnTo>
                  <a:pt x="14409" y="230465"/>
                </a:lnTo>
                <a:lnTo>
                  <a:pt x="14372" y="229942"/>
                </a:lnTo>
                <a:lnTo>
                  <a:pt x="13715" y="227943"/>
                </a:lnTo>
                <a:lnTo>
                  <a:pt x="12674" y="226574"/>
                </a:lnTo>
                <a:lnTo>
                  <a:pt x="10175" y="225405"/>
                </a:lnTo>
                <a:lnTo>
                  <a:pt x="6545" y="225405"/>
                </a:lnTo>
                <a:lnTo>
                  <a:pt x="7128" y="225064"/>
                </a:lnTo>
                <a:close/>
              </a:path>
              <a:path w="42545" h="241300">
                <a:moveTo>
                  <a:pt x="1778" y="237385"/>
                </a:moveTo>
                <a:lnTo>
                  <a:pt x="3864" y="239472"/>
                </a:lnTo>
                <a:lnTo>
                  <a:pt x="6241" y="239472"/>
                </a:lnTo>
                <a:lnTo>
                  <a:pt x="1778" y="237385"/>
                </a:lnTo>
                <a:close/>
              </a:path>
              <a:path w="42545" h="241300">
                <a:moveTo>
                  <a:pt x="32558" y="202219"/>
                </a:moveTo>
                <a:lnTo>
                  <a:pt x="26903" y="206947"/>
                </a:lnTo>
                <a:lnTo>
                  <a:pt x="24577" y="209106"/>
                </a:lnTo>
                <a:lnTo>
                  <a:pt x="14962" y="218275"/>
                </a:lnTo>
                <a:lnTo>
                  <a:pt x="14944" y="226112"/>
                </a:lnTo>
                <a:lnTo>
                  <a:pt x="14703" y="227943"/>
                </a:lnTo>
                <a:lnTo>
                  <a:pt x="15048" y="228288"/>
                </a:lnTo>
                <a:lnTo>
                  <a:pt x="14934" y="236359"/>
                </a:lnTo>
                <a:lnTo>
                  <a:pt x="11822" y="239472"/>
                </a:lnTo>
                <a:lnTo>
                  <a:pt x="12470" y="239472"/>
                </a:lnTo>
                <a:lnTo>
                  <a:pt x="21224" y="232154"/>
                </a:lnTo>
                <a:lnTo>
                  <a:pt x="23606" y="229942"/>
                </a:lnTo>
                <a:lnTo>
                  <a:pt x="34263" y="219779"/>
                </a:lnTo>
                <a:lnTo>
                  <a:pt x="36483" y="217719"/>
                </a:lnTo>
                <a:lnTo>
                  <a:pt x="41799" y="213274"/>
                </a:lnTo>
                <a:lnTo>
                  <a:pt x="42205" y="208732"/>
                </a:lnTo>
                <a:lnTo>
                  <a:pt x="37101" y="202625"/>
                </a:lnTo>
                <a:lnTo>
                  <a:pt x="32558" y="202219"/>
                </a:lnTo>
                <a:close/>
              </a:path>
              <a:path w="42545" h="241300">
                <a:moveTo>
                  <a:pt x="753" y="236359"/>
                </a:moveTo>
                <a:lnTo>
                  <a:pt x="961" y="237003"/>
                </a:lnTo>
                <a:lnTo>
                  <a:pt x="1778" y="237385"/>
                </a:lnTo>
                <a:lnTo>
                  <a:pt x="753" y="236359"/>
                </a:lnTo>
                <a:close/>
              </a:path>
              <a:path w="42545" h="241300">
                <a:moveTo>
                  <a:pt x="20264" y="39428"/>
                </a:moveTo>
                <a:lnTo>
                  <a:pt x="20228" y="64479"/>
                </a:lnTo>
                <a:lnTo>
                  <a:pt x="20584" y="77331"/>
                </a:lnTo>
                <a:lnTo>
                  <a:pt x="20544" y="81166"/>
                </a:lnTo>
                <a:lnTo>
                  <a:pt x="19978" y="88000"/>
                </a:lnTo>
                <a:lnTo>
                  <a:pt x="19431" y="91550"/>
                </a:lnTo>
                <a:lnTo>
                  <a:pt x="16497" y="106921"/>
                </a:lnTo>
                <a:lnTo>
                  <a:pt x="15582" y="112731"/>
                </a:lnTo>
                <a:lnTo>
                  <a:pt x="13261" y="128925"/>
                </a:lnTo>
                <a:lnTo>
                  <a:pt x="12133" y="135813"/>
                </a:lnTo>
                <a:lnTo>
                  <a:pt x="9401" y="149969"/>
                </a:lnTo>
                <a:lnTo>
                  <a:pt x="8890" y="152727"/>
                </a:lnTo>
                <a:lnTo>
                  <a:pt x="7999" y="158046"/>
                </a:lnTo>
                <a:lnTo>
                  <a:pt x="6697" y="166608"/>
                </a:lnTo>
                <a:lnTo>
                  <a:pt x="4555" y="181350"/>
                </a:lnTo>
                <a:lnTo>
                  <a:pt x="3011" y="191538"/>
                </a:lnTo>
                <a:lnTo>
                  <a:pt x="2649" y="194080"/>
                </a:lnTo>
                <a:lnTo>
                  <a:pt x="1099" y="205828"/>
                </a:lnTo>
                <a:lnTo>
                  <a:pt x="853" y="207933"/>
                </a:lnTo>
                <a:lnTo>
                  <a:pt x="553" y="213274"/>
                </a:lnTo>
                <a:lnTo>
                  <a:pt x="602" y="224604"/>
                </a:lnTo>
                <a:lnTo>
                  <a:pt x="109" y="228288"/>
                </a:lnTo>
                <a:lnTo>
                  <a:pt x="0" y="234029"/>
                </a:lnTo>
                <a:lnTo>
                  <a:pt x="640" y="236009"/>
                </a:lnTo>
                <a:lnTo>
                  <a:pt x="640" y="228288"/>
                </a:lnTo>
                <a:lnTo>
                  <a:pt x="3864" y="225064"/>
                </a:lnTo>
                <a:lnTo>
                  <a:pt x="7128" y="225064"/>
                </a:lnTo>
                <a:lnTo>
                  <a:pt x="8119" y="224330"/>
                </a:lnTo>
                <a:lnTo>
                  <a:pt x="11644" y="221382"/>
                </a:lnTo>
                <a:lnTo>
                  <a:pt x="13864" y="219322"/>
                </a:lnTo>
                <a:lnTo>
                  <a:pt x="14962" y="218275"/>
                </a:lnTo>
                <a:lnTo>
                  <a:pt x="14984" y="213274"/>
                </a:lnTo>
                <a:lnTo>
                  <a:pt x="15210" y="209254"/>
                </a:lnTo>
                <a:lnTo>
                  <a:pt x="15486" y="206947"/>
                </a:lnTo>
                <a:lnTo>
                  <a:pt x="16922" y="196046"/>
                </a:lnTo>
                <a:lnTo>
                  <a:pt x="17926" y="189249"/>
                </a:lnTo>
                <a:lnTo>
                  <a:pt x="19491" y="178871"/>
                </a:lnTo>
                <a:lnTo>
                  <a:pt x="20956" y="168690"/>
                </a:lnTo>
                <a:lnTo>
                  <a:pt x="21827" y="162873"/>
                </a:lnTo>
                <a:lnTo>
                  <a:pt x="23075" y="155256"/>
                </a:lnTo>
                <a:lnTo>
                  <a:pt x="23568" y="152599"/>
                </a:lnTo>
                <a:lnTo>
                  <a:pt x="25826" y="140978"/>
                </a:lnTo>
                <a:lnTo>
                  <a:pt x="26318" y="138352"/>
                </a:lnTo>
                <a:lnTo>
                  <a:pt x="27189" y="133125"/>
                </a:lnTo>
                <a:lnTo>
                  <a:pt x="28321" y="125534"/>
                </a:lnTo>
                <a:lnTo>
                  <a:pt x="29832" y="114867"/>
                </a:lnTo>
                <a:lnTo>
                  <a:pt x="30694" y="109391"/>
                </a:lnTo>
                <a:lnTo>
                  <a:pt x="33674" y="93774"/>
                </a:lnTo>
                <a:lnTo>
                  <a:pt x="34287" y="89797"/>
                </a:lnTo>
                <a:lnTo>
                  <a:pt x="35001" y="81166"/>
                </a:lnTo>
                <a:lnTo>
                  <a:pt x="34997" y="77331"/>
                </a:lnTo>
                <a:lnTo>
                  <a:pt x="34643" y="64479"/>
                </a:lnTo>
                <a:lnTo>
                  <a:pt x="34643" y="41136"/>
                </a:lnTo>
                <a:lnTo>
                  <a:pt x="22299" y="41136"/>
                </a:lnTo>
                <a:lnTo>
                  <a:pt x="20264" y="39428"/>
                </a:lnTo>
                <a:close/>
              </a:path>
              <a:path w="42545" h="241300">
                <a:moveTo>
                  <a:pt x="14703" y="227943"/>
                </a:moveTo>
                <a:lnTo>
                  <a:pt x="14531" y="229250"/>
                </a:lnTo>
                <a:lnTo>
                  <a:pt x="14409" y="230465"/>
                </a:lnTo>
                <a:lnTo>
                  <a:pt x="15048" y="230465"/>
                </a:lnTo>
                <a:lnTo>
                  <a:pt x="15048" y="228288"/>
                </a:lnTo>
                <a:lnTo>
                  <a:pt x="14703" y="227943"/>
                </a:lnTo>
                <a:close/>
              </a:path>
              <a:path w="42545" h="241300">
                <a:moveTo>
                  <a:pt x="15046" y="224604"/>
                </a:moveTo>
                <a:lnTo>
                  <a:pt x="8460" y="224604"/>
                </a:lnTo>
                <a:lnTo>
                  <a:pt x="12674" y="226574"/>
                </a:lnTo>
                <a:lnTo>
                  <a:pt x="13715" y="227943"/>
                </a:lnTo>
                <a:lnTo>
                  <a:pt x="14372" y="229942"/>
                </a:lnTo>
                <a:lnTo>
                  <a:pt x="14409" y="230257"/>
                </a:lnTo>
                <a:lnTo>
                  <a:pt x="14703" y="227943"/>
                </a:lnTo>
                <a:lnTo>
                  <a:pt x="11822" y="225064"/>
                </a:lnTo>
                <a:lnTo>
                  <a:pt x="15044" y="225064"/>
                </a:lnTo>
                <a:lnTo>
                  <a:pt x="15046" y="224604"/>
                </a:lnTo>
                <a:close/>
              </a:path>
              <a:path w="42545" h="241300">
                <a:moveTo>
                  <a:pt x="15044" y="225064"/>
                </a:moveTo>
                <a:lnTo>
                  <a:pt x="11822" y="225064"/>
                </a:lnTo>
                <a:lnTo>
                  <a:pt x="14703" y="227943"/>
                </a:lnTo>
                <a:lnTo>
                  <a:pt x="14944" y="226112"/>
                </a:lnTo>
                <a:lnTo>
                  <a:pt x="15044" y="225064"/>
                </a:lnTo>
                <a:close/>
              </a:path>
              <a:path w="42545" h="241300">
                <a:moveTo>
                  <a:pt x="14962" y="218275"/>
                </a:moveTo>
                <a:lnTo>
                  <a:pt x="6545" y="225405"/>
                </a:lnTo>
                <a:lnTo>
                  <a:pt x="7391" y="224910"/>
                </a:lnTo>
                <a:lnTo>
                  <a:pt x="8460" y="224604"/>
                </a:lnTo>
                <a:lnTo>
                  <a:pt x="15046" y="224604"/>
                </a:lnTo>
                <a:lnTo>
                  <a:pt x="14962" y="218275"/>
                </a:lnTo>
                <a:close/>
              </a:path>
              <a:path w="42545" h="241300">
                <a:moveTo>
                  <a:pt x="8460" y="224604"/>
                </a:moveTo>
                <a:lnTo>
                  <a:pt x="7391" y="224910"/>
                </a:lnTo>
                <a:lnTo>
                  <a:pt x="6545" y="225405"/>
                </a:lnTo>
                <a:lnTo>
                  <a:pt x="10175" y="225405"/>
                </a:lnTo>
                <a:lnTo>
                  <a:pt x="8460" y="224604"/>
                </a:lnTo>
                <a:close/>
              </a:path>
              <a:path w="42545" h="241300">
                <a:moveTo>
                  <a:pt x="18384" y="11949"/>
                </a:moveTo>
                <a:lnTo>
                  <a:pt x="19560" y="19763"/>
                </a:lnTo>
                <a:lnTo>
                  <a:pt x="20072" y="23900"/>
                </a:lnTo>
                <a:lnTo>
                  <a:pt x="20349" y="27882"/>
                </a:lnTo>
                <a:lnTo>
                  <a:pt x="20391" y="32986"/>
                </a:lnTo>
                <a:lnTo>
                  <a:pt x="20264" y="39428"/>
                </a:lnTo>
                <a:lnTo>
                  <a:pt x="22299" y="41136"/>
                </a:lnTo>
                <a:lnTo>
                  <a:pt x="30228" y="40444"/>
                </a:lnTo>
                <a:lnTo>
                  <a:pt x="33160" y="36950"/>
                </a:lnTo>
                <a:lnTo>
                  <a:pt x="32814" y="32986"/>
                </a:lnTo>
                <a:lnTo>
                  <a:pt x="32082" y="25415"/>
                </a:lnTo>
                <a:lnTo>
                  <a:pt x="32020" y="14408"/>
                </a:lnTo>
                <a:lnTo>
                  <a:pt x="20843" y="14408"/>
                </a:lnTo>
                <a:lnTo>
                  <a:pt x="18384" y="11949"/>
                </a:lnTo>
                <a:close/>
              </a:path>
              <a:path w="42545" h="241300">
                <a:moveTo>
                  <a:pt x="32025" y="6364"/>
                </a:moveTo>
                <a:lnTo>
                  <a:pt x="32082" y="25415"/>
                </a:lnTo>
                <a:lnTo>
                  <a:pt x="32923" y="34239"/>
                </a:lnTo>
                <a:lnTo>
                  <a:pt x="33160" y="36950"/>
                </a:lnTo>
                <a:lnTo>
                  <a:pt x="30228" y="40444"/>
                </a:lnTo>
                <a:lnTo>
                  <a:pt x="22299" y="41136"/>
                </a:lnTo>
                <a:lnTo>
                  <a:pt x="34643" y="41136"/>
                </a:lnTo>
                <a:lnTo>
                  <a:pt x="32111" y="6766"/>
                </a:lnTo>
                <a:lnTo>
                  <a:pt x="32025" y="6364"/>
                </a:lnTo>
                <a:close/>
              </a:path>
              <a:path w="42545" h="241300">
                <a:moveTo>
                  <a:pt x="17616" y="9449"/>
                </a:moveTo>
                <a:lnTo>
                  <a:pt x="17594" y="23900"/>
                </a:lnTo>
                <a:lnTo>
                  <a:pt x="17703" y="26413"/>
                </a:lnTo>
                <a:lnTo>
                  <a:pt x="18460" y="34239"/>
                </a:lnTo>
                <a:lnTo>
                  <a:pt x="18806" y="38204"/>
                </a:lnTo>
                <a:lnTo>
                  <a:pt x="20264" y="39428"/>
                </a:lnTo>
                <a:lnTo>
                  <a:pt x="20391" y="32986"/>
                </a:lnTo>
                <a:lnTo>
                  <a:pt x="20349" y="27882"/>
                </a:lnTo>
                <a:lnTo>
                  <a:pt x="20072" y="23900"/>
                </a:lnTo>
                <a:lnTo>
                  <a:pt x="19560" y="19763"/>
                </a:lnTo>
                <a:lnTo>
                  <a:pt x="18384" y="11949"/>
                </a:lnTo>
                <a:lnTo>
                  <a:pt x="17712" y="11277"/>
                </a:lnTo>
                <a:lnTo>
                  <a:pt x="17616" y="9449"/>
                </a:lnTo>
                <a:close/>
              </a:path>
              <a:path w="42545" h="241300">
                <a:moveTo>
                  <a:pt x="17986" y="9686"/>
                </a:moveTo>
                <a:lnTo>
                  <a:pt x="18384" y="11949"/>
                </a:lnTo>
                <a:lnTo>
                  <a:pt x="20843" y="14408"/>
                </a:lnTo>
                <a:lnTo>
                  <a:pt x="28801" y="14408"/>
                </a:lnTo>
                <a:lnTo>
                  <a:pt x="25321" y="14391"/>
                </a:lnTo>
                <a:lnTo>
                  <a:pt x="17986" y="9686"/>
                </a:lnTo>
                <a:close/>
              </a:path>
              <a:path w="42545" h="241300">
                <a:moveTo>
                  <a:pt x="32015" y="11192"/>
                </a:moveTo>
                <a:lnTo>
                  <a:pt x="28801" y="14408"/>
                </a:lnTo>
                <a:lnTo>
                  <a:pt x="32020" y="14408"/>
                </a:lnTo>
                <a:lnTo>
                  <a:pt x="32015" y="11192"/>
                </a:lnTo>
                <a:close/>
              </a:path>
              <a:path w="42545" h="241300">
                <a:moveTo>
                  <a:pt x="31772" y="9029"/>
                </a:moveTo>
                <a:lnTo>
                  <a:pt x="17868" y="9029"/>
                </a:lnTo>
                <a:lnTo>
                  <a:pt x="17986" y="9686"/>
                </a:lnTo>
                <a:lnTo>
                  <a:pt x="25321" y="14391"/>
                </a:lnTo>
                <a:lnTo>
                  <a:pt x="31327" y="11337"/>
                </a:lnTo>
                <a:lnTo>
                  <a:pt x="31626" y="9686"/>
                </a:lnTo>
                <a:lnTo>
                  <a:pt x="31772" y="9029"/>
                </a:lnTo>
                <a:close/>
              </a:path>
              <a:path w="42545" h="241300">
                <a:moveTo>
                  <a:pt x="32009" y="7282"/>
                </a:moveTo>
                <a:lnTo>
                  <a:pt x="31936" y="8385"/>
                </a:lnTo>
                <a:lnTo>
                  <a:pt x="31626" y="9686"/>
                </a:lnTo>
                <a:lnTo>
                  <a:pt x="31327" y="11337"/>
                </a:lnTo>
                <a:lnTo>
                  <a:pt x="25321" y="14391"/>
                </a:lnTo>
                <a:lnTo>
                  <a:pt x="28817" y="14391"/>
                </a:lnTo>
                <a:lnTo>
                  <a:pt x="31930" y="11277"/>
                </a:lnTo>
                <a:lnTo>
                  <a:pt x="32009" y="7282"/>
                </a:lnTo>
                <a:close/>
              </a:path>
              <a:path w="42545" h="241300">
                <a:moveTo>
                  <a:pt x="17617" y="9450"/>
                </a:moveTo>
                <a:lnTo>
                  <a:pt x="17712" y="11277"/>
                </a:lnTo>
                <a:lnTo>
                  <a:pt x="18384" y="11949"/>
                </a:lnTo>
                <a:lnTo>
                  <a:pt x="17986" y="9686"/>
                </a:lnTo>
                <a:lnTo>
                  <a:pt x="17617" y="9450"/>
                </a:lnTo>
                <a:close/>
              </a:path>
              <a:path w="42545" h="241300">
                <a:moveTo>
                  <a:pt x="32025" y="7282"/>
                </a:moveTo>
                <a:lnTo>
                  <a:pt x="32015" y="11192"/>
                </a:lnTo>
                <a:lnTo>
                  <a:pt x="32025" y="7282"/>
                </a:lnTo>
                <a:close/>
              </a:path>
              <a:path w="42545" h="241300">
                <a:moveTo>
                  <a:pt x="17617" y="9080"/>
                </a:moveTo>
                <a:lnTo>
                  <a:pt x="17617" y="9450"/>
                </a:lnTo>
                <a:lnTo>
                  <a:pt x="17986" y="9686"/>
                </a:lnTo>
                <a:lnTo>
                  <a:pt x="17884" y="9117"/>
                </a:lnTo>
                <a:lnTo>
                  <a:pt x="17617" y="9080"/>
                </a:lnTo>
                <a:close/>
              </a:path>
              <a:path w="42545" h="241300">
                <a:moveTo>
                  <a:pt x="16878" y="8976"/>
                </a:moveTo>
                <a:lnTo>
                  <a:pt x="17616" y="9449"/>
                </a:lnTo>
                <a:lnTo>
                  <a:pt x="17616" y="9080"/>
                </a:lnTo>
                <a:lnTo>
                  <a:pt x="16878" y="8976"/>
                </a:lnTo>
                <a:close/>
              </a:path>
              <a:path w="42545" h="241300">
                <a:moveTo>
                  <a:pt x="17884" y="9117"/>
                </a:moveTo>
                <a:close/>
              </a:path>
              <a:path w="42545" h="241300">
                <a:moveTo>
                  <a:pt x="24321" y="16"/>
                </a:moveTo>
                <a:lnTo>
                  <a:pt x="18307" y="3074"/>
                </a:lnTo>
                <a:lnTo>
                  <a:pt x="17957" y="4980"/>
                </a:lnTo>
                <a:lnTo>
                  <a:pt x="17686" y="6064"/>
                </a:lnTo>
                <a:lnTo>
                  <a:pt x="17617" y="9080"/>
                </a:lnTo>
                <a:lnTo>
                  <a:pt x="17884" y="9117"/>
                </a:lnTo>
                <a:lnTo>
                  <a:pt x="31772" y="9029"/>
                </a:lnTo>
                <a:lnTo>
                  <a:pt x="31936" y="8385"/>
                </a:lnTo>
                <a:lnTo>
                  <a:pt x="32025" y="7282"/>
                </a:lnTo>
                <a:lnTo>
                  <a:pt x="31961" y="6064"/>
                </a:lnTo>
                <a:lnTo>
                  <a:pt x="31855" y="5571"/>
                </a:lnTo>
                <a:lnTo>
                  <a:pt x="32025" y="5555"/>
                </a:lnTo>
                <a:lnTo>
                  <a:pt x="32025" y="4980"/>
                </a:lnTo>
                <a:lnTo>
                  <a:pt x="24321" y="16"/>
                </a:lnTo>
                <a:close/>
              </a:path>
              <a:path w="42545" h="241300">
                <a:moveTo>
                  <a:pt x="28801" y="0"/>
                </a:moveTo>
                <a:lnTo>
                  <a:pt x="20843" y="0"/>
                </a:lnTo>
                <a:lnTo>
                  <a:pt x="17617" y="3225"/>
                </a:lnTo>
                <a:lnTo>
                  <a:pt x="17617" y="6895"/>
                </a:lnTo>
                <a:lnTo>
                  <a:pt x="17686" y="6064"/>
                </a:lnTo>
                <a:lnTo>
                  <a:pt x="17957" y="4980"/>
                </a:lnTo>
                <a:lnTo>
                  <a:pt x="18307" y="3074"/>
                </a:lnTo>
                <a:lnTo>
                  <a:pt x="24321" y="16"/>
                </a:lnTo>
                <a:lnTo>
                  <a:pt x="28817" y="16"/>
                </a:lnTo>
                <a:close/>
              </a:path>
              <a:path w="42545" h="241300">
                <a:moveTo>
                  <a:pt x="32025" y="5555"/>
                </a:moveTo>
                <a:lnTo>
                  <a:pt x="31961" y="6064"/>
                </a:lnTo>
                <a:lnTo>
                  <a:pt x="32025" y="6364"/>
                </a:lnTo>
                <a:lnTo>
                  <a:pt x="32025" y="5555"/>
                </a:lnTo>
                <a:close/>
              </a:path>
              <a:path w="42545" h="241300">
                <a:moveTo>
                  <a:pt x="32025" y="4980"/>
                </a:moveTo>
                <a:lnTo>
                  <a:pt x="32025" y="5555"/>
                </a:lnTo>
                <a:lnTo>
                  <a:pt x="32801" y="5480"/>
                </a:lnTo>
                <a:lnTo>
                  <a:pt x="32025" y="4980"/>
                </a:lnTo>
                <a:close/>
              </a:path>
              <a:path w="42545" h="241300">
                <a:moveTo>
                  <a:pt x="28817" y="16"/>
                </a:moveTo>
                <a:lnTo>
                  <a:pt x="24321" y="16"/>
                </a:lnTo>
                <a:lnTo>
                  <a:pt x="32025" y="4980"/>
                </a:lnTo>
                <a:lnTo>
                  <a:pt x="32025" y="3225"/>
                </a:lnTo>
                <a:lnTo>
                  <a:pt x="28817" y="16"/>
                </a:lnTo>
                <a:close/>
              </a:path>
            </a:pathLst>
          </a:custGeom>
          <a:solidFill>
            <a:srgbClr val="000000"/>
          </a:solidFill>
        </p:spPr>
        <p:txBody>
          <a:bodyPr wrap="square" lIns="0" tIns="0" rIns="0" bIns="0" rtlCol="0"/>
          <a:lstStyle/>
          <a:p>
            <a:endParaRPr/>
          </a:p>
        </p:txBody>
      </p:sp>
      <p:sp>
        <p:nvSpPr>
          <p:cNvPr id="15" name="object 15"/>
          <p:cNvSpPr/>
          <p:nvPr/>
        </p:nvSpPr>
        <p:spPr>
          <a:xfrm>
            <a:off x="4319995" y="3897930"/>
            <a:ext cx="156801" cy="227877"/>
          </a:xfrm>
          <a:custGeom>
            <a:avLst/>
            <a:gdLst/>
            <a:ahLst/>
            <a:cxnLst/>
            <a:rect l="l" t="t" r="r" b="b"/>
            <a:pathLst>
              <a:path w="183514" h="266700">
                <a:moveTo>
                  <a:pt x="54872" y="198188"/>
                </a:moveTo>
                <a:lnTo>
                  <a:pt x="47264" y="201832"/>
                </a:lnTo>
                <a:lnTo>
                  <a:pt x="43394" y="203410"/>
                </a:lnTo>
                <a:lnTo>
                  <a:pt x="34244" y="206968"/>
                </a:lnTo>
                <a:lnTo>
                  <a:pt x="21049" y="212259"/>
                </a:lnTo>
                <a:lnTo>
                  <a:pt x="0" y="229849"/>
                </a:lnTo>
                <a:lnTo>
                  <a:pt x="104" y="235005"/>
                </a:lnTo>
                <a:lnTo>
                  <a:pt x="370" y="237213"/>
                </a:lnTo>
                <a:lnTo>
                  <a:pt x="490" y="246338"/>
                </a:lnTo>
                <a:lnTo>
                  <a:pt x="29480" y="266637"/>
                </a:lnTo>
                <a:lnTo>
                  <a:pt x="31981" y="266637"/>
                </a:lnTo>
                <a:lnTo>
                  <a:pt x="41189" y="266194"/>
                </a:lnTo>
                <a:lnTo>
                  <a:pt x="79084" y="266194"/>
                </a:lnTo>
                <a:lnTo>
                  <a:pt x="119547" y="262752"/>
                </a:lnTo>
                <a:lnTo>
                  <a:pt x="152069" y="252195"/>
                </a:lnTo>
                <a:lnTo>
                  <a:pt x="30424" y="252195"/>
                </a:lnTo>
                <a:lnTo>
                  <a:pt x="24152" y="251186"/>
                </a:lnTo>
                <a:lnTo>
                  <a:pt x="14831" y="236663"/>
                </a:lnTo>
                <a:lnTo>
                  <a:pt x="14509" y="233992"/>
                </a:lnTo>
                <a:lnTo>
                  <a:pt x="48981" y="216698"/>
                </a:lnTo>
                <a:lnTo>
                  <a:pt x="53033" y="215045"/>
                </a:lnTo>
                <a:lnTo>
                  <a:pt x="61097" y="211183"/>
                </a:lnTo>
                <a:lnTo>
                  <a:pt x="62612" y="206881"/>
                </a:lnTo>
                <a:lnTo>
                  <a:pt x="59175" y="199703"/>
                </a:lnTo>
                <a:lnTo>
                  <a:pt x="54872" y="198188"/>
                </a:lnTo>
                <a:close/>
              </a:path>
              <a:path w="183514" h="266700">
                <a:moveTo>
                  <a:pt x="79084" y="266194"/>
                </a:moveTo>
                <a:lnTo>
                  <a:pt x="41189" y="266194"/>
                </a:lnTo>
                <a:lnTo>
                  <a:pt x="73985" y="266254"/>
                </a:lnTo>
                <a:lnTo>
                  <a:pt x="76658" y="266240"/>
                </a:lnTo>
                <a:lnTo>
                  <a:pt x="79084" y="266194"/>
                </a:lnTo>
                <a:close/>
              </a:path>
              <a:path w="183514" h="266700">
                <a:moveTo>
                  <a:pt x="61221" y="251785"/>
                </a:moveTo>
                <a:lnTo>
                  <a:pt x="40873" y="251785"/>
                </a:lnTo>
                <a:lnTo>
                  <a:pt x="32296" y="252195"/>
                </a:lnTo>
                <a:lnTo>
                  <a:pt x="152069" y="252195"/>
                </a:lnTo>
                <a:lnTo>
                  <a:pt x="152458" y="251832"/>
                </a:lnTo>
                <a:lnTo>
                  <a:pt x="76506" y="251832"/>
                </a:lnTo>
                <a:lnTo>
                  <a:pt x="61221" y="251785"/>
                </a:lnTo>
                <a:close/>
              </a:path>
              <a:path w="183514" h="266700">
                <a:moveTo>
                  <a:pt x="158739" y="239350"/>
                </a:moveTo>
                <a:lnTo>
                  <a:pt x="144245" y="239350"/>
                </a:lnTo>
                <a:lnTo>
                  <a:pt x="144141" y="239734"/>
                </a:lnTo>
                <a:lnTo>
                  <a:pt x="143972" y="240040"/>
                </a:lnTo>
                <a:lnTo>
                  <a:pt x="103162" y="250642"/>
                </a:lnTo>
                <a:lnTo>
                  <a:pt x="76506" y="251832"/>
                </a:lnTo>
                <a:lnTo>
                  <a:pt x="152458" y="251832"/>
                </a:lnTo>
                <a:lnTo>
                  <a:pt x="155921" y="248593"/>
                </a:lnTo>
                <a:lnTo>
                  <a:pt x="157393" y="245931"/>
                </a:lnTo>
                <a:lnTo>
                  <a:pt x="158670" y="241198"/>
                </a:lnTo>
                <a:lnTo>
                  <a:pt x="158739" y="239350"/>
                </a:lnTo>
                <a:close/>
              </a:path>
              <a:path w="183514" h="266700">
                <a:moveTo>
                  <a:pt x="158040" y="235107"/>
                </a:moveTo>
                <a:lnTo>
                  <a:pt x="140039" y="235107"/>
                </a:lnTo>
                <a:lnTo>
                  <a:pt x="141091" y="235595"/>
                </a:lnTo>
                <a:lnTo>
                  <a:pt x="141660" y="235898"/>
                </a:lnTo>
                <a:lnTo>
                  <a:pt x="144202" y="239509"/>
                </a:lnTo>
                <a:lnTo>
                  <a:pt x="144245" y="239350"/>
                </a:lnTo>
                <a:lnTo>
                  <a:pt x="158739" y="239350"/>
                </a:lnTo>
                <a:lnTo>
                  <a:pt x="158638" y="238296"/>
                </a:lnTo>
                <a:lnTo>
                  <a:pt x="158040" y="235107"/>
                </a:lnTo>
                <a:close/>
              </a:path>
              <a:path w="183514" h="266700">
                <a:moveTo>
                  <a:pt x="178795" y="14423"/>
                </a:moveTo>
                <a:lnTo>
                  <a:pt x="151462" y="14423"/>
                </a:lnTo>
                <a:lnTo>
                  <a:pt x="160138" y="15294"/>
                </a:lnTo>
                <a:lnTo>
                  <a:pt x="161843" y="15634"/>
                </a:lnTo>
                <a:lnTo>
                  <a:pt x="168596" y="38619"/>
                </a:lnTo>
                <a:lnTo>
                  <a:pt x="167372" y="44949"/>
                </a:lnTo>
                <a:lnTo>
                  <a:pt x="166215" y="47765"/>
                </a:lnTo>
                <a:lnTo>
                  <a:pt x="161657" y="57271"/>
                </a:lnTo>
                <a:lnTo>
                  <a:pt x="159216" y="62470"/>
                </a:lnTo>
                <a:lnTo>
                  <a:pt x="156188" y="67999"/>
                </a:lnTo>
                <a:lnTo>
                  <a:pt x="150444" y="77764"/>
                </a:lnTo>
                <a:lnTo>
                  <a:pt x="148986" y="80055"/>
                </a:lnTo>
                <a:lnTo>
                  <a:pt x="142841" y="89395"/>
                </a:lnTo>
                <a:lnTo>
                  <a:pt x="141486" y="91498"/>
                </a:lnTo>
                <a:lnTo>
                  <a:pt x="120559" y="128497"/>
                </a:lnTo>
                <a:lnTo>
                  <a:pt x="104103" y="169487"/>
                </a:lnTo>
                <a:lnTo>
                  <a:pt x="101291" y="183683"/>
                </a:lnTo>
                <a:lnTo>
                  <a:pt x="101296" y="185781"/>
                </a:lnTo>
                <a:lnTo>
                  <a:pt x="101541" y="191739"/>
                </a:lnTo>
                <a:lnTo>
                  <a:pt x="101457" y="194849"/>
                </a:lnTo>
                <a:lnTo>
                  <a:pt x="101216" y="198188"/>
                </a:lnTo>
                <a:lnTo>
                  <a:pt x="101126" y="201250"/>
                </a:lnTo>
                <a:lnTo>
                  <a:pt x="102763" y="208128"/>
                </a:lnTo>
                <a:lnTo>
                  <a:pt x="104809" y="212259"/>
                </a:lnTo>
                <a:lnTo>
                  <a:pt x="109609" y="217625"/>
                </a:lnTo>
                <a:lnTo>
                  <a:pt x="111702" y="219031"/>
                </a:lnTo>
                <a:lnTo>
                  <a:pt x="118085" y="222549"/>
                </a:lnTo>
                <a:lnTo>
                  <a:pt x="120051" y="223758"/>
                </a:lnTo>
                <a:lnTo>
                  <a:pt x="127849" y="228224"/>
                </a:lnTo>
                <a:lnTo>
                  <a:pt x="134259" y="232183"/>
                </a:lnTo>
                <a:lnTo>
                  <a:pt x="136464" y="233413"/>
                </a:lnTo>
                <a:lnTo>
                  <a:pt x="138483" y="234395"/>
                </a:lnTo>
                <a:lnTo>
                  <a:pt x="140091" y="235131"/>
                </a:lnTo>
                <a:lnTo>
                  <a:pt x="158040" y="235107"/>
                </a:lnTo>
                <a:lnTo>
                  <a:pt x="143607" y="220877"/>
                </a:lnTo>
                <a:lnTo>
                  <a:pt x="141555" y="219755"/>
                </a:lnTo>
                <a:lnTo>
                  <a:pt x="135290" y="215884"/>
                </a:lnTo>
                <a:lnTo>
                  <a:pt x="127393" y="211358"/>
                </a:lnTo>
                <a:lnTo>
                  <a:pt x="125402" y="210134"/>
                </a:lnTo>
                <a:lnTo>
                  <a:pt x="115606" y="199861"/>
                </a:lnTo>
                <a:lnTo>
                  <a:pt x="115667" y="198188"/>
                </a:lnTo>
                <a:lnTo>
                  <a:pt x="115914" y="194849"/>
                </a:lnTo>
                <a:lnTo>
                  <a:pt x="115961" y="191739"/>
                </a:lnTo>
                <a:lnTo>
                  <a:pt x="115718" y="185781"/>
                </a:lnTo>
                <a:lnTo>
                  <a:pt x="115798" y="183683"/>
                </a:lnTo>
                <a:lnTo>
                  <a:pt x="116193" y="180296"/>
                </a:lnTo>
                <a:lnTo>
                  <a:pt x="133311" y="135209"/>
                </a:lnTo>
                <a:lnTo>
                  <a:pt x="153694" y="99159"/>
                </a:lnTo>
                <a:lnTo>
                  <a:pt x="161149" y="87784"/>
                </a:lnTo>
                <a:lnTo>
                  <a:pt x="162711" y="85328"/>
                </a:lnTo>
                <a:lnTo>
                  <a:pt x="168814" y="74955"/>
                </a:lnTo>
                <a:lnTo>
                  <a:pt x="172029" y="69082"/>
                </a:lnTo>
                <a:lnTo>
                  <a:pt x="176046" y="60571"/>
                </a:lnTo>
                <a:lnTo>
                  <a:pt x="179765" y="52833"/>
                </a:lnTo>
                <a:lnTo>
                  <a:pt x="181197" y="49350"/>
                </a:lnTo>
                <a:lnTo>
                  <a:pt x="183039" y="39827"/>
                </a:lnTo>
                <a:lnTo>
                  <a:pt x="182931" y="34273"/>
                </a:lnTo>
                <a:lnTo>
                  <a:pt x="181523" y="22260"/>
                </a:lnTo>
                <a:lnTo>
                  <a:pt x="180677" y="18398"/>
                </a:lnTo>
                <a:lnTo>
                  <a:pt x="178795" y="14423"/>
                </a:lnTo>
                <a:close/>
              </a:path>
              <a:path w="183514" h="266700">
                <a:moveTo>
                  <a:pt x="124004" y="144"/>
                </a:moveTo>
                <a:lnTo>
                  <a:pt x="75265" y="7030"/>
                </a:lnTo>
                <a:lnTo>
                  <a:pt x="61257" y="21337"/>
                </a:lnTo>
                <a:lnTo>
                  <a:pt x="61259" y="24215"/>
                </a:lnTo>
                <a:lnTo>
                  <a:pt x="61711" y="28775"/>
                </a:lnTo>
                <a:lnTo>
                  <a:pt x="61852" y="31765"/>
                </a:lnTo>
                <a:lnTo>
                  <a:pt x="62100" y="34273"/>
                </a:lnTo>
                <a:lnTo>
                  <a:pt x="62774" y="39827"/>
                </a:lnTo>
                <a:lnTo>
                  <a:pt x="63850" y="46349"/>
                </a:lnTo>
                <a:lnTo>
                  <a:pt x="64059" y="47765"/>
                </a:lnTo>
                <a:lnTo>
                  <a:pt x="64430" y="51253"/>
                </a:lnTo>
                <a:lnTo>
                  <a:pt x="64546" y="53040"/>
                </a:lnTo>
                <a:lnTo>
                  <a:pt x="64940" y="60571"/>
                </a:lnTo>
                <a:lnTo>
                  <a:pt x="65257" y="65471"/>
                </a:lnTo>
                <a:lnTo>
                  <a:pt x="68684" y="68482"/>
                </a:lnTo>
                <a:lnTo>
                  <a:pt x="76625" y="67967"/>
                </a:lnTo>
                <a:lnTo>
                  <a:pt x="79636" y="64541"/>
                </a:lnTo>
                <a:lnTo>
                  <a:pt x="79363" y="60289"/>
                </a:lnTo>
                <a:lnTo>
                  <a:pt x="78795" y="50079"/>
                </a:lnTo>
                <a:lnTo>
                  <a:pt x="78343" y="45836"/>
                </a:lnTo>
                <a:lnTo>
                  <a:pt x="78108" y="44251"/>
                </a:lnTo>
                <a:lnTo>
                  <a:pt x="77042" y="37793"/>
                </a:lnTo>
                <a:lnTo>
                  <a:pt x="76443" y="32863"/>
                </a:lnTo>
                <a:lnTo>
                  <a:pt x="76225" y="30645"/>
                </a:lnTo>
                <a:lnTo>
                  <a:pt x="76090" y="27793"/>
                </a:lnTo>
                <a:lnTo>
                  <a:pt x="75856" y="25382"/>
                </a:lnTo>
                <a:lnTo>
                  <a:pt x="75741" y="23741"/>
                </a:lnTo>
                <a:lnTo>
                  <a:pt x="75859" y="23309"/>
                </a:lnTo>
                <a:lnTo>
                  <a:pt x="114710" y="14947"/>
                </a:lnTo>
                <a:lnTo>
                  <a:pt x="124131" y="14555"/>
                </a:lnTo>
                <a:lnTo>
                  <a:pt x="144975" y="14555"/>
                </a:lnTo>
                <a:lnTo>
                  <a:pt x="149202" y="14423"/>
                </a:lnTo>
                <a:lnTo>
                  <a:pt x="178795" y="14423"/>
                </a:lnTo>
                <a:lnTo>
                  <a:pt x="176610" y="9808"/>
                </a:lnTo>
                <a:lnTo>
                  <a:pt x="174189" y="6408"/>
                </a:lnTo>
                <a:lnTo>
                  <a:pt x="166893" y="1771"/>
                </a:lnTo>
                <a:lnTo>
                  <a:pt x="163981" y="1191"/>
                </a:lnTo>
                <a:lnTo>
                  <a:pt x="155011" y="311"/>
                </a:lnTo>
                <a:lnTo>
                  <a:pt x="138681" y="311"/>
                </a:lnTo>
                <a:lnTo>
                  <a:pt x="134615" y="293"/>
                </a:lnTo>
                <a:lnTo>
                  <a:pt x="124004" y="144"/>
                </a:lnTo>
                <a:close/>
              </a:path>
              <a:path w="183514" h="266700">
                <a:moveTo>
                  <a:pt x="75741" y="23641"/>
                </a:moveTo>
                <a:close/>
              </a:path>
              <a:path w="183514" h="266700">
                <a:moveTo>
                  <a:pt x="144975" y="14555"/>
                </a:moveTo>
                <a:lnTo>
                  <a:pt x="124131" y="14555"/>
                </a:lnTo>
                <a:lnTo>
                  <a:pt x="135903" y="14720"/>
                </a:lnTo>
                <a:lnTo>
                  <a:pt x="138828" y="14720"/>
                </a:lnTo>
                <a:lnTo>
                  <a:pt x="144975" y="14555"/>
                </a:lnTo>
                <a:close/>
              </a:path>
              <a:path w="183514" h="266700">
                <a:moveTo>
                  <a:pt x="152091" y="0"/>
                </a:moveTo>
                <a:lnTo>
                  <a:pt x="149447" y="0"/>
                </a:lnTo>
                <a:lnTo>
                  <a:pt x="139701" y="294"/>
                </a:lnTo>
                <a:lnTo>
                  <a:pt x="138681" y="311"/>
                </a:lnTo>
                <a:lnTo>
                  <a:pt x="155011" y="311"/>
                </a:lnTo>
                <a:lnTo>
                  <a:pt x="152091" y="0"/>
                </a:lnTo>
                <a:close/>
              </a:path>
            </a:pathLst>
          </a:custGeom>
          <a:solidFill>
            <a:srgbClr val="000000"/>
          </a:solidFill>
        </p:spPr>
        <p:txBody>
          <a:bodyPr wrap="square" lIns="0" tIns="0" rIns="0" bIns="0" rtlCol="0"/>
          <a:lstStyle/>
          <a:p>
            <a:endParaRPr/>
          </a:p>
        </p:txBody>
      </p:sp>
      <p:pic>
        <p:nvPicPr>
          <p:cNvPr id="16" name="object 16"/>
          <p:cNvPicPr/>
          <p:nvPr/>
        </p:nvPicPr>
        <p:blipFill>
          <a:blip r:embed="rId11" cstate="print"/>
          <a:stretch>
            <a:fillRect/>
          </a:stretch>
        </p:blipFill>
        <p:spPr>
          <a:xfrm>
            <a:off x="4717596" y="3914677"/>
            <a:ext cx="177575" cy="199996"/>
          </a:xfrm>
          <a:prstGeom prst="rect">
            <a:avLst/>
          </a:prstGeom>
        </p:spPr>
      </p:pic>
      <p:grpSp>
        <p:nvGrpSpPr>
          <p:cNvPr id="17" name="object 17"/>
          <p:cNvGrpSpPr/>
          <p:nvPr/>
        </p:nvGrpSpPr>
        <p:grpSpPr>
          <a:xfrm>
            <a:off x="5129937" y="3899638"/>
            <a:ext cx="237643" cy="228419"/>
            <a:chOff x="5999693" y="4564020"/>
            <a:chExt cx="278130" cy="267335"/>
          </a:xfrm>
        </p:grpSpPr>
        <p:sp>
          <p:nvSpPr>
            <p:cNvPr id="18" name="object 18"/>
            <p:cNvSpPr/>
            <p:nvPr/>
          </p:nvSpPr>
          <p:spPr>
            <a:xfrm>
              <a:off x="5999693" y="4564020"/>
              <a:ext cx="178435" cy="267335"/>
            </a:xfrm>
            <a:custGeom>
              <a:avLst/>
              <a:gdLst/>
              <a:ahLst/>
              <a:cxnLst/>
              <a:rect l="l" t="t" r="r" b="b"/>
              <a:pathLst>
                <a:path w="178435" h="267335">
                  <a:moveTo>
                    <a:pt x="113589" y="252838"/>
                  </a:moveTo>
                  <a:lnTo>
                    <a:pt x="111547" y="254881"/>
                  </a:lnTo>
                  <a:lnTo>
                    <a:pt x="111589" y="261465"/>
                  </a:lnTo>
                  <a:lnTo>
                    <a:pt x="111955" y="262164"/>
                  </a:lnTo>
                  <a:lnTo>
                    <a:pt x="114249" y="265172"/>
                  </a:lnTo>
                  <a:lnTo>
                    <a:pt x="116652" y="266721"/>
                  </a:lnTo>
                  <a:lnTo>
                    <a:pt x="122981" y="265291"/>
                  </a:lnTo>
                  <a:lnTo>
                    <a:pt x="124254" y="263965"/>
                  </a:lnTo>
                  <a:lnTo>
                    <a:pt x="125747" y="261465"/>
                  </a:lnTo>
                  <a:lnTo>
                    <a:pt x="125954" y="261015"/>
                  </a:lnTo>
                  <a:lnTo>
                    <a:pt x="125954" y="256966"/>
                  </a:lnTo>
                  <a:lnTo>
                    <a:pt x="125063" y="256966"/>
                  </a:lnTo>
                  <a:lnTo>
                    <a:pt x="125091" y="256493"/>
                  </a:lnTo>
                  <a:lnTo>
                    <a:pt x="124537" y="255017"/>
                  </a:lnTo>
                  <a:lnTo>
                    <a:pt x="124466" y="254881"/>
                  </a:lnTo>
                  <a:lnTo>
                    <a:pt x="112896" y="254881"/>
                  </a:lnTo>
                  <a:lnTo>
                    <a:pt x="113215" y="254050"/>
                  </a:lnTo>
                  <a:lnTo>
                    <a:pt x="113589" y="252838"/>
                  </a:lnTo>
                  <a:close/>
                </a:path>
                <a:path w="178435" h="267335">
                  <a:moveTo>
                    <a:pt x="111546" y="261382"/>
                  </a:moveTo>
                  <a:lnTo>
                    <a:pt x="111546" y="262840"/>
                  </a:lnTo>
                  <a:lnTo>
                    <a:pt x="114771" y="266066"/>
                  </a:lnTo>
                  <a:lnTo>
                    <a:pt x="115635" y="266066"/>
                  </a:lnTo>
                  <a:lnTo>
                    <a:pt x="114249" y="265172"/>
                  </a:lnTo>
                  <a:lnTo>
                    <a:pt x="111955" y="262164"/>
                  </a:lnTo>
                  <a:lnTo>
                    <a:pt x="111546" y="261382"/>
                  </a:lnTo>
                  <a:close/>
                </a:path>
                <a:path w="178435" h="267335">
                  <a:moveTo>
                    <a:pt x="125954" y="261015"/>
                  </a:moveTo>
                  <a:lnTo>
                    <a:pt x="125747" y="261465"/>
                  </a:lnTo>
                  <a:lnTo>
                    <a:pt x="124254" y="263965"/>
                  </a:lnTo>
                  <a:lnTo>
                    <a:pt x="122981" y="265291"/>
                  </a:lnTo>
                  <a:lnTo>
                    <a:pt x="119552" y="266066"/>
                  </a:lnTo>
                  <a:lnTo>
                    <a:pt x="122728" y="266066"/>
                  </a:lnTo>
                  <a:lnTo>
                    <a:pt x="125954" y="262840"/>
                  </a:lnTo>
                  <a:lnTo>
                    <a:pt x="125954" y="261015"/>
                  </a:lnTo>
                  <a:close/>
                </a:path>
                <a:path w="178435" h="267335">
                  <a:moveTo>
                    <a:pt x="153749" y="141503"/>
                  </a:moveTo>
                  <a:lnTo>
                    <a:pt x="124026" y="178145"/>
                  </a:lnTo>
                  <a:lnTo>
                    <a:pt x="114122" y="214979"/>
                  </a:lnTo>
                  <a:lnTo>
                    <a:pt x="110692" y="255911"/>
                  </a:lnTo>
                  <a:lnTo>
                    <a:pt x="110591" y="258861"/>
                  </a:lnTo>
                  <a:lnTo>
                    <a:pt x="111546" y="261382"/>
                  </a:lnTo>
                  <a:lnTo>
                    <a:pt x="111547" y="254881"/>
                  </a:lnTo>
                  <a:lnTo>
                    <a:pt x="113589" y="252838"/>
                  </a:lnTo>
                  <a:lnTo>
                    <a:pt x="114587" y="249287"/>
                  </a:lnTo>
                  <a:lnTo>
                    <a:pt x="115202" y="246813"/>
                  </a:lnTo>
                  <a:lnTo>
                    <a:pt x="118106" y="234774"/>
                  </a:lnTo>
                  <a:lnTo>
                    <a:pt x="118742" y="232223"/>
                  </a:lnTo>
                  <a:lnTo>
                    <a:pt x="120561" y="225739"/>
                  </a:lnTo>
                  <a:lnTo>
                    <a:pt x="124538" y="223506"/>
                  </a:lnTo>
                  <a:lnTo>
                    <a:pt x="127198" y="223506"/>
                  </a:lnTo>
                  <a:lnTo>
                    <a:pt x="127270" y="222961"/>
                  </a:lnTo>
                  <a:lnTo>
                    <a:pt x="137626" y="182919"/>
                  </a:lnTo>
                  <a:lnTo>
                    <a:pt x="145742" y="161498"/>
                  </a:lnTo>
                  <a:lnTo>
                    <a:pt x="153749" y="141503"/>
                  </a:lnTo>
                  <a:close/>
                </a:path>
                <a:path w="178435" h="267335">
                  <a:moveTo>
                    <a:pt x="127102" y="224225"/>
                  </a:moveTo>
                  <a:lnTo>
                    <a:pt x="126602" y="228003"/>
                  </a:lnTo>
                  <a:lnTo>
                    <a:pt x="125517" y="238790"/>
                  </a:lnTo>
                  <a:lnTo>
                    <a:pt x="125317" y="242089"/>
                  </a:lnTo>
                  <a:lnTo>
                    <a:pt x="125204" y="254132"/>
                  </a:lnTo>
                  <a:lnTo>
                    <a:pt x="125953" y="254881"/>
                  </a:lnTo>
                  <a:lnTo>
                    <a:pt x="125954" y="261015"/>
                  </a:lnTo>
                  <a:lnTo>
                    <a:pt x="132066" y="238348"/>
                  </a:lnTo>
                  <a:lnTo>
                    <a:pt x="132683" y="235875"/>
                  </a:lnTo>
                  <a:lnTo>
                    <a:pt x="134434" y="229632"/>
                  </a:lnTo>
                  <a:lnTo>
                    <a:pt x="132200" y="225656"/>
                  </a:lnTo>
                  <a:lnTo>
                    <a:pt x="127102" y="224225"/>
                  </a:lnTo>
                  <a:close/>
                </a:path>
                <a:path w="178435" h="267335">
                  <a:moveTo>
                    <a:pt x="125098" y="251067"/>
                  </a:moveTo>
                  <a:lnTo>
                    <a:pt x="120556" y="251067"/>
                  </a:lnTo>
                  <a:lnTo>
                    <a:pt x="122637" y="252409"/>
                  </a:lnTo>
                  <a:lnTo>
                    <a:pt x="124345" y="254648"/>
                  </a:lnTo>
                  <a:lnTo>
                    <a:pt x="124537" y="255017"/>
                  </a:lnTo>
                  <a:lnTo>
                    <a:pt x="125091" y="256493"/>
                  </a:lnTo>
                  <a:lnTo>
                    <a:pt x="125063" y="256966"/>
                  </a:lnTo>
                  <a:lnTo>
                    <a:pt x="125123" y="254050"/>
                  </a:lnTo>
                  <a:lnTo>
                    <a:pt x="122728" y="251656"/>
                  </a:lnTo>
                  <a:lnTo>
                    <a:pt x="125103" y="251656"/>
                  </a:lnTo>
                  <a:lnTo>
                    <a:pt x="125098" y="251067"/>
                  </a:lnTo>
                  <a:close/>
                </a:path>
                <a:path w="178435" h="267335">
                  <a:moveTo>
                    <a:pt x="125123" y="254050"/>
                  </a:moveTo>
                  <a:lnTo>
                    <a:pt x="125063" y="256966"/>
                  </a:lnTo>
                  <a:lnTo>
                    <a:pt x="125954" y="256966"/>
                  </a:lnTo>
                  <a:lnTo>
                    <a:pt x="125953" y="254881"/>
                  </a:lnTo>
                  <a:lnTo>
                    <a:pt x="125123" y="254050"/>
                  </a:lnTo>
                  <a:close/>
                </a:path>
                <a:path w="178435" h="267335">
                  <a:moveTo>
                    <a:pt x="117948" y="251656"/>
                  </a:moveTo>
                  <a:lnTo>
                    <a:pt x="114771" y="251656"/>
                  </a:lnTo>
                  <a:lnTo>
                    <a:pt x="113589" y="252838"/>
                  </a:lnTo>
                  <a:lnTo>
                    <a:pt x="113190" y="254132"/>
                  </a:lnTo>
                  <a:lnTo>
                    <a:pt x="112896" y="254881"/>
                  </a:lnTo>
                  <a:lnTo>
                    <a:pt x="113776" y="253409"/>
                  </a:lnTo>
                  <a:lnTo>
                    <a:pt x="114767" y="252375"/>
                  </a:lnTo>
                  <a:lnTo>
                    <a:pt x="117948" y="251656"/>
                  </a:lnTo>
                  <a:close/>
                </a:path>
                <a:path w="178435" h="267335">
                  <a:moveTo>
                    <a:pt x="120556" y="251067"/>
                  </a:moveTo>
                  <a:lnTo>
                    <a:pt x="114767" y="252375"/>
                  </a:lnTo>
                  <a:lnTo>
                    <a:pt x="113776" y="253409"/>
                  </a:lnTo>
                  <a:lnTo>
                    <a:pt x="112896" y="254881"/>
                  </a:lnTo>
                  <a:lnTo>
                    <a:pt x="124466" y="254881"/>
                  </a:lnTo>
                  <a:lnTo>
                    <a:pt x="124345" y="254648"/>
                  </a:lnTo>
                  <a:lnTo>
                    <a:pt x="122637" y="252409"/>
                  </a:lnTo>
                  <a:lnTo>
                    <a:pt x="120556" y="251067"/>
                  </a:lnTo>
                  <a:close/>
                </a:path>
                <a:path w="178435" h="267335">
                  <a:moveTo>
                    <a:pt x="125103" y="251656"/>
                  </a:moveTo>
                  <a:lnTo>
                    <a:pt x="122728" y="251656"/>
                  </a:lnTo>
                  <a:lnTo>
                    <a:pt x="125123" y="254050"/>
                  </a:lnTo>
                  <a:lnTo>
                    <a:pt x="125103" y="251656"/>
                  </a:lnTo>
                  <a:close/>
                </a:path>
                <a:path w="178435" h="267335">
                  <a:moveTo>
                    <a:pt x="124538" y="223506"/>
                  </a:moveTo>
                  <a:lnTo>
                    <a:pt x="120561" y="225739"/>
                  </a:lnTo>
                  <a:lnTo>
                    <a:pt x="118742" y="232223"/>
                  </a:lnTo>
                  <a:lnTo>
                    <a:pt x="114587" y="249287"/>
                  </a:lnTo>
                  <a:lnTo>
                    <a:pt x="113589" y="252838"/>
                  </a:lnTo>
                  <a:lnTo>
                    <a:pt x="114771" y="251656"/>
                  </a:lnTo>
                  <a:lnTo>
                    <a:pt x="117948" y="251656"/>
                  </a:lnTo>
                  <a:lnTo>
                    <a:pt x="120556" y="251067"/>
                  </a:lnTo>
                  <a:lnTo>
                    <a:pt x="125098" y="251067"/>
                  </a:lnTo>
                  <a:lnTo>
                    <a:pt x="125146" y="246813"/>
                  </a:lnTo>
                  <a:lnTo>
                    <a:pt x="125271" y="242854"/>
                  </a:lnTo>
                  <a:lnTo>
                    <a:pt x="125517" y="238790"/>
                  </a:lnTo>
                  <a:lnTo>
                    <a:pt x="126602" y="228003"/>
                  </a:lnTo>
                  <a:lnTo>
                    <a:pt x="127102" y="224225"/>
                  </a:lnTo>
                  <a:lnTo>
                    <a:pt x="124538" y="223506"/>
                  </a:lnTo>
                  <a:close/>
                </a:path>
                <a:path w="178435" h="267335">
                  <a:moveTo>
                    <a:pt x="127198" y="223506"/>
                  </a:moveTo>
                  <a:lnTo>
                    <a:pt x="124538" y="223506"/>
                  </a:lnTo>
                  <a:lnTo>
                    <a:pt x="127102" y="224225"/>
                  </a:lnTo>
                  <a:lnTo>
                    <a:pt x="127198" y="223506"/>
                  </a:lnTo>
                  <a:close/>
                </a:path>
                <a:path w="178435" h="267335">
                  <a:moveTo>
                    <a:pt x="171894" y="14414"/>
                  </a:moveTo>
                  <a:lnTo>
                    <a:pt x="139584" y="14414"/>
                  </a:lnTo>
                  <a:lnTo>
                    <a:pt x="143198" y="14655"/>
                  </a:lnTo>
                  <a:lnTo>
                    <a:pt x="148636" y="14937"/>
                  </a:lnTo>
                  <a:lnTo>
                    <a:pt x="150248" y="15149"/>
                  </a:lnTo>
                  <a:lnTo>
                    <a:pt x="163702" y="50807"/>
                  </a:lnTo>
                  <a:lnTo>
                    <a:pt x="162747" y="67985"/>
                  </a:lnTo>
                  <a:lnTo>
                    <a:pt x="162260" y="72939"/>
                  </a:lnTo>
                  <a:lnTo>
                    <a:pt x="159790" y="84471"/>
                  </a:lnTo>
                  <a:lnTo>
                    <a:pt x="158494" y="88405"/>
                  </a:lnTo>
                  <a:lnTo>
                    <a:pt x="152772" y="104305"/>
                  </a:lnTo>
                  <a:lnTo>
                    <a:pt x="151169" y="108821"/>
                  </a:lnTo>
                  <a:lnTo>
                    <a:pt x="149241" y="113845"/>
                  </a:lnTo>
                  <a:lnTo>
                    <a:pt x="138230" y="141512"/>
                  </a:lnTo>
                  <a:lnTo>
                    <a:pt x="153749" y="141503"/>
                  </a:lnTo>
                  <a:lnTo>
                    <a:pt x="162773" y="118808"/>
                  </a:lnTo>
                  <a:lnTo>
                    <a:pt x="164749" y="113638"/>
                  </a:lnTo>
                  <a:lnTo>
                    <a:pt x="167523" y="105851"/>
                  </a:lnTo>
                  <a:lnTo>
                    <a:pt x="172298" y="92600"/>
                  </a:lnTo>
                  <a:lnTo>
                    <a:pt x="173689" y="88379"/>
                  </a:lnTo>
                  <a:lnTo>
                    <a:pt x="176552" y="75008"/>
                  </a:lnTo>
                  <a:lnTo>
                    <a:pt x="177095" y="69502"/>
                  </a:lnTo>
                  <a:lnTo>
                    <a:pt x="178132" y="50807"/>
                  </a:lnTo>
                  <a:lnTo>
                    <a:pt x="178078" y="43502"/>
                  </a:lnTo>
                  <a:lnTo>
                    <a:pt x="177187" y="33563"/>
                  </a:lnTo>
                  <a:lnTo>
                    <a:pt x="176300" y="28615"/>
                  </a:lnTo>
                  <a:lnTo>
                    <a:pt x="172954" y="17092"/>
                  </a:lnTo>
                  <a:lnTo>
                    <a:pt x="171894" y="14414"/>
                  </a:lnTo>
                  <a:close/>
                </a:path>
                <a:path w="178435" h="267335">
                  <a:moveTo>
                    <a:pt x="112568" y="129"/>
                  </a:moveTo>
                  <a:lnTo>
                    <a:pt x="106048" y="227"/>
                  </a:lnTo>
                  <a:lnTo>
                    <a:pt x="52771" y="2537"/>
                  </a:lnTo>
                  <a:lnTo>
                    <a:pt x="46595" y="2961"/>
                  </a:lnTo>
                  <a:lnTo>
                    <a:pt x="33648" y="4244"/>
                  </a:lnTo>
                  <a:lnTo>
                    <a:pt x="29531" y="4552"/>
                  </a:lnTo>
                  <a:lnTo>
                    <a:pt x="21201" y="4878"/>
                  </a:lnTo>
                  <a:lnTo>
                    <a:pt x="19108" y="5016"/>
                  </a:lnTo>
                  <a:lnTo>
                    <a:pt x="15590" y="5556"/>
                  </a:lnTo>
                  <a:lnTo>
                    <a:pt x="11841" y="6031"/>
                  </a:lnTo>
                  <a:lnTo>
                    <a:pt x="10570" y="6233"/>
                  </a:lnTo>
                  <a:lnTo>
                    <a:pt x="6497" y="7266"/>
                  </a:lnTo>
                  <a:lnTo>
                    <a:pt x="4387" y="8291"/>
                  </a:lnTo>
                  <a:lnTo>
                    <a:pt x="0" y="13916"/>
                  </a:lnTo>
                  <a:lnTo>
                    <a:pt x="175" y="16311"/>
                  </a:lnTo>
                  <a:lnTo>
                    <a:pt x="24949" y="48456"/>
                  </a:lnTo>
                  <a:lnTo>
                    <a:pt x="31177" y="43502"/>
                  </a:lnTo>
                  <a:lnTo>
                    <a:pt x="31692" y="38969"/>
                  </a:lnTo>
                  <a:lnTo>
                    <a:pt x="23694" y="28938"/>
                  </a:lnTo>
                  <a:lnTo>
                    <a:pt x="21635" y="26322"/>
                  </a:lnTo>
                  <a:lnTo>
                    <a:pt x="18891" y="22890"/>
                  </a:lnTo>
                  <a:lnTo>
                    <a:pt x="17800" y="21374"/>
                  </a:lnTo>
                  <a:lnTo>
                    <a:pt x="17247" y="20547"/>
                  </a:lnTo>
                  <a:lnTo>
                    <a:pt x="12743" y="20547"/>
                  </a:lnTo>
                  <a:lnTo>
                    <a:pt x="15111" y="16400"/>
                  </a:lnTo>
                  <a:lnTo>
                    <a:pt x="66367" y="16400"/>
                  </a:lnTo>
                  <a:lnTo>
                    <a:pt x="104143" y="14700"/>
                  </a:lnTo>
                  <a:lnTo>
                    <a:pt x="106419" y="14631"/>
                  </a:lnTo>
                  <a:lnTo>
                    <a:pt x="110554" y="14554"/>
                  </a:lnTo>
                  <a:lnTo>
                    <a:pt x="130989" y="14547"/>
                  </a:lnTo>
                  <a:lnTo>
                    <a:pt x="137584" y="14414"/>
                  </a:lnTo>
                  <a:lnTo>
                    <a:pt x="171894" y="14414"/>
                  </a:lnTo>
                  <a:lnTo>
                    <a:pt x="166418" y="7500"/>
                  </a:lnTo>
                  <a:lnTo>
                    <a:pt x="161800" y="4240"/>
                  </a:lnTo>
                  <a:lnTo>
                    <a:pt x="153602" y="977"/>
                  </a:lnTo>
                  <a:lnTo>
                    <a:pt x="150975" y="631"/>
                  </a:lnTo>
                  <a:lnTo>
                    <a:pt x="142652" y="182"/>
                  </a:lnTo>
                  <a:lnTo>
                    <a:pt x="128658" y="182"/>
                  </a:lnTo>
                  <a:lnTo>
                    <a:pt x="112568" y="129"/>
                  </a:lnTo>
                  <a:close/>
                </a:path>
                <a:path w="178435" h="267335">
                  <a:moveTo>
                    <a:pt x="16827" y="19920"/>
                  </a:moveTo>
                  <a:lnTo>
                    <a:pt x="14229" y="20252"/>
                  </a:lnTo>
                  <a:lnTo>
                    <a:pt x="13362" y="20389"/>
                  </a:lnTo>
                  <a:lnTo>
                    <a:pt x="12743" y="20547"/>
                  </a:lnTo>
                  <a:lnTo>
                    <a:pt x="17247" y="20547"/>
                  </a:lnTo>
                  <a:lnTo>
                    <a:pt x="16827" y="19920"/>
                  </a:lnTo>
                  <a:close/>
                </a:path>
                <a:path w="178435" h="267335">
                  <a:moveTo>
                    <a:pt x="15111" y="16400"/>
                  </a:moveTo>
                  <a:lnTo>
                    <a:pt x="15050" y="17713"/>
                  </a:lnTo>
                  <a:lnTo>
                    <a:pt x="14958" y="18167"/>
                  </a:lnTo>
                  <a:lnTo>
                    <a:pt x="13279" y="20319"/>
                  </a:lnTo>
                  <a:lnTo>
                    <a:pt x="12885" y="20511"/>
                  </a:lnTo>
                  <a:lnTo>
                    <a:pt x="13362" y="20389"/>
                  </a:lnTo>
                  <a:lnTo>
                    <a:pt x="14229" y="20252"/>
                  </a:lnTo>
                  <a:lnTo>
                    <a:pt x="16827" y="19920"/>
                  </a:lnTo>
                  <a:lnTo>
                    <a:pt x="15848" y="18456"/>
                  </a:lnTo>
                  <a:lnTo>
                    <a:pt x="15426" y="17713"/>
                  </a:lnTo>
                  <a:lnTo>
                    <a:pt x="15111" y="16400"/>
                  </a:lnTo>
                  <a:close/>
                </a:path>
                <a:path w="178435" h="267335">
                  <a:moveTo>
                    <a:pt x="66367" y="16400"/>
                  </a:moveTo>
                  <a:lnTo>
                    <a:pt x="15111" y="16400"/>
                  </a:lnTo>
                  <a:lnTo>
                    <a:pt x="15426" y="17713"/>
                  </a:lnTo>
                  <a:lnTo>
                    <a:pt x="15941" y="18596"/>
                  </a:lnTo>
                  <a:lnTo>
                    <a:pt x="16827" y="19920"/>
                  </a:lnTo>
                  <a:lnTo>
                    <a:pt x="18133" y="19753"/>
                  </a:lnTo>
                  <a:lnTo>
                    <a:pt x="20584" y="19370"/>
                  </a:lnTo>
                  <a:lnTo>
                    <a:pt x="22331" y="19254"/>
                  </a:lnTo>
                  <a:lnTo>
                    <a:pt x="30331" y="18940"/>
                  </a:lnTo>
                  <a:lnTo>
                    <a:pt x="34930" y="18596"/>
                  </a:lnTo>
                  <a:lnTo>
                    <a:pt x="47779" y="17322"/>
                  </a:lnTo>
                  <a:lnTo>
                    <a:pt x="53576" y="16924"/>
                  </a:lnTo>
                  <a:lnTo>
                    <a:pt x="66367" y="16400"/>
                  </a:lnTo>
                  <a:close/>
                </a:path>
                <a:path w="178435" h="267335">
                  <a:moveTo>
                    <a:pt x="130989" y="14547"/>
                  </a:moveTo>
                  <a:lnTo>
                    <a:pt x="118150" y="14547"/>
                  </a:lnTo>
                  <a:lnTo>
                    <a:pt x="125578" y="14592"/>
                  </a:lnTo>
                  <a:lnTo>
                    <a:pt x="128790" y="14592"/>
                  </a:lnTo>
                  <a:lnTo>
                    <a:pt x="130989" y="14547"/>
                  </a:lnTo>
                  <a:close/>
                </a:path>
                <a:path w="178435" h="267335">
                  <a:moveTo>
                    <a:pt x="139987" y="0"/>
                  </a:moveTo>
                  <a:lnTo>
                    <a:pt x="137726" y="0"/>
                  </a:lnTo>
                  <a:lnTo>
                    <a:pt x="128658" y="182"/>
                  </a:lnTo>
                  <a:lnTo>
                    <a:pt x="142652" y="182"/>
                  </a:lnTo>
                  <a:lnTo>
                    <a:pt x="139987" y="0"/>
                  </a:lnTo>
                  <a:close/>
                </a:path>
              </a:pathLst>
            </a:custGeom>
            <a:solidFill>
              <a:srgbClr val="000000"/>
            </a:solidFill>
          </p:spPr>
          <p:txBody>
            <a:bodyPr wrap="square" lIns="0" tIns="0" rIns="0" bIns="0" rtlCol="0"/>
            <a:lstStyle/>
            <a:p>
              <a:endParaRPr/>
            </a:p>
          </p:txBody>
        </p:sp>
        <p:pic>
          <p:nvPicPr>
            <p:cNvPr id="19" name="object 19"/>
            <p:cNvPicPr/>
            <p:nvPr/>
          </p:nvPicPr>
          <p:blipFill>
            <a:blip r:embed="rId12" cstate="print"/>
            <a:stretch>
              <a:fillRect/>
            </a:stretch>
          </p:blipFill>
          <p:spPr>
            <a:xfrm>
              <a:off x="6047277" y="4711827"/>
              <a:ext cx="230459" cy="66462"/>
            </a:xfrm>
            <a:prstGeom prst="rect">
              <a:avLst/>
            </a:prstGeom>
          </p:spPr>
        </p:pic>
      </p:grpSp>
      <p:pic>
        <p:nvPicPr>
          <p:cNvPr id="20" name="object 20"/>
          <p:cNvPicPr/>
          <p:nvPr/>
        </p:nvPicPr>
        <p:blipFill>
          <a:blip r:embed="rId13" cstate="print"/>
          <a:stretch>
            <a:fillRect/>
          </a:stretch>
        </p:blipFill>
        <p:spPr>
          <a:xfrm>
            <a:off x="5562828" y="3921033"/>
            <a:ext cx="145442" cy="197492"/>
          </a:xfrm>
          <a:prstGeom prst="rect">
            <a:avLst/>
          </a:prstGeom>
        </p:spPr>
      </p:pic>
      <p:pic>
        <p:nvPicPr>
          <p:cNvPr id="21" name="object 21"/>
          <p:cNvPicPr/>
          <p:nvPr/>
        </p:nvPicPr>
        <p:blipFill>
          <a:blip r:embed="rId14" cstate="print"/>
          <a:stretch>
            <a:fillRect/>
          </a:stretch>
        </p:blipFill>
        <p:spPr>
          <a:xfrm>
            <a:off x="5963637" y="3907507"/>
            <a:ext cx="71474" cy="213025"/>
          </a:xfrm>
          <a:prstGeom prst="rect">
            <a:avLst/>
          </a:prstGeom>
        </p:spPr>
      </p:pic>
      <p:pic>
        <p:nvPicPr>
          <p:cNvPr id="22" name="object 22"/>
          <p:cNvPicPr/>
          <p:nvPr/>
        </p:nvPicPr>
        <p:blipFill>
          <a:blip r:embed="rId15" cstate="print"/>
          <a:stretch>
            <a:fillRect/>
          </a:stretch>
        </p:blipFill>
        <p:spPr>
          <a:xfrm>
            <a:off x="6201179" y="3920637"/>
            <a:ext cx="148096" cy="215874"/>
          </a:xfrm>
          <a:prstGeom prst="rect">
            <a:avLst/>
          </a:prstGeom>
        </p:spPr>
      </p:pic>
      <p:sp>
        <p:nvSpPr>
          <p:cNvPr id="23" name="object 23"/>
          <p:cNvSpPr/>
          <p:nvPr/>
        </p:nvSpPr>
        <p:spPr>
          <a:xfrm>
            <a:off x="6542883" y="3937972"/>
            <a:ext cx="209972" cy="219196"/>
          </a:xfrm>
          <a:custGeom>
            <a:avLst/>
            <a:gdLst/>
            <a:ahLst/>
            <a:cxnLst/>
            <a:rect l="l" t="t" r="r" b="b"/>
            <a:pathLst>
              <a:path w="245745" h="256539">
                <a:moveTo>
                  <a:pt x="21671" y="190500"/>
                </a:moveTo>
                <a:lnTo>
                  <a:pt x="17282" y="191770"/>
                </a:lnTo>
                <a:lnTo>
                  <a:pt x="14107" y="196850"/>
                </a:lnTo>
                <a:lnTo>
                  <a:pt x="12823" y="199390"/>
                </a:lnTo>
                <a:lnTo>
                  <a:pt x="1993" y="215900"/>
                </a:lnTo>
                <a:lnTo>
                  <a:pt x="168" y="219710"/>
                </a:lnTo>
                <a:lnTo>
                  <a:pt x="0" y="226060"/>
                </a:lnTo>
                <a:lnTo>
                  <a:pt x="803" y="228600"/>
                </a:lnTo>
                <a:lnTo>
                  <a:pt x="2543" y="231140"/>
                </a:lnTo>
                <a:lnTo>
                  <a:pt x="3223" y="231140"/>
                </a:lnTo>
                <a:lnTo>
                  <a:pt x="5055" y="233680"/>
                </a:lnTo>
                <a:lnTo>
                  <a:pt x="7979" y="236220"/>
                </a:lnTo>
                <a:lnTo>
                  <a:pt x="14696" y="241300"/>
                </a:lnTo>
                <a:lnTo>
                  <a:pt x="18040" y="242570"/>
                </a:lnTo>
                <a:lnTo>
                  <a:pt x="27416" y="247650"/>
                </a:lnTo>
                <a:lnTo>
                  <a:pt x="31388" y="248920"/>
                </a:lnTo>
                <a:lnTo>
                  <a:pt x="45478" y="255270"/>
                </a:lnTo>
                <a:lnTo>
                  <a:pt x="48861" y="256540"/>
                </a:lnTo>
                <a:lnTo>
                  <a:pt x="110836" y="256540"/>
                </a:lnTo>
                <a:lnTo>
                  <a:pt x="119555" y="255270"/>
                </a:lnTo>
                <a:lnTo>
                  <a:pt x="123224" y="254000"/>
                </a:lnTo>
                <a:lnTo>
                  <a:pt x="132393" y="254000"/>
                </a:lnTo>
                <a:lnTo>
                  <a:pt x="141006" y="251460"/>
                </a:lnTo>
                <a:lnTo>
                  <a:pt x="144592" y="251460"/>
                </a:lnTo>
                <a:lnTo>
                  <a:pt x="151244" y="248920"/>
                </a:lnTo>
                <a:lnTo>
                  <a:pt x="153762" y="248920"/>
                </a:lnTo>
                <a:lnTo>
                  <a:pt x="165293" y="243840"/>
                </a:lnTo>
                <a:lnTo>
                  <a:pt x="168499" y="242570"/>
                </a:lnTo>
                <a:lnTo>
                  <a:pt x="57370" y="242570"/>
                </a:lnTo>
                <a:lnTo>
                  <a:pt x="52509" y="241300"/>
                </a:lnTo>
                <a:lnTo>
                  <a:pt x="49911" y="241300"/>
                </a:lnTo>
                <a:lnTo>
                  <a:pt x="42257" y="237490"/>
                </a:lnTo>
                <a:lnTo>
                  <a:pt x="36927" y="236220"/>
                </a:lnTo>
                <a:lnTo>
                  <a:pt x="33356" y="234950"/>
                </a:lnTo>
                <a:lnTo>
                  <a:pt x="25024" y="229870"/>
                </a:lnTo>
                <a:lnTo>
                  <a:pt x="22139" y="228600"/>
                </a:lnTo>
                <a:lnTo>
                  <a:pt x="17302" y="224790"/>
                </a:lnTo>
                <a:lnTo>
                  <a:pt x="15274" y="223520"/>
                </a:lnTo>
                <a:lnTo>
                  <a:pt x="14466" y="223520"/>
                </a:lnTo>
                <a:lnTo>
                  <a:pt x="14117" y="222250"/>
                </a:lnTo>
                <a:lnTo>
                  <a:pt x="15280" y="222250"/>
                </a:lnTo>
                <a:lnTo>
                  <a:pt x="25126" y="207010"/>
                </a:lnTo>
                <a:lnTo>
                  <a:pt x="29860" y="198120"/>
                </a:lnTo>
                <a:lnTo>
                  <a:pt x="28616" y="194310"/>
                </a:lnTo>
                <a:lnTo>
                  <a:pt x="21671" y="190500"/>
                </a:lnTo>
                <a:close/>
              </a:path>
              <a:path w="245745" h="256539">
                <a:moveTo>
                  <a:pt x="207312" y="0"/>
                </a:moveTo>
                <a:lnTo>
                  <a:pt x="158667" y="0"/>
                </a:lnTo>
                <a:lnTo>
                  <a:pt x="150936" y="1270"/>
                </a:lnTo>
                <a:lnTo>
                  <a:pt x="146808" y="1270"/>
                </a:lnTo>
                <a:lnTo>
                  <a:pt x="140086" y="3810"/>
                </a:lnTo>
                <a:lnTo>
                  <a:pt x="137995" y="5080"/>
                </a:lnTo>
                <a:lnTo>
                  <a:pt x="130970" y="10160"/>
                </a:lnTo>
                <a:lnTo>
                  <a:pt x="124780" y="13970"/>
                </a:lnTo>
                <a:lnTo>
                  <a:pt x="122596" y="15239"/>
                </a:lnTo>
                <a:lnTo>
                  <a:pt x="116970" y="20320"/>
                </a:lnTo>
                <a:lnTo>
                  <a:pt x="112735" y="26670"/>
                </a:lnTo>
                <a:lnTo>
                  <a:pt x="108074" y="33020"/>
                </a:lnTo>
                <a:lnTo>
                  <a:pt x="106649" y="34289"/>
                </a:lnTo>
                <a:lnTo>
                  <a:pt x="103648" y="39370"/>
                </a:lnTo>
                <a:lnTo>
                  <a:pt x="102685" y="41910"/>
                </a:lnTo>
                <a:lnTo>
                  <a:pt x="99317" y="52070"/>
                </a:lnTo>
                <a:lnTo>
                  <a:pt x="98257" y="54610"/>
                </a:lnTo>
                <a:lnTo>
                  <a:pt x="96078" y="63500"/>
                </a:lnTo>
                <a:lnTo>
                  <a:pt x="95140" y="68580"/>
                </a:lnTo>
                <a:lnTo>
                  <a:pt x="93656" y="76200"/>
                </a:lnTo>
                <a:lnTo>
                  <a:pt x="93046" y="80010"/>
                </a:lnTo>
                <a:lnTo>
                  <a:pt x="92791" y="81280"/>
                </a:lnTo>
                <a:lnTo>
                  <a:pt x="92457" y="86360"/>
                </a:lnTo>
                <a:lnTo>
                  <a:pt x="92457" y="88900"/>
                </a:lnTo>
                <a:lnTo>
                  <a:pt x="92621" y="95250"/>
                </a:lnTo>
                <a:lnTo>
                  <a:pt x="92649" y="140970"/>
                </a:lnTo>
                <a:lnTo>
                  <a:pt x="102815" y="167640"/>
                </a:lnTo>
                <a:lnTo>
                  <a:pt x="104664" y="167640"/>
                </a:lnTo>
                <a:lnTo>
                  <a:pt x="107673" y="168910"/>
                </a:lnTo>
                <a:lnTo>
                  <a:pt x="109326" y="170180"/>
                </a:lnTo>
                <a:lnTo>
                  <a:pt x="110408" y="170180"/>
                </a:lnTo>
                <a:lnTo>
                  <a:pt x="112186" y="171450"/>
                </a:lnTo>
                <a:lnTo>
                  <a:pt x="113134" y="171450"/>
                </a:lnTo>
                <a:lnTo>
                  <a:pt x="116453" y="172720"/>
                </a:lnTo>
                <a:lnTo>
                  <a:pt x="118139" y="172720"/>
                </a:lnTo>
                <a:lnTo>
                  <a:pt x="124917" y="173990"/>
                </a:lnTo>
                <a:lnTo>
                  <a:pt x="127209" y="173990"/>
                </a:lnTo>
                <a:lnTo>
                  <a:pt x="132214" y="175260"/>
                </a:lnTo>
                <a:lnTo>
                  <a:pt x="133355" y="175260"/>
                </a:lnTo>
                <a:lnTo>
                  <a:pt x="137181" y="176530"/>
                </a:lnTo>
                <a:lnTo>
                  <a:pt x="140214" y="177800"/>
                </a:lnTo>
                <a:lnTo>
                  <a:pt x="150693" y="181610"/>
                </a:lnTo>
                <a:lnTo>
                  <a:pt x="154965" y="184150"/>
                </a:lnTo>
                <a:lnTo>
                  <a:pt x="155986" y="184150"/>
                </a:lnTo>
                <a:lnTo>
                  <a:pt x="159340" y="186690"/>
                </a:lnTo>
                <a:lnTo>
                  <a:pt x="163643" y="189230"/>
                </a:lnTo>
                <a:lnTo>
                  <a:pt x="165736" y="190500"/>
                </a:lnTo>
                <a:lnTo>
                  <a:pt x="169732" y="193040"/>
                </a:lnTo>
                <a:lnTo>
                  <a:pt x="170461" y="193040"/>
                </a:lnTo>
                <a:lnTo>
                  <a:pt x="174087" y="195580"/>
                </a:lnTo>
                <a:lnTo>
                  <a:pt x="177789" y="199390"/>
                </a:lnTo>
                <a:lnTo>
                  <a:pt x="180821" y="201930"/>
                </a:lnTo>
                <a:lnTo>
                  <a:pt x="181396" y="203200"/>
                </a:lnTo>
                <a:lnTo>
                  <a:pt x="181541" y="203200"/>
                </a:lnTo>
                <a:lnTo>
                  <a:pt x="182465" y="204470"/>
                </a:lnTo>
                <a:lnTo>
                  <a:pt x="183201" y="208280"/>
                </a:lnTo>
                <a:lnTo>
                  <a:pt x="183704" y="213360"/>
                </a:lnTo>
                <a:lnTo>
                  <a:pt x="183595" y="215900"/>
                </a:lnTo>
                <a:lnTo>
                  <a:pt x="183103" y="217170"/>
                </a:lnTo>
                <a:lnTo>
                  <a:pt x="182571" y="217170"/>
                </a:lnTo>
                <a:lnTo>
                  <a:pt x="179529" y="219710"/>
                </a:lnTo>
                <a:lnTo>
                  <a:pt x="177139" y="222250"/>
                </a:lnTo>
                <a:lnTo>
                  <a:pt x="175234" y="223520"/>
                </a:lnTo>
                <a:lnTo>
                  <a:pt x="171833" y="226060"/>
                </a:lnTo>
                <a:lnTo>
                  <a:pt x="170262" y="226060"/>
                </a:lnTo>
                <a:lnTo>
                  <a:pt x="162877" y="229870"/>
                </a:lnTo>
                <a:lnTo>
                  <a:pt x="159896" y="231140"/>
                </a:lnTo>
                <a:lnTo>
                  <a:pt x="148963" y="234950"/>
                </a:lnTo>
                <a:lnTo>
                  <a:pt x="146804" y="236220"/>
                </a:lnTo>
                <a:lnTo>
                  <a:pt x="141390" y="237490"/>
                </a:lnTo>
                <a:lnTo>
                  <a:pt x="138222" y="237490"/>
                </a:lnTo>
                <a:lnTo>
                  <a:pt x="130444" y="238760"/>
                </a:lnTo>
                <a:lnTo>
                  <a:pt x="128503" y="240030"/>
                </a:lnTo>
                <a:lnTo>
                  <a:pt x="117671" y="240030"/>
                </a:lnTo>
                <a:lnTo>
                  <a:pt x="109159" y="241300"/>
                </a:lnTo>
                <a:lnTo>
                  <a:pt x="106955" y="242570"/>
                </a:lnTo>
                <a:lnTo>
                  <a:pt x="168499" y="242570"/>
                </a:lnTo>
                <a:lnTo>
                  <a:pt x="176719" y="238760"/>
                </a:lnTo>
                <a:lnTo>
                  <a:pt x="178733" y="238760"/>
                </a:lnTo>
                <a:lnTo>
                  <a:pt x="183531" y="234950"/>
                </a:lnTo>
                <a:lnTo>
                  <a:pt x="186085" y="233680"/>
                </a:lnTo>
                <a:lnTo>
                  <a:pt x="189191" y="231140"/>
                </a:lnTo>
                <a:lnTo>
                  <a:pt x="193394" y="227330"/>
                </a:lnTo>
                <a:lnTo>
                  <a:pt x="195013" y="226060"/>
                </a:lnTo>
                <a:lnTo>
                  <a:pt x="198069" y="218440"/>
                </a:lnTo>
                <a:lnTo>
                  <a:pt x="198200" y="215900"/>
                </a:lnTo>
                <a:lnTo>
                  <a:pt x="198158" y="213360"/>
                </a:lnTo>
                <a:lnTo>
                  <a:pt x="197403" y="204470"/>
                </a:lnTo>
                <a:lnTo>
                  <a:pt x="196208" y="200660"/>
                </a:lnTo>
                <a:lnTo>
                  <a:pt x="193753" y="195580"/>
                </a:lnTo>
                <a:lnTo>
                  <a:pt x="192843" y="194310"/>
                </a:lnTo>
                <a:lnTo>
                  <a:pt x="191195" y="191770"/>
                </a:lnTo>
                <a:lnTo>
                  <a:pt x="187384" y="187960"/>
                </a:lnTo>
                <a:lnTo>
                  <a:pt x="183081" y="185420"/>
                </a:lnTo>
                <a:lnTo>
                  <a:pt x="178490" y="181610"/>
                </a:lnTo>
                <a:lnTo>
                  <a:pt x="177432" y="180340"/>
                </a:lnTo>
                <a:lnTo>
                  <a:pt x="173098" y="177800"/>
                </a:lnTo>
                <a:lnTo>
                  <a:pt x="171281" y="177800"/>
                </a:lnTo>
                <a:lnTo>
                  <a:pt x="165328" y="173990"/>
                </a:lnTo>
                <a:lnTo>
                  <a:pt x="163252" y="172720"/>
                </a:lnTo>
                <a:lnTo>
                  <a:pt x="162027" y="171450"/>
                </a:lnTo>
                <a:lnTo>
                  <a:pt x="157059" y="168910"/>
                </a:lnTo>
                <a:lnTo>
                  <a:pt x="153121" y="166370"/>
                </a:lnTo>
                <a:lnTo>
                  <a:pt x="145069" y="163830"/>
                </a:lnTo>
                <a:lnTo>
                  <a:pt x="141465" y="162560"/>
                </a:lnTo>
                <a:lnTo>
                  <a:pt x="136447" y="161289"/>
                </a:lnTo>
                <a:lnTo>
                  <a:pt x="134894" y="161289"/>
                </a:lnTo>
                <a:lnTo>
                  <a:pt x="127020" y="160020"/>
                </a:lnTo>
                <a:lnTo>
                  <a:pt x="121064" y="158750"/>
                </a:lnTo>
                <a:lnTo>
                  <a:pt x="119127" y="158750"/>
                </a:lnTo>
                <a:lnTo>
                  <a:pt x="117631" y="157480"/>
                </a:lnTo>
                <a:lnTo>
                  <a:pt x="115670" y="156210"/>
                </a:lnTo>
                <a:lnTo>
                  <a:pt x="114847" y="156210"/>
                </a:lnTo>
                <a:lnTo>
                  <a:pt x="110868" y="154939"/>
                </a:lnTo>
                <a:lnTo>
                  <a:pt x="110384" y="154939"/>
                </a:lnTo>
                <a:lnTo>
                  <a:pt x="109194" y="153670"/>
                </a:lnTo>
                <a:lnTo>
                  <a:pt x="108087" y="152400"/>
                </a:lnTo>
                <a:lnTo>
                  <a:pt x="107180" y="149860"/>
                </a:lnTo>
                <a:lnTo>
                  <a:pt x="107106" y="148589"/>
                </a:lnTo>
                <a:lnTo>
                  <a:pt x="106997" y="138430"/>
                </a:lnTo>
                <a:lnTo>
                  <a:pt x="107029" y="95250"/>
                </a:lnTo>
                <a:lnTo>
                  <a:pt x="106874" y="88900"/>
                </a:lnTo>
                <a:lnTo>
                  <a:pt x="106874" y="86360"/>
                </a:lnTo>
                <a:lnTo>
                  <a:pt x="107127" y="83820"/>
                </a:lnTo>
                <a:lnTo>
                  <a:pt x="107332" y="81280"/>
                </a:lnTo>
                <a:lnTo>
                  <a:pt x="107928" y="78739"/>
                </a:lnTo>
                <a:lnTo>
                  <a:pt x="109251" y="71120"/>
                </a:lnTo>
                <a:lnTo>
                  <a:pt x="110117" y="67310"/>
                </a:lnTo>
                <a:lnTo>
                  <a:pt x="112113" y="59689"/>
                </a:lnTo>
                <a:lnTo>
                  <a:pt x="113063" y="55880"/>
                </a:lnTo>
                <a:lnTo>
                  <a:pt x="116001" y="48260"/>
                </a:lnTo>
                <a:lnTo>
                  <a:pt x="116751" y="45720"/>
                </a:lnTo>
                <a:lnTo>
                  <a:pt x="118720" y="41910"/>
                </a:lnTo>
                <a:lnTo>
                  <a:pt x="119799" y="40639"/>
                </a:lnTo>
                <a:lnTo>
                  <a:pt x="123560" y="35560"/>
                </a:lnTo>
                <a:lnTo>
                  <a:pt x="126224" y="33020"/>
                </a:lnTo>
                <a:lnTo>
                  <a:pt x="128052" y="30480"/>
                </a:lnTo>
                <a:lnTo>
                  <a:pt x="128996" y="29210"/>
                </a:lnTo>
                <a:lnTo>
                  <a:pt x="131398" y="26670"/>
                </a:lnTo>
                <a:lnTo>
                  <a:pt x="132981" y="25400"/>
                </a:lnTo>
                <a:lnTo>
                  <a:pt x="139903" y="21589"/>
                </a:lnTo>
                <a:lnTo>
                  <a:pt x="145037" y="17780"/>
                </a:lnTo>
                <a:lnTo>
                  <a:pt x="146544" y="17780"/>
                </a:lnTo>
                <a:lnTo>
                  <a:pt x="150794" y="15239"/>
                </a:lnTo>
                <a:lnTo>
                  <a:pt x="153733" y="15239"/>
                </a:lnTo>
                <a:lnTo>
                  <a:pt x="159339" y="13970"/>
                </a:lnTo>
                <a:lnTo>
                  <a:pt x="240081" y="13970"/>
                </a:lnTo>
                <a:lnTo>
                  <a:pt x="237195" y="10160"/>
                </a:lnTo>
                <a:lnTo>
                  <a:pt x="230516" y="5080"/>
                </a:lnTo>
                <a:lnTo>
                  <a:pt x="228445" y="3810"/>
                </a:lnTo>
                <a:lnTo>
                  <a:pt x="223339" y="2539"/>
                </a:lnTo>
                <a:lnTo>
                  <a:pt x="219425" y="2539"/>
                </a:lnTo>
                <a:lnTo>
                  <a:pt x="215371" y="1270"/>
                </a:lnTo>
                <a:lnTo>
                  <a:pt x="207312" y="0"/>
                </a:lnTo>
                <a:close/>
              </a:path>
              <a:path w="245745" h="256539">
                <a:moveTo>
                  <a:pt x="14829" y="222953"/>
                </a:moveTo>
                <a:lnTo>
                  <a:pt x="14480" y="223498"/>
                </a:lnTo>
                <a:lnTo>
                  <a:pt x="15274" y="223520"/>
                </a:lnTo>
                <a:lnTo>
                  <a:pt x="14829" y="222953"/>
                </a:lnTo>
                <a:close/>
              </a:path>
              <a:path w="245745" h="256539">
                <a:moveTo>
                  <a:pt x="14278" y="222250"/>
                </a:moveTo>
                <a:lnTo>
                  <a:pt x="14117" y="222250"/>
                </a:lnTo>
                <a:lnTo>
                  <a:pt x="14480" y="223498"/>
                </a:lnTo>
                <a:lnTo>
                  <a:pt x="14829" y="222953"/>
                </a:lnTo>
                <a:lnTo>
                  <a:pt x="14278" y="222250"/>
                </a:lnTo>
                <a:close/>
              </a:path>
              <a:path w="245745" h="256539">
                <a:moveTo>
                  <a:pt x="15280" y="222250"/>
                </a:moveTo>
                <a:lnTo>
                  <a:pt x="14278" y="222250"/>
                </a:lnTo>
                <a:lnTo>
                  <a:pt x="14829" y="222953"/>
                </a:lnTo>
                <a:lnTo>
                  <a:pt x="15280" y="222250"/>
                </a:lnTo>
                <a:close/>
              </a:path>
              <a:path w="245745" h="256539">
                <a:moveTo>
                  <a:pt x="240081" y="13970"/>
                </a:moveTo>
                <a:lnTo>
                  <a:pt x="194895" y="13970"/>
                </a:lnTo>
                <a:lnTo>
                  <a:pt x="203422" y="15239"/>
                </a:lnTo>
                <a:lnTo>
                  <a:pt x="213164" y="15239"/>
                </a:lnTo>
                <a:lnTo>
                  <a:pt x="216606" y="16510"/>
                </a:lnTo>
                <a:lnTo>
                  <a:pt x="220408" y="16510"/>
                </a:lnTo>
                <a:lnTo>
                  <a:pt x="223617" y="17780"/>
                </a:lnTo>
                <a:lnTo>
                  <a:pt x="224116" y="17780"/>
                </a:lnTo>
                <a:lnTo>
                  <a:pt x="226298" y="19050"/>
                </a:lnTo>
                <a:lnTo>
                  <a:pt x="229529" y="24130"/>
                </a:lnTo>
                <a:lnTo>
                  <a:pt x="230695" y="26670"/>
                </a:lnTo>
                <a:lnTo>
                  <a:pt x="230748" y="27939"/>
                </a:lnTo>
                <a:lnTo>
                  <a:pt x="230889" y="46989"/>
                </a:lnTo>
                <a:lnTo>
                  <a:pt x="234115" y="49530"/>
                </a:lnTo>
                <a:lnTo>
                  <a:pt x="242073" y="49530"/>
                </a:lnTo>
                <a:lnTo>
                  <a:pt x="245297" y="46989"/>
                </a:lnTo>
                <a:lnTo>
                  <a:pt x="245201" y="26670"/>
                </a:lnTo>
                <a:lnTo>
                  <a:pt x="244998" y="25400"/>
                </a:lnTo>
                <a:lnTo>
                  <a:pt x="244647" y="22860"/>
                </a:lnTo>
                <a:lnTo>
                  <a:pt x="242006" y="16510"/>
                </a:lnTo>
                <a:lnTo>
                  <a:pt x="240081" y="13970"/>
                </a:lnTo>
                <a:close/>
              </a:path>
            </a:pathLst>
          </a:custGeom>
          <a:solidFill>
            <a:srgbClr val="000000"/>
          </a:solidFill>
        </p:spPr>
        <p:txBody>
          <a:bodyPr wrap="square" lIns="0" tIns="0" rIns="0" bIns="0" rtlCol="0"/>
          <a:lstStyle/>
          <a:p>
            <a:endParaRPr/>
          </a:p>
        </p:txBody>
      </p:sp>
      <p:pic>
        <p:nvPicPr>
          <p:cNvPr id="24" name="object 24"/>
          <p:cNvPicPr/>
          <p:nvPr/>
        </p:nvPicPr>
        <p:blipFill>
          <a:blip r:embed="rId16" cstate="print"/>
          <a:stretch>
            <a:fillRect/>
          </a:stretch>
        </p:blipFill>
        <p:spPr>
          <a:xfrm>
            <a:off x="460368" y="1657641"/>
            <a:ext cx="168195" cy="258260"/>
          </a:xfrm>
          <a:prstGeom prst="rect">
            <a:avLst/>
          </a:prstGeom>
        </p:spPr>
      </p:pic>
      <p:pic>
        <p:nvPicPr>
          <p:cNvPr id="25" name="object 25"/>
          <p:cNvPicPr/>
          <p:nvPr/>
        </p:nvPicPr>
        <p:blipFill>
          <a:blip r:embed="rId17" cstate="print"/>
          <a:stretch>
            <a:fillRect/>
          </a:stretch>
        </p:blipFill>
        <p:spPr>
          <a:xfrm>
            <a:off x="452803" y="2084607"/>
            <a:ext cx="157485" cy="268025"/>
          </a:xfrm>
          <a:prstGeom prst="rect">
            <a:avLst/>
          </a:prstGeom>
        </p:spPr>
      </p:pic>
      <p:pic>
        <p:nvPicPr>
          <p:cNvPr id="26" name="object 26"/>
          <p:cNvPicPr/>
          <p:nvPr/>
        </p:nvPicPr>
        <p:blipFill>
          <a:blip r:embed="rId18" cstate="print"/>
          <a:stretch>
            <a:fillRect/>
          </a:stretch>
        </p:blipFill>
        <p:spPr>
          <a:xfrm>
            <a:off x="426544" y="2468399"/>
            <a:ext cx="124422" cy="204545"/>
          </a:xfrm>
          <a:prstGeom prst="rect">
            <a:avLst/>
          </a:prstGeom>
        </p:spPr>
      </p:pic>
      <p:sp>
        <p:nvSpPr>
          <p:cNvPr id="27" name="object 27"/>
          <p:cNvSpPr/>
          <p:nvPr/>
        </p:nvSpPr>
        <p:spPr>
          <a:xfrm>
            <a:off x="953230" y="1323343"/>
            <a:ext cx="143779" cy="219196"/>
          </a:xfrm>
          <a:custGeom>
            <a:avLst/>
            <a:gdLst/>
            <a:ahLst/>
            <a:cxnLst/>
            <a:rect l="l" t="t" r="r" b="b"/>
            <a:pathLst>
              <a:path w="168275" h="256539">
                <a:moveTo>
                  <a:pt x="28961" y="217169"/>
                </a:moveTo>
                <a:lnTo>
                  <a:pt x="24468" y="217169"/>
                </a:lnTo>
                <a:lnTo>
                  <a:pt x="19870" y="219710"/>
                </a:lnTo>
                <a:lnTo>
                  <a:pt x="18478" y="220979"/>
                </a:lnTo>
                <a:lnTo>
                  <a:pt x="5949" y="228600"/>
                </a:lnTo>
                <a:lnTo>
                  <a:pt x="3530" y="229869"/>
                </a:lnTo>
                <a:lnTo>
                  <a:pt x="0" y="238760"/>
                </a:lnTo>
                <a:lnTo>
                  <a:pt x="739" y="241300"/>
                </a:lnTo>
                <a:lnTo>
                  <a:pt x="5127" y="250189"/>
                </a:lnTo>
                <a:lnTo>
                  <a:pt x="10706" y="254000"/>
                </a:lnTo>
                <a:lnTo>
                  <a:pt x="16327" y="256539"/>
                </a:lnTo>
                <a:lnTo>
                  <a:pt x="54355" y="256539"/>
                </a:lnTo>
                <a:lnTo>
                  <a:pt x="58074" y="255269"/>
                </a:lnTo>
                <a:lnTo>
                  <a:pt x="59976" y="255269"/>
                </a:lnTo>
                <a:lnTo>
                  <a:pt x="66420" y="252729"/>
                </a:lnTo>
                <a:lnTo>
                  <a:pt x="69209" y="251460"/>
                </a:lnTo>
                <a:lnTo>
                  <a:pt x="74901" y="250189"/>
                </a:lnTo>
                <a:lnTo>
                  <a:pt x="77659" y="250189"/>
                </a:lnTo>
                <a:lnTo>
                  <a:pt x="79145" y="248919"/>
                </a:lnTo>
                <a:lnTo>
                  <a:pt x="84641" y="247650"/>
                </a:lnTo>
                <a:lnTo>
                  <a:pt x="88455" y="245110"/>
                </a:lnTo>
                <a:lnTo>
                  <a:pt x="93805" y="242569"/>
                </a:lnTo>
                <a:lnTo>
                  <a:pt x="19079" y="242569"/>
                </a:lnTo>
                <a:lnTo>
                  <a:pt x="16132" y="240029"/>
                </a:lnTo>
                <a:lnTo>
                  <a:pt x="14913" y="240029"/>
                </a:lnTo>
                <a:lnTo>
                  <a:pt x="15364" y="238878"/>
                </a:lnTo>
                <a:lnTo>
                  <a:pt x="16219" y="238760"/>
                </a:lnTo>
                <a:lnTo>
                  <a:pt x="17524" y="237489"/>
                </a:lnTo>
                <a:lnTo>
                  <a:pt x="26105" y="233679"/>
                </a:lnTo>
                <a:lnTo>
                  <a:pt x="27688" y="232410"/>
                </a:lnTo>
                <a:lnTo>
                  <a:pt x="32747" y="228600"/>
                </a:lnTo>
                <a:lnTo>
                  <a:pt x="33533" y="223519"/>
                </a:lnTo>
                <a:lnTo>
                  <a:pt x="28961" y="217169"/>
                </a:lnTo>
                <a:close/>
              </a:path>
              <a:path w="168275" h="256539">
                <a:moveTo>
                  <a:pt x="163038" y="1269"/>
                </a:moveTo>
                <a:lnTo>
                  <a:pt x="101661" y="1269"/>
                </a:lnTo>
                <a:lnTo>
                  <a:pt x="91560" y="3810"/>
                </a:lnTo>
                <a:lnTo>
                  <a:pt x="90171" y="5079"/>
                </a:lnTo>
                <a:lnTo>
                  <a:pt x="83703" y="6350"/>
                </a:lnTo>
                <a:lnTo>
                  <a:pt x="81908" y="7619"/>
                </a:lnTo>
                <a:lnTo>
                  <a:pt x="76232" y="10160"/>
                </a:lnTo>
                <a:lnTo>
                  <a:pt x="71144" y="12700"/>
                </a:lnTo>
                <a:lnTo>
                  <a:pt x="64454" y="19050"/>
                </a:lnTo>
                <a:lnTo>
                  <a:pt x="63048" y="20319"/>
                </a:lnTo>
                <a:lnTo>
                  <a:pt x="58608" y="26669"/>
                </a:lnTo>
                <a:lnTo>
                  <a:pt x="55426" y="31750"/>
                </a:lnTo>
                <a:lnTo>
                  <a:pt x="52118" y="40639"/>
                </a:lnTo>
                <a:lnTo>
                  <a:pt x="51285" y="43179"/>
                </a:lnTo>
                <a:lnTo>
                  <a:pt x="50414" y="48260"/>
                </a:lnTo>
                <a:lnTo>
                  <a:pt x="50274" y="48260"/>
                </a:lnTo>
                <a:lnTo>
                  <a:pt x="50055" y="50800"/>
                </a:lnTo>
                <a:lnTo>
                  <a:pt x="49752" y="55879"/>
                </a:lnTo>
                <a:lnTo>
                  <a:pt x="48751" y="66039"/>
                </a:lnTo>
                <a:lnTo>
                  <a:pt x="48647" y="96519"/>
                </a:lnTo>
                <a:lnTo>
                  <a:pt x="48728" y="97789"/>
                </a:lnTo>
                <a:lnTo>
                  <a:pt x="48821" y="100329"/>
                </a:lnTo>
                <a:lnTo>
                  <a:pt x="77085" y="128269"/>
                </a:lnTo>
                <a:lnTo>
                  <a:pt x="81525" y="128269"/>
                </a:lnTo>
                <a:lnTo>
                  <a:pt x="88281" y="129539"/>
                </a:lnTo>
                <a:lnTo>
                  <a:pt x="108364" y="129539"/>
                </a:lnTo>
                <a:lnTo>
                  <a:pt x="116047" y="130810"/>
                </a:lnTo>
                <a:lnTo>
                  <a:pt x="119504" y="130810"/>
                </a:lnTo>
                <a:lnTo>
                  <a:pt x="121982" y="132079"/>
                </a:lnTo>
                <a:lnTo>
                  <a:pt x="128818" y="134619"/>
                </a:lnTo>
                <a:lnTo>
                  <a:pt x="131752" y="135889"/>
                </a:lnTo>
                <a:lnTo>
                  <a:pt x="135650" y="138429"/>
                </a:lnTo>
                <a:lnTo>
                  <a:pt x="137839" y="142239"/>
                </a:lnTo>
                <a:lnTo>
                  <a:pt x="139956" y="146050"/>
                </a:lnTo>
                <a:lnTo>
                  <a:pt x="140233" y="146050"/>
                </a:lnTo>
                <a:lnTo>
                  <a:pt x="140784" y="148589"/>
                </a:lnTo>
                <a:lnTo>
                  <a:pt x="141477" y="151129"/>
                </a:lnTo>
                <a:lnTo>
                  <a:pt x="142436" y="154939"/>
                </a:lnTo>
                <a:lnTo>
                  <a:pt x="142862" y="156210"/>
                </a:lnTo>
                <a:lnTo>
                  <a:pt x="143085" y="158750"/>
                </a:lnTo>
                <a:lnTo>
                  <a:pt x="143196" y="161289"/>
                </a:lnTo>
                <a:lnTo>
                  <a:pt x="143029" y="166369"/>
                </a:lnTo>
                <a:lnTo>
                  <a:pt x="143029" y="168910"/>
                </a:lnTo>
                <a:lnTo>
                  <a:pt x="143409" y="173989"/>
                </a:lnTo>
                <a:lnTo>
                  <a:pt x="143373" y="175260"/>
                </a:lnTo>
                <a:lnTo>
                  <a:pt x="142893" y="176529"/>
                </a:lnTo>
                <a:lnTo>
                  <a:pt x="142103" y="179069"/>
                </a:lnTo>
                <a:lnTo>
                  <a:pt x="138970" y="184150"/>
                </a:lnTo>
                <a:lnTo>
                  <a:pt x="136802" y="187960"/>
                </a:lnTo>
                <a:lnTo>
                  <a:pt x="134486" y="190500"/>
                </a:lnTo>
                <a:lnTo>
                  <a:pt x="129466" y="196850"/>
                </a:lnTo>
                <a:lnTo>
                  <a:pt x="126333" y="200660"/>
                </a:lnTo>
                <a:lnTo>
                  <a:pt x="119557" y="205739"/>
                </a:lnTo>
                <a:lnTo>
                  <a:pt x="117589" y="208279"/>
                </a:lnTo>
                <a:lnTo>
                  <a:pt x="107150" y="215900"/>
                </a:lnTo>
                <a:lnTo>
                  <a:pt x="103778" y="219710"/>
                </a:lnTo>
                <a:lnTo>
                  <a:pt x="101656" y="220979"/>
                </a:lnTo>
                <a:lnTo>
                  <a:pt x="95870" y="224789"/>
                </a:lnTo>
                <a:lnTo>
                  <a:pt x="91876" y="227329"/>
                </a:lnTo>
                <a:lnTo>
                  <a:pt x="82159" y="232410"/>
                </a:lnTo>
                <a:lnTo>
                  <a:pt x="78824" y="233679"/>
                </a:lnTo>
                <a:lnTo>
                  <a:pt x="74566" y="236219"/>
                </a:lnTo>
                <a:lnTo>
                  <a:pt x="70544" y="236219"/>
                </a:lnTo>
                <a:lnTo>
                  <a:pt x="65514" y="237489"/>
                </a:lnTo>
                <a:lnTo>
                  <a:pt x="63129" y="238760"/>
                </a:lnTo>
                <a:lnTo>
                  <a:pt x="56105" y="241300"/>
                </a:lnTo>
                <a:lnTo>
                  <a:pt x="52273" y="241300"/>
                </a:lnTo>
                <a:lnTo>
                  <a:pt x="51499" y="242569"/>
                </a:lnTo>
                <a:lnTo>
                  <a:pt x="93805" y="242569"/>
                </a:lnTo>
                <a:lnTo>
                  <a:pt x="99156" y="240029"/>
                </a:lnTo>
                <a:lnTo>
                  <a:pt x="103592" y="237489"/>
                </a:lnTo>
                <a:lnTo>
                  <a:pt x="110248" y="232410"/>
                </a:lnTo>
                <a:lnTo>
                  <a:pt x="112620" y="231139"/>
                </a:lnTo>
                <a:lnTo>
                  <a:pt x="120752" y="223519"/>
                </a:lnTo>
                <a:lnTo>
                  <a:pt x="126848" y="218439"/>
                </a:lnTo>
                <a:lnTo>
                  <a:pt x="129023" y="217169"/>
                </a:lnTo>
                <a:lnTo>
                  <a:pt x="136518" y="210819"/>
                </a:lnTo>
                <a:lnTo>
                  <a:pt x="157781" y="176529"/>
                </a:lnTo>
                <a:lnTo>
                  <a:pt x="157867" y="173989"/>
                </a:lnTo>
                <a:lnTo>
                  <a:pt x="157524" y="168910"/>
                </a:lnTo>
                <a:lnTo>
                  <a:pt x="157454" y="166369"/>
                </a:lnTo>
                <a:lnTo>
                  <a:pt x="157619" y="161289"/>
                </a:lnTo>
                <a:lnTo>
                  <a:pt x="157619" y="158750"/>
                </a:lnTo>
                <a:lnTo>
                  <a:pt x="139222" y="123189"/>
                </a:lnTo>
                <a:lnTo>
                  <a:pt x="125557" y="118110"/>
                </a:lnTo>
                <a:lnTo>
                  <a:pt x="122317" y="116839"/>
                </a:lnTo>
                <a:lnTo>
                  <a:pt x="116428" y="116839"/>
                </a:lnTo>
                <a:lnTo>
                  <a:pt x="109644" y="115569"/>
                </a:lnTo>
                <a:lnTo>
                  <a:pt x="88888" y="115569"/>
                </a:lnTo>
                <a:lnTo>
                  <a:pt x="84059" y="114300"/>
                </a:lnTo>
                <a:lnTo>
                  <a:pt x="80512" y="114300"/>
                </a:lnTo>
                <a:lnTo>
                  <a:pt x="75694" y="111760"/>
                </a:lnTo>
                <a:lnTo>
                  <a:pt x="71130" y="110489"/>
                </a:lnTo>
                <a:lnTo>
                  <a:pt x="69848" y="110489"/>
                </a:lnTo>
                <a:lnTo>
                  <a:pt x="67085" y="107950"/>
                </a:lnTo>
                <a:lnTo>
                  <a:pt x="63013" y="69850"/>
                </a:lnTo>
                <a:lnTo>
                  <a:pt x="63251" y="64769"/>
                </a:lnTo>
                <a:lnTo>
                  <a:pt x="64116" y="55879"/>
                </a:lnTo>
                <a:lnTo>
                  <a:pt x="64408" y="52069"/>
                </a:lnTo>
                <a:lnTo>
                  <a:pt x="64559" y="50800"/>
                </a:lnTo>
                <a:lnTo>
                  <a:pt x="65265" y="46989"/>
                </a:lnTo>
                <a:lnTo>
                  <a:pt x="65842" y="44450"/>
                </a:lnTo>
                <a:lnTo>
                  <a:pt x="68359" y="39369"/>
                </a:lnTo>
                <a:lnTo>
                  <a:pt x="71012" y="34289"/>
                </a:lnTo>
                <a:lnTo>
                  <a:pt x="73839" y="30479"/>
                </a:lnTo>
                <a:lnTo>
                  <a:pt x="74484" y="29210"/>
                </a:lnTo>
                <a:lnTo>
                  <a:pt x="79548" y="25400"/>
                </a:lnTo>
                <a:lnTo>
                  <a:pt x="83743" y="21589"/>
                </a:lnTo>
                <a:lnTo>
                  <a:pt x="87363" y="20319"/>
                </a:lnTo>
                <a:lnTo>
                  <a:pt x="88390" y="20319"/>
                </a:lnTo>
                <a:lnTo>
                  <a:pt x="93897" y="19050"/>
                </a:lnTo>
                <a:lnTo>
                  <a:pt x="95061" y="17779"/>
                </a:lnTo>
                <a:lnTo>
                  <a:pt x="104675" y="16510"/>
                </a:lnTo>
                <a:lnTo>
                  <a:pt x="105857" y="15239"/>
                </a:lnTo>
                <a:lnTo>
                  <a:pt x="112769" y="15239"/>
                </a:lnTo>
                <a:lnTo>
                  <a:pt x="117335" y="13969"/>
                </a:lnTo>
                <a:lnTo>
                  <a:pt x="150313" y="13969"/>
                </a:lnTo>
                <a:lnTo>
                  <a:pt x="151381" y="12700"/>
                </a:lnTo>
                <a:lnTo>
                  <a:pt x="152829" y="10439"/>
                </a:lnTo>
                <a:lnTo>
                  <a:pt x="152851" y="10160"/>
                </a:lnTo>
                <a:lnTo>
                  <a:pt x="167859" y="10160"/>
                </a:lnTo>
                <a:lnTo>
                  <a:pt x="168124" y="7619"/>
                </a:lnTo>
                <a:lnTo>
                  <a:pt x="163038" y="1269"/>
                </a:lnTo>
                <a:close/>
              </a:path>
              <a:path w="168275" h="256539">
                <a:moveTo>
                  <a:pt x="15364" y="238878"/>
                </a:moveTo>
                <a:lnTo>
                  <a:pt x="14913" y="240029"/>
                </a:lnTo>
                <a:lnTo>
                  <a:pt x="15652" y="239310"/>
                </a:lnTo>
                <a:lnTo>
                  <a:pt x="15364" y="238878"/>
                </a:lnTo>
                <a:close/>
              </a:path>
              <a:path w="168275" h="256539">
                <a:moveTo>
                  <a:pt x="15652" y="239310"/>
                </a:moveTo>
                <a:lnTo>
                  <a:pt x="14913" y="240029"/>
                </a:lnTo>
                <a:lnTo>
                  <a:pt x="16132" y="240029"/>
                </a:lnTo>
                <a:lnTo>
                  <a:pt x="15652" y="239310"/>
                </a:lnTo>
                <a:close/>
              </a:path>
              <a:path w="168275" h="256539">
                <a:moveTo>
                  <a:pt x="16219" y="238760"/>
                </a:moveTo>
                <a:lnTo>
                  <a:pt x="15410" y="238760"/>
                </a:lnTo>
                <a:lnTo>
                  <a:pt x="15652" y="239310"/>
                </a:lnTo>
                <a:lnTo>
                  <a:pt x="16219" y="238760"/>
                </a:lnTo>
                <a:close/>
              </a:path>
              <a:path w="168275" h="256539">
                <a:moveTo>
                  <a:pt x="97822" y="114300"/>
                </a:moveTo>
                <a:lnTo>
                  <a:pt x="96498" y="114300"/>
                </a:lnTo>
                <a:lnTo>
                  <a:pt x="90284" y="115569"/>
                </a:lnTo>
                <a:lnTo>
                  <a:pt x="105745" y="115569"/>
                </a:lnTo>
                <a:lnTo>
                  <a:pt x="97822" y="114300"/>
                </a:lnTo>
                <a:close/>
              </a:path>
              <a:path w="168275" h="256539">
                <a:moveTo>
                  <a:pt x="167859" y="10160"/>
                </a:moveTo>
                <a:lnTo>
                  <a:pt x="153008" y="10160"/>
                </a:lnTo>
                <a:lnTo>
                  <a:pt x="152869" y="11429"/>
                </a:lnTo>
                <a:lnTo>
                  <a:pt x="155249" y="13969"/>
                </a:lnTo>
                <a:lnTo>
                  <a:pt x="155966" y="13969"/>
                </a:lnTo>
                <a:lnTo>
                  <a:pt x="156404" y="15239"/>
                </a:lnTo>
                <a:lnTo>
                  <a:pt x="149245" y="15239"/>
                </a:lnTo>
                <a:lnTo>
                  <a:pt x="145574" y="17779"/>
                </a:lnTo>
                <a:lnTo>
                  <a:pt x="144833" y="19050"/>
                </a:lnTo>
                <a:lnTo>
                  <a:pt x="139392" y="22860"/>
                </a:lnTo>
                <a:lnTo>
                  <a:pt x="138073" y="24129"/>
                </a:lnTo>
                <a:lnTo>
                  <a:pt x="134808" y="26669"/>
                </a:lnTo>
                <a:lnTo>
                  <a:pt x="133339" y="29210"/>
                </a:lnTo>
                <a:lnTo>
                  <a:pt x="127969" y="34289"/>
                </a:lnTo>
                <a:lnTo>
                  <a:pt x="124450" y="38100"/>
                </a:lnTo>
                <a:lnTo>
                  <a:pt x="124626" y="43179"/>
                </a:lnTo>
                <a:lnTo>
                  <a:pt x="130465" y="48260"/>
                </a:lnTo>
                <a:lnTo>
                  <a:pt x="135023" y="48260"/>
                </a:lnTo>
                <a:lnTo>
                  <a:pt x="137726" y="45719"/>
                </a:lnTo>
                <a:lnTo>
                  <a:pt x="139339" y="43179"/>
                </a:lnTo>
                <a:lnTo>
                  <a:pt x="143833" y="38100"/>
                </a:lnTo>
                <a:lnTo>
                  <a:pt x="145121" y="36829"/>
                </a:lnTo>
                <a:lnTo>
                  <a:pt x="147613" y="34289"/>
                </a:lnTo>
                <a:lnTo>
                  <a:pt x="148642" y="34289"/>
                </a:lnTo>
                <a:lnTo>
                  <a:pt x="154022" y="29210"/>
                </a:lnTo>
                <a:lnTo>
                  <a:pt x="154980" y="29210"/>
                </a:lnTo>
                <a:lnTo>
                  <a:pt x="159502" y="25400"/>
                </a:lnTo>
                <a:lnTo>
                  <a:pt x="161953" y="22860"/>
                </a:lnTo>
                <a:lnTo>
                  <a:pt x="164389" y="19050"/>
                </a:lnTo>
                <a:lnTo>
                  <a:pt x="165502" y="17779"/>
                </a:lnTo>
                <a:lnTo>
                  <a:pt x="166069" y="16510"/>
                </a:lnTo>
                <a:lnTo>
                  <a:pt x="166427" y="15239"/>
                </a:lnTo>
                <a:lnTo>
                  <a:pt x="150798" y="15239"/>
                </a:lnTo>
                <a:lnTo>
                  <a:pt x="149783" y="14600"/>
                </a:lnTo>
                <a:lnTo>
                  <a:pt x="166607" y="14600"/>
                </a:lnTo>
                <a:lnTo>
                  <a:pt x="167859" y="10160"/>
                </a:lnTo>
                <a:close/>
              </a:path>
              <a:path w="168275" h="256539">
                <a:moveTo>
                  <a:pt x="143958" y="13969"/>
                </a:moveTo>
                <a:lnTo>
                  <a:pt x="118608" y="13969"/>
                </a:lnTo>
                <a:lnTo>
                  <a:pt x="123853" y="15239"/>
                </a:lnTo>
                <a:lnTo>
                  <a:pt x="143958" y="13969"/>
                </a:lnTo>
                <a:close/>
              </a:path>
              <a:path w="168275" h="256539">
                <a:moveTo>
                  <a:pt x="152829" y="10439"/>
                </a:moveTo>
                <a:lnTo>
                  <a:pt x="151381" y="12700"/>
                </a:lnTo>
                <a:lnTo>
                  <a:pt x="149783" y="14600"/>
                </a:lnTo>
                <a:lnTo>
                  <a:pt x="150798" y="15239"/>
                </a:lnTo>
                <a:lnTo>
                  <a:pt x="155232" y="13969"/>
                </a:lnTo>
                <a:lnTo>
                  <a:pt x="152983" y="11429"/>
                </a:lnTo>
                <a:lnTo>
                  <a:pt x="152753" y="11429"/>
                </a:lnTo>
                <a:lnTo>
                  <a:pt x="152829" y="10439"/>
                </a:lnTo>
                <a:close/>
              </a:path>
              <a:path w="168275" h="256539">
                <a:moveTo>
                  <a:pt x="155928" y="13969"/>
                </a:moveTo>
                <a:lnTo>
                  <a:pt x="155232" y="13969"/>
                </a:lnTo>
                <a:lnTo>
                  <a:pt x="150798" y="15239"/>
                </a:lnTo>
                <a:lnTo>
                  <a:pt x="156404" y="15239"/>
                </a:lnTo>
                <a:lnTo>
                  <a:pt x="155928" y="13969"/>
                </a:lnTo>
                <a:close/>
              </a:path>
              <a:path w="168275" h="256539">
                <a:moveTo>
                  <a:pt x="150313" y="13969"/>
                </a:moveTo>
                <a:lnTo>
                  <a:pt x="148781" y="13969"/>
                </a:lnTo>
                <a:lnTo>
                  <a:pt x="149783" y="14600"/>
                </a:lnTo>
                <a:lnTo>
                  <a:pt x="150313" y="13969"/>
                </a:lnTo>
                <a:close/>
              </a:path>
              <a:path w="168275" h="256539">
                <a:moveTo>
                  <a:pt x="152862" y="10388"/>
                </a:moveTo>
                <a:lnTo>
                  <a:pt x="152753" y="11429"/>
                </a:lnTo>
                <a:lnTo>
                  <a:pt x="152862" y="10388"/>
                </a:lnTo>
                <a:close/>
              </a:path>
              <a:path w="168275" h="256539">
                <a:moveTo>
                  <a:pt x="153008" y="10160"/>
                </a:moveTo>
                <a:lnTo>
                  <a:pt x="152862" y="10388"/>
                </a:lnTo>
                <a:lnTo>
                  <a:pt x="152821" y="11429"/>
                </a:lnTo>
                <a:lnTo>
                  <a:pt x="153008" y="10160"/>
                </a:lnTo>
                <a:close/>
              </a:path>
              <a:path w="168275" h="256539">
                <a:moveTo>
                  <a:pt x="152871" y="10160"/>
                </a:moveTo>
                <a:lnTo>
                  <a:pt x="152829" y="10439"/>
                </a:lnTo>
                <a:lnTo>
                  <a:pt x="152871" y="10160"/>
                </a:lnTo>
                <a:close/>
              </a:path>
              <a:path w="168275" h="256539">
                <a:moveTo>
                  <a:pt x="153008" y="10160"/>
                </a:moveTo>
                <a:lnTo>
                  <a:pt x="152871" y="10160"/>
                </a:lnTo>
                <a:lnTo>
                  <a:pt x="152862" y="10388"/>
                </a:lnTo>
                <a:lnTo>
                  <a:pt x="153008" y="10160"/>
                </a:lnTo>
                <a:close/>
              </a:path>
              <a:path w="168275" h="256539">
                <a:moveTo>
                  <a:pt x="156923" y="0"/>
                </a:moveTo>
                <a:lnTo>
                  <a:pt x="111571" y="0"/>
                </a:lnTo>
                <a:lnTo>
                  <a:pt x="107986" y="1269"/>
                </a:lnTo>
                <a:lnTo>
                  <a:pt x="160870" y="1269"/>
                </a:lnTo>
                <a:lnTo>
                  <a:pt x="156923" y="0"/>
                </a:lnTo>
                <a:close/>
              </a:path>
            </a:pathLst>
          </a:custGeom>
          <a:solidFill>
            <a:srgbClr val="000000"/>
          </a:solidFill>
        </p:spPr>
        <p:txBody>
          <a:bodyPr wrap="square" lIns="0" tIns="0" rIns="0" bIns="0" rtlCol="0"/>
          <a:lstStyle/>
          <a:p>
            <a:endParaRPr/>
          </a:p>
        </p:txBody>
      </p:sp>
      <p:pic>
        <p:nvPicPr>
          <p:cNvPr id="28" name="object 28"/>
          <p:cNvPicPr/>
          <p:nvPr/>
        </p:nvPicPr>
        <p:blipFill>
          <a:blip r:embed="rId19" cstate="print"/>
          <a:stretch>
            <a:fillRect/>
          </a:stretch>
        </p:blipFill>
        <p:spPr>
          <a:xfrm>
            <a:off x="1332126" y="1320896"/>
            <a:ext cx="161995" cy="216214"/>
          </a:xfrm>
          <a:prstGeom prst="rect">
            <a:avLst/>
          </a:prstGeom>
        </p:spPr>
      </p:pic>
      <p:pic>
        <p:nvPicPr>
          <p:cNvPr id="29" name="object 29"/>
          <p:cNvPicPr/>
          <p:nvPr/>
        </p:nvPicPr>
        <p:blipFill>
          <a:blip r:embed="rId20" cstate="print"/>
          <a:stretch>
            <a:fillRect/>
          </a:stretch>
        </p:blipFill>
        <p:spPr>
          <a:xfrm>
            <a:off x="1719358" y="1337566"/>
            <a:ext cx="144375" cy="183386"/>
          </a:xfrm>
          <a:prstGeom prst="rect">
            <a:avLst/>
          </a:prstGeom>
        </p:spPr>
      </p:pic>
      <p:sp>
        <p:nvSpPr>
          <p:cNvPr id="30" name="object 30"/>
          <p:cNvSpPr/>
          <p:nvPr/>
        </p:nvSpPr>
        <p:spPr>
          <a:xfrm>
            <a:off x="2090289" y="1325312"/>
            <a:ext cx="36352" cy="210514"/>
          </a:xfrm>
          <a:custGeom>
            <a:avLst/>
            <a:gdLst/>
            <a:ahLst/>
            <a:cxnLst/>
            <a:rect l="l" t="t" r="r" b="b"/>
            <a:pathLst>
              <a:path w="42544" h="246380">
                <a:moveTo>
                  <a:pt x="13988" y="235456"/>
                </a:moveTo>
                <a:lnTo>
                  <a:pt x="193" y="235456"/>
                </a:lnTo>
                <a:lnTo>
                  <a:pt x="189" y="241192"/>
                </a:lnTo>
                <a:lnTo>
                  <a:pt x="700" y="242665"/>
                </a:lnTo>
                <a:lnTo>
                  <a:pt x="1707" y="243673"/>
                </a:lnTo>
                <a:lnTo>
                  <a:pt x="7261" y="245872"/>
                </a:lnTo>
                <a:lnTo>
                  <a:pt x="9265" y="245450"/>
                </a:lnTo>
                <a:lnTo>
                  <a:pt x="14598" y="237926"/>
                </a:lnTo>
                <a:lnTo>
                  <a:pt x="14408" y="237926"/>
                </a:lnTo>
                <a:lnTo>
                  <a:pt x="14330" y="236443"/>
                </a:lnTo>
                <a:lnTo>
                  <a:pt x="13988" y="235456"/>
                </a:lnTo>
                <a:close/>
              </a:path>
              <a:path w="42544" h="246380">
                <a:moveTo>
                  <a:pt x="1707" y="243673"/>
                </a:moveTo>
                <a:lnTo>
                  <a:pt x="3415" y="245380"/>
                </a:lnTo>
                <a:lnTo>
                  <a:pt x="6020" y="245380"/>
                </a:lnTo>
                <a:lnTo>
                  <a:pt x="1707" y="243673"/>
                </a:lnTo>
                <a:close/>
              </a:path>
              <a:path w="42544" h="246380">
                <a:moveTo>
                  <a:pt x="14598" y="241774"/>
                </a:moveTo>
                <a:lnTo>
                  <a:pt x="13673" y="242665"/>
                </a:lnTo>
                <a:lnTo>
                  <a:pt x="12424" y="243699"/>
                </a:lnTo>
                <a:lnTo>
                  <a:pt x="11824" y="244121"/>
                </a:lnTo>
                <a:lnTo>
                  <a:pt x="9400" y="245380"/>
                </a:lnTo>
                <a:lnTo>
                  <a:pt x="11372" y="245380"/>
                </a:lnTo>
                <a:lnTo>
                  <a:pt x="14598" y="242154"/>
                </a:lnTo>
                <a:lnTo>
                  <a:pt x="14598" y="241774"/>
                </a:lnTo>
                <a:close/>
              </a:path>
              <a:path w="42544" h="246380">
                <a:moveTo>
                  <a:pt x="700" y="242665"/>
                </a:moveTo>
                <a:lnTo>
                  <a:pt x="944" y="243371"/>
                </a:lnTo>
                <a:lnTo>
                  <a:pt x="1707" y="243673"/>
                </a:lnTo>
                <a:lnTo>
                  <a:pt x="700" y="242665"/>
                </a:lnTo>
                <a:close/>
              </a:path>
              <a:path w="42544" h="246380">
                <a:moveTo>
                  <a:pt x="189" y="241192"/>
                </a:moveTo>
                <a:lnTo>
                  <a:pt x="189" y="242154"/>
                </a:lnTo>
                <a:lnTo>
                  <a:pt x="700" y="242665"/>
                </a:lnTo>
                <a:lnTo>
                  <a:pt x="189" y="241192"/>
                </a:lnTo>
                <a:close/>
              </a:path>
              <a:path w="42544" h="246380">
                <a:moveTo>
                  <a:pt x="22158" y="216645"/>
                </a:moveTo>
                <a:lnTo>
                  <a:pt x="17599" y="216787"/>
                </a:lnTo>
                <a:lnTo>
                  <a:pt x="14424" y="220168"/>
                </a:lnTo>
                <a:lnTo>
                  <a:pt x="14594" y="226653"/>
                </a:lnTo>
                <a:lnTo>
                  <a:pt x="14598" y="241774"/>
                </a:lnTo>
                <a:lnTo>
                  <a:pt x="16802" y="239429"/>
                </a:lnTo>
                <a:lnTo>
                  <a:pt x="24307" y="230691"/>
                </a:lnTo>
                <a:lnTo>
                  <a:pt x="28102" y="226653"/>
                </a:lnTo>
                <a:lnTo>
                  <a:pt x="27959" y="222093"/>
                </a:lnTo>
                <a:lnTo>
                  <a:pt x="22158" y="216645"/>
                </a:lnTo>
                <a:close/>
              </a:path>
              <a:path w="42544" h="246380">
                <a:moveTo>
                  <a:pt x="189" y="235487"/>
                </a:moveTo>
                <a:lnTo>
                  <a:pt x="122" y="236023"/>
                </a:lnTo>
                <a:lnTo>
                  <a:pt x="0" y="240647"/>
                </a:lnTo>
                <a:lnTo>
                  <a:pt x="189" y="241192"/>
                </a:lnTo>
                <a:lnTo>
                  <a:pt x="189" y="235487"/>
                </a:lnTo>
                <a:close/>
              </a:path>
              <a:path w="42544" h="246380">
                <a:moveTo>
                  <a:pt x="14598" y="230554"/>
                </a:moveTo>
                <a:lnTo>
                  <a:pt x="7715" y="230554"/>
                </a:lnTo>
                <a:lnTo>
                  <a:pt x="12109" y="232294"/>
                </a:lnTo>
                <a:lnTo>
                  <a:pt x="13441" y="233883"/>
                </a:lnTo>
                <a:lnTo>
                  <a:pt x="14330" y="236443"/>
                </a:lnTo>
                <a:lnTo>
                  <a:pt x="14408" y="237926"/>
                </a:lnTo>
                <a:lnTo>
                  <a:pt x="14500" y="236999"/>
                </a:lnTo>
                <a:lnTo>
                  <a:pt x="14598" y="234196"/>
                </a:lnTo>
                <a:lnTo>
                  <a:pt x="11372" y="230971"/>
                </a:lnTo>
                <a:lnTo>
                  <a:pt x="14598" y="230971"/>
                </a:lnTo>
                <a:lnTo>
                  <a:pt x="14598" y="230554"/>
                </a:lnTo>
                <a:close/>
              </a:path>
              <a:path w="42544" h="246380">
                <a:moveTo>
                  <a:pt x="14598" y="236023"/>
                </a:moveTo>
                <a:lnTo>
                  <a:pt x="14408" y="237926"/>
                </a:lnTo>
                <a:lnTo>
                  <a:pt x="14598" y="237926"/>
                </a:lnTo>
                <a:lnTo>
                  <a:pt x="14598" y="236023"/>
                </a:lnTo>
                <a:close/>
              </a:path>
              <a:path w="42544" h="246380">
                <a:moveTo>
                  <a:pt x="4978" y="230971"/>
                </a:moveTo>
                <a:lnTo>
                  <a:pt x="3415" y="230971"/>
                </a:lnTo>
                <a:lnTo>
                  <a:pt x="189" y="234196"/>
                </a:lnTo>
                <a:lnTo>
                  <a:pt x="189" y="235487"/>
                </a:lnTo>
                <a:lnTo>
                  <a:pt x="13988" y="235456"/>
                </a:lnTo>
                <a:lnTo>
                  <a:pt x="13441" y="233883"/>
                </a:lnTo>
                <a:lnTo>
                  <a:pt x="12109" y="232294"/>
                </a:lnTo>
                <a:lnTo>
                  <a:pt x="11602" y="232093"/>
                </a:lnTo>
                <a:lnTo>
                  <a:pt x="3848" y="232093"/>
                </a:lnTo>
                <a:lnTo>
                  <a:pt x="4453" y="231529"/>
                </a:lnTo>
                <a:lnTo>
                  <a:pt x="4978" y="230971"/>
                </a:lnTo>
                <a:close/>
              </a:path>
              <a:path w="42544" h="246380">
                <a:moveTo>
                  <a:pt x="27451" y="39058"/>
                </a:moveTo>
                <a:lnTo>
                  <a:pt x="27451" y="45415"/>
                </a:lnTo>
                <a:lnTo>
                  <a:pt x="27592" y="55862"/>
                </a:lnTo>
                <a:lnTo>
                  <a:pt x="27583" y="58903"/>
                </a:lnTo>
                <a:lnTo>
                  <a:pt x="21073" y="109175"/>
                </a:lnTo>
                <a:lnTo>
                  <a:pt x="17095" y="126837"/>
                </a:lnTo>
                <a:lnTo>
                  <a:pt x="15786" y="133082"/>
                </a:lnTo>
                <a:lnTo>
                  <a:pt x="6588" y="179318"/>
                </a:lnTo>
                <a:lnTo>
                  <a:pt x="4094" y="190759"/>
                </a:lnTo>
                <a:lnTo>
                  <a:pt x="3501" y="193638"/>
                </a:lnTo>
                <a:lnTo>
                  <a:pt x="1144" y="206990"/>
                </a:lnTo>
                <a:lnTo>
                  <a:pt x="509" y="211335"/>
                </a:lnTo>
                <a:lnTo>
                  <a:pt x="121" y="216645"/>
                </a:lnTo>
                <a:lnTo>
                  <a:pt x="56" y="222093"/>
                </a:lnTo>
                <a:lnTo>
                  <a:pt x="179" y="226653"/>
                </a:lnTo>
                <a:lnTo>
                  <a:pt x="189" y="234196"/>
                </a:lnTo>
                <a:lnTo>
                  <a:pt x="3415" y="230971"/>
                </a:lnTo>
                <a:lnTo>
                  <a:pt x="4978" y="230971"/>
                </a:lnTo>
                <a:lnTo>
                  <a:pt x="6082" y="229796"/>
                </a:lnTo>
                <a:lnTo>
                  <a:pt x="13587" y="221060"/>
                </a:lnTo>
                <a:lnTo>
                  <a:pt x="14424" y="220168"/>
                </a:lnTo>
                <a:lnTo>
                  <a:pt x="14455" y="218179"/>
                </a:lnTo>
                <a:lnTo>
                  <a:pt x="14834" y="213005"/>
                </a:lnTo>
                <a:lnTo>
                  <a:pt x="15416" y="209029"/>
                </a:lnTo>
                <a:lnTo>
                  <a:pt x="17698" y="196096"/>
                </a:lnTo>
                <a:lnTo>
                  <a:pt x="21344" y="179143"/>
                </a:lnTo>
                <a:lnTo>
                  <a:pt x="23426" y="168781"/>
                </a:lnTo>
                <a:lnTo>
                  <a:pt x="26150" y="155050"/>
                </a:lnTo>
                <a:lnTo>
                  <a:pt x="28254" y="144278"/>
                </a:lnTo>
                <a:lnTo>
                  <a:pt x="29902" y="135968"/>
                </a:lnTo>
                <a:lnTo>
                  <a:pt x="31175" y="129898"/>
                </a:lnTo>
                <a:lnTo>
                  <a:pt x="34616" y="114707"/>
                </a:lnTo>
                <a:lnTo>
                  <a:pt x="35170" y="112157"/>
                </a:lnTo>
                <a:lnTo>
                  <a:pt x="41513" y="71407"/>
                </a:lnTo>
                <a:lnTo>
                  <a:pt x="42003" y="58903"/>
                </a:lnTo>
                <a:lnTo>
                  <a:pt x="42003" y="55862"/>
                </a:lnTo>
                <a:lnTo>
                  <a:pt x="41861" y="45415"/>
                </a:lnTo>
                <a:lnTo>
                  <a:pt x="41860" y="42284"/>
                </a:lnTo>
                <a:lnTo>
                  <a:pt x="30676" y="42284"/>
                </a:lnTo>
                <a:lnTo>
                  <a:pt x="27451" y="39058"/>
                </a:lnTo>
                <a:close/>
              </a:path>
              <a:path w="42544" h="246380">
                <a:moveTo>
                  <a:pt x="14598" y="230971"/>
                </a:moveTo>
                <a:lnTo>
                  <a:pt x="11372" y="230971"/>
                </a:lnTo>
                <a:lnTo>
                  <a:pt x="14598" y="234196"/>
                </a:lnTo>
                <a:lnTo>
                  <a:pt x="14598" y="230971"/>
                </a:lnTo>
                <a:close/>
              </a:path>
              <a:path w="42544" h="246380">
                <a:moveTo>
                  <a:pt x="14424" y="220168"/>
                </a:moveTo>
                <a:lnTo>
                  <a:pt x="13587" y="221060"/>
                </a:lnTo>
                <a:lnTo>
                  <a:pt x="6082" y="229796"/>
                </a:lnTo>
                <a:lnTo>
                  <a:pt x="4453" y="231529"/>
                </a:lnTo>
                <a:lnTo>
                  <a:pt x="4038" y="231936"/>
                </a:lnTo>
                <a:lnTo>
                  <a:pt x="3848" y="232093"/>
                </a:lnTo>
                <a:lnTo>
                  <a:pt x="4131" y="231880"/>
                </a:lnTo>
                <a:lnTo>
                  <a:pt x="5985" y="230919"/>
                </a:lnTo>
                <a:lnTo>
                  <a:pt x="7715" y="230554"/>
                </a:lnTo>
                <a:lnTo>
                  <a:pt x="14598" y="230554"/>
                </a:lnTo>
                <a:lnTo>
                  <a:pt x="14594" y="226653"/>
                </a:lnTo>
                <a:lnTo>
                  <a:pt x="14424" y="220168"/>
                </a:lnTo>
                <a:close/>
              </a:path>
              <a:path w="42544" h="246380">
                <a:moveTo>
                  <a:pt x="7715" y="230554"/>
                </a:moveTo>
                <a:lnTo>
                  <a:pt x="5985" y="230919"/>
                </a:lnTo>
                <a:lnTo>
                  <a:pt x="4131" y="231880"/>
                </a:lnTo>
                <a:lnTo>
                  <a:pt x="3848" y="232093"/>
                </a:lnTo>
                <a:lnTo>
                  <a:pt x="11602" y="232093"/>
                </a:lnTo>
                <a:lnTo>
                  <a:pt x="7715" y="230554"/>
                </a:lnTo>
                <a:close/>
              </a:path>
              <a:path w="42544" h="246380">
                <a:moveTo>
                  <a:pt x="27451" y="13585"/>
                </a:moveTo>
                <a:lnTo>
                  <a:pt x="27451" y="39058"/>
                </a:lnTo>
                <a:lnTo>
                  <a:pt x="30676" y="42284"/>
                </a:lnTo>
                <a:lnTo>
                  <a:pt x="38634" y="42284"/>
                </a:lnTo>
                <a:lnTo>
                  <a:pt x="41860" y="39058"/>
                </a:lnTo>
                <a:lnTo>
                  <a:pt x="41860" y="16809"/>
                </a:lnTo>
                <a:lnTo>
                  <a:pt x="30676" y="16809"/>
                </a:lnTo>
                <a:lnTo>
                  <a:pt x="27451" y="13585"/>
                </a:lnTo>
                <a:close/>
              </a:path>
              <a:path w="42544" h="246380">
                <a:moveTo>
                  <a:pt x="41860" y="39058"/>
                </a:moveTo>
                <a:lnTo>
                  <a:pt x="38634" y="42284"/>
                </a:lnTo>
                <a:lnTo>
                  <a:pt x="41860" y="42284"/>
                </a:lnTo>
                <a:lnTo>
                  <a:pt x="41860" y="39058"/>
                </a:lnTo>
                <a:close/>
              </a:path>
              <a:path w="42544" h="246380">
                <a:moveTo>
                  <a:pt x="38634" y="2401"/>
                </a:moveTo>
                <a:lnTo>
                  <a:pt x="30676" y="2401"/>
                </a:lnTo>
                <a:lnTo>
                  <a:pt x="27451" y="5627"/>
                </a:lnTo>
                <a:lnTo>
                  <a:pt x="27451" y="13585"/>
                </a:lnTo>
                <a:lnTo>
                  <a:pt x="30676" y="16809"/>
                </a:lnTo>
                <a:lnTo>
                  <a:pt x="38634" y="16809"/>
                </a:lnTo>
                <a:lnTo>
                  <a:pt x="41860" y="13585"/>
                </a:lnTo>
                <a:lnTo>
                  <a:pt x="41860" y="5627"/>
                </a:lnTo>
                <a:lnTo>
                  <a:pt x="38634" y="2401"/>
                </a:lnTo>
                <a:close/>
              </a:path>
              <a:path w="42544" h="246380">
                <a:moveTo>
                  <a:pt x="41860" y="13585"/>
                </a:moveTo>
                <a:lnTo>
                  <a:pt x="38634" y="16809"/>
                </a:lnTo>
                <a:lnTo>
                  <a:pt x="41860" y="16809"/>
                </a:lnTo>
                <a:lnTo>
                  <a:pt x="41860" y="13585"/>
                </a:lnTo>
                <a:close/>
              </a:path>
              <a:path w="42544" h="246380">
                <a:moveTo>
                  <a:pt x="41860" y="0"/>
                </a:moveTo>
                <a:lnTo>
                  <a:pt x="27451" y="0"/>
                </a:lnTo>
                <a:lnTo>
                  <a:pt x="27451" y="5627"/>
                </a:lnTo>
                <a:lnTo>
                  <a:pt x="30676" y="2401"/>
                </a:lnTo>
                <a:lnTo>
                  <a:pt x="41860" y="2401"/>
                </a:lnTo>
                <a:lnTo>
                  <a:pt x="41860" y="0"/>
                </a:lnTo>
                <a:close/>
              </a:path>
              <a:path w="42544" h="246380">
                <a:moveTo>
                  <a:pt x="41860" y="2401"/>
                </a:moveTo>
                <a:lnTo>
                  <a:pt x="38634" y="2401"/>
                </a:lnTo>
                <a:lnTo>
                  <a:pt x="41860" y="5627"/>
                </a:lnTo>
                <a:lnTo>
                  <a:pt x="41860" y="2401"/>
                </a:lnTo>
                <a:close/>
              </a:path>
            </a:pathLst>
          </a:custGeom>
          <a:solidFill>
            <a:srgbClr val="000000"/>
          </a:solidFill>
        </p:spPr>
        <p:txBody>
          <a:bodyPr wrap="square" lIns="0" tIns="0" rIns="0" bIns="0" rtlCol="0"/>
          <a:lstStyle/>
          <a:p>
            <a:endParaRPr/>
          </a:p>
        </p:txBody>
      </p:sp>
      <p:pic>
        <p:nvPicPr>
          <p:cNvPr id="31" name="object 31"/>
          <p:cNvPicPr/>
          <p:nvPr/>
        </p:nvPicPr>
        <p:blipFill>
          <a:blip r:embed="rId21" cstate="print"/>
          <a:stretch>
            <a:fillRect/>
          </a:stretch>
        </p:blipFill>
        <p:spPr>
          <a:xfrm>
            <a:off x="2337747" y="1327305"/>
            <a:ext cx="123323" cy="210280"/>
          </a:xfrm>
          <a:prstGeom prst="rect">
            <a:avLst/>
          </a:prstGeom>
        </p:spPr>
      </p:pic>
      <p:pic>
        <p:nvPicPr>
          <p:cNvPr id="32" name="object 32"/>
          <p:cNvPicPr/>
          <p:nvPr/>
        </p:nvPicPr>
        <p:blipFill>
          <a:blip r:embed="rId22" cstate="print"/>
          <a:stretch>
            <a:fillRect/>
          </a:stretch>
        </p:blipFill>
        <p:spPr>
          <a:xfrm>
            <a:off x="2678414" y="1329098"/>
            <a:ext cx="131448" cy="201834"/>
          </a:xfrm>
          <a:prstGeom prst="rect">
            <a:avLst/>
          </a:prstGeom>
        </p:spPr>
      </p:pic>
      <p:sp>
        <p:nvSpPr>
          <p:cNvPr id="33" name="object 33"/>
          <p:cNvSpPr/>
          <p:nvPr/>
        </p:nvSpPr>
        <p:spPr>
          <a:xfrm>
            <a:off x="3066018" y="1333869"/>
            <a:ext cx="196950" cy="224079"/>
          </a:xfrm>
          <a:custGeom>
            <a:avLst/>
            <a:gdLst/>
            <a:ahLst/>
            <a:cxnLst/>
            <a:rect l="l" t="t" r="r" b="b"/>
            <a:pathLst>
              <a:path w="230504" h="262255">
                <a:moveTo>
                  <a:pt x="230263" y="140881"/>
                </a:moveTo>
                <a:lnTo>
                  <a:pt x="230212" y="140652"/>
                </a:lnTo>
                <a:lnTo>
                  <a:pt x="229692" y="139369"/>
                </a:lnTo>
                <a:lnTo>
                  <a:pt x="229654" y="136740"/>
                </a:lnTo>
                <a:lnTo>
                  <a:pt x="226466" y="133553"/>
                </a:lnTo>
                <a:lnTo>
                  <a:pt x="223989" y="133553"/>
                </a:lnTo>
                <a:lnTo>
                  <a:pt x="222796" y="133286"/>
                </a:lnTo>
                <a:lnTo>
                  <a:pt x="222034" y="133235"/>
                </a:lnTo>
                <a:lnTo>
                  <a:pt x="220306" y="133235"/>
                </a:lnTo>
                <a:lnTo>
                  <a:pt x="216865" y="133502"/>
                </a:lnTo>
                <a:lnTo>
                  <a:pt x="216865" y="146113"/>
                </a:lnTo>
                <a:lnTo>
                  <a:pt x="215277" y="142151"/>
                </a:lnTo>
                <a:lnTo>
                  <a:pt x="215277" y="138925"/>
                </a:lnTo>
                <a:lnTo>
                  <a:pt x="215163" y="139369"/>
                </a:lnTo>
                <a:lnTo>
                  <a:pt x="215277" y="137769"/>
                </a:lnTo>
                <a:lnTo>
                  <a:pt x="215277" y="138925"/>
                </a:lnTo>
                <a:lnTo>
                  <a:pt x="215379" y="142379"/>
                </a:lnTo>
                <a:lnTo>
                  <a:pt x="216865" y="146113"/>
                </a:lnTo>
                <a:lnTo>
                  <a:pt x="216865" y="133502"/>
                </a:lnTo>
                <a:lnTo>
                  <a:pt x="216014" y="133553"/>
                </a:lnTo>
                <a:lnTo>
                  <a:pt x="152615" y="133553"/>
                </a:lnTo>
                <a:lnTo>
                  <a:pt x="153263" y="131940"/>
                </a:lnTo>
                <a:lnTo>
                  <a:pt x="156552" y="123278"/>
                </a:lnTo>
                <a:lnTo>
                  <a:pt x="162737" y="105879"/>
                </a:lnTo>
                <a:lnTo>
                  <a:pt x="166331" y="96964"/>
                </a:lnTo>
                <a:lnTo>
                  <a:pt x="172085" y="66065"/>
                </a:lnTo>
                <a:lnTo>
                  <a:pt x="172085" y="63754"/>
                </a:lnTo>
                <a:lnTo>
                  <a:pt x="171907" y="56324"/>
                </a:lnTo>
                <a:lnTo>
                  <a:pt x="171919" y="53035"/>
                </a:lnTo>
                <a:lnTo>
                  <a:pt x="172085" y="46926"/>
                </a:lnTo>
                <a:lnTo>
                  <a:pt x="172085" y="44881"/>
                </a:lnTo>
                <a:lnTo>
                  <a:pt x="162864" y="14414"/>
                </a:lnTo>
                <a:lnTo>
                  <a:pt x="162166" y="13335"/>
                </a:lnTo>
                <a:lnTo>
                  <a:pt x="124790" y="101"/>
                </a:lnTo>
                <a:lnTo>
                  <a:pt x="121361" y="12"/>
                </a:lnTo>
                <a:lnTo>
                  <a:pt x="113538" y="101"/>
                </a:lnTo>
                <a:lnTo>
                  <a:pt x="113334" y="101"/>
                </a:lnTo>
                <a:lnTo>
                  <a:pt x="63296" y="88"/>
                </a:lnTo>
                <a:lnTo>
                  <a:pt x="56730" y="0"/>
                </a:lnTo>
                <a:lnTo>
                  <a:pt x="54813" y="0"/>
                </a:lnTo>
                <a:lnTo>
                  <a:pt x="48526" y="304"/>
                </a:lnTo>
                <a:lnTo>
                  <a:pt x="48526" y="9499"/>
                </a:lnTo>
                <a:lnTo>
                  <a:pt x="48425" y="9156"/>
                </a:lnTo>
                <a:lnTo>
                  <a:pt x="48526" y="9499"/>
                </a:lnTo>
                <a:lnTo>
                  <a:pt x="48526" y="304"/>
                </a:lnTo>
                <a:lnTo>
                  <a:pt x="46304" y="406"/>
                </a:lnTo>
                <a:lnTo>
                  <a:pt x="46304" y="14414"/>
                </a:lnTo>
                <a:lnTo>
                  <a:pt x="44958" y="14998"/>
                </a:lnTo>
                <a:lnTo>
                  <a:pt x="46304" y="14414"/>
                </a:lnTo>
                <a:lnTo>
                  <a:pt x="46304" y="406"/>
                </a:lnTo>
                <a:lnTo>
                  <a:pt x="33985" y="11061"/>
                </a:lnTo>
                <a:lnTo>
                  <a:pt x="35255" y="15494"/>
                </a:lnTo>
                <a:lnTo>
                  <a:pt x="35572" y="15989"/>
                </a:lnTo>
                <a:lnTo>
                  <a:pt x="38303" y="19837"/>
                </a:lnTo>
                <a:lnTo>
                  <a:pt x="39458" y="21577"/>
                </a:lnTo>
                <a:lnTo>
                  <a:pt x="40970" y="23749"/>
                </a:lnTo>
                <a:lnTo>
                  <a:pt x="43370" y="27038"/>
                </a:lnTo>
                <a:lnTo>
                  <a:pt x="47091" y="31394"/>
                </a:lnTo>
                <a:lnTo>
                  <a:pt x="47637" y="32143"/>
                </a:lnTo>
                <a:lnTo>
                  <a:pt x="47726" y="32372"/>
                </a:lnTo>
                <a:lnTo>
                  <a:pt x="47929" y="34848"/>
                </a:lnTo>
                <a:lnTo>
                  <a:pt x="48704" y="39522"/>
                </a:lnTo>
                <a:lnTo>
                  <a:pt x="52412" y="42176"/>
                </a:lnTo>
                <a:lnTo>
                  <a:pt x="60261" y="40868"/>
                </a:lnTo>
                <a:lnTo>
                  <a:pt x="62915" y="37160"/>
                </a:lnTo>
                <a:lnTo>
                  <a:pt x="62268" y="33235"/>
                </a:lnTo>
                <a:lnTo>
                  <a:pt x="62014" y="29908"/>
                </a:lnTo>
                <a:lnTo>
                  <a:pt x="61785" y="28575"/>
                </a:lnTo>
                <a:lnTo>
                  <a:pt x="60121" y="24714"/>
                </a:lnTo>
                <a:lnTo>
                  <a:pt x="58966" y="23114"/>
                </a:lnTo>
                <a:lnTo>
                  <a:pt x="54686" y="18097"/>
                </a:lnTo>
                <a:lnTo>
                  <a:pt x="52438" y="14998"/>
                </a:lnTo>
                <a:lnTo>
                  <a:pt x="52120" y="14554"/>
                </a:lnTo>
                <a:lnTo>
                  <a:pt x="55079" y="14414"/>
                </a:lnTo>
                <a:lnTo>
                  <a:pt x="56819" y="14414"/>
                </a:lnTo>
                <a:lnTo>
                  <a:pt x="64185" y="14516"/>
                </a:lnTo>
                <a:lnTo>
                  <a:pt x="114439" y="14503"/>
                </a:lnTo>
                <a:lnTo>
                  <a:pt x="153174" y="25958"/>
                </a:lnTo>
                <a:lnTo>
                  <a:pt x="157670" y="46926"/>
                </a:lnTo>
                <a:lnTo>
                  <a:pt x="157505" y="53035"/>
                </a:lnTo>
                <a:lnTo>
                  <a:pt x="157492" y="56324"/>
                </a:lnTo>
                <a:lnTo>
                  <a:pt x="157670" y="63754"/>
                </a:lnTo>
                <a:lnTo>
                  <a:pt x="157645" y="66065"/>
                </a:lnTo>
                <a:lnTo>
                  <a:pt x="157035" y="74955"/>
                </a:lnTo>
                <a:lnTo>
                  <a:pt x="149923" y="99110"/>
                </a:lnTo>
                <a:lnTo>
                  <a:pt x="149275" y="100749"/>
                </a:lnTo>
                <a:lnTo>
                  <a:pt x="147269" y="106311"/>
                </a:lnTo>
                <a:lnTo>
                  <a:pt x="143014" y="118338"/>
                </a:lnTo>
                <a:lnTo>
                  <a:pt x="139852" y="126669"/>
                </a:lnTo>
                <a:lnTo>
                  <a:pt x="138569" y="129895"/>
                </a:lnTo>
                <a:lnTo>
                  <a:pt x="137071" y="133540"/>
                </a:lnTo>
                <a:lnTo>
                  <a:pt x="123088" y="133413"/>
                </a:lnTo>
                <a:lnTo>
                  <a:pt x="118833" y="133413"/>
                </a:lnTo>
                <a:lnTo>
                  <a:pt x="109486" y="133667"/>
                </a:lnTo>
                <a:lnTo>
                  <a:pt x="105333" y="133883"/>
                </a:lnTo>
                <a:lnTo>
                  <a:pt x="87071" y="135039"/>
                </a:lnTo>
                <a:lnTo>
                  <a:pt x="80340" y="135343"/>
                </a:lnTo>
                <a:lnTo>
                  <a:pt x="41351" y="137121"/>
                </a:lnTo>
                <a:lnTo>
                  <a:pt x="18935" y="140652"/>
                </a:lnTo>
                <a:lnTo>
                  <a:pt x="9728" y="142379"/>
                </a:lnTo>
                <a:lnTo>
                  <a:pt x="0" y="159600"/>
                </a:lnTo>
                <a:lnTo>
                  <a:pt x="876" y="166573"/>
                </a:lnTo>
                <a:lnTo>
                  <a:pt x="1320" y="168262"/>
                </a:lnTo>
                <a:lnTo>
                  <a:pt x="4064" y="177431"/>
                </a:lnTo>
                <a:lnTo>
                  <a:pt x="4711" y="179362"/>
                </a:lnTo>
                <a:lnTo>
                  <a:pt x="7683" y="187921"/>
                </a:lnTo>
                <a:lnTo>
                  <a:pt x="8953" y="191693"/>
                </a:lnTo>
                <a:lnTo>
                  <a:pt x="13042" y="193725"/>
                </a:lnTo>
                <a:lnTo>
                  <a:pt x="20574" y="191185"/>
                </a:lnTo>
                <a:lnTo>
                  <a:pt x="22606" y="187109"/>
                </a:lnTo>
                <a:lnTo>
                  <a:pt x="21336" y="183337"/>
                </a:lnTo>
                <a:lnTo>
                  <a:pt x="18389" y="174853"/>
                </a:lnTo>
                <a:lnTo>
                  <a:pt x="17792" y="173050"/>
                </a:lnTo>
                <a:lnTo>
                  <a:pt x="15392" y="165011"/>
                </a:lnTo>
                <a:lnTo>
                  <a:pt x="15036" y="163664"/>
                </a:lnTo>
                <a:lnTo>
                  <a:pt x="14528" y="159600"/>
                </a:lnTo>
                <a:lnTo>
                  <a:pt x="14554" y="156451"/>
                </a:lnTo>
                <a:lnTo>
                  <a:pt x="14605" y="156222"/>
                </a:lnTo>
                <a:lnTo>
                  <a:pt x="15570" y="155943"/>
                </a:lnTo>
                <a:lnTo>
                  <a:pt x="19723" y="155168"/>
                </a:lnTo>
                <a:lnTo>
                  <a:pt x="21831" y="154774"/>
                </a:lnTo>
                <a:lnTo>
                  <a:pt x="61836" y="150317"/>
                </a:lnTo>
                <a:lnTo>
                  <a:pt x="80873" y="149745"/>
                </a:lnTo>
                <a:lnTo>
                  <a:pt x="87845" y="149428"/>
                </a:lnTo>
                <a:lnTo>
                  <a:pt x="106095" y="148272"/>
                </a:lnTo>
                <a:lnTo>
                  <a:pt x="110096" y="148069"/>
                </a:lnTo>
                <a:lnTo>
                  <a:pt x="118999" y="147815"/>
                </a:lnTo>
                <a:lnTo>
                  <a:pt x="123126" y="147815"/>
                </a:lnTo>
                <a:lnTo>
                  <a:pt x="131152" y="147891"/>
                </a:lnTo>
                <a:lnTo>
                  <a:pt x="128574" y="154152"/>
                </a:lnTo>
                <a:lnTo>
                  <a:pt x="125920" y="160515"/>
                </a:lnTo>
                <a:lnTo>
                  <a:pt x="122478" y="168617"/>
                </a:lnTo>
                <a:lnTo>
                  <a:pt x="117259" y="180276"/>
                </a:lnTo>
                <a:lnTo>
                  <a:pt x="115963" y="183299"/>
                </a:lnTo>
                <a:lnTo>
                  <a:pt x="113741" y="189077"/>
                </a:lnTo>
                <a:lnTo>
                  <a:pt x="112788" y="191782"/>
                </a:lnTo>
                <a:lnTo>
                  <a:pt x="111048" y="197027"/>
                </a:lnTo>
                <a:lnTo>
                  <a:pt x="108394" y="205244"/>
                </a:lnTo>
                <a:lnTo>
                  <a:pt x="106794" y="209969"/>
                </a:lnTo>
                <a:lnTo>
                  <a:pt x="104597" y="216230"/>
                </a:lnTo>
                <a:lnTo>
                  <a:pt x="103746" y="218744"/>
                </a:lnTo>
                <a:lnTo>
                  <a:pt x="103098" y="220802"/>
                </a:lnTo>
                <a:lnTo>
                  <a:pt x="102603" y="222656"/>
                </a:lnTo>
                <a:lnTo>
                  <a:pt x="100241" y="222732"/>
                </a:lnTo>
                <a:lnTo>
                  <a:pt x="97129" y="226060"/>
                </a:lnTo>
                <a:lnTo>
                  <a:pt x="98069" y="254698"/>
                </a:lnTo>
                <a:lnTo>
                  <a:pt x="98069" y="258559"/>
                </a:lnTo>
                <a:lnTo>
                  <a:pt x="98209" y="258686"/>
                </a:lnTo>
                <a:lnTo>
                  <a:pt x="101295" y="261785"/>
                </a:lnTo>
                <a:lnTo>
                  <a:pt x="109258" y="261785"/>
                </a:lnTo>
                <a:lnTo>
                  <a:pt x="112356" y="258686"/>
                </a:lnTo>
                <a:lnTo>
                  <a:pt x="112483" y="258559"/>
                </a:lnTo>
                <a:lnTo>
                  <a:pt x="112483" y="254571"/>
                </a:lnTo>
                <a:lnTo>
                  <a:pt x="112471" y="254342"/>
                </a:lnTo>
                <a:lnTo>
                  <a:pt x="112471" y="250596"/>
                </a:lnTo>
                <a:lnTo>
                  <a:pt x="112598" y="246684"/>
                </a:lnTo>
                <a:lnTo>
                  <a:pt x="121412" y="211759"/>
                </a:lnTo>
                <a:lnTo>
                  <a:pt x="122097" y="209715"/>
                </a:lnTo>
                <a:lnTo>
                  <a:pt x="135686" y="174371"/>
                </a:lnTo>
                <a:lnTo>
                  <a:pt x="139204" y="166090"/>
                </a:lnTo>
                <a:lnTo>
                  <a:pt x="141871" y="159689"/>
                </a:lnTo>
                <a:lnTo>
                  <a:pt x="146697" y="147955"/>
                </a:lnTo>
                <a:lnTo>
                  <a:pt x="212839" y="147955"/>
                </a:lnTo>
                <a:lnTo>
                  <a:pt x="216598" y="151879"/>
                </a:lnTo>
                <a:lnTo>
                  <a:pt x="221157" y="151993"/>
                </a:lnTo>
                <a:lnTo>
                  <a:pt x="224116" y="149161"/>
                </a:lnTo>
                <a:lnTo>
                  <a:pt x="225628" y="147955"/>
                </a:lnTo>
                <a:lnTo>
                  <a:pt x="226479" y="147269"/>
                </a:lnTo>
                <a:lnTo>
                  <a:pt x="225628" y="147955"/>
                </a:lnTo>
                <a:lnTo>
                  <a:pt x="226466" y="147955"/>
                </a:lnTo>
                <a:lnTo>
                  <a:pt x="229692" y="144741"/>
                </a:lnTo>
                <a:lnTo>
                  <a:pt x="229692" y="143103"/>
                </a:lnTo>
                <a:lnTo>
                  <a:pt x="230263" y="140881"/>
                </a:lnTo>
                <a:close/>
              </a:path>
            </a:pathLst>
          </a:custGeom>
          <a:solidFill>
            <a:srgbClr val="000000"/>
          </a:solidFill>
        </p:spPr>
        <p:txBody>
          <a:bodyPr wrap="square" lIns="0" tIns="0" rIns="0" bIns="0" rtlCol="0"/>
          <a:lstStyle/>
          <a:p>
            <a:endParaRPr/>
          </a:p>
        </p:txBody>
      </p:sp>
      <p:pic>
        <p:nvPicPr>
          <p:cNvPr id="34" name="object 34"/>
          <p:cNvPicPr/>
          <p:nvPr/>
        </p:nvPicPr>
        <p:blipFill>
          <a:blip r:embed="rId23" cstate="print"/>
          <a:stretch>
            <a:fillRect/>
          </a:stretch>
        </p:blipFill>
        <p:spPr>
          <a:xfrm>
            <a:off x="3482069" y="1356907"/>
            <a:ext cx="132520" cy="185557"/>
          </a:xfrm>
          <a:prstGeom prst="rect">
            <a:avLst/>
          </a:prstGeom>
        </p:spPr>
      </p:pic>
      <p:sp>
        <p:nvSpPr>
          <p:cNvPr id="35" name="object 35"/>
          <p:cNvSpPr/>
          <p:nvPr/>
        </p:nvSpPr>
        <p:spPr>
          <a:xfrm>
            <a:off x="3878486" y="1349928"/>
            <a:ext cx="36352" cy="206174"/>
          </a:xfrm>
          <a:custGeom>
            <a:avLst/>
            <a:gdLst/>
            <a:ahLst/>
            <a:cxnLst/>
            <a:rect l="l" t="t" r="r" b="b"/>
            <a:pathLst>
              <a:path w="42545" h="241300">
                <a:moveTo>
                  <a:pt x="7126" y="225064"/>
                </a:moveTo>
                <a:lnTo>
                  <a:pt x="3864" y="225064"/>
                </a:lnTo>
                <a:lnTo>
                  <a:pt x="638" y="228288"/>
                </a:lnTo>
                <a:lnTo>
                  <a:pt x="752" y="236360"/>
                </a:lnTo>
                <a:lnTo>
                  <a:pt x="1778" y="237386"/>
                </a:lnTo>
                <a:lnTo>
                  <a:pt x="9710" y="241094"/>
                </a:lnTo>
                <a:lnTo>
                  <a:pt x="12469" y="239472"/>
                </a:lnTo>
                <a:lnTo>
                  <a:pt x="11822" y="239472"/>
                </a:lnTo>
                <a:lnTo>
                  <a:pt x="14934" y="236360"/>
                </a:lnTo>
                <a:lnTo>
                  <a:pt x="15048" y="230465"/>
                </a:lnTo>
                <a:lnTo>
                  <a:pt x="14408" y="230465"/>
                </a:lnTo>
                <a:lnTo>
                  <a:pt x="14371" y="229942"/>
                </a:lnTo>
                <a:lnTo>
                  <a:pt x="13713" y="227943"/>
                </a:lnTo>
                <a:lnTo>
                  <a:pt x="12674" y="226574"/>
                </a:lnTo>
                <a:lnTo>
                  <a:pt x="10175" y="225405"/>
                </a:lnTo>
                <a:lnTo>
                  <a:pt x="6545" y="225405"/>
                </a:lnTo>
                <a:lnTo>
                  <a:pt x="7126" y="225064"/>
                </a:lnTo>
                <a:close/>
              </a:path>
              <a:path w="42545" h="241300">
                <a:moveTo>
                  <a:pt x="1778" y="237386"/>
                </a:moveTo>
                <a:lnTo>
                  <a:pt x="3864" y="239472"/>
                </a:lnTo>
                <a:lnTo>
                  <a:pt x="6241" y="239472"/>
                </a:lnTo>
                <a:lnTo>
                  <a:pt x="1778" y="237386"/>
                </a:lnTo>
                <a:close/>
              </a:path>
              <a:path w="42545" h="241300">
                <a:moveTo>
                  <a:pt x="32557" y="202219"/>
                </a:moveTo>
                <a:lnTo>
                  <a:pt x="26902" y="206947"/>
                </a:lnTo>
                <a:lnTo>
                  <a:pt x="24577" y="209106"/>
                </a:lnTo>
                <a:lnTo>
                  <a:pt x="14961" y="218275"/>
                </a:lnTo>
                <a:lnTo>
                  <a:pt x="14944" y="226112"/>
                </a:lnTo>
                <a:lnTo>
                  <a:pt x="14702" y="227943"/>
                </a:lnTo>
                <a:lnTo>
                  <a:pt x="15048" y="228288"/>
                </a:lnTo>
                <a:lnTo>
                  <a:pt x="14934" y="236360"/>
                </a:lnTo>
                <a:lnTo>
                  <a:pt x="11822" y="239472"/>
                </a:lnTo>
                <a:lnTo>
                  <a:pt x="12469" y="239472"/>
                </a:lnTo>
                <a:lnTo>
                  <a:pt x="21224" y="232154"/>
                </a:lnTo>
                <a:lnTo>
                  <a:pt x="23605" y="229942"/>
                </a:lnTo>
                <a:lnTo>
                  <a:pt x="34263" y="219779"/>
                </a:lnTo>
                <a:lnTo>
                  <a:pt x="36482" y="217719"/>
                </a:lnTo>
                <a:lnTo>
                  <a:pt x="41799" y="213274"/>
                </a:lnTo>
                <a:lnTo>
                  <a:pt x="42205" y="208732"/>
                </a:lnTo>
                <a:lnTo>
                  <a:pt x="37101" y="202625"/>
                </a:lnTo>
                <a:lnTo>
                  <a:pt x="32557" y="202219"/>
                </a:lnTo>
                <a:close/>
              </a:path>
              <a:path w="42545" h="241300">
                <a:moveTo>
                  <a:pt x="752" y="236360"/>
                </a:moveTo>
                <a:lnTo>
                  <a:pt x="960" y="237003"/>
                </a:lnTo>
                <a:lnTo>
                  <a:pt x="1778" y="237386"/>
                </a:lnTo>
                <a:lnTo>
                  <a:pt x="752" y="236360"/>
                </a:lnTo>
                <a:close/>
              </a:path>
              <a:path w="42545" h="241300">
                <a:moveTo>
                  <a:pt x="20264" y="39428"/>
                </a:moveTo>
                <a:lnTo>
                  <a:pt x="20228" y="64479"/>
                </a:lnTo>
                <a:lnTo>
                  <a:pt x="20582" y="77331"/>
                </a:lnTo>
                <a:lnTo>
                  <a:pt x="20542" y="81166"/>
                </a:lnTo>
                <a:lnTo>
                  <a:pt x="19977" y="87999"/>
                </a:lnTo>
                <a:lnTo>
                  <a:pt x="19431" y="91550"/>
                </a:lnTo>
                <a:lnTo>
                  <a:pt x="16496" y="106920"/>
                </a:lnTo>
                <a:lnTo>
                  <a:pt x="15581" y="112731"/>
                </a:lnTo>
                <a:lnTo>
                  <a:pt x="13261" y="128924"/>
                </a:lnTo>
                <a:lnTo>
                  <a:pt x="12133" y="135813"/>
                </a:lnTo>
                <a:lnTo>
                  <a:pt x="9401" y="149969"/>
                </a:lnTo>
                <a:lnTo>
                  <a:pt x="8890" y="152727"/>
                </a:lnTo>
                <a:lnTo>
                  <a:pt x="7998" y="158046"/>
                </a:lnTo>
                <a:lnTo>
                  <a:pt x="6696" y="166608"/>
                </a:lnTo>
                <a:lnTo>
                  <a:pt x="4552" y="181353"/>
                </a:lnTo>
                <a:lnTo>
                  <a:pt x="3009" y="191540"/>
                </a:lnTo>
                <a:lnTo>
                  <a:pt x="2647" y="194080"/>
                </a:lnTo>
                <a:lnTo>
                  <a:pt x="1099" y="205827"/>
                </a:lnTo>
                <a:lnTo>
                  <a:pt x="852" y="207932"/>
                </a:lnTo>
                <a:lnTo>
                  <a:pt x="552" y="213274"/>
                </a:lnTo>
                <a:lnTo>
                  <a:pt x="627" y="224330"/>
                </a:lnTo>
                <a:lnTo>
                  <a:pt x="109" y="228288"/>
                </a:lnTo>
                <a:lnTo>
                  <a:pt x="0" y="234029"/>
                </a:lnTo>
                <a:lnTo>
                  <a:pt x="638" y="236008"/>
                </a:lnTo>
                <a:lnTo>
                  <a:pt x="638" y="228288"/>
                </a:lnTo>
                <a:lnTo>
                  <a:pt x="3864" y="225064"/>
                </a:lnTo>
                <a:lnTo>
                  <a:pt x="7126" y="225064"/>
                </a:lnTo>
                <a:lnTo>
                  <a:pt x="8119" y="224330"/>
                </a:lnTo>
                <a:lnTo>
                  <a:pt x="11644" y="221382"/>
                </a:lnTo>
                <a:lnTo>
                  <a:pt x="13863" y="219322"/>
                </a:lnTo>
                <a:lnTo>
                  <a:pt x="14961" y="218275"/>
                </a:lnTo>
                <a:lnTo>
                  <a:pt x="14983" y="213274"/>
                </a:lnTo>
                <a:lnTo>
                  <a:pt x="15209" y="209252"/>
                </a:lnTo>
                <a:lnTo>
                  <a:pt x="15485" y="206947"/>
                </a:lnTo>
                <a:lnTo>
                  <a:pt x="16921" y="196046"/>
                </a:lnTo>
                <a:lnTo>
                  <a:pt x="17924" y="189249"/>
                </a:lnTo>
                <a:lnTo>
                  <a:pt x="19490" y="178871"/>
                </a:lnTo>
                <a:lnTo>
                  <a:pt x="20955" y="168690"/>
                </a:lnTo>
                <a:lnTo>
                  <a:pt x="21826" y="162873"/>
                </a:lnTo>
                <a:lnTo>
                  <a:pt x="23075" y="155256"/>
                </a:lnTo>
                <a:lnTo>
                  <a:pt x="23568" y="152599"/>
                </a:lnTo>
                <a:lnTo>
                  <a:pt x="25825" y="140978"/>
                </a:lnTo>
                <a:lnTo>
                  <a:pt x="26318" y="138352"/>
                </a:lnTo>
                <a:lnTo>
                  <a:pt x="27189" y="133125"/>
                </a:lnTo>
                <a:lnTo>
                  <a:pt x="28321" y="125534"/>
                </a:lnTo>
                <a:lnTo>
                  <a:pt x="29831" y="114867"/>
                </a:lnTo>
                <a:lnTo>
                  <a:pt x="30693" y="109391"/>
                </a:lnTo>
                <a:lnTo>
                  <a:pt x="33674" y="93774"/>
                </a:lnTo>
                <a:lnTo>
                  <a:pt x="34286" y="89797"/>
                </a:lnTo>
                <a:lnTo>
                  <a:pt x="35001" y="81166"/>
                </a:lnTo>
                <a:lnTo>
                  <a:pt x="34997" y="77331"/>
                </a:lnTo>
                <a:lnTo>
                  <a:pt x="34641" y="64479"/>
                </a:lnTo>
                <a:lnTo>
                  <a:pt x="34642" y="41136"/>
                </a:lnTo>
                <a:lnTo>
                  <a:pt x="22299" y="41136"/>
                </a:lnTo>
                <a:lnTo>
                  <a:pt x="20264" y="39428"/>
                </a:lnTo>
                <a:close/>
              </a:path>
              <a:path w="42545" h="241300">
                <a:moveTo>
                  <a:pt x="14702" y="227943"/>
                </a:moveTo>
                <a:lnTo>
                  <a:pt x="14530" y="229250"/>
                </a:lnTo>
                <a:lnTo>
                  <a:pt x="14408" y="230465"/>
                </a:lnTo>
                <a:lnTo>
                  <a:pt x="15048" y="230465"/>
                </a:lnTo>
                <a:lnTo>
                  <a:pt x="15048" y="228288"/>
                </a:lnTo>
                <a:lnTo>
                  <a:pt x="14702" y="227943"/>
                </a:lnTo>
                <a:close/>
              </a:path>
              <a:path w="42545" h="241300">
                <a:moveTo>
                  <a:pt x="15046" y="224604"/>
                </a:moveTo>
                <a:lnTo>
                  <a:pt x="8460" y="224604"/>
                </a:lnTo>
                <a:lnTo>
                  <a:pt x="12674" y="226574"/>
                </a:lnTo>
                <a:lnTo>
                  <a:pt x="13713" y="227943"/>
                </a:lnTo>
                <a:lnTo>
                  <a:pt x="14371" y="229942"/>
                </a:lnTo>
                <a:lnTo>
                  <a:pt x="14408" y="230257"/>
                </a:lnTo>
                <a:lnTo>
                  <a:pt x="14702" y="227943"/>
                </a:lnTo>
                <a:lnTo>
                  <a:pt x="11822" y="225064"/>
                </a:lnTo>
                <a:lnTo>
                  <a:pt x="15044" y="225064"/>
                </a:lnTo>
                <a:lnTo>
                  <a:pt x="15046" y="224604"/>
                </a:lnTo>
                <a:close/>
              </a:path>
              <a:path w="42545" h="241300">
                <a:moveTo>
                  <a:pt x="15044" y="225064"/>
                </a:moveTo>
                <a:lnTo>
                  <a:pt x="11822" y="225064"/>
                </a:lnTo>
                <a:lnTo>
                  <a:pt x="14702" y="227943"/>
                </a:lnTo>
                <a:lnTo>
                  <a:pt x="14944" y="226112"/>
                </a:lnTo>
                <a:lnTo>
                  <a:pt x="15044" y="225064"/>
                </a:lnTo>
                <a:close/>
              </a:path>
              <a:path w="42545" h="241300">
                <a:moveTo>
                  <a:pt x="14961" y="218275"/>
                </a:moveTo>
                <a:lnTo>
                  <a:pt x="6545" y="225405"/>
                </a:lnTo>
                <a:lnTo>
                  <a:pt x="7390" y="224910"/>
                </a:lnTo>
                <a:lnTo>
                  <a:pt x="8460" y="224604"/>
                </a:lnTo>
                <a:lnTo>
                  <a:pt x="15046" y="224604"/>
                </a:lnTo>
                <a:lnTo>
                  <a:pt x="14961" y="218275"/>
                </a:lnTo>
                <a:close/>
              </a:path>
              <a:path w="42545" h="241300">
                <a:moveTo>
                  <a:pt x="8460" y="224604"/>
                </a:moveTo>
                <a:lnTo>
                  <a:pt x="7390" y="224910"/>
                </a:lnTo>
                <a:lnTo>
                  <a:pt x="6545" y="225405"/>
                </a:lnTo>
                <a:lnTo>
                  <a:pt x="10175" y="225405"/>
                </a:lnTo>
                <a:lnTo>
                  <a:pt x="8460" y="224604"/>
                </a:lnTo>
                <a:close/>
              </a:path>
              <a:path w="42545" h="241300">
                <a:moveTo>
                  <a:pt x="18384" y="11950"/>
                </a:moveTo>
                <a:lnTo>
                  <a:pt x="19560" y="19763"/>
                </a:lnTo>
                <a:lnTo>
                  <a:pt x="20072" y="23900"/>
                </a:lnTo>
                <a:lnTo>
                  <a:pt x="20349" y="27882"/>
                </a:lnTo>
                <a:lnTo>
                  <a:pt x="20391" y="32986"/>
                </a:lnTo>
                <a:lnTo>
                  <a:pt x="20264" y="39428"/>
                </a:lnTo>
                <a:lnTo>
                  <a:pt x="22299" y="41136"/>
                </a:lnTo>
                <a:lnTo>
                  <a:pt x="30227" y="40444"/>
                </a:lnTo>
                <a:lnTo>
                  <a:pt x="33159" y="36950"/>
                </a:lnTo>
                <a:lnTo>
                  <a:pt x="32814" y="32986"/>
                </a:lnTo>
                <a:lnTo>
                  <a:pt x="32082" y="25415"/>
                </a:lnTo>
                <a:lnTo>
                  <a:pt x="32020" y="14408"/>
                </a:lnTo>
                <a:lnTo>
                  <a:pt x="20841" y="14408"/>
                </a:lnTo>
                <a:lnTo>
                  <a:pt x="18384" y="11950"/>
                </a:lnTo>
                <a:close/>
              </a:path>
              <a:path w="42545" h="241300">
                <a:moveTo>
                  <a:pt x="32025" y="6366"/>
                </a:moveTo>
                <a:lnTo>
                  <a:pt x="32082" y="25415"/>
                </a:lnTo>
                <a:lnTo>
                  <a:pt x="32923" y="34240"/>
                </a:lnTo>
                <a:lnTo>
                  <a:pt x="33159" y="36950"/>
                </a:lnTo>
                <a:lnTo>
                  <a:pt x="30227" y="40444"/>
                </a:lnTo>
                <a:lnTo>
                  <a:pt x="22299" y="41136"/>
                </a:lnTo>
                <a:lnTo>
                  <a:pt x="34642" y="41136"/>
                </a:lnTo>
                <a:lnTo>
                  <a:pt x="32111" y="6766"/>
                </a:lnTo>
                <a:lnTo>
                  <a:pt x="32025" y="6366"/>
                </a:lnTo>
                <a:close/>
              </a:path>
              <a:path w="42545" h="241300">
                <a:moveTo>
                  <a:pt x="17615" y="9448"/>
                </a:moveTo>
                <a:lnTo>
                  <a:pt x="17593" y="23900"/>
                </a:lnTo>
                <a:lnTo>
                  <a:pt x="17703" y="26413"/>
                </a:lnTo>
                <a:lnTo>
                  <a:pt x="18459" y="34240"/>
                </a:lnTo>
                <a:lnTo>
                  <a:pt x="18806" y="38204"/>
                </a:lnTo>
                <a:lnTo>
                  <a:pt x="20264" y="39428"/>
                </a:lnTo>
                <a:lnTo>
                  <a:pt x="20391" y="32986"/>
                </a:lnTo>
                <a:lnTo>
                  <a:pt x="20349" y="27882"/>
                </a:lnTo>
                <a:lnTo>
                  <a:pt x="20072" y="23900"/>
                </a:lnTo>
                <a:lnTo>
                  <a:pt x="19560" y="19763"/>
                </a:lnTo>
                <a:lnTo>
                  <a:pt x="18384" y="11950"/>
                </a:lnTo>
                <a:lnTo>
                  <a:pt x="17711" y="11277"/>
                </a:lnTo>
                <a:lnTo>
                  <a:pt x="17615" y="9448"/>
                </a:lnTo>
                <a:close/>
              </a:path>
              <a:path w="42545" h="241300">
                <a:moveTo>
                  <a:pt x="17984" y="9685"/>
                </a:moveTo>
                <a:lnTo>
                  <a:pt x="18384" y="11950"/>
                </a:lnTo>
                <a:lnTo>
                  <a:pt x="20841" y="14408"/>
                </a:lnTo>
                <a:lnTo>
                  <a:pt x="28799" y="14408"/>
                </a:lnTo>
                <a:lnTo>
                  <a:pt x="25319" y="14390"/>
                </a:lnTo>
                <a:lnTo>
                  <a:pt x="17984" y="9685"/>
                </a:lnTo>
                <a:close/>
              </a:path>
              <a:path w="42545" h="241300">
                <a:moveTo>
                  <a:pt x="32015" y="11192"/>
                </a:moveTo>
                <a:lnTo>
                  <a:pt x="28799" y="14408"/>
                </a:lnTo>
                <a:lnTo>
                  <a:pt x="32020" y="14408"/>
                </a:lnTo>
                <a:lnTo>
                  <a:pt x="32015" y="11192"/>
                </a:lnTo>
                <a:close/>
              </a:path>
              <a:path w="42545" h="241300">
                <a:moveTo>
                  <a:pt x="31772" y="9029"/>
                </a:moveTo>
                <a:lnTo>
                  <a:pt x="17867" y="9029"/>
                </a:lnTo>
                <a:lnTo>
                  <a:pt x="17984" y="9685"/>
                </a:lnTo>
                <a:lnTo>
                  <a:pt x="25319" y="14390"/>
                </a:lnTo>
                <a:lnTo>
                  <a:pt x="31327" y="11337"/>
                </a:lnTo>
                <a:lnTo>
                  <a:pt x="31627" y="9685"/>
                </a:lnTo>
                <a:lnTo>
                  <a:pt x="31772" y="9029"/>
                </a:lnTo>
                <a:close/>
              </a:path>
              <a:path w="42545" h="241300">
                <a:moveTo>
                  <a:pt x="32009" y="7282"/>
                </a:moveTo>
                <a:lnTo>
                  <a:pt x="31935" y="8385"/>
                </a:lnTo>
                <a:lnTo>
                  <a:pt x="31627" y="9685"/>
                </a:lnTo>
                <a:lnTo>
                  <a:pt x="31327" y="11337"/>
                </a:lnTo>
                <a:lnTo>
                  <a:pt x="25319" y="14390"/>
                </a:lnTo>
                <a:lnTo>
                  <a:pt x="28817" y="14390"/>
                </a:lnTo>
                <a:lnTo>
                  <a:pt x="31930" y="11277"/>
                </a:lnTo>
                <a:lnTo>
                  <a:pt x="32009" y="7282"/>
                </a:lnTo>
                <a:close/>
              </a:path>
              <a:path w="42545" h="241300">
                <a:moveTo>
                  <a:pt x="17616" y="9449"/>
                </a:moveTo>
                <a:lnTo>
                  <a:pt x="17711" y="11277"/>
                </a:lnTo>
                <a:lnTo>
                  <a:pt x="18384" y="11950"/>
                </a:lnTo>
                <a:lnTo>
                  <a:pt x="17984" y="9685"/>
                </a:lnTo>
                <a:lnTo>
                  <a:pt x="17616" y="9449"/>
                </a:lnTo>
                <a:close/>
              </a:path>
              <a:path w="42545" h="241300">
                <a:moveTo>
                  <a:pt x="32025" y="7282"/>
                </a:moveTo>
                <a:lnTo>
                  <a:pt x="32015" y="11192"/>
                </a:lnTo>
                <a:lnTo>
                  <a:pt x="32025" y="7282"/>
                </a:lnTo>
                <a:close/>
              </a:path>
              <a:path w="42545" h="241300">
                <a:moveTo>
                  <a:pt x="17616" y="9079"/>
                </a:moveTo>
                <a:lnTo>
                  <a:pt x="17616" y="9449"/>
                </a:lnTo>
                <a:lnTo>
                  <a:pt x="17984" y="9685"/>
                </a:lnTo>
                <a:lnTo>
                  <a:pt x="17883" y="9117"/>
                </a:lnTo>
                <a:lnTo>
                  <a:pt x="17616" y="9079"/>
                </a:lnTo>
                <a:close/>
              </a:path>
              <a:path w="42545" h="241300">
                <a:moveTo>
                  <a:pt x="16877" y="8975"/>
                </a:moveTo>
                <a:lnTo>
                  <a:pt x="17615" y="9448"/>
                </a:lnTo>
                <a:lnTo>
                  <a:pt x="17615" y="9079"/>
                </a:lnTo>
                <a:lnTo>
                  <a:pt x="16877" y="8975"/>
                </a:lnTo>
                <a:close/>
              </a:path>
              <a:path w="42545" h="241300">
                <a:moveTo>
                  <a:pt x="17883" y="9117"/>
                </a:moveTo>
                <a:close/>
              </a:path>
              <a:path w="42545" h="241300">
                <a:moveTo>
                  <a:pt x="24321" y="16"/>
                </a:moveTo>
                <a:lnTo>
                  <a:pt x="18307" y="3074"/>
                </a:lnTo>
                <a:lnTo>
                  <a:pt x="17957" y="4980"/>
                </a:lnTo>
                <a:lnTo>
                  <a:pt x="17686" y="6064"/>
                </a:lnTo>
                <a:lnTo>
                  <a:pt x="17616" y="9079"/>
                </a:lnTo>
                <a:lnTo>
                  <a:pt x="17883" y="9117"/>
                </a:lnTo>
                <a:lnTo>
                  <a:pt x="31772" y="9029"/>
                </a:lnTo>
                <a:lnTo>
                  <a:pt x="31935" y="8385"/>
                </a:lnTo>
                <a:lnTo>
                  <a:pt x="32025" y="7282"/>
                </a:lnTo>
                <a:lnTo>
                  <a:pt x="31960" y="6064"/>
                </a:lnTo>
                <a:lnTo>
                  <a:pt x="31854" y="5571"/>
                </a:lnTo>
                <a:lnTo>
                  <a:pt x="32025" y="5554"/>
                </a:lnTo>
                <a:lnTo>
                  <a:pt x="32025" y="4980"/>
                </a:lnTo>
                <a:lnTo>
                  <a:pt x="24321" y="16"/>
                </a:lnTo>
                <a:close/>
              </a:path>
              <a:path w="42545" h="241300">
                <a:moveTo>
                  <a:pt x="28799" y="0"/>
                </a:moveTo>
                <a:lnTo>
                  <a:pt x="20841" y="0"/>
                </a:lnTo>
                <a:lnTo>
                  <a:pt x="17616" y="3224"/>
                </a:lnTo>
                <a:lnTo>
                  <a:pt x="17616" y="6898"/>
                </a:lnTo>
                <a:lnTo>
                  <a:pt x="17686" y="6064"/>
                </a:lnTo>
                <a:lnTo>
                  <a:pt x="17957" y="4980"/>
                </a:lnTo>
                <a:lnTo>
                  <a:pt x="18307" y="3074"/>
                </a:lnTo>
                <a:lnTo>
                  <a:pt x="24321" y="16"/>
                </a:lnTo>
                <a:lnTo>
                  <a:pt x="28816" y="16"/>
                </a:lnTo>
                <a:close/>
              </a:path>
              <a:path w="42545" h="241300">
                <a:moveTo>
                  <a:pt x="32025" y="5554"/>
                </a:moveTo>
                <a:lnTo>
                  <a:pt x="31960" y="6064"/>
                </a:lnTo>
                <a:lnTo>
                  <a:pt x="32025" y="6366"/>
                </a:lnTo>
                <a:lnTo>
                  <a:pt x="32025" y="5554"/>
                </a:lnTo>
                <a:close/>
              </a:path>
              <a:path w="42545" h="241300">
                <a:moveTo>
                  <a:pt x="32025" y="4980"/>
                </a:moveTo>
                <a:lnTo>
                  <a:pt x="32025" y="5554"/>
                </a:lnTo>
                <a:lnTo>
                  <a:pt x="32801" y="5480"/>
                </a:lnTo>
                <a:lnTo>
                  <a:pt x="32025" y="4980"/>
                </a:lnTo>
                <a:close/>
              </a:path>
              <a:path w="42545" h="241300">
                <a:moveTo>
                  <a:pt x="28816" y="16"/>
                </a:moveTo>
                <a:lnTo>
                  <a:pt x="24321" y="16"/>
                </a:lnTo>
                <a:lnTo>
                  <a:pt x="32025" y="4980"/>
                </a:lnTo>
                <a:lnTo>
                  <a:pt x="32025" y="3224"/>
                </a:lnTo>
                <a:lnTo>
                  <a:pt x="28816" y="16"/>
                </a:lnTo>
                <a:close/>
              </a:path>
            </a:pathLst>
          </a:custGeom>
          <a:solidFill>
            <a:srgbClr val="000000"/>
          </a:solidFill>
        </p:spPr>
        <p:txBody>
          <a:bodyPr wrap="square" lIns="0" tIns="0" rIns="0" bIns="0" rtlCol="0"/>
          <a:lstStyle/>
          <a:p>
            <a:endParaRPr/>
          </a:p>
        </p:txBody>
      </p:sp>
      <p:sp>
        <p:nvSpPr>
          <p:cNvPr id="36" name="object 36"/>
          <p:cNvSpPr/>
          <p:nvPr/>
        </p:nvSpPr>
        <p:spPr>
          <a:xfrm>
            <a:off x="4180441" y="1346667"/>
            <a:ext cx="156801" cy="227877"/>
          </a:xfrm>
          <a:custGeom>
            <a:avLst/>
            <a:gdLst/>
            <a:ahLst/>
            <a:cxnLst/>
            <a:rect l="l" t="t" r="r" b="b"/>
            <a:pathLst>
              <a:path w="183514" h="266700">
                <a:moveTo>
                  <a:pt x="54872" y="198188"/>
                </a:moveTo>
                <a:lnTo>
                  <a:pt x="47264" y="201832"/>
                </a:lnTo>
                <a:lnTo>
                  <a:pt x="43395" y="203410"/>
                </a:lnTo>
                <a:lnTo>
                  <a:pt x="34245" y="206968"/>
                </a:lnTo>
                <a:lnTo>
                  <a:pt x="21049" y="212259"/>
                </a:lnTo>
                <a:lnTo>
                  <a:pt x="0" y="229849"/>
                </a:lnTo>
                <a:lnTo>
                  <a:pt x="105" y="235005"/>
                </a:lnTo>
                <a:lnTo>
                  <a:pt x="372" y="237213"/>
                </a:lnTo>
                <a:lnTo>
                  <a:pt x="491" y="246338"/>
                </a:lnTo>
                <a:lnTo>
                  <a:pt x="29481" y="266637"/>
                </a:lnTo>
                <a:lnTo>
                  <a:pt x="31982" y="266637"/>
                </a:lnTo>
                <a:lnTo>
                  <a:pt x="41189" y="266194"/>
                </a:lnTo>
                <a:lnTo>
                  <a:pt x="79083" y="266194"/>
                </a:lnTo>
                <a:lnTo>
                  <a:pt x="119546" y="262752"/>
                </a:lnTo>
                <a:lnTo>
                  <a:pt x="152071" y="252195"/>
                </a:lnTo>
                <a:lnTo>
                  <a:pt x="30425" y="252195"/>
                </a:lnTo>
                <a:lnTo>
                  <a:pt x="24154" y="251186"/>
                </a:lnTo>
                <a:lnTo>
                  <a:pt x="14832" y="236663"/>
                </a:lnTo>
                <a:lnTo>
                  <a:pt x="14510" y="233992"/>
                </a:lnTo>
                <a:lnTo>
                  <a:pt x="48981" y="216698"/>
                </a:lnTo>
                <a:lnTo>
                  <a:pt x="53033" y="215045"/>
                </a:lnTo>
                <a:lnTo>
                  <a:pt x="61097" y="211183"/>
                </a:lnTo>
                <a:lnTo>
                  <a:pt x="62612" y="206881"/>
                </a:lnTo>
                <a:lnTo>
                  <a:pt x="59175" y="199703"/>
                </a:lnTo>
                <a:lnTo>
                  <a:pt x="54872" y="198188"/>
                </a:lnTo>
                <a:close/>
              </a:path>
              <a:path w="183514" h="266700">
                <a:moveTo>
                  <a:pt x="79083" y="266194"/>
                </a:moveTo>
                <a:lnTo>
                  <a:pt x="41189" y="266194"/>
                </a:lnTo>
                <a:lnTo>
                  <a:pt x="73985" y="266254"/>
                </a:lnTo>
                <a:lnTo>
                  <a:pt x="76658" y="266240"/>
                </a:lnTo>
                <a:lnTo>
                  <a:pt x="79083" y="266194"/>
                </a:lnTo>
                <a:close/>
              </a:path>
              <a:path w="183514" h="266700">
                <a:moveTo>
                  <a:pt x="61221" y="251785"/>
                </a:moveTo>
                <a:lnTo>
                  <a:pt x="40873" y="251785"/>
                </a:lnTo>
                <a:lnTo>
                  <a:pt x="32297" y="252195"/>
                </a:lnTo>
                <a:lnTo>
                  <a:pt x="152071" y="252195"/>
                </a:lnTo>
                <a:lnTo>
                  <a:pt x="152459" y="251832"/>
                </a:lnTo>
                <a:lnTo>
                  <a:pt x="76507" y="251832"/>
                </a:lnTo>
                <a:lnTo>
                  <a:pt x="61221" y="251785"/>
                </a:lnTo>
                <a:close/>
              </a:path>
              <a:path w="183514" h="266700">
                <a:moveTo>
                  <a:pt x="158739" y="239350"/>
                </a:moveTo>
                <a:lnTo>
                  <a:pt x="144245" y="239350"/>
                </a:lnTo>
                <a:lnTo>
                  <a:pt x="144141" y="239735"/>
                </a:lnTo>
                <a:lnTo>
                  <a:pt x="143973" y="240040"/>
                </a:lnTo>
                <a:lnTo>
                  <a:pt x="103163" y="250642"/>
                </a:lnTo>
                <a:lnTo>
                  <a:pt x="76507" y="251832"/>
                </a:lnTo>
                <a:lnTo>
                  <a:pt x="152459" y="251832"/>
                </a:lnTo>
                <a:lnTo>
                  <a:pt x="155922" y="248593"/>
                </a:lnTo>
                <a:lnTo>
                  <a:pt x="157393" y="245931"/>
                </a:lnTo>
                <a:lnTo>
                  <a:pt x="158670" y="241198"/>
                </a:lnTo>
                <a:lnTo>
                  <a:pt x="158739" y="239350"/>
                </a:lnTo>
                <a:close/>
              </a:path>
              <a:path w="183514" h="266700">
                <a:moveTo>
                  <a:pt x="158041" y="235107"/>
                </a:moveTo>
                <a:lnTo>
                  <a:pt x="140039" y="235107"/>
                </a:lnTo>
                <a:lnTo>
                  <a:pt x="144202" y="239509"/>
                </a:lnTo>
                <a:lnTo>
                  <a:pt x="144245" y="239350"/>
                </a:lnTo>
                <a:lnTo>
                  <a:pt x="158739" y="239350"/>
                </a:lnTo>
                <a:lnTo>
                  <a:pt x="158638" y="238296"/>
                </a:lnTo>
                <a:lnTo>
                  <a:pt x="158041" y="235107"/>
                </a:lnTo>
                <a:close/>
              </a:path>
              <a:path w="183514" h="266700">
                <a:moveTo>
                  <a:pt x="140082" y="235127"/>
                </a:moveTo>
                <a:close/>
              </a:path>
              <a:path w="183514" h="266700">
                <a:moveTo>
                  <a:pt x="178796" y="14423"/>
                </a:moveTo>
                <a:lnTo>
                  <a:pt x="151464" y="14423"/>
                </a:lnTo>
                <a:lnTo>
                  <a:pt x="160138" y="15294"/>
                </a:lnTo>
                <a:lnTo>
                  <a:pt x="161844" y="15634"/>
                </a:lnTo>
                <a:lnTo>
                  <a:pt x="168597" y="38619"/>
                </a:lnTo>
                <a:lnTo>
                  <a:pt x="167373" y="44949"/>
                </a:lnTo>
                <a:lnTo>
                  <a:pt x="166216" y="47764"/>
                </a:lnTo>
                <a:lnTo>
                  <a:pt x="161658" y="57271"/>
                </a:lnTo>
                <a:lnTo>
                  <a:pt x="159216" y="62471"/>
                </a:lnTo>
                <a:lnTo>
                  <a:pt x="156187" y="68003"/>
                </a:lnTo>
                <a:lnTo>
                  <a:pt x="150444" y="77764"/>
                </a:lnTo>
                <a:lnTo>
                  <a:pt x="148987" y="80055"/>
                </a:lnTo>
                <a:lnTo>
                  <a:pt x="142841" y="89395"/>
                </a:lnTo>
                <a:lnTo>
                  <a:pt x="141488" y="91498"/>
                </a:lnTo>
                <a:lnTo>
                  <a:pt x="120559" y="128497"/>
                </a:lnTo>
                <a:lnTo>
                  <a:pt x="104104" y="169485"/>
                </a:lnTo>
                <a:lnTo>
                  <a:pt x="101291" y="183683"/>
                </a:lnTo>
                <a:lnTo>
                  <a:pt x="101296" y="185781"/>
                </a:lnTo>
                <a:lnTo>
                  <a:pt x="101541" y="191739"/>
                </a:lnTo>
                <a:lnTo>
                  <a:pt x="101457" y="194849"/>
                </a:lnTo>
                <a:lnTo>
                  <a:pt x="101216" y="198188"/>
                </a:lnTo>
                <a:lnTo>
                  <a:pt x="101126" y="201250"/>
                </a:lnTo>
                <a:lnTo>
                  <a:pt x="102763" y="208128"/>
                </a:lnTo>
                <a:lnTo>
                  <a:pt x="104810" y="212259"/>
                </a:lnTo>
                <a:lnTo>
                  <a:pt x="109611" y="217625"/>
                </a:lnTo>
                <a:lnTo>
                  <a:pt x="111704" y="219031"/>
                </a:lnTo>
                <a:lnTo>
                  <a:pt x="118085" y="222549"/>
                </a:lnTo>
                <a:lnTo>
                  <a:pt x="120051" y="223758"/>
                </a:lnTo>
                <a:lnTo>
                  <a:pt x="127849" y="228224"/>
                </a:lnTo>
                <a:lnTo>
                  <a:pt x="134259" y="232183"/>
                </a:lnTo>
                <a:lnTo>
                  <a:pt x="136464" y="233413"/>
                </a:lnTo>
                <a:lnTo>
                  <a:pt x="138484" y="234395"/>
                </a:lnTo>
                <a:lnTo>
                  <a:pt x="140082" y="235127"/>
                </a:lnTo>
                <a:lnTo>
                  <a:pt x="158041" y="235107"/>
                </a:lnTo>
                <a:lnTo>
                  <a:pt x="143609" y="220877"/>
                </a:lnTo>
                <a:lnTo>
                  <a:pt x="141555" y="219755"/>
                </a:lnTo>
                <a:lnTo>
                  <a:pt x="135290" y="215884"/>
                </a:lnTo>
                <a:lnTo>
                  <a:pt x="127393" y="211358"/>
                </a:lnTo>
                <a:lnTo>
                  <a:pt x="125402" y="210134"/>
                </a:lnTo>
                <a:lnTo>
                  <a:pt x="115606" y="199861"/>
                </a:lnTo>
                <a:lnTo>
                  <a:pt x="115667" y="198188"/>
                </a:lnTo>
                <a:lnTo>
                  <a:pt x="115914" y="194849"/>
                </a:lnTo>
                <a:lnTo>
                  <a:pt x="115961" y="191739"/>
                </a:lnTo>
                <a:lnTo>
                  <a:pt x="115718" y="185781"/>
                </a:lnTo>
                <a:lnTo>
                  <a:pt x="115798" y="183683"/>
                </a:lnTo>
                <a:lnTo>
                  <a:pt x="116193" y="180296"/>
                </a:lnTo>
                <a:lnTo>
                  <a:pt x="133311" y="135210"/>
                </a:lnTo>
                <a:lnTo>
                  <a:pt x="153694" y="99159"/>
                </a:lnTo>
                <a:lnTo>
                  <a:pt x="161149" y="87784"/>
                </a:lnTo>
                <a:lnTo>
                  <a:pt x="162711" y="85328"/>
                </a:lnTo>
                <a:lnTo>
                  <a:pt x="168813" y="74957"/>
                </a:lnTo>
                <a:lnTo>
                  <a:pt x="172029" y="69082"/>
                </a:lnTo>
                <a:lnTo>
                  <a:pt x="176047" y="60571"/>
                </a:lnTo>
                <a:lnTo>
                  <a:pt x="179767" y="52832"/>
                </a:lnTo>
                <a:lnTo>
                  <a:pt x="181197" y="49350"/>
                </a:lnTo>
                <a:lnTo>
                  <a:pt x="183039" y="39827"/>
                </a:lnTo>
                <a:lnTo>
                  <a:pt x="182932" y="34268"/>
                </a:lnTo>
                <a:lnTo>
                  <a:pt x="181523" y="22260"/>
                </a:lnTo>
                <a:lnTo>
                  <a:pt x="180679" y="18398"/>
                </a:lnTo>
                <a:lnTo>
                  <a:pt x="178796" y="14423"/>
                </a:lnTo>
                <a:close/>
              </a:path>
              <a:path w="183514" h="266700">
                <a:moveTo>
                  <a:pt x="124004" y="144"/>
                </a:moveTo>
                <a:lnTo>
                  <a:pt x="75266" y="7030"/>
                </a:lnTo>
                <a:lnTo>
                  <a:pt x="61257" y="21337"/>
                </a:lnTo>
                <a:lnTo>
                  <a:pt x="61259" y="24215"/>
                </a:lnTo>
                <a:lnTo>
                  <a:pt x="61711" y="28775"/>
                </a:lnTo>
                <a:lnTo>
                  <a:pt x="61852" y="31765"/>
                </a:lnTo>
                <a:lnTo>
                  <a:pt x="62100" y="34268"/>
                </a:lnTo>
                <a:lnTo>
                  <a:pt x="62774" y="39827"/>
                </a:lnTo>
                <a:lnTo>
                  <a:pt x="63850" y="46348"/>
                </a:lnTo>
                <a:lnTo>
                  <a:pt x="64059" y="47764"/>
                </a:lnTo>
                <a:lnTo>
                  <a:pt x="64430" y="51253"/>
                </a:lnTo>
                <a:lnTo>
                  <a:pt x="64546" y="53040"/>
                </a:lnTo>
                <a:lnTo>
                  <a:pt x="64940" y="60571"/>
                </a:lnTo>
                <a:lnTo>
                  <a:pt x="65257" y="65471"/>
                </a:lnTo>
                <a:lnTo>
                  <a:pt x="68684" y="68482"/>
                </a:lnTo>
                <a:lnTo>
                  <a:pt x="76625" y="67969"/>
                </a:lnTo>
                <a:lnTo>
                  <a:pt x="79636" y="64541"/>
                </a:lnTo>
                <a:lnTo>
                  <a:pt x="79364" y="60289"/>
                </a:lnTo>
                <a:lnTo>
                  <a:pt x="78795" y="50079"/>
                </a:lnTo>
                <a:lnTo>
                  <a:pt x="78345" y="45836"/>
                </a:lnTo>
                <a:lnTo>
                  <a:pt x="78108" y="44251"/>
                </a:lnTo>
                <a:lnTo>
                  <a:pt x="77043" y="37793"/>
                </a:lnTo>
                <a:lnTo>
                  <a:pt x="76443" y="32858"/>
                </a:lnTo>
                <a:lnTo>
                  <a:pt x="76225" y="30643"/>
                </a:lnTo>
                <a:lnTo>
                  <a:pt x="76090" y="27793"/>
                </a:lnTo>
                <a:lnTo>
                  <a:pt x="75856" y="25383"/>
                </a:lnTo>
                <a:lnTo>
                  <a:pt x="75741" y="23741"/>
                </a:lnTo>
                <a:lnTo>
                  <a:pt x="75859" y="23310"/>
                </a:lnTo>
                <a:lnTo>
                  <a:pt x="114712" y="14947"/>
                </a:lnTo>
                <a:lnTo>
                  <a:pt x="124132" y="14555"/>
                </a:lnTo>
                <a:lnTo>
                  <a:pt x="144976" y="14555"/>
                </a:lnTo>
                <a:lnTo>
                  <a:pt x="149203" y="14423"/>
                </a:lnTo>
                <a:lnTo>
                  <a:pt x="178796" y="14423"/>
                </a:lnTo>
                <a:lnTo>
                  <a:pt x="176610" y="9808"/>
                </a:lnTo>
                <a:lnTo>
                  <a:pt x="174190" y="6408"/>
                </a:lnTo>
                <a:lnTo>
                  <a:pt x="166894" y="1771"/>
                </a:lnTo>
                <a:lnTo>
                  <a:pt x="163981" y="1191"/>
                </a:lnTo>
                <a:lnTo>
                  <a:pt x="155011" y="311"/>
                </a:lnTo>
                <a:lnTo>
                  <a:pt x="138682" y="311"/>
                </a:lnTo>
                <a:lnTo>
                  <a:pt x="134617" y="293"/>
                </a:lnTo>
                <a:lnTo>
                  <a:pt x="124004" y="144"/>
                </a:lnTo>
                <a:close/>
              </a:path>
              <a:path w="183514" h="266700">
                <a:moveTo>
                  <a:pt x="75741" y="23641"/>
                </a:moveTo>
                <a:close/>
              </a:path>
              <a:path w="183514" h="266700">
                <a:moveTo>
                  <a:pt x="144976" y="14555"/>
                </a:moveTo>
                <a:lnTo>
                  <a:pt x="124132" y="14555"/>
                </a:lnTo>
                <a:lnTo>
                  <a:pt x="135905" y="14720"/>
                </a:lnTo>
                <a:lnTo>
                  <a:pt x="138830" y="14720"/>
                </a:lnTo>
                <a:lnTo>
                  <a:pt x="144976" y="14555"/>
                </a:lnTo>
                <a:close/>
              </a:path>
              <a:path w="183514" h="266700">
                <a:moveTo>
                  <a:pt x="152091" y="0"/>
                </a:moveTo>
                <a:lnTo>
                  <a:pt x="149448" y="0"/>
                </a:lnTo>
                <a:lnTo>
                  <a:pt x="139702" y="294"/>
                </a:lnTo>
                <a:lnTo>
                  <a:pt x="138682" y="311"/>
                </a:lnTo>
                <a:lnTo>
                  <a:pt x="155011" y="311"/>
                </a:lnTo>
                <a:lnTo>
                  <a:pt x="152091" y="0"/>
                </a:lnTo>
                <a:close/>
              </a:path>
            </a:pathLst>
          </a:custGeom>
          <a:solidFill>
            <a:srgbClr val="000000"/>
          </a:solidFill>
        </p:spPr>
        <p:txBody>
          <a:bodyPr wrap="square" lIns="0" tIns="0" rIns="0" bIns="0" rtlCol="0"/>
          <a:lstStyle/>
          <a:p>
            <a:endParaRPr/>
          </a:p>
        </p:txBody>
      </p:sp>
      <p:pic>
        <p:nvPicPr>
          <p:cNvPr id="37" name="object 37"/>
          <p:cNvPicPr/>
          <p:nvPr/>
        </p:nvPicPr>
        <p:blipFill>
          <a:blip r:embed="rId24" cstate="print"/>
          <a:stretch>
            <a:fillRect/>
          </a:stretch>
        </p:blipFill>
        <p:spPr>
          <a:xfrm>
            <a:off x="4578042" y="1363413"/>
            <a:ext cx="177575" cy="199996"/>
          </a:xfrm>
          <a:prstGeom prst="rect">
            <a:avLst/>
          </a:prstGeom>
        </p:spPr>
      </p:pic>
      <p:grpSp>
        <p:nvGrpSpPr>
          <p:cNvPr id="38" name="object 38"/>
          <p:cNvGrpSpPr/>
          <p:nvPr/>
        </p:nvGrpSpPr>
        <p:grpSpPr>
          <a:xfrm>
            <a:off x="4990385" y="1348374"/>
            <a:ext cx="237643" cy="228419"/>
            <a:chOff x="5836365" y="1578096"/>
            <a:chExt cx="278130" cy="267335"/>
          </a:xfrm>
        </p:grpSpPr>
        <p:sp>
          <p:nvSpPr>
            <p:cNvPr id="39" name="object 39"/>
            <p:cNvSpPr/>
            <p:nvPr/>
          </p:nvSpPr>
          <p:spPr>
            <a:xfrm>
              <a:off x="5836365" y="1578096"/>
              <a:ext cx="178435" cy="267335"/>
            </a:xfrm>
            <a:custGeom>
              <a:avLst/>
              <a:gdLst/>
              <a:ahLst/>
              <a:cxnLst/>
              <a:rect l="l" t="t" r="r" b="b"/>
              <a:pathLst>
                <a:path w="178435" h="267335">
                  <a:moveTo>
                    <a:pt x="113588" y="252839"/>
                  </a:moveTo>
                  <a:lnTo>
                    <a:pt x="111546" y="254881"/>
                  </a:lnTo>
                  <a:lnTo>
                    <a:pt x="111589" y="261465"/>
                  </a:lnTo>
                  <a:lnTo>
                    <a:pt x="111954" y="262164"/>
                  </a:lnTo>
                  <a:lnTo>
                    <a:pt x="114249" y="265172"/>
                  </a:lnTo>
                  <a:lnTo>
                    <a:pt x="116650" y="266721"/>
                  </a:lnTo>
                  <a:lnTo>
                    <a:pt x="122980" y="265291"/>
                  </a:lnTo>
                  <a:lnTo>
                    <a:pt x="124252" y="263965"/>
                  </a:lnTo>
                  <a:lnTo>
                    <a:pt x="125746" y="261465"/>
                  </a:lnTo>
                  <a:lnTo>
                    <a:pt x="125953" y="261017"/>
                  </a:lnTo>
                  <a:lnTo>
                    <a:pt x="125953" y="256966"/>
                  </a:lnTo>
                  <a:lnTo>
                    <a:pt x="125061" y="256966"/>
                  </a:lnTo>
                  <a:lnTo>
                    <a:pt x="125089" y="256493"/>
                  </a:lnTo>
                  <a:lnTo>
                    <a:pt x="124536" y="255017"/>
                  </a:lnTo>
                  <a:lnTo>
                    <a:pt x="124465" y="254881"/>
                  </a:lnTo>
                  <a:lnTo>
                    <a:pt x="112895" y="254881"/>
                  </a:lnTo>
                  <a:lnTo>
                    <a:pt x="113214" y="254051"/>
                  </a:lnTo>
                  <a:lnTo>
                    <a:pt x="113588" y="252839"/>
                  </a:lnTo>
                  <a:close/>
                </a:path>
                <a:path w="178435" h="267335">
                  <a:moveTo>
                    <a:pt x="111545" y="261380"/>
                  </a:moveTo>
                  <a:lnTo>
                    <a:pt x="111545" y="262840"/>
                  </a:lnTo>
                  <a:lnTo>
                    <a:pt x="114771" y="266066"/>
                  </a:lnTo>
                  <a:lnTo>
                    <a:pt x="115635" y="266066"/>
                  </a:lnTo>
                  <a:lnTo>
                    <a:pt x="114249" y="265172"/>
                  </a:lnTo>
                  <a:lnTo>
                    <a:pt x="111954" y="262164"/>
                  </a:lnTo>
                  <a:lnTo>
                    <a:pt x="111545" y="261380"/>
                  </a:lnTo>
                  <a:close/>
                </a:path>
                <a:path w="178435" h="267335">
                  <a:moveTo>
                    <a:pt x="125953" y="261017"/>
                  </a:moveTo>
                  <a:lnTo>
                    <a:pt x="125746" y="261465"/>
                  </a:lnTo>
                  <a:lnTo>
                    <a:pt x="124252" y="263965"/>
                  </a:lnTo>
                  <a:lnTo>
                    <a:pt x="122980" y="265291"/>
                  </a:lnTo>
                  <a:lnTo>
                    <a:pt x="119551" y="266066"/>
                  </a:lnTo>
                  <a:lnTo>
                    <a:pt x="122727" y="266066"/>
                  </a:lnTo>
                  <a:lnTo>
                    <a:pt x="125953" y="262840"/>
                  </a:lnTo>
                  <a:lnTo>
                    <a:pt x="125953" y="261017"/>
                  </a:lnTo>
                  <a:close/>
                </a:path>
                <a:path w="178435" h="267335">
                  <a:moveTo>
                    <a:pt x="171895" y="14415"/>
                  </a:moveTo>
                  <a:lnTo>
                    <a:pt x="139583" y="14415"/>
                  </a:lnTo>
                  <a:lnTo>
                    <a:pt x="143198" y="14655"/>
                  </a:lnTo>
                  <a:lnTo>
                    <a:pt x="148635" y="14937"/>
                  </a:lnTo>
                  <a:lnTo>
                    <a:pt x="150247" y="15149"/>
                  </a:lnTo>
                  <a:lnTo>
                    <a:pt x="163701" y="50806"/>
                  </a:lnTo>
                  <a:lnTo>
                    <a:pt x="162746" y="67985"/>
                  </a:lnTo>
                  <a:lnTo>
                    <a:pt x="162260" y="72939"/>
                  </a:lnTo>
                  <a:lnTo>
                    <a:pt x="159790" y="84471"/>
                  </a:lnTo>
                  <a:lnTo>
                    <a:pt x="158493" y="88405"/>
                  </a:lnTo>
                  <a:lnTo>
                    <a:pt x="152772" y="104305"/>
                  </a:lnTo>
                  <a:lnTo>
                    <a:pt x="151168" y="108821"/>
                  </a:lnTo>
                  <a:lnTo>
                    <a:pt x="149240" y="113845"/>
                  </a:lnTo>
                  <a:lnTo>
                    <a:pt x="138229" y="141514"/>
                  </a:lnTo>
                  <a:lnTo>
                    <a:pt x="132325" y="156245"/>
                  </a:lnTo>
                  <a:lnTo>
                    <a:pt x="131013" y="159611"/>
                  </a:lnTo>
                  <a:lnTo>
                    <a:pt x="118547" y="195788"/>
                  </a:lnTo>
                  <a:lnTo>
                    <a:pt x="111145" y="237705"/>
                  </a:lnTo>
                  <a:lnTo>
                    <a:pt x="110691" y="255911"/>
                  </a:lnTo>
                  <a:lnTo>
                    <a:pt x="110590" y="258861"/>
                  </a:lnTo>
                  <a:lnTo>
                    <a:pt x="111545" y="261380"/>
                  </a:lnTo>
                  <a:lnTo>
                    <a:pt x="111546" y="254881"/>
                  </a:lnTo>
                  <a:lnTo>
                    <a:pt x="113588" y="252839"/>
                  </a:lnTo>
                  <a:lnTo>
                    <a:pt x="114585" y="249287"/>
                  </a:lnTo>
                  <a:lnTo>
                    <a:pt x="115201" y="246813"/>
                  </a:lnTo>
                  <a:lnTo>
                    <a:pt x="118106" y="234774"/>
                  </a:lnTo>
                  <a:lnTo>
                    <a:pt x="118741" y="232223"/>
                  </a:lnTo>
                  <a:lnTo>
                    <a:pt x="120561" y="225739"/>
                  </a:lnTo>
                  <a:lnTo>
                    <a:pt x="124537" y="223506"/>
                  </a:lnTo>
                  <a:lnTo>
                    <a:pt x="127197" y="223506"/>
                  </a:lnTo>
                  <a:lnTo>
                    <a:pt x="127269" y="222961"/>
                  </a:lnTo>
                  <a:lnTo>
                    <a:pt x="137626" y="182915"/>
                  </a:lnTo>
                  <a:lnTo>
                    <a:pt x="153748" y="141505"/>
                  </a:lnTo>
                  <a:lnTo>
                    <a:pt x="162773" y="118808"/>
                  </a:lnTo>
                  <a:lnTo>
                    <a:pt x="164748" y="113638"/>
                  </a:lnTo>
                  <a:lnTo>
                    <a:pt x="167523" y="105851"/>
                  </a:lnTo>
                  <a:lnTo>
                    <a:pt x="172297" y="92600"/>
                  </a:lnTo>
                  <a:lnTo>
                    <a:pt x="173687" y="88379"/>
                  </a:lnTo>
                  <a:lnTo>
                    <a:pt x="176552" y="75008"/>
                  </a:lnTo>
                  <a:lnTo>
                    <a:pt x="177093" y="69500"/>
                  </a:lnTo>
                  <a:lnTo>
                    <a:pt x="178132" y="50806"/>
                  </a:lnTo>
                  <a:lnTo>
                    <a:pt x="178078" y="43502"/>
                  </a:lnTo>
                  <a:lnTo>
                    <a:pt x="177187" y="33563"/>
                  </a:lnTo>
                  <a:lnTo>
                    <a:pt x="176298" y="28615"/>
                  </a:lnTo>
                  <a:lnTo>
                    <a:pt x="172954" y="17092"/>
                  </a:lnTo>
                  <a:lnTo>
                    <a:pt x="171895" y="14415"/>
                  </a:lnTo>
                  <a:close/>
                </a:path>
                <a:path w="178435" h="267335">
                  <a:moveTo>
                    <a:pt x="127102" y="224225"/>
                  </a:moveTo>
                  <a:lnTo>
                    <a:pt x="126602" y="228003"/>
                  </a:lnTo>
                  <a:lnTo>
                    <a:pt x="125517" y="238790"/>
                  </a:lnTo>
                  <a:lnTo>
                    <a:pt x="125317" y="242089"/>
                  </a:lnTo>
                  <a:lnTo>
                    <a:pt x="125202" y="254132"/>
                  </a:lnTo>
                  <a:lnTo>
                    <a:pt x="125952" y="254881"/>
                  </a:lnTo>
                  <a:lnTo>
                    <a:pt x="125953" y="261017"/>
                  </a:lnTo>
                  <a:lnTo>
                    <a:pt x="132066" y="238349"/>
                  </a:lnTo>
                  <a:lnTo>
                    <a:pt x="132681" y="235875"/>
                  </a:lnTo>
                  <a:lnTo>
                    <a:pt x="134433" y="229632"/>
                  </a:lnTo>
                  <a:lnTo>
                    <a:pt x="132199" y="225656"/>
                  </a:lnTo>
                  <a:lnTo>
                    <a:pt x="127102" y="224225"/>
                  </a:lnTo>
                  <a:close/>
                </a:path>
                <a:path w="178435" h="267335">
                  <a:moveTo>
                    <a:pt x="125097" y="251068"/>
                  </a:moveTo>
                  <a:lnTo>
                    <a:pt x="120554" y="251068"/>
                  </a:lnTo>
                  <a:lnTo>
                    <a:pt x="122636" y="252411"/>
                  </a:lnTo>
                  <a:lnTo>
                    <a:pt x="124344" y="254648"/>
                  </a:lnTo>
                  <a:lnTo>
                    <a:pt x="124536" y="255017"/>
                  </a:lnTo>
                  <a:lnTo>
                    <a:pt x="125089" y="256493"/>
                  </a:lnTo>
                  <a:lnTo>
                    <a:pt x="125061" y="256966"/>
                  </a:lnTo>
                  <a:lnTo>
                    <a:pt x="125122" y="254051"/>
                  </a:lnTo>
                  <a:lnTo>
                    <a:pt x="122727" y="251656"/>
                  </a:lnTo>
                  <a:lnTo>
                    <a:pt x="125102" y="251656"/>
                  </a:lnTo>
                  <a:lnTo>
                    <a:pt x="125097" y="251068"/>
                  </a:lnTo>
                  <a:close/>
                </a:path>
                <a:path w="178435" h="267335">
                  <a:moveTo>
                    <a:pt x="125122" y="254051"/>
                  </a:moveTo>
                  <a:lnTo>
                    <a:pt x="125061" y="256966"/>
                  </a:lnTo>
                  <a:lnTo>
                    <a:pt x="125953" y="256966"/>
                  </a:lnTo>
                  <a:lnTo>
                    <a:pt x="125952" y="254881"/>
                  </a:lnTo>
                  <a:lnTo>
                    <a:pt x="125122" y="254051"/>
                  </a:lnTo>
                  <a:close/>
                </a:path>
                <a:path w="178435" h="267335">
                  <a:moveTo>
                    <a:pt x="117950" y="251656"/>
                  </a:moveTo>
                  <a:lnTo>
                    <a:pt x="114771" y="251656"/>
                  </a:lnTo>
                  <a:lnTo>
                    <a:pt x="113588" y="252839"/>
                  </a:lnTo>
                  <a:lnTo>
                    <a:pt x="113188" y="254132"/>
                  </a:lnTo>
                  <a:lnTo>
                    <a:pt x="112895" y="254881"/>
                  </a:lnTo>
                  <a:lnTo>
                    <a:pt x="113775" y="253409"/>
                  </a:lnTo>
                  <a:lnTo>
                    <a:pt x="114767" y="252375"/>
                  </a:lnTo>
                  <a:lnTo>
                    <a:pt x="117950" y="251656"/>
                  </a:lnTo>
                  <a:close/>
                </a:path>
                <a:path w="178435" h="267335">
                  <a:moveTo>
                    <a:pt x="120554" y="251068"/>
                  </a:moveTo>
                  <a:lnTo>
                    <a:pt x="114767" y="252375"/>
                  </a:lnTo>
                  <a:lnTo>
                    <a:pt x="113775" y="253409"/>
                  </a:lnTo>
                  <a:lnTo>
                    <a:pt x="112895" y="254881"/>
                  </a:lnTo>
                  <a:lnTo>
                    <a:pt x="124465" y="254881"/>
                  </a:lnTo>
                  <a:lnTo>
                    <a:pt x="124344" y="254648"/>
                  </a:lnTo>
                  <a:lnTo>
                    <a:pt x="122636" y="252411"/>
                  </a:lnTo>
                  <a:lnTo>
                    <a:pt x="120554" y="251068"/>
                  </a:lnTo>
                  <a:close/>
                </a:path>
                <a:path w="178435" h="267335">
                  <a:moveTo>
                    <a:pt x="125102" y="251656"/>
                  </a:moveTo>
                  <a:lnTo>
                    <a:pt x="122727" y="251656"/>
                  </a:lnTo>
                  <a:lnTo>
                    <a:pt x="125122" y="254051"/>
                  </a:lnTo>
                  <a:lnTo>
                    <a:pt x="125102" y="251656"/>
                  </a:lnTo>
                  <a:close/>
                </a:path>
                <a:path w="178435" h="267335">
                  <a:moveTo>
                    <a:pt x="124537" y="223506"/>
                  </a:moveTo>
                  <a:lnTo>
                    <a:pt x="120561" y="225739"/>
                  </a:lnTo>
                  <a:lnTo>
                    <a:pt x="118741" y="232223"/>
                  </a:lnTo>
                  <a:lnTo>
                    <a:pt x="114585" y="249287"/>
                  </a:lnTo>
                  <a:lnTo>
                    <a:pt x="113588" y="252839"/>
                  </a:lnTo>
                  <a:lnTo>
                    <a:pt x="114771" y="251656"/>
                  </a:lnTo>
                  <a:lnTo>
                    <a:pt x="117950" y="251656"/>
                  </a:lnTo>
                  <a:lnTo>
                    <a:pt x="120554" y="251068"/>
                  </a:lnTo>
                  <a:lnTo>
                    <a:pt x="125097" y="251068"/>
                  </a:lnTo>
                  <a:lnTo>
                    <a:pt x="125145" y="246813"/>
                  </a:lnTo>
                  <a:lnTo>
                    <a:pt x="125271" y="242854"/>
                  </a:lnTo>
                  <a:lnTo>
                    <a:pt x="125517" y="238790"/>
                  </a:lnTo>
                  <a:lnTo>
                    <a:pt x="126602" y="228003"/>
                  </a:lnTo>
                  <a:lnTo>
                    <a:pt x="127102" y="224225"/>
                  </a:lnTo>
                  <a:lnTo>
                    <a:pt x="124537" y="223506"/>
                  </a:lnTo>
                  <a:close/>
                </a:path>
                <a:path w="178435" h="267335">
                  <a:moveTo>
                    <a:pt x="127197" y="223506"/>
                  </a:moveTo>
                  <a:lnTo>
                    <a:pt x="124537" y="223506"/>
                  </a:lnTo>
                  <a:lnTo>
                    <a:pt x="127102" y="224225"/>
                  </a:lnTo>
                  <a:lnTo>
                    <a:pt x="127197" y="223506"/>
                  </a:lnTo>
                  <a:close/>
                </a:path>
                <a:path w="178435" h="267335">
                  <a:moveTo>
                    <a:pt x="112567" y="129"/>
                  </a:moveTo>
                  <a:lnTo>
                    <a:pt x="106048" y="227"/>
                  </a:lnTo>
                  <a:lnTo>
                    <a:pt x="52769" y="2537"/>
                  </a:lnTo>
                  <a:lnTo>
                    <a:pt x="46593" y="2961"/>
                  </a:lnTo>
                  <a:lnTo>
                    <a:pt x="33647" y="4244"/>
                  </a:lnTo>
                  <a:lnTo>
                    <a:pt x="29531" y="4552"/>
                  </a:lnTo>
                  <a:lnTo>
                    <a:pt x="21200" y="4878"/>
                  </a:lnTo>
                  <a:lnTo>
                    <a:pt x="19107" y="5016"/>
                  </a:lnTo>
                  <a:lnTo>
                    <a:pt x="15589" y="5556"/>
                  </a:lnTo>
                  <a:lnTo>
                    <a:pt x="11841" y="6031"/>
                  </a:lnTo>
                  <a:lnTo>
                    <a:pt x="10570" y="6233"/>
                  </a:lnTo>
                  <a:lnTo>
                    <a:pt x="6496" y="7266"/>
                  </a:lnTo>
                  <a:lnTo>
                    <a:pt x="4386" y="8291"/>
                  </a:lnTo>
                  <a:lnTo>
                    <a:pt x="0" y="13916"/>
                  </a:lnTo>
                  <a:lnTo>
                    <a:pt x="173" y="16311"/>
                  </a:lnTo>
                  <a:lnTo>
                    <a:pt x="24949" y="48456"/>
                  </a:lnTo>
                  <a:lnTo>
                    <a:pt x="31175" y="43502"/>
                  </a:lnTo>
                  <a:lnTo>
                    <a:pt x="31692" y="38969"/>
                  </a:lnTo>
                  <a:lnTo>
                    <a:pt x="23693" y="28938"/>
                  </a:lnTo>
                  <a:lnTo>
                    <a:pt x="21635" y="26322"/>
                  </a:lnTo>
                  <a:lnTo>
                    <a:pt x="18891" y="22891"/>
                  </a:lnTo>
                  <a:lnTo>
                    <a:pt x="17799" y="21374"/>
                  </a:lnTo>
                  <a:lnTo>
                    <a:pt x="17245" y="20547"/>
                  </a:lnTo>
                  <a:lnTo>
                    <a:pt x="12741" y="20547"/>
                  </a:lnTo>
                  <a:lnTo>
                    <a:pt x="15110" y="16400"/>
                  </a:lnTo>
                  <a:lnTo>
                    <a:pt x="66366" y="16400"/>
                  </a:lnTo>
                  <a:lnTo>
                    <a:pt x="104145" y="14700"/>
                  </a:lnTo>
                  <a:lnTo>
                    <a:pt x="106419" y="14631"/>
                  </a:lnTo>
                  <a:lnTo>
                    <a:pt x="110554" y="14554"/>
                  </a:lnTo>
                  <a:lnTo>
                    <a:pt x="131003" y="14547"/>
                  </a:lnTo>
                  <a:lnTo>
                    <a:pt x="137584" y="14415"/>
                  </a:lnTo>
                  <a:lnTo>
                    <a:pt x="171895" y="14415"/>
                  </a:lnTo>
                  <a:lnTo>
                    <a:pt x="166416" y="7500"/>
                  </a:lnTo>
                  <a:lnTo>
                    <a:pt x="161799" y="4240"/>
                  </a:lnTo>
                  <a:lnTo>
                    <a:pt x="153602" y="976"/>
                  </a:lnTo>
                  <a:lnTo>
                    <a:pt x="150975" y="631"/>
                  </a:lnTo>
                  <a:lnTo>
                    <a:pt x="142671" y="184"/>
                  </a:lnTo>
                  <a:lnTo>
                    <a:pt x="128657" y="184"/>
                  </a:lnTo>
                  <a:lnTo>
                    <a:pt x="112567" y="129"/>
                  </a:lnTo>
                  <a:close/>
                </a:path>
                <a:path w="178435" h="267335">
                  <a:moveTo>
                    <a:pt x="15110" y="16400"/>
                  </a:moveTo>
                  <a:lnTo>
                    <a:pt x="12741" y="20547"/>
                  </a:lnTo>
                  <a:lnTo>
                    <a:pt x="13361" y="20391"/>
                  </a:lnTo>
                  <a:lnTo>
                    <a:pt x="14227" y="20252"/>
                  </a:lnTo>
                  <a:lnTo>
                    <a:pt x="16826" y="19920"/>
                  </a:lnTo>
                  <a:lnTo>
                    <a:pt x="15847" y="18456"/>
                  </a:lnTo>
                  <a:lnTo>
                    <a:pt x="15425" y="17713"/>
                  </a:lnTo>
                  <a:lnTo>
                    <a:pt x="15110" y="16400"/>
                  </a:lnTo>
                  <a:close/>
                </a:path>
                <a:path w="178435" h="267335">
                  <a:moveTo>
                    <a:pt x="16826" y="19920"/>
                  </a:moveTo>
                  <a:lnTo>
                    <a:pt x="14227" y="20252"/>
                  </a:lnTo>
                  <a:lnTo>
                    <a:pt x="13361" y="20391"/>
                  </a:lnTo>
                  <a:lnTo>
                    <a:pt x="12741" y="20547"/>
                  </a:lnTo>
                  <a:lnTo>
                    <a:pt x="17245" y="20547"/>
                  </a:lnTo>
                  <a:lnTo>
                    <a:pt x="16826" y="19920"/>
                  </a:lnTo>
                  <a:close/>
                </a:path>
                <a:path w="178435" h="267335">
                  <a:moveTo>
                    <a:pt x="66366" y="16400"/>
                  </a:moveTo>
                  <a:lnTo>
                    <a:pt x="15110" y="16400"/>
                  </a:lnTo>
                  <a:lnTo>
                    <a:pt x="15425" y="17713"/>
                  </a:lnTo>
                  <a:lnTo>
                    <a:pt x="15940" y="18596"/>
                  </a:lnTo>
                  <a:lnTo>
                    <a:pt x="16826" y="19920"/>
                  </a:lnTo>
                  <a:lnTo>
                    <a:pt x="18133" y="19753"/>
                  </a:lnTo>
                  <a:lnTo>
                    <a:pt x="20584" y="19370"/>
                  </a:lnTo>
                  <a:lnTo>
                    <a:pt x="22331" y="19254"/>
                  </a:lnTo>
                  <a:lnTo>
                    <a:pt x="30331" y="18940"/>
                  </a:lnTo>
                  <a:lnTo>
                    <a:pt x="34928" y="18596"/>
                  </a:lnTo>
                  <a:lnTo>
                    <a:pt x="47779" y="17322"/>
                  </a:lnTo>
                  <a:lnTo>
                    <a:pt x="53576" y="16924"/>
                  </a:lnTo>
                  <a:lnTo>
                    <a:pt x="66366" y="16400"/>
                  </a:lnTo>
                  <a:close/>
                </a:path>
                <a:path w="178435" h="267335">
                  <a:moveTo>
                    <a:pt x="131003" y="14547"/>
                  </a:moveTo>
                  <a:lnTo>
                    <a:pt x="118149" y="14547"/>
                  </a:lnTo>
                  <a:lnTo>
                    <a:pt x="125577" y="14592"/>
                  </a:lnTo>
                  <a:lnTo>
                    <a:pt x="128789" y="14592"/>
                  </a:lnTo>
                  <a:lnTo>
                    <a:pt x="131003" y="14547"/>
                  </a:lnTo>
                  <a:close/>
                </a:path>
                <a:path w="178435" h="267335">
                  <a:moveTo>
                    <a:pt x="139985" y="0"/>
                  </a:moveTo>
                  <a:lnTo>
                    <a:pt x="137725" y="0"/>
                  </a:lnTo>
                  <a:lnTo>
                    <a:pt x="128657" y="184"/>
                  </a:lnTo>
                  <a:lnTo>
                    <a:pt x="142671" y="184"/>
                  </a:lnTo>
                  <a:lnTo>
                    <a:pt x="139985" y="0"/>
                  </a:lnTo>
                  <a:close/>
                </a:path>
              </a:pathLst>
            </a:custGeom>
            <a:solidFill>
              <a:srgbClr val="000000"/>
            </a:solidFill>
          </p:spPr>
          <p:txBody>
            <a:bodyPr wrap="square" lIns="0" tIns="0" rIns="0" bIns="0" rtlCol="0"/>
            <a:lstStyle/>
            <a:p>
              <a:endParaRPr/>
            </a:p>
          </p:txBody>
        </p:sp>
        <p:pic>
          <p:nvPicPr>
            <p:cNvPr id="40" name="object 40"/>
            <p:cNvPicPr/>
            <p:nvPr/>
          </p:nvPicPr>
          <p:blipFill>
            <a:blip r:embed="rId25" cstate="print"/>
            <a:stretch>
              <a:fillRect/>
            </a:stretch>
          </p:blipFill>
          <p:spPr>
            <a:xfrm>
              <a:off x="5883948" y="1725904"/>
              <a:ext cx="230458" cy="66462"/>
            </a:xfrm>
            <a:prstGeom prst="rect">
              <a:avLst/>
            </a:prstGeom>
          </p:spPr>
        </p:pic>
      </p:grpSp>
      <p:pic>
        <p:nvPicPr>
          <p:cNvPr id="41" name="object 41"/>
          <p:cNvPicPr/>
          <p:nvPr/>
        </p:nvPicPr>
        <p:blipFill>
          <a:blip r:embed="rId26" cstate="print"/>
          <a:stretch>
            <a:fillRect/>
          </a:stretch>
        </p:blipFill>
        <p:spPr>
          <a:xfrm>
            <a:off x="5423275" y="1369769"/>
            <a:ext cx="145442" cy="197492"/>
          </a:xfrm>
          <a:prstGeom prst="rect">
            <a:avLst/>
          </a:prstGeom>
        </p:spPr>
      </p:pic>
      <p:pic>
        <p:nvPicPr>
          <p:cNvPr id="42" name="object 42"/>
          <p:cNvPicPr/>
          <p:nvPr/>
        </p:nvPicPr>
        <p:blipFill>
          <a:blip r:embed="rId27" cstate="print"/>
          <a:stretch>
            <a:fillRect/>
          </a:stretch>
        </p:blipFill>
        <p:spPr>
          <a:xfrm>
            <a:off x="5824084" y="1356243"/>
            <a:ext cx="71474" cy="213024"/>
          </a:xfrm>
          <a:prstGeom prst="rect">
            <a:avLst/>
          </a:prstGeom>
        </p:spPr>
      </p:pic>
      <p:pic>
        <p:nvPicPr>
          <p:cNvPr id="43" name="object 43"/>
          <p:cNvPicPr/>
          <p:nvPr/>
        </p:nvPicPr>
        <p:blipFill>
          <a:blip r:embed="rId28" cstate="print"/>
          <a:stretch>
            <a:fillRect/>
          </a:stretch>
        </p:blipFill>
        <p:spPr>
          <a:xfrm>
            <a:off x="6061625" y="1369373"/>
            <a:ext cx="148096" cy="215874"/>
          </a:xfrm>
          <a:prstGeom prst="rect">
            <a:avLst/>
          </a:prstGeom>
        </p:spPr>
      </p:pic>
      <p:sp>
        <p:nvSpPr>
          <p:cNvPr id="44" name="object 44"/>
          <p:cNvSpPr/>
          <p:nvPr/>
        </p:nvSpPr>
        <p:spPr>
          <a:xfrm>
            <a:off x="6403329" y="1386709"/>
            <a:ext cx="209972" cy="219196"/>
          </a:xfrm>
          <a:custGeom>
            <a:avLst/>
            <a:gdLst/>
            <a:ahLst/>
            <a:cxnLst/>
            <a:rect l="l" t="t" r="r" b="b"/>
            <a:pathLst>
              <a:path w="245745" h="256539">
                <a:moveTo>
                  <a:pt x="21671" y="190500"/>
                </a:moveTo>
                <a:lnTo>
                  <a:pt x="17282" y="191769"/>
                </a:lnTo>
                <a:lnTo>
                  <a:pt x="14108" y="196850"/>
                </a:lnTo>
                <a:lnTo>
                  <a:pt x="12824" y="199389"/>
                </a:lnTo>
                <a:lnTo>
                  <a:pt x="1995" y="215900"/>
                </a:lnTo>
                <a:lnTo>
                  <a:pt x="170" y="219710"/>
                </a:lnTo>
                <a:lnTo>
                  <a:pt x="0" y="226060"/>
                </a:lnTo>
                <a:lnTo>
                  <a:pt x="803" y="228600"/>
                </a:lnTo>
                <a:lnTo>
                  <a:pt x="2543" y="231139"/>
                </a:lnTo>
                <a:lnTo>
                  <a:pt x="3223" y="231139"/>
                </a:lnTo>
                <a:lnTo>
                  <a:pt x="5055" y="233679"/>
                </a:lnTo>
                <a:lnTo>
                  <a:pt x="7978" y="236219"/>
                </a:lnTo>
                <a:lnTo>
                  <a:pt x="14697" y="241300"/>
                </a:lnTo>
                <a:lnTo>
                  <a:pt x="18042" y="242569"/>
                </a:lnTo>
                <a:lnTo>
                  <a:pt x="27416" y="247650"/>
                </a:lnTo>
                <a:lnTo>
                  <a:pt x="31386" y="248919"/>
                </a:lnTo>
                <a:lnTo>
                  <a:pt x="45479" y="255269"/>
                </a:lnTo>
                <a:lnTo>
                  <a:pt x="48861" y="256539"/>
                </a:lnTo>
                <a:lnTo>
                  <a:pt x="110836" y="256539"/>
                </a:lnTo>
                <a:lnTo>
                  <a:pt x="119555" y="255269"/>
                </a:lnTo>
                <a:lnTo>
                  <a:pt x="123225" y="254000"/>
                </a:lnTo>
                <a:lnTo>
                  <a:pt x="132393" y="254000"/>
                </a:lnTo>
                <a:lnTo>
                  <a:pt x="141006" y="251460"/>
                </a:lnTo>
                <a:lnTo>
                  <a:pt x="144592" y="251460"/>
                </a:lnTo>
                <a:lnTo>
                  <a:pt x="151245" y="248919"/>
                </a:lnTo>
                <a:lnTo>
                  <a:pt x="153763" y="248919"/>
                </a:lnTo>
                <a:lnTo>
                  <a:pt x="165289" y="243839"/>
                </a:lnTo>
                <a:lnTo>
                  <a:pt x="168498" y="242569"/>
                </a:lnTo>
                <a:lnTo>
                  <a:pt x="57372" y="242569"/>
                </a:lnTo>
                <a:lnTo>
                  <a:pt x="52509" y="241300"/>
                </a:lnTo>
                <a:lnTo>
                  <a:pt x="49912" y="241300"/>
                </a:lnTo>
                <a:lnTo>
                  <a:pt x="42260" y="237489"/>
                </a:lnTo>
                <a:lnTo>
                  <a:pt x="36926" y="236219"/>
                </a:lnTo>
                <a:lnTo>
                  <a:pt x="33356" y="234950"/>
                </a:lnTo>
                <a:lnTo>
                  <a:pt x="25025" y="229869"/>
                </a:lnTo>
                <a:lnTo>
                  <a:pt x="22139" y="228600"/>
                </a:lnTo>
                <a:lnTo>
                  <a:pt x="17302" y="224789"/>
                </a:lnTo>
                <a:lnTo>
                  <a:pt x="15274" y="223519"/>
                </a:lnTo>
                <a:lnTo>
                  <a:pt x="14467" y="223519"/>
                </a:lnTo>
                <a:lnTo>
                  <a:pt x="14118" y="222250"/>
                </a:lnTo>
                <a:lnTo>
                  <a:pt x="15281" y="222250"/>
                </a:lnTo>
                <a:lnTo>
                  <a:pt x="25128" y="207010"/>
                </a:lnTo>
                <a:lnTo>
                  <a:pt x="29861" y="198119"/>
                </a:lnTo>
                <a:lnTo>
                  <a:pt x="28618" y="194310"/>
                </a:lnTo>
                <a:lnTo>
                  <a:pt x="21671" y="190500"/>
                </a:lnTo>
                <a:close/>
              </a:path>
              <a:path w="245745" h="256539">
                <a:moveTo>
                  <a:pt x="207313" y="0"/>
                </a:moveTo>
                <a:lnTo>
                  <a:pt x="158668" y="0"/>
                </a:lnTo>
                <a:lnTo>
                  <a:pt x="150936" y="1269"/>
                </a:lnTo>
                <a:lnTo>
                  <a:pt x="146808" y="1269"/>
                </a:lnTo>
                <a:lnTo>
                  <a:pt x="140086" y="3810"/>
                </a:lnTo>
                <a:lnTo>
                  <a:pt x="137995" y="5079"/>
                </a:lnTo>
                <a:lnTo>
                  <a:pt x="130968" y="10160"/>
                </a:lnTo>
                <a:lnTo>
                  <a:pt x="124778" y="13969"/>
                </a:lnTo>
                <a:lnTo>
                  <a:pt x="122596" y="15239"/>
                </a:lnTo>
                <a:lnTo>
                  <a:pt x="116972" y="20319"/>
                </a:lnTo>
                <a:lnTo>
                  <a:pt x="112736" y="26669"/>
                </a:lnTo>
                <a:lnTo>
                  <a:pt x="108074" y="33019"/>
                </a:lnTo>
                <a:lnTo>
                  <a:pt x="106650" y="34289"/>
                </a:lnTo>
                <a:lnTo>
                  <a:pt x="103649" y="39369"/>
                </a:lnTo>
                <a:lnTo>
                  <a:pt x="102688" y="41910"/>
                </a:lnTo>
                <a:lnTo>
                  <a:pt x="99319" y="52069"/>
                </a:lnTo>
                <a:lnTo>
                  <a:pt x="98256" y="54610"/>
                </a:lnTo>
                <a:lnTo>
                  <a:pt x="96078" y="63500"/>
                </a:lnTo>
                <a:lnTo>
                  <a:pt x="95140" y="68579"/>
                </a:lnTo>
                <a:lnTo>
                  <a:pt x="93656" y="76200"/>
                </a:lnTo>
                <a:lnTo>
                  <a:pt x="93046" y="80010"/>
                </a:lnTo>
                <a:lnTo>
                  <a:pt x="92791" y="81279"/>
                </a:lnTo>
                <a:lnTo>
                  <a:pt x="92458" y="86360"/>
                </a:lnTo>
                <a:lnTo>
                  <a:pt x="92458" y="88900"/>
                </a:lnTo>
                <a:lnTo>
                  <a:pt x="92621" y="95250"/>
                </a:lnTo>
                <a:lnTo>
                  <a:pt x="92649" y="140969"/>
                </a:lnTo>
                <a:lnTo>
                  <a:pt x="102815" y="167639"/>
                </a:lnTo>
                <a:lnTo>
                  <a:pt x="104664" y="167639"/>
                </a:lnTo>
                <a:lnTo>
                  <a:pt x="107673" y="168910"/>
                </a:lnTo>
                <a:lnTo>
                  <a:pt x="109327" y="170179"/>
                </a:lnTo>
                <a:lnTo>
                  <a:pt x="110408" y="170179"/>
                </a:lnTo>
                <a:lnTo>
                  <a:pt x="112186" y="171450"/>
                </a:lnTo>
                <a:lnTo>
                  <a:pt x="113134" y="171450"/>
                </a:lnTo>
                <a:lnTo>
                  <a:pt x="116453" y="172719"/>
                </a:lnTo>
                <a:lnTo>
                  <a:pt x="118139" y="172719"/>
                </a:lnTo>
                <a:lnTo>
                  <a:pt x="124918" y="173989"/>
                </a:lnTo>
                <a:lnTo>
                  <a:pt x="127209" y="173989"/>
                </a:lnTo>
                <a:lnTo>
                  <a:pt x="132214" y="175260"/>
                </a:lnTo>
                <a:lnTo>
                  <a:pt x="133355" y="175260"/>
                </a:lnTo>
                <a:lnTo>
                  <a:pt x="137182" y="176529"/>
                </a:lnTo>
                <a:lnTo>
                  <a:pt x="140218" y="177800"/>
                </a:lnTo>
                <a:lnTo>
                  <a:pt x="150694" y="181610"/>
                </a:lnTo>
                <a:lnTo>
                  <a:pt x="154965" y="184150"/>
                </a:lnTo>
                <a:lnTo>
                  <a:pt x="158489" y="186689"/>
                </a:lnTo>
                <a:lnTo>
                  <a:pt x="163643" y="189229"/>
                </a:lnTo>
                <a:lnTo>
                  <a:pt x="165736" y="190500"/>
                </a:lnTo>
                <a:lnTo>
                  <a:pt x="169734" y="193039"/>
                </a:lnTo>
                <a:lnTo>
                  <a:pt x="170461" y="193039"/>
                </a:lnTo>
                <a:lnTo>
                  <a:pt x="174087" y="195579"/>
                </a:lnTo>
                <a:lnTo>
                  <a:pt x="177789" y="199389"/>
                </a:lnTo>
                <a:lnTo>
                  <a:pt x="180821" y="201929"/>
                </a:lnTo>
                <a:lnTo>
                  <a:pt x="181396" y="203200"/>
                </a:lnTo>
                <a:lnTo>
                  <a:pt x="181541" y="203200"/>
                </a:lnTo>
                <a:lnTo>
                  <a:pt x="182465" y="204469"/>
                </a:lnTo>
                <a:lnTo>
                  <a:pt x="183201" y="208279"/>
                </a:lnTo>
                <a:lnTo>
                  <a:pt x="183704" y="213360"/>
                </a:lnTo>
                <a:lnTo>
                  <a:pt x="183595" y="215900"/>
                </a:lnTo>
                <a:lnTo>
                  <a:pt x="183103" y="217169"/>
                </a:lnTo>
                <a:lnTo>
                  <a:pt x="182571" y="217169"/>
                </a:lnTo>
                <a:lnTo>
                  <a:pt x="179529" y="219710"/>
                </a:lnTo>
                <a:lnTo>
                  <a:pt x="177139" y="222250"/>
                </a:lnTo>
                <a:lnTo>
                  <a:pt x="175234" y="223519"/>
                </a:lnTo>
                <a:lnTo>
                  <a:pt x="171834" y="226060"/>
                </a:lnTo>
                <a:lnTo>
                  <a:pt x="170265" y="226060"/>
                </a:lnTo>
                <a:lnTo>
                  <a:pt x="162876" y="229869"/>
                </a:lnTo>
                <a:lnTo>
                  <a:pt x="159894" y="231139"/>
                </a:lnTo>
                <a:lnTo>
                  <a:pt x="148964" y="234950"/>
                </a:lnTo>
                <a:lnTo>
                  <a:pt x="146805" y="236219"/>
                </a:lnTo>
                <a:lnTo>
                  <a:pt x="141391" y="237489"/>
                </a:lnTo>
                <a:lnTo>
                  <a:pt x="138222" y="237489"/>
                </a:lnTo>
                <a:lnTo>
                  <a:pt x="130444" y="238760"/>
                </a:lnTo>
                <a:lnTo>
                  <a:pt x="128503" y="240029"/>
                </a:lnTo>
                <a:lnTo>
                  <a:pt x="117673" y="240029"/>
                </a:lnTo>
                <a:lnTo>
                  <a:pt x="109159" y="241300"/>
                </a:lnTo>
                <a:lnTo>
                  <a:pt x="106956" y="242569"/>
                </a:lnTo>
                <a:lnTo>
                  <a:pt x="168498" y="242569"/>
                </a:lnTo>
                <a:lnTo>
                  <a:pt x="176720" y="238760"/>
                </a:lnTo>
                <a:lnTo>
                  <a:pt x="178734" y="238760"/>
                </a:lnTo>
                <a:lnTo>
                  <a:pt x="183531" y="234950"/>
                </a:lnTo>
                <a:lnTo>
                  <a:pt x="186084" y="233679"/>
                </a:lnTo>
                <a:lnTo>
                  <a:pt x="189193" y="231139"/>
                </a:lnTo>
                <a:lnTo>
                  <a:pt x="193394" y="227329"/>
                </a:lnTo>
                <a:lnTo>
                  <a:pt x="195013" y="226060"/>
                </a:lnTo>
                <a:lnTo>
                  <a:pt x="198069" y="218439"/>
                </a:lnTo>
                <a:lnTo>
                  <a:pt x="198200" y="215900"/>
                </a:lnTo>
                <a:lnTo>
                  <a:pt x="198158" y="213360"/>
                </a:lnTo>
                <a:lnTo>
                  <a:pt x="197403" y="204469"/>
                </a:lnTo>
                <a:lnTo>
                  <a:pt x="196208" y="200660"/>
                </a:lnTo>
                <a:lnTo>
                  <a:pt x="193753" y="195579"/>
                </a:lnTo>
                <a:lnTo>
                  <a:pt x="192844" y="194310"/>
                </a:lnTo>
                <a:lnTo>
                  <a:pt x="191197" y="191769"/>
                </a:lnTo>
                <a:lnTo>
                  <a:pt x="187384" y="187960"/>
                </a:lnTo>
                <a:lnTo>
                  <a:pt x="183083" y="185419"/>
                </a:lnTo>
                <a:lnTo>
                  <a:pt x="178490" y="181610"/>
                </a:lnTo>
                <a:lnTo>
                  <a:pt x="177432" y="180339"/>
                </a:lnTo>
                <a:lnTo>
                  <a:pt x="175323" y="179069"/>
                </a:lnTo>
                <a:lnTo>
                  <a:pt x="173098" y="177800"/>
                </a:lnTo>
                <a:lnTo>
                  <a:pt x="171281" y="177800"/>
                </a:lnTo>
                <a:lnTo>
                  <a:pt x="165328" y="173989"/>
                </a:lnTo>
                <a:lnTo>
                  <a:pt x="163253" y="172719"/>
                </a:lnTo>
                <a:lnTo>
                  <a:pt x="162029" y="171450"/>
                </a:lnTo>
                <a:lnTo>
                  <a:pt x="157060" y="168910"/>
                </a:lnTo>
                <a:lnTo>
                  <a:pt x="153122" y="166369"/>
                </a:lnTo>
                <a:lnTo>
                  <a:pt x="145072" y="163829"/>
                </a:lnTo>
                <a:lnTo>
                  <a:pt x="141466" y="162560"/>
                </a:lnTo>
                <a:lnTo>
                  <a:pt x="136447" y="161289"/>
                </a:lnTo>
                <a:lnTo>
                  <a:pt x="134894" y="161289"/>
                </a:lnTo>
                <a:lnTo>
                  <a:pt x="127020" y="160019"/>
                </a:lnTo>
                <a:lnTo>
                  <a:pt x="121064" y="158750"/>
                </a:lnTo>
                <a:lnTo>
                  <a:pt x="119127" y="158750"/>
                </a:lnTo>
                <a:lnTo>
                  <a:pt x="117632" y="157479"/>
                </a:lnTo>
                <a:lnTo>
                  <a:pt x="115670" y="156210"/>
                </a:lnTo>
                <a:lnTo>
                  <a:pt x="114847" y="156210"/>
                </a:lnTo>
                <a:lnTo>
                  <a:pt x="110868" y="154939"/>
                </a:lnTo>
                <a:lnTo>
                  <a:pt x="110385" y="154939"/>
                </a:lnTo>
                <a:lnTo>
                  <a:pt x="109194" y="153669"/>
                </a:lnTo>
                <a:lnTo>
                  <a:pt x="108087" y="152400"/>
                </a:lnTo>
                <a:lnTo>
                  <a:pt x="107180" y="149860"/>
                </a:lnTo>
                <a:lnTo>
                  <a:pt x="107106" y="148589"/>
                </a:lnTo>
                <a:lnTo>
                  <a:pt x="106997" y="138429"/>
                </a:lnTo>
                <a:lnTo>
                  <a:pt x="107029" y="95250"/>
                </a:lnTo>
                <a:lnTo>
                  <a:pt x="106874" y="88900"/>
                </a:lnTo>
                <a:lnTo>
                  <a:pt x="106874" y="86360"/>
                </a:lnTo>
                <a:lnTo>
                  <a:pt x="107127" y="83819"/>
                </a:lnTo>
                <a:lnTo>
                  <a:pt x="107332" y="81279"/>
                </a:lnTo>
                <a:lnTo>
                  <a:pt x="107928" y="78739"/>
                </a:lnTo>
                <a:lnTo>
                  <a:pt x="109253" y="71119"/>
                </a:lnTo>
                <a:lnTo>
                  <a:pt x="110117" y="67310"/>
                </a:lnTo>
                <a:lnTo>
                  <a:pt x="112111" y="59689"/>
                </a:lnTo>
                <a:lnTo>
                  <a:pt x="113063" y="55879"/>
                </a:lnTo>
                <a:lnTo>
                  <a:pt x="116004" y="48260"/>
                </a:lnTo>
                <a:lnTo>
                  <a:pt x="116752" y="45719"/>
                </a:lnTo>
                <a:lnTo>
                  <a:pt x="118720" y="41910"/>
                </a:lnTo>
                <a:lnTo>
                  <a:pt x="119799" y="40639"/>
                </a:lnTo>
                <a:lnTo>
                  <a:pt x="123560" y="35560"/>
                </a:lnTo>
                <a:lnTo>
                  <a:pt x="126224" y="33019"/>
                </a:lnTo>
                <a:lnTo>
                  <a:pt x="128052" y="30479"/>
                </a:lnTo>
                <a:lnTo>
                  <a:pt x="128997" y="29210"/>
                </a:lnTo>
                <a:lnTo>
                  <a:pt x="131398" y="26669"/>
                </a:lnTo>
                <a:lnTo>
                  <a:pt x="132980" y="25400"/>
                </a:lnTo>
                <a:lnTo>
                  <a:pt x="139904" y="21589"/>
                </a:lnTo>
                <a:lnTo>
                  <a:pt x="145039" y="17779"/>
                </a:lnTo>
                <a:lnTo>
                  <a:pt x="146544" y="17779"/>
                </a:lnTo>
                <a:lnTo>
                  <a:pt x="150794" y="15239"/>
                </a:lnTo>
                <a:lnTo>
                  <a:pt x="153733" y="15239"/>
                </a:lnTo>
                <a:lnTo>
                  <a:pt x="159340" y="13969"/>
                </a:lnTo>
                <a:lnTo>
                  <a:pt x="240082" y="13969"/>
                </a:lnTo>
                <a:lnTo>
                  <a:pt x="237196" y="10160"/>
                </a:lnTo>
                <a:lnTo>
                  <a:pt x="230517" y="5079"/>
                </a:lnTo>
                <a:lnTo>
                  <a:pt x="228446" y="3810"/>
                </a:lnTo>
                <a:lnTo>
                  <a:pt x="223339" y="2539"/>
                </a:lnTo>
                <a:lnTo>
                  <a:pt x="219425" y="2539"/>
                </a:lnTo>
                <a:lnTo>
                  <a:pt x="215371" y="1269"/>
                </a:lnTo>
                <a:lnTo>
                  <a:pt x="207313" y="0"/>
                </a:lnTo>
                <a:close/>
              </a:path>
              <a:path w="245745" h="256539">
                <a:moveTo>
                  <a:pt x="14830" y="222954"/>
                </a:moveTo>
                <a:lnTo>
                  <a:pt x="14481" y="223498"/>
                </a:lnTo>
                <a:lnTo>
                  <a:pt x="15274" y="223519"/>
                </a:lnTo>
                <a:lnTo>
                  <a:pt x="14830" y="222954"/>
                </a:lnTo>
                <a:close/>
              </a:path>
              <a:path w="245745" h="256539">
                <a:moveTo>
                  <a:pt x="14278" y="222250"/>
                </a:moveTo>
                <a:lnTo>
                  <a:pt x="14118" y="222250"/>
                </a:lnTo>
                <a:lnTo>
                  <a:pt x="14481" y="223498"/>
                </a:lnTo>
                <a:lnTo>
                  <a:pt x="14830" y="222954"/>
                </a:lnTo>
                <a:lnTo>
                  <a:pt x="14278" y="222250"/>
                </a:lnTo>
                <a:close/>
              </a:path>
              <a:path w="245745" h="256539">
                <a:moveTo>
                  <a:pt x="15281" y="222250"/>
                </a:moveTo>
                <a:lnTo>
                  <a:pt x="14278" y="222250"/>
                </a:lnTo>
                <a:lnTo>
                  <a:pt x="14830" y="222954"/>
                </a:lnTo>
                <a:lnTo>
                  <a:pt x="15281" y="222250"/>
                </a:lnTo>
                <a:close/>
              </a:path>
              <a:path w="245745" h="256539">
                <a:moveTo>
                  <a:pt x="240082" y="13969"/>
                </a:moveTo>
                <a:lnTo>
                  <a:pt x="194896" y="13969"/>
                </a:lnTo>
                <a:lnTo>
                  <a:pt x="203424" y="15239"/>
                </a:lnTo>
                <a:lnTo>
                  <a:pt x="213164" y="15239"/>
                </a:lnTo>
                <a:lnTo>
                  <a:pt x="216606" y="16510"/>
                </a:lnTo>
                <a:lnTo>
                  <a:pt x="220408" y="16510"/>
                </a:lnTo>
                <a:lnTo>
                  <a:pt x="223617" y="17779"/>
                </a:lnTo>
                <a:lnTo>
                  <a:pt x="224118" y="17779"/>
                </a:lnTo>
                <a:lnTo>
                  <a:pt x="226298" y="19050"/>
                </a:lnTo>
                <a:lnTo>
                  <a:pt x="229529" y="24129"/>
                </a:lnTo>
                <a:lnTo>
                  <a:pt x="230695" y="26669"/>
                </a:lnTo>
                <a:lnTo>
                  <a:pt x="230748" y="27939"/>
                </a:lnTo>
                <a:lnTo>
                  <a:pt x="230889" y="46989"/>
                </a:lnTo>
                <a:lnTo>
                  <a:pt x="234115" y="49529"/>
                </a:lnTo>
                <a:lnTo>
                  <a:pt x="242073" y="49529"/>
                </a:lnTo>
                <a:lnTo>
                  <a:pt x="245299" y="46989"/>
                </a:lnTo>
                <a:lnTo>
                  <a:pt x="245201" y="26669"/>
                </a:lnTo>
                <a:lnTo>
                  <a:pt x="244998" y="25400"/>
                </a:lnTo>
                <a:lnTo>
                  <a:pt x="244647" y="22860"/>
                </a:lnTo>
                <a:lnTo>
                  <a:pt x="242006" y="16510"/>
                </a:lnTo>
                <a:lnTo>
                  <a:pt x="240082" y="13969"/>
                </a:lnTo>
                <a:close/>
              </a:path>
            </a:pathLst>
          </a:custGeom>
          <a:solidFill>
            <a:srgbClr val="000000"/>
          </a:solidFill>
        </p:spPr>
        <p:txBody>
          <a:bodyPr wrap="square" lIns="0" tIns="0" rIns="0" bIns="0" rtlCol="0"/>
          <a:lstStyle/>
          <a:p>
            <a:endParaRPr/>
          </a:p>
        </p:txBody>
      </p:sp>
      <p:pic>
        <p:nvPicPr>
          <p:cNvPr id="45" name="object 45"/>
          <p:cNvPicPr/>
          <p:nvPr/>
        </p:nvPicPr>
        <p:blipFill>
          <a:blip r:embed="rId29" cstate="print"/>
          <a:stretch>
            <a:fillRect/>
          </a:stretch>
        </p:blipFill>
        <p:spPr>
          <a:xfrm>
            <a:off x="953285" y="1711384"/>
            <a:ext cx="129591" cy="182218"/>
          </a:xfrm>
          <a:prstGeom prst="rect">
            <a:avLst/>
          </a:prstGeom>
        </p:spPr>
      </p:pic>
      <p:pic>
        <p:nvPicPr>
          <p:cNvPr id="46" name="object 46"/>
          <p:cNvPicPr/>
          <p:nvPr/>
        </p:nvPicPr>
        <p:blipFill>
          <a:blip r:embed="rId30" cstate="print"/>
          <a:stretch>
            <a:fillRect/>
          </a:stretch>
        </p:blipFill>
        <p:spPr>
          <a:xfrm>
            <a:off x="1270018" y="1698186"/>
            <a:ext cx="135983" cy="183513"/>
          </a:xfrm>
          <a:prstGeom prst="rect">
            <a:avLst/>
          </a:prstGeom>
        </p:spPr>
      </p:pic>
      <p:pic>
        <p:nvPicPr>
          <p:cNvPr id="47" name="object 47"/>
          <p:cNvPicPr/>
          <p:nvPr/>
        </p:nvPicPr>
        <p:blipFill>
          <a:blip r:embed="rId31" cstate="print"/>
          <a:stretch>
            <a:fillRect/>
          </a:stretch>
        </p:blipFill>
        <p:spPr>
          <a:xfrm>
            <a:off x="1247251" y="2064371"/>
            <a:ext cx="147030" cy="199991"/>
          </a:xfrm>
          <a:prstGeom prst="rect">
            <a:avLst/>
          </a:prstGeom>
        </p:spPr>
      </p:pic>
      <p:pic>
        <p:nvPicPr>
          <p:cNvPr id="48" name="object 48"/>
          <p:cNvPicPr/>
          <p:nvPr/>
        </p:nvPicPr>
        <p:blipFill>
          <a:blip r:embed="rId32" cstate="print"/>
          <a:stretch>
            <a:fillRect/>
          </a:stretch>
        </p:blipFill>
        <p:spPr>
          <a:xfrm>
            <a:off x="1651721" y="1715524"/>
            <a:ext cx="168137" cy="200267"/>
          </a:xfrm>
          <a:prstGeom prst="rect">
            <a:avLst/>
          </a:prstGeom>
        </p:spPr>
      </p:pic>
      <p:pic>
        <p:nvPicPr>
          <p:cNvPr id="49" name="object 49"/>
          <p:cNvPicPr/>
          <p:nvPr/>
        </p:nvPicPr>
        <p:blipFill>
          <a:blip r:embed="rId33" cstate="print"/>
          <a:stretch>
            <a:fillRect/>
          </a:stretch>
        </p:blipFill>
        <p:spPr>
          <a:xfrm>
            <a:off x="1668459" y="2075213"/>
            <a:ext cx="169930" cy="195010"/>
          </a:xfrm>
          <a:prstGeom prst="rect">
            <a:avLst/>
          </a:prstGeom>
        </p:spPr>
      </p:pic>
      <p:pic>
        <p:nvPicPr>
          <p:cNvPr id="50" name="object 50"/>
          <p:cNvPicPr/>
          <p:nvPr/>
        </p:nvPicPr>
        <p:blipFill>
          <a:blip r:embed="rId34" cstate="print"/>
          <a:stretch>
            <a:fillRect/>
          </a:stretch>
        </p:blipFill>
        <p:spPr>
          <a:xfrm>
            <a:off x="1630889" y="2428174"/>
            <a:ext cx="182046" cy="210514"/>
          </a:xfrm>
          <a:prstGeom prst="rect">
            <a:avLst/>
          </a:prstGeom>
        </p:spPr>
      </p:pic>
      <p:pic>
        <p:nvPicPr>
          <p:cNvPr id="51" name="object 51"/>
          <p:cNvPicPr/>
          <p:nvPr/>
        </p:nvPicPr>
        <p:blipFill>
          <a:blip r:embed="rId35" cstate="print"/>
          <a:stretch>
            <a:fillRect/>
          </a:stretch>
        </p:blipFill>
        <p:spPr>
          <a:xfrm>
            <a:off x="997045" y="558666"/>
            <a:ext cx="185912" cy="303835"/>
          </a:xfrm>
          <a:prstGeom prst="rect">
            <a:avLst/>
          </a:prstGeom>
        </p:spPr>
      </p:pic>
      <p:sp>
        <p:nvSpPr>
          <p:cNvPr id="52" name="object 52"/>
          <p:cNvSpPr/>
          <p:nvPr/>
        </p:nvSpPr>
        <p:spPr>
          <a:xfrm>
            <a:off x="1261068" y="548055"/>
            <a:ext cx="141066" cy="253920"/>
          </a:xfrm>
          <a:custGeom>
            <a:avLst/>
            <a:gdLst/>
            <a:ahLst/>
            <a:cxnLst/>
            <a:rect l="l" t="t" r="r" b="b"/>
            <a:pathLst>
              <a:path w="165100" h="297180">
                <a:moveTo>
                  <a:pt x="85490" y="205739"/>
                </a:moveTo>
                <a:lnTo>
                  <a:pt x="78091" y="209550"/>
                </a:lnTo>
                <a:lnTo>
                  <a:pt x="74691" y="210820"/>
                </a:lnTo>
                <a:lnTo>
                  <a:pt x="66766" y="213359"/>
                </a:lnTo>
                <a:lnTo>
                  <a:pt x="55873" y="218439"/>
                </a:lnTo>
                <a:lnTo>
                  <a:pt x="48028" y="220979"/>
                </a:lnTo>
                <a:lnTo>
                  <a:pt x="42339" y="224789"/>
                </a:lnTo>
                <a:lnTo>
                  <a:pt x="37914" y="227329"/>
                </a:lnTo>
                <a:lnTo>
                  <a:pt x="32411" y="232409"/>
                </a:lnTo>
                <a:lnTo>
                  <a:pt x="28959" y="236220"/>
                </a:lnTo>
                <a:lnTo>
                  <a:pt x="26064" y="245109"/>
                </a:lnTo>
                <a:lnTo>
                  <a:pt x="26104" y="248920"/>
                </a:lnTo>
                <a:lnTo>
                  <a:pt x="26672" y="255270"/>
                </a:lnTo>
                <a:lnTo>
                  <a:pt x="26619" y="259079"/>
                </a:lnTo>
                <a:lnTo>
                  <a:pt x="26509" y="261620"/>
                </a:lnTo>
                <a:lnTo>
                  <a:pt x="26400" y="265429"/>
                </a:lnTo>
                <a:lnTo>
                  <a:pt x="27561" y="273050"/>
                </a:lnTo>
                <a:lnTo>
                  <a:pt x="55468" y="297179"/>
                </a:lnTo>
                <a:lnTo>
                  <a:pt x="88606" y="297179"/>
                </a:lnTo>
                <a:lnTo>
                  <a:pt x="97574" y="295909"/>
                </a:lnTo>
                <a:lnTo>
                  <a:pt x="102168" y="294639"/>
                </a:lnTo>
                <a:lnTo>
                  <a:pt x="114344" y="290829"/>
                </a:lnTo>
                <a:lnTo>
                  <a:pt x="121994" y="287020"/>
                </a:lnTo>
                <a:lnTo>
                  <a:pt x="125422" y="285750"/>
                </a:lnTo>
                <a:lnTo>
                  <a:pt x="129364" y="283209"/>
                </a:lnTo>
                <a:lnTo>
                  <a:pt x="53370" y="283209"/>
                </a:lnTo>
                <a:lnTo>
                  <a:pt x="51087" y="281939"/>
                </a:lnTo>
                <a:lnTo>
                  <a:pt x="40841" y="265429"/>
                </a:lnTo>
                <a:lnTo>
                  <a:pt x="40960" y="261620"/>
                </a:lnTo>
                <a:lnTo>
                  <a:pt x="41078" y="259079"/>
                </a:lnTo>
                <a:lnTo>
                  <a:pt x="41057" y="254000"/>
                </a:lnTo>
                <a:lnTo>
                  <a:pt x="40514" y="248920"/>
                </a:lnTo>
                <a:lnTo>
                  <a:pt x="40544" y="247650"/>
                </a:lnTo>
                <a:lnTo>
                  <a:pt x="41680" y="243839"/>
                </a:lnTo>
                <a:lnTo>
                  <a:pt x="43464" y="241300"/>
                </a:lnTo>
                <a:lnTo>
                  <a:pt x="46929" y="238759"/>
                </a:lnTo>
                <a:lnTo>
                  <a:pt x="50329" y="236220"/>
                </a:lnTo>
                <a:lnTo>
                  <a:pt x="55233" y="233679"/>
                </a:lnTo>
                <a:lnTo>
                  <a:pt x="62274" y="231139"/>
                </a:lnTo>
                <a:lnTo>
                  <a:pt x="72087" y="227329"/>
                </a:lnTo>
                <a:lnTo>
                  <a:pt x="80247" y="223520"/>
                </a:lnTo>
                <a:lnTo>
                  <a:pt x="83780" y="222250"/>
                </a:lnTo>
                <a:lnTo>
                  <a:pt x="91479" y="218439"/>
                </a:lnTo>
                <a:lnTo>
                  <a:pt x="93071" y="214629"/>
                </a:lnTo>
                <a:lnTo>
                  <a:pt x="89763" y="207009"/>
                </a:lnTo>
                <a:lnTo>
                  <a:pt x="85490" y="205739"/>
                </a:lnTo>
                <a:close/>
              </a:path>
              <a:path w="165100" h="297180">
                <a:moveTo>
                  <a:pt x="133149" y="90170"/>
                </a:moveTo>
                <a:lnTo>
                  <a:pt x="121453" y="118109"/>
                </a:lnTo>
                <a:lnTo>
                  <a:pt x="114609" y="135889"/>
                </a:lnTo>
                <a:lnTo>
                  <a:pt x="112039" y="142239"/>
                </a:lnTo>
                <a:lnTo>
                  <a:pt x="102659" y="180339"/>
                </a:lnTo>
                <a:lnTo>
                  <a:pt x="102148" y="201929"/>
                </a:lnTo>
                <a:lnTo>
                  <a:pt x="101960" y="205739"/>
                </a:lnTo>
                <a:lnTo>
                  <a:pt x="106663" y="224789"/>
                </a:lnTo>
                <a:lnTo>
                  <a:pt x="108043" y="227329"/>
                </a:lnTo>
                <a:lnTo>
                  <a:pt x="112591" y="232409"/>
                </a:lnTo>
                <a:lnTo>
                  <a:pt x="113959" y="234950"/>
                </a:lnTo>
                <a:lnTo>
                  <a:pt x="117476" y="238759"/>
                </a:lnTo>
                <a:lnTo>
                  <a:pt x="118118" y="240029"/>
                </a:lnTo>
                <a:lnTo>
                  <a:pt x="119246" y="241300"/>
                </a:lnTo>
                <a:lnTo>
                  <a:pt x="119829" y="242570"/>
                </a:lnTo>
                <a:lnTo>
                  <a:pt x="120905" y="245109"/>
                </a:lnTo>
                <a:lnTo>
                  <a:pt x="122356" y="247650"/>
                </a:lnTo>
                <a:lnTo>
                  <a:pt x="122911" y="248920"/>
                </a:lnTo>
                <a:lnTo>
                  <a:pt x="124948" y="251459"/>
                </a:lnTo>
                <a:lnTo>
                  <a:pt x="125239" y="252729"/>
                </a:lnTo>
                <a:lnTo>
                  <a:pt x="125948" y="255270"/>
                </a:lnTo>
                <a:lnTo>
                  <a:pt x="126044" y="267970"/>
                </a:lnTo>
                <a:lnTo>
                  <a:pt x="125314" y="267970"/>
                </a:lnTo>
                <a:lnTo>
                  <a:pt x="121288" y="270509"/>
                </a:lnTo>
                <a:lnTo>
                  <a:pt x="118134" y="273050"/>
                </a:lnTo>
                <a:lnTo>
                  <a:pt x="115314" y="274320"/>
                </a:lnTo>
                <a:lnTo>
                  <a:pt x="108925" y="278129"/>
                </a:lnTo>
                <a:lnTo>
                  <a:pt x="105563" y="279400"/>
                </a:lnTo>
                <a:lnTo>
                  <a:pt x="98915" y="280670"/>
                </a:lnTo>
                <a:lnTo>
                  <a:pt x="94979" y="281939"/>
                </a:lnTo>
                <a:lnTo>
                  <a:pt x="87243" y="281939"/>
                </a:lnTo>
                <a:lnTo>
                  <a:pt x="84028" y="283209"/>
                </a:lnTo>
                <a:lnTo>
                  <a:pt x="129364" y="283209"/>
                </a:lnTo>
                <a:lnTo>
                  <a:pt x="134970" y="279400"/>
                </a:lnTo>
                <a:lnTo>
                  <a:pt x="136951" y="278129"/>
                </a:lnTo>
                <a:lnTo>
                  <a:pt x="140301" y="271779"/>
                </a:lnTo>
                <a:lnTo>
                  <a:pt x="140512" y="270509"/>
                </a:lnTo>
                <a:lnTo>
                  <a:pt x="140406" y="265404"/>
                </a:lnTo>
                <a:lnTo>
                  <a:pt x="140352" y="252729"/>
                </a:lnTo>
                <a:lnTo>
                  <a:pt x="138713" y="247650"/>
                </a:lnTo>
                <a:lnTo>
                  <a:pt x="137922" y="245109"/>
                </a:lnTo>
                <a:lnTo>
                  <a:pt x="135503" y="241300"/>
                </a:lnTo>
                <a:lnTo>
                  <a:pt x="135177" y="241300"/>
                </a:lnTo>
                <a:lnTo>
                  <a:pt x="133228" y="237489"/>
                </a:lnTo>
                <a:lnTo>
                  <a:pt x="132361" y="234950"/>
                </a:lnTo>
                <a:lnTo>
                  <a:pt x="131580" y="233679"/>
                </a:lnTo>
                <a:lnTo>
                  <a:pt x="129917" y="231139"/>
                </a:lnTo>
                <a:lnTo>
                  <a:pt x="129039" y="229870"/>
                </a:lnTo>
                <a:lnTo>
                  <a:pt x="124948" y="224789"/>
                </a:lnTo>
                <a:lnTo>
                  <a:pt x="123854" y="223520"/>
                </a:lnTo>
                <a:lnTo>
                  <a:pt x="116403" y="205739"/>
                </a:lnTo>
                <a:lnTo>
                  <a:pt x="116556" y="201929"/>
                </a:lnTo>
                <a:lnTo>
                  <a:pt x="116476" y="191770"/>
                </a:lnTo>
                <a:lnTo>
                  <a:pt x="128028" y="140970"/>
                </a:lnTo>
                <a:lnTo>
                  <a:pt x="142648" y="105409"/>
                </a:lnTo>
                <a:lnTo>
                  <a:pt x="146471" y="96520"/>
                </a:lnTo>
                <a:lnTo>
                  <a:pt x="146124" y="96520"/>
                </a:lnTo>
                <a:lnTo>
                  <a:pt x="148042" y="92709"/>
                </a:lnTo>
                <a:lnTo>
                  <a:pt x="148520" y="91439"/>
                </a:lnTo>
                <a:lnTo>
                  <a:pt x="132814" y="91439"/>
                </a:lnTo>
                <a:lnTo>
                  <a:pt x="133149" y="90170"/>
                </a:lnTo>
                <a:close/>
              </a:path>
              <a:path w="165100" h="297180">
                <a:moveTo>
                  <a:pt x="25916" y="118499"/>
                </a:moveTo>
                <a:lnTo>
                  <a:pt x="25642" y="119379"/>
                </a:lnTo>
                <a:lnTo>
                  <a:pt x="23102" y="127000"/>
                </a:lnTo>
                <a:lnTo>
                  <a:pt x="18943" y="140970"/>
                </a:lnTo>
                <a:lnTo>
                  <a:pt x="17730" y="144779"/>
                </a:lnTo>
                <a:lnTo>
                  <a:pt x="15449" y="153670"/>
                </a:lnTo>
                <a:lnTo>
                  <a:pt x="11144" y="170179"/>
                </a:lnTo>
                <a:lnTo>
                  <a:pt x="2020" y="208279"/>
                </a:lnTo>
                <a:lnTo>
                  <a:pt x="104" y="233679"/>
                </a:lnTo>
                <a:lnTo>
                  <a:pt x="226" y="259079"/>
                </a:lnTo>
                <a:lnTo>
                  <a:pt x="113" y="261620"/>
                </a:lnTo>
                <a:lnTo>
                  <a:pt x="6590" y="275589"/>
                </a:lnTo>
                <a:lnTo>
                  <a:pt x="11541" y="275589"/>
                </a:lnTo>
                <a:lnTo>
                  <a:pt x="15454" y="273050"/>
                </a:lnTo>
                <a:lnTo>
                  <a:pt x="16457" y="270509"/>
                </a:lnTo>
                <a:lnTo>
                  <a:pt x="18785" y="265429"/>
                </a:lnTo>
                <a:lnTo>
                  <a:pt x="14409" y="265429"/>
                </a:lnTo>
                <a:lnTo>
                  <a:pt x="13276" y="262889"/>
                </a:lnTo>
                <a:lnTo>
                  <a:pt x="4387" y="262889"/>
                </a:lnTo>
                <a:lnTo>
                  <a:pt x="4715" y="261620"/>
                </a:lnTo>
                <a:lnTo>
                  <a:pt x="5317" y="260350"/>
                </a:lnTo>
                <a:lnTo>
                  <a:pt x="7966" y="254000"/>
                </a:lnTo>
                <a:lnTo>
                  <a:pt x="8900" y="251459"/>
                </a:lnTo>
                <a:lnTo>
                  <a:pt x="12147" y="238759"/>
                </a:lnTo>
                <a:lnTo>
                  <a:pt x="14431" y="228716"/>
                </a:lnTo>
                <a:lnTo>
                  <a:pt x="14431" y="227329"/>
                </a:lnTo>
                <a:lnTo>
                  <a:pt x="15157" y="217170"/>
                </a:lnTo>
                <a:lnTo>
                  <a:pt x="16258" y="209550"/>
                </a:lnTo>
                <a:lnTo>
                  <a:pt x="20170" y="191770"/>
                </a:lnTo>
                <a:lnTo>
                  <a:pt x="24707" y="175259"/>
                </a:lnTo>
                <a:lnTo>
                  <a:pt x="24980" y="172720"/>
                </a:lnTo>
                <a:lnTo>
                  <a:pt x="25427" y="165100"/>
                </a:lnTo>
                <a:lnTo>
                  <a:pt x="25771" y="153670"/>
                </a:lnTo>
                <a:lnTo>
                  <a:pt x="25883" y="120500"/>
                </a:lnTo>
                <a:lnTo>
                  <a:pt x="25916" y="118499"/>
                </a:lnTo>
                <a:close/>
              </a:path>
              <a:path w="165100" h="297180">
                <a:moveTo>
                  <a:pt x="40294" y="120500"/>
                </a:moveTo>
                <a:lnTo>
                  <a:pt x="39324" y="123189"/>
                </a:lnTo>
                <a:lnTo>
                  <a:pt x="36853" y="130809"/>
                </a:lnTo>
                <a:lnTo>
                  <a:pt x="32801" y="144779"/>
                </a:lnTo>
                <a:lnTo>
                  <a:pt x="31622" y="149859"/>
                </a:lnTo>
                <a:lnTo>
                  <a:pt x="29385" y="157479"/>
                </a:lnTo>
                <a:lnTo>
                  <a:pt x="25062" y="173989"/>
                </a:lnTo>
                <a:lnTo>
                  <a:pt x="24704" y="175289"/>
                </a:lnTo>
                <a:lnTo>
                  <a:pt x="24161" y="180339"/>
                </a:lnTo>
                <a:lnTo>
                  <a:pt x="22448" y="191770"/>
                </a:lnTo>
                <a:lnTo>
                  <a:pt x="21312" y="198120"/>
                </a:lnTo>
                <a:lnTo>
                  <a:pt x="20011" y="205739"/>
                </a:lnTo>
                <a:lnTo>
                  <a:pt x="19296" y="209550"/>
                </a:lnTo>
                <a:lnTo>
                  <a:pt x="18497" y="212089"/>
                </a:lnTo>
                <a:lnTo>
                  <a:pt x="15323" y="224789"/>
                </a:lnTo>
                <a:lnTo>
                  <a:pt x="14457" y="228600"/>
                </a:lnTo>
                <a:lnTo>
                  <a:pt x="14546" y="234950"/>
                </a:lnTo>
                <a:lnTo>
                  <a:pt x="14654" y="259079"/>
                </a:lnTo>
                <a:lnTo>
                  <a:pt x="14531" y="261620"/>
                </a:lnTo>
                <a:lnTo>
                  <a:pt x="14420" y="265429"/>
                </a:lnTo>
                <a:lnTo>
                  <a:pt x="18785" y="265429"/>
                </a:lnTo>
                <a:lnTo>
                  <a:pt x="21598" y="259079"/>
                </a:lnTo>
                <a:lnTo>
                  <a:pt x="22640" y="255270"/>
                </a:lnTo>
                <a:lnTo>
                  <a:pt x="25468" y="245109"/>
                </a:lnTo>
                <a:lnTo>
                  <a:pt x="26148" y="242570"/>
                </a:lnTo>
                <a:lnTo>
                  <a:pt x="29325" y="228600"/>
                </a:lnTo>
                <a:lnTo>
                  <a:pt x="32525" y="215900"/>
                </a:lnTo>
                <a:lnTo>
                  <a:pt x="33371" y="212089"/>
                </a:lnTo>
                <a:lnTo>
                  <a:pt x="34142" y="208279"/>
                </a:lnTo>
                <a:lnTo>
                  <a:pt x="35496" y="200659"/>
                </a:lnTo>
                <a:lnTo>
                  <a:pt x="36682" y="194309"/>
                </a:lnTo>
                <a:lnTo>
                  <a:pt x="40119" y="156209"/>
                </a:lnTo>
                <a:lnTo>
                  <a:pt x="40241" y="151129"/>
                </a:lnTo>
                <a:lnTo>
                  <a:pt x="40294" y="120500"/>
                </a:lnTo>
                <a:close/>
              </a:path>
              <a:path w="165100" h="297180">
                <a:moveTo>
                  <a:pt x="14593" y="260350"/>
                </a:moveTo>
                <a:lnTo>
                  <a:pt x="9348" y="260350"/>
                </a:lnTo>
                <a:lnTo>
                  <a:pt x="12006" y="261620"/>
                </a:lnTo>
                <a:lnTo>
                  <a:pt x="13276" y="262889"/>
                </a:lnTo>
                <a:lnTo>
                  <a:pt x="14409" y="265404"/>
                </a:lnTo>
                <a:lnTo>
                  <a:pt x="14531" y="261620"/>
                </a:lnTo>
                <a:lnTo>
                  <a:pt x="14593" y="260350"/>
                </a:lnTo>
                <a:close/>
              </a:path>
              <a:path w="165100" h="297180">
                <a:moveTo>
                  <a:pt x="14431" y="228716"/>
                </a:moveTo>
                <a:lnTo>
                  <a:pt x="4715" y="261620"/>
                </a:lnTo>
                <a:lnTo>
                  <a:pt x="4387" y="262889"/>
                </a:lnTo>
                <a:lnTo>
                  <a:pt x="7630" y="260350"/>
                </a:lnTo>
                <a:lnTo>
                  <a:pt x="14593" y="260350"/>
                </a:lnTo>
                <a:lnTo>
                  <a:pt x="14488" y="232409"/>
                </a:lnTo>
                <a:lnTo>
                  <a:pt x="14431" y="228716"/>
                </a:lnTo>
                <a:close/>
              </a:path>
              <a:path w="165100" h="297180">
                <a:moveTo>
                  <a:pt x="9348" y="260350"/>
                </a:moveTo>
                <a:lnTo>
                  <a:pt x="7630" y="260350"/>
                </a:lnTo>
                <a:lnTo>
                  <a:pt x="4469" y="262889"/>
                </a:lnTo>
                <a:lnTo>
                  <a:pt x="13276" y="262889"/>
                </a:lnTo>
                <a:lnTo>
                  <a:pt x="12006" y="261620"/>
                </a:lnTo>
                <a:lnTo>
                  <a:pt x="9348" y="260350"/>
                </a:lnTo>
                <a:close/>
              </a:path>
              <a:path w="165100" h="297180">
                <a:moveTo>
                  <a:pt x="135023" y="240029"/>
                </a:moveTo>
                <a:lnTo>
                  <a:pt x="135177" y="241300"/>
                </a:lnTo>
                <a:lnTo>
                  <a:pt x="135503" y="241300"/>
                </a:lnTo>
                <a:lnTo>
                  <a:pt x="135023" y="240029"/>
                </a:lnTo>
                <a:close/>
              </a:path>
              <a:path w="165100" h="297180">
                <a:moveTo>
                  <a:pt x="33272" y="97921"/>
                </a:moveTo>
                <a:lnTo>
                  <a:pt x="30445" y="105409"/>
                </a:lnTo>
                <a:lnTo>
                  <a:pt x="28013" y="111759"/>
                </a:lnTo>
                <a:lnTo>
                  <a:pt x="25916" y="118499"/>
                </a:lnTo>
                <a:lnTo>
                  <a:pt x="25883" y="120500"/>
                </a:lnTo>
                <a:lnTo>
                  <a:pt x="25771" y="153670"/>
                </a:lnTo>
                <a:lnTo>
                  <a:pt x="25427" y="165100"/>
                </a:lnTo>
                <a:lnTo>
                  <a:pt x="24980" y="172720"/>
                </a:lnTo>
                <a:lnTo>
                  <a:pt x="24704" y="175289"/>
                </a:lnTo>
                <a:lnTo>
                  <a:pt x="25062" y="173989"/>
                </a:lnTo>
                <a:lnTo>
                  <a:pt x="29385" y="157479"/>
                </a:lnTo>
                <a:lnTo>
                  <a:pt x="31622" y="149859"/>
                </a:lnTo>
                <a:lnTo>
                  <a:pt x="32801" y="144779"/>
                </a:lnTo>
                <a:lnTo>
                  <a:pt x="36853" y="130809"/>
                </a:lnTo>
                <a:lnTo>
                  <a:pt x="39324" y="123189"/>
                </a:lnTo>
                <a:lnTo>
                  <a:pt x="40294" y="120500"/>
                </a:lnTo>
                <a:lnTo>
                  <a:pt x="40267" y="111759"/>
                </a:lnTo>
                <a:lnTo>
                  <a:pt x="30238" y="111759"/>
                </a:lnTo>
                <a:lnTo>
                  <a:pt x="33464" y="109220"/>
                </a:lnTo>
                <a:lnTo>
                  <a:pt x="33368" y="101600"/>
                </a:lnTo>
                <a:lnTo>
                  <a:pt x="33272" y="97921"/>
                </a:lnTo>
                <a:close/>
              </a:path>
              <a:path w="165100" h="297180">
                <a:moveTo>
                  <a:pt x="149990" y="0"/>
                </a:moveTo>
                <a:lnTo>
                  <a:pt x="128247" y="0"/>
                </a:lnTo>
                <a:lnTo>
                  <a:pt x="124594" y="1270"/>
                </a:lnTo>
                <a:lnTo>
                  <a:pt x="116687" y="1270"/>
                </a:lnTo>
                <a:lnTo>
                  <a:pt x="112491" y="2539"/>
                </a:lnTo>
                <a:lnTo>
                  <a:pt x="100791" y="6350"/>
                </a:lnTo>
                <a:lnTo>
                  <a:pt x="96662" y="7620"/>
                </a:lnTo>
                <a:lnTo>
                  <a:pt x="68248" y="33020"/>
                </a:lnTo>
                <a:lnTo>
                  <a:pt x="58432" y="46989"/>
                </a:lnTo>
                <a:lnTo>
                  <a:pt x="54966" y="52070"/>
                </a:lnTo>
                <a:lnTo>
                  <a:pt x="51532" y="58420"/>
                </a:lnTo>
                <a:lnTo>
                  <a:pt x="48047" y="64770"/>
                </a:lnTo>
                <a:lnTo>
                  <a:pt x="44429" y="72389"/>
                </a:lnTo>
                <a:lnTo>
                  <a:pt x="37302" y="87629"/>
                </a:lnTo>
                <a:lnTo>
                  <a:pt x="36210" y="90402"/>
                </a:lnTo>
                <a:lnTo>
                  <a:pt x="39615" y="93979"/>
                </a:lnTo>
                <a:lnTo>
                  <a:pt x="39893" y="96520"/>
                </a:lnTo>
                <a:lnTo>
                  <a:pt x="40090" y="109220"/>
                </a:lnTo>
                <a:lnTo>
                  <a:pt x="40267" y="111759"/>
                </a:lnTo>
                <a:lnTo>
                  <a:pt x="40294" y="120500"/>
                </a:lnTo>
                <a:lnTo>
                  <a:pt x="41616" y="116839"/>
                </a:lnTo>
                <a:lnTo>
                  <a:pt x="47188" y="101600"/>
                </a:lnTo>
                <a:lnTo>
                  <a:pt x="50560" y="93979"/>
                </a:lnTo>
                <a:lnTo>
                  <a:pt x="53987" y="85089"/>
                </a:lnTo>
                <a:lnTo>
                  <a:pt x="57391" y="78739"/>
                </a:lnTo>
                <a:lnTo>
                  <a:pt x="60817" y="71120"/>
                </a:lnTo>
                <a:lnTo>
                  <a:pt x="64091" y="64770"/>
                </a:lnTo>
                <a:lnTo>
                  <a:pt x="70486" y="54609"/>
                </a:lnTo>
                <a:lnTo>
                  <a:pt x="75056" y="46989"/>
                </a:lnTo>
                <a:lnTo>
                  <a:pt x="79404" y="41909"/>
                </a:lnTo>
                <a:lnTo>
                  <a:pt x="115816" y="16509"/>
                </a:lnTo>
                <a:lnTo>
                  <a:pt x="119275" y="15239"/>
                </a:lnTo>
                <a:lnTo>
                  <a:pt x="129023" y="15239"/>
                </a:lnTo>
                <a:lnTo>
                  <a:pt x="139031" y="13970"/>
                </a:lnTo>
                <a:lnTo>
                  <a:pt x="162673" y="13970"/>
                </a:lnTo>
                <a:lnTo>
                  <a:pt x="162532" y="12700"/>
                </a:lnTo>
                <a:lnTo>
                  <a:pt x="162077" y="11429"/>
                </a:lnTo>
                <a:lnTo>
                  <a:pt x="158694" y="5079"/>
                </a:lnTo>
                <a:lnTo>
                  <a:pt x="155562" y="2539"/>
                </a:lnTo>
                <a:lnTo>
                  <a:pt x="149990" y="0"/>
                </a:lnTo>
                <a:close/>
              </a:path>
              <a:path w="165100" h="297180">
                <a:moveTo>
                  <a:pt x="33272" y="97789"/>
                </a:moveTo>
                <a:lnTo>
                  <a:pt x="32451" y="99059"/>
                </a:lnTo>
                <a:lnTo>
                  <a:pt x="31488" y="100329"/>
                </a:lnTo>
                <a:lnTo>
                  <a:pt x="28352" y="101600"/>
                </a:lnTo>
                <a:lnTo>
                  <a:pt x="25532" y="101600"/>
                </a:lnTo>
                <a:lnTo>
                  <a:pt x="25581" y="102870"/>
                </a:lnTo>
                <a:lnTo>
                  <a:pt x="25689" y="109220"/>
                </a:lnTo>
                <a:lnTo>
                  <a:pt x="25858" y="111759"/>
                </a:lnTo>
                <a:lnTo>
                  <a:pt x="25916" y="118499"/>
                </a:lnTo>
                <a:lnTo>
                  <a:pt x="28013" y="111759"/>
                </a:lnTo>
                <a:lnTo>
                  <a:pt x="31884" y="101600"/>
                </a:lnTo>
                <a:lnTo>
                  <a:pt x="27260" y="101600"/>
                </a:lnTo>
                <a:lnTo>
                  <a:pt x="25344" y="100355"/>
                </a:lnTo>
                <a:lnTo>
                  <a:pt x="32353" y="100355"/>
                </a:lnTo>
                <a:lnTo>
                  <a:pt x="33272" y="97921"/>
                </a:lnTo>
                <a:lnTo>
                  <a:pt x="33272" y="97789"/>
                </a:lnTo>
                <a:close/>
              </a:path>
              <a:path w="165100" h="297180">
                <a:moveTo>
                  <a:pt x="27757" y="86359"/>
                </a:moveTo>
                <a:lnTo>
                  <a:pt x="22245" y="88900"/>
                </a:lnTo>
                <a:lnTo>
                  <a:pt x="20982" y="90170"/>
                </a:lnTo>
                <a:lnTo>
                  <a:pt x="19756" y="92709"/>
                </a:lnTo>
                <a:lnTo>
                  <a:pt x="19554" y="93979"/>
                </a:lnTo>
                <a:lnTo>
                  <a:pt x="18797" y="96520"/>
                </a:lnTo>
                <a:lnTo>
                  <a:pt x="18849" y="99059"/>
                </a:lnTo>
                <a:lnTo>
                  <a:pt x="18952" y="101600"/>
                </a:lnTo>
                <a:lnTo>
                  <a:pt x="19056" y="109220"/>
                </a:lnTo>
                <a:lnTo>
                  <a:pt x="22280" y="111759"/>
                </a:lnTo>
                <a:lnTo>
                  <a:pt x="25858" y="111759"/>
                </a:lnTo>
                <a:lnTo>
                  <a:pt x="25689" y="109220"/>
                </a:lnTo>
                <a:lnTo>
                  <a:pt x="25581" y="102870"/>
                </a:lnTo>
                <a:lnTo>
                  <a:pt x="25532" y="101600"/>
                </a:lnTo>
                <a:lnTo>
                  <a:pt x="25344" y="100355"/>
                </a:lnTo>
                <a:lnTo>
                  <a:pt x="31488" y="100329"/>
                </a:lnTo>
                <a:lnTo>
                  <a:pt x="32451" y="99059"/>
                </a:lnTo>
                <a:lnTo>
                  <a:pt x="33253" y="97789"/>
                </a:lnTo>
                <a:lnTo>
                  <a:pt x="33801" y="96520"/>
                </a:lnTo>
                <a:lnTo>
                  <a:pt x="36210" y="90402"/>
                </a:lnTo>
                <a:lnTo>
                  <a:pt x="33572" y="87629"/>
                </a:lnTo>
                <a:lnTo>
                  <a:pt x="27757" y="86359"/>
                </a:lnTo>
                <a:close/>
              </a:path>
              <a:path w="165100" h="297180">
                <a:moveTo>
                  <a:pt x="36210" y="90402"/>
                </a:moveTo>
                <a:lnTo>
                  <a:pt x="33801" y="96520"/>
                </a:lnTo>
                <a:lnTo>
                  <a:pt x="33322" y="97789"/>
                </a:lnTo>
                <a:lnTo>
                  <a:pt x="33464" y="109220"/>
                </a:lnTo>
                <a:lnTo>
                  <a:pt x="30238" y="111759"/>
                </a:lnTo>
                <a:lnTo>
                  <a:pt x="40267" y="111759"/>
                </a:lnTo>
                <a:lnTo>
                  <a:pt x="40090" y="109220"/>
                </a:lnTo>
                <a:lnTo>
                  <a:pt x="39893" y="96520"/>
                </a:lnTo>
                <a:lnTo>
                  <a:pt x="39615" y="93979"/>
                </a:lnTo>
                <a:lnTo>
                  <a:pt x="36210" y="90402"/>
                </a:lnTo>
                <a:close/>
              </a:path>
              <a:path w="165100" h="297180">
                <a:moveTo>
                  <a:pt x="31488" y="100329"/>
                </a:moveTo>
                <a:lnTo>
                  <a:pt x="25340" y="100329"/>
                </a:lnTo>
                <a:lnTo>
                  <a:pt x="27260" y="101600"/>
                </a:lnTo>
                <a:lnTo>
                  <a:pt x="28352" y="101600"/>
                </a:lnTo>
                <a:lnTo>
                  <a:pt x="31488" y="100329"/>
                </a:lnTo>
                <a:close/>
              </a:path>
              <a:path w="165100" h="297180">
                <a:moveTo>
                  <a:pt x="33322" y="97789"/>
                </a:moveTo>
                <a:lnTo>
                  <a:pt x="33272" y="97921"/>
                </a:lnTo>
                <a:lnTo>
                  <a:pt x="33322" y="97789"/>
                </a:lnTo>
                <a:close/>
              </a:path>
              <a:path w="165100" h="297180">
                <a:moveTo>
                  <a:pt x="162673" y="13970"/>
                </a:moveTo>
                <a:lnTo>
                  <a:pt x="141113" y="13970"/>
                </a:lnTo>
                <a:lnTo>
                  <a:pt x="144038" y="15239"/>
                </a:lnTo>
                <a:lnTo>
                  <a:pt x="147904" y="15239"/>
                </a:lnTo>
                <a:lnTo>
                  <a:pt x="148357" y="16509"/>
                </a:lnTo>
                <a:lnTo>
                  <a:pt x="149089" y="21589"/>
                </a:lnTo>
                <a:lnTo>
                  <a:pt x="149459" y="22859"/>
                </a:lnTo>
                <a:lnTo>
                  <a:pt x="149637" y="25400"/>
                </a:lnTo>
                <a:lnTo>
                  <a:pt x="149937" y="33020"/>
                </a:lnTo>
                <a:lnTo>
                  <a:pt x="150025" y="41909"/>
                </a:lnTo>
                <a:lnTo>
                  <a:pt x="149268" y="49529"/>
                </a:lnTo>
                <a:lnTo>
                  <a:pt x="138662" y="77470"/>
                </a:lnTo>
                <a:lnTo>
                  <a:pt x="136234" y="83820"/>
                </a:lnTo>
                <a:lnTo>
                  <a:pt x="134766" y="86359"/>
                </a:lnTo>
                <a:lnTo>
                  <a:pt x="132814" y="91439"/>
                </a:lnTo>
                <a:lnTo>
                  <a:pt x="148520" y="91439"/>
                </a:lnTo>
                <a:lnTo>
                  <a:pt x="149477" y="88900"/>
                </a:lnTo>
                <a:lnTo>
                  <a:pt x="151728" y="83820"/>
                </a:lnTo>
                <a:lnTo>
                  <a:pt x="152586" y="82550"/>
                </a:lnTo>
                <a:lnTo>
                  <a:pt x="157916" y="71120"/>
                </a:lnTo>
                <a:lnTo>
                  <a:pt x="159151" y="68579"/>
                </a:lnTo>
                <a:lnTo>
                  <a:pt x="162363" y="58420"/>
                </a:lnTo>
                <a:lnTo>
                  <a:pt x="163520" y="52070"/>
                </a:lnTo>
                <a:lnTo>
                  <a:pt x="164578" y="41909"/>
                </a:lnTo>
                <a:lnTo>
                  <a:pt x="164560" y="38100"/>
                </a:lnTo>
                <a:lnTo>
                  <a:pt x="164014" y="25400"/>
                </a:lnTo>
                <a:lnTo>
                  <a:pt x="163805" y="21589"/>
                </a:lnTo>
                <a:lnTo>
                  <a:pt x="163095" y="17779"/>
                </a:lnTo>
                <a:lnTo>
                  <a:pt x="162673" y="13970"/>
                </a:lnTo>
                <a:close/>
              </a:path>
            </a:pathLst>
          </a:custGeom>
          <a:solidFill>
            <a:srgbClr val="000000"/>
          </a:solidFill>
        </p:spPr>
        <p:txBody>
          <a:bodyPr wrap="square" lIns="0" tIns="0" rIns="0" bIns="0" rtlCol="0"/>
          <a:lstStyle/>
          <a:p>
            <a:endParaRPr/>
          </a:p>
        </p:txBody>
      </p:sp>
      <p:sp>
        <p:nvSpPr>
          <p:cNvPr id="53" name="object 53"/>
          <p:cNvSpPr/>
          <p:nvPr/>
        </p:nvSpPr>
        <p:spPr>
          <a:xfrm>
            <a:off x="1510857" y="555096"/>
            <a:ext cx="108513" cy="219738"/>
          </a:xfrm>
          <a:custGeom>
            <a:avLst/>
            <a:gdLst/>
            <a:ahLst/>
            <a:cxnLst/>
            <a:rect l="l" t="t" r="r" b="b"/>
            <a:pathLst>
              <a:path w="127000" h="257175">
                <a:moveTo>
                  <a:pt x="84025" y="256184"/>
                </a:moveTo>
                <a:lnTo>
                  <a:pt x="67718" y="256184"/>
                </a:lnTo>
                <a:lnTo>
                  <a:pt x="68996" y="256217"/>
                </a:lnTo>
                <a:lnTo>
                  <a:pt x="79235" y="256683"/>
                </a:lnTo>
                <a:lnTo>
                  <a:pt x="82687" y="256559"/>
                </a:lnTo>
                <a:lnTo>
                  <a:pt x="84025" y="256184"/>
                </a:lnTo>
                <a:close/>
              </a:path>
              <a:path w="127000" h="257175">
                <a:moveTo>
                  <a:pt x="103384" y="1682"/>
                </a:moveTo>
                <a:lnTo>
                  <a:pt x="85465" y="17164"/>
                </a:lnTo>
                <a:lnTo>
                  <a:pt x="82461" y="20375"/>
                </a:lnTo>
                <a:lnTo>
                  <a:pt x="57233" y="52961"/>
                </a:lnTo>
                <a:lnTo>
                  <a:pt x="35548" y="88119"/>
                </a:lnTo>
                <a:lnTo>
                  <a:pt x="14892" y="134819"/>
                </a:lnTo>
                <a:lnTo>
                  <a:pt x="4823" y="172472"/>
                </a:lnTo>
                <a:lnTo>
                  <a:pt x="844" y="210858"/>
                </a:lnTo>
                <a:lnTo>
                  <a:pt x="62" y="221095"/>
                </a:lnTo>
                <a:lnTo>
                  <a:pt x="30603" y="255605"/>
                </a:lnTo>
                <a:lnTo>
                  <a:pt x="44145" y="256185"/>
                </a:lnTo>
                <a:lnTo>
                  <a:pt x="51503" y="256539"/>
                </a:lnTo>
                <a:lnTo>
                  <a:pt x="58522" y="256526"/>
                </a:lnTo>
                <a:lnTo>
                  <a:pt x="67718" y="256184"/>
                </a:lnTo>
                <a:lnTo>
                  <a:pt x="84025" y="256184"/>
                </a:lnTo>
                <a:lnTo>
                  <a:pt x="106705" y="242222"/>
                </a:lnTo>
                <a:lnTo>
                  <a:pt x="78385" y="242222"/>
                </a:lnTo>
                <a:lnTo>
                  <a:pt x="76297" y="242126"/>
                </a:lnTo>
                <a:lnTo>
                  <a:pt x="51746" y="242126"/>
                </a:lnTo>
                <a:lnTo>
                  <a:pt x="44696" y="241787"/>
                </a:lnTo>
                <a:lnTo>
                  <a:pt x="35665" y="241546"/>
                </a:lnTo>
                <a:lnTo>
                  <a:pt x="14504" y="223584"/>
                </a:lnTo>
                <a:lnTo>
                  <a:pt x="14615" y="219776"/>
                </a:lnTo>
                <a:lnTo>
                  <a:pt x="15294" y="210858"/>
                </a:lnTo>
                <a:lnTo>
                  <a:pt x="15405" y="208730"/>
                </a:lnTo>
                <a:lnTo>
                  <a:pt x="20504" y="165478"/>
                </a:lnTo>
                <a:lnTo>
                  <a:pt x="36068" y="121190"/>
                </a:lnTo>
                <a:lnTo>
                  <a:pt x="54921" y="82834"/>
                </a:lnTo>
                <a:lnTo>
                  <a:pt x="78045" y="48667"/>
                </a:lnTo>
                <a:lnTo>
                  <a:pt x="90406" y="33147"/>
                </a:lnTo>
                <a:lnTo>
                  <a:pt x="92889" y="25680"/>
                </a:lnTo>
                <a:lnTo>
                  <a:pt x="101087" y="7340"/>
                </a:lnTo>
                <a:lnTo>
                  <a:pt x="101196" y="3872"/>
                </a:lnTo>
                <a:lnTo>
                  <a:pt x="103384" y="1682"/>
                </a:lnTo>
                <a:close/>
              </a:path>
              <a:path w="127000" h="257175">
                <a:moveTo>
                  <a:pt x="116677" y="212039"/>
                </a:moveTo>
                <a:lnTo>
                  <a:pt x="110694" y="217399"/>
                </a:lnTo>
                <a:lnTo>
                  <a:pt x="108346" y="219776"/>
                </a:lnTo>
                <a:lnTo>
                  <a:pt x="93642" y="235215"/>
                </a:lnTo>
                <a:lnTo>
                  <a:pt x="89480" y="238942"/>
                </a:lnTo>
                <a:lnTo>
                  <a:pt x="84599" y="241019"/>
                </a:lnTo>
                <a:lnTo>
                  <a:pt x="84013" y="241225"/>
                </a:lnTo>
                <a:lnTo>
                  <a:pt x="80760" y="242135"/>
                </a:lnTo>
                <a:lnTo>
                  <a:pt x="78385" y="242222"/>
                </a:lnTo>
                <a:lnTo>
                  <a:pt x="106705" y="242222"/>
                </a:lnTo>
                <a:lnTo>
                  <a:pt x="113576" y="235178"/>
                </a:lnTo>
                <a:lnTo>
                  <a:pt x="118510" y="229996"/>
                </a:lnTo>
                <a:lnTo>
                  <a:pt x="120694" y="227785"/>
                </a:lnTo>
                <a:lnTo>
                  <a:pt x="126291" y="222771"/>
                </a:lnTo>
                <a:lnTo>
                  <a:pt x="126542" y="218217"/>
                </a:lnTo>
                <a:lnTo>
                  <a:pt x="121232" y="212290"/>
                </a:lnTo>
                <a:lnTo>
                  <a:pt x="116677" y="212039"/>
                </a:lnTo>
                <a:close/>
              </a:path>
              <a:path w="127000" h="257175">
                <a:moveTo>
                  <a:pt x="67716" y="241766"/>
                </a:moveTo>
                <a:lnTo>
                  <a:pt x="58369" y="242112"/>
                </a:lnTo>
                <a:lnTo>
                  <a:pt x="51746" y="242126"/>
                </a:lnTo>
                <a:lnTo>
                  <a:pt x="76297" y="242126"/>
                </a:lnTo>
                <a:lnTo>
                  <a:pt x="69253" y="241805"/>
                </a:lnTo>
                <a:lnTo>
                  <a:pt x="67716" y="241766"/>
                </a:lnTo>
                <a:close/>
              </a:path>
              <a:path w="127000" h="257175">
                <a:moveTo>
                  <a:pt x="112382" y="15050"/>
                </a:moveTo>
                <a:lnTo>
                  <a:pt x="98971" y="23793"/>
                </a:lnTo>
                <a:lnTo>
                  <a:pt x="93192" y="29996"/>
                </a:lnTo>
                <a:lnTo>
                  <a:pt x="90406" y="33147"/>
                </a:lnTo>
                <a:lnTo>
                  <a:pt x="89387" y="36210"/>
                </a:lnTo>
                <a:lnTo>
                  <a:pt x="87558" y="41518"/>
                </a:lnTo>
                <a:lnTo>
                  <a:pt x="89557" y="45618"/>
                </a:lnTo>
                <a:lnTo>
                  <a:pt x="97082" y="48210"/>
                </a:lnTo>
                <a:lnTo>
                  <a:pt x="101182" y="46211"/>
                </a:lnTo>
                <a:lnTo>
                  <a:pt x="102478" y="42449"/>
                </a:lnTo>
                <a:lnTo>
                  <a:pt x="106470" y="30505"/>
                </a:lnTo>
                <a:lnTo>
                  <a:pt x="107321" y="28032"/>
                </a:lnTo>
                <a:lnTo>
                  <a:pt x="108850" y="24147"/>
                </a:lnTo>
                <a:lnTo>
                  <a:pt x="109376" y="22953"/>
                </a:lnTo>
                <a:lnTo>
                  <a:pt x="111734" y="17858"/>
                </a:lnTo>
                <a:lnTo>
                  <a:pt x="113286" y="15054"/>
                </a:lnTo>
                <a:lnTo>
                  <a:pt x="112378" y="15054"/>
                </a:lnTo>
                <a:close/>
              </a:path>
              <a:path w="127000" h="257175">
                <a:moveTo>
                  <a:pt x="101196" y="7143"/>
                </a:moveTo>
                <a:lnTo>
                  <a:pt x="90406" y="33147"/>
                </a:lnTo>
                <a:lnTo>
                  <a:pt x="93192" y="29996"/>
                </a:lnTo>
                <a:lnTo>
                  <a:pt x="98971" y="23793"/>
                </a:lnTo>
                <a:lnTo>
                  <a:pt x="103586" y="18726"/>
                </a:lnTo>
                <a:lnTo>
                  <a:pt x="105553" y="17111"/>
                </a:lnTo>
                <a:lnTo>
                  <a:pt x="106793" y="16243"/>
                </a:lnTo>
                <a:lnTo>
                  <a:pt x="106565" y="16243"/>
                </a:lnTo>
                <a:lnTo>
                  <a:pt x="105448" y="15054"/>
                </a:lnTo>
                <a:lnTo>
                  <a:pt x="104416" y="15050"/>
                </a:lnTo>
                <a:lnTo>
                  <a:pt x="101196" y="11830"/>
                </a:lnTo>
                <a:lnTo>
                  <a:pt x="101196" y="7143"/>
                </a:lnTo>
                <a:close/>
              </a:path>
              <a:path w="127000" h="257175">
                <a:moveTo>
                  <a:pt x="107928" y="15544"/>
                </a:moveTo>
                <a:lnTo>
                  <a:pt x="106565" y="16243"/>
                </a:lnTo>
                <a:lnTo>
                  <a:pt x="106793" y="16243"/>
                </a:lnTo>
                <a:lnTo>
                  <a:pt x="107928" y="15544"/>
                </a:lnTo>
                <a:close/>
              </a:path>
              <a:path w="127000" h="257175">
                <a:moveTo>
                  <a:pt x="115604" y="6473"/>
                </a:moveTo>
                <a:lnTo>
                  <a:pt x="101523" y="6473"/>
                </a:lnTo>
                <a:lnTo>
                  <a:pt x="101411" y="6939"/>
                </a:lnTo>
                <a:lnTo>
                  <a:pt x="101318" y="8773"/>
                </a:lnTo>
                <a:lnTo>
                  <a:pt x="101420" y="10129"/>
                </a:lnTo>
                <a:lnTo>
                  <a:pt x="102019" y="11678"/>
                </a:lnTo>
                <a:lnTo>
                  <a:pt x="106625" y="16212"/>
                </a:lnTo>
                <a:lnTo>
                  <a:pt x="108891" y="15050"/>
                </a:lnTo>
                <a:lnTo>
                  <a:pt x="112382" y="15050"/>
                </a:lnTo>
                <a:lnTo>
                  <a:pt x="114336" y="13097"/>
                </a:lnTo>
                <a:lnTo>
                  <a:pt x="114989" y="11677"/>
                </a:lnTo>
                <a:lnTo>
                  <a:pt x="115277" y="10913"/>
                </a:lnTo>
                <a:lnTo>
                  <a:pt x="115604" y="9495"/>
                </a:lnTo>
                <a:lnTo>
                  <a:pt x="115604" y="6473"/>
                </a:lnTo>
                <a:close/>
              </a:path>
              <a:path w="127000" h="257175">
                <a:moveTo>
                  <a:pt x="101523" y="6473"/>
                </a:moveTo>
                <a:lnTo>
                  <a:pt x="101309" y="6939"/>
                </a:lnTo>
                <a:lnTo>
                  <a:pt x="101196" y="11830"/>
                </a:lnTo>
                <a:lnTo>
                  <a:pt x="104420" y="15054"/>
                </a:lnTo>
                <a:lnTo>
                  <a:pt x="105448" y="15054"/>
                </a:lnTo>
                <a:lnTo>
                  <a:pt x="102019" y="11678"/>
                </a:lnTo>
                <a:lnTo>
                  <a:pt x="101420" y="10129"/>
                </a:lnTo>
                <a:lnTo>
                  <a:pt x="101318" y="8773"/>
                </a:lnTo>
                <a:lnTo>
                  <a:pt x="101411" y="6939"/>
                </a:lnTo>
                <a:lnTo>
                  <a:pt x="101523" y="6473"/>
                </a:lnTo>
                <a:close/>
              </a:path>
              <a:path w="127000" h="257175">
                <a:moveTo>
                  <a:pt x="114336" y="13097"/>
                </a:moveTo>
                <a:lnTo>
                  <a:pt x="112378" y="15054"/>
                </a:lnTo>
                <a:lnTo>
                  <a:pt x="113288" y="15050"/>
                </a:lnTo>
                <a:lnTo>
                  <a:pt x="114172" y="13453"/>
                </a:lnTo>
                <a:lnTo>
                  <a:pt x="114336" y="13097"/>
                </a:lnTo>
                <a:close/>
              </a:path>
              <a:path w="127000" h="257175">
                <a:moveTo>
                  <a:pt x="115604" y="9495"/>
                </a:moveTo>
                <a:lnTo>
                  <a:pt x="115277" y="10913"/>
                </a:lnTo>
                <a:lnTo>
                  <a:pt x="114919" y="11830"/>
                </a:lnTo>
                <a:lnTo>
                  <a:pt x="114336" y="13097"/>
                </a:lnTo>
                <a:lnTo>
                  <a:pt x="115604" y="11830"/>
                </a:lnTo>
                <a:lnTo>
                  <a:pt x="115604" y="9495"/>
                </a:lnTo>
                <a:close/>
              </a:path>
              <a:path w="127000" h="257175">
                <a:moveTo>
                  <a:pt x="115604" y="4833"/>
                </a:moveTo>
                <a:lnTo>
                  <a:pt x="115604" y="9495"/>
                </a:lnTo>
                <a:lnTo>
                  <a:pt x="115970" y="7907"/>
                </a:lnTo>
                <a:lnTo>
                  <a:pt x="115864" y="5090"/>
                </a:lnTo>
                <a:lnTo>
                  <a:pt x="115604" y="4833"/>
                </a:lnTo>
                <a:close/>
              </a:path>
              <a:path w="127000" h="257175">
                <a:moveTo>
                  <a:pt x="110695" y="0"/>
                </a:moveTo>
                <a:lnTo>
                  <a:pt x="108242" y="80"/>
                </a:lnTo>
                <a:lnTo>
                  <a:pt x="104340" y="1267"/>
                </a:lnTo>
                <a:lnTo>
                  <a:pt x="103379" y="1687"/>
                </a:lnTo>
                <a:lnTo>
                  <a:pt x="101196" y="3872"/>
                </a:lnTo>
                <a:lnTo>
                  <a:pt x="101196" y="7143"/>
                </a:lnTo>
                <a:lnTo>
                  <a:pt x="101523" y="6473"/>
                </a:lnTo>
                <a:lnTo>
                  <a:pt x="115604" y="6473"/>
                </a:lnTo>
                <a:lnTo>
                  <a:pt x="115604" y="4833"/>
                </a:lnTo>
                <a:lnTo>
                  <a:pt x="110695" y="0"/>
                </a:lnTo>
                <a:close/>
              </a:path>
              <a:path w="127000" h="257175">
                <a:moveTo>
                  <a:pt x="112378" y="646"/>
                </a:moveTo>
                <a:lnTo>
                  <a:pt x="111352" y="646"/>
                </a:lnTo>
                <a:lnTo>
                  <a:pt x="115604" y="4833"/>
                </a:lnTo>
                <a:lnTo>
                  <a:pt x="115604" y="3872"/>
                </a:lnTo>
                <a:lnTo>
                  <a:pt x="112378" y="646"/>
                </a:lnTo>
                <a:close/>
              </a:path>
              <a:path w="127000" h="257175">
                <a:moveTo>
                  <a:pt x="106381" y="646"/>
                </a:moveTo>
                <a:lnTo>
                  <a:pt x="104420" y="646"/>
                </a:lnTo>
                <a:lnTo>
                  <a:pt x="103384" y="1682"/>
                </a:lnTo>
                <a:lnTo>
                  <a:pt x="104340" y="1267"/>
                </a:lnTo>
                <a:lnTo>
                  <a:pt x="106381" y="646"/>
                </a:lnTo>
                <a:close/>
              </a:path>
            </a:pathLst>
          </a:custGeom>
          <a:solidFill>
            <a:srgbClr val="000000"/>
          </a:solidFill>
        </p:spPr>
        <p:txBody>
          <a:bodyPr wrap="square" lIns="0" tIns="0" rIns="0" bIns="0" rtlCol="0"/>
          <a:lstStyle/>
          <a:p>
            <a:endParaRPr/>
          </a:p>
        </p:txBody>
      </p:sp>
      <p:sp>
        <p:nvSpPr>
          <p:cNvPr id="54" name="object 54"/>
          <p:cNvSpPr/>
          <p:nvPr/>
        </p:nvSpPr>
        <p:spPr>
          <a:xfrm>
            <a:off x="2071665" y="1715450"/>
            <a:ext cx="19532" cy="188269"/>
          </a:xfrm>
          <a:custGeom>
            <a:avLst/>
            <a:gdLst/>
            <a:ahLst/>
            <a:cxnLst/>
            <a:rect l="l" t="t" r="r" b="b"/>
            <a:pathLst>
              <a:path w="22860" h="220344">
                <a:moveTo>
                  <a:pt x="7877" y="204271"/>
                </a:moveTo>
                <a:lnTo>
                  <a:pt x="5929" y="205018"/>
                </a:lnTo>
                <a:lnTo>
                  <a:pt x="1403" y="207332"/>
                </a:lnTo>
                <a:lnTo>
                  <a:pt x="0" y="211672"/>
                </a:lnTo>
                <a:lnTo>
                  <a:pt x="3623" y="218757"/>
                </a:lnTo>
                <a:lnTo>
                  <a:pt x="7962" y="220160"/>
                </a:lnTo>
                <a:lnTo>
                  <a:pt x="11791" y="218203"/>
                </a:lnTo>
                <a:lnTo>
                  <a:pt x="17853" y="215953"/>
                </a:lnTo>
                <a:lnTo>
                  <a:pt x="19413" y="215155"/>
                </a:lnTo>
                <a:lnTo>
                  <a:pt x="22240" y="210535"/>
                </a:lnTo>
                <a:lnTo>
                  <a:pt x="22660" y="208779"/>
                </a:lnTo>
                <a:lnTo>
                  <a:pt x="22660" y="207059"/>
                </a:lnTo>
                <a:lnTo>
                  <a:pt x="8251" y="207059"/>
                </a:lnTo>
                <a:lnTo>
                  <a:pt x="8010" y="205469"/>
                </a:lnTo>
                <a:lnTo>
                  <a:pt x="7877" y="204271"/>
                </a:lnTo>
                <a:close/>
              </a:path>
              <a:path w="22860" h="220344">
                <a:moveTo>
                  <a:pt x="10076" y="203410"/>
                </a:moveTo>
                <a:lnTo>
                  <a:pt x="9789" y="203556"/>
                </a:lnTo>
                <a:lnTo>
                  <a:pt x="7877" y="204271"/>
                </a:lnTo>
                <a:lnTo>
                  <a:pt x="8010" y="205469"/>
                </a:lnTo>
                <a:lnTo>
                  <a:pt x="8251" y="207059"/>
                </a:lnTo>
                <a:lnTo>
                  <a:pt x="8317" y="206013"/>
                </a:lnTo>
                <a:lnTo>
                  <a:pt x="8448" y="205469"/>
                </a:lnTo>
                <a:lnTo>
                  <a:pt x="9442" y="203843"/>
                </a:lnTo>
                <a:lnTo>
                  <a:pt x="9839" y="203531"/>
                </a:lnTo>
                <a:lnTo>
                  <a:pt x="10076" y="203410"/>
                </a:lnTo>
                <a:close/>
              </a:path>
              <a:path w="22860" h="220344">
                <a:moveTo>
                  <a:pt x="22287" y="203410"/>
                </a:moveTo>
                <a:lnTo>
                  <a:pt x="10076" y="203410"/>
                </a:lnTo>
                <a:lnTo>
                  <a:pt x="9807" y="203556"/>
                </a:lnTo>
                <a:lnTo>
                  <a:pt x="9442" y="203843"/>
                </a:lnTo>
                <a:lnTo>
                  <a:pt x="8448" y="205469"/>
                </a:lnTo>
                <a:lnTo>
                  <a:pt x="8317" y="206013"/>
                </a:lnTo>
                <a:lnTo>
                  <a:pt x="8251" y="207059"/>
                </a:lnTo>
                <a:lnTo>
                  <a:pt x="22660" y="207059"/>
                </a:lnTo>
                <a:lnTo>
                  <a:pt x="22538" y="205167"/>
                </a:lnTo>
                <a:lnTo>
                  <a:pt x="22287" y="203410"/>
                </a:lnTo>
                <a:close/>
              </a:path>
              <a:path w="22860" h="220344">
                <a:moveTo>
                  <a:pt x="2781" y="12126"/>
                </a:moveTo>
                <a:lnTo>
                  <a:pt x="7716" y="54860"/>
                </a:lnTo>
                <a:lnTo>
                  <a:pt x="7972" y="64293"/>
                </a:lnTo>
                <a:lnTo>
                  <a:pt x="7877" y="204271"/>
                </a:lnTo>
                <a:lnTo>
                  <a:pt x="9839" y="203531"/>
                </a:lnTo>
                <a:lnTo>
                  <a:pt x="10076" y="203410"/>
                </a:lnTo>
                <a:lnTo>
                  <a:pt x="22287" y="203410"/>
                </a:lnTo>
                <a:lnTo>
                  <a:pt x="22386" y="64293"/>
                </a:lnTo>
                <a:lnTo>
                  <a:pt x="22111" y="54201"/>
                </a:lnTo>
                <a:lnTo>
                  <a:pt x="21841" y="49231"/>
                </a:lnTo>
                <a:lnTo>
                  <a:pt x="13021" y="49231"/>
                </a:lnTo>
                <a:lnTo>
                  <a:pt x="16247" y="46005"/>
                </a:lnTo>
                <a:lnTo>
                  <a:pt x="16238" y="14408"/>
                </a:lnTo>
                <a:lnTo>
                  <a:pt x="5063" y="14408"/>
                </a:lnTo>
                <a:lnTo>
                  <a:pt x="2781" y="12126"/>
                </a:lnTo>
                <a:close/>
              </a:path>
              <a:path w="22860" h="220344">
                <a:moveTo>
                  <a:pt x="1837" y="6414"/>
                </a:moveTo>
                <a:lnTo>
                  <a:pt x="1837" y="46005"/>
                </a:lnTo>
                <a:lnTo>
                  <a:pt x="5063" y="49231"/>
                </a:lnTo>
                <a:lnTo>
                  <a:pt x="7409" y="49231"/>
                </a:lnTo>
                <a:lnTo>
                  <a:pt x="6658" y="40195"/>
                </a:lnTo>
                <a:lnTo>
                  <a:pt x="1918" y="11262"/>
                </a:lnTo>
                <a:lnTo>
                  <a:pt x="1837" y="6414"/>
                </a:lnTo>
                <a:close/>
              </a:path>
              <a:path w="22860" h="220344">
                <a:moveTo>
                  <a:pt x="16247" y="6020"/>
                </a:moveTo>
                <a:lnTo>
                  <a:pt x="16247" y="46005"/>
                </a:lnTo>
                <a:lnTo>
                  <a:pt x="13021" y="49231"/>
                </a:lnTo>
                <a:lnTo>
                  <a:pt x="21841" y="49231"/>
                </a:lnTo>
                <a:lnTo>
                  <a:pt x="16928" y="9283"/>
                </a:lnTo>
                <a:lnTo>
                  <a:pt x="16353" y="6414"/>
                </a:lnTo>
                <a:lnTo>
                  <a:pt x="16247" y="6020"/>
                </a:lnTo>
                <a:close/>
              </a:path>
              <a:path w="22860" h="220344">
                <a:moveTo>
                  <a:pt x="2686" y="11560"/>
                </a:moveTo>
                <a:lnTo>
                  <a:pt x="2781" y="12126"/>
                </a:lnTo>
                <a:lnTo>
                  <a:pt x="5063" y="14408"/>
                </a:lnTo>
                <a:lnTo>
                  <a:pt x="13021" y="14408"/>
                </a:lnTo>
                <a:lnTo>
                  <a:pt x="9724" y="14376"/>
                </a:lnTo>
                <a:lnTo>
                  <a:pt x="2686" y="11560"/>
                </a:lnTo>
                <a:close/>
              </a:path>
              <a:path w="22860" h="220344">
                <a:moveTo>
                  <a:pt x="16166" y="11262"/>
                </a:moveTo>
                <a:lnTo>
                  <a:pt x="13021" y="14408"/>
                </a:lnTo>
                <a:lnTo>
                  <a:pt x="16238" y="14408"/>
                </a:lnTo>
                <a:lnTo>
                  <a:pt x="16166" y="11262"/>
                </a:lnTo>
                <a:close/>
              </a:path>
              <a:path w="22860" h="220344">
                <a:moveTo>
                  <a:pt x="15814" y="9582"/>
                </a:moveTo>
                <a:lnTo>
                  <a:pt x="2296" y="9582"/>
                </a:lnTo>
                <a:lnTo>
                  <a:pt x="2552" y="10261"/>
                </a:lnTo>
                <a:lnTo>
                  <a:pt x="2565" y="10835"/>
                </a:lnTo>
                <a:lnTo>
                  <a:pt x="2686" y="11560"/>
                </a:lnTo>
                <a:lnTo>
                  <a:pt x="9724" y="14376"/>
                </a:lnTo>
                <a:lnTo>
                  <a:pt x="14668" y="12240"/>
                </a:lnTo>
                <a:lnTo>
                  <a:pt x="15541" y="10261"/>
                </a:lnTo>
                <a:lnTo>
                  <a:pt x="15814" y="9582"/>
                </a:lnTo>
                <a:close/>
              </a:path>
              <a:path w="22860" h="220344">
                <a:moveTo>
                  <a:pt x="16135" y="8139"/>
                </a:moveTo>
                <a:lnTo>
                  <a:pt x="16035" y="8804"/>
                </a:lnTo>
                <a:lnTo>
                  <a:pt x="15934" y="9283"/>
                </a:lnTo>
                <a:lnTo>
                  <a:pt x="14668" y="12240"/>
                </a:lnTo>
                <a:lnTo>
                  <a:pt x="9724" y="14376"/>
                </a:lnTo>
                <a:lnTo>
                  <a:pt x="13053" y="14376"/>
                </a:lnTo>
                <a:lnTo>
                  <a:pt x="16166" y="11262"/>
                </a:lnTo>
                <a:lnTo>
                  <a:pt x="16135" y="8139"/>
                </a:lnTo>
                <a:close/>
              </a:path>
              <a:path w="22860" h="220344">
                <a:moveTo>
                  <a:pt x="8359" y="31"/>
                </a:moveTo>
                <a:lnTo>
                  <a:pt x="1918" y="11262"/>
                </a:lnTo>
                <a:lnTo>
                  <a:pt x="2781" y="12126"/>
                </a:lnTo>
                <a:lnTo>
                  <a:pt x="2686" y="11560"/>
                </a:lnTo>
                <a:lnTo>
                  <a:pt x="2532" y="11498"/>
                </a:lnTo>
                <a:lnTo>
                  <a:pt x="2442" y="10261"/>
                </a:lnTo>
                <a:lnTo>
                  <a:pt x="2296" y="9582"/>
                </a:lnTo>
                <a:lnTo>
                  <a:pt x="15814" y="9582"/>
                </a:lnTo>
                <a:lnTo>
                  <a:pt x="15934" y="9283"/>
                </a:lnTo>
                <a:lnTo>
                  <a:pt x="16035" y="8804"/>
                </a:lnTo>
                <a:lnTo>
                  <a:pt x="16135" y="8139"/>
                </a:lnTo>
                <a:lnTo>
                  <a:pt x="16197" y="5835"/>
                </a:lnTo>
                <a:lnTo>
                  <a:pt x="16010" y="5142"/>
                </a:lnTo>
                <a:lnTo>
                  <a:pt x="15689" y="4343"/>
                </a:lnTo>
                <a:lnTo>
                  <a:pt x="15623" y="2938"/>
                </a:lnTo>
                <a:lnTo>
                  <a:pt x="8359" y="31"/>
                </a:lnTo>
                <a:close/>
              </a:path>
              <a:path w="22860" h="220344">
                <a:moveTo>
                  <a:pt x="2544" y="10739"/>
                </a:moveTo>
                <a:lnTo>
                  <a:pt x="2532" y="11498"/>
                </a:lnTo>
                <a:lnTo>
                  <a:pt x="2686" y="11560"/>
                </a:lnTo>
                <a:lnTo>
                  <a:pt x="2544" y="10739"/>
                </a:lnTo>
                <a:close/>
              </a:path>
              <a:path w="22860" h="220344">
                <a:moveTo>
                  <a:pt x="16247" y="8139"/>
                </a:moveTo>
                <a:lnTo>
                  <a:pt x="16166" y="11262"/>
                </a:lnTo>
                <a:lnTo>
                  <a:pt x="16247" y="8139"/>
                </a:lnTo>
                <a:close/>
              </a:path>
              <a:path w="22860" h="220344">
                <a:moveTo>
                  <a:pt x="2296" y="9582"/>
                </a:moveTo>
                <a:lnTo>
                  <a:pt x="2544" y="10739"/>
                </a:lnTo>
                <a:lnTo>
                  <a:pt x="2552" y="10261"/>
                </a:lnTo>
                <a:lnTo>
                  <a:pt x="2324" y="9692"/>
                </a:lnTo>
                <a:close/>
              </a:path>
              <a:path w="22860" h="220344">
                <a:moveTo>
                  <a:pt x="13021" y="0"/>
                </a:moveTo>
                <a:lnTo>
                  <a:pt x="5063" y="0"/>
                </a:lnTo>
                <a:lnTo>
                  <a:pt x="1837" y="3224"/>
                </a:lnTo>
                <a:lnTo>
                  <a:pt x="1837" y="6414"/>
                </a:lnTo>
                <a:lnTo>
                  <a:pt x="1935" y="5835"/>
                </a:lnTo>
                <a:lnTo>
                  <a:pt x="2059" y="5253"/>
                </a:lnTo>
                <a:lnTo>
                  <a:pt x="2523" y="4103"/>
                </a:lnTo>
                <a:lnTo>
                  <a:pt x="3383" y="2180"/>
                </a:lnTo>
                <a:lnTo>
                  <a:pt x="8359" y="31"/>
                </a:lnTo>
                <a:lnTo>
                  <a:pt x="13053" y="31"/>
                </a:lnTo>
                <a:close/>
              </a:path>
              <a:path w="22860" h="220344">
                <a:moveTo>
                  <a:pt x="13053" y="31"/>
                </a:moveTo>
                <a:lnTo>
                  <a:pt x="8359" y="31"/>
                </a:lnTo>
                <a:lnTo>
                  <a:pt x="15623" y="2938"/>
                </a:lnTo>
                <a:lnTo>
                  <a:pt x="15689" y="4343"/>
                </a:lnTo>
                <a:lnTo>
                  <a:pt x="16040" y="5253"/>
                </a:lnTo>
                <a:lnTo>
                  <a:pt x="16247" y="6020"/>
                </a:lnTo>
                <a:lnTo>
                  <a:pt x="16247" y="3224"/>
                </a:lnTo>
                <a:lnTo>
                  <a:pt x="13053" y="31"/>
                </a:lnTo>
                <a:close/>
              </a:path>
            </a:pathLst>
          </a:custGeom>
          <a:solidFill>
            <a:srgbClr val="000000"/>
          </a:solidFill>
        </p:spPr>
        <p:txBody>
          <a:bodyPr wrap="square" lIns="0" tIns="0" rIns="0" bIns="0" rtlCol="0"/>
          <a:lstStyle/>
          <a:p>
            <a:endParaRPr/>
          </a:p>
        </p:txBody>
      </p:sp>
      <p:pic>
        <p:nvPicPr>
          <p:cNvPr id="55" name="object 55"/>
          <p:cNvPicPr/>
          <p:nvPr/>
        </p:nvPicPr>
        <p:blipFill>
          <a:blip r:embed="rId36" cstate="print"/>
          <a:stretch>
            <a:fillRect/>
          </a:stretch>
        </p:blipFill>
        <p:spPr>
          <a:xfrm>
            <a:off x="1985968" y="2060576"/>
            <a:ext cx="146314" cy="245488"/>
          </a:xfrm>
          <a:prstGeom prst="rect">
            <a:avLst/>
          </a:prstGeom>
        </p:spPr>
      </p:pic>
      <p:sp>
        <p:nvSpPr>
          <p:cNvPr id="56" name="object 56"/>
          <p:cNvSpPr/>
          <p:nvPr/>
        </p:nvSpPr>
        <p:spPr>
          <a:xfrm>
            <a:off x="2008089" y="2420096"/>
            <a:ext cx="118279" cy="227877"/>
          </a:xfrm>
          <a:custGeom>
            <a:avLst/>
            <a:gdLst/>
            <a:ahLst/>
            <a:cxnLst/>
            <a:rect l="l" t="t" r="r" b="b"/>
            <a:pathLst>
              <a:path w="138430" h="266700">
                <a:moveTo>
                  <a:pt x="18697" y="152742"/>
                </a:moveTo>
                <a:lnTo>
                  <a:pt x="1805" y="187960"/>
                </a:lnTo>
                <a:lnTo>
                  <a:pt x="0" y="198120"/>
                </a:lnTo>
                <a:lnTo>
                  <a:pt x="3" y="201929"/>
                </a:lnTo>
                <a:lnTo>
                  <a:pt x="632" y="212089"/>
                </a:lnTo>
                <a:lnTo>
                  <a:pt x="750" y="220979"/>
                </a:lnTo>
                <a:lnTo>
                  <a:pt x="19541" y="261620"/>
                </a:lnTo>
                <a:lnTo>
                  <a:pt x="29902" y="266700"/>
                </a:lnTo>
                <a:lnTo>
                  <a:pt x="56918" y="266700"/>
                </a:lnTo>
                <a:lnTo>
                  <a:pt x="77086" y="252729"/>
                </a:lnTo>
                <a:lnTo>
                  <a:pt x="30217" y="252729"/>
                </a:lnTo>
                <a:lnTo>
                  <a:pt x="28522" y="250189"/>
                </a:lnTo>
                <a:lnTo>
                  <a:pt x="15064" y="213360"/>
                </a:lnTo>
                <a:lnTo>
                  <a:pt x="15030" y="212089"/>
                </a:lnTo>
                <a:lnTo>
                  <a:pt x="14453" y="201929"/>
                </a:lnTo>
                <a:lnTo>
                  <a:pt x="14451" y="199389"/>
                </a:lnTo>
                <a:lnTo>
                  <a:pt x="15734" y="193039"/>
                </a:lnTo>
                <a:lnTo>
                  <a:pt x="17399" y="187960"/>
                </a:lnTo>
                <a:lnTo>
                  <a:pt x="22122" y="177800"/>
                </a:lnTo>
                <a:lnTo>
                  <a:pt x="24287" y="172720"/>
                </a:lnTo>
                <a:lnTo>
                  <a:pt x="26966" y="167411"/>
                </a:lnTo>
                <a:lnTo>
                  <a:pt x="24763" y="163829"/>
                </a:lnTo>
                <a:lnTo>
                  <a:pt x="18697" y="152742"/>
                </a:lnTo>
                <a:close/>
              </a:path>
              <a:path w="138430" h="266700">
                <a:moveTo>
                  <a:pt x="77073" y="248920"/>
                </a:moveTo>
                <a:lnTo>
                  <a:pt x="63312" y="248920"/>
                </a:lnTo>
                <a:lnTo>
                  <a:pt x="62663" y="250189"/>
                </a:lnTo>
                <a:lnTo>
                  <a:pt x="61782" y="250189"/>
                </a:lnTo>
                <a:lnTo>
                  <a:pt x="57042" y="251460"/>
                </a:lnTo>
                <a:lnTo>
                  <a:pt x="54491" y="251460"/>
                </a:lnTo>
                <a:lnTo>
                  <a:pt x="49020" y="252729"/>
                </a:lnTo>
                <a:lnTo>
                  <a:pt x="77086" y="252729"/>
                </a:lnTo>
                <a:lnTo>
                  <a:pt x="77077" y="250189"/>
                </a:lnTo>
                <a:lnTo>
                  <a:pt x="62663" y="250189"/>
                </a:lnTo>
                <a:lnTo>
                  <a:pt x="62662" y="249459"/>
                </a:lnTo>
                <a:lnTo>
                  <a:pt x="77075" y="249459"/>
                </a:lnTo>
                <a:lnTo>
                  <a:pt x="77073" y="248920"/>
                </a:lnTo>
                <a:close/>
              </a:path>
              <a:path w="138430" h="266700">
                <a:moveTo>
                  <a:pt x="63312" y="248920"/>
                </a:moveTo>
                <a:lnTo>
                  <a:pt x="62662" y="249459"/>
                </a:lnTo>
                <a:lnTo>
                  <a:pt x="62663" y="250189"/>
                </a:lnTo>
                <a:lnTo>
                  <a:pt x="63312" y="248920"/>
                </a:lnTo>
                <a:close/>
              </a:path>
              <a:path w="138430" h="266700">
                <a:moveTo>
                  <a:pt x="34985" y="153052"/>
                </a:moveTo>
                <a:lnTo>
                  <a:pt x="30142" y="161289"/>
                </a:lnTo>
                <a:lnTo>
                  <a:pt x="26966" y="167411"/>
                </a:lnTo>
                <a:lnTo>
                  <a:pt x="27887" y="168910"/>
                </a:lnTo>
                <a:lnTo>
                  <a:pt x="32917" y="176529"/>
                </a:lnTo>
                <a:lnTo>
                  <a:pt x="34056" y="179070"/>
                </a:lnTo>
                <a:lnTo>
                  <a:pt x="39336" y="185420"/>
                </a:lnTo>
                <a:lnTo>
                  <a:pt x="40505" y="186689"/>
                </a:lnTo>
                <a:lnTo>
                  <a:pt x="43107" y="191770"/>
                </a:lnTo>
                <a:lnTo>
                  <a:pt x="44470" y="194310"/>
                </a:lnTo>
                <a:lnTo>
                  <a:pt x="46805" y="198120"/>
                </a:lnTo>
                <a:lnTo>
                  <a:pt x="50584" y="205739"/>
                </a:lnTo>
                <a:lnTo>
                  <a:pt x="53840" y="212089"/>
                </a:lnTo>
                <a:lnTo>
                  <a:pt x="54583" y="213360"/>
                </a:lnTo>
                <a:lnTo>
                  <a:pt x="56034" y="217170"/>
                </a:lnTo>
                <a:lnTo>
                  <a:pt x="62976" y="241300"/>
                </a:lnTo>
                <a:lnTo>
                  <a:pt x="62946" y="243839"/>
                </a:lnTo>
                <a:lnTo>
                  <a:pt x="62661" y="247650"/>
                </a:lnTo>
                <a:lnTo>
                  <a:pt x="62662" y="249459"/>
                </a:lnTo>
                <a:lnTo>
                  <a:pt x="63312" y="248920"/>
                </a:lnTo>
                <a:lnTo>
                  <a:pt x="77073" y="248920"/>
                </a:lnTo>
                <a:lnTo>
                  <a:pt x="77068" y="247650"/>
                </a:lnTo>
                <a:lnTo>
                  <a:pt x="77378" y="243839"/>
                </a:lnTo>
                <a:lnTo>
                  <a:pt x="77419" y="241300"/>
                </a:lnTo>
                <a:lnTo>
                  <a:pt x="76676" y="234950"/>
                </a:lnTo>
                <a:lnTo>
                  <a:pt x="76074" y="232410"/>
                </a:lnTo>
                <a:lnTo>
                  <a:pt x="72722" y="220979"/>
                </a:lnTo>
                <a:lnTo>
                  <a:pt x="71361" y="215900"/>
                </a:lnTo>
                <a:lnTo>
                  <a:pt x="69293" y="212089"/>
                </a:lnTo>
                <a:lnTo>
                  <a:pt x="67595" y="208279"/>
                </a:lnTo>
                <a:lnTo>
                  <a:pt x="66774" y="205739"/>
                </a:lnTo>
                <a:lnTo>
                  <a:pt x="58981" y="190500"/>
                </a:lnTo>
                <a:lnTo>
                  <a:pt x="57152" y="186689"/>
                </a:lnTo>
                <a:lnTo>
                  <a:pt x="55609" y="184150"/>
                </a:lnTo>
                <a:lnTo>
                  <a:pt x="52421" y="179070"/>
                </a:lnTo>
                <a:lnTo>
                  <a:pt x="51061" y="176529"/>
                </a:lnTo>
                <a:lnTo>
                  <a:pt x="45697" y="170179"/>
                </a:lnTo>
                <a:lnTo>
                  <a:pt x="44693" y="168910"/>
                </a:lnTo>
                <a:lnTo>
                  <a:pt x="40133" y="161289"/>
                </a:lnTo>
                <a:lnTo>
                  <a:pt x="37228" y="157479"/>
                </a:lnTo>
                <a:lnTo>
                  <a:pt x="34985" y="153052"/>
                </a:lnTo>
                <a:close/>
              </a:path>
              <a:path w="138430" h="266700">
                <a:moveTo>
                  <a:pt x="27559" y="137938"/>
                </a:moveTo>
                <a:lnTo>
                  <a:pt x="25554" y="140970"/>
                </a:lnTo>
                <a:lnTo>
                  <a:pt x="23731" y="143510"/>
                </a:lnTo>
                <a:lnTo>
                  <a:pt x="18697" y="152742"/>
                </a:lnTo>
                <a:lnTo>
                  <a:pt x="24763" y="163829"/>
                </a:lnTo>
                <a:lnTo>
                  <a:pt x="26966" y="167411"/>
                </a:lnTo>
                <a:lnTo>
                  <a:pt x="30142" y="161289"/>
                </a:lnTo>
                <a:lnTo>
                  <a:pt x="34985" y="153052"/>
                </a:lnTo>
                <a:lnTo>
                  <a:pt x="30152" y="143510"/>
                </a:lnTo>
                <a:lnTo>
                  <a:pt x="28181" y="139700"/>
                </a:lnTo>
                <a:lnTo>
                  <a:pt x="27559" y="137938"/>
                </a:lnTo>
                <a:close/>
              </a:path>
              <a:path w="138430" h="266700">
                <a:moveTo>
                  <a:pt x="79715" y="61241"/>
                </a:moveTo>
                <a:lnTo>
                  <a:pt x="78817" y="62229"/>
                </a:lnTo>
                <a:lnTo>
                  <a:pt x="76074" y="66039"/>
                </a:lnTo>
                <a:lnTo>
                  <a:pt x="73477" y="69850"/>
                </a:lnTo>
                <a:lnTo>
                  <a:pt x="69242" y="74929"/>
                </a:lnTo>
                <a:lnTo>
                  <a:pt x="64884" y="81279"/>
                </a:lnTo>
                <a:lnTo>
                  <a:pt x="60322" y="87629"/>
                </a:lnTo>
                <a:lnTo>
                  <a:pt x="55472" y="95250"/>
                </a:lnTo>
                <a:lnTo>
                  <a:pt x="51674" y="100329"/>
                </a:lnTo>
                <a:lnTo>
                  <a:pt x="47687" y="106679"/>
                </a:lnTo>
                <a:lnTo>
                  <a:pt x="43112" y="113029"/>
                </a:lnTo>
                <a:lnTo>
                  <a:pt x="30593" y="133350"/>
                </a:lnTo>
                <a:lnTo>
                  <a:pt x="27559" y="137938"/>
                </a:lnTo>
                <a:lnTo>
                  <a:pt x="28181" y="139700"/>
                </a:lnTo>
                <a:lnTo>
                  <a:pt x="30152" y="143510"/>
                </a:lnTo>
                <a:lnTo>
                  <a:pt x="34985" y="153052"/>
                </a:lnTo>
                <a:lnTo>
                  <a:pt x="36116" y="151129"/>
                </a:lnTo>
                <a:lnTo>
                  <a:pt x="37859" y="148589"/>
                </a:lnTo>
                <a:lnTo>
                  <a:pt x="41262" y="143510"/>
                </a:lnTo>
                <a:lnTo>
                  <a:pt x="55186" y="120650"/>
                </a:lnTo>
                <a:lnTo>
                  <a:pt x="59704" y="114300"/>
                </a:lnTo>
                <a:lnTo>
                  <a:pt x="63628" y="107950"/>
                </a:lnTo>
                <a:lnTo>
                  <a:pt x="67349" y="102870"/>
                </a:lnTo>
                <a:lnTo>
                  <a:pt x="72103" y="96520"/>
                </a:lnTo>
                <a:lnTo>
                  <a:pt x="76566" y="90170"/>
                </a:lnTo>
                <a:lnTo>
                  <a:pt x="80815" y="83820"/>
                </a:lnTo>
                <a:lnTo>
                  <a:pt x="84931" y="78739"/>
                </a:lnTo>
                <a:lnTo>
                  <a:pt x="87411" y="74929"/>
                </a:lnTo>
                <a:lnTo>
                  <a:pt x="90058" y="72389"/>
                </a:lnTo>
                <a:lnTo>
                  <a:pt x="95245" y="66039"/>
                </a:lnTo>
                <a:lnTo>
                  <a:pt x="76490" y="66039"/>
                </a:lnTo>
                <a:lnTo>
                  <a:pt x="79715" y="62229"/>
                </a:lnTo>
                <a:lnTo>
                  <a:pt x="79715" y="61241"/>
                </a:lnTo>
                <a:close/>
              </a:path>
              <a:path w="138430" h="266700">
                <a:moveTo>
                  <a:pt x="68296" y="16510"/>
                </a:moveTo>
                <a:lnTo>
                  <a:pt x="65709" y="16510"/>
                </a:lnTo>
                <a:lnTo>
                  <a:pt x="57130" y="19050"/>
                </a:lnTo>
                <a:lnTo>
                  <a:pt x="55657" y="19050"/>
                </a:lnTo>
                <a:lnTo>
                  <a:pt x="45967" y="21589"/>
                </a:lnTo>
                <a:lnTo>
                  <a:pt x="39325" y="21589"/>
                </a:lnTo>
                <a:lnTo>
                  <a:pt x="35463" y="22860"/>
                </a:lnTo>
                <a:lnTo>
                  <a:pt x="29363" y="22860"/>
                </a:lnTo>
                <a:lnTo>
                  <a:pt x="25380" y="24452"/>
                </a:lnTo>
                <a:lnTo>
                  <a:pt x="10096" y="59689"/>
                </a:lnTo>
                <a:lnTo>
                  <a:pt x="8097" y="78739"/>
                </a:lnTo>
                <a:lnTo>
                  <a:pt x="8192" y="81279"/>
                </a:lnTo>
                <a:lnTo>
                  <a:pt x="8280" y="107950"/>
                </a:lnTo>
                <a:lnTo>
                  <a:pt x="8069" y="113029"/>
                </a:lnTo>
                <a:lnTo>
                  <a:pt x="8098" y="119379"/>
                </a:lnTo>
                <a:lnTo>
                  <a:pt x="9118" y="127000"/>
                </a:lnTo>
                <a:lnTo>
                  <a:pt x="10690" y="133350"/>
                </a:lnTo>
                <a:lnTo>
                  <a:pt x="14947" y="146050"/>
                </a:lnTo>
                <a:lnTo>
                  <a:pt x="17120" y="149860"/>
                </a:lnTo>
                <a:lnTo>
                  <a:pt x="18697" y="152742"/>
                </a:lnTo>
                <a:lnTo>
                  <a:pt x="23731" y="143510"/>
                </a:lnTo>
                <a:lnTo>
                  <a:pt x="25554" y="140970"/>
                </a:lnTo>
                <a:lnTo>
                  <a:pt x="27559" y="137938"/>
                </a:lnTo>
                <a:lnTo>
                  <a:pt x="24593" y="129539"/>
                </a:lnTo>
                <a:lnTo>
                  <a:pt x="23280" y="124460"/>
                </a:lnTo>
                <a:lnTo>
                  <a:pt x="22490" y="118110"/>
                </a:lnTo>
                <a:lnTo>
                  <a:pt x="22473" y="113029"/>
                </a:lnTo>
                <a:lnTo>
                  <a:pt x="22689" y="107950"/>
                </a:lnTo>
                <a:lnTo>
                  <a:pt x="22608" y="81279"/>
                </a:lnTo>
                <a:lnTo>
                  <a:pt x="22518" y="78739"/>
                </a:lnTo>
                <a:lnTo>
                  <a:pt x="22428" y="73660"/>
                </a:lnTo>
                <a:lnTo>
                  <a:pt x="23143" y="67310"/>
                </a:lnTo>
                <a:lnTo>
                  <a:pt x="24135" y="63500"/>
                </a:lnTo>
                <a:lnTo>
                  <a:pt x="27131" y="53339"/>
                </a:lnTo>
                <a:lnTo>
                  <a:pt x="28746" y="48260"/>
                </a:lnTo>
                <a:lnTo>
                  <a:pt x="32165" y="41910"/>
                </a:lnTo>
                <a:lnTo>
                  <a:pt x="34009" y="38100"/>
                </a:lnTo>
                <a:lnTo>
                  <a:pt x="38850" y="30479"/>
                </a:lnTo>
                <a:lnTo>
                  <a:pt x="39848" y="29210"/>
                </a:lnTo>
                <a:lnTo>
                  <a:pt x="42635" y="25400"/>
                </a:lnTo>
                <a:lnTo>
                  <a:pt x="43815" y="25400"/>
                </a:lnTo>
                <a:lnTo>
                  <a:pt x="46033" y="24129"/>
                </a:lnTo>
                <a:lnTo>
                  <a:pt x="72861" y="24129"/>
                </a:lnTo>
                <a:lnTo>
                  <a:pt x="72260" y="22860"/>
                </a:lnTo>
                <a:lnTo>
                  <a:pt x="69850" y="20320"/>
                </a:lnTo>
                <a:lnTo>
                  <a:pt x="70150" y="20320"/>
                </a:lnTo>
                <a:lnTo>
                  <a:pt x="68296" y="16510"/>
                </a:lnTo>
                <a:close/>
              </a:path>
              <a:path w="138430" h="266700">
                <a:moveTo>
                  <a:pt x="73463" y="25400"/>
                </a:moveTo>
                <a:lnTo>
                  <a:pt x="56796" y="25400"/>
                </a:lnTo>
                <a:lnTo>
                  <a:pt x="57814" y="27939"/>
                </a:lnTo>
                <a:lnTo>
                  <a:pt x="60039" y="30479"/>
                </a:lnTo>
                <a:lnTo>
                  <a:pt x="61040" y="33020"/>
                </a:lnTo>
                <a:lnTo>
                  <a:pt x="65341" y="48260"/>
                </a:lnTo>
                <a:lnTo>
                  <a:pt x="65307" y="62229"/>
                </a:lnTo>
                <a:lnTo>
                  <a:pt x="68533" y="66039"/>
                </a:lnTo>
                <a:lnTo>
                  <a:pt x="76074" y="66039"/>
                </a:lnTo>
                <a:lnTo>
                  <a:pt x="78817" y="62229"/>
                </a:lnTo>
                <a:lnTo>
                  <a:pt x="79715" y="61241"/>
                </a:lnTo>
                <a:lnTo>
                  <a:pt x="76733" y="31750"/>
                </a:lnTo>
                <a:lnTo>
                  <a:pt x="73463" y="25400"/>
                </a:lnTo>
                <a:close/>
              </a:path>
              <a:path w="138430" h="266700">
                <a:moveTo>
                  <a:pt x="121771" y="9845"/>
                </a:moveTo>
                <a:lnTo>
                  <a:pt x="121107" y="11429"/>
                </a:lnTo>
                <a:lnTo>
                  <a:pt x="120858" y="11429"/>
                </a:lnTo>
                <a:lnTo>
                  <a:pt x="120058" y="12700"/>
                </a:lnTo>
                <a:lnTo>
                  <a:pt x="117944" y="15239"/>
                </a:lnTo>
                <a:lnTo>
                  <a:pt x="116178" y="16510"/>
                </a:lnTo>
                <a:lnTo>
                  <a:pt x="110657" y="24129"/>
                </a:lnTo>
                <a:lnTo>
                  <a:pt x="106044" y="29210"/>
                </a:lnTo>
                <a:lnTo>
                  <a:pt x="82279" y="58420"/>
                </a:lnTo>
                <a:lnTo>
                  <a:pt x="79715" y="61241"/>
                </a:lnTo>
                <a:lnTo>
                  <a:pt x="79715" y="62229"/>
                </a:lnTo>
                <a:lnTo>
                  <a:pt x="76490" y="66039"/>
                </a:lnTo>
                <a:lnTo>
                  <a:pt x="95245" y="66039"/>
                </a:lnTo>
                <a:lnTo>
                  <a:pt x="107694" y="50800"/>
                </a:lnTo>
                <a:lnTo>
                  <a:pt x="115482" y="40639"/>
                </a:lnTo>
                <a:lnTo>
                  <a:pt x="117233" y="39370"/>
                </a:lnTo>
                <a:lnTo>
                  <a:pt x="120402" y="35560"/>
                </a:lnTo>
                <a:lnTo>
                  <a:pt x="128922" y="24129"/>
                </a:lnTo>
                <a:lnTo>
                  <a:pt x="131140" y="21589"/>
                </a:lnTo>
                <a:lnTo>
                  <a:pt x="132745" y="19050"/>
                </a:lnTo>
                <a:lnTo>
                  <a:pt x="133503" y="17779"/>
                </a:lnTo>
                <a:lnTo>
                  <a:pt x="135147" y="15239"/>
                </a:lnTo>
                <a:lnTo>
                  <a:pt x="121653" y="15239"/>
                </a:lnTo>
                <a:lnTo>
                  <a:pt x="125790" y="13970"/>
                </a:lnTo>
                <a:lnTo>
                  <a:pt x="125072" y="13970"/>
                </a:lnTo>
                <a:lnTo>
                  <a:pt x="121747" y="10160"/>
                </a:lnTo>
                <a:lnTo>
                  <a:pt x="121771" y="9845"/>
                </a:lnTo>
                <a:close/>
              </a:path>
              <a:path w="138430" h="266700">
                <a:moveTo>
                  <a:pt x="121843" y="8889"/>
                </a:moveTo>
                <a:lnTo>
                  <a:pt x="25815" y="8889"/>
                </a:lnTo>
                <a:lnTo>
                  <a:pt x="15867" y="12700"/>
                </a:lnTo>
                <a:lnTo>
                  <a:pt x="10609" y="13970"/>
                </a:lnTo>
                <a:lnTo>
                  <a:pt x="8354" y="17779"/>
                </a:lnTo>
                <a:lnTo>
                  <a:pt x="10462" y="25400"/>
                </a:lnTo>
                <a:lnTo>
                  <a:pt x="14427" y="27939"/>
                </a:lnTo>
                <a:lnTo>
                  <a:pt x="19836" y="26670"/>
                </a:lnTo>
                <a:lnTo>
                  <a:pt x="25380" y="24452"/>
                </a:lnTo>
                <a:lnTo>
                  <a:pt x="27249" y="21589"/>
                </a:lnTo>
                <a:lnTo>
                  <a:pt x="28705" y="19050"/>
                </a:lnTo>
                <a:lnTo>
                  <a:pt x="34201" y="13970"/>
                </a:lnTo>
                <a:lnTo>
                  <a:pt x="37106" y="12700"/>
                </a:lnTo>
                <a:lnTo>
                  <a:pt x="44565" y="10160"/>
                </a:lnTo>
                <a:lnTo>
                  <a:pt x="121639" y="10160"/>
                </a:lnTo>
                <a:lnTo>
                  <a:pt x="121771" y="9845"/>
                </a:lnTo>
                <a:lnTo>
                  <a:pt x="121843" y="8889"/>
                </a:lnTo>
                <a:close/>
              </a:path>
              <a:path w="138430" h="266700">
                <a:moveTo>
                  <a:pt x="72861" y="24129"/>
                </a:moveTo>
                <a:lnTo>
                  <a:pt x="48483" y="24129"/>
                </a:lnTo>
                <a:lnTo>
                  <a:pt x="54580" y="25400"/>
                </a:lnTo>
                <a:lnTo>
                  <a:pt x="56824" y="26670"/>
                </a:lnTo>
                <a:lnTo>
                  <a:pt x="56960" y="26670"/>
                </a:lnTo>
                <a:lnTo>
                  <a:pt x="56796" y="25400"/>
                </a:lnTo>
                <a:lnTo>
                  <a:pt x="73463" y="25400"/>
                </a:lnTo>
                <a:lnTo>
                  <a:pt x="72861" y="24129"/>
                </a:lnTo>
                <a:close/>
              </a:path>
              <a:path w="138430" h="266700">
                <a:moveTo>
                  <a:pt x="48616" y="10160"/>
                </a:moveTo>
                <a:lnTo>
                  <a:pt x="44565" y="10160"/>
                </a:lnTo>
                <a:lnTo>
                  <a:pt x="37106" y="12700"/>
                </a:lnTo>
                <a:lnTo>
                  <a:pt x="34201" y="13970"/>
                </a:lnTo>
                <a:lnTo>
                  <a:pt x="28705" y="19050"/>
                </a:lnTo>
                <a:lnTo>
                  <a:pt x="27249" y="21589"/>
                </a:lnTo>
                <a:lnTo>
                  <a:pt x="25380" y="24452"/>
                </a:lnTo>
                <a:lnTo>
                  <a:pt x="29363" y="22860"/>
                </a:lnTo>
                <a:lnTo>
                  <a:pt x="35463" y="22860"/>
                </a:lnTo>
                <a:lnTo>
                  <a:pt x="39325" y="21589"/>
                </a:lnTo>
                <a:lnTo>
                  <a:pt x="45967" y="21589"/>
                </a:lnTo>
                <a:lnTo>
                  <a:pt x="55657" y="19050"/>
                </a:lnTo>
                <a:lnTo>
                  <a:pt x="57130" y="19050"/>
                </a:lnTo>
                <a:lnTo>
                  <a:pt x="65709" y="16510"/>
                </a:lnTo>
                <a:lnTo>
                  <a:pt x="68296" y="16510"/>
                </a:lnTo>
                <a:lnTo>
                  <a:pt x="67287" y="15239"/>
                </a:lnTo>
                <a:lnTo>
                  <a:pt x="62693" y="12700"/>
                </a:lnTo>
                <a:lnTo>
                  <a:pt x="58827" y="11429"/>
                </a:lnTo>
                <a:lnTo>
                  <a:pt x="48616" y="10160"/>
                </a:lnTo>
                <a:close/>
              </a:path>
              <a:path w="138430" h="266700">
                <a:moveTo>
                  <a:pt x="121639" y="10160"/>
                </a:moveTo>
                <a:lnTo>
                  <a:pt x="48616" y="10160"/>
                </a:lnTo>
                <a:lnTo>
                  <a:pt x="58827" y="11429"/>
                </a:lnTo>
                <a:lnTo>
                  <a:pt x="62693" y="12700"/>
                </a:lnTo>
                <a:lnTo>
                  <a:pt x="67287" y="15239"/>
                </a:lnTo>
                <a:lnTo>
                  <a:pt x="68296" y="16510"/>
                </a:lnTo>
                <a:lnTo>
                  <a:pt x="70228" y="16510"/>
                </a:lnTo>
                <a:lnTo>
                  <a:pt x="76636" y="15239"/>
                </a:lnTo>
                <a:lnTo>
                  <a:pt x="117944" y="15239"/>
                </a:lnTo>
                <a:lnTo>
                  <a:pt x="120058" y="12700"/>
                </a:lnTo>
                <a:lnTo>
                  <a:pt x="120858" y="11429"/>
                </a:lnTo>
                <a:lnTo>
                  <a:pt x="121107" y="11429"/>
                </a:lnTo>
                <a:lnTo>
                  <a:pt x="121639" y="10160"/>
                </a:lnTo>
                <a:close/>
              </a:path>
              <a:path w="138430" h="266700">
                <a:moveTo>
                  <a:pt x="130350" y="0"/>
                </a:moveTo>
                <a:lnTo>
                  <a:pt x="124773" y="0"/>
                </a:lnTo>
                <a:lnTo>
                  <a:pt x="120557" y="1270"/>
                </a:lnTo>
                <a:lnTo>
                  <a:pt x="75521" y="1270"/>
                </a:lnTo>
                <a:lnTo>
                  <a:pt x="68332" y="2539"/>
                </a:lnTo>
                <a:lnTo>
                  <a:pt x="63482" y="2539"/>
                </a:lnTo>
                <a:lnTo>
                  <a:pt x="54269" y="3810"/>
                </a:lnTo>
                <a:lnTo>
                  <a:pt x="52594" y="5079"/>
                </a:lnTo>
                <a:lnTo>
                  <a:pt x="43144" y="6350"/>
                </a:lnTo>
                <a:lnTo>
                  <a:pt x="41809" y="7620"/>
                </a:lnTo>
                <a:lnTo>
                  <a:pt x="33040" y="7620"/>
                </a:lnTo>
                <a:lnTo>
                  <a:pt x="28338" y="8889"/>
                </a:lnTo>
                <a:lnTo>
                  <a:pt x="122171" y="8889"/>
                </a:lnTo>
                <a:lnTo>
                  <a:pt x="121771" y="9845"/>
                </a:lnTo>
                <a:lnTo>
                  <a:pt x="121747" y="10160"/>
                </a:lnTo>
                <a:lnTo>
                  <a:pt x="125072" y="13970"/>
                </a:lnTo>
                <a:lnTo>
                  <a:pt x="125790" y="13970"/>
                </a:lnTo>
                <a:lnTo>
                  <a:pt x="121653" y="15239"/>
                </a:lnTo>
                <a:lnTo>
                  <a:pt x="135147" y="15239"/>
                </a:lnTo>
                <a:lnTo>
                  <a:pt x="137273" y="10160"/>
                </a:lnTo>
                <a:lnTo>
                  <a:pt x="137859" y="7620"/>
                </a:lnTo>
                <a:lnTo>
                  <a:pt x="132902" y="1270"/>
                </a:lnTo>
                <a:lnTo>
                  <a:pt x="130350" y="0"/>
                </a:lnTo>
                <a:close/>
              </a:path>
            </a:pathLst>
          </a:custGeom>
          <a:solidFill>
            <a:srgbClr val="000000"/>
          </a:solidFill>
        </p:spPr>
        <p:txBody>
          <a:bodyPr wrap="square" lIns="0" tIns="0" rIns="0" bIns="0" rtlCol="0"/>
          <a:lstStyle/>
          <a:p>
            <a:endParaRPr/>
          </a:p>
        </p:txBody>
      </p:sp>
      <p:pic>
        <p:nvPicPr>
          <p:cNvPr id="57" name="object 57"/>
          <p:cNvPicPr/>
          <p:nvPr/>
        </p:nvPicPr>
        <p:blipFill>
          <a:blip r:embed="rId37" cstate="print"/>
          <a:stretch>
            <a:fillRect/>
          </a:stretch>
        </p:blipFill>
        <p:spPr>
          <a:xfrm>
            <a:off x="1738655" y="545193"/>
            <a:ext cx="137848" cy="255005"/>
          </a:xfrm>
          <a:prstGeom prst="rect">
            <a:avLst/>
          </a:prstGeom>
        </p:spPr>
      </p:pic>
      <p:sp>
        <p:nvSpPr>
          <p:cNvPr id="58" name="object 58"/>
          <p:cNvSpPr/>
          <p:nvPr/>
        </p:nvSpPr>
        <p:spPr>
          <a:xfrm>
            <a:off x="2369229" y="1704467"/>
            <a:ext cx="32011" cy="207259"/>
          </a:xfrm>
          <a:custGeom>
            <a:avLst/>
            <a:gdLst/>
            <a:ahLst/>
            <a:cxnLst/>
            <a:rect l="l" t="t" r="r" b="b"/>
            <a:pathLst>
              <a:path w="37464" h="242569">
                <a:moveTo>
                  <a:pt x="14316" y="231806"/>
                </a:moveTo>
                <a:lnTo>
                  <a:pt x="166" y="231806"/>
                </a:lnTo>
                <a:lnTo>
                  <a:pt x="117" y="232172"/>
                </a:lnTo>
                <a:lnTo>
                  <a:pt x="0" y="235596"/>
                </a:lnTo>
                <a:lnTo>
                  <a:pt x="538" y="237510"/>
                </a:lnTo>
                <a:lnTo>
                  <a:pt x="5073" y="242045"/>
                </a:lnTo>
                <a:lnTo>
                  <a:pt x="8483" y="242063"/>
                </a:lnTo>
                <a:lnTo>
                  <a:pt x="14716" y="239638"/>
                </a:lnTo>
                <a:lnTo>
                  <a:pt x="16794" y="237735"/>
                </a:lnTo>
                <a:lnTo>
                  <a:pt x="20295" y="234274"/>
                </a:lnTo>
                <a:lnTo>
                  <a:pt x="14381" y="234274"/>
                </a:lnTo>
                <a:lnTo>
                  <a:pt x="14316" y="231806"/>
                </a:lnTo>
                <a:close/>
              </a:path>
              <a:path w="37464" h="242569">
                <a:moveTo>
                  <a:pt x="15050" y="227144"/>
                </a:moveTo>
                <a:lnTo>
                  <a:pt x="7329" y="227144"/>
                </a:lnTo>
                <a:lnTo>
                  <a:pt x="9503" y="227157"/>
                </a:lnTo>
                <a:lnTo>
                  <a:pt x="11097" y="227691"/>
                </a:lnTo>
                <a:lnTo>
                  <a:pt x="13966" y="230562"/>
                </a:lnTo>
                <a:lnTo>
                  <a:pt x="14316" y="231806"/>
                </a:lnTo>
                <a:lnTo>
                  <a:pt x="14381" y="234274"/>
                </a:lnTo>
                <a:lnTo>
                  <a:pt x="14453" y="233683"/>
                </a:lnTo>
                <a:lnTo>
                  <a:pt x="14726" y="230181"/>
                </a:lnTo>
                <a:lnTo>
                  <a:pt x="15050" y="227144"/>
                </a:lnTo>
                <a:close/>
              </a:path>
              <a:path w="37464" h="242569">
                <a:moveTo>
                  <a:pt x="25660" y="209077"/>
                </a:moveTo>
                <a:lnTo>
                  <a:pt x="14453" y="233683"/>
                </a:lnTo>
                <a:lnTo>
                  <a:pt x="14381" y="234274"/>
                </a:lnTo>
                <a:lnTo>
                  <a:pt x="20295" y="234274"/>
                </a:lnTo>
                <a:lnTo>
                  <a:pt x="29309" y="225365"/>
                </a:lnTo>
                <a:lnTo>
                  <a:pt x="30834" y="223881"/>
                </a:lnTo>
                <a:lnTo>
                  <a:pt x="35397" y="219698"/>
                </a:lnTo>
                <a:lnTo>
                  <a:pt x="35595" y="215140"/>
                </a:lnTo>
                <a:lnTo>
                  <a:pt x="30218" y="209275"/>
                </a:lnTo>
                <a:lnTo>
                  <a:pt x="25660" y="209077"/>
                </a:lnTo>
                <a:close/>
              </a:path>
              <a:path w="37464" h="242569">
                <a:moveTo>
                  <a:pt x="22943" y="182270"/>
                </a:moveTo>
                <a:lnTo>
                  <a:pt x="8143" y="182270"/>
                </a:lnTo>
                <a:lnTo>
                  <a:pt x="6060" y="191016"/>
                </a:lnTo>
                <a:lnTo>
                  <a:pt x="242" y="230181"/>
                </a:lnTo>
                <a:lnTo>
                  <a:pt x="161" y="231846"/>
                </a:lnTo>
                <a:lnTo>
                  <a:pt x="14316" y="231806"/>
                </a:lnTo>
                <a:lnTo>
                  <a:pt x="13966" y="230562"/>
                </a:lnTo>
                <a:lnTo>
                  <a:pt x="11097" y="227691"/>
                </a:lnTo>
                <a:lnTo>
                  <a:pt x="10298" y="227423"/>
                </a:lnTo>
                <a:lnTo>
                  <a:pt x="6374" y="227423"/>
                </a:lnTo>
                <a:lnTo>
                  <a:pt x="6549" y="227355"/>
                </a:lnTo>
                <a:lnTo>
                  <a:pt x="9986" y="224204"/>
                </a:lnTo>
                <a:lnTo>
                  <a:pt x="16069" y="218206"/>
                </a:lnTo>
                <a:lnTo>
                  <a:pt x="16468" y="215140"/>
                </a:lnTo>
                <a:lnTo>
                  <a:pt x="17734" y="206662"/>
                </a:lnTo>
                <a:lnTo>
                  <a:pt x="18538" y="201941"/>
                </a:lnTo>
                <a:lnTo>
                  <a:pt x="19775" y="195733"/>
                </a:lnTo>
                <a:lnTo>
                  <a:pt x="20860" y="191013"/>
                </a:lnTo>
                <a:lnTo>
                  <a:pt x="22666" y="183492"/>
                </a:lnTo>
                <a:lnTo>
                  <a:pt x="22943" y="182270"/>
                </a:lnTo>
                <a:close/>
              </a:path>
              <a:path w="37464" h="242569">
                <a:moveTo>
                  <a:pt x="16069" y="218206"/>
                </a:moveTo>
                <a:lnTo>
                  <a:pt x="9986" y="224204"/>
                </a:lnTo>
                <a:lnTo>
                  <a:pt x="6549" y="227355"/>
                </a:lnTo>
                <a:lnTo>
                  <a:pt x="6374" y="227423"/>
                </a:lnTo>
                <a:lnTo>
                  <a:pt x="6794" y="227260"/>
                </a:lnTo>
                <a:lnTo>
                  <a:pt x="7329" y="227144"/>
                </a:lnTo>
                <a:lnTo>
                  <a:pt x="15050" y="227144"/>
                </a:lnTo>
                <a:lnTo>
                  <a:pt x="15887" y="219666"/>
                </a:lnTo>
                <a:lnTo>
                  <a:pt x="16069" y="218206"/>
                </a:lnTo>
                <a:close/>
              </a:path>
              <a:path w="37464" h="242569">
                <a:moveTo>
                  <a:pt x="7329" y="227144"/>
                </a:moveTo>
                <a:lnTo>
                  <a:pt x="6794" y="227260"/>
                </a:lnTo>
                <a:lnTo>
                  <a:pt x="6374" y="227423"/>
                </a:lnTo>
                <a:lnTo>
                  <a:pt x="10298" y="227423"/>
                </a:lnTo>
                <a:lnTo>
                  <a:pt x="9503" y="227157"/>
                </a:lnTo>
                <a:lnTo>
                  <a:pt x="7329" y="227144"/>
                </a:lnTo>
                <a:close/>
              </a:path>
              <a:path w="37464" h="242569">
                <a:moveTo>
                  <a:pt x="20956" y="12592"/>
                </a:moveTo>
                <a:lnTo>
                  <a:pt x="21078" y="13630"/>
                </a:lnTo>
                <a:lnTo>
                  <a:pt x="21328" y="18065"/>
                </a:lnTo>
                <a:lnTo>
                  <a:pt x="21860" y="23702"/>
                </a:lnTo>
                <a:lnTo>
                  <a:pt x="22077" y="26506"/>
                </a:lnTo>
                <a:lnTo>
                  <a:pt x="22188" y="83187"/>
                </a:lnTo>
                <a:lnTo>
                  <a:pt x="22427" y="93545"/>
                </a:lnTo>
                <a:lnTo>
                  <a:pt x="17622" y="133174"/>
                </a:lnTo>
                <a:lnTo>
                  <a:pt x="14895" y="145809"/>
                </a:lnTo>
                <a:lnTo>
                  <a:pt x="14296" y="148730"/>
                </a:lnTo>
                <a:lnTo>
                  <a:pt x="13359" y="153700"/>
                </a:lnTo>
                <a:lnTo>
                  <a:pt x="10726" y="169632"/>
                </a:lnTo>
                <a:lnTo>
                  <a:pt x="10200" y="172665"/>
                </a:lnTo>
                <a:lnTo>
                  <a:pt x="9128" y="178026"/>
                </a:lnTo>
                <a:lnTo>
                  <a:pt x="8615" y="180298"/>
                </a:lnTo>
                <a:lnTo>
                  <a:pt x="7835" y="183551"/>
                </a:lnTo>
                <a:lnTo>
                  <a:pt x="8143" y="182270"/>
                </a:lnTo>
                <a:lnTo>
                  <a:pt x="22943" y="182270"/>
                </a:lnTo>
                <a:lnTo>
                  <a:pt x="23215" y="181065"/>
                </a:lnTo>
                <a:lnTo>
                  <a:pt x="24372" y="175272"/>
                </a:lnTo>
                <a:lnTo>
                  <a:pt x="24921" y="172114"/>
                </a:lnTo>
                <a:lnTo>
                  <a:pt x="27114" y="158713"/>
                </a:lnTo>
                <a:lnTo>
                  <a:pt x="27542" y="156244"/>
                </a:lnTo>
                <a:lnTo>
                  <a:pt x="28472" y="151312"/>
                </a:lnTo>
                <a:lnTo>
                  <a:pt x="29056" y="148493"/>
                </a:lnTo>
                <a:lnTo>
                  <a:pt x="31747" y="136025"/>
                </a:lnTo>
                <a:lnTo>
                  <a:pt x="32379" y="132951"/>
                </a:lnTo>
                <a:lnTo>
                  <a:pt x="36840" y="93545"/>
                </a:lnTo>
                <a:lnTo>
                  <a:pt x="36599" y="83187"/>
                </a:lnTo>
                <a:lnTo>
                  <a:pt x="36656" y="36610"/>
                </a:lnTo>
                <a:lnTo>
                  <a:pt x="27330" y="36610"/>
                </a:lnTo>
                <a:lnTo>
                  <a:pt x="30556" y="33384"/>
                </a:lnTo>
                <a:lnTo>
                  <a:pt x="30556" y="15106"/>
                </a:lnTo>
                <a:lnTo>
                  <a:pt x="25589" y="15106"/>
                </a:lnTo>
                <a:lnTo>
                  <a:pt x="23991" y="15053"/>
                </a:lnTo>
                <a:lnTo>
                  <a:pt x="23689" y="14994"/>
                </a:lnTo>
                <a:lnTo>
                  <a:pt x="22232" y="14390"/>
                </a:lnTo>
                <a:lnTo>
                  <a:pt x="21457" y="13630"/>
                </a:lnTo>
                <a:lnTo>
                  <a:pt x="20956" y="12592"/>
                </a:lnTo>
                <a:close/>
              </a:path>
              <a:path w="37464" h="242569">
                <a:moveTo>
                  <a:pt x="30217" y="10708"/>
                </a:moveTo>
                <a:lnTo>
                  <a:pt x="16148" y="10708"/>
                </a:lnTo>
                <a:lnTo>
                  <a:pt x="16148" y="33384"/>
                </a:lnTo>
                <a:lnTo>
                  <a:pt x="19372" y="36610"/>
                </a:lnTo>
                <a:lnTo>
                  <a:pt x="22248" y="36610"/>
                </a:lnTo>
                <a:lnTo>
                  <a:pt x="22183" y="29405"/>
                </a:lnTo>
                <a:lnTo>
                  <a:pt x="22077" y="26506"/>
                </a:lnTo>
                <a:lnTo>
                  <a:pt x="21860" y="23702"/>
                </a:lnTo>
                <a:lnTo>
                  <a:pt x="21328" y="18065"/>
                </a:lnTo>
                <a:lnTo>
                  <a:pt x="21078" y="13630"/>
                </a:lnTo>
                <a:lnTo>
                  <a:pt x="20956" y="12592"/>
                </a:lnTo>
                <a:lnTo>
                  <a:pt x="29086" y="12592"/>
                </a:lnTo>
                <a:lnTo>
                  <a:pt x="29908" y="11770"/>
                </a:lnTo>
                <a:lnTo>
                  <a:pt x="30217" y="10708"/>
                </a:lnTo>
                <a:close/>
              </a:path>
              <a:path w="37464" h="242569">
                <a:moveTo>
                  <a:pt x="34962" y="8459"/>
                </a:moveTo>
                <a:lnTo>
                  <a:pt x="30365" y="8459"/>
                </a:lnTo>
                <a:lnTo>
                  <a:pt x="30500" y="9409"/>
                </a:lnTo>
                <a:lnTo>
                  <a:pt x="30556" y="33384"/>
                </a:lnTo>
                <a:lnTo>
                  <a:pt x="27330" y="36610"/>
                </a:lnTo>
                <a:lnTo>
                  <a:pt x="36656" y="36610"/>
                </a:lnTo>
                <a:lnTo>
                  <a:pt x="36601" y="29405"/>
                </a:lnTo>
                <a:lnTo>
                  <a:pt x="36464" y="25631"/>
                </a:lnTo>
                <a:lnTo>
                  <a:pt x="36230" y="22606"/>
                </a:lnTo>
                <a:lnTo>
                  <a:pt x="35695" y="16959"/>
                </a:lnTo>
                <a:lnTo>
                  <a:pt x="35340" y="10364"/>
                </a:lnTo>
                <a:lnTo>
                  <a:pt x="35167" y="8883"/>
                </a:lnTo>
                <a:lnTo>
                  <a:pt x="34962" y="8459"/>
                </a:lnTo>
                <a:close/>
              </a:path>
              <a:path w="37464" h="242569">
                <a:moveTo>
                  <a:pt x="29086" y="12592"/>
                </a:moveTo>
                <a:lnTo>
                  <a:pt x="20956" y="12592"/>
                </a:lnTo>
                <a:lnTo>
                  <a:pt x="21457" y="13630"/>
                </a:lnTo>
                <a:lnTo>
                  <a:pt x="22232" y="14390"/>
                </a:lnTo>
                <a:lnTo>
                  <a:pt x="23689" y="14994"/>
                </a:lnTo>
                <a:lnTo>
                  <a:pt x="23991" y="15053"/>
                </a:lnTo>
                <a:lnTo>
                  <a:pt x="25589" y="15106"/>
                </a:lnTo>
                <a:lnTo>
                  <a:pt x="26832" y="14846"/>
                </a:lnTo>
                <a:lnTo>
                  <a:pt x="29086" y="12592"/>
                </a:lnTo>
                <a:close/>
              </a:path>
              <a:path w="37464" h="242569">
                <a:moveTo>
                  <a:pt x="30365" y="8459"/>
                </a:moveTo>
                <a:lnTo>
                  <a:pt x="30317" y="10364"/>
                </a:lnTo>
                <a:lnTo>
                  <a:pt x="29908" y="11770"/>
                </a:lnTo>
                <a:lnTo>
                  <a:pt x="26832" y="14846"/>
                </a:lnTo>
                <a:lnTo>
                  <a:pt x="25589" y="15106"/>
                </a:lnTo>
                <a:lnTo>
                  <a:pt x="30556" y="15106"/>
                </a:lnTo>
                <a:lnTo>
                  <a:pt x="30500" y="9409"/>
                </a:lnTo>
                <a:lnTo>
                  <a:pt x="30365" y="8459"/>
                </a:lnTo>
                <a:close/>
              </a:path>
              <a:path w="37464" h="242569">
                <a:moveTo>
                  <a:pt x="21301" y="0"/>
                </a:moveTo>
                <a:lnTo>
                  <a:pt x="16527" y="4775"/>
                </a:lnTo>
                <a:lnTo>
                  <a:pt x="15956" y="6741"/>
                </a:lnTo>
                <a:lnTo>
                  <a:pt x="16026" y="9964"/>
                </a:lnTo>
                <a:lnTo>
                  <a:pt x="16148" y="10831"/>
                </a:lnTo>
                <a:lnTo>
                  <a:pt x="30217" y="10708"/>
                </a:lnTo>
                <a:lnTo>
                  <a:pt x="30317" y="10364"/>
                </a:lnTo>
                <a:lnTo>
                  <a:pt x="30365" y="8459"/>
                </a:lnTo>
                <a:lnTo>
                  <a:pt x="34962" y="8459"/>
                </a:lnTo>
                <a:lnTo>
                  <a:pt x="32934" y="4263"/>
                </a:lnTo>
                <a:lnTo>
                  <a:pt x="31111" y="2473"/>
                </a:lnTo>
                <a:lnTo>
                  <a:pt x="25481" y="138"/>
                </a:lnTo>
                <a:lnTo>
                  <a:pt x="21301" y="0"/>
                </a:lnTo>
                <a:close/>
              </a:path>
            </a:pathLst>
          </a:custGeom>
          <a:solidFill>
            <a:srgbClr val="000000"/>
          </a:solidFill>
        </p:spPr>
        <p:txBody>
          <a:bodyPr wrap="square" lIns="0" tIns="0" rIns="0" bIns="0" rtlCol="0"/>
          <a:lstStyle/>
          <a:p>
            <a:endParaRPr/>
          </a:p>
        </p:txBody>
      </p:sp>
      <p:pic>
        <p:nvPicPr>
          <p:cNvPr id="59" name="object 59"/>
          <p:cNvPicPr/>
          <p:nvPr/>
        </p:nvPicPr>
        <p:blipFill>
          <a:blip r:embed="rId38" cstate="print"/>
          <a:stretch>
            <a:fillRect/>
          </a:stretch>
        </p:blipFill>
        <p:spPr>
          <a:xfrm>
            <a:off x="2323437" y="2053351"/>
            <a:ext cx="109793" cy="212685"/>
          </a:xfrm>
          <a:prstGeom prst="rect">
            <a:avLst/>
          </a:prstGeom>
        </p:spPr>
      </p:pic>
      <p:pic>
        <p:nvPicPr>
          <p:cNvPr id="60" name="object 60"/>
          <p:cNvPicPr/>
          <p:nvPr/>
        </p:nvPicPr>
        <p:blipFill>
          <a:blip r:embed="rId39" cstate="print"/>
          <a:stretch>
            <a:fillRect/>
          </a:stretch>
        </p:blipFill>
        <p:spPr>
          <a:xfrm>
            <a:off x="2299405" y="2431698"/>
            <a:ext cx="154435" cy="211600"/>
          </a:xfrm>
          <a:prstGeom prst="rect">
            <a:avLst/>
          </a:prstGeom>
        </p:spPr>
      </p:pic>
      <p:pic>
        <p:nvPicPr>
          <p:cNvPr id="61" name="object 61"/>
          <p:cNvPicPr/>
          <p:nvPr/>
        </p:nvPicPr>
        <p:blipFill>
          <a:blip r:embed="rId40" cstate="print"/>
          <a:stretch>
            <a:fillRect/>
          </a:stretch>
        </p:blipFill>
        <p:spPr>
          <a:xfrm>
            <a:off x="1994046" y="531475"/>
            <a:ext cx="118844" cy="252834"/>
          </a:xfrm>
          <a:prstGeom prst="rect">
            <a:avLst/>
          </a:prstGeom>
        </p:spPr>
      </p:pic>
      <p:sp>
        <p:nvSpPr>
          <p:cNvPr id="62" name="object 62"/>
          <p:cNvSpPr/>
          <p:nvPr/>
        </p:nvSpPr>
        <p:spPr>
          <a:xfrm>
            <a:off x="2219325" y="549594"/>
            <a:ext cx="137811" cy="229504"/>
          </a:xfrm>
          <a:custGeom>
            <a:avLst/>
            <a:gdLst/>
            <a:ahLst/>
            <a:cxnLst/>
            <a:rect l="l" t="t" r="r" b="b"/>
            <a:pathLst>
              <a:path w="161289" h="268605">
                <a:moveTo>
                  <a:pt x="95835" y="0"/>
                </a:moveTo>
                <a:lnTo>
                  <a:pt x="71672" y="13829"/>
                </a:lnTo>
                <a:lnTo>
                  <a:pt x="67040" y="18872"/>
                </a:lnTo>
                <a:lnTo>
                  <a:pt x="41404" y="57541"/>
                </a:lnTo>
                <a:lnTo>
                  <a:pt x="24129" y="92168"/>
                </a:lnTo>
                <a:lnTo>
                  <a:pt x="9680" y="134685"/>
                </a:lnTo>
                <a:lnTo>
                  <a:pt x="1446" y="177388"/>
                </a:lnTo>
                <a:lnTo>
                  <a:pt x="552" y="209970"/>
                </a:lnTo>
                <a:lnTo>
                  <a:pt x="15" y="222961"/>
                </a:lnTo>
                <a:lnTo>
                  <a:pt x="15053" y="261081"/>
                </a:lnTo>
                <a:lnTo>
                  <a:pt x="36675" y="266745"/>
                </a:lnTo>
                <a:lnTo>
                  <a:pt x="41986" y="267380"/>
                </a:lnTo>
                <a:lnTo>
                  <a:pt x="45897" y="267592"/>
                </a:lnTo>
                <a:lnTo>
                  <a:pt x="55215" y="267884"/>
                </a:lnTo>
                <a:lnTo>
                  <a:pt x="60876" y="268131"/>
                </a:lnTo>
                <a:lnTo>
                  <a:pt x="98931" y="259850"/>
                </a:lnTo>
                <a:lnTo>
                  <a:pt x="100564" y="259240"/>
                </a:lnTo>
                <a:lnTo>
                  <a:pt x="108936" y="256096"/>
                </a:lnTo>
                <a:lnTo>
                  <a:pt x="114775" y="253813"/>
                </a:lnTo>
                <a:lnTo>
                  <a:pt x="65467" y="253813"/>
                </a:lnTo>
                <a:lnTo>
                  <a:pt x="61325" y="253728"/>
                </a:lnTo>
                <a:lnTo>
                  <a:pt x="53888" y="253420"/>
                </a:lnTo>
                <a:lnTo>
                  <a:pt x="46746" y="253203"/>
                </a:lnTo>
                <a:lnTo>
                  <a:pt x="43145" y="253008"/>
                </a:lnTo>
                <a:lnTo>
                  <a:pt x="37499" y="252345"/>
                </a:lnTo>
                <a:lnTo>
                  <a:pt x="30765" y="251684"/>
                </a:lnTo>
                <a:lnTo>
                  <a:pt x="28625" y="251294"/>
                </a:lnTo>
                <a:lnTo>
                  <a:pt x="14436" y="222961"/>
                </a:lnTo>
                <a:lnTo>
                  <a:pt x="14972" y="209970"/>
                </a:lnTo>
                <a:lnTo>
                  <a:pt x="15049" y="190202"/>
                </a:lnTo>
                <a:lnTo>
                  <a:pt x="21657" y="145919"/>
                </a:lnTo>
                <a:lnTo>
                  <a:pt x="34591" y="105085"/>
                </a:lnTo>
                <a:lnTo>
                  <a:pt x="54389" y="63892"/>
                </a:lnTo>
                <a:lnTo>
                  <a:pt x="78041" y="28195"/>
                </a:lnTo>
                <a:lnTo>
                  <a:pt x="82391" y="23459"/>
                </a:lnTo>
                <a:lnTo>
                  <a:pt x="83392" y="22314"/>
                </a:lnTo>
                <a:lnTo>
                  <a:pt x="84433" y="18727"/>
                </a:lnTo>
                <a:lnTo>
                  <a:pt x="86338" y="13216"/>
                </a:lnTo>
                <a:lnTo>
                  <a:pt x="86700" y="11809"/>
                </a:lnTo>
                <a:lnTo>
                  <a:pt x="87588" y="9206"/>
                </a:lnTo>
                <a:lnTo>
                  <a:pt x="102256" y="9206"/>
                </a:lnTo>
                <a:lnTo>
                  <a:pt x="102003" y="6672"/>
                </a:lnTo>
                <a:lnTo>
                  <a:pt x="95835" y="0"/>
                </a:lnTo>
                <a:close/>
              </a:path>
              <a:path w="161289" h="268605">
                <a:moveTo>
                  <a:pt x="150811" y="207605"/>
                </a:moveTo>
                <a:lnTo>
                  <a:pt x="145449" y="212959"/>
                </a:lnTo>
                <a:lnTo>
                  <a:pt x="143325" y="215221"/>
                </a:lnTo>
                <a:lnTo>
                  <a:pt x="129467" y="230256"/>
                </a:lnTo>
                <a:lnTo>
                  <a:pt x="125657" y="234061"/>
                </a:lnTo>
                <a:lnTo>
                  <a:pt x="122203" y="236198"/>
                </a:lnTo>
                <a:lnTo>
                  <a:pt x="121833" y="236340"/>
                </a:lnTo>
                <a:lnTo>
                  <a:pt x="118690" y="237026"/>
                </a:lnTo>
                <a:lnTo>
                  <a:pt x="117881" y="237229"/>
                </a:lnTo>
                <a:lnTo>
                  <a:pt x="115196" y="238196"/>
                </a:lnTo>
                <a:lnTo>
                  <a:pt x="102480" y="243137"/>
                </a:lnTo>
                <a:lnTo>
                  <a:pt x="92417" y="246895"/>
                </a:lnTo>
                <a:lnTo>
                  <a:pt x="65467" y="253813"/>
                </a:lnTo>
                <a:lnTo>
                  <a:pt x="114775" y="253813"/>
                </a:lnTo>
                <a:lnTo>
                  <a:pt x="118818" y="252232"/>
                </a:lnTo>
                <a:lnTo>
                  <a:pt x="121960" y="251075"/>
                </a:lnTo>
                <a:lnTo>
                  <a:pt x="126512" y="250049"/>
                </a:lnTo>
                <a:lnTo>
                  <a:pt x="128336" y="249346"/>
                </a:lnTo>
                <a:lnTo>
                  <a:pt x="153779" y="225140"/>
                </a:lnTo>
                <a:lnTo>
                  <a:pt x="155825" y="222961"/>
                </a:lnTo>
                <a:lnTo>
                  <a:pt x="160991" y="217801"/>
                </a:lnTo>
                <a:lnTo>
                  <a:pt x="160995" y="213239"/>
                </a:lnTo>
                <a:lnTo>
                  <a:pt x="155371" y="207609"/>
                </a:lnTo>
                <a:lnTo>
                  <a:pt x="150811" y="207605"/>
                </a:lnTo>
                <a:close/>
              </a:path>
              <a:path w="161289" h="268605">
                <a:moveTo>
                  <a:pt x="100536" y="15877"/>
                </a:moveTo>
                <a:lnTo>
                  <a:pt x="91784" y="15877"/>
                </a:lnTo>
                <a:lnTo>
                  <a:pt x="90810" y="16001"/>
                </a:lnTo>
                <a:lnTo>
                  <a:pt x="78935" y="42165"/>
                </a:lnTo>
                <a:lnTo>
                  <a:pt x="81423" y="45987"/>
                </a:lnTo>
                <a:lnTo>
                  <a:pt x="89208" y="47636"/>
                </a:lnTo>
                <a:lnTo>
                  <a:pt x="93032" y="45148"/>
                </a:lnTo>
                <a:lnTo>
                  <a:pt x="95173" y="34907"/>
                </a:lnTo>
                <a:lnTo>
                  <a:pt x="96389" y="29682"/>
                </a:lnTo>
                <a:lnTo>
                  <a:pt x="97272" y="26183"/>
                </a:lnTo>
                <a:lnTo>
                  <a:pt x="98183" y="23046"/>
                </a:lnTo>
                <a:lnTo>
                  <a:pt x="100113" y="17500"/>
                </a:lnTo>
                <a:lnTo>
                  <a:pt x="100536" y="15877"/>
                </a:lnTo>
                <a:close/>
              </a:path>
              <a:path w="161289" h="268605">
                <a:moveTo>
                  <a:pt x="88431" y="13216"/>
                </a:moveTo>
                <a:lnTo>
                  <a:pt x="86346" y="13216"/>
                </a:lnTo>
                <a:lnTo>
                  <a:pt x="84730" y="17826"/>
                </a:lnTo>
                <a:lnTo>
                  <a:pt x="84391" y="18872"/>
                </a:lnTo>
                <a:lnTo>
                  <a:pt x="83392" y="22314"/>
                </a:lnTo>
                <a:lnTo>
                  <a:pt x="85749" y="19620"/>
                </a:lnTo>
                <a:lnTo>
                  <a:pt x="87359" y="17826"/>
                </a:lnTo>
                <a:lnTo>
                  <a:pt x="88412" y="16903"/>
                </a:lnTo>
                <a:lnTo>
                  <a:pt x="89667" y="16316"/>
                </a:lnTo>
                <a:lnTo>
                  <a:pt x="90810" y="16001"/>
                </a:lnTo>
                <a:lnTo>
                  <a:pt x="91287" y="15941"/>
                </a:lnTo>
                <a:lnTo>
                  <a:pt x="90915" y="15904"/>
                </a:lnTo>
                <a:lnTo>
                  <a:pt x="88431" y="13216"/>
                </a:lnTo>
                <a:close/>
              </a:path>
              <a:path w="161289" h="268605">
                <a:moveTo>
                  <a:pt x="91287" y="15941"/>
                </a:moveTo>
                <a:close/>
              </a:path>
              <a:path w="161289" h="268605">
                <a:moveTo>
                  <a:pt x="102256" y="9206"/>
                </a:moveTo>
                <a:lnTo>
                  <a:pt x="87588" y="9206"/>
                </a:lnTo>
                <a:lnTo>
                  <a:pt x="87322" y="10568"/>
                </a:lnTo>
                <a:lnTo>
                  <a:pt x="87485" y="12193"/>
                </a:lnTo>
                <a:lnTo>
                  <a:pt x="90915" y="15904"/>
                </a:lnTo>
                <a:lnTo>
                  <a:pt x="91287" y="15941"/>
                </a:lnTo>
                <a:lnTo>
                  <a:pt x="91784" y="15877"/>
                </a:lnTo>
                <a:lnTo>
                  <a:pt x="100536" y="15877"/>
                </a:lnTo>
                <a:lnTo>
                  <a:pt x="101539" y="12948"/>
                </a:lnTo>
                <a:lnTo>
                  <a:pt x="102256" y="9206"/>
                </a:lnTo>
                <a:close/>
              </a:path>
              <a:path w="161289" h="268605">
                <a:moveTo>
                  <a:pt x="87588" y="9206"/>
                </a:moveTo>
                <a:lnTo>
                  <a:pt x="86700" y="11809"/>
                </a:lnTo>
                <a:lnTo>
                  <a:pt x="86316" y="13300"/>
                </a:lnTo>
                <a:lnTo>
                  <a:pt x="88431" y="13216"/>
                </a:lnTo>
                <a:lnTo>
                  <a:pt x="87485" y="12193"/>
                </a:lnTo>
                <a:lnTo>
                  <a:pt x="87322" y="10568"/>
                </a:lnTo>
                <a:lnTo>
                  <a:pt x="87588" y="9206"/>
                </a:lnTo>
                <a:close/>
              </a:path>
            </a:pathLst>
          </a:custGeom>
          <a:solidFill>
            <a:srgbClr val="000000"/>
          </a:solidFill>
        </p:spPr>
        <p:txBody>
          <a:bodyPr wrap="square" lIns="0" tIns="0" rIns="0" bIns="0" rtlCol="0"/>
          <a:lstStyle/>
          <a:p>
            <a:endParaRPr/>
          </a:p>
        </p:txBody>
      </p:sp>
      <p:sp>
        <p:nvSpPr>
          <p:cNvPr id="63" name="object 63"/>
          <p:cNvSpPr/>
          <p:nvPr/>
        </p:nvSpPr>
        <p:spPr>
          <a:xfrm>
            <a:off x="2713698" y="1669736"/>
            <a:ext cx="26043" cy="214855"/>
          </a:xfrm>
          <a:custGeom>
            <a:avLst/>
            <a:gdLst/>
            <a:ahLst/>
            <a:cxnLst/>
            <a:rect l="l" t="t" r="r" b="b"/>
            <a:pathLst>
              <a:path w="30480" h="251460">
                <a:moveTo>
                  <a:pt x="13923" y="9534"/>
                </a:moveTo>
                <a:lnTo>
                  <a:pt x="13032" y="22313"/>
                </a:lnTo>
                <a:lnTo>
                  <a:pt x="12553" y="31342"/>
                </a:lnTo>
                <a:lnTo>
                  <a:pt x="12433" y="33299"/>
                </a:lnTo>
                <a:lnTo>
                  <a:pt x="11864" y="39298"/>
                </a:lnTo>
                <a:lnTo>
                  <a:pt x="9975" y="53352"/>
                </a:lnTo>
                <a:lnTo>
                  <a:pt x="8977" y="61833"/>
                </a:lnTo>
                <a:lnTo>
                  <a:pt x="6201" y="86302"/>
                </a:lnTo>
                <a:lnTo>
                  <a:pt x="5266" y="94051"/>
                </a:lnTo>
                <a:lnTo>
                  <a:pt x="4886" y="97382"/>
                </a:lnTo>
                <a:lnTo>
                  <a:pt x="4124" y="105476"/>
                </a:lnTo>
                <a:lnTo>
                  <a:pt x="3775" y="110163"/>
                </a:lnTo>
                <a:lnTo>
                  <a:pt x="2578" y="127254"/>
                </a:lnTo>
                <a:lnTo>
                  <a:pt x="1447" y="142102"/>
                </a:lnTo>
                <a:lnTo>
                  <a:pt x="516" y="157313"/>
                </a:lnTo>
                <a:lnTo>
                  <a:pt x="280" y="163455"/>
                </a:lnTo>
                <a:lnTo>
                  <a:pt x="202" y="221397"/>
                </a:lnTo>
                <a:lnTo>
                  <a:pt x="4" y="227035"/>
                </a:lnTo>
                <a:lnTo>
                  <a:pt x="0" y="228922"/>
                </a:lnTo>
                <a:lnTo>
                  <a:pt x="520" y="234008"/>
                </a:lnTo>
                <a:lnTo>
                  <a:pt x="946" y="236068"/>
                </a:lnTo>
                <a:lnTo>
                  <a:pt x="2750" y="243624"/>
                </a:lnTo>
                <a:lnTo>
                  <a:pt x="3778" y="248591"/>
                </a:lnTo>
                <a:lnTo>
                  <a:pt x="7590" y="251095"/>
                </a:lnTo>
                <a:lnTo>
                  <a:pt x="15383" y="249482"/>
                </a:lnTo>
                <a:lnTo>
                  <a:pt x="17887" y="245670"/>
                </a:lnTo>
                <a:lnTo>
                  <a:pt x="16819" y="240507"/>
                </a:lnTo>
                <a:lnTo>
                  <a:pt x="15113" y="233354"/>
                </a:lnTo>
                <a:lnTo>
                  <a:pt x="14765" y="231675"/>
                </a:lnTo>
                <a:lnTo>
                  <a:pt x="14483" y="228922"/>
                </a:lnTo>
                <a:lnTo>
                  <a:pt x="14422" y="227035"/>
                </a:lnTo>
                <a:lnTo>
                  <a:pt x="14618" y="221397"/>
                </a:lnTo>
                <a:lnTo>
                  <a:pt x="14692" y="163455"/>
                </a:lnTo>
                <a:lnTo>
                  <a:pt x="14908" y="158033"/>
                </a:lnTo>
                <a:lnTo>
                  <a:pt x="15822" y="143089"/>
                </a:lnTo>
                <a:lnTo>
                  <a:pt x="17471" y="121193"/>
                </a:lnTo>
                <a:lnTo>
                  <a:pt x="18302" y="109071"/>
                </a:lnTo>
                <a:lnTo>
                  <a:pt x="18484" y="106671"/>
                </a:lnTo>
                <a:lnTo>
                  <a:pt x="19216" y="98901"/>
                </a:lnTo>
                <a:lnTo>
                  <a:pt x="21904" y="75987"/>
                </a:lnTo>
                <a:lnTo>
                  <a:pt x="23480" y="61833"/>
                </a:lnTo>
                <a:lnTo>
                  <a:pt x="18780" y="61833"/>
                </a:lnTo>
                <a:lnTo>
                  <a:pt x="15554" y="58607"/>
                </a:lnTo>
                <a:lnTo>
                  <a:pt x="15598" y="30148"/>
                </a:lnTo>
                <a:lnTo>
                  <a:pt x="15469" y="28169"/>
                </a:lnTo>
                <a:lnTo>
                  <a:pt x="14877" y="23185"/>
                </a:lnTo>
                <a:lnTo>
                  <a:pt x="13994" y="13806"/>
                </a:lnTo>
                <a:lnTo>
                  <a:pt x="13923" y="9534"/>
                </a:lnTo>
                <a:close/>
              </a:path>
              <a:path w="30480" h="251460">
                <a:moveTo>
                  <a:pt x="13994" y="13806"/>
                </a:moveTo>
                <a:lnTo>
                  <a:pt x="14143" y="15599"/>
                </a:lnTo>
                <a:lnTo>
                  <a:pt x="14877" y="23185"/>
                </a:lnTo>
                <a:lnTo>
                  <a:pt x="15469" y="28169"/>
                </a:lnTo>
                <a:lnTo>
                  <a:pt x="15554" y="58607"/>
                </a:lnTo>
                <a:lnTo>
                  <a:pt x="18780" y="61833"/>
                </a:lnTo>
                <a:lnTo>
                  <a:pt x="23480" y="61833"/>
                </a:lnTo>
                <a:lnTo>
                  <a:pt x="24342" y="54629"/>
                </a:lnTo>
                <a:lnTo>
                  <a:pt x="26182" y="40937"/>
                </a:lnTo>
                <a:lnTo>
                  <a:pt x="26803" y="34383"/>
                </a:lnTo>
                <a:lnTo>
                  <a:pt x="27425" y="23040"/>
                </a:lnTo>
                <a:lnTo>
                  <a:pt x="27848" y="16960"/>
                </a:lnTo>
                <a:lnTo>
                  <a:pt x="17148" y="16960"/>
                </a:lnTo>
                <a:lnTo>
                  <a:pt x="13994" y="13806"/>
                </a:lnTo>
                <a:close/>
              </a:path>
              <a:path w="30480" h="251460">
                <a:moveTo>
                  <a:pt x="28331" y="11926"/>
                </a:moveTo>
                <a:lnTo>
                  <a:pt x="28260" y="13806"/>
                </a:lnTo>
                <a:lnTo>
                  <a:pt x="28053" y="14012"/>
                </a:lnTo>
                <a:lnTo>
                  <a:pt x="27425" y="23040"/>
                </a:lnTo>
                <a:lnTo>
                  <a:pt x="26803" y="34383"/>
                </a:lnTo>
                <a:lnTo>
                  <a:pt x="26182" y="40937"/>
                </a:lnTo>
                <a:lnTo>
                  <a:pt x="24270" y="55158"/>
                </a:lnTo>
                <a:lnTo>
                  <a:pt x="23480" y="61833"/>
                </a:lnTo>
                <a:lnTo>
                  <a:pt x="26738" y="61833"/>
                </a:lnTo>
                <a:lnTo>
                  <a:pt x="29964" y="58607"/>
                </a:lnTo>
                <a:lnTo>
                  <a:pt x="29903" y="27811"/>
                </a:lnTo>
                <a:lnTo>
                  <a:pt x="29557" y="24532"/>
                </a:lnTo>
                <a:lnTo>
                  <a:pt x="29185" y="21490"/>
                </a:lnTo>
                <a:lnTo>
                  <a:pt x="28447" y="13714"/>
                </a:lnTo>
                <a:lnTo>
                  <a:pt x="28331" y="11926"/>
                </a:lnTo>
                <a:close/>
              </a:path>
              <a:path w="30480" h="251460">
                <a:moveTo>
                  <a:pt x="25106" y="2551"/>
                </a:moveTo>
                <a:lnTo>
                  <a:pt x="17148" y="2551"/>
                </a:lnTo>
                <a:lnTo>
                  <a:pt x="14204" y="5495"/>
                </a:lnTo>
                <a:lnTo>
                  <a:pt x="13923" y="9534"/>
                </a:lnTo>
                <a:lnTo>
                  <a:pt x="13994" y="13806"/>
                </a:lnTo>
                <a:lnTo>
                  <a:pt x="17148" y="16960"/>
                </a:lnTo>
                <a:lnTo>
                  <a:pt x="25106" y="16960"/>
                </a:lnTo>
                <a:lnTo>
                  <a:pt x="28053" y="14012"/>
                </a:lnTo>
                <a:lnTo>
                  <a:pt x="28314" y="10257"/>
                </a:lnTo>
                <a:lnTo>
                  <a:pt x="21127" y="9756"/>
                </a:lnTo>
                <a:lnTo>
                  <a:pt x="28331" y="9756"/>
                </a:lnTo>
                <a:lnTo>
                  <a:pt x="28331" y="5777"/>
                </a:lnTo>
                <a:lnTo>
                  <a:pt x="25106" y="2551"/>
                </a:lnTo>
                <a:close/>
              </a:path>
              <a:path w="30480" h="251460">
                <a:moveTo>
                  <a:pt x="28053" y="14012"/>
                </a:moveTo>
                <a:lnTo>
                  <a:pt x="25106" y="16960"/>
                </a:lnTo>
                <a:lnTo>
                  <a:pt x="27848" y="16960"/>
                </a:lnTo>
                <a:lnTo>
                  <a:pt x="28053" y="14012"/>
                </a:lnTo>
                <a:close/>
              </a:path>
              <a:path w="30480" h="251460">
                <a:moveTo>
                  <a:pt x="28331" y="9756"/>
                </a:moveTo>
                <a:lnTo>
                  <a:pt x="21127" y="9756"/>
                </a:lnTo>
                <a:lnTo>
                  <a:pt x="28314" y="10257"/>
                </a:lnTo>
                <a:lnTo>
                  <a:pt x="28053" y="14012"/>
                </a:lnTo>
                <a:lnTo>
                  <a:pt x="28260" y="13806"/>
                </a:lnTo>
                <a:lnTo>
                  <a:pt x="28331" y="9756"/>
                </a:lnTo>
                <a:close/>
              </a:path>
              <a:path w="30480" h="251460">
                <a:moveTo>
                  <a:pt x="14204" y="5495"/>
                </a:moveTo>
                <a:lnTo>
                  <a:pt x="13923" y="5777"/>
                </a:lnTo>
                <a:lnTo>
                  <a:pt x="13923" y="9534"/>
                </a:lnTo>
                <a:lnTo>
                  <a:pt x="14204" y="5495"/>
                </a:lnTo>
                <a:close/>
              </a:path>
              <a:path w="30480" h="251460">
                <a:moveTo>
                  <a:pt x="28331" y="2551"/>
                </a:moveTo>
                <a:lnTo>
                  <a:pt x="25106" y="2551"/>
                </a:lnTo>
                <a:lnTo>
                  <a:pt x="28331" y="5777"/>
                </a:lnTo>
                <a:lnTo>
                  <a:pt x="28331" y="2551"/>
                </a:lnTo>
                <a:close/>
              </a:path>
              <a:path w="30480" h="251460">
                <a:moveTo>
                  <a:pt x="14587" y="0"/>
                </a:moveTo>
                <a:lnTo>
                  <a:pt x="14204" y="5495"/>
                </a:lnTo>
                <a:lnTo>
                  <a:pt x="17148" y="2551"/>
                </a:lnTo>
                <a:lnTo>
                  <a:pt x="28331" y="2551"/>
                </a:lnTo>
                <a:lnTo>
                  <a:pt x="28331" y="480"/>
                </a:lnTo>
                <a:lnTo>
                  <a:pt x="14587" y="0"/>
                </a:lnTo>
                <a:close/>
              </a:path>
            </a:pathLst>
          </a:custGeom>
          <a:solidFill>
            <a:srgbClr val="000000"/>
          </a:solidFill>
        </p:spPr>
        <p:txBody>
          <a:bodyPr wrap="square" lIns="0" tIns="0" rIns="0" bIns="0" rtlCol="0"/>
          <a:lstStyle/>
          <a:p>
            <a:endParaRPr/>
          </a:p>
        </p:txBody>
      </p:sp>
      <p:sp>
        <p:nvSpPr>
          <p:cNvPr id="64" name="object 64"/>
          <p:cNvSpPr/>
          <p:nvPr/>
        </p:nvSpPr>
        <p:spPr>
          <a:xfrm>
            <a:off x="2660414" y="2014832"/>
            <a:ext cx="83555" cy="220281"/>
          </a:xfrm>
          <a:custGeom>
            <a:avLst/>
            <a:gdLst/>
            <a:ahLst/>
            <a:cxnLst/>
            <a:rect l="l" t="t" r="r" b="b"/>
            <a:pathLst>
              <a:path w="97789" h="257810">
                <a:moveTo>
                  <a:pt x="23879" y="250189"/>
                </a:moveTo>
                <a:lnTo>
                  <a:pt x="17919" y="250189"/>
                </a:lnTo>
                <a:lnTo>
                  <a:pt x="17559" y="251007"/>
                </a:lnTo>
                <a:lnTo>
                  <a:pt x="17559" y="251460"/>
                </a:lnTo>
                <a:lnTo>
                  <a:pt x="16481" y="252315"/>
                </a:lnTo>
                <a:lnTo>
                  <a:pt x="16235" y="252730"/>
                </a:lnTo>
                <a:lnTo>
                  <a:pt x="15690" y="252931"/>
                </a:lnTo>
                <a:lnTo>
                  <a:pt x="14333" y="254000"/>
                </a:lnTo>
                <a:lnTo>
                  <a:pt x="9470" y="254000"/>
                </a:lnTo>
                <a:lnTo>
                  <a:pt x="12352" y="255270"/>
                </a:lnTo>
                <a:lnTo>
                  <a:pt x="18312" y="256539"/>
                </a:lnTo>
                <a:lnTo>
                  <a:pt x="23079" y="257810"/>
                </a:lnTo>
                <a:lnTo>
                  <a:pt x="27125" y="256539"/>
                </a:lnTo>
                <a:lnTo>
                  <a:pt x="28324" y="252730"/>
                </a:lnTo>
                <a:lnTo>
                  <a:pt x="18515" y="252730"/>
                </a:lnTo>
                <a:lnTo>
                  <a:pt x="23879" y="250189"/>
                </a:lnTo>
                <a:close/>
              </a:path>
              <a:path w="97789" h="257810">
                <a:moveTo>
                  <a:pt x="7118" y="240030"/>
                </a:moveTo>
                <a:lnTo>
                  <a:pt x="6375" y="240030"/>
                </a:lnTo>
                <a:lnTo>
                  <a:pt x="3149" y="242570"/>
                </a:lnTo>
                <a:lnTo>
                  <a:pt x="3149" y="251460"/>
                </a:lnTo>
                <a:lnTo>
                  <a:pt x="6375" y="254000"/>
                </a:lnTo>
                <a:lnTo>
                  <a:pt x="7975" y="254000"/>
                </a:lnTo>
                <a:lnTo>
                  <a:pt x="6946" y="252730"/>
                </a:lnTo>
                <a:lnTo>
                  <a:pt x="6155" y="252730"/>
                </a:lnTo>
                <a:lnTo>
                  <a:pt x="4712" y="251460"/>
                </a:lnTo>
                <a:lnTo>
                  <a:pt x="3233" y="246380"/>
                </a:lnTo>
                <a:lnTo>
                  <a:pt x="5564" y="242570"/>
                </a:lnTo>
                <a:lnTo>
                  <a:pt x="6060" y="241759"/>
                </a:lnTo>
                <a:lnTo>
                  <a:pt x="7118" y="240030"/>
                </a:lnTo>
                <a:close/>
              </a:path>
              <a:path w="97789" h="257810">
                <a:moveTo>
                  <a:pt x="14628" y="252315"/>
                </a:moveTo>
                <a:lnTo>
                  <a:pt x="13616" y="252730"/>
                </a:lnTo>
                <a:lnTo>
                  <a:pt x="6946" y="252730"/>
                </a:lnTo>
                <a:lnTo>
                  <a:pt x="7975" y="254000"/>
                </a:lnTo>
                <a:lnTo>
                  <a:pt x="12796" y="254000"/>
                </a:lnTo>
                <a:lnTo>
                  <a:pt x="13835" y="253616"/>
                </a:lnTo>
                <a:lnTo>
                  <a:pt x="14628" y="252315"/>
                </a:lnTo>
                <a:close/>
              </a:path>
              <a:path w="97789" h="257810">
                <a:moveTo>
                  <a:pt x="13835" y="253616"/>
                </a:moveTo>
                <a:lnTo>
                  <a:pt x="12796" y="254000"/>
                </a:lnTo>
                <a:lnTo>
                  <a:pt x="13601" y="254000"/>
                </a:lnTo>
                <a:lnTo>
                  <a:pt x="13835" y="253616"/>
                </a:lnTo>
                <a:close/>
              </a:path>
              <a:path w="97789" h="257810">
                <a:moveTo>
                  <a:pt x="15690" y="252931"/>
                </a:moveTo>
                <a:lnTo>
                  <a:pt x="13835" y="253616"/>
                </a:lnTo>
                <a:lnTo>
                  <a:pt x="13601" y="254000"/>
                </a:lnTo>
                <a:lnTo>
                  <a:pt x="14333" y="254000"/>
                </a:lnTo>
                <a:lnTo>
                  <a:pt x="15690" y="252931"/>
                </a:lnTo>
                <a:close/>
              </a:path>
              <a:path w="97789" h="257810">
                <a:moveTo>
                  <a:pt x="16990" y="251460"/>
                </a:moveTo>
                <a:lnTo>
                  <a:pt x="16717" y="251460"/>
                </a:lnTo>
                <a:lnTo>
                  <a:pt x="14628" y="252315"/>
                </a:lnTo>
                <a:lnTo>
                  <a:pt x="13835" y="253616"/>
                </a:lnTo>
                <a:lnTo>
                  <a:pt x="15690" y="252931"/>
                </a:lnTo>
                <a:lnTo>
                  <a:pt x="16490" y="252301"/>
                </a:lnTo>
                <a:lnTo>
                  <a:pt x="16990" y="251460"/>
                </a:lnTo>
                <a:close/>
              </a:path>
              <a:path w="97789" h="257810">
                <a:moveTo>
                  <a:pt x="16490" y="252301"/>
                </a:moveTo>
                <a:lnTo>
                  <a:pt x="15690" y="252931"/>
                </a:lnTo>
                <a:lnTo>
                  <a:pt x="16235" y="252730"/>
                </a:lnTo>
                <a:lnTo>
                  <a:pt x="16490" y="252301"/>
                </a:lnTo>
                <a:close/>
              </a:path>
              <a:path w="97789" h="257810">
                <a:moveTo>
                  <a:pt x="81086" y="212430"/>
                </a:moveTo>
                <a:lnTo>
                  <a:pt x="79093" y="213360"/>
                </a:lnTo>
                <a:lnTo>
                  <a:pt x="78202" y="213360"/>
                </a:lnTo>
                <a:lnTo>
                  <a:pt x="74016" y="214630"/>
                </a:lnTo>
                <a:lnTo>
                  <a:pt x="66779" y="218439"/>
                </a:lnTo>
                <a:lnTo>
                  <a:pt x="65676" y="219710"/>
                </a:lnTo>
                <a:lnTo>
                  <a:pt x="63412" y="220980"/>
                </a:lnTo>
                <a:lnTo>
                  <a:pt x="62334" y="220980"/>
                </a:lnTo>
                <a:lnTo>
                  <a:pt x="56812" y="222250"/>
                </a:lnTo>
                <a:lnTo>
                  <a:pt x="53950" y="223520"/>
                </a:lnTo>
                <a:lnTo>
                  <a:pt x="46327" y="227330"/>
                </a:lnTo>
                <a:lnTo>
                  <a:pt x="43874" y="227330"/>
                </a:lnTo>
                <a:lnTo>
                  <a:pt x="36935" y="229870"/>
                </a:lnTo>
                <a:lnTo>
                  <a:pt x="34772" y="231139"/>
                </a:lnTo>
                <a:lnTo>
                  <a:pt x="28735" y="233680"/>
                </a:lnTo>
                <a:lnTo>
                  <a:pt x="26415" y="234950"/>
                </a:lnTo>
                <a:lnTo>
                  <a:pt x="20794" y="236220"/>
                </a:lnTo>
                <a:lnTo>
                  <a:pt x="19210" y="236220"/>
                </a:lnTo>
                <a:lnTo>
                  <a:pt x="14657" y="238760"/>
                </a:lnTo>
                <a:lnTo>
                  <a:pt x="11183" y="238760"/>
                </a:lnTo>
                <a:lnTo>
                  <a:pt x="7255" y="240030"/>
                </a:lnTo>
                <a:lnTo>
                  <a:pt x="6060" y="241759"/>
                </a:lnTo>
                <a:lnTo>
                  <a:pt x="3233" y="246380"/>
                </a:lnTo>
                <a:lnTo>
                  <a:pt x="4712" y="251460"/>
                </a:lnTo>
                <a:lnTo>
                  <a:pt x="6155" y="252730"/>
                </a:lnTo>
                <a:lnTo>
                  <a:pt x="13616" y="252730"/>
                </a:lnTo>
                <a:lnTo>
                  <a:pt x="14637" y="252301"/>
                </a:lnTo>
                <a:lnTo>
                  <a:pt x="17473" y="247650"/>
                </a:lnTo>
                <a:lnTo>
                  <a:pt x="16296" y="242570"/>
                </a:lnTo>
                <a:lnTo>
                  <a:pt x="5949" y="242570"/>
                </a:lnTo>
                <a:lnTo>
                  <a:pt x="6680" y="241300"/>
                </a:lnTo>
                <a:lnTo>
                  <a:pt x="8352" y="240030"/>
                </a:lnTo>
                <a:lnTo>
                  <a:pt x="51739" y="240030"/>
                </a:lnTo>
                <a:lnTo>
                  <a:pt x="59265" y="237489"/>
                </a:lnTo>
                <a:lnTo>
                  <a:pt x="61635" y="236220"/>
                </a:lnTo>
                <a:lnTo>
                  <a:pt x="67174" y="234950"/>
                </a:lnTo>
                <a:lnTo>
                  <a:pt x="68533" y="233680"/>
                </a:lnTo>
                <a:lnTo>
                  <a:pt x="71739" y="232410"/>
                </a:lnTo>
                <a:lnTo>
                  <a:pt x="73116" y="232410"/>
                </a:lnTo>
                <a:lnTo>
                  <a:pt x="78032" y="229870"/>
                </a:lnTo>
                <a:lnTo>
                  <a:pt x="79857" y="228600"/>
                </a:lnTo>
                <a:lnTo>
                  <a:pt x="84326" y="226060"/>
                </a:lnTo>
                <a:lnTo>
                  <a:pt x="85631" y="226060"/>
                </a:lnTo>
                <a:lnTo>
                  <a:pt x="90460" y="223520"/>
                </a:lnTo>
                <a:lnTo>
                  <a:pt x="93238" y="220980"/>
                </a:lnTo>
                <a:lnTo>
                  <a:pt x="96100" y="218439"/>
                </a:lnTo>
                <a:lnTo>
                  <a:pt x="96785" y="215900"/>
                </a:lnTo>
                <a:lnTo>
                  <a:pt x="97186" y="214630"/>
                </a:lnTo>
                <a:lnTo>
                  <a:pt x="84350" y="214630"/>
                </a:lnTo>
                <a:lnTo>
                  <a:pt x="82330" y="213360"/>
                </a:lnTo>
                <a:lnTo>
                  <a:pt x="81086" y="212430"/>
                </a:lnTo>
                <a:close/>
              </a:path>
              <a:path w="97789" h="257810">
                <a:moveTo>
                  <a:pt x="29495" y="249006"/>
                </a:moveTo>
                <a:lnTo>
                  <a:pt x="25633" y="250189"/>
                </a:lnTo>
                <a:lnTo>
                  <a:pt x="23879" y="250189"/>
                </a:lnTo>
                <a:lnTo>
                  <a:pt x="18515" y="252730"/>
                </a:lnTo>
                <a:lnTo>
                  <a:pt x="28324" y="252730"/>
                </a:lnTo>
                <a:lnTo>
                  <a:pt x="29495" y="249006"/>
                </a:lnTo>
                <a:close/>
              </a:path>
              <a:path w="97789" h="257810">
                <a:moveTo>
                  <a:pt x="16026" y="241404"/>
                </a:moveTo>
                <a:lnTo>
                  <a:pt x="17473" y="247650"/>
                </a:lnTo>
                <a:lnTo>
                  <a:pt x="14628" y="252315"/>
                </a:lnTo>
                <a:lnTo>
                  <a:pt x="16717" y="251460"/>
                </a:lnTo>
                <a:lnTo>
                  <a:pt x="16990" y="251460"/>
                </a:lnTo>
                <a:lnTo>
                  <a:pt x="17559" y="250682"/>
                </a:lnTo>
                <a:lnTo>
                  <a:pt x="17559" y="242570"/>
                </a:lnTo>
                <a:lnTo>
                  <a:pt x="16098" y="241420"/>
                </a:lnTo>
                <a:close/>
              </a:path>
              <a:path w="97789" h="257810">
                <a:moveTo>
                  <a:pt x="17559" y="250682"/>
                </a:moveTo>
                <a:lnTo>
                  <a:pt x="16990" y="251460"/>
                </a:lnTo>
                <a:lnTo>
                  <a:pt x="16490" y="252301"/>
                </a:lnTo>
                <a:lnTo>
                  <a:pt x="17559" y="251460"/>
                </a:lnTo>
                <a:lnTo>
                  <a:pt x="17359" y="251460"/>
                </a:lnTo>
                <a:lnTo>
                  <a:pt x="17559" y="251007"/>
                </a:lnTo>
                <a:lnTo>
                  <a:pt x="17559" y="250682"/>
                </a:lnTo>
                <a:close/>
              </a:path>
              <a:path w="97789" h="257810">
                <a:moveTo>
                  <a:pt x="17559" y="251007"/>
                </a:moveTo>
                <a:lnTo>
                  <a:pt x="17359" y="251460"/>
                </a:lnTo>
                <a:lnTo>
                  <a:pt x="17559" y="251460"/>
                </a:lnTo>
                <a:lnTo>
                  <a:pt x="17559" y="251007"/>
                </a:lnTo>
                <a:close/>
              </a:path>
              <a:path w="97789" h="257810">
                <a:moveTo>
                  <a:pt x="17919" y="250189"/>
                </a:moveTo>
                <a:lnTo>
                  <a:pt x="17559" y="250682"/>
                </a:lnTo>
                <a:lnTo>
                  <a:pt x="17559" y="251007"/>
                </a:lnTo>
                <a:lnTo>
                  <a:pt x="17919" y="250189"/>
                </a:lnTo>
                <a:close/>
              </a:path>
              <a:path w="97789" h="257810">
                <a:moveTo>
                  <a:pt x="16098" y="241420"/>
                </a:moveTo>
                <a:lnTo>
                  <a:pt x="17559" y="242570"/>
                </a:lnTo>
                <a:lnTo>
                  <a:pt x="17559" y="250682"/>
                </a:lnTo>
                <a:lnTo>
                  <a:pt x="17919" y="250189"/>
                </a:lnTo>
                <a:lnTo>
                  <a:pt x="25633" y="250189"/>
                </a:lnTo>
                <a:lnTo>
                  <a:pt x="29495" y="249006"/>
                </a:lnTo>
                <a:lnTo>
                  <a:pt x="27418" y="245110"/>
                </a:lnTo>
                <a:lnTo>
                  <a:pt x="21494" y="242570"/>
                </a:lnTo>
                <a:lnTo>
                  <a:pt x="16098" y="241420"/>
                </a:lnTo>
                <a:close/>
              </a:path>
              <a:path w="97789" h="257810">
                <a:moveTo>
                  <a:pt x="49009" y="241300"/>
                </a:moveTo>
                <a:lnTo>
                  <a:pt x="16001" y="241300"/>
                </a:lnTo>
                <a:lnTo>
                  <a:pt x="21494" y="242570"/>
                </a:lnTo>
                <a:lnTo>
                  <a:pt x="27418" y="245110"/>
                </a:lnTo>
                <a:lnTo>
                  <a:pt x="29522" y="248920"/>
                </a:lnTo>
                <a:lnTo>
                  <a:pt x="29778" y="248920"/>
                </a:lnTo>
                <a:lnTo>
                  <a:pt x="30874" y="248920"/>
                </a:lnTo>
                <a:lnTo>
                  <a:pt x="40241" y="245110"/>
                </a:lnTo>
                <a:lnTo>
                  <a:pt x="49009" y="241300"/>
                </a:lnTo>
                <a:close/>
              </a:path>
              <a:path w="97789" h="257810">
                <a:moveTo>
                  <a:pt x="6060" y="241759"/>
                </a:moveTo>
                <a:lnTo>
                  <a:pt x="5468" y="242570"/>
                </a:lnTo>
                <a:lnTo>
                  <a:pt x="6060" y="241759"/>
                </a:lnTo>
                <a:close/>
              </a:path>
              <a:path w="97789" h="257810">
                <a:moveTo>
                  <a:pt x="13338" y="240030"/>
                </a:moveTo>
                <a:lnTo>
                  <a:pt x="8352" y="240030"/>
                </a:lnTo>
                <a:lnTo>
                  <a:pt x="6680" y="241300"/>
                </a:lnTo>
                <a:lnTo>
                  <a:pt x="5949" y="242570"/>
                </a:lnTo>
                <a:lnTo>
                  <a:pt x="16296" y="242570"/>
                </a:lnTo>
                <a:lnTo>
                  <a:pt x="16026" y="241404"/>
                </a:lnTo>
                <a:lnTo>
                  <a:pt x="15534" y="241300"/>
                </a:lnTo>
                <a:lnTo>
                  <a:pt x="14618" y="241300"/>
                </a:lnTo>
                <a:lnTo>
                  <a:pt x="14181" y="240517"/>
                </a:lnTo>
                <a:lnTo>
                  <a:pt x="13338" y="240030"/>
                </a:lnTo>
                <a:close/>
              </a:path>
              <a:path w="97789" h="257810">
                <a:moveTo>
                  <a:pt x="7255" y="240030"/>
                </a:moveTo>
                <a:lnTo>
                  <a:pt x="7118" y="240030"/>
                </a:lnTo>
                <a:lnTo>
                  <a:pt x="6060" y="241759"/>
                </a:lnTo>
                <a:lnTo>
                  <a:pt x="6395" y="241300"/>
                </a:lnTo>
                <a:lnTo>
                  <a:pt x="7255" y="240030"/>
                </a:lnTo>
                <a:close/>
              </a:path>
              <a:path w="97789" h="257810">
                <a:moveTo>
                  <a:pt x="14333" y="240030"/>
                </a:moveTo>
                <a:lnTo>
                  <a:pt x="13909" y="240030"/>
                </a:lnTo>
                <a:lnTo>
                  <a:pt x="14181" y="240517"/>
                </a:lnTo>
                <a:lnTo>
                  <a:pt x="15534" y="241300"/>
                </a:lnTo>
                <a:lnTo>
                  <a:pt x="16026" y="241404"/>
                </a:lnTo>
                <a:lnTo>
                  <a:pt x="14333" y="240030"/>
                </a:lnTo>
                <a:close/>
              </a:path>
              <a:path w="97789" h="257810">
                <a:moveTo>
                  <a:pt x="14181" y="240517"/>
                </a:moveTo>
                <a:lnTo>
                  <a:pt x="14618" y="241300"/>
                </a:lnTo>
                <a:lnTo>
                  <a:pt x="15534" y="241300"/>
                </a:lnTo>
                <a:lnTo>
                  <a:pt x="14181" y="240517"/>
                </a:lnTo>
                <a:close/>
              </a:path>
              <a:path w="97789" h="257810">
                <a:moveTo>
                  <a:pt x="51739" y="240030"/>
                </a:moveTo>
                <a:lnTo>
                  <a:pt x="14333" y="240030"/>
                </a:lnTo>
                <a:lnTo>
                  <a:pt x="15946" y="241300"/>
                </a:lnTo>
                <a:lnTo>
                  <a:pt x="48831" y="241300"/>
                </a:lnTo>
                <a:lnTo>
                  <a:pt x="51739" y="240030"/>
                </a:lnTo>
                <a:close/>
              </a:path>
              <a:path w="97789" h="257810">
                <a:moveTo>
                  <a:pt x="13909" y="240030"/>
                </a:moveTo>
                <a:lnTo>
                  <a:pt x="13338" y="240030"/>
                </a:lnTo>
                <a:lnTo>
                  <a:pt x="14181" y="240517"/>
                </a:lnTo>
                <a:lnTo>
                  <a:pt x="13909" y="240030"/>
                </a:lnTo>
                <a:close/>
              </a:path>
              <a:path w="97789" h="257810">
                <a:moveTo>
                  <a:pt x="97177" y="209550"/>
                </a:moveTo>
                <a:lnTo>
                  <a:pt x="83883" y="209550"/>
                </a:lnTo>
                <a:lnTo>
                  <a:pt x="83548" y="210820"/>
                </a:lnTo>
                <a:lnTo>
                  <a:pt x="83257" y="210820"/>
                </a:lnTo>
                <a:lnTo>
                  <a:pt x="83051" y="212089"/>
                </a:lnTo>
                <a:lnTo>
                  <a:pt x="83265" y="213360"/>
                </a:lnTo>
                <a:lnTo>
                  <a:pt x="83560" y="213360"/>
                </a:lnTo>
                <a:lnTo>
                  <a:pt x="84296" y="214542"/>
                </a:lnTo>
                <a:lnTo>
                  <a:pt x="84442" y="214630"/>
                </a:lnTo>
                <a:lnTo>
                  <a:pt x="97186" y="214630"/>
                </a:lnTo>
                <a:lnTo>
                  <a:pt x="97588" y="213360"/>
                </a:lnTo>
                <a:lnTo>
                  <a:pt x="97588" y="210820"/>
                </a:lnTo>
                <a:lnTo>
                  <a:pt x="97177" y="209550"/>
                </a:lnTo>
                <a:close/>
              </a:path>
              <a:path w="97789" h="257810">
                <a:moveTo>
                  <a:pt x="83883" y="209550"/>
                </a:moveTo>
                <a:lnTo>
                  <a:pt x="83703" y="209550"/>
                </a:lnTo>
                <a:lnTo>
                  <a:pt x="81815" y="212089"/>
                </a:lnTo>
                <a:lnTo>
                  <a:pt x="81086" y="212430"/>
                </a:lnTo>
                <a:lnTo>
                  <a:pt x="82330" y="213360"/>
                </a:lnTo>
                <a:lnTo>
                  <a:pt x="84296" y="214542"/>
                </a:lnTo>
                <a:lnTo>
                  <a:pt x="83560" y="213360"/>
                </a:lnTo>
                <a:lnTo>
                  <a:pt x="83265" y="213360"/>
                </a:lnTo>
                <a:lnTo>
                  <a:pt x="83051" y="212089"/>
                </a:lnTo>
                <a:lnTo>
                  <a:pt x="83257" y="210820"/>
                </a:lnTo>
                <a:lnTo>
                  <a:pt x="83548" y="210820"/>
                </a:lnTo>
                <a:lnTo>
                  <a:pt x="83883" y="209550"/>
                </a:lnTo>
                <a:close/>
              </a:path>
              <a:path w="97789" h="257810">
                <a:moveTo>
                  <a:pt x="72651" y="177800"/>
                </a:moveTo>
                <a:lnTo>
                  <a:pt x="58204" y="177800"/>
                </a:lnTo>
                <a:lnTo>
                  <a:pt x="58355" y="181610"/>
                </a:lnTo>
                <a:lnTo>
                  <a:pt x="58154" y="186689"/>
                </a:lnTo>
                <a:lnTo>
                  <a:pt x="58042" y="191770"/>
                </a:lnTo>
                <a:lnTo>
                  <a:pt x="58474" y="195580"/>
                </a:lnTo>
                <a:lnTo>
                  <a:pt x="62118" y="201930"/>
                </a:lnTo>
                <a:lnTo>
                  <a:pt x="64541" y="203200"/>
                </a:lnTo>
                <a:lnTo>
                  <a:pt x="71509" y="207010"/>
                </a:lnTo>
                <a:lnTo>
                  <a:pt x="73112" y="208280"/>
                </a:lnTo>
                <a:lnTo>
                  <a:pt x="74378" y="209550"/>
                </a:lnTo>
                <a:lnTo>
                  <a:pt x="76267" y="210820"/>
                </a:lnTo>
                <a:lnTo>
                  <a:pt x="80631" y="212089"/>
                </a:lnTo>
                <a:lnTo>
                  <a:pt x="81086" y="212430"/>
                </a:lnTo>
                <a:lnTo>
                  <a:pt x="81815" y="212089"/>
                </a:lnTo>
                <a:lnTo>
                  <a:pt x="83703" y="209550"/>
                </a:lnTo>
                <a:lnTo>
                  <a:pt x="97177" y="209550"/>
                </a:lnTo>
                <a:lnTo>
                  <a:pt x="96766" y="208280"/>
                </a:lnTo>
                <a:lnTo>
                  <a:pt x="96043" y="205739"/>
                </a:lnTo>
                <a:lnTo>
                  <a:pt x="93793" y="203200"/>
                </a:lnTo>
                <a:lnTo>
                  <a:pt x="92859" y="203200"/>
                </a:lnTo>
                <a:lnTo>
                  <a:pt x="91086" y="201930"/>
                </a:lnTo>
                <a:lnTo>
                  <a:pt x="88729" y="200660"/>
                </a:lnTo>
                <a:lnTo>
                  <a:pt x="87548" y="199389"/>
                </a:lnTo>
                <a:lnTo>
                  <a:pt x="81514" y="196850"/>
                </a:lnTo>
                <a:lnTo>
                  <a:pt x="80524" y="196850"/>
                </a:lnTo>
                <a:lnTo>
                  <a:pt x="78912" y="195580"/>
                </a:lnTo>
                <a:lnTo>
                  <a:pt x="73803" y="191770"/>
                </a:lnTo>
                <a:lnTo>
                  <a:pt x="72674" y="191770"/>
                </a:lnTo>
                <a:lnTo>
                  <a:pt x="72588" y="186689"/>
                </a:lnTo>
                <a:lnTo>
                  <a:pt x="72651" y="177800"/>
                </a:lnTo>
                <a:close/>
              </a:path>
              <a:path w="97789" h="257810">
                <a:moveTo>
                  <a:pt x="86796" y="13970"/>
                </a:moveTo>
                <a:lnTo>
                  <a:pt x="63313" y="13970"/>
                </a:lnTo>
                <a:lnTo>
                  <a:pt x="67182" y="15239"/>
                </a:lnTo>
                <a:lnTo>
                  <a:pt x="70359" y="15239"/>
                </a:lnTo>
                <a:lnTo>
                  <a:pt x="71448" y="16510"/>
                </a:lnTo>
                <a:lnTo>
                  <a:pt x="72308" y="17780"/>
                </a:lnTo>
                <a:lnTo>
                  <a:pt x="75864" y="24130"/>
                </a:lnTo>
                <a:lnTo>
                  <a:pt x="78228" y="27939"/>
                </a:lnTo>
                <a:lnTo>
                  <a:pt x="79292" y="29210"/>
                </a:lnTo>
                <a:lnTo>
                  <a:pt x="80744" y="34289"/>
                </a:lnTo>
                <a:lnTo>
                  <a:pt x="81225" y="35560"/>
                </a:lnTo>
                <a:lnTo>
                  <a:pt x="81837" y="40639"/>
                </a:lnTo>
                <a:lnTo>
                  <a:pt x="82632" y="46989"/>
                </a:lnTo>
                <a:lnTo>
                  <a:pt x="82993" y="57150"/>
                </a:lnTo>
                <a:lnTo>
                  <a:pt x="83115" y="67310"/>
                </a:lnTo>
                <a:lnTo>
                  <a:pt x="82982" y="72389"/>
                </a:lnTo>
                <a:lnTo>
                  <a:pt x="82867" y="82550"/>
                </a:lnTo>
                <a:lnTo>
                  <a:pt x="70321" y="123189"/>
                </a:lnTo>
                <a:lnTo>
                  <a:pt x="67882" y="129539"/>
                </a:lnTo>
                <a:lnTo>
                  <a:pt x="66550" y="133350"/>
                </a:lnTo>
                <a:lnTo>
                  <a:pt x="65773" y="135889"/>
                </a:lnTo>
                <a:lnTo>
                  <a:pt x="64634" y="140970"/>
                </a:lnTo>
                <a:lnTo>
                  <a:pt x="64227" y="142239"/>
                </a:lnTo>
                <a:lnTo>
                  <a:pt x="58206" y="177800"/>
                </a:lnTo>
                <a:lnTo>
                  <a:pt x="72613" y="177800"/>
                </a:lnTo>
                <a:lnTo>
                  <a:pt x="72633" y="173989"/>
                </a:lnTo>
                <a:lnTo>
                  <a:pt x="72858" y="171450"/>
                </a:lnTo>
                <a:lnTo>
                  <a:pt x="73168" y="170180"/>
                </a:lnTo>
                <a:lnTo>
                  <a:pt x="74411" y="163830"/>
                </a:lnTo>
                <a:lnTo>
                  <a:pt x="75162" y="158750"/>
                </a:lnTo>
                <a:lnTo>
                  <a:pt x="75935" y="154939"/>
                </a:lnTo>
                <a:lnTo>
                  <a:pt x="78218" y="146050"/>
                </a:lnTo>
                <a:lnTo>
                  <a:pt x="78600" y="143510"/>
                </a:lnTo>
                <a:lnTo>
                  <a:pt x="79856" y="139700"/>
                </a:lnTo>
                <a:lnTo>
                  <a:pt x="80736" y="137160"/>
                </a:lnTo>
                <a:lnTo>
                  <a:pt x="81461" y="134620"/>
                </a:lnTo>
                <a:lnTo>
                  <a:pt x="84792" y="125730"/>
                </a:lnTo>
                <a:lnTo>
                  <a:pt x="90102" y="111760"/>
                </a:lnTo>
                <a:lnTo>
                  <a:pt x="94827" y="97789"/>
                </a:lnTo>
                <a:lnTo>
                  <a:pt x="95768" y="95250"/>
                </a:lnTo>
                <a:lnTo>
                  <a:pt x="97016" y="87630"/>
                </a:lnTo>
                <a:lnTo>
                  <a:pt x="97245" y="85089"/>
                </a:lnTo>
                <a:lnTo>
                  <a:pt x="97356" y="73660"/>
                </a:lnTo>
                <a:lnTo>
                  <a:pt x="97525" y="67310"/>
                </a:lnTo>
                <a:lnTo>
                  <a:pt x="97411" y="57150"/>
                </a:lnTo>
                <a:lnTo>
                  <a:pt x="97171" y="49530"/>
                </a:lnTo>
                <a:lnTo>
                  <a:pt x="97006" y="45720"/>
                </a:lnTo>
                <a:lnTo>
                  <a:pt x="95963" y="38100"/>
                </a:lnTo>
                <a:lnTo>
                  <a:pt x="95396" y="33020"/>
                </a:lnTo>
                <a:lnTo>
                  <a:pt x="94755" y="30480"/>
                </a:lnTo>
                <a:lnTo>
                  <a:pt x="92516" y="24130"/>
                </a:lnTo>
                <a:lnTo>
                  <a:pt x="91070" y="20320"/>
                </a:lnTo>
                <a:lnTo>
                  <a:pt x="86796" y="13970"/>
                </a:lnTo>
                <a:close/>
              </a:path>
              <a:path w="97789" h="257810">
                <a:moveTo>
                  <a:pt x="72610" y="176530"/>
                </a:moveTo>
                <a:lnTo>
                  <a:pt x="72613" y="177800"/>
                </a:lnTo>
                <a:lnTo>
                  <a:pt x="72610" y="176530"/>
                </a:lnTo>
                <a:close/>
              </a:path>
              <a:path w="97789" h="257810">
                <a:moveTo>
                  <a:pt x="68163" y="0"/>
                </a:moveTo>
                <a:lnTo>
                  <a:pt x="39254" y="0"/>
                </a:lnTo>
                <a:lnTo>
                  <a:pt x="34932" y="1270"/>
                </a:lnTo>
                <a:lnTo>
                  <a:pt x="26197" y="2539"/>
                </a:lnTo>
                <a:lnTo>
                  <a:pt x="0" y="27939"/>
                </a:lnTo>
                <a:lnTo>
                  <a:pt x="438" y="34289"/>
                </a:lnTo>
                <a:lnTo>
                  <a:pt x="674" y="36830"/>
                </a:lnTo>
                <a:lnTo>
                  <a:pt x="800" y="39370"/>
                </a:lnTo>
                <a:lnTo>
                  <a:pt x="939" y="40639"/>
                </a:lnTo>
                <a:lnTo>
                  <a:pt x="1666" y="48260"/>
                </a:lnTo>
                <a:lnTo>
                  <a:pt x="1982" y="53339"/>
                </a:lnTo>
                <a:lnTo>
                  <a:pt x="2122" y="54610"/>
                </a:lnTo>
                <a:lnTo>
                  <a:pt x="2910" y="58420"/>
                </a:lnTo>
                <a:lnTo>
                  <a:pt x="3531" y="60960"/>
                </a:lnTo>
                <a:lnTo>
                  <a:pt x="5374" y="67310"/>
                </a:lnTo>
                <a:lnTo>
                  <a:pt x="6644" y="72389"/>
                </a:lnTo>
                <a:lnTo>
                  <a:pt x="8478" y="77470"/>
                </a:lnTo>
                <a:lnTo>
                  <a:pt x="9020" y="78739"/>
                </a:lnTo>
                <a:lnTo>
                  <a:pt x="11355" y="83820"/>
                </a:lnTo>
                <a:lnTo>
                  <a:pt x="12856" y="87630"/>
                </a:lnTo>
                <a:lnTo>
                  <a:pt x="17059" y="88900"/>
                </a:lnTo>
                <a:lnTo>
                  <a:pt x="24429" y="86360"/>
                </a:lnTo>
                <a:lnTo>
                  <a:pt x="26200" y="82550"/>
                </a:lnTo>
                <a:lnTo>
                  <a:pt x="24697" y="78739"/>
                </a:lnTo>
                <a:lnTo>
                  <a:pt x="21911" y="72389"/>
                </a:lnTo>
                <a:lnTo>
                  <a:pt x="20323" y="67310"/>
                </a:lnTo>
                <a:lnTo>
                  <a:pt x="19161" y="63500"/>
                </a:lnTo>
                <a:lnTo>
                  <a:pt x="17480" y="57150"/>
                </a:lnTo>
                <a:lnTo>
                  <a:pt x="16990" y="55880"/>
                </a:lnTo>
                <a:lnTo>
                  <a:pt x="16433" y="52070"/>
                </a:lnTo>
                <a:lnTo>
                  <a:pt x="15833" y="44450"/>
                </a:lnTo>
                <a:lnTo>
                  <a:pt x="15179" y="38100"/>
                </a:lnTo>
                <a:lnTo>
                  <a:pt x="15054" y="35560"/>
                </a:lnTo>
                <a:lnTo>
                  <a:pt x="14523" y="29210"/>
                </a:lnTo>
                <a:lnTo>
                  <a:pt x="14494" y="26670"/>
                </a:lnTo>
                <a:lnTo>
                  <a:pt x="14790" y="25400"/>
                </a:lnTo>
                <a:lnTo>
                  <a:pt x="15180" y="25400"/>
                </a:lnTo>
                <a:lnTo>
                  <a:pt x="19273" y="21589"/>
                </a:lnTo>
                <a:lnTo>
                  <a:pt x="21671" y="20320"/>
                </a:lnTo>
                <a:lnTo>
                  <a:pt x="26978" y="17780"/>
                </a:lnTo>
                <a:lnTo>
                  <a:pt x="30245" y="16510"/>
                </a:lnTo>
                <a:lnTo>
                  <a:pt x="37331" y="15239"/>
                </a:lnTo>
                <a:lnTo>
                  <a:pt x="40938" y="15239"/>
                </a:lnTo>
                <a:lnTo>
                  <a:pt x="46592" y="13970"/>
                </a:lnTo>
                <a:lnTo>
                  <a:pt x="86796" y="13970"/>
                </a:lnTo>
                <a:lnTo>
                  <a:pt x="83765" y="8889"/>
                </a:lnTo>
                <a:lnTo>
                  <a:pt x="82024" y="6350"/>
                </a:lnTo>
                <a:lnTo>
                  <a:pt x="76301" y="2539"/>
                </a:lnTo>
                <a:lnTo>
                  <a:pt x="73357" y="1270"/>
                </a:lnTo>
                <a:lnTo>
                  <a:pt x="68163" y="0"/>
                </a:lnTo>
                <a:close/>
              </a:path>
            </a:pathLst>
          </a:custGeom>
          <a:solidFill>
            <a:srgbClr val="000000"/>
          </a:solidFill>
        </p:spPr>
        <p:txBody>
          <a:bodyPr wrap="square" lIns="0" tIns="0" rIns="0" bIns="0" rtlCol="0"/>
          <a:lstStyle/>
          <a:p>
            <a:endParaRPr/>
          </a:p>
        </p:txBody>
      </p:sp>
      <p:sp>
        <p:nvSpPr>
          <p:cNvPr id="65" name="object 65"/>
          <p:cNvSpPr/>
          <p:nvPr/>
        </p:nvSpPr>
        <p:spPr>
          <a:xfrm>
            <a:off x="2567363" y="2394729"/>
            <a:ext cx="162226" cy="244153"/>
          </a:xfrm>
          <a:custGeom>
            <a:avLst/>
            <a:gdLst/>
            <a:ahLst/>
            <a:cxnLst/>
            <a:rect l="l" t="t" r="r" b="b"/>
            <a:pathLst>
              <a:path w="189864" h="285750">
                <a:moveTo>
                  <a:pt x="22562" y="199389"/>
                </a:moveTo>
                <a:lnTo>
                  <a:pt x="18338" y="200660"/>
                </a:lnTo>
                <a:lnTo>
                  <a:pt x="15425" y="208279"/>
                </a:lnTo>
                <a:lnTo>
                  <a:pt x="14126" y="210820"/>
                </a:lnTo>
                <a:lnTo>
                  <a:pt x="0" y="247650"/>
                </a:lnTo>
                <a:lnTo>
                  <a:pt x="76" y="251460"/>
                </a:lnTo>
                <a:lnTo>
                  <a:pt x="1760" y="260350"/>
                </a:lnTo>
                <a:lnTo>
                  <a:pt x="3247" y="264160"/>
                </a:lnTo>
                <a:lnTo>
                  <a:pt x="7319" y="270510"/>
                </a:lnTo>
                <a:lnTo>
                  <a:pt x="10091" y="273050"/>
                </a:lnTo>
                <a:lnTo>
                  <a:pt x="15279" y="278129"/>
                </a:lnTo>
                <a:lnTo>
                  <a:pt x="16981" y="279400"/>
                </a:lnTo>
                <a:lnTo>
                  <a:pt x="21894" y="281939"/>
                </a:lnTo>
                <a:lnTo>
                  <a:pt x="24913" y="284479"/>
                </a:lnTo>
                <a:lnTo>
                  <a:pt x="26647" y="285750"/>
                </a:lnTo>
                <a:lnTo>
                  <a:pt x="74399" y="285750"/>
                </a:lnTo>
                <a:lnTo>
                  <a:pt x="80086" y="284479"/>
                </a:lnTo>
                <a:lnTo>
                  <a:pt x="81673" y="284479"/>
                </a:lnTo>
                <a:lnTo>
                  <a:pt x="86765" y="283210"/>
                </a:lnTo>
                <a:lnTo>
                  <a:pt x="91023" y="283210"/>
                </a:lnTo>
                <a:lnTo>
                  <a:pt x="94160" y="281939"/>
                </a:lnTo>
                <a:lnTo>
                  <a:pt x="100953" y="281939"/>
                </a:lnTo>
                <a:lnTo>
                  <a:pt x="102743" y="280670"/>
                </a:lnTo>
                <a:lnTo>
                  <a:pt x="108738" y="279400"/>
                </a:lnTo>
                <a:lnTo>
                  <a:pt x="112210" y="278129"/>
                </a:lnTo>
                <a:lnTo>
                  <a:pt x="117549" y="275589"/>
                </a:lnTo>
                <a:lnTo>
                  <a:pt x="119247" y="275589"/>
                </a:lnTo>
                <a:lnTo>
                  <a:pt x="124128" y="271779"/>
                </a:lnTo>
                <a:lnTo>
                  <a:pt x="31370" y="271779"/>
                </a:lnTo>
                <a:lnTo>
                  <a:pt x="27124" y="267970"/>
                </a:lnTo>
                <a:lnTo>
                  <a:pt x="25158" y="267970"/>
                </a:lnTo>
                <a:lnTo>
                  <a:pt x="24063" y="266700"/>
                </a:lnTo>
                <a:lnTo>
                  <a:pt x="20603" y="264160"/>
                </a:lnTo>
                <a:lnTo>
                  <a:pt x="14521" y="248920"/>
                </a:lnTo>
                <a:lnTo>
                  <a:pt x="15965" y="241300"/>
                </a:lnTo>
                <a:lnTo>
                  <a:pt x="18190" y="236220"/>
                </a:lnTo>
                <a:lnTo>
                  <a:pt x="27256" y="217170"/>
                </a:lnTo>
                <a:lnTo>
                  <a:pt x="28602" y="213360"/>
                </a:lnTo>
                <a:lnTo>
                  <a:pt x="31619" y="207010"/>
                </a:lnTo>
                <a:lnTo>
                  <a:pt x="29897" y="201929"/>
                </a:lnTo>
                <a:lnTo>
                  <a:pt x="22562" y="199389"/>
                </a:lnTo>
                <a:close/>
              </a:path>
              <a:path w="189864" h="285750">
                <a:moveTo>
                  <a:pt x="129566" y="267970"/>
                </a:moveTo>
                <a:lnTo>
                  <a:pt x="88416" y="267970"/>
                </a:lnTo>
                <a:lnTo>
                  <a:pt x="80758" y="270510"/>
                </a:lnTo>
                <a:lnTo>
                  <a:pt x="77910" y="270510"/>
                </a:lnTo>
                <a:lnTo>
                  <a:pt x="73124" y="271779"/>
                </a:lnTo>
                <a:lnTo>
                  <a:pt x="124128" y="271779"/>
                </a:lnTo>
                <a:lnTo>
                  <a:pt x="126131" y="270510"/>
                </a:lnTo>
                <a:lnTo>
                  <a:pt x="129566" y="267970"/>
                </a:lnTo>
                <a:close/>
              </a:path>
              <a:path w="189864" h="285750">
                <a:moveTo>
                  <a:pt x="166959" y="144779"/>
                </a:moveTo>
                <a:lnTo>
                  <a:pt x="152406" y="144779"/>
                </a:lnTo>
                <a:lnTo>
                  <a:pt x="153925" y="146050"/>
                </a:lnTo>
                <a:lnTo>
                  <a:pt x="152646" y="146050"/>
                </a:lnTo>
                <a:lnTo>
                  <a:pt x="152752" y="148589"/>
                </a:lnTo>
                <a:lnTo>
                  <a:pt x="152867" y="173989"/>
                </a:lnTo>
                <a:lnTo>
                  <a:pt x="153057" y="179070"/>
                </a:lnTo>
                <a:lnTo>
                  <a:pt x="153005" y="181610"/>
                </a:lnTo>
                <a:lnTo>
                  <a:pt x="152830" y="182879"/>
                </a:lnTo>
                <a:lnTo>
                  <a:pt x="152656" y="182879"/>
                </a:lnTo>
                <a:lnTo>
                  <a:pt x="152082" y="185420"/>
                </a:lnTo>
                <a:lnTo>
                  <a:pt x="151038" y="189229"/>
                </a:lnTo>
                <a:lnTo>
                  <a:pt x="150106" y="193039"/>
                </a:lnTo>
                <a:lnTo>
                  <a:pt x="148762" y="200660"/>
                </a:lnTo>
                <a:lnTo>
                  <a:pt x="148447" y="201929"/>
                </a:lnTo>
                <a:lnTo>
                  <a:pt x="147558" y="204470"/>
                </a:lnTo>
                <a:lnTo>
                  <a:pt x="147015" y="207010"/>
                </a:lnTo>
                <a:lnTo>
                  <a:pt x="144007" y="214629"/>
                </a:lnTo>
                <a:lnTo>
                  <a:pt x="141864" y="220979"/>
                </a:lnTo>
                <a:lnTo>
                  <a:pt x="140916" y="223520"/>
                </a:lnTo>
                <a:lnTo>
                  <a:pt x="138484" y="231139"/>
                </a:lnTo>
                <a:lnTo>
                  <a:pt x="137083" y="234950"/>
                </a:lnTo>
                <a:lnTo>
                  <a:pt x="136124" y="236220"/>
                </a:lnTo>
                <a:lnTo>
                  <a:pt x="132622" y="243839"/>
                </a:lnTo>
                <a:lnTo>
                  <a:pt x="130752" y="247650"/>
                </a:lnTo>
                <a:lnTo>
                  <a:pt x="129180" y="248920"/>
                </a:lnTo>
                <a:lnTo>
                  <a:pt x="125874" y="252729"/>
                </a:lnTo>
                <a:lnTo>
                  <a:pt x="124625" y="254000"/>
                </a:lnTo>
                <a:lnTo>
                  <a:pt x="122579" y="256539"/>
                </a:lnTo>
                <a:lnTo>
                  <a:pt x="121754" y="256539"/>
                </a:lnTo>
                <a:lnTo>
                  <a:pt x="118090" y="259079"/>
                </a:lnTo>
                <a:lnTo>
                  <a:pt x="116395" y="259079"/>
                </a:lnTo>
                <a:lnTo>
                  <a:pt x="111902" y="262889"/>
                </a:lnTo>
                <a:lnTo>
                  <a:pt x="110661" y="262889"/>
                </a:lnTo>
                <a:lnTo>
                  <a:pt x="106945" y="265429"/>
                </a:lnTo>
                <a:lnTo>
                  <a:pt x="104400" y="265429"/>
                </a:lnTo>
                <a:lnTo>
                  <a:pt x="100190" y="266700"/>
                </a:lnTo>
                <a:lnTo>
                  <a:pt x="98826" y="266700"/>
                </a:lnTo>
                <a:lnTo>
                  <a:pt x="92334" y="267970"/>
                </a:lnTo>
                <a:lnTo>
                  <a:pt x="130865" y="267970"/>
                </a:lnTo>
                <a:lnTo>
                  <a:pt x="134367" y="265429"/>
                </a:lnTo>
                <a:lnTo>
                  <a:pt x="136201" y="262889"/>
                </a:lnTo>
                <a:lnTo>
                  <a:pt x="140529" y="257810"/>
                </a:lnTo>
                <a:lnTo>
                  <a:pt x="142566" y="255270"/>
                </a:lnTo>
                <a:lnTo>
                  <a:pt x="145249" y="251460"/>
                </a:lnTo>
                <a:lnTo>
                  <a:pt x="146069" y="248920"/>
                </a:lnTo>
                <a:lnTo>
                  <a:pt x="149335" y="242570"/>
                </a:lnTo>
                <a:lnTo>
                  <a:pt x="150428" y="240029"/>
                </a:lnTo>
                <a:lnTo>
                  <a:pt x="152082" y="234950"/>
                </a:lnTo>
                <a:lnTo>
                  <a:pt x="152560" y="233679"/>
                </a:lnTo>
                <a:lnTo>
                  <a:pt x="154575" y="227329"/>
                </a:lnTo>
                <a:lnTo>
                  <a:pt x="155418" y="224789"/>
                </a:lnTo>
                <a:lnTo>
                  <a:pt x="157907" y="218439"/>
                </a:lnTo>
                <a:lnTo>
                  <a:pt x="160679" y="210820"/>
                </a:lnTo>
                <a:lnTo>
                  <a:pt x="161323" y="209550"/>
                </a:lnTo>
                <a:lnTo>
                  <a:pt x="162487" y="204470"/>
                </a:lnTo>
                <a:lnTo>
                  <a:pt x="162866" y="203200"/>
                </a:lnTo>
                <a:lnTo>
                  <a:pt x="164213" y="195579"/>
                </a:lnTo>
                <a:lnTo>
                  <a:pt x="164692" y="194310"/>
                </a:lnTo>
                <a:lnTo>
                  <a:pt x="166069" y="189229"/>
                </a:lnTo>
                <a:lnTo>
                  <a:pt x="166734" y="186689"/>
                </a:lnTo>
                <a:lnTo>
                  <a:pt x="167036" y="185420"/>
                </a:lnTo>
                <a:lnTo>
                  <a:pt x="167378" y="182879"/>
                </a:lnTo>
                <a:lnTo>
                  <a:pt x="167468" y="179070"/>
                </a:lnTo>
                <a:lnTo>
                  <a:pt x="167276" y="173989"/>
                </a:lnTo>
                <a:lnTo>
                  <a:pt x="167185" y="149860"/>
                </a:lnTo>
                <a:lnTo>
                  <a:pt x="167064" y="146050"/>
                </a:lnTo>
                <a:lnTo>
                  <a:pt x="166959" y="144779"/>
                </a:lnTo>
                <a:close/>
              </a:path>
              <a:path w="189864" h="285750">
                <a:moveTo>
                  <a:pt x="183450" y="0"/>
                </a:moveTo>
                <a:lnTo>
                  <a:pt x="146833" y="0"/>
                </a:lnTo>
                <a:lnTo>
                  <a:pt x="142955" y="1270"/>
                </a:lnTo>
                <a:lnTo>
                  <a:pt x="141160" y="2539"/>
                </a:lnTo>
                <a:lnTo>
                  <a:pt x="138146" y="3810"/>
                </a:lnTo>
                <a:lnTo>
                  <a:pt x="134807" y="5079"/>
                </a:lnTo>
                <a:lnTo>
                  <a:pt x="135124" y="5079"/>
                </a:lnTo>
                <a:lnTo>
                  <a:pt x="131536" y="6350"/>
                </a:lnTo>
                <a:lnTo>
                  <a:pt x="127648" y="7620"/>
                </a:lnTo>
                <a:lnTo>
                  <a:pt x="121221" y="11429"/>
                </a:lnTo>
                <a:lnTo>
                  <a:pt x="118430" y="13970"/>
                </a:lnTo>
                <a:lnTo>
                  <a:pt x="110488" y="19050"/>
                </a:lnTo>
                <a:lnTo>
                  <a:pt x="107996" y="20320"/>
                </a:lnTo>
                <a:lnTo>
                  <a:pt x="103808" y="24129"/>
                </a:lnTo>
                <a:lnTo>
                  <a:pt x="102589" y="25400"/>
                </a:lnTo>
                <a:lnTo>
                  <a:pt x="96903" y="30479"/>
                </a:lnTo>
                <a:lnTo>
                  <a:pt x="80013" y="50800"/>
                </a:lnTo>
                <a:lnTo>
                  <a:pt x="79145" y="52070"/>
                </a:lnTo>
                <a:lnTo>
                  <a:pt x="76314" y="57150"/>
                </a:lnTo>
                <a:lnTo>
                  <a:pt x="73939" y="63500"/>
                </a:lnTo>
                <a:lnTo>
                  <a:pt x="72910" y="66039"/>
                </a:lnTo>
                <a:lnTo>
                  <a:pt x="70575" y="71120"/>
                </a:lnTo>
                <a:lnTo>
                  <a:pt x="69881" y="73660"/>
                </a:lnTo>
                <a:lnTo>
                  <a:pt x="68460" y="77470"/>
                </a:lnTo>
                <a:lnTo>
                  <a:pt x="68041" y="78739"/>
                </a:lnTo>
                <a:lnTo>
                  <a:pt x="66673" y="85089"/>
                </a:lnTo>
                <a:lnTo>
                  <a:pt x="66104" y="87629"/>
                </a:lnTo>
                <a:lnTo>
                  <a:pt x="64305" y="93979"/>
                </a:lnTo>
                <a:lnTo>
                  <a:pt x="63731" y="96520"/>
                </a:lnTo>
                <a:lnTo>
                  <a:pt x="63315" y="97789"/>
                </a:lnTo>
                <a:lnTo>
                  <a:pt x="62671" y="102870"/>
                </a:lnTo>
                <a:lnTo>
                  <a:pt x="62251" y="106679"/>
                </a:lnTo>
                <a:lnTo>
                  <a:pt x="62142" y="107950"/>
                </a:lnTo>
                <a:lnTo>
                  <a:pt x="61857" y="115570"/>
                </a:lnTo>
                <a:lnTo>
                  <a:pt x="61874" y="135889"/>
                </a:lnTo>
                <a:lnTo>
                  <a:pt x="61750" y="144939"/>
                </a:lnTo>
                <a:lnTo>
                  <a:pt x="62425" y="149860"/>
                </a:lnTo>
                <a:lnTo>
                  <a:pt x="62828" y="151129"/>
                </a:lnTo>
                <a:lnTo>
                  <a:pt x="64128" y="152400"/>
                </a:lnTo>
                <a:lnTo>
                  <a:pt x="65575" y="154939"/>
                </a:lnTo>
                <a:lnTo>
                  <a:pt x="67255" y="156210"/>
                </a:lnTo>
                <a:lnTo>
                  <a:pt x="73182" y="160020"/>
                </a:lnTo>
                <a:lnTo>
                  <a:pt x="77701" y="161289"/>
                </a:lnTo>
                <a:lnTo>
                  <a:pt x="83781" y="162560"/>
                </a:lnTo>
                <a:lnTo>
                  <a:pt x="90562" y="162560"/>
                </a:lnTo>
                <a:lnTo>
                  <a:pt x="94781" y="161289"/>
                </a:lnTo>
                <a:lnTo>
                  <a:pt x="106894" y="161289"/>
                </a:lnTo>
                <a:lnTo>
                  <a:pt x="111095" y="158750"/>
                </a:lnTo>
                <a:lnTo>
                  <a:pt x="112676" y="158750"/>
                </a:lnTo>
                <a:lnTo>
                  <a:pt x="117080" y="157479"/>
                </a:lnTo>
                <a:lnTo>
                  <a:pt x="119698" y="156210"/>
                </a:lnTo>
                <a:lnTo>
                  <a:pt x="120845" y="154939"/>
                </a:lnTo>
                <a:lnTo>
                  <a:pt x="129329" y="151129"/>
                </a:lnTo>
                <a:lnTo>
                  <a:pt x="130764" y="151129"/>
                </a:lnTo>
                <a:lnTo>
                  <a:pt x="135723" y="148589"/>
                </a:lnTo>
                <a:lnTo>
                  <a:pt x="139371" y="148589"/>
                </a:lnTo>
                <a:lnTo>
                  <a:pt x="143451" y="147320"/>
                </a:lnTo>
                <a:lnTo>
                  <a:pt x="81721" y="147320"/>
                </a:lnTo>
                <a:lnTo>
                  <a:pt x="78719" y="146050"/>
                </a:lnTo>
                <a:lnTo>
                  <a:pt x="76432" y="146050"/>
                </a:lnTo>
                <a:lnTo>
                  <a:pt x="76305" y="144898"/>
                </a:lnTo>
                <a:lnTo>
                  <a:pt x="76056" y="144779"/>
                </a:lnTo>
                <a:lnTo>
                  <a:pt x="76292" y="144779"/>
                </a:lnTo>
                <a:lnTo>
                  <a:pt x="76153" y="143510"/>
                </a:lnTo>
                <a:lnTo>
                  <a:pt x="76279" y="135889"/>
                </a:lnTo>
                <a:lnTo>
                  <a:pt x="76268" y="115570"/>
                </a:lnTo>
                <a:lnTo>
                  <a:pt x="76622" y="106679"/>
                </a:lnTo>
                <a:lnTo>
                  <a:pt x="76964" y="104139"/>
                </a:lnTo>
                <a:lnTo>
                  <a:pt x="77085" y="102870"/>
                </a:lnTo>
                <a:lnTo>
                  <a:pt x="77433" y="101600"/>
                </a:lnTo>
                <a:lnTo>
                  <a:pt x="78963" y="95250"/>
                </a:lnTo>
                <a:lnTo>
                  <a:pt x="80716" y="88900"/>
                </a:lnTo>
                <a:lnTo>
                  <a:pt x="82041" y="82550"/>
                </a:lnTo>
                <a:lnTo>
                  <a:pt x="82374" y="81279"/>
                </a:lnTo>
                <a:lnTo>
                  <a:pt x="83385" y="78739"/>
                </a:lnTo>
                <a:lnTo>
                  <a:pt x="83949" y="76200"/>
                </a:lnTo>
                <a:lnTo>
                  <a:pt x="86479" y="71120"/>
                </a:lnTo>
                <a:lnTo>
                  <a:pt x="87335" y="68579"/>
                </a:lnTo>
                <a:lnTo>
                  <a:pt x="90120" y="62229"/>
                </a:lnTo>
                <a:lnTo>
                  <a:pt x="91426" y="59689"/>
                </a:lnTo>
                <a:lnTo>
                  <a:pt x="92028" y="58420"/>
                </a:lnTo>
                <a:lnTo>
                  <a:pt x="94980" y="54610"/>
                </a:lnTo>
                <a:lnTo>
                  <a:pt x="96122" y="52070"/>
                </a:lnTo>
                <a:lnTo>
                  <a:pt x="98741" y="48260"/>
                </a:lnTo>
                <a:lnTo>
                  <a:pt x="99338" y="46989"/>
                </a:lnTo>
                <a:lnTo>
                  <a:pt x="100881" y="45720"/>
                </a:lnTo>
                <a:lnTo>
                  <a:pt x="101817" y="44450"/>
                </a:lnTo>
                <a:lnTo>
                  <a:pt x="106240" y="40639"/>
                </a:lnTo>
                <a:lnTo>
                  <a:pt x="108385" y="39370"/>
                </a:lnTo>
                <a:lnTo>
                  <a:pt x="112071" y="35560"/>
                </a:lnTo>
                <a:lnTo>
                  <a:pt x="113125" y="35560"/>
                </a:lnTo>
                <a:lnTo>
                  <a:pt x="116591" y="31750"/>
                </a:lnTo>
                <a:lnTo>
                  <a:pt x="118817" y="30479"/>
                </a:lnTo>
                <a:lnTo>
                  <a:pt x="126169" y="25400"/>
                </a:lnTo>
                <a:lnTo>
                  <a:pt x="128685" y="24129"/>
                </a:lnTo>
                <a:lnTo>
                  <a:pt x="134301" y="20320"/>
                </a:lnTo>
                <a:lnTo>
                  <a:pt x="137774" y="19050"/>
                </a:lnTo>
                <a:lnTo>
                  <a:pt x="140943" y="17779"/>
                </a:lnTo>
                <a:lnTo>
                  <a:pt x="140773" y="17779"/>
                </a:lnTo>
                <a:lnTo>
                  <a:pt x="143917" y="16510"/>
                </a:lnTo>
                <a:lnTo>
                  <a:pt x="146062" y="15239"/>
                </a:lnTo>
                <a:lnTo>
                  <a:pt x="149230" y="15239"/>
                </a:lnTo>
                <a:lnTo>
                  <a:pt x="150564" y="13970"/>
                </a:lnTo>
                <a:lnTo>
                  <a:pt x="174848" y="13970"/>
                </a:lnTo>
                <a:lnTo>
                  <a:pt x="174895" y="12700"/>
                </a:lnTo>
                <a:lnTo>
                  <a:pt x="175026" y="11429"/>
                </a:lnTo>
                <a:lnTo>
                  <a:pt x="175343" y="8889"/>
                </a:lnTo>
                <a:lnTo>
                  <a:pt x="189753" y="8889"/>
                </a:lnTo>
                <a:lnTo>
                  <a:pt x="189755" y="7620"/>
                </a:lnTo>
                <a:lnTo>
                  <a:pt x="189125" y="5079"/>
                </a:lnTo>
                <a:lnTo>
                  <a:pt x="185607" y="1270"/>
                </a:lnTo>
                <a:lnTo>
                  <a:pt x="183450" y="0"/>
                </a:lnTo>
                <a:close/>
              </a:path>
              <a:path w="189864" h="285750">
                <a:moveTo>
                  <a:pt x="105468" y="161289"/>
                </a:moveTo>
                <a:lnTo>
                  <a:pt x="96133" y="161289"/>
                </a:lnTo>
                <a:lnTo>
                  <a:pt x="99500" y="162560"/>
                </a:lnTo>
                <a:lnTo>
                  <a:pt x="102496" y="162560"/>
                </a:lnTo>
                <a:lnTo>
                  <a:pt x="105468" y="161289"/>
                </a:lnTo>
                <a:close/>
              </a:path>
              <a:path w="189864" h="285750">
                <a:moveTo>
                  <a:pt x="157450" y="132079"/>
                </a:moveTo>
                <a:lnTo>
                  <a:pt x="145732" y="132079"/>
                </a:lnTo>
                <a:lnTo>
                  <a:pt x="142228" y="133350"/>
                </a:lnTo>
                <a:lnTo>
                  <a:pt x="141178" y="133350"/>
                </a:lnTo>
                <a:lnTo>
                  <a:pt x="135980" y="134620"/>
                </a:lnTo>
                <a:lnTo>
                  <a:pt x="131573" y="135889"/>
                </a:lnTo>
                <a:lnTo>
                  <a:pt x="125393" y="137160"/>
                </a:lnTo>
                <a:lnTo>
                  <a:pt x="123588" y="138429"/>
                </a:lnTo>
                <a:lnTo>
                  <a:pt x="119660" y="139700"/>
                </a:lnTo>
                <a:lnTo>
                  <a:pt x="114590" y="142239"/>
                </a:lnTo>
                <a:lnTo>
                  <a:pt x="112193" y="143510"/>
                </a:lnTo>
                <a:lnTo>
                  <a:pt x="107455" y="144779"/>
                </a:lnTo>
                <a:lnTo>
                  <a:pt x="105808" y="146050"/>
                </a:lnTo>
                <a:lnTo>
                  <a:pt x="102094" y="147320"/>
                </a:lnTo>
                <a:lnTo>
                  <a:pt x="148600" y="147320"/>
                </a:lnTo>
                <a:lnTo>
                  <a:pt x="152593" y="146066"/>
                </a:lnTo>
                <a:lnTo>
                  <a:pt x="152214" y="144779"/>
                </a:lnTo>
                <a:lnTo>
                  <a:pt x="166959" y="144779"/>
                </a:lnTo>
                <a:lnTo>
                  <a:pt x="166853" y="143510"/>
                </a:lnTo>
                <a:lnTo>
                  <a:pt x="164758" y="137160"/>
                </a:lnTo>
                <a:lnTo>
                  <a:pt x="163344" y="134620"/>
                </a:lnTo>
                <a:lnTo>
                  <a:pt x="157450" y="132079"/>
                </a:lnTo>
                <a:close/>
              </a:path>
              <a:path w="189864" h="285750">
                <a:moveTo>
                  <a:pt x="152406" y="144779"/>
                </a:moveTo>
                <a:lnTo>
                  <a:pt x="152214" y="144779"/>
                </a:lnTo>
                <a:lnTo>
                  <a:pt x="152593" y="146066"/>
                </a:lnTo>
                <a:lnTo>
                  <a:pt x="153925" y="146050"/>
                </a:lnTo>
                <a:lnTo>
                  <a:pt x="152406" y="144779"/>
                </a:lnTo>
                <a:close/>
              </a:path>
              <a:path w="189864" h="285750">
                <a:moveTo>
                  <a:pt x="76391" y="144939"/>
                </a:moveTo>
                <a:lnTo>
                  <a:pt x="76432" y="146050"/>
                </a:lnTo>
                <a:lnTo>
                  <a:pt x="78719" y="146050"/>
                </a:lnTo>
                <a:lnTo>
                  <a:pt x="76391" y="144939"/>
                </a:lnTo>
                <a:close/>
              </a:path>
              <a:path w="189864" h="285750">
                <a:moveTo>
                  <a:pt x="76385" y="144779"/>
                </a:moveTo>
                <a:lnTo>
                  <a:pt x="76391" y="144939"/>
                </a:lnTo>
                <a:lnTo>
                  <a:pt x="76385" y="144779"/>
                </a:lnTo>
                <a:close/>
              </a:path>
              <a:path w="189864" h="285750">
                <a:moveTo>
                  <a:pt x="175343" y="8889"/>
                </a:moveTo>
                <a:lnTo>
                  <a:pt x="175026" y="11429"/>
                </a:lnTo>
                <a:lnTo>
                  <a:pt x="174895" y="12700"/>
                </a:lnTo>
                <a:lnTo>
                  <a:pt x="174753" y="16510"/>
                </a:lnTo>
                <a:lnTo>
                  <a:pt x="174548" y="19050"/>
                </a:lnTo>
                <a:lnTo>
                  <a:pt x="174412" y="20320"/>
                </a:lnTo>
                <a:lnTo>
                  <a:pt x="174091" y="21589"/>
                </a:lnTo>
                <a:lnTo>
                  <a:pt x="173859" y="21589"/>
                </a:lnTo>
                <a:lnTo>
                  <a:pt x="172424" y="25400"/>
                </a:lnTo>
                <a:lnTo>
                  <a:pt x="172073" y="26670"/>
                </a:lnTo>
                <a:lnTo>
                  <a:pt x="171324" y="29210"/>
                </a:lnTo>
                <a:lnTo>
                  <a:pt x="170253" y="35560"/>
                </a:lnTo>
                <a:lnTo>
                  <a:pt x="169886" y="36829"/>
                </a:lnTo>
                <a:lnTo>
                  <a:pt x="169293" y="39370"/>
                </a:lnTo>
                <a:lnTo>
                  <a:pt x="168076" y="43179"/>
                </a:lnTo>
                <a:lnTo>
                  <a:pt x="166777" y="48260"/>
                </a:lnTo>
                <a:lnTo>
                  <a:pt x="166282" y="50800"/>
                </a:lnTo>
                <a:lnTo>
                  <a:pt x="164407" y="60960"/>
                </a:lnTo>
                <a:lnTo>
                  <a:pt x="163321" y="66039"/>
                </a:lnTo>
                <a:lnTo>
                  <a:pt x="165842" y="69850"/>
                </a:lnTo>
                <a:lnTo>
                  <a:pt x="173642" y="71120"/>
                </a:lnTo>
                <a:lnTo>
                  <a:pt x="177444" y="68579"/>
                </a:lnTo>
                <a:lnTo>
                  <a:pt x="178233" y="64770"/>
                </a:lnTo>
                <a:lnTo>
                  <a:pt x="180386" y="54610"/>
                </a:lnTo>
                <a:lnTo>
                  <a:pt x="180859" y="52070"/>
                </a:lnTo>
                <a:lnTo>
                  <a:pt x="181686" y="48260"/>
                </a:lnTo>
                <a:lnTo>
                  <a:pt x="182379" y="45720"/>
                </a:lnTo>
                <a:lnTo>
                  <a:pt x="183612" y="41910"/>
                </a:lnTo>
                <a:lnTo>
                  <a:pt x="183850" y="40639"/>
                </a:lnTo>
                <a:lnTo>
                  <a:pt x="184377" y="38100"/>
                </a:lnTo>
                <a:lnTo>
                  <a:pt x="185240" y="33020"/>
                </a:lnTo>
                <a:lnTo>
                  <a:pt x="185406" y="33020"/>
                </a:lnTo>
                <a:lnTo>
                  <a:pt x="185812" y="30479"/>
                </a:lnTo>
                <a:lnTo>
                  <a:pt x="186028" y="30479"/>
                </a:lnTo>
                <a:lnTo>
                  <a:pt x="187556" y="26670"/>
                </a:lnTo>
                <a:lnTo>
                  <a:pt x="189266" y="13970"/>
                </a:lnTo>
                <a:lnTo>
                  <a:pt x="177830" y="13970"/>
                </a:lnTo>
                <a:lnTo>
                  <a:pt x="175708" y="11429"/>
                </a:lnTo>
                <a:lnTo>
                  <a:pt x="175342" y="10160"/>
                </a:lnTo>
                <a:lnTo>
                  <a:pt x="175343" y="8889"/>
                </a:lnTo>
                <a:close/>
              </a:path>
              <a:path w="189864" h="285750">
                <a:moveTo>
                  <a:pt x="189753" y="8889"/>
                </a:moveTo>
                <a:lnTo>
                  <a:pt x="175343" y="8889"/>
                </a:lnTo>
                <a:lnTo>
                  <a:pt x="175342" y="10160"/>
                </a:lnTo>
                <a:lnTo>
                  <a:pt x="175708" y="11429"/>
                </a:lnTo>
                <a:lnTo>
                  <a:pt x="177830" y="13970"/>
                </a:lnTo>
                <a:lnTo>
                  <a:pt x="189266" y="13970"/>
                </a:lnTo>
                <a:lnTo>
                  <a:pt x="189323" y="12700"/>
                </a:lnTo>
                <a:lnTo>
                  <a:pt x="189751" y="10160"/>
                </a:lnTo>
                <a:lnTo>
                  <a:pt x="189753" y="8889"/>
                </a:lnTo>
                <a:close/>
              </a:path>
            </a:pathLst>
          </a:custGeom>
          <a:solidFill>
            <a:srgbClr val="000000"/>
          </a:solidFill>
        </p:spPr>
        <p:txBody>
          <a:bodyPr wrap="square" lIns="0" tIns="0" rIns="0" bIns="0" rtlCol="0"/>
          <a:lstStyle/>
          <a:p>
            <a:endParaRPr/>
          </a:p>
        </p:txBody>
      </p:sp>
      <p:pic>
        <p:nvPicPr>
          <p:cNvPr id="66" name="object 66"/>
          <p:cNvPicPr/>
          <p:nvPr/>
        </p:nvPicPr>
        <p:blipFill>
          <a:blip r:embed="rId41" cstate="print"/>
          <a:stretch>
            <a:fillRect/>
          </a:stretch>
        </p:blipFill>
        <p:spPr>
          <a:xfrm>
            <a:off x="2481779" y="533872"/>
            <a:ext cx="180005" cy="251749"/>
          </a:xfrm>
          <a:prstGeom prst="rect">
            <a:avLst/>
          </a:prstGeom>
        </p:spPr>
      </p:pic>
      <p:pic>
        <p:nvPicPr>
          <p:cNvPr id="67" name="object 67"/>
          <p:cNvPicPr/>
          <p:nvPr/>
        </p:nvPicPr>
        <p:blipFill>
          <a:blip r:embed="rId42" cstate="print"/>
          <a:stretch>
            <a:fillRect/>
          </a:stretch>
        </p:blipFill>
        <p:spPr>
          <a:xfrm>
            <a:off x="3048352" y="1700648"/>
            <a:ext cx="148901" cy="233192"/>
          </a:xfrm>
          <a:prstGeom prst="rect">
            <a:avLst/>
          </a:prstGeom>
        </p:spPr>
      </p:pic>
      <p:pic>
        <p:nvPicPr>
          <p:cNvPr id="68" name="object 68"/>
          <p:cNvPicPr/>
          <p:nvPr/>
        </p:nvPicPr>
        <p:blipFill>
          <a:blip r:embed="rId43" cstate="print"/>
          <a:stretch>
            <a:fillRect/>
          </a:stretch>
        </p:blipFill>
        <p:spPr>
          <a:xfrm>
            <a:off x="3048882" y="2065508"/>
            <a:ext cx="122359" cy="202918"/>
          </a:xfrm>
          <a:prstGeom prst="rect">
            <a:avLst/>
          </a:prstGeom>
        </p:spPr>
      </p:pic>
      <p:sp>
        <p:nvSpPr>
          <p:cNvPr id="69" name="object 69"/>
          <p:cNvSpPr/>
          <p:nvPr/>
        </p:nvSpPr>
        <p:spPr>
          <a:xfrm>
            <a:off x="2959780" y="2409519"/>
            <a:ext cx="194237" cy="253920"/>
          </a:xfrm>
          <a:custGeom>
            <a:avLst/>
            <a:gdLst/>
            <a:ahLst/>
            <a:cxnLst/>
            <a:rect l="l" t="t" r="r" b="b"/>
            <a:pathLst>
              <a:path w="227329" h="297180">
                <a:moveTo>
                  <a:pt x="13928" y="246379"/>
                </a:moveTo>
                <a:lnTo>
                  <a:pt x="9757" y="248919"/>
                </a:lnTo>
                <a:lnTo>
                  <a:pt x="7809" y="254000"/>
                </a:lnTo>
                <a:lnTo>
                  <a:pt x="7176" y="255269"/>
                </a:lnTo>
                <a:lnTo>
                  <a:pt x="1029" y="266700"/>
                </a:lnTo>
                <a:lnTo>
                  <a:pt x="0" y="269239"/>
                </a:lnTo>
                <a:lnTo>
                  <a:pt x="2172" y="278129"/>
                </a:lnTo>
                <a:lnTo>
                  <a:pt x="4104" y="279400"/>
                </a:lnTo>
                <a:lnTo>
                  <a:pt x="8754" y="281939"/>
                </a:lnTo>
                <a:lnTo>
                  <a:pt x="12157" y="284479"/>
                </a:lnTo>
                <a:lnTo>
                  <a:pt x="15035" y="287019"/>
                </a:lnTo>
                <a:lnTo>
                  <a:pt x="19070" y="289559"/>
                </a:lnTo>
                <a:lnTo>
                  <a:pt x="24196" y="293369"/>
                </a:lnTo>
                <a:lnTo>
                  <a:pt x="26644" y="294639"/>
                </a:lnTo>
                <a:lnTo>
                  <a:pt x="31704" y="295909"/>
                </a:lnTo>
                <a:lnTo>
                  <a:pt x="33945" y="297179"/>
                </a:lnTo>
                <a:lnTo>
                  <a:pt x="92175" y="297179"/>
                </a:lnTo>
                <a:lnTo>
                  <a:pt x="98455" y="295909"/>
                </a:lnTo>
                <a:lnTo>
                  <a:pt x="101182" y="295909"/>
                </a:lnTo>
                <a:lnTo>
                  <a:pt x="118258" y="293369"/>
                </a:lnTo>
                <a:lnTo>
                  <a:pt x="120185" y="293369"/>
                </a:lnTo>
                <a:lnTo>
                  <a:pt x="126758" y="292100"/>
                </a:lnTo>
                <a:lnTo>
                  <a:pt x="128197" y="290829"/>
                </a:lnTo>
                <a:lnTo>
                  <a:pt x="130656" y="290829"/>
                </a:lnTo>
                <a:lnTo>
                  <a:pt x="133634" y="289559"/>
                </a:lnTo>
                <a:lnTo>
                  <a:pt x="134894" y="289559"/>
                </a:lnTo>
                <a:lnTo>
                  <a:pt x="138111" y="288289"/>
                </a:lnTo>
                <a:lnTo>
                  <a:pt x="143291" y="287019"/>
                </a:lnTo>
                <a:lnTo>
                  <a:pt x="148070" y="284479"/>
                </a:lnTo>
                <a:lnTo>
                  <a:pt x="151423" y="283209"/>
                </a:lnTo>
                <a:lnTo>
                  <a:pt x="40097" y="283209"/>
                </a:lnTo>
                <a:lnTo>
                  <a:pt x="36827" y="281939"/>
                </a:lnTo>
                <a:lnTo>
                  <a:pt x="35458" y="281939"/>
                </a:lnTo>
                <a:lnTo>
                  <a:pt x="32819" y="280669"/>
                </a:lnTo>
                <a:lnTo>
                  <a:pt x="31168" y="280669"/>
                </a:lnTo>
                <a:lnTo>
                  <a:pt x="25620" y="276859"/>
                </a:lnTo>
                <a:lnTo>
                  <a:pt x="23223" y="275589"/>
                </a:lnTo>
                <a:lnTo>
                  <a:pt x="20655" y="273050"/>
                </a:lnTo>
                <a:lnTo>
                  <a:pt x="18792" y="271779"/>
                </a:lnTo>
                <a:lnTo>
                  <a:pt x="15349" y="271779"/>
                </a:lnTo>
                <a:lnTo>
                  <a:pt x="14889" y="269596"/>
                </a:lnTo>
                <a:lnTo>
                  <a:pt x="14367" y="269239"/>
                </a:lnTo>
                <a:lnTo>
                  <a:pt x="16269" y="269239"/>
                </a:lnTo>
                <a:lnTo>
                  <a:pt x="16901" y="267969"/>
                </a:lnTo>
                <a:lnTo>
                  <a:pt x="20269" y="260350"/>
                </a:lnTo>
                <a:lnTo>
                  <a:pt x="21013" y="259079"/>
                </a:lnTo>
                <a:lnTo>
                  <a:pt x="23200" y="254000"/>
                </a:lnTo>
                <a:lnTo>
                  <a:pt x="21352" y="248919"/>
                </a:lnTo>
                <a:lnTo>
                  <a:pt x="13928" y="246379"/>
                </a:lnTo>
                <a:close/>
              </a:path>
              <a:path w="227329" h="297180">
                <a:moveTo>
                  <a:pt x="108369" y="36829"/>
                </a:moveTo>
                <a:lnTo>
                  <a:pt x="104994" y="39369"/>
                </a:lnTo>
                <a:lnTo>
                  <a:pt x="102886" y="40639"/>
                </a:lnTo>
                <a:lnTo>
                  <a:pt x="98249" y="45719"/>
                </a:lnTo>
                <a:lnTo>
                  <a:pt x="80093" y="81279"/>
                </a:lnTo>
                <a:lnTo>
                  <a:pt x="79028" y="93979"/>
                </a:lnTo>
                <a:lnTo>
                  <a:pt x="79180" y="102869"/>
                </a:lnTo>
                <a:lnTo>
                  <a:pt x="79180" y="115569"/>
                </a:lnTo>
                <a:lnTo>
                  <a:pt x="78765" y="121919"/>
                </a:lnTo>
                <a:lnTo>
                  <a:pt x="78765" y="124459"/>
                </a:lnTo>
                <a:lnTo>
                  <a:pt x="79494" y="128269"/>
                </a:lnTo>
                <a:lnTo>
                  <a:pt x="79725" y="128269"/>
                </a:lnTo>
                <a:lnTo>
                  <a:pt x="80699" y="132079"/>
                </a:lnTo>
                <a:lnTo>
                  <a:pt x="81630" y="133350"/>
                </a:lnTo>
                <a:lnTo>
                  <a:pt x="85257" y="140969"/>
                </a:lnTo>
                <a:lnTo>
                  <a:pt x="86121" y="142239"/>
                </a:lnTo>
                <a:lnTo>
                  <a:pt x="89413" y="147319"/>
                </a:lnTo>
                <a:lnTo>
                  <a:pt x="91177" y="149859"/>
                </a:lnTo>
                <a:lnTo>
                  <a:pt x="92374" y="152400"/>
                </a:lnTo>
                <a:lnTo>
                  <a:pt x="93027" y="152400"/>
                </a:lnTo>
                <a:lnTo>
                  <a:pt x="94625" y="154939"/>
                </a:lnTo>
                <a:lnTo>
                  <a:pt x="95643" y="154939"/>
                </a:lnTo>
                <a:lnTo>
                  <a:pt x="97646" y="157479"/>
                </a:lnTo>
                <a:lnTo>
                  <a:pt x="100330" y="160019"/>
                </a:lnTo>
                <a:lnTo>
                  <a:pt x="107141" y="165100"/>
                </a:lnTo>
                <a:lnTo>
                  <a:pt x="108809" y="166369"/>
                </a:lnTo>
                <a:lnTo>
                  <a:pt x="112633" y="168909"/>
                </a:lnTo>
                <a:lnTo>
                  <a:pt x="113728" y="168909"/>
                </a:lnTo>
                <a:lnTo>
                  <a:pt x="118108" y="170179"/>
                </a:lnTo>
                <a:lnTo>
                  <a:pt x="120265" y="170179"/>
                </a:lnTo>
                <a:lnTo>
                  <a:pt x="126319" y="171450"/>
                </a:lnTo>
                <a:lnTo>
                  <a:pt x="137255" y="171450"/>
                </a:lnTo>
                <a:lnTo>
                  <a:pt x="144553" y="173989"/>
                </a:lnTo>
                <a:lnTo>
                  <a:pt x="146676" y="175259"/>
                </a:lnTo>
                <a:lnTo>
                  <a:pt x="151349" y="177800"/>
                </a:lnTo>
                <a:lnTo>
                  <a:pt x="154659" y="181609"/>
                </a:lnTo>
                <a:lnTo>
                  <a:pt x="157999" y="184150"/>
                </a:lnTo>
                <a:lnTo>
                  <a:pt x="158695" y="185419"/>
                </a:lnTo>
                <a:lnTo>
                  <a:pt x="166842" y="208279"/>
                </a:lnTo>
                <a:lnTo>
                  <a:pt x="166842" y="209550"/>
                </a:lnTo>
                <a:lnTo>
                  <a:pt x="166679" y="213359"/>
                </a:lnTo>
                <a:lnTo>
                  <a:pt x="166679" y="232409"/>
                </a:lnTo>
                <a:lnTo>
                  <a:pt x="166950" y="236219"/>
                </a:lnTo>
                <a:lnTo>
                  <a:pt x="166950" y="237489"/>
                </a:lnTo>
                <a:lnTo>
                  <a:pt x="166723" y="238759"/>
                </a:lnTo>
                <a:lnTo>
                  <a:pt x="166543" y="238759"/>
                </a:lnTo>
                <a:lnTo>
                  <a:pt x="165994" y="240029"/>
                </a:lnTo>
                <a:lnTo>
                  <a:pt x="166288" y="240029"/>
                </a:lnTo>
                <a:lnTo>
                  <a:pt x="164518" y="243839"/>
                </a:lnTo>
                <a:lnTo>
                  <a:pt x="164109" y="243839"/>
                </a:lnTo>
                <a:lnTo>
                  <a:pt x="163330" y="246379"/>
                </a:lnTo>
                <a:lnTo>
                  <a:pt x="160883" y="254000"/>
                </a:lnTo>
                <a:lnTo>
                  <a:pt x="160313" y="255269"/>
                </a:lnTo>
                <a:lnTo>
                  <a:pt x="158126" y="260350"/>
                </a:lnTo>
                <a:lnTo>
                  <a:pt x="157010" y="261619"/>
                </a:lnTo>
                <a:lnTo>
                  <a:pt x="153882" y="265429"/>
                </a:lnTo>
                <a:lnTo>
                  <a:pt x="151613" y="266700"/>
                </a:lnTo>
                <a:lnTo>
                  <a:pt x="147540" y="269239"/>
                </a:lnTo>
                <a:lnTo>
                  <a:pt x="145738" y="270509"/>
                </a:lnTo>
                <a:lnTo>
                  <a:pt x="142538" y="271779"/>
                </a:lnTo>
                <a:lnTo>
                  <a:pt x="138386" y="273050"/>
                </a:lnTo>
                <a:lnTo>
                  <a:pt x="132295" y="275589"/>
                </a:lnTo>
                <a:lnTo>
                  <a:pt x="130442" y="275589"/>
                </a:lnTo>
                <a:lnTo>
                  <a:pt x="129484" y="276859"/>
                </a:lnTo>
                <a:lnTo>
                  <a:pt x="125338" y="276859"/>
                </a:lnTo>
                <a:lnTo>
                  <a:pt x="117930" y="278129"/>
                </a:lnTo>
                <a:lnTo>
                  <a:pt x="106809" y="280669"/>
                </a:lnTo>
                <a:lnTo>
                  <a:pt x="99068" y="280669"/>
                </a:lnTo>
                <a:lnTo>
                  <a:pt x="95863" y="281939"/>
                </a:lnTo>
                <a:lnTo>
                  <a:pt x="89768" y="283209"/>
                </a:lnTo>
                <a:lnTo>
                  <a:pt x="151423" y="283209"/>
                </a:lnTo>
                <a:lnTo>
                  <a:pt x="153902" y="281939"/>
                </a:lnTo>
                <a:lnTo>
                  <a:pt x="160135" y="279400"/>
                </a:lnTo>
                <a:lnTo>
                  <a:pt x="163589" y="275589"/>
                </a:lnTo>
                <a:lnTo>
                  <a:pt x="168856" y="270509"/>
                </a:lnTo>
                <a:lnTo>
                  <a:pt x="170577" y="267969"/>
                </a:lnTo>
                <a:lnTo>
                  <a:pt x="173653" y="261619"/>
                </a:lnTo>
                <a:lnTo>
                  <a:pt x="176615" y="251459"/>
                </a:lnTo>
                <a:lnTo>
                  <a:pt x="176913" y="251459"/>
                </a:lnTo>
                <a:lnTo>
                  <a:pt x="177440" y="250189"/>
                </a:lnTo>
                <a:lnTo>
                  <a:pt x="179306" y="245109"/>
                </a:lnTo>
                <a:lnTo>
                  <a:pt x="180185" y="243839"/>
                </a:lnTo>
                <a:lnTo>
                  <a:pt x="180663" y="242569"/>
                </a:lnTo>
                <a:lnTo>
                  <a:pt x="181406" y="238759"/>
                </a:lnTo>
                <a:lnTo>
                  <a:pt x="181406" y="236219"/>
                </a:lnTo>
                <a:lnTo>
                  <a:pt x="181168" y="232409"/>
                </a:lnTo>
                <a:lnTo>
                  <a:pt x="181133" y="213359"/>
                </a:lnTo>
                <a:lnTo>
                  <a:pt x="181267" y="209550"/>
                </a:lnTo>
                <a:lnTo>
                  <a:pt x="181267" y="208279"/>
                </a:lnTo>
                <a:lnTo>
                  <a:pt x="170618" y="177800"/>
                </a:lnTo>
                <a:lnTo>
                  <a:pt x="169315" y="175259"/>
                </a:lnTo>
                <a:lnTo>
                  <a:pt x="141265" y="157479"/>
                </a:lnTo>
                <a:lnTo>
                  <a:pt x="138139" y="157479"/>
                </a:lnTo>
                <a:lnTo>
                  <a:pt x="132910" y="156209"/>
                </a:lnTo>
                <a:lnTo>
                  <a:pt x="119254" y="156209"/>
                </a:lnTo>
                <a:lnTo>
                  <a:pt x="117104" y="154939"/>
                </a:lnTo>
                <a:lnTo>
                  <a:pt x="115766" y="153669"/>
                </a:lnTo>
                <a:lnTo>
                  <a:pt x="107869" y="147319"/>
                </a:lnTo>
                <a:lnTo>
                  <a:pt x="105647" y="144779"/>
                </a:lnTo>
                <a:lnTo>
                  <a:pt x="104983" y="144779"/>
                </a:lnTo>
                <a:lnTo>
                  <a:pt x="104129" y="143509"/>
                </a:lnTo>
                <a:lnTo>
                  <a:pt x="103792" y="143509"/>
                </a:lnTo>
                <a:lnTo>
                  <a:pt x="103087" y="142239"/>
                </a:lnTo>
                <a:lnTo>
                  <a:pt x="100413" y="138429"/>
                </a:lnTo>
                <a:lnTo>
                  <a:pt x="98370" y="134619"/>
                </a:lnTo>
                <a:lnTo>
                  <a:pt x="95832" y="129539"/>
                </a:lnTo>
                <a:lnTo>
                  <a:pt x="94832" y="128269"/>
                </a:lnTo>
                <a:lnTo>
                  <a:pt x="94179" y="127000"/>
                </a:lnTo>
                <a:lnTo>
                  <a:pt x="93629" y="124459"/>
                </a:lnTo>
                <a:lnTo>
                  <a:pt x="93451" y="124459"/>
                </a:lnTo>
                <a:lnTo>
                  <a:pt x="93225" y="123189"/>
                </a:lnTo>
                <a:lnTo>
                  <a:pt x="93224" y="121919"/>
                </a:lnTo>
                <a:lnTo>
                  <a:pt x="93588" y="115569"/>
                </a:lnTo>
                <a:lnTo>
                  <a:pt x="93588" y="102869"/>
                </a:lnTo>
                <a:lnTo>
                  <a:pt x="107580" y="57150"/>
                </a:lnTo>
                <a:lnTo>
                  <a:pt x="109065" y="54609"/>
                </a:lnTo>
                <a:lnTo>
                  <a:pt x="113778" y="50800"/>
                </a:lnTo>
                <a:lnTo>
                  <a:pt x="116545" y="49529"/>
                </a:lnTo>
                <a:lnTo>
                  <a:pt x="115670" y="49529"/>
                </a:lnTo>
                <a:lnTo>
                  <a:pt x="120243" y="46989"/>
                </a:lnTo>
                <a:lnTo>
                  <a:pt x="124306" y="43179"/>
                </a:lnTo>
                <a:lnTo>
                  <a:pt x="127452" y="41909"/>
                </a:lnTo>
                <a:lnTo>
                  <a:pt x="130013" y="39369"/>
                </a:lnTo>
                <a:lnTo>
                  <a:pt x="132493" y="38100"/>
                </a:lnTo>
                <a:lnTo>
                  <a:pt x="107579" y="38100"/>
                </a:lnTo>
                <a:lnTo>
                  <a:pt x="108369" y="36829"/>
                </a:lnTo>
                <a:close/>
              </a:path>
              <a:path w="227329" h="297180">
                <a:moveTo>
                  <a:pt x="14889" y="269596"/>
                </a:moveTo>
                <a:lnTo>
                  <a:pt x="15349" y="271779"/>
                </a:lnTo>
                <a:lnTo>
                  <a:pt x="15419" y="270509"/>
                </a:lnTo>
                <a:lnTo>
                  <a:pt x="15672" y="270131"/>
                </a:lnTo>
                <a:lnTo>
                  <a:pt x="14889" y="269596"/>
                </a:lnTo>
                <a:close/>
              </a:path>
              <a:path w="227329" h="297180">
                <a:moveTo>
                  <a:pt x="15672" y="270131"/>
                </a:moveTo>
                <a:lnTo>
                  <a:pt x="15419" y="270509"/>
                </a:lnTo>
                <a:lnTo>
                  <a:pt x="15349" y="271779"/>
                </a:lnTo>
                <a:lnTo>
                  <a:pt x="18792" y="271779"/>
                </a:lnTo>
                <a:lnTo>
                  <a:pt x="16929" y="270509"/>
                </a:lnTo>
                <a:lnTo>
                  <a:pt x="16228" y="270509"/>
                </a:lnTo>
                <a:lnTo>
                  <a:pt x="15672" y="270131"/>
                </a:lnTo>
                <a:close/>
              </a:path>
              <a:path w="227329" h="297180">
                <a:moveTo>
                  <a:pt x="16269" y="269239"/>
                </a:moveTo>
                <a:lnTo>
                  <a:pt x="14814" y="269239"/>
                </a:lnTo>
                <a:lnTo>
                  <a:pt x="14889" y="269596"/>
                </a:lnTo>
                <a:lnTo>
                  <a:pt x="15672" y="270131"/>
                </a:lnTo>
                <a:lnTo>
                  <a:pt x="16269" y="269239"/>
                </a:lnTo>
                <a:close/>
              </a:path>
              <a:path w="227329" h="297180">
                <a:moveTo>
                  <a:pt x="223231" y="13969"/>
                </a:moveTo>
                <a:lnTo>
                  <a:pt x="208688" y="13969"/>
                </a:lnTo>
                <a:lnTo>
                  <a:pt x="208988" y="15239"/>
                </a:lnTo>
                <a:lnTo>
                  <a:pt x="208823" y="15239"/>
                </a:lnTo>
                <a:lnTo>
                  <a:pt x="209083" y="17779"/>
                </a:lnTo>
                <a:lnTo>
                  <a:pt x="210685" y="24129"/>
                </a:lnTo>
                <a:lnTo>
                  <a:pt x="211178" y="27939"/>
                </a:lnTo>
                <a:lnTo>
                  <a:pt x="212455" y="36829"/>
                </a:lnTo>
                <a:lnTo>
                  <a:pt x="212995" y="41909"/>
                </a:lnTo>
                <a:lnTo>
                  <a:pt x="216628" y="44450"/>
                </a:lnTo>
                <a:lnTo>
                  <a:pt x="224513" y="43179"/>
                </a:lnTo>
                <a:lnTo>
                  <a:pt x="227270" y="39369"/>
                </a:lnTo>
                <a:lnTo>
                  <a:pt x="226730" y="35559"/>
                </a:lnTo>
                <a:lnTo>
                  <a:pt x="225676" y="26669"/>
                </a:lnTo>
                <a:lnTo>
                  <a:pt x="225426" y="25400"/>
                </a:lnTo>
                <a:lnTo>
                  <a:pt x="224835" y="21589"/>
                </a:lnTo>
                <a:lnTo>
                  <a:pt x="223343" y="15239"/>
                </a:lnTo>
                <a:lnTo>
                  <a:pt x="223231" y="13969"/>
                </a:lnTo>
                <a:close/>
              </a:path>
              <a:path w="227329" h="297180">
                <a:moveTo>
                  <a:pt x="211038" y="0"/>
                </a:moveTo>
                <a:lnTo>
                  <a:pt x="187819" y="0"/>
                </a:lnTo>
                <a:lnTo>
                  <a:pt x="184019" y="1269"/>
                </a:lnTo>
                <a:lnTo>
                  <a:pt x="179908" y="2539"/>
                </a:lnTo>
                <a:lnTo>
                  <a:pt x="177563" y="3809"/>
                </a:lnTo>
                <a:lnTo>
                  <a:pt x="176484" y="3809"/>
                </a:lnTo>
                <a:lnTo>
                  <a:pt x="170093" y="6350"/>
                </a:lnTo>
                <a:lnTo>
                  <a:pt x="168997" y="7619"/>
                </a:lnTo>
                <a:lnTo>
                  <a:pt x="166438" y="7619"/>
                </a:lnTo>
                <a:lnTo>
                  <a:pt x="157189" y="11429"/>
                </a:lnTo>
                <a:lnTo>
                  <a:pt x="155210" y="11429"/>
                </a:lnTo>
                <a:lnTo>
                  <a:pt x="149184" y="13969"/>
                </a:lnTo>
                <a:lnTo>
                  <a:pt x="145982" y="15239"/>
                </a:lnTo>
                <a:lnTo>
                  <a:pt x="131089" y="22859"/>
                </a:lnTo>
                <a:lnTo>
                  <a:pt x="128189" y="24129"/>
                </a:lnTo>
                <a:lnTo>
                  <a:pt x="122420" y="27939"/>
                </a:lnTo>
                <a:lnTo>
                  <a:pt x="119561" y="29209"/>
                </a:lnTo>
                <a:lnTo>
                  <a:pt x="113996" y="33019"/>
                </a:lnTo>
                <a:lnTo>
                  <a:pt x="111125" y="35559"/>
                </a:lnTo>
                <a:lnTo>
                  <a:pt x="107579" y="38100"/>
                </a:lnTo>
                <a:lnTo>
                  <a:pt x="132493" y="38100"/>
                </a:lnTo>
                <a:lnTo>
                  <a:pt x="134973" y="36829"/>
                </a:lnTo>
                <a:lnTo>
                  <a:pt x="137579" y="35559"/>
                </a:lnTo>
                <a:lnTo>
                  <a:pt x="151892" y="29209"/>
                </a:lnTo>
                <a:lnTo>
                  <a:pt x="154903" y="27939"/>
                </a:lnTo>
                <a:lnTo>
                  <a:pt x="160266" y="25400"/>
                </a:lnTo>
                <a:lnTo>
                  <a:pt x="162032" y="24129"/>
                </a:lnTo>
                <a:lnTo>
                  <a:pt x="169717" y="21589"/>
                </a:lnTo>
                <a:lnTo>
                  <a:pt x="171357" y="21589"/>
                </a:lnTo>
                <a:lnTo>
                  <a:pt x="174468" y="20319"/>
                </a:lnTo>
                <a:lnTo>
                  <a:pt x="175779" y="20319"/>
                </a:lnTo>
                <a:lnTo>
                  <a:pt x="181752" y="16509"/>
                </a:lnTo>
                <a:lnTo>
                  <a:pt x="184410" y="16509"/>
                </a:lnTo>
                <a:lnTo>
                  <a:pt x="187131" y="15239"/>
                </a:lnTo>
                <a:lnTo>
                  <a:pt x="190018" y="15239"/>
                </a:lnTo>
                <a:lnTo>
                  <a:pt x="194115" y="13969"/>
                </a:lnTo>
                <a:lnTo>
                  <a:pt x="223231" y="13969"/>
                </a:lnTo>
                <a:lnTo>
                  <a:pt x="223006" y="11429"/>
                </a:lnTo>
                <a:lnTo>
                  <a:pt x="222735" y="10159"/>
                </a:lnTo>
                <a:lnTo>
                  <a:pt x="219965" y="5079"/>
                </a:lnTo>
                <a:lnTo>
                  <a:pt x="217327" y="2539"/>
                </a:lnTo>
                <a:lnTo>
                  <a:pt x="211038" y="0"/>
                </a:lnTo>
                <a:close/>
              </a:path>
              <a:path w="227329" h="297180">
                <a:moveTo>
                  <a:pt x="207584" y="13969"/>
                </a:moveTo>
                <a:lnTo>
                  <a:pt x="195105" y="13969"/>
                </a:lnTo>
                <a:lnTo>
                  <a:pt x="200059" y="15239"/>
                </a:lnTo>
                <a:lnTo>
                  <a:pt x="202186" y="15239"/>
                </a:lnTo>
                <a:lnTo>
                  <a:pt x="207584" y="13969"/>
                </a:lnTo>
                <a:close/>
              </a:path>
            </a:pathLst>
          </a:custGeom>
          <a:solidFill>
            <a:srgbClr val="000000"/>
          </a:solidFill>
        </p:spPr>
        <p:txBody>
          <a:bodyPr wrap="square" lIns="0" tIns="0" rIns="0" bIns="0" rtlCol="0"/>
          <a:lstStyle/>
          <a:p>
            <a:endParaRPr/>
          </a:p>
        </p:txBody>
      </p:sp>
      <p:pic>
        <p:nvPicPr>
          <p:cNvPr id="70" name="object 70"/>
          <p:cNvPicPr/>
          <p:nvPr/>
        </p:nvPicPr>
        <p:blipFill>
          <a:blip r:embed="rId44" cstate="print"/>
          <a:stretch>
            <a:fillRect/>
          </a:stretch>
        </p:blipFill>
        <p:spPr>
          <a:xfrm>
            <a:off x="3430718" y="1704088"/>
            <a:ext cx="159090" cy="201229"/>
          </a:xfrm>
          <a:prstGeom prst="rect">
            <a:avLst/>
          </a:prstGeom>
        </p:spPr>
      </p:pic>
      <p:pic>
        <p:nvPicPr>
          <p:cNvPr id="71" name="object 71"/>
          <p:cNvPicPr/>
          <p:nvPr/>
        </p:nvPicPr>
        <p:blipFill>
          <a:blip r:embed="rId45" cstate="print"/>
          <a:stretch>
            <a:fillRect/>
          </a:stretch>
        </p:blipFill>
        <p:spPr>
          <a:xfrm>
            <a:off x="3436191" y="2112750"/>
            <a:ext cx="122113" cy="193153"/>
          </a:xfrm>
          <a:prstGeom prst="rect">
            <a:avLst/>
          </a:prstGeom>
        </p:spPr>
      </p:pic>
      <p:sp>
        <p:nvSpPr>
          <p:cNvPr id="72" name="object 72"/>
          <p:cNvSpPr/>
          <p:nvPr/>
        </p:nvSpPr>
        <p:spPr>
          <a:xfrm>
            <a:off x="3367239" y="2410961"/>
            <a:ext cx="138896" cy="252834"/>
          </a:xfrm>
          <a:custGeom>
            <a:avLst/>
            <a:gdLst/>
            <a:ahLst/>
            <a:cxnLst/>
            <a:rect l="l" t="t" r="r" b="b"/>
            <a:pathLst>
              <a:path w="162560" h="295910">
                <a:moveTo>
                  <a:pt x="34800" y="222250"/>
                </a:moveTo>
                <a:lnTo>
                  <a:pt x="30252" y="222250"/>
                </a:lnTo>
                <a:lnTo>
                  <a:pt x="25415" y="228600"/>
                </a:lnTo>
                <a:lnTo>
                  <a:pt x="23234" y="229870"/>
                </a:lnTo>
                <a:lnTo>
                  <a:pt x="18061" y="236220"/>
                </a:lnTo>
                <a:lnTo>
                  <a:pt x="5795" y="248920"/>
                </a:lnTo>
                <a:lnTo>
                  <a:pt x="2721" y="254000"/>
                </a:lnTo>
                <a:lnTo>
                  <a:pt x="906" y="257810"/>
                </a:lnTo>
                <a:lnTo>
                  <a:pt x="0" y="260350"/>
                </a:lnTo>
                <a:lnTo>
                  <a:pt x="0" y="262427"/>
                </a:lnTo>
                <a:lnTo>
                  <a:pt x="264" y="264160"/>
                </a:lnTo>
                <a:lnTo>
                  <a:pt x="387" y="267970"/>
                </a:lnTo>
                <a:lnTo>
                  <a:pt x="317" y="269239"/>
                </a:lnTo>
                <a:lnTo>
                  <a:pt x="218" y="275589"/>
                </a:lnTo>
                <a:lnTo>
                  <a:pt x="1153" y="280670"/>
                </a:lnTo>
                <a:lnTo>
                  <a:pt x="2147" y="283210"/>
                </a:lnTo>
                <a:lnTo>
                  <a:pt x="6840" y="292100"/>
                </a:lnTo>
                <a:lnTo>
                  <a:pt x="8352" y="293370"/>
                </a:lnTo>
                <a:lnTo>
                  <a:pt x="13844" y="295910"/>
                </a:lnTo>
                <a:lnTo>
                  <a:pt x="43416" y="295910"/>
                </a:lnTo>
                <a:lnTo>
                  <a:pt x="49954" y="293370"/>
                </a:lnTo>
                <a:lnTo>
                  <a:pt x="59333" y="292100"/>
                </a:lnTo>
                <a:lnTo>
                  <a:pt x="61165" y="292100"/>
                </a:lnTo>
                <a:lnTo>
                  <a:pt x="67670" y="290830"/>
                </a:lnTo>
                <a:lnTo>
                  <a:pt x="79740" y="287020"/>
                </a:lnTo>
                <a:lnTo>
                  <a:pt x="83463" y="284480"/>
                </a:lnTo>
                <a:lnTo>
                  <a:pt x="88559" y="283210"/>
                </a:lnTo>
                <a:lnTo>
                  <a:pt x="18531" y="283210"/>
                </a:lnTo>
                <a:lnTo>
                  <a:pt x="16807" y="281939"/>
                </a:lnTo>
                <a:lnTo>
                  <a:pt x="18185" y="281939"/>
                </a:lnTo>
                <a:lnTo>
                  <a:pt x="15499" y="276860"/>
                </a:lnTo>
                <a:lnTo>
                  <a:pt x="14993" y="275589"/>
                </a:lnTo>
                <a:lnTo>
                  <a:pt x="14622" y="274320"/>
                </a:lnTo>
                <a:lnTo>
                  <a:pt x="14698" y="270510"/>
                </a:lnTo>
                <a:lnTo>
                  <a:pt x="14810" y="267970"/>
                </a:lnTo>
                <a:lnTo>
                  <a:pt x="14770" y="264160"/>
                </a:lnTo>
                <a:lnTo>
                  <a:pt x="14617" y="262889"/>
                </a:lnTo>
                <a:lnTo>
                  <a:pt x="14418" y="262889"/>
                </a:lnTo>
                <a:lnTo>
                  <a:pt x="14444" y="261620"/>
                </a:lnTo>
                <a:lnTo>
                  <a:pt x="14813" y="261620"/>
                </a:lnTo>
                <a:lnTo>
                  <a:pt x="15209" y="260350"/>
                </a:lnTo>
                <a:lnTo>
                  <a:pt x="19114" y="255270"/>
                </a:lnTo>
                <a:lnTo>
                  <a:pt x="33854" y="240030"/>
                </a:lnTo>
                <a:lnTo>
                  <a:pt x="36127" y="237489"/>
                </a:lnTo>
                <a:lnTo>
                  <a:pt x="41187" y="232410"/>
                </a:lnTo>
                <a:lnTo>
                  <a:pt x="40839" y="227330"/>
                </a:lnTo>
                <a:lnTo>
                  <a:pt x="34800" y="222250"/>
                </a:lnTo>
                <a:close/>
              </a:path>
              <a:path w="162560" h="295910">
                <a:moveTo>
                  <a:pt x="18185" y="281939"/>
                </a:moveTo>
                <a:lnTo>
                  <a:pt x="16807" y="281939"/>
                </a:lnTo>
                <a:lnTo>
                  <a:pt x="18531" y="283210"/>
                </a:lnTo>
                <a:lnTo>
                  <a:pt x="18185" y="281939"/>
                </a:lnTo>
                <a:close/>
              </a:path>
              <a:path w="162560" h="295910">
                <a:moveTo>
                  <a:pt x="159161" y="163830"/>
                </a:moveTo>
                <a:lnTo>
                  <a:pt x="143229" y="163830"/>
                </a:lnTo>
                <a:lnTo>
                  <a:pt x="144519" y="166370"/>
                </a:lnTo>
                <a:lnTo>
                  <a:pt x="146339" y="170180"/>
                </a:lnTo>
                <a:lnTo>
                  <a:pt x="146977" y="173989"/>
                </a:lnTo>
                <a:lnTo>
                  <a:pt x="147538" y="179070"/>
                </a:lnTo>
                <a:lnTo>
                  <a:pt x="147547" y="180339"/>
                </a:lnTo>
                <a:lnTo>
                  <a:pt x="147379" y="185420"/>
                </a:lnTo>
                <a:lnTo>
                  <a:pt x="147396" y="204470"/>
                </a:lnTo>
                <a:lnTo>
                  <a:pt x="143474" y="218439"/>
                </a:lnTo>
                <a:lnTo>
                  <a:pt x="142807" y="219710"/>
                </a:lnTo>
                <a:lnTo>
                  <a:pt x="138870" y="224789"/>
                </a:lnTo>
                <a:lnTo>
                  <a:pt x="135642" y="229870"/>
                </a:lnTo>
                <a:lnTo>
                  <a:pt x="131772" y="234950"/>
                </a:lnTo>
                <a:lnTo>
                  <a:pt x="129655" y="237489"/>
                </a:lnTo>
                <a:lnTo>
                  <a:pt x="126420" y="240030"/>
                </a:lnTo>
                <a:lnTo>
                  <a:pt x="125332" y="241300"/>
                </a:lnTo>
                <a:lnTo>
                  <a:pt x="121259" y="245110"/>
                </a:lnTo>
                <a:lnTo>
                  <a:pt x="119063" y="246380"/>
                </a:lnTo>
                <a:lnTo>
                  <a:pt x="114632" y="251460"/>
                </a:lnTo>
                <a:lnTo>
                  <a:pt x="113414" y="252730"/>
                </a:lnTo>
                <a:lnTo>
                  <a:pt x="110592" y="254000"/>
                </a:lnTo>
                <a:lnTo>
                  <a:pt x="109101" y="255270"/>
                </a:lnTo>
                <a:lnTo>
                  <a:pt x="103459" y="257810"/>
                </a:lnTo>
                <a:lnTo>
                  <a:pt x="98219" y="261620"/>
                </a:lnTo>
                <a:lnTo>
                  <a:pt x="95528" y="262889"/>
                </a:lnTo>
                <a:lnTo>
                  <a:pt x="86207" y="267970"/>
                </a:lnTo>
                <a:lnTo>
                  <a:pt x="83673" y="269239"/>
                </a:lnTo>
                <a:lnTo>
                  <a:pt x="82438" y="269239"/>
                </a:lnTo>
                <a:lnTo>
                  <a:pt x="78089" y="271780"/>
                </a:lnTo>
                <a:lnTo>
                  <a:pt x="74827" y="273050"/>
                </a:lnTo>
                <a:lnTo>
                  <a:pt x="63985" y="276860"/>
                </a:lnTo>
                <a:lnTo>
                  <a:pt x="58025" y="278130"/>
                </a:lnTo>
                <a:lnTo>
                  <a:pt x="52778" y="278130"/>
                </a:lnTo>
                <a:lnTo>
                  <a:pt x="45490" y="280670"/>
                </a:lnTo>
                <a:lnTo>
                  <a:pt x="40765" y="280670"/>
                </a:lnTo>
                <a:lnTo>
                  <a:pt x="38896" y="281939"/>
                </a:lnTo>
                <a:lnTo>
                  <a:pt x="18185" y="281939"/>
                </a:lnTo>
                <a:lnTo>
                  <a:pt x="18531" y="283210"/>
                </a:lnTo>
                <a:lnTo>
                  <a:pt x="88559" y="283210"/>
                </a:lnTo>
                <a:lnTo>
                  <a:pt x="90017" y="281939"/>
                </a:lnTo>
                <a:lnTo>
                  <a:pt x="92880" y="280670"/>
                </a:lnTo>
                <a:lnTo>
                  <a:pt x="102562" y="275589"/>
                </a:lnTo>
                <a:lnTo>
                  <a:pt x="105364" y="274320"/>
                </a:lnTo>
                <a:lnTo>
                  <a:pt x="111269" y="270510"/>
                </a:lnTo>
                <a:lnTo>
                  <a:pt x="116644" y="267970"/>
                </a:lnTo>
                <a:lnTo>
                  <a:pt x="118477" y="266700"/>
                </a:lnTo>
                <a:lnTo>
                  <a:pt x="122508" y="262889"/>
                </a:lnTo>
                <a:lnTo>
                  <a:pt x="124073" y="261620"/>
                </a:lnTo>
                <a:lnTo>
                  <a:pt x="129221" y="256539"/>
                </a:lnTo>
                <a:lnTo>
                  <a:pt x="131359" y="255270"/>
                </a:lnTo>
                <a:lnTo>
                  <a:pt x="134936" y="252730"/>
                </a:lnTo>
                <a:lnTo>
                  <a:pt x="140237" y="247650"/>
                </a:lnTo>
                <a:lnTo>
                  <a:pt x="142732" y="243839"/>
                </a:lnTo>
                <a:lnTo>
                  <a:pt x="146260" y="240030"/>
                </a:lnTo>
                <a:lnTo>
                  <a:pt x="147398" y="238760"/>
                </a:lnTo>
                <a:lnTo>
                  <a:pt x="152104" y="231139"/>
                </a:lnTo>
                <a:lnTo>
                  <a:pt x="154953" y="227330"/>
                </a:lnTo>
                <a:lnTo>
                  <a:pt x="155853" y="226060"/>
                </a:lnTo>
                <a:lnTo>
                  <a:pt x="158918" y="219710"/>
                </a:lnTo>
                <a:lnTo>
                  <a:pt x="159943" y="218439"/>
                </a:lnTo>
                <a:lnTo>
                  <a:pt x="161395" y="212089"/>
                </a:lnTo>
                <a:lnTo>
                  <a:pt x="161566" y="210820"/>
                </a:lnTo>
                <a:lnTo>
                  <a:pt x="161780" y="204470"/>
                </a:lnTo>
                <a:lnTo>
                  <a:pt x="161787" y="185420"/>
                </a:lnTo>
                <a:lnTo>
                  <a:pt x="161969" y="180339"/>
                </a:lnTo>
                <a:lnTo>
                  <a:pt x="161954" y="179070"/>
                </a:lnTo>
                <a:lnTo>
                  <a:pt x="161174" y="171450"/>
                </a:lnTo>
                <a:lnTo>
                  <a:pt x="160326" y="166370"/>
                </a:lnTo>
                <a:lnTo>
                  <a:pt x="159161" y="163830"/>
                </a:lnTo>
                <a:close/>
              </a:path>
              <a:path w="162560" h="295910">
                <a:moveTo>
                  <a:pt x="14465" y="261620"/>
                </a:moveTo>
                <a:lnTo>
                  <a:pt x="14418" y="262889"/>
                </a:lnTo>
                <a:lnTo>
                  <a:pt x="14465" y="261620"/>
                </a:lnTo>
                <a:close/>
              </a:path>
              <a:path w="162560" h="295910">
                <a:moveTo>
                  <a:pt x="14562" y="262427"/>
                </a:moveTo>
                <a:lnTo>
                  <a:pt x="14418" y="262889"/>
                </a:lnTo>
                <a:lnTo>
                  <a:pt x="14617" y="262889"/>
                </a:lnTo>
                <a:lnTo>
                  <a:pt x="14562" y="262427"/>
                </a:lnTo>
                <a:close/>
              </a:path>
              <a:path w="162560" h="295910">
                <a:moveTo>
                  <a:pt x="14813" y="261620"/>
                </a:moveTo>
                <a:lnTo>
                  <a:pt x="14465" y="261620"/>
                </a:lnTo>
                <a:lnTo>
                  <a:pt x="14562" y="262427"/>
                </a:lnTo>
                <a:lnTo>
                  <a:pt x="14813" y="261620"/>
                </a:lnTo>
                <a:close/>
              </a:path>
              <a:path w="162560" h="295910">
                <a:moveTo>
                  <a:pt x="45276" y="59689"/>
                </a:moveTo>
                <a:lnTo>
                  <a:pt x="42597" y="66039"/>
                </a:lnTo>
                <a:lnTo>
                  <a:pt x="41478" y="68580"/>
                </a:lnTo>
                <a:lnTo>
                  <a:pt x="41008" y="69850"/>
                </a:lnTo>
                <a:lnTo>
                  <a:pt x="40337" y="72389"/>
                </a:lnTo>
                <a:lnTo>
                  <a:pt x="40126" y="73660"/>
                </a:lnTo>
                <a:lnTo>
                  <a:pt x="39891" y="76200"/>
                </a:lnTo>
                <a:lnTo>
                  <a:pt x="39716" y="81280"/>
                </a:lnTo>
                <a:lnTo>
                  <a:pt x="38968" y="90170"/>
                </a:lnTo>
                <a:lnTo>
                  <a:pt x="38880" y="92710"/>
                </a:lnTo>
                <a:lnTo>
                  <a:pt x="38774" y="114300"/>
                </a:lnTo>
                <a:lnTo>
                  <a:pt x="39005" y="120650"/>
                </a:lnTo>
                <a:lnTo>
                  <a:pt x="46860" y="143510"/>
                </a:lnTo>
                <a:lnTo>
                  <a:pt x="47402" y="144780"/>
                </a:lnTo>
                <a:lnTo>
                  <a:pt x="51473" y="149860"/>
                </a:lnTo>
                <a:lnTo>
                  <a:pt x="52773" y="152400"/>
                </a:lnTo>
                <a:lnTo>
                  <a:pt x="57232" y="156210"/>
                </a:lnTo>
                <a:lnTo>
                  <a:pt x="59486" y="158750"/>
                </a:lnTo>
                <a:lnTo>
                  <a:pt x="66287" y="162560"/>
                </a:lnTo>
                <a:lnTo>
                  <a:pt x="71090" y="165100"/>
                </a:lnTo>
                <a:lnTo>
                  <a:pt x="77001" y="166370"/>
                </a:lnTo>
                <a:lnTo>
                  <a:pt x="93298" y="166370"/>
                </a:lnTo>
                <a:lnTo>
                  <a:pt x="97918" y="165100"/>
                </a:lnTo>
                <a:lnTo>
                  <a:pt x="110015" y="165100"/>
                </a:lnTo>
                <a:lnTo>
                  <a:pt x="117496" y="163830"/>
                </a:lnTo>
                <a:lnTo>
                  <a:pt x="159161" y="163830"/>
                </a:lnTo>
                <a:lnTo>
                  <a:pt x="156833" y="158750"/>
                </a:lnTo>
                <a:lnTo>
                  <a:pt x="154335" y="153670"/>
                </a:lnTo>
                <a:lnTo>
                  <a:pt x="150663" y="151130"/>
                </a:lnTo>
                <a:lnTo>
                  <a:pt x="75674" y="151130"/>
                </a:lnTo>
                <a:lnTo>
                  <a:pt x="72458" y="149860"/>
                </a:lnTo>
                <a:lnTo>
                  <a:pt x="68388" y="147320"/>
                </a:lnTo>
                <a:lnTo>
                  <a:pt x="67028" y="146050"/>
                </a:lnTo>
                <a:lnTo>
                  <a:pt x="63957" y="142239"/>
                </a:lnTo>
                <a:lnTo>
                  <a:pt x="62976" y="140970"/>
                </a:lnTo>
                <a:lnTo>
                  <a:pt x="61513" y="139700"/>
                </a:lnTo>
                <a:lnTo>
                  <a:pt x="59228" y="135889"/>
                </a:lnTo>
                <a:lnTo>
                  <a:pt x="57560" y="133350"/>
                </a:lnTo>
                <a:lnTo>
                  <a:pt x="55520" y="130810"/>
                </a:lnTo>
                <a:lnTo>
                  <a:pt x="55237" y="130810"/>
                </a:lnTo>
                <a:lnTo>
                  <a:pt x="54728" y="129539"/>
                </a:lnTo>
                <a:lnTo>
                  <a:pt x="54518" y="128270"/>
                </a:lnTo>
                <a:lnTo>
                  <a:pt x="53607" y="121920"/>
                </a:lnTo>
                <a:lnTo>
                  <a:pt x="53384" y="119380"/>
                </a:lnTo>
                <a:lnTo>
                  <a:pt x="53181" y="114300"/>
                </a:lnTo>
                <a:lnTo>
                  <a:pt x="53271" y="92710"/>
                </a:lnTo>
                <a:lnTo>
                  <a:pt x="54104" y="81280"/>
                </a:lnTo>
                <a:lnTo>
                  <a:pt x="54273" y="77470"/>
                </a:lnTo>
                <a:lnTo>
                  <a:pt x="54409" y="76200"/>
                </a:lnTo>
                <a:lnTo>
                  <a:pt x="54508" y="74930"/>
                </a:lnTo>
                <a:lnTo>
                  <a:pt x="54809" y="73660"/>
                </a:lnTo>
                <a:lnTo>
                  <a:pt x="55064" y="73660"/>
                </a:lnTo>
                <a:lnTo>
                  <a:pt x="55798" y="71120"/>
                </a:lnTo>
                <a:lnTo>
                  <a:pt x="58346" y="66039"/>
                </a:lnTo>
                <a:lnTo>
                  <a:pt x="58075" y="66039"/>
                </a:lnTo>
                <a:lnTo>
                  <a:pt x="60759" y="60960"/>
                </a:lnTo>
                <a:lnTo>
                  <a:pt x="45032" y="60960"/>
                </a:lnTo>
                <a:lnTo>
                  <a:pt x="45276" y="59689"/>
                </a:lnTo>
                <a:close/>
              </a:path>
              <a:path w="162560" h="295910">
                <a:moveTo>
                  <a:pt x="147864" y="149860"/>
                </a:moveTo>
                <a:lnTo>
                  <a:pt x="116582" y="149860"/>
                </a:lnTo>
                <a:lnTo>
                  <a:pt x="107969" y="151130"/>
                </a:lnTo>
                <a:lnTo>
                  <a:pt x="150145" y="151130"/>
                </a:lnTo>
                <a:lnTo>
                  <a:pt x="147864" y="149860"/>
                </a:lnTo>
                <a:close/>
              </a:path>
              <a:path w="162560" h="295910">
                <a:moveTo>
                  <a:pt x="150374" y="0"/>
                </a:moveTo>
                <a:lnTo>
                  <a:pt x="133675" y="0"/>
                </a:lnTo>
                <a:lnTo>
                  <a:pt x="130596" y="1270"/>
                </a:lnTo>
                <a:lnTo>
                  <a:pt x="128734" y="1270"/>
                </a:lnTo>
                <a:lnTo>
                  <a:pt x="122946" y="2539"/>
                </a:lnTo>
                <a:lnTo>
                  <a:pt x="119587" y="3810"/>
                </a:lnTo>
                <a:lnTo>
                  <a:pt x="111525" y="6350"/>
                </a:lnTo>
                <a:lnTo>
                  <a:pt x="109531" y="7620"/>
                </a:lnTo>
                <a:lnTo>
                  <a:pt x="100312" y="12700"/>
                </a:lnTo>
                <a:lnTo>
                  <a:pt x="92703" y="16510"/>
                </a:lnTo>
                <a:lnTo>
                  <a:pt x="90352" y="17780"/>
                </a:lnTo>
                <a:lnTo>
                  <a:pt x="84068" y="21589"/>
                </a:lnTo>
                <a:lnTo>
                  <a:pt x="80289" y="24130"/>
                </a:lnTo>
                <a:lnTo>
                  <a:pt x="73687" y="27939"/>
                </a:lnTo>
                <a:lnTo>
                  <a:pt x="70810" y="30480"/>
                </a:lnTo>
                <a:lnTo>
                  <a:pt x="66423" y="34289"/>
                </a:lnTo>
                <a:lnTo>
                  <a:pt x="63693" y="35560"/>
                </a:lnTo>
                <a:lnTo>
                  <a:pt x="63995" y="35560"/>
                </a:lnTo>
                <a:lnTo>
                  <a:pt x="60765" y="38100"/>
                </a:lnTo>
                <a:lnTo>
                  <a:pt x="58752" y="39370"/>
                </a:lnTo>
                <a:lnTo>
                  <a:pt x="54254" y="44450"/>
                </a:lnTo>
                <a:lnTo>
                  <a:pt x="52075" y="46989"/>
                </a:lnTo>
                <a:lnTo>
                  <a:pt x="48767" y="52070"/>
                </a:lnTo>
                <a:lnTo>
                  <a:pt x="47853" y="54610"/>
                </a:lnTo>
                <a:lnTo>
                  <a:pt x="45032" y="60960"/>
                </a:lnTo>
                <a:lnTo>
                  <a:pt x="60759" y="60960"/>
                </a:lnTo>
                <a:lnTo>
                  <a:pt x="61429" y="59689"/>
                </a:lnTo>
                <a:lnTo>
                  <a:pt x="65279" y="53339"/>
                </a:lnTo>
                <a:lnTo>
                  <a:pt x="70002" y="49530"/>
                </a:lnTo>
                <a:lnTo>
                  <a:pt x="72708" y="46989"/>
                </a:lnTo>
                <a:lnTo>
                  <a:pt x="72353" y="46989"/>
                </a:lnTo>
                <a:lnTo>
                  <a:pt x="79380" y="41910"/>
                </a:lnTo>
                <a:lnTo>
                  <a:pt x="82024" y="40639"/>
                </a:lnTo>
                <a:lnTo>
                  <a:pt x="88038" y="35560"/>
                </a:lnTo>
                <a:lnTo>
                  <a:pt x="91533" y="34289"/>
                </a:lnTo>
                <a:lnTo>
                  <a:pt x="97328" y="30480"/>
                </a:lnTo>
                <a:lnTo>
                  <a:pt x="99523" y="29210"/>
                </a:lnTo>
                <a:lnTo>
                  <a:pt x="109424" y="24130"/>
                </a:lnTo>
                <a:lnTo>
                  <a:pt x="115945" y="20320"/>
                </a:lnTo>
                <a:lnTo>
                  <a:pt x="117621" y="20320"/>
                </a:lnTo>
                <a:lnTo>
                  <a:pt x="124387" y="16510"/>
                </a:lnTo>
                <a:lnTo>
                  <a:pt x="127123" y="16510"/>
                </a:lnTo>
                <a:lnTo>
                  <a:pt x="130839" y="15239"/>
                </a:lnTo>
                <a:lnTo>
                  <a:pt x="140282" y="15239"/>
                </a:lnTo>
                <a:lnTo>
                  <a:pt x="144157" y="14401"/>
                </a:lnTo>
                <a:lnTo>
                  <a:pt x="144377" y="10160"/>
                </a:lnTo>
                <a:lnTo>
                  <a:pt x="158832" y="10160"/>
                </a:lnTo>
                <a:lnTo>
                  <a:pt x="158987" y="7620"/>
                </a:lnTo>
                <a:lnTo>
                  <a:pt x="156461" y="2539"/>
                </a:lnTo>
                <a:lnTo>
                  <a:pt x="154824" y="1270"/>
                </a:lnTo>
                <a:lnTo>
                  <a:pt x="150374" y="0"/>
                </a:lnTo>
                <a:close/>
              </a:path>
              <a:path w="162560" h="295910">
                <a:moveTo>
                  <a:pt x="158832" y="10160"/>
                </a:moveTo>
                <a:lnTo>
                  <a:pt x="144402" y="10160"/>
                </a:lnTo>
                <a:lnTo>
                  <a:pt x="145754" y="12700"/>
                </a:lnTo>
                <a:lnTo>
                  <a:pt x="147133" y="13970"/>
                </a:lnTo>
                <a:lnTo>
                  <a:pt x="146151" y="13970"/>
                </a:lnTo>
                <a:lnTo>
                  <a:pt x="144157" y="14401"/>
                </a:lnTo>
                <a:lnTo>
                  <a:pt x="144113" y="24130"/>
                </a:lnTo>
                <a:lnTo>
                  <a:pt x="143906" y="27939"/>
                </a:lnTo>
                <a:lnTo>
                  <a:pt x="143159" y="35560"/>
                </a:lnTo>
                <a:lnTo>
                  <a:pt x="142833" y="39370"/>
                </a:lnTo>
                <a:lnTo>
                  <a:pt x="145783" y="43180"/>
                </a:lnTo>
                <a:lnTo>
                  <a:pt x="153714" y="44450"/>
                </a:lnTo>
                <a:lnTo>
                  <a:pt x="157192" y="40639"/>
                </a:lnTo>
                <a:lnTo>
                  <a:pt x="157519" y="36830"/>
                </a:lnTo>
                <a:lnTo>
                  <a:pt x="158276" y="29210"/>
                </a:lnTo>
                <a:lnTo>
                  <a:pt x="158427" y="26670"/>
                </a:lnTo>
                <a:lnTo>
                  <a:pt x="158538" y="24130"/>
                </a:lnTo>
                <a:lnTo>
                  <a:pt x="158601" y="13970"/>
                </a:lnTo>
                <a:lnTo>
                  <a:pt x="158832" y="10160"/>
                </a:lnTo>
                <a:close/>
              </a:path>
              <a:path w="162560" h="295910">
                <a:moveTo>
                  <a:pt x="144402" y="10160"/>
                </a:moveTo>
                <a:lnTo>
                  <a:pt x="144157" y="14401"/>
                </a:lnTo>
                <a:lnTo>
                  <a:pt x="146151" y="13970"/>
                </a:lnTo>
                <a:lnTo>
                  <a:pt x="147133" y="13970"/>
                </a:lnTo>
                <a:lnTo>
                  <a:pt x="145754" y="12700"/>
                </a:lnTo>
                <a:lnTo>
                  <a:pt x="144402" y="10160"/>
                </a:lnTo>
                <a:close/>
              </a:path>
            </a:pathLst>
          </a:custGeom>
          <a:solidFill>
            <a:srgbClr val="000000"/>
          </a:solidFill>
        </p:spPr>
        <p:txBody>
          <a:bodyPr wrap="square" lIns="0" tIns="0" rIns="0" bIns="0" rtlCol="0"/>
          <a:lstStyle/>
          <a:p>
            <a:endParaRPr/>
          </a:p>
        </p:txBody>
      </p:sp>
      <p:pic>
        <p:nvPicPr>
          <p:cNvPr id="73" name="object 73"/>
          <p:cNvPicPr/>
          <p:nvPr/>
        </p:nvPicPr>
        <p:blipFill>
          <a:blip r:embed="rId46" cstate="print"/>
          <a:stretch>
            <a:fillRect/>
          </a:stretch>
        </p:blipFill>
        <p:spPr>
          <a:xfrm>
            <a:off x="2761162" y="541528"/>
            <a:ext cx="161444" cy="272850"/>
          </a:xfrm>
          <a:prstGeom prst="rect">
            <a:avLst/>
          </a:prstGeom>
        </p:spPr>
      </p:pic>
      <p:pic>
        <p:nvPicPr>
          <p:cNvPr id="74" name="object 74"/>
          <p:cNvPicPr/>
          <p:nvPr/>
        </p:nvPicPr>
        <p:blipFill>
          <a:blip r:embed="rId47" cstate="print"/>
          <a:stretch>
            <a:fillRect/>
          </a:stretch>
        </p:blipFill>
        <p:spPr>
          <a:xfrm>
            <a:off x="3092323" y="604896"/>
            <a:ext cx="150616" cy="161191"/>
          </a:xfrm>
          <a:prstGeom prst="rect">
            <a:avLst/>
          </a:prstGeom>
        </p:spPr>
      </p:pic>
      <p:pic>
        <p:nvPicPr>
          <p:cNvPr id="75" name="object 75"/>
          <p:cNvPicPr/>
          <p:nvPr/>
        </p:nvPicPr>
        <p:blipFill>
          <a:blip r:embed="rId48" cstate="print"/>
          <a:stretch>
            <a:fillRect/>
          </a:stretch>
        </p:blipFill>
        <p:spPr>
          <a:xfrm>
            <a:off x="3795370" y="1721563"/>
            <a:ext cx="161393" cy="220338"/>
          </a:xfrm>
          <a:prstGeom prst="rect">
            <a:avLst/>
          </a:prstGeom>
        </p:spPr>
      </p:pic>
      <p:pic>
        <p:nvPicPr>
          <p:cNvPr id="76" name="object 76"/>
          <p:cNvPicPr/>
          <p:nvPr/>
        </p:nvPicPr>
        <p:blipFill>
          <a:blip r:embed="rId49" cstate="print"/>
          <a:stretch>
            <a:fillRect/>
          </a:stretch>
        </p:blipFill>
        <p:spPr>
          <a:xfrm>
            <a:off x="3773172" y="2140001"/>
            <a:ext cx="121461" cy="171450"/>
          </a:xfrm>
          <a:prstGeom prst="rect">
            <a:avLst/>
          </a:prstGeom>
        </p:spPr>
      </p:pic>
      <p:sp>
        <p:nvSpPr>
          <p:cNvPr id="77" name="object 77"/>
          <p:cNvSpPr/>
          <p:nvPr/>
        </p:nvSpPr>
        <p:spPr>
          <a:xfrm>
            <a:off x="3792592" y="2433281"/>
            <a:ext cx="45033" cy="240356"/>
          </a:xfrm>
          <a:custGeom>
            <a:avLst/>
            <a:gdLst/>
            <a:ahLst/>
            <a:cxnLst/>
            <a:rect l="l" t="t" r="r" b="b"/>
            <a:pathLst>
              <a:path w="52704" h="281305">
                <a:moveTo>
                  <a:pt x="2281" y="279586"/>
                </a:moveTo>
                <a:lnTo>
                  <a:pt x="3599" y="280903"/>
                </a:lnTo>
                <a:lnTo>
                  <a:pt x="11556" y="280903"/>
                </a:lnTo>
                <a:lnTo>
                  <a:pt x="9728" y="280828"/>
                </a:lnTo>
                <a:lnTo>
                  <a:pt x="5415" y="280572"/>
                </a:lnTo>
                <a:lnTo>
                  <a:pt x="2281" y="279586"/>
                </a:lnTo>
                <a:close/>
              </a:path>
              <a:path w="52704" h="281305">
                <a:moveTo>
                  <a:pt x="14598" y="272364"/>
                </a:moveTo>
                <a:lnTo>
                  <a:pt x="402" y="272364"/>
                </a:lnTo>
                <a:lnTo>
                  <a:pt x="373" y="276726"/>
                </a:lnTo>
                <a:lnTo>
                  <a:pt x="866" y="278172"/>
                </a:lnTo>
                <a:lnTo>
                  <a:pt x="2281" y="279586"/>
                </a:lnTo>
                <a:lnTo>
                  <a:pt x="5415" y="280572"/>
                </a:lnTo>
                <a:lnTo>
                  <a:pt x="9728" y="280828"/>
                </a:lnTo>
                <a:lnTo>
                  <a:pt x="11247" y="279925"/>
                </a:lnTo>
                <a:lnTo>
                  <a:pt x="12245" y="279257"/>
                </a:lnTo>
                <a:lnTo>
                  <a:pt x="13047" y="278521"/>
                </a:lnTo>
                <a:lnTo>
                  <a:pt x="14084" y="277282"/>
                </a:lnTo>
                <a:lnTo>
                  <a:pt x="14782" y="276295"/>
                </a:lnTo>
                <a:lnTo>
                  <a:pt x="14598" y="272364"/>
                </a:lnTo>
                <a:close/>
              </a:path>
              <a:path w="52704" h="281305">
                <a:moveTo>
                  <a:pt x="14782" y="276295"/>
                </a:moveTo>
                <a:lnTo>
                  <a:pt x="9728" y="280828"/>
                </a:lnTo>
                <a:lnTo>
                  <a:pt x="11631" y="280828"/>
                </a:lnTo>
                <a:lnTo>
                  <a:pt x="14782" y="277679"/>
                </a:lnTo>
                <a:lnTo>
                  <a:pt x="14782" y="276295"/>
                </a:lnTo>
                <a:close/>
              </a:path>
              <a:path w="52704" h="281305">
                <a:moveTo>
                  <a:pt x="866" y="278172"/>
                </a:moveTo>
                <a:lnTo>
                  <a:pt x="1236" y="279257"/>
                </a:lnTo>
                <a:lnTo>
                  <a:pt x="2281" y="279586"/>
                </a:lnTo>
                <a:lnTo>
                  <a:pt x="866" y="278172"/>
                </a:lnTo>
                <a:close/>
              </a:path>
              <a:path w="52704" h="281305">
                <a:moveTo>
                  <a:pt x="373" y="276726"/>
                </a:moveTo>
                <a:lnTo>
                  <a:pt x="373" y="277679"/>
                </a:lnTo>
                <a:lnTo>
                  <a:pt x="866" y="278172"/>
                </a:lnTo>
                <a:lnTo>
                  <a:pt x="373" y="276726"/>
                </a:lnTo>
                <a:close/>
              </a:path>
              <a:path w="52704" h="281305">
                <a:moveTo>
                  <a:pt x="373" y="272571"/>
                </a:moveTo>
                <a:lnTo>
                  <a:pt x="318" y="273471"/>
                </a:lnTo>
                <a:lnTo>
                  <a:pt x="0" y="275631"/>
                </a:lnTo>
                <a:lnTo>
                  <a:pt x="373" y="276726"/>
                </a:lnTo>
                <a:lnTo>
                  <a:pt x="373" y="272571"/>
                </a:lnTo>
                <a:close/>
              </a:path>
              <a:path w="52704" h="281305">
                <a:moveTo>
                  <a:pt x="34866" y="229072"/>
                </a:moveTo>
                <a:lnTo>
                  <a:pt x="30361" y="229791"/>
                </a:lnTo>
                <a:lnTo>
                  <a:pt x="22122" y="241184"/>
                </a:lnTo>
                <a:lnTo>
                  <a:pt x="21494" y="244066"/>
                </a:lnTo>
                <a:lnTo>
                  <a:pt x="19934" y="250648"/>
                </a:lnTo>
                <a:lnTo>
                  <a:pt x="19243" y="253339"/>
                </a:lnTo>
                <a:lnTo>
                  <a:pt x="18814" y="254808"/>
                </a:lnTo>
                <a:lnTo>
                  <a:pt x="16678" y="261757"/>
                </a:lnTo>
                <a:lnTo>
                  <a:pt x="16440" y="262671"/>
                </a:lnTo>
                <a:lnTo>
                  <a:pt x="15651" y="266301"/>
                </a:lnTo>
                <a:lnTo>
                  <a:pt x="14900" y="271664"/>
                </a:lnTo>
                <a:lnTo>
                  <a:pt x="14782" y="276295"/>
                </a:lnTo>
                <a:lnTo>
                  <a:pt x="15758" y="274915"/>
                </a:lnTo>
                <a:lnTo>
                  <a:pt x="20464" y="267799"/>
                </a:lnTo>
                <a:lnTo>
                  <a:pt x="22321" y="265252"/>
                </a:lnTo>
                <a:lnTo>
                  <a:pt x="26115" y="260206"/>
                </a:lnTo>
                <a:lnTo>
                  <a:pt x="31493" y="252818"/>
                </a:lnTo>
                <a:lnTo>
                  <a:pt x="42029" y="238246"/>
                </a:lnTo>
                <a:lnTo>
                  <a:pt x="41310" y="233742"/>
                </a:lnTo>
                <a:lnTo>
                  <a:pt x="34866" y="229072"/>
                </a:lnTo>
                <a:close/>
              </a:path>
              <a:path w="52704" h="281305">
                <a:moveTo>
                  <a:pt x="11638" y="266576"/>
                </a:moveTo>
                <a:lnTo>
                  <a:pt x="5491" y="266576"/>
                </a:lnTo>
                <a:lnTo>
                  <a:pt x="9740" y="266827"/>
                </a:lnTo>
                <a:lnTo>
                  <a:pt x="13230" y="268833"/>
                </a:lnTo>
                <a:lnTo>
                  <a:pt x="14352" y="271322"/>
                </a:lnTo>
                <a:lnTo>
                  <a:pt x="14598" y="272364"/>
                </a:lnTo>
                <a:lnTo>
                  <a:pt x="14687" y="274299"/>
                </a:lnTo>
                <a:lnTo>
                  <a:pt x="14782" y="269721"/>
                </a:lnTo>
                <a:lnTo>
                  <a:pt x="11638" y="266576"/>
                </a:lnTo>
                <a:close/>
              </a:path>
              <a:path w="52704" h="281305">
                <a:moveTo>
                  <a:pt x="14782" y="273123"/>
                </a:moveTo>
                <a:lnTo>
                  <a:pt x="14687" y="274299"/>
                </a:lnTo>
                <a:lnTo>
                  <a:pt x="14782" y="273123"/>
                </a:lnTo>
                <a:close/>
              </a:path>
              <a:path w="52704" h="281305">
                <a:moveTo>
                  <a:pt x="15624" y="266495"/>
                </a:moveTo>
                <a:lnTo>
                  <a:pt x="11556" y="266495"/>
                </a:lnTo>
                <a:lnTo>
                  <a:pt x="14782" y="269721"/>
                </a:lnTo>
                <a:lnTo>
                  <a:pt x="14782" y="273123"/>
                </a:lnTo>
                <a:lnTo>
                  <a:pt x="14900" y="271664"/>
                </a:lnTo>
                <a:lnTo>
                  <a:pt x="15624" y="266495"/>
                </a:lnTo>
                <a:close/>
              </a:path>
              <a:path w="52704" h="281305">
                <a:moveTo>
                  <a:pt x="650" y="269444"/>
                </a:moveTo>
                <a:lnTo>
                  <a:pt x="373" y="269721"/>
                </a:lnTo>
                <a:lnTo>
                  <a:pt x="373" y="272571"/>
                </a:lnTo>
                <a:lnTo>
                  <a:pt x="579" y="269952"/>
                </a:lnTo>
                <a:lnTo>
                  <a:pt x="650" y="269444"/>
                </a:lnTo>
                <a:close/>
              </a:path>
              <a:path w="52704" h="281305">
                <a:moveTo>
                  <a:pt x="4051" y="266495"/>
                </a:moveTo>
                <a:lnTo>
                  <a:pt x="3599" y="266495"/>
                </a:lnTo>
                <a:lnTo>
                  <a:pt x="650" y="269444"/>
                </a:lnTo>
                <a:lnTo>
                  <a:pt x="579" y="269952"/>
                </a:lnTo>
                <a:lnTo>
                  <a:pt x="400" y="272379"/>
                </a:lnTo>
                <a:lnTo>
                  <a:pt x="14598" y="272364"/>
                </a:lnTo>
                <a:lnTo>
                  <a:pt x="14352" y="271322"/>
                </a:lnTo>
                <a:lnTo>
                  <a:pt x="13230" y="268833"/>
                </a:lnTo>
                <a:lnTo>
                  <a:pt x="12948" y="268671"/>
                </a:lnTo>
                <a:lnTo>
                  <a:pt x="2515" y="268671"/>
                </a:lnTo>
                <a:lnTo>
                  <a:pt x="4051" y="266495"/>
                </a:lnTo>
                <a:close/>
              </a:path>
              <a:path w="52704" h="281305">
                <a:moveTo>
                  <a:pt x="36782" y="30225"/>
                </a:moveTo>
                <a:lnTo>
                  <a:pt x="36574" y="74576"/>
                </a:lnTo>
                <a:lnTo>
                  <a:pt x="32057" y="114072"/>
                </a:lnTo>
                <a:lnTo>
                  <a:pt x="28813" y="132567"/>
                </a:lnTo>
                <a:lnTo>
                  <a:pt x="27575" y="139961"/>
                </a:lnTo>
                <a:lnTo>
                  <a:pt x="20431" y="180085"/>
                </a:lnTo>
                <a:lnTo>
                  <a:pt x="14486" y="207430"/>
                </a:lnTo>
                <a:lnTo>
                  <a:pt x="10372" y="227429"/>
                </a:lnTo>
                <a:lnTo>
                  <a:pt x="3162" y="256640"/>
                </a:lnTo>
                <a:lnTo>
                  <a:pt x="2760" y="258014"/>
                </a:lnTo>
                <a:lnTo>
                  <a:pt x="2361" y="259603"/>
                </a:lnTo>
                <a:lnTo>
                  <a:pt x="1423" y="263925"/>
                </a:lnTo>
                <a:lnTo>
                  <a:pt x="650" y="269444"/>
                </a:lnTo>
                <a:lnTo>
                  <a:pt x="3599" y="266495"/>
                </a:lnTo>
                <a:lnTo>
                  <a:pt x="4051" y="266495"/>
                </a:lnTo>
                <a:lnTo>
                  <a:pt x="8611" y="259603"/>
                </a:lnTo>
                <a:lnTo>
                  <a:pt x="10137" y="257491"/>
                </a:lnTo>
                <a:lnTo>
                  <a:pt x="13662" y="252818"/>
                </a:lnTo>
                <a:lnTo>
                  <a:pt x="16400" y="249095"/>
                </a:lnTo>
                <a:lnTo>
                  <a:pt x="22122" y="241184"/>
                </a:lnTo>
                <a:lnTo>
                  <a:pt x="24594" y="229791"/>
                </a:lnTo>
                <a:lnTo>
                  <a:pt x="27785" y="214152"/>
                </a:lnTo>
                <a:lnTo>
                  <a:pt x="28991" y="208567"/>
                </a:lnTo>
                <a:lnTo>
                  <a:pt x="37127" y="169635"/>
                </a:lnTo>
                <a:lnTo>
                  <a:pt x="43012" y="135018"/>
                </a:lnTo>
                <a:lnTo>
                  <a:pt x="45653" y="120091"/>
                </a:lnTo>
                <a:lnTo>
                  <a:pt x="50778" y="80559"/>
                </a:lnTo>
                <a:lnTo>
                  <a:pt x="51272" y="53268"/>
                </a:lnTo>
                <a:lnTo>
                  <a:pt x="40982" y="53268"/>
                </a:lnTo>
                <a:lnTo>
                  <a:pt x="37757" y="50043"/>
                </a:lnTo>
                <a:lnTo>
                  <a:pt x="37718" y="38103"/>
                </a:lnTo>
                <a:lnTo>
                  <a:pt x="36968" y="32661"/>
                </a:lnTo>
                <a:lnTo>
                  <a:pt x="36851" y="31446"/>
                </a:lnTo>
                <a:lnTo>
                  <a:pt x="36782" y="30225"/>
                </a:lnTo>
                <a:close/>
              </a:path>
              <a:path w="52704" h="281305">
                <a:moveTo>
                  <a:pt x="19552" y="252134"/>
                </a:moveTo>
                <a:lnTo>
                  <a:pt x="14178" y="252134"/>
                </a:lnTo>
                <a:lnTo>
                  <a:pt x="10137" y="257491"/>
                </a:lnTo>
                <a:lnTo>
                  <a:pt x="8611" y="259603"/>
                </a:lnTo>
                <a:lnTo>
                  <a:pt x="3832" y="266827"/>
                </a:lnTo>
                <a:lnTo>
                  <a:pt x="2515" y="268671"/>
                </a:lnTo>
                <a:lnTo>
                  <a:pt x="2665" y="268498"/>
                </a:lnTo>
                <a:lnTo>
                  <a:pt x="3201" y="268003"/>
                </a:lnTo>
                <a:lnTo>
                  <a:pt x="4062" y="267435"/>
                </a:lnTo>
                <a:lnTo>
                  <a:pt x="5491" y="266576"/>
                </a:lnTo>
                <a:lnTo>
                  <a:pt x="11638" y="266576"/>
                </a:lnTo>
                <a:lnTo>
                  <a:pt x="15624" y="266495"/>
                </a:lnTo>
                <a:lnTo>
                  <a:pt x="15651" y="266301"/>
                </a:lnTo>
                <a:lnTo>
                  <a:pt x="16440" y="262671"/>
                </a:lnTo>
                <a:lnTo>
                  <a:pt x="16678" y="261757"/>
                </a:lnTo>
                <a:lnTo>
                  <a:pt x="18842" y="254717"/>
                </a:lnTo>
                <a:lnTo>
                  <a:pt x="19552" y="252134"/>
                </a:lnTo>
                <a:close/>
              </a:path>
              <a:path w="52704" h="281305">
                <a:moveTo>
                  <a:pt x="5491" y="266576"/>
                </a:moveTo>
                <a:lnTo>
                  <a:pt x="4062" y="267435"/>
                </a:lnTo>
                <a:lnTo>
                  <a:pt x="3201" y="268003"/>
                </a:lnTo>
                <a:lnTo>
                  <a:pt x="2665" y="268498"/>
                </a:lnTo>
                <a:lnTo>
                  <a:pt x="2515" y="268671"/>
                </a:lnTo>
                <a:lnTo>
                  <a:pt x="12948" y="268671"/>
                </a:lnTo>
                <a:lnTo>
                  <a:pt x="9740" y="266827"/>
                </a:lnTo>
                <a:lnTo>
                  <a:pt x="5491" y="266576"/>
                </a:lnTo>
                <a:close/>
              </a:path>
              <a:path w="52704" h="281305">
                <a:moveTo>
                  <a:pt x="22122" y="241184"/>
                </a:moveTo>
                <a:lnTo>
                  <a:pt x="16400" y="249095"/>
                </a:lnTo>
                <a:lnTo>
                  <a:pt x="13662" y="252818"/>
                </a:lnTo>
                <a:lnTo>
                  <a:pt x="14178" y="252134"/>
                </a:lnTo>
                <a:lnTo>
                  <a:pt x="19552" y="252134"/>
                </a:lnTo>
                <a:lnTo>
                  <a:pt x="20308" y="249095"/>
                </a:lnTo>
                <a:lnTo>
                  <a:pt x="21494" y="244066"/>
                </a:lnTo>
                <a:lnTo>
                  <a:pt x="22122" y="241184"/>
                </a:lnTo>
                <a:close/>
              </a:path>
              <a:path w="52704" h="281305">
                <a:moveTo>
                  <a:pt x="36778" y="13584"/>
                </a:moveTo>
                <a:lnTo>
                  <a:pt x="36851" y="31446"/>
                </a:lnTo>
                <a:lnTo>
                  <a:pt x="37019" y="33087"/>
                </a:lnTo>
                <a:lnTo>
                  <a:pt x="37718" y="38103"/>
                </a:lnTo>
                <a:lnTo>
                  <a:pt x="37757" y="50043"/>
                </a:lnTo>
                <a:lnTo>
                  <a:pt x="40982" y="53268"/>
                </a:lnTo>
                <a:lnTo>
                  <a:pt x="48940" y="53268"/>
                </a:lnTo>
                <a:lnTo>
                  <a:pt x="51263" y="50945"/>
                </a:lnTo>
                <a:lnTo>
                  <a:pt x="51186" y="29725"/>
                </a:lnTo>
                <a:lnTo>
                  <a:pt x="51186" y="16809"/>
                </a:lnTo>
                <a:lnTo>
                  <a:pt x="40003" y="16809"/>
                </a:lnTo>
                <a:lnTo>
                  <a:pt x="36778" y="13584"/>
                </a:lnTo>
                <a:close/>
              </a:path>
              <a:path w="52704" h="281305">
                <a:moveTo>
                  <a:pt x="51263" y="50945"/>
                </a:moveTo>
                <a:lnTo>
                  <a:pt x="48940" y="53268"/>
                </a:lnTo>
                <a:lnTo>
                  <a:pt x="51272" y="53268"/>
                </a:lnTo>
                <a:lnTo>
                  <a:pt x="51263" y="50945"/>
                </a:lnTo>
                <a:close/>
              </a:path>
              <a:path w="52704" h="281305">
                <a:moveTo>
                  <a:pt x="51186" y="29725"/>
                </a:moveTo>
                <a:lnTo>
                  <a:pt x="51263" y="50945"/>
                </a:lnTo>
                <a:lnTo>
                  <a:pt x="52165" y="50043"/>
                </a:lnTo>
                <a:lnTo>
                  <a:pt x="52072" y="36733"/>
                </a:lnTo>
                <a:lnTo>
                  <a:pt x="51339" y="31446"/>
                </a:lnTo>
                <a:lnTo>
                  <a:pt x="51214" y="30225"/>
                </a:lnTo>
                <a:lnTo>
                  <a:pt x="51186" y="29725"/>
                </a:lnTo>
                <a:close/>
              </a:path>
              <a:path w="52704" h="281305">
                <a:moveTo>
                  <a:pt x="51186" y="0"/>
                </a:moveTo>
                <a:lnTo>
                  <a:pt x="36777" y="0"/>
                </a:lnTo>
                <a:lnTo>
                  <a:pt x="36782" y="30225"/>
                </a:lnTo>
                <a:lnTo>
                  <a:pt x="36777" y="5626"/>
                </a:lnTo>
                <a:lnTo>
                  <a:pt x="40003" y="2401"/>
                </a:lnTo>
                <a:lnTo>
                  <a:pt x="51186" y="2401"/>
                </a:lnTo>
                <a:lnTo>
                  <a:pt x="51186" y="0"/>
                </a:lnTo>
                <a:close/>
              </a:path>
              <a:path w="52704" h="281305">
                <a:moveTo>
                  <a:pt x="47961" y="2401"/>
                </a:moveTo>
                <a:lnTo>
                  <a:pt x="40003" y="2401"/>
                </a:lnTo>
                <a:lnTo>
                  <a:pt x="36777" y="5626"/>
                </a:lnTo>
                <a:lnTo>
                  <a:pt x="36778" y="13584"/>
                </a:lnTo>
                <a:lnTo>
                  <a:pt x="40003" y="16809"/>
                </a:lnTo>
                <a:lnTo>
                  <a:pt x="47961" y="16809"/>
                </a:lnTo>
                <a:lnTo>
                  <a:pt x="51185" y="13584"/>
                </a:lnTo>
                <a:lnTo>
                  <a:pt x="51186" y="5626"/>
                </a:lnTo>
                <a:lnTo>
                  <a:pt x="47961" y="2401"/>
                </a:lnTo>
                <a:close/>
              </a:path>
              <a:path w="52704" h="281305">
                <a:moveTo>
                  <a:pt x="51186" y="13583"/>
                </a:moveTo>
                <a:lnTo>
                  <a:pt x="47961" y="16809"/>
                </a:lnTo>
                <a:lnTo>
                  <a:pt x="51186" y="16809"/>
                </a:lnTo>
                <a:lnTo>
                  <a:pt x="51186" y="13583"/>
                </a:lnTo>
                <a:close/>
              </a:path>
              <a:path w="52704" h="281305">
                <a:moveTo>
                  <a:pt x="51186" y="2401"/>
                </a:moveTo>
                <a:lnTo>
                  <a:pt x="47961" y="2401"/>
                </a:lnTo>
                <a:lnTo>
                  <a:pt x="51186" y="5626"/>
                </a:lnTo>
                <a:lnTo>
                  <a:pt x="51186" y="2401"/>
                </a:lnTo>
                <a:close/>
              </a:path>
            </a:pathLst>
          </a:custGeom>
          <a:solidFill>
            <a:srgbClr val="000000"/>
          </a:solidFill>
        </p:spPr>
        <p:txBody>
          <a:bodyPr wrap="square" lIns="0" tIns="0" rIns="0" bIns="0" rtlCol="0"/>
          <a:lstStyle/>
          <a:p>
            <a:endParaRPr/>
          </a:p>
        </p:txBody>
      </p:sp>
      <p:pic>
        <p:nvPicPr>
          <p:cNvPr id="78" name="object 78"/>
          <p:cNvPicPr/>
          <p:nvPr/>
        </p:nvPicPr>
        <p:blipFill>
          <a:blip r:embed="rId50" cstate="print"/>
          <a:stretch>
            <a:fillRect/>
          </a:stretch>
        </p:blipFill>
        <p:spPr>
          <a:xfrm>
            <a:off x="3396334" y="570164"/>
            <a:ext cx="198589" cy="247408"/>
          </a:xfrm>
          <a:prstGeom prst="rect">
            <a:avLst/>
          </a:prstGeom>
        </p:spPr>
      </p:pic>
      <p:pic>
        <p:nvPicPr>
          <p:cNvPr id="79" name="object 79"/>
          <p:cNvPicPr/>
          <p:nvPr/>
        </p:nvPicPr>
        <p:blipFill>
          <a:blip r:embed="rId51" cstate="print"/>
          <a:stretch>
            <a:fillRect/>
          </a:stretch>
        </p:blipFill>
        <p:spPr>
          <a:xfrm>
            <a:off x="4174180" y="1754186"/>
            <a:ext cx="118048" cy="209105"/>
          </a:xfrm>
          <a:prstGeom prst="rect">
            <a:avLst/>
          </a:prstGeom>
        </p:spPr>
      </p:pic>
      <p:pic>
        <p:nvPicPr>
          <p:cNvPr id="80" name="object 80"/>
          <p:cNvPicPr/>
          <p:nvPr/>
        </p:nvPicPr>
        <p:blipFill>
          <a:blip r:embed="rId52" cstate="print"/>
          <a:stretch>
            <a:fillRect/>
          </a:stretch>
        </p:blipFill>
        <p:spPr>
          <a:xfrm>
            <a:off x="4157753" y="2120389"/>
            <a:ext cx="126485" cy="158428"/>
          </a:xfrm>
          <a:prstGeom prst="rect">
            <a:avLst/>
          </a:prstGeom>
        </p:spPr>
      </p:pic>
      <p:sp>
        <p:nvSpPr>
          <p:cNvPr id="81" name="object 81"/>
          <p:cNvSpPr/>
          <p:nvPr/>
        </p:nvSpPr>
        <p:spPr>
          <a:xfrm>
            <a:off x="4176767" y="2411515"/>
            <a:ext cx="42863" cy="253377"/>
          </a:xfrm>
          <a:custGeom>
            <a:avLst/>
            <a:gdLst/>
            <a:ahLst/>
            <a:cxnLst/>
            <a:rect l="l" t="t" r="r" b="b"/>
            <a:pathLst>
              <a:path w="50164" h="296544">
                <a:moveTo>
                  <a:pt x="0" y="290532"/>
                </a:moveTo>
                <a:lnTo>
                  <a:pt x="0" y="296160"/>
                </a:lnTo>
                <a:lnTo>
                  <a:pt x="14408" y="296160"/>
                </a:lnTo>
                <a:lnTo>
                  <a:pt x="14405" y="293758"/>
                </a:lnTo>
                <a:lnTo>
                  <a:pt x="3224" y="293758"/>
                </a:lnTo>
                <a:lnTo>
                  <a:pt x="0" y="290532"/>
                </a:lnTo>
                <a:close/>
              </a:path>
              <a:path w="50164" h="296544">
                <a:moveTo>
                  <a:pt x="11182" y="279350"/>
                </a:moveTo>
                <a:lnTo>
                  <a:pt x="3224" y="279350"/>
                </a:lnTo>
                <a:lnTo>
                  <a:pt x="13" y="282561"/>
                </a:lnTo>
                <a:lnTo>
                  <a:pt x="5" y="290538"/>
                </a:lnTo>
                <a:lnTo>
                  <a:pt x="3224" y="293758"/>
                </a:lnTo>
                <a:lnTo>
                  <a:pt x="11182" y="293758"/>
                </a:lnTo>
                <a:lnTo>
                  <a:pt x="14402" y="290538"/>
                </a:lnTo>
                <a:lnTo>
                  <a:pt x="14395" y="282561"/>
                </a:lnTo>
                <a:lnTo>
                  <a:pt x="11182" y="279350"/>
                </a:lnTo>
                <a:close/>
              </a:path>
              <a:path w="50164" h="296544">
                <a:moveTo>
                  <a:pt x="14402" y="290538"/>
                </a:moveTo>
                <a:lnTo>
                  <a:pt x="11182" y="293758"/>
                </a:lnTo>
                <a:lnTo>
                  <a:pt x="14405" y="293758"/>
                </a:lnTo>
                <a:lnTo>
                  <a:pt x="14402" y="290538"/>
                </a:lnTo>
                <a:close/>
              </a:path>
              <a:path w="50164" h="296544">
                <a:moveTo>
                  <a:pt x="34591" y="48740"/>
                </a:moveTo>
                <a:lnTo>
                  <a:pt x="32023" y="48740"/>
                </a:lnTo>
                <a:lnTo>
                  <a:pt x="29194" y="63578"/>
                </a:lnTo>
                <a:lnTo>
                  <a:pt x="28541" y="66788"/>
                </a:lnTo>
                <a:lnTo>
                  <a:pt x="25803" y="79644"/>
                </a:lnTo>
                <a:lnTo>
                  <a:pt x="25220" y="82461"/>
                </a:lnTo>
                <a:lnTo>
                  <a:pt x="23905" y="89291"/>
                </a:lnTo>
                <a:lnTo>
                  <a:pt x="20313" y="109641"/>
                </a:lnTo>
                <a:lnTo>
                  <a:pt x="18915" y="117030"/>
                </a:lnTo>
                <a:lnTo>
                  <a:pt x="9062" y="177534"/>
                </a:lnTo>
                <a:lnTo>
                  <a:pt x="6325" y="201761"/>
                </a:lnTo>
                <a:lnTo>
                  <a:pt x="4968" y="212603"/>
                </a:lnTo>
                <a:lnTo>
                  <a:pt x="396" y="260019"/>
                </a:lnTo>
                <a:lnTo>
                  <a:pt x="0" y="282575"/>
                </a:lnTo>
                <a:lnTo>
                  <a:pt x="26" y="277519"/>
                </a:lnTo>
                <a:lnTo>
                  <a:pt x="419" y="274073"/>
                </a:lnTo>
                <a:lnTo>
                  <a:pt x="2015" y="266192"/>
                </a:lnTo>
                <a:lnTo>
                  <a:pt x="3324" y="260367"/>
                </a:lnTo>
                <a:lnTo>
                  <a:pt x="4060" y="257055"/>
                </a:lnTo>
                <a:lnTo>
                  <a:pt x="5274" y="251065"/>
                </a:lnTo>
                <a:lnTo>
                  <a:pt x="10970" y="220091"/>
                </a:lnTo>
                <a:lnTo>
                  <a:pt x="14732" y="217510"/>
                </a:lnTo>
                <a:lnTo>
                  <a:pt x="18837" y="217510"/>
                </a:lnTo>
                <a:lnTo>
                  <a:pt x="20069" y="208137"/>
                </a:lnTo>
                <a:lnTo>
                  <a:pt x="20638" y="203426"/>
                </a:lnTo>
                <a:lnTo>
                  <a:pt x="22856" y="183483"/>
                </a:lnTo>
                <a:lnTo>
                  <a:pt x="25488" y="162247"/>
                </a:lnTo>
                <a:lnTo>
                  <a:pt x="33049" y="119834"/>
                </a:lnTo>
                <a:lnTo>
                  <a:pt x="34488" y="112229"/>
                </a:lnTo>
                <a:lnTo>
                  <a:pt x="37451" y="95363"/>
                </a:lnTo>
                <a:lnTo>
                  <a:pt x="38073" y="91917"/>
                </a:lnTo>
                <a:lnTo>
                  <a:pt x="39347" y="85303"/>
                </a:lnTo>
                <a:lnTo>
                  <a:pt x="42659" y="69676"/>
                </a:lnTo>
                <a:lnTo>
                  <a:pt x="43332" y="66362"/>
                </a:lnTo>
                <a:lnTo>
                  <a:pt x="44423" y="60529"/>
                </a:lnTo>
                <a:lnTo>
                  <a:pt x="45582" y="54522"/>
                </a:lnTo>
                <a:lnTo>
                  <a:pt x="45312" y="54522"/>
                </a:lnTo>
                <a:lnTo>
                  <a:pt x="37384" y="53830"/>
                </a:lnTo>
                <a:lnTo>
                  <a:pt x="34452" y="50336"/>
                </a:lnTo>
                <a:lnTo>
                  <a:pt x="34591" y="48740"/>
                </a:lnTo>
                <a:close/>
              </a:path>
              <a:path w="50164" h="296544">
                <a:moveTo>
                  <a:pt x="14408" y="278485"/>
                </a:moveTo>
                <a:lnTo>
                  <a:pt x="14408" y="282575"/>
                </a:lnTo>
                <a:lnTo>
                  <a:pt x="14408" y="278485"/>
                </a:lnTo>
                <a:close/>
              </a:path>
              <a:path w="50164" h="296544">
                <a:moveTo>
                  <a:pt x="14886" y="258970"/>
                </a:moveTo>
                <a:lnTo>
                  <a:pt x="3638" y="258970"/>
                </a:lnTo>
                <a:lnTo>
                  <a:pt x="1899" y="266725"/>
                </a:lnTo>
                <a:lnTo>
                  <a:pt x="419" y="274073"/>
                </a:lnTo>
                <a:lnTo>
                  <a:pt x="26" y="277519"/>
                </a:lnTo>
                <a:lnTo>
                  <a:pt x="11" y="282563"/>
                </a:lnTo>
                <a:lnTo>
                  <a:pt x="3224" y="279350"/>
                </a:lnTo>
                <a:lnTo>
                  <a:pt x="14392" y="279350"/>
                </a:lnTo>
                <a:lnTo>
                  <a:pt x="14514" y="266725"/>
                </a:lnTo>
                <a:lnTo>
                  <a:pt x="14820" y="260019"/>
                </a:lnTo>
                <a:lnTo>
                  <a:pt x="14886" y="258970"/>
                </a:lnTo>
                <a:close/>
              </a:path>
              <a:path w="50164" h="296544">
                <a:moveTo>
                  <a:pt x="14392" y="279350"/>
                </a:moveTo>
                <a:lnTo>
                  <a:pt x="11182" y="279350"/>
                </a:lnTo>
                <a:lnTo>
                  <a:pt x="14395" y="282561"/>
                </a:lnTo>
                <a:lnTo>
                  <a:pt x="14392" y="279350"/>
                </a:lnTo>
                <a:close/>
              </a:path>
              <a:path w="50164" h="296544">
                <a:moveTo>
                  <a:pt x="14408" y="278140"/>
                </a:moveTo>
                <a:lnTo>
                  <a:pt x="14391" y="278485"/>
                </a:lnTo>
                <a:lnTo>
                  <a:pt x="14408" y="278140"/>
                </a:lnTo>
                <a:close/>
              </a:path>
              <a:path w="50164" h="296544">
                <a:moveTo>
                  <a:pt x="14408" y="278464"/>
                </a:moveTo>
                <a:close/>
              </a:path>
              <a:path w="50164" h="296544">
                <a:moveTo>
                  <a:pt x="14446" y="278140"/>
                </a:moveTo>
                <a:lnTo>
                  <a:pt x="14408" y="278464"/>
                </a:lnTo>
                <a:lnTo>
                  <a:pt x="14446" y="278140"/>
                </a:lnTo>
                <a:close/>
              </a:path>
              <a:path w="50164" h="296544">
                <a:moveTo>
                  <a:pt x="18738" y="218257"/>
                </a:moveTo>
                <a:lnTo>
                  <a:pt x="14820" y="260019"/>
                </a:lnTo>
                <a:lnTo>
                  <a:pt x="14390" y="278140"/>
                </a:lnTo>
                <a:lnTo>
                  <a:pt x="14655" y="276362"/>
                </a:lnTo>
                <a:lnTo>
                  <a:pt x="16207" y="268693"/>
                </a:lnTo>
                <a:lnTo>
                  <a:pt x="17369" y="263570"/>
                </a:lnTo>
                <a:lnTo>
                  <a:pt x="18373" y="258970"/>
                </a:lnTo>
                <a:lnTo>
                  <a:pt x="19422" y="253795"/>
                </a:lnTo>
                <a:lnTo>
                  <a:pt x="25135" y="222728"/>
                </a:lnTo>
                <a:lnTo>
                  <a:pt x="22555" y="218968"/>
                </a:lnTo>
                <a:lnTo>
                  <a:pt x="18738" y="218257"/>
                </a:lnTo>
                <a:close/>
              </a:path>
              <a:path w="50164" h="296544">
                <a:moveTo>
                  <a:pt x="14732" y="217510"/>
                </a:moveTo>
                <a:lnTo>
                  <a:pt x="10970" y="220091"/>
                </a:lnTo>
                <a:lnTo>
                  <a:pt x="5274" y="251065"/>
                </a:lnTo>
                <a:lnTo>
                  <a:pt x="4060" y="257055"/>
                </a:lnTo>
                <a:lnTo>
                  <a:pt x="3319" y="260367"/>
                </a:lnTo>
                <a:lnTo>
                  <a:pt x="3638" y="258970"/>
                </a:lnTo>
                <a:lnTo>
                  <a:pt x="14886" y="258970"/>
                </a:lnTo>
                <a:lnTo>
                  <a:pt x="15697" y="246066"/>
                </a:lnTo>
                <a:lnTo>
                  <a:pt x="16162" y="240130"/>
                </a:lnTo>
                <a:lnTo>
                  <a:pt x="17259" y="229508"/>
                </a:lnTo>
                <a:lnTo>
                  <a:pt x="18738" y="218257"/>
                </a:lnTo>
                <a:lnTo>
                  <a:pt x="14732" y="217510"/>
                </a:lnTo>
                <a:close/>
              </a:path>
              <a:path w="50164" h="296544">
                <a:moveTo>
                  <a:pt x="18837" y="217510"/>
                </a:moveTo>
                <a:lnTo>
                  <a:pt x="14732" y="217510"/>
                </a:lnTo>
                <a:lnTo>
                  <a:pt x="18738" y="218257"/>
                </a:lnTo>
                <a:lnTo>
                  <a:pt x="18837" y="217510"/>
                </a:lnTo>
                <a:close/>
              </a:path>
              <a:path w="50164" h="296544">
                <a:moveTo>
                  <a:pt x="35590" y="13588"/>
                </a:moveTo>
                <a:lnTo>
                  <a:pt x="35536" y="38657"/>
                </a:lnTo>
                <a:lnTo>
                  <a:pt x="34452" y="50336"/>
                </a:lnTo>
                <a:lnTo>
                  <a:pt x="37384" y="53830"/>
                </a:lnTo>
                <a:lnTo>
                  <a:pt x="45312" y="54522"/>
                </a:lnTo>
                <a:lnTo>
                  <a:pt x="45634" y="54252"/>
                </a:lnTo>
                <a:lnTo>
                  <a:pt x="48563" y="38657"/>
                </a:lnTo>
                <a:lnTo>
                  <a:pt x="49545" y="32349"/>
                </a:lnTo>
                <a:lnTo>
                  <a:pt x="49970" y="27268"/>
                </a:lnTo>
                <a:lnTo>
                  <a:pt x="49985" y="16809"/>
                </a:lnTo>
                <a:lnTo>
                  <a:pt x="38812" y="16809"/>
                </a:lnTo>
                <a:lnTo>
                  <a:pt x="35590" y="13588"/>
                </a:lnTo>
                <a:close/>
              </a:path>
              <a:path w="50164" h="296544">
                <a:moveTo>
                  <a:pt x="45634" y="54252"/>
                </a:moveTo>
                <a:lnTo>
                  <a:pt x="45312" y="54522"/>
                </a:lnTo>
                <a:lnTo>
                  <a:pt x="45582" y="54522"/>
                </a:lnTo>
                <a:lnTo>
                  <a:pt x="45634" y="54252"/>
                </a:lnTo>
                <a:close/>
              </a:path>
              <a:path w="50164" h="296544">
                <a:moveTo>
                  <a:pt x="48815" y="51484"/>
                </a:moveTo>
                <a:lnTo>
                  <a:pt x="46168" y="51484"/>
                </a:lnTo>
                <a:lnTo>
                  <a:pt x="45634" y="54252"/>
                </a:lnTo>
                <a:lnTo>
                  <a:pt x="48780" y="51611"/>
                </a:lnTo>
                <a:lnTo>
                  <a:pt x="48815" y="51484"/>
                </a:lnTo>
                <a:close/>
              </a:path>
              <a:path w="50164" h="296544">
                <a:moveTo>
                  <a:pt x="49996" y="13585"/>
                </a:moveTo>
                <a:lnTo>
                  <a:pt x="49970" y="27268"/>
                </a:lnTo>
                <a:lnTo>
                  <a:pt x="49545" y="32349"/>
                </a:lnTo>
                <a:lnTo>
                  <a:pt x="48529" y="38839"/>
                </a:lnTo>
                <a:lnTo>
                  <a:pt x="46155" y="51551"/>
                </a:lnTo>
                <a:lnTo>
                  <a:pt x="48815" y="51484"/>
                </a:lnTo>
                <a:lnTo>
                  <a:pt x="49276" y="46372"/>
                </a:lnTo>
                <a:lnTo>
                  <a:pt x="49778" y="41310"/>
                </a:lnTo>
                <a:lnTo>
                  <a:pt x="49907" y="39837"/>
                </a:lnTo>
                <a:lnTo>
                  <a:pt x="49958" y="38657"/>
                </a:lnTo>
                <a:lnTo>
                  <a:pt x="49996" y="13585"/>
                </a:lnTo>
                <a:close/>
              </a:path>
              <a:path w="50164" h="296544">
                <a:moveTo>
                  <a:pt x="35586" y="13585"/>
                </a:moveTo>
                <a:lnTo>
                  <a:pt x="31991" y="48903"/>
                </a:lnTo>
                <a:lnTo>
                  <a:pt x="32023" y="48740"/>
                </a:lnTo>
                <a:lnTo>
                  <a:pt x="34591" y="48740"/>
                </a:lnTo>
                <a:lnTo>
                  <a:pt x="34798" y="46372"/>
                </a:lnTo>
                <a:lnTo>
                  <a:pt x="35536" y="38657"/>
                </a:lnTo>
                <a:lnTo>
                  <a:pt x="35586" y="13585"/>
                </a:lnTo>
                <a:close/>
              </a:path>
              <a:path w="50164" h="296544">
                <a:moveTo>
                  <a:pt x="46770" y="2401"/>
                </a:moveTo>
                <a:lnTo>
                  <a:pt x="38812" y="2401"/>
                </a:lnTo>
                <a:lnTo>
                  <a:pt x="35588" y="5625"/>
                </a:lnTo>
                <a:lnTo>
                  <a:pt x="35592" y="13590"/>
                </a:lnTo>
                <a:lnTo>
                  <a:pt x="38812" y="16809"/>
                </a:lnTo>
                <a:lnTo>
                  <a:pt x="46770" y="16809"/>
                </a:lnTo>
                <a:lnTo>
                  <a:pt x="49990" y="13590"/>
                </a:lnTo>
                <a:lnTo>
                  <a:pt x="49994" y="5625"/>
                </a:lnTo>
                <a:lnTo>
                  <a:pt x="46770" y="2401"/>
                </a:lnTo>
                <a:close/>
              </a:path>
              <a:path w="50164" h="296544">
                <a:moveTo>
                  <a:pt x="49990" y="13590"/>
                </a:moveTo>
                <a:lnTo>
                  <a:pt x="46770" y="16809"/>
                </a:lnTo>
                <a:lnTo>
                  <a:pt x="49985" y="16809"/>
                </a:lnTo>
                <a:lnTo>
                  <a:pt x="49990" y="13590"/>
                </a:lnTo>
                <a:close/>
              </a:path>
              <a:path w="50164" h="296544">
                <a:moveTo>
                  <a:pt x="49996" y="2401"/>
                </a:moveTo>
                <a:lnTo>
                  <a:pt x="46770" y="2401"/>
                </a:lnTo>
                <a:lnTo>
                  <a:pt x="49996" y="5627"/>
                </a:lnTo>
                <a:lnTo>
                  <a:pt x="49996" y="2401"/>
                </a:lnTo>
                <a:close/>
              </a:path>
              <a:path w="50164" h="296544">
                <a:moveTo>
                  <a:pt x="49996" y="0"/>
                </a:moveTo>
                <a:lnTo>
                  <a:pt x="35586" y="0"/>
                </a:lnTo>
                <a:lnTo>
                  <a:pt x="35588" y="5625"/>
                </a:lnTo>
                <a:lnTo>
                  <a:pt x="38812" y="2401"/>
                </a:lnTo>
                <a:lnTo>
                  <a:pt x="49996" y="2401"/>
                </a:lnTo>
                <a:lnTo>
                  <a:pt x="49996" y="0"/>
                </a:lnTo>
                <a:close/>
              </a:path>
            </a:pathLst>
          </a:custGeom>
          <a:solidFill>
            <a:srgbClr val="000000"/>
          </a:solidFill>
        </p:spPr>
        <p:txBody>
          <a:bodyPr wrap="square" lIns="0" tIns="0" rIns="0" bIns="0" rtlCol="0"/>
          <a:lstStyle/>
          <a:p>
            <a:endParaRPr/>
          </a:p>
        </p:txBody>
      </p:sp>
      <p:pic>
        <p:nvPicPr>
          <p:cNvPr id="82" name="object 82"/>
          <p:cNvPicPr/>
          <p:nvPr/>
        </p:nvPicPr>
        <p:blipFill>
          <a:blip r:embed="rId53" cstate="print"/>
          <a:stretch>
            <a:fillRect/>
          </a:stretch>
        </p:blipFill>
        <p:spPr>
          <a:xfrm>
            <a:off x="3707656" y="556364"/>
            <a:ext cx="179246" cy="232216"/>
          </a:xfrm>
          <a:prstGeom prst="rect">
            <a:avLst/>
          </a:prstGeom>
        </p:spPr>
      </p:pic>
      <p:pic>
        <p:nvPicPr>
          <p:cNvPr id="83" name="object 83"/>
          <p:cNvPicPr/>
          <p:nvPr/>
        </p:nvPicPr>
        <p:blipFill>
          <a:blip r:embed="rId54" cstate="print"/>
          <a:stretch>
            <a:fillRect/>
          </a:stretch>
        </p:blipFill>
        <p:spPr>
          <a:xfrm>
            <a:off x="4537328" y="2104878"/>
            <a:ext cx="128811" cy="211600"/>
          </a:xfrm>
          <a:prstGeom prst="rect">
            <a:avLst/>
          </a:prstGeom>
        </p:spPr>
      </p:pic>
      <p:pic>
        <p:nvPicPr>
          <p:cNvPr id="84" name="object 84"/>
          <p:cNvPicPr/>
          <p:nvPr/>
        </p:nvPicPr>
        <p:blipFill>
          <a:blip r:embed="rId55" cstate="print"/>
          <a:stretch>
            <a:fillRect/>
          </a:stretch>
        </p:blipFill>
        <p:spPr>
          <a:xfrm>
            <a:off x="4586213" y="1766040"/>
            <a:ext cx="118886" cy="198578"/>
          </a:xfrm>
          <a:prstGeom prst="rect">
            <a:avLst/>
          </a:prstGeom>
        </p:spPr>
      </p:pic>
      <p:sp>
        <p:nvSpPr>
          <p:cNvPr id="85" name="object 85"/>
          <p:cNvSpPr/>
          <p:nvPr/>
        </p:nvSpPr>
        <p:spPr>
          <a:xfrm>
            <a:off x="4573493" y="2462889"/>
            <a:ext cx="23873" cy="185557"/>
          </a:xfrm>
          <a:custGeom>
            <a:avLst/>
            <a:gdLst/>
            <a:ahLst/>
            <a:cxnLst/>
            <a:rect l="l" t="t" r="r" b="b"/>
            <a:pathLst>
              <a:path w="27939" h="217169">
                <a:moveTo>
                  <a:pt x="116" y="210343"/>
                </a:moveTo>
                <a:lnTo>
                  <a:pt x="116" y="213343"/>
                </a:lnTo>
                <a:lnTo>
                  <a:pt x="3342" y="216569"/>
                </a:lnTo>
                <a:lnTo>
                  <a:pt x="11300" y="216569"/>
                </a:lnTo>
                <a:lnTo>
                  <a:pt x="6240" y="216488"/>
                </a:lnTo>
                <a:lnTo>
                  <a:pt x="1141" y="213807"/>
                </a:lnTo>
                <a:lnTo>
                  <a:pt x="149" y="210605"/>
                </a:lnTo>
                <a:lnTo>
                  <a:pt x="116" y="210343"/>
                </a:lnTo>
                <a:close/>
              </a:path>
              <a:path w="27939" h="217169">
                <a:moveTo>
                  <a:pt x="1454" y="204049"/>
                </a:moveTo>
                <a:lnTo>
                  <a:pt x="135" y="205367"/>
                </a:lnTo>
                <a:lnTo>
                  <a:pt x="149" y="210605"/>
                </a:lnTo>
                <a:lnTo>
                  <a:pt x="1141" y="213807"/>
                </a:lnTo>
                <a:lnTo>
                  <a:pt x="6240" y="216488"/>
                </a:lnTo>
                <a:lnTo>
                  <a:pt x="13064" y="214585"/>
                </a:lnTo>
                <a:lnTo>
                  <a:pt x="13647" y="212902"/>
                </a:lnTo>
                <a:lnTo>
                  <a:pt x="14127" y="211975"/>
                </a:lnTo>
                <a:lnTo>
                  <a:pt x="14499" y="210968"/>
                </a:lnTo>
                <a:lnTo>
                  <a:pt x="14398" y="208456"/>
                </a:lnTo>
                <a:lnTo>
                  <a:pt x="14324" y="207825"/>
                </a:lnTo>
                <a:lnTo>
                  <a:pt x="13914" y="206477"/>
                </a:lnTo>
                <a:lnTo>
                  <a:pt x="798" y="206477"/>
                </a:lnTo>
                <a:lnTo>
                  <a:pt x="1454" y="204049"/>
                </a:lnTo>
                <a:close/>
              </a:path>
              <a:path w="27939" h="217169">
                <a:moveTo>
                  <a:pt x="14525" y="210879"/>
                </a:moveTo>
                <a:lnTo>
                  <a:pt x="14127" y="211975"/>
                </a:lnTo>
                <a:lnTo>
                  <a:pt x="13647" y="212902"/>
                </a:lnTo>
                <a:lnTo>
                  <a:pt x="13064" y="214585"/>
                </a:lnTo>
                <a:lnTo>
                  <a:pt x="6240" y="216488"/>
                </a:lnTo>
                <a:lnTo>
                  <a:pt x="11381" y="216488"/>
                </a:lnTo>
                <a:lnTo>
                  <a:pt x="14525" y="213343"/>
                </a:lnTo>
                <a:lnTo>
                  <a:pt x="14525" y="210879"/>
                </a:lnTo>
                <a:close/>
              </a:path>
              <a:path w="27939" h="217169">
                <a:moveTo>
                  <a:pt x="17491" y="164541"/>
                </a:moveTo>
                <a:lnTo>
                  <a:pt x="16916" y="171758"/>
                </a:lnTo>
                <a:lnTo>
                  <a:pt x="16658" y="173934"/>
                </a:lnTo>
                <a:lnTo>
                  <a:pt x="15474" y="182791"/>
                </a:lnTo>
                <a:lnTo>
                  <a:pt x="14900" y="188954"/>
                </a:lnTo>
                <a:lnTo>
                  <a:pt x="14632" y="192793"/>
                </a:lnTo>
                <a:lnTo>
                  <a:pt x="14525" y="210879"/>
                </a:lnTo>
                <a:lnTo>
                  <a:pt x="16179" y="204826"/>
                </a:lnTo>
                <a:lnTo>
                  <a:pt x="16371" y="204219"/>
                </a:lnTo>
                <a:lnTo>
                  <a:pt x="16859" y="203075"/>
                </a:lnTo>
                <a:lnTo>
                  <a:pt x="17354" y="202161"/>
                </a:lnTo>
                <a:lnTo>
                  <a:pt x="19617" y="198352"/>
                </a:lnTo>
                <a:lnTo>
                  <a:pt x="20146" y="197402"/>
                </a:lnTo>
                <a:lnTo>
                  <a:pt x="20975" y="195759"/>
                </a:lnTo>
                <a:lnTo>
                  <a:pt x="23348" y="191282"/>
                </a:lnTo>
                <a:lnTo>
                  <a:pt x="24008" y="189952"/>
                </a:lnTo>
                <a:lnTo>
                  <a:pt x="27162" y="173934"/>
                </a:lnTo>
                <a:lnTo>
                  <a:pt x="27298" y="171758"/>
                </a:lnTo>
                <a:lnTo>
                  <a:pt x="27551" y="168574"/>
                </a:lnTo>
                <a:lnTo>
                  <a:pt x="24591" y="165103"/>
                </a:lnTo>
                <a:lnTo>
                  <a:pt x="17491" y="164541"/>
                </a:lnTo>
                <a:close/>
              </a:path>
              <a:path w="27939" h="217169">
                <a:moveTo>
                  <a:pt x="3545" y="56569"/>
                </a:moveTo>
                <a:lnTo>
                  <a:pt x="3586" y="147013"/>
                </a:lnTo>
                <a:lnTo>
                  <a:pt x="1128" y="181452"/>
                </a:lnTo>
                <a:lnTo>
                  <a:pt x="529" y="187876"/>
                </a:lnTo>
                <a:lnTo>
                  <a:pt x="246" y="191946"/>
                </a:lnTo>
                <a:lnTo>
                  <a:pt x="122" y="195517"/>
                </a:lnTo>
                <a:lnTo>
                  <a:pt x="0" y="209287"/>
                </a:lnTo>
                <a:lnTo>
                  <a:pt x="116" y="210343"/>
                </a:lnTo>
                <a:lnTo>
                  <a:pt x="135" y="205367"/>
                </a:lnTo>
                <a:lnTo>
                  <a:pt x="1454" y="204049"/>
                </a:lnTo>
                <a:lnTo>
                  <a:pt x="7428" y="190621"/>
                </a:lnTo>
                <a:lnTo>
                  <a:pt x="8274" y="188954"/>
                </a:lnTo>
                <a:lnTo>
                  <a:pt x="12781" y="172544"/>
                </a:lnTo>
                <a:lnTo>
                  <a:pt x="13187" y="167434"/>
                </a:lnTo>
                <a:lnTo>
                  <a:pt x="16658" y="164475"/>
                </a:lnTo>
                <a:lnTo>
                  <a:pt x="17496" y="164475"/>
                </a:lnTo>
                <a:lnTo>
                  <a:pt x="17577" y="163051"/>
                </a:lnTo>
                <a:lnTo>
                  <a:pt x="17781" y="157421"/>
                </a:lnTo>
                <a:lnTo>
                  <a:pt x="17997" y="147013"/>
                </a:lnTo>
                <a:lnTo>
                  <a:pt x="17961" y="57263"/>
                </a:lnTo>
                <a:lnTo>
                  <a:pt x="11474" y="57263"/>
                </a:lnTo>
                <a:lnTo>
                  <a:pt x="3545" y="56569"/>
                </a:lnTo>
                <a:close/>
              </a:path>
              <a:path w="27939" h="217169">
                <a:moveTo>
                  <a:pt x="11381" y="202242"/>
                </a:moveTo>
                <a:lnTo>
                  <a:pt x="8401" y="202242"/>
                </a:lnTo>
                <a:lnTo>
                  <a:pt x="13432" y="204891"/>
                </a:lnTo>
                <a:lnTo>
                  <a:pt x="14324" y="207825"/>
                </a:lnTo>
                <a:lnTo>
                  <a:pt x="14398" y="208456"/>
                </a:lnTo>
                <a:lnTo>
                  <a:pt x="14506" y="205367"/>
                </a:lnTo>
                <a:lnTo>
                  <a:pt x="11381" y="202242"/>
                </a:lnTo>
                <a:close/>
              </a:path>
              <a:path w="27939" h="217169">
                <a:moveTo>
                  <a:pt x="14506" y="205367"/>
                </a:moveTo>
                <a:lnTo>
                  <a:pt x="14398" y="208456"/>
                </a:lnTo>
                <a:lnTo>
                  <a:pt x="14506" y="205367"/>
                </a:lnTo>
                <a:close/>
              </a:path>
              <a:path w="27939" h="217169">
                <a:moveTo>
                  <a:pt x="11300" y="202161"/>
                </a:moveTo>
                <a:lnTo>
                  <a:pt x="3342" y="202161"/>
                </a:lnTo>
                <a:lnTo>
                  <a:pt x="1454" y="204049"/>
                </a:lnTo>
                <a:lnTo>
                  <a:pt x="798" y="206477"/>
                </a:lnTo>
                <a:lnTo>
                  <a:pt x="852" y="206319"/>
                </a:lnTo>
                <a:lnTo>
                  <a:pt x="1207" y="205632"/>
                </a:lnTo>
                <a:lnTo>
                  <a:pt x="1675" y="204120"/>
                </a:lnTo>
                <a:lnTo>
                  <a:pt x="8401" y="202242"/>
                </a:lnTo>
                <a:lnTo>
                  <a:pt x="11381" y="202242"/>
                </a:lnTo>
                <a:close/>
              </a:path>
              <a:path w="27939" h="217169">
                <a:moveTo>
                  <a:pt x="8401" y="202242"/>
                </a:moveTo>
                <a:lnTo>
                  <a:pt x="1675" y="204120"/>
                </a:lnTo>
                <a:lnTo>
                  <a:pt x="1207" y="205632"/>
                </a:lnTo>
                <a:lnTo>
                  <a:pt x="852" y="206319"/>
                </a:lnTo>
                <a:lnTo>
                  <a:pt x="798" y="206477"/>
                </a:lnTo>
                <a:lnTo>
                  <a:pt x="13914" y="206477"/>
                </a:lnTo>
                <a:lnTo>
                  <a:pt x="13432" y="204891"/>
                </a:lnTo>
                <a:lnTo>
                  <a:pt x="8401" y="202242"/>
                </a:lnTo>
                <a:close/>
              </a:path>
              <a:path w="27939" h="217169">
                <a:moveTo>
                  <a:pt x="14499" y="202161"/>
                </a:moveTo>
                <a:lnTo>
                  <a:pt x="11300" y="202161"/>
                </a:lnTo>
                <a:lnTo>
                  <a:pt x="14506" y="205367"/>
                </a:lnTo>
                <a:lnTo>
                  <a:pt x="14499" y="202161"/>
                </a:lnTo>
                <a:close/>
              </a:path>
              <a:path w="27939" h="217169">
                <a:moveTo>
                  <a:pt x="15265" y="185044"/>
                </a:moveTo>
                <a:lnTo>
                  <a:pt x="10349" y="185044"/>
                </a:lnTo>
                <a:lnTo>
                  <a:pt x="8190" y="189113"/>
                </a:lnTo>
                <a:lnTo>
                  <a:pt x="7428" y="190621"/>
                </a:lnTo>
                <a:lnTo>
                  <a:pt x="4544" y="195517"/>
                </a:lnTo>
                <a:lnTo>
                  <a:pt x="3890" y="196750"/>
                </a:lnTo>
                <a:lnTo>
                  <a:pt x="2790" y="199339"/>
                </a:lnTo>
                <a:lnTo>
                  <a:pt x="2349" y="200731"/>
                </a:lnTo>
                <a:lnTo>
                  <a:pt x="1454" y="204049"/>
                </a:lnTo>
                <a:lnTo>
                  <a:pt x="3342" y="202161"/>
                </a:lnTo>
                <a:lnTo>
                  <a:pt x="14499" y="202161"/>
                </a:lnTo>
                <a:lnTo>
                  <a:pt x="14625" y="193022"/>
                </a:lnTo>
                <a:lnTo>
                  <a:pt x="14900" y="188954"/>
                </a:lnTo>
                <a:lnTo>
                  <a:pt x="15265" y="185044"/>
                </a:lnTo>
                <a:close/>
              </a:path>
              <a:path w="27939" h="217169">
                <a:moveTo>
                  <a:pt x="16658" y="164475"/>
                </a:moveTo>
                <a:lnTo>
                  <a:pt x="13187" y="167434"/>
                </a:lnTo>
                <a:lnTo>
                  <a:pt x="12781" y="172544"/>
                </a:lnTo>
                <a:lnTo>
                  <a:pt x="12660" y="178137"/>
                </a:lnTo>
                <a:lnTo>
                  <a:pt x="12570" y="179271"/>
                </a:lnTo>
                <a:lnTo>
                  <a:pt x="12066" y="181175"/>
                </a:lnTo>
                <a:lnTo>
                  <a:pt x="11807" y="181890"/>
                </a:lnTo>
                <a:lnTo>
                  <a:pt x="10974" y="183795"/>
                </a:lnTo>
                <a:lnTo>
                  <a:pt x="10317" y="185103"/>
                </a:lnTo>
                <a:lnTo>
                  <a:pt x="15265" y="185044"/>
                </a:lnTo>
                <a:lnTo>
                  <a:pt x="15474" y="182791"/>
                </a:lnTo>
                <a:lnTo>
                  <a:pt x="16733" y="173302"/>
                </a:lnTo>
                <a:lnTo>
                  <a:pt x="16916" y="171758"/>
                </a:lnTo>
                <a:lnTo>
                  <a:pt x="17491" y="164541"/>
                </a:lnTo>
                <a:lnTo>
                  <a:pt x="16658" y="164475"/>
                </a:lnTo>
                <a:close/>
              </a:path>
              <a:path w="27939" h="217169">
                <a:moveTo>
                  <a:pt x="17496" y="164475"/>
                </a:moveTo>
                <a:lnTo>
                  <a:pt x="16658" y="164475"/>
                </a:lnTo>
                <a:lnTo>
                  <a:pt x="17491" y="164541"/>
                </a:lnTo>
                <a:close/>
              </a:path>
              <a:path w="27939" h="217169">
                <a:moveTo>
                  <a:pt x="2148" y="11583"/>
                </a:moveTo>
                <a:lnTo>
                  <a:pt x="2573" y="16489"/>
                </a:lnTo>
                <a:lnTo>
                  <a:pt x="3317" y="25670"/>
                </a:lnTo>
                <a:lnTo>
                  <a:pt x="3458" y="27712"/>
                </a:lnTo>
                <a:lnTo>
                  <a:pt x="3547" y="56570"/>
                </a:lnTo>
                <a:lnTo>
                  <a:pt x="11474" y="57263"/>
                </a:lnTo>
                <a:lnTo>
                  <a:pt x="14968" y="54330"/>
                </a:lnTo>
                <a:lnTo>
                  <a:pt x="15437" y="49113"/>
                </a:lnTo>
                <a:lnTo>
                  <a:pt x="16041" y="42884"/>
                </a:lnTo>
                <a:lnTo>
                  <a:pt x="16115" y="41541"/>
                </a:lnTo>
                <a:lnTo>
                  <a:pt x="16155" y="28304"/>
                </a:lnTo>
                <a:lnTo>
                  <a:pt x="3807" y="28304"/>
                </a:lnTo>
                <a:lnTo>
                  <a:pt x="2197" y="11802"/>
                </a:lnTo>
                <a:lnTo>
                  <a:pt x="2148" y="11583"/>
                </a:lnTo>
                <a:close/>
              </a:path>
              <a:path w="27939" h="217169">
                <a:moveTo>
                  <a:pt x="16158" y="6685"/>
                </a:moveTo>
                <a:lnTo>
                  <a:pt x="16115" y="41541"/>
                </a:lnTo>
                <a:lnTo>
                  <a:pt x="16041" y="42884"/>
                </a:lnTo>
                <a:lnTo>
                  <a:pt x="15313" y="50366"/>
                </a:lnTo>
                <a:lnTo>
                  <a:pt x="14968" y="54330"/>
                </a:lnTo>
                <a:lnTo>
                  <a:pt x="11474" y="57263"/>
                </a:lnTo>
                <a:lnTo>
                  <a:pt x="17961" y="57263"/>
                </a:lnTo>
                <a:lnTo>
                  <a:pt x="18045" y="32678"/>
                </a:lnTo>
                <a:lnTo>
                  <a:pt x="17848" y="26920"/>
                </a:lnTo>
                <a:lnTo>
                  <a:pt x="17694" y="24711"/>
                </a:lnTo>
                <a:lnTo>
                  <a:pt x="16222" y="7204"/>
                </a:lnTo>
                <a:lnTo>
                  <a:pt x="16158" y="6685"/>
                </a:lnTo>
                <a:close/>
              </a:path>
              <a:path w="27939" h="217169">
                <a:moveTo>
                  <a:pt x="1749" y="11184"/>
                </a:moveTo>
                <a:lnTo>
                  <a:pt x="1692" y="41541"/>
                </a:lnTo>
                <a:lnTo>
                  <a:pt x="850" y="50366"/>
                </a:lnTo>
                <a:lnTo>
                  <a:pt x="613" y="53077"/>
                </a:lnTo>
                <a:lnTo>
                  <a:pt x="3545" y="56569"/>
                </a:lnTo>
                <a:lnTo>
                  <a:pt x="3627" y="32678"/>
                </a:lnTo>
                <a:lnTo>
                  <a:pt x="3478" y="28304"/>
                </a:lnTo>
                <a:lnTo>
                  <a:pt x="3317" y="25670"/>
                </a:lnTo>
                <a:lnTo>
                  <a:pt x="2148" y="11583"/>
                </a:lnTo>
                <a:lnTo>
                  <a:pt x="1749" y="11184"/>
                </a:lnTo>
                <a:close/>
              </a:path>
              <a:path w="27939" h="217169">
                <a:moveTo>
                  <a:pt x="2179" y="11614"/>
                </a:moveTo>
                <a:lnTo>
                  <a:pt x="3807" y="28304"/>
                </a:lnTo>
                <a:lnTo>
                  <a:pt x="4316" y="28170"/>
                </a:lnTo>
                <a:lnTo>
                  <a:pt x="5468" y="19827"/>
                </a:lnTo>
                <a:lnTo>
                  <a:pt x="9268" y="14409"/>
                </a:lnTo>
                <a:lnTo>
                  <a:pt x="4967" y="14401"/>
                </a:lnTo>
                <a:lnTo>
                  <a:pt x="2179" y="11614"/>
                </a:lnTo>
                <a:close/>
              </a:path>
              <a:path w="27939" h="217169">
                <a:moveTo>
                  <a:pt x="16143" y="7451"/>
                </a:moveTo>
                <a:lnTo>
                  <a:pt x="16125" y="7868"/>
                </a:lnTo>
                <a:lnTo>
                  <a:pt x="16009" y="8636"/>
                </a:lnTo>
                <a:lnTo>
                  <a:pt x="15898" y="9103"/>
                </a:lnTo>
                <a:lnTo>
                  <a:pt x="15629" y="9907"/>
                </a:lnTo>
                <a:lnTo>
                  <a:pt x="15082" y="11802"/>
                </a:lnTo>
                <a:lnTo>
                  <a:pt x="9268" y="14409"/>
                </a:lnTo>
                <a:lnTo>
                  <a:pt x="5468" y="19827"/>
                </a:lnTo>
                <a:lnTo>
                  <a:pt x="4316" y="28170"/>
                </a:lnTo>
                <a:lnTo>
                  <a:pt x="3807" y="28304"/>
                </a:lnTo>
                <a:lnTo>
                  <a:pt x="16155" y="28304"/>
                </a:lnTo>
                <a:lnTo>
                  <a:pt x="16147" y="14409"/>
                </a:lnTo>
                <a:lnTo>
                  <a:pt x="12932" y="14409"/>
                </a:lnTo>
                <a:lnTo>
                  <a:pt x="16145" y="11196"/>
                </a:lnTo>
                <a:lnTo>
                  <a:pt x="16143" y="7451"/>
                </a:lnTo>
                <a:close/>
              </a:path>
              <a:path w="27939" h="217169">
                <a:moveTo>
                  <a:pt x="15898" y="9103"/>
                </a:moveTo>
                <a:lnTo>
                  <a:pt x="1934" y="9103"/>
                </a:lnTo>
                <a:lnTo>
                  <a:pt x="2179" y="11614"/>
                </a:lnTo>
                <a:lnTo>
                  <a:pt x="4974" y="14409"/>
                </a:lnTo>
                <a:lnTo>
                  <a:pt x="9273" y="14401"/>
                </a:lnTo>
                <a:lnTo>
                  <a:pt x="15082" y="11802"/>
                </a:lnTo>
                <a:lnTo>
                  <a:pt x="15629" y="9907"/>
                </a:lnTo>
                <a:lnTo>
                  <a:pt x="15898" y="9103"/>
                </a:lnTo>
                <a:close/>
              </a:path>
              <a:path w="27939" h="217169">
                <a:moveTo>
                  <a:pt x="16145" y="11196"/>
                </a:moveTo>
                <a:lnTo>
                  <a:pt x="12932" y="14409"/>
                </a:lnTo>
                <a:lnTo>
                  <a:pt x="16147" y="14409"/>
                </a:lnTo>
                <a:lnTo>
                  <a:pt x="16145" y="11196"/>
                </a:lnTo>
                <a:close/>
              </a:path>
              <a:path w="27939" h="217169">
                <a:moveTo>
                  <a:pt x="1934" y="9103"/>
                </a:moveTo>
                <a:lnTo>
                  <a:pt x="2114" y="11183"/>
                </a:lnTo>
                <a:lnTo>
                  <a:pt x="2179" y="11614"/>
                </a:lnTo>
                <a:lnTo>
                  <a:pt x="1934" y="9103"/>
                </a:lnTo>
                <a:close/>
              </a:path>
              <a:path w="27939" h="217169">
                <a:moveTo>
                  <a:pt x="8633" y="7"/>
                </a:moveTo>
                <a:lnTo>
                  <a:pt x="2820" y="2608"/>
                </a:lnTo>
                <a:lnTo>
                  <a:pt x="2269" y="4511"/>
                </a:lnTo>
                <a:lnTo>
                  <a:pt x="1973" y="5394"/>
                </a:lnTo>
                <a:lnTo>
                  <a:pt x="1848" y="6045"/>
                </a:lnTo>
                <a:lnTo>
                  <a:pt x="1761" y="11196"/>
                </a:lnTo>
                <a:lnTo>
                  <a:pt x="2148" y="11583"/>
                </a:lnTo>
                <a:lnTo>
                  <a:pt x="1934" y="9103"/>
                </a:lnTo>
                <a:lnTo>
                  <a:pt x="15898" y="9103"/>
                </a:lnTo>
                <a:lnTo>
                  <a:pt x="16009" y="8636"/>
                </a:lnTo>
                <a:lnTo>
                  <a:pt x="16125" y="7868"/>
                </a:lnTo>
                <a:lnTo>
                  <a:pt x="16158" y="7451"/>
                </a:lnTo>
                <a:lnTo>
                  <a:pt x="16158" y="5394"/>
                </a:lnTo>
                <a:lnTo>
                  <a:pt x="8633" y="7"/>
                </a:lnTo>
                <a:close/>
              </a:path>
              <a:path w="27939" h="217169">
                <a:moveTo>
                  <a:pt x="16158" y="7451"/>
                </a:moveTo>
                <a:lnTo>
                  <a:pt x="16145" y="11196"/>
                </a:lnTo>
                <a:lnTo>
                  <a:pt x="16158" y="7451"/>
                </a:lnTo>
                <a:close/>
              </a:path>
              <a:path w="27939" h="217169">
                <a:moveTo>
                  <a:pt x="12932" y="0"/>
                </a:moveTo>
                <a:lnTo>
                  <a:pt x="4967" y="7"/>
                </a:lnTo>
                <a:lnTo>
                  <a:pt x="1748" y="3225"/>
                </a:lnTo>
                <a:lnTo>
                  <a:pt x="1748" y="6903"/>
                </a:lnTo>
                <a:lnTo>
                  <a:pt x="1848" y="6045"/>
                </a:lnTo>
                <a:lnTo>
                  <a:pt x="1973" y="5394"/>
                </a:lnTo>
                <a:lnTo>
                  <a:pt x="2269" y="4511"/>
                </a:lnTo>
                <a:lnTo>
                  <a:pt x="2820" y="2608"/>
                </a:lnTo>
                <a:lnTo>
                  <a:pt x="8633" y="7"/>
                </a:lnTo>
                <a:lnTo>
                  <a:pt x="12940" y="7"/>
                </a:lnTo>
                <a:close/>
              </a:path>
              <a:path w="27939" h="217169">
                <a:moveTo>
                  <a:pt x="16158" y="5394"/>
                </a:moveTo>
                <a:lnTo>
                  <a:pt x="16158" y="6046"/>
                </a:lnTo>
                <a:lnTo>
                  <a:pt x="17091" y="6062"/>
                </a:lnTo>
                <a:lnTo>
                  <a:pt x="16158" y="5394"/>
                </a:lnTo>
                <a:close/>
              </a:path>
              <a:path w="27939" h="217169">
                <a:moveTo>
                  <a:pt x="16158" y="6045"/>
                </a:moveTo>
                <a:close/>
              </a:path>
              <a:path w="27939" h="217169">
                <a:moveTo>
                  <a:pt x="12940" y="7"/>
                </a:moveTo>
                <a:lnTo>
                  <a:pt x="8633" y="7"/>
                </a:lnTo>
                <a:lnTo>
                  <a:pt x="16158" y="5394"/>
                </a:lnTo>
                <a:lnTo>
                  <a:pt x="16158" y="3225"/>
                </a:lnTo>
                <a:lnTo>
                  <a:pt x="12940" y="7"/>
                </a:lnTo>
                <a:close/>
              </a:path>
            </a:pathLst>
          </a:custGeom>
          <a:solidFill>
            <a:srgbClr val="000000"/>
          </a:solidFill>
        </p:spPr>
        <p:txBody>
          <a:bodyPr wrap="square" lIns="0" tIns="0" rIns="0" bIns="0" rtlCol="0"/>
          <a:lstStyle/>
          <a:p>
            <a:endParaRPr/>
          </a:p>
        </p:txBody>
      </p:sp>
      <p:pic>
        <p:nvPicPr>
          <p:cNvPr id="86" name="object 86"/>
          <p:cNvPicPr/>
          <p:nvPr/>
        </p:nvPicPr>
        <p:blipFill>
          <a:blip r:embed="rId56" cstate="print"/>
          <a:stretch>
            <a:fillRect/>
          </a:stretch>
        </p:blipFill>
        <p:spPr>
          <a:xfrm>
            <a:off x="3998322" y="580808"/>
            <a:ext cx="148914" cy="197906"/>
          </a:xfrm>
          <a:prstGeom prst="rect">
            <a:avLst/>
          </a:prstGeom>
        </p:spPr>
      </p:pic>
      <p:pic>
        <p:nvPicPr>
          <p:cNvPr id="87" name="object 87"/>
          <p:cNvPicPr/>
          <p:nvPr/>
        </p:nvPicPr>
        <p:blipFill>
          <a:blip r:embed="rId57" cstate="print"/>
          <a:stretch>
            <a:fillRect/>
          </a:stretch>
        </p:blipFill>
        <p:spPr>
          <a:xfrm>
            <a:off x="4943573" y="2421425"/>
            <a:ext cx="152549" cy="228132"/>
          </a:xfrm>
          <a:prstGeom prst="rect">
            <a:avLst/>
          </a:prstGeom>
        </p:spPr>
      </p:pic>
      <p:pic>
        <p:nvPicPr>
          <p:cNvPr id="88" name="object 88"/>
          <p:cNvPicPr/>
          <p:nvPr/>
        </p:nvPicPr>
        <p:blipFill>
          <a:blip r:embed="rId58" cstate="print"/>
          <a:stretch>
            <a:fillRect/>
          </a:stretch>
        </p:blipFill>
        <p:spPr>
          <a:xfrm>
            <a:off x="4972131" y="1740154"/>
            <a:ext cx="88483" cy="217025"/>
          </a:xfrm>
          <a:prstGeom prst="rect">
            <a:avLst/>
          </a:prstGeom>
        </p:spPr>
      </p:pic>
      <p:sp>
        <p:nvSpPr>
          <p:cNvPr id="89" name="object 89"/>
          <p:cNvSpPr/>
          <p:nvPr/>
        </p:nvSpPr>
        <p:spPr>
          <a:xfrm>
            <a:off x="4905926" y="2037334"/>
            <a:ext cx="154088" cy="231132"/>
          </a:xfrm>
          <a:custGeom>
            <a:avLst/>
            <a:gdLst/>
            <a:ahLst/>
            <a:cxnLst/>
            <a:rect l="l" t="t" r="r" b="b"/>
            <a:pathLst>
              <a:path w="180339" h="270510">
                <a:moveTo>
                  <a:pt x="9629" y="209550"/>
                </a:moveTo>
                <a:lnTo>
                  <a:pt x="2065" y="210820"/>
                </a:lnTo>
                <a:lnTo>
                  <a:pt x="0" y="215900"/>
                </a:lnTo>
                <a:lnTo>
                  <a:pt x="1732" y="220980"/>
                </a:lnTo>
                <a:lnTo>
                  <a:pt x="5013" y="232410"/>
                </a:lnTo>
                <a:lnTo>
                  <a:pt x="5953" y="234950"/>
                </a:lnTo>
                <a:lnTo>
                  <a:pt x="8766" y="240030"/>
                </a:lnTo>
                <a:lnTo>
                  <a:pt x="9909" y="241300"/>
                </a:lnTo>
                <a:lnTo>
                  <a:pt x="12832" y="245110"/>
                </a:lnTo>
                <a:lnTo>
                  <a:pt x="13116" y="245110"/>
                </a:lnTo>
                <a:lnTo>
                  <a:pt x="13942" y="246380"/>
                </a:lnTo>
                <a:lnTo>
                  <a:pt x="14498" y="246380"/>
                </a:lnTo>
                <a:lnTo>
                  <a:pt x="16916" y="250189"/>
                </a:lnTo>
                <a:lnTo>
                  <a:pt x="18613" y="252730"/>
                </a:lnTo>
                <a:lnTo>
                  <a:pt x="20110" y="255270"/>
                </a:lnTo>
                <a:lnTo>
                  <a:pt x="20916" y="256539"/>
                </a:lnTo>
                <a:lnTo>
                  <a:pt x="23859" y="259080"/>
                </a:lnTo>
                <a:lnTo>
                  <a:pt x="25910" y="261620"/>
                </a:lnTo>
                <a:lnTo>
                  <a:pt x="31691" y="266700"/>
                </a:lnTo>
                <a:lnTo>
                  <a:pt x="33304" y="267970"/>
                </a:lnTo>
                <a:lnTo>
                  <a:pt x="38540" y="270510"/>
                </a:lnTo>
                <a:lnTo>
                  <a:pt x="83934" y="270510"/>
                </a:lnTo>
                <a:lnTo>
                  <a:pt x="85413" y="269239"/>
                </a:lnTo>
                <a:lnTo>
                  <a:pt x="90322" y="267970"/>
                </a:lnTo>
                <a:lnTo>
                  <a:pt x="92233" y="267970"/>
                </a:lnTo>
                <a:lnTo>
                  <a:pt x="96304" y="266700"/>
                </a:lnTo>
                <a:lnTo>
                  <a:pt x="100280" y="266700"/>
                </a:lnTo>
                <a:lnTo>
                  <a:pt x="102457" y="265430"/>
                </a:lnTo>
                <a:lnTo>
                  <a:pt x="104070" y="264160"/>
                </a:lnTo>
                <a:lnTo>
                  <a:pt x="111053" y="261620"/>
                </a:lnTo>
                <a:lnTo>
                  <a:pt x="113187" y="260350"/>
                </a:lnTo>
                <a:lnTo>
                  <a:pt x="119787" y="256539"/>
                </a:lnTo>
                <a:lnTo>
                  <a:pt x="42567" y="256539"/>
                </a:lnTo>
                <a:lnTo>
                  <a:pt x="40793" y="255270"/>
                </a:lnTo>
                <a:lnTo>
                  <a:pt x="39993" y="255270"/>
                </a:lnTo>
                <a:lnTo>
                  <a:pt x="35764" y="251460"/>
                </a:lnTo>
                <a:lnTo>
                  <a:pt x="34264" y="250189"/>
                </a:lnTo>
                <a:lnTo>
                  <a:pt x="32289" y="247650"/>
                </a:lnTo>
                <a:lnTo>
                  <a:pt x="31706" y="246380"/>
                </a:lnTo>
                <a:lnTo>
                  <a:pt x="27423" y="240030"/>
                </a:lnTo>
                <a:lnTo>
                  <a:pt x="26278" y="238760"/>
                </a:lnTo>
                <a:lnTo>
                  <a:pt x="25570" y="237489"/>
                </a:lnTo>
                <a:lnTo>
                  <a:pt x="23971" y="234950"/>
                </a:lnTo>
                <a:lnTo>
                  <a:pt x="23321" y="234950"/>
                </a:lnTo>
                <a:lnTo>
                  <a:pt x="20887" y="232410"/>
                </a:lnTo>
                <a:lnTo>
                  <a:pt x="20530" y="232410"/>
                </a:lnTo>
                <a:lnTo>
                  <a:pt x="19329" y="229870"/>
                </a:lnTo>
                <a:lnTo>
                  <a:pt x="18528" y="227330"/>
                </a:lnTo>
                <a:lnTo>
                  <a:pt x="15955" y="218439"/>
                </a:lnTo>
                <a:lnTo>
                  <a:pt x="15523" y="217170"/>
                </a:lnTo>
                <a:lnTo>
                  <a:pt x="13696" y="210820"/>
                </a:lnTo>
                <a:lnTo>
                  <a:pt x="9629" y="209550"/>
                </a:lnTo>
                <a:close/>
              </a:path>
              <a:path w="180339" h="270510">
                <a:moveTo>
                  <a:pt x="152037" y="167639"/>
                </a:moveTo>
                <a:lnTo>
                  <a:pt x="133060" y="167639"/>
                </a:lnTo>
                <a:lnTo>
                  <a:pt x="134145" y="168910"/>
                </a:lnTo>
                <a:lnTo>
                  <a:pt x="135586" y="168910"/>
                </a:lnTo>
                <a:lnTo>
                  <a:pt x="137839" y="171450"/>
                </a:lnTo>
                <a:lnTo>
                  <a:pt x="138732" y="173989"/>
                </a:lnTo>
                <a:lnTo>
                  <a:pt x="140732" y="179070"/>
                </a:lnTo>
                <a:lnTo>
                  <a:pt x="141452" y="181610"/>
                </a:lnTo>
                <a:lnTo>
                  <a:pt x="141984" y="186689"/>
                </a:lnTo>
                <a:lnTo>
                  <a:pt x="141984" y="187960"/>
                </a:lnTo>
                <a:lnTo>
                  <a:pt x="141761" y="194310"/>
                </a:lnTo>
                <a:lnTo>
                  <a:pt x="141761" y="196850"/>
                </a:lnTo>
                <a:lnTo>
                  <a:pt x="142167" y="203200"/>
                </a:lnTo>
                <a:lnTo>
                  <a:pt x="142156" y="204470"/>
                </a:lnTo>
                <a:lnTo>
                  <a:pt x="141846" y="205739"/>
                </a:lnTo>
                <a:lnTo>
                  <a:pt x="141671" y="205739"/>
                </a:lnTo>
                <a:lnTo>
                  <a:pt x="141257" y="207010"/>
                </a:lnTo>
                <a:lnTo>
                  <a:pt x="139774" y="209550"/>
                </a:lnTo>
                <a:lnTo>
                  <a:pt x="136899" y="214630"/>
                </a:lnTo>
                <a:lnTo>
                  <a:pt x="133983" y="219710"/>
                </a:lnTo>
                <a:lnTo>
                  <a:pt x="130340" y="224789"/>
                </a:lnTo>
                <a:lnTo>
                  <a:pt x="129158" y="226060"/>
                </a:lnTo>
                <a:lnTo>
                  <a:pt x="124880" y="231139"/>
                </a:lnTo>
                <a:lnTo>
                  <a:pt x="121155" y="236220"/>
                </a:lnTo>
                <a:lnTo>
                  <a:pt x="115078" y="241300"/>
                </a:lnTo>
                <a:lnTo>
                  <a:pt x="111340" y="243839"/>
                </a:lnTo>
                <a:lnTo>
                  <a:pt x="109607" y="245110"/>
                </a:lnTo>
                <a:lnTo>
                  <a:pt x="106221" y="247650"/>
                </a:lnTo>
                <a:lnTo>
                  <a:pt x="104472" y="248920"/>
                </a:lnTo>
                <a:lnTo>
                  <a:pt x="98295" y="251460"/>
                </a:lnTo>
                <a:lnTo>
                  <a:pt x="97034" y="251460"/>
                </a:lnTo>
                <a:lnTo>
                  <a:pt x="95041" y="252730"/>
                </a:lnTo>
                <a:lnTo>
                  <a:pt x="93165" y="252730"/>
                </a:lnTo>
                <a:lnTo>
                  <a:pt x="88911" y="254000"/>
                </a:lnTo>
                <a:lnTo>
                  <a:pt x="86560" y="254000"/>
                </a:lnTo>
                <a:lnTo>
                  <a:pt x="82405" y="255270"/>
                </a:lnTo>
                <a:lnTo>
                  <a:pt x="81252" y="255270"/>
                </a:lnTo>
                <a:lnTo>
                  <a:pt x="77798" y="256539"/>
                </a:lnTo>
                <a:lnTo>
                  <a:pt x="119787" y="256539"/>
                </a:lnTo>
                <a:lnTo>
                  <a:pt x="124360" y="252730"/>
                </a:lnTo>
                <a:lnTo>
                  <a:pt x="126284" y="250189"/>
                </a:lnTo>
                <a:lnTo>
                  <a:pt x="131561" y="245110"/>
                </a:lnTo>
                <a:lnTo>
                  <a:pt x="135630" y="241300"/>
                </a:lnTo>
                <a:lnTo>
                  <a:pt x="140563" y="234950"/>
                </a:lnTo>
                <a:lnTo>
                  <a:pt x="142046" y="233680"/>
                </a:lnTo>
                <a:lnTo>
                  <a:pt x="146239" y="227330"/>
                </a:lnTo>
                <a:lnTo>
                  <a:pt x="149344" y="222250"/>
                </a:lnTo>
                <a:lnTo>
                  <a:pt x="152195" y="217170"/>
                </a:lnTo>
                <a:lnTo>
                  <a:pt x="153691" y="214630"/>
                </a:lnTo>
                <a:lnTo>
                  <a:pt x="154768" y="212089"/>
                </a:lnTo>
                <a:lnTo>
                  <a:pt x="155492" y="210820"/>
                </a:lnTo>
                <a:lnTo>
                  <a:pt x="156621" y="205739"/>
                </a:lnTo>
                <a:lnTo>
                  <a:pt x="156639" y="203200"/>
                </a:lnTo>
                <a:lnTo>
                  <a:pt x="156247" y="196850"/>
                </a:lnTo>
                <a:lnTo>
                  <a:pt x="156169" y="194310"/>
                </a:lnTo>
                <a:lnTo>
                  <a:pt x="156411" y="187960"/>
                </a:lnTo>
                <a:lnTo>
                  <a:pt x="156411" y="185420"/>
                </a:lnTo>
                <a:lnTo>
                  <a:pt x="155627" y="179070"/>
                </a:lnTo>
                <a:lnTo>
                  <a:pt x="154631" y="175260"/>
                </a:lnTo>
                <a:lnTo>
                  <a:pt x="152037" y="167639"/>
                </a:lnTo>
                <a:close/>
              </a:path>
              <a:path w="180339" h="270510">
                <a:moveTo>
                  <a:pt x="161108" y="0"/>
                </a:moveTo>
                <a:lnTo>
                  <a:pt x="159042" y="0"/>
                </a:lnTo>
                <a:lnTo>
                  <a:pt x="152247" y="1270"/>
                </a:lnTo>
                <a:lnTo>
                  <a:pt x="141198" y="1270"/>
                </a:lnTo>
                <a:lnTo>
                  <a:pt x="138868" y="2539"/>
                </a:lnTo>
                <a:lnTo>
                  <a:pt x="138050" y="2539"/>
                </a:lnTo>
                <a:lnTo>
                  <a:pt x="134451" y="5080"/>
                </a:lnTo>
                <a:lnTo>
                  <a:pt x="132353" y="6350"/>
                </a:lnTo>
                <a:lnTo>
                  <a:pt x="118319" y="12700"/>
                </a:lnTo>
                <a:lnTo>
                  <a:pt x="113767" y="15239"/>
                </a:lnTo>
                <a:lnTo>
                  <a:pt x="95707" y="26670"/>
                </a:lnTo>
                <a:lnTo>
                  <a:pt x="92626" y="29210"/>
                </a:lnTo>
                <a:lnTo>
                  <a:pt x="91295" y="30480"/>
                </a:lnTo>
                <a:lnTo>
                  <a:pt x="87308" y="35560"/>
                </a:lnTo>
                <a:lnTo>
                  <a:pt x="84329" y="38100"/>
                </a:lnTo>
                <a:lnTo>
                  <a:pt x="83224" y="39370"/>
                </a:lnTo>
                <a:lnTo>
                  <a:pt x="80782" y="43180"/>
                </a:lnTo>
                <a:lnTo>
                  <a:pt x="79519" y="44450"/>
                </a:lnTo>
                <a:lnTo>
                  <a:pt x="76382" y="50800"/>
                </a:lnTo>
                <a:lnTo>
                  <a:pt x="74220" y="54610"/>
                </a:lnTo>
                <a:lnTo>
                  <a:pt x="72998" y="57150"/>
                </a:lnTo>
                <a:lnTo>
                  <a:pt x="70949" y="62230"/>
                </a:lnTo>
                <a:lnTo>
                  <a:pt x="70285" y="63500"/>
                </a:lnTo>
                <a:lnTo>
                  <a:pt x="67802" y="71120"/>
                </a:lnTo>
                <a:lnTo>
                  <a:pt x="66501" y="74930"/>
                </a:lnTo>
                <a:lnTo>
                  <a:pt x="66027" y="76200"/>
                </a:lnTo>
                <a:lnTo>
                  <a:pt x="65258" y="78739"/>
                </a:lnTo>
                <a:lnTo>
                  <a:pt x="63374" y="87630"/>
                </a:lnTo>
                <a:lnTo>
                  <a:pt x="62614" y="95250"/>
                </a:lnTo>
                <a:lnTo>
                  <a:pt x="62402" y="96520"/>
                </a:lnTo>
                <a:lnTo>
                  <a:pt x="61850" y="105410"/>
                </a:lnTo>
                <a:lnTo>
                  <a:pt x="61314" y="113030"/>
                </a:lnTo>
                <a:lnTo>
                  <a:pt x="61186" y="115570"/>
                </a:lnTo>
                <a:lnTo>
                  <a:pt x="61072" y="157480"/>
                </a:lnTo>
                <a:lnTo>
                  <a:pt x="61375" y="161289"/>
                </a:lnTo>
                <a:lnTo>
                  <a:pt x="61512" y="161289"/>
                </a:lnTo>
                <a:lnTo>
                  <a:pt x="62052" y="163830"/>
                </a:lnTo>
                <a:lnTo>
                  <a:pt x="62302" y="163830"/>
                </a:lnTo>
                <a:lnTo>
                  <a:pt x="64232" y="168910"/>
                </a:lnTo>
                <a:lnTo>
                  <a:pt x="65970" y="170180"/>
                </a:lnTo>
                <a:lnTo>
                  <a:pt x="72095" y="173989"/>
                </a:lnTo>
                <a:lnTo>
                  <a:pt x="92323" y="173989"/>
                </a:lnTo>
                <a:lnTo>
                  <a:pt x="98882" y="171450"/>
                </a:lnTo>
                <a:lnTo>
                  <a:pt x="100248" y="171450"/>
                </a:lnTo>
                <a:lnTo>
                  <a:pt x="105704" y="168910"/>
                </a:lnTo>
                <a:lnTo>
                  <a:pt x="128438" y="168910"/>
                </a:lnTo>
                <a:lnTo>
                  <a:pt x="132459" y="167639"/>
                </a:lnTo>
                <a:lnTo>
                  <a:pt x="152037" y="167639"/>
                </a:lnTo>
                <a:lnTo>
                  <a:pt x="151604" y="166370"/>
                </a:lnTo>
                <a:lnTo>
                  <a:pt x="150013" y="163830"/>
                </a:lnTo>
                <a:lnTo>
                  <a:pt x="146879" y="160020"/>
                </a:lnTo>
                <a:lnTo>
                  <a:pt x="76050" y="160020"/>
                </a:lnTo>
                <a:lnTo>
                  <a:pt x="75662" y="158750"/>
                </a:lnTo>
                <a:lnTo>
                  <a:pt x="75387" y="156210"/>
                </a:lnTo>
                <a:lnTo>
                  <a:pt x="75375" y="153670"/>
                </a:lnTo>
                <a:lnTo>
                  <a:pt x="75525" y="147320"/>
                </a:lnTo>
                <a:lnTo>
                  <a:pt x="75580" y="115570"/>
                </a:lnTo>
                <a:lnTo>
                  <a:pt x="75698" y="114300"/>
                </a:lnTo>
                <a:lnTo>
                  <a:pt x="76438" y="104139"/>
                </a:lnTo>
                <a:lnTo>
                  <a:pt x="76772" y="97789"/>
                </a:lnTo>
                <a:lnTo>
                  <a:pt x="77029" y="95250"/>
                </a:lnTo>
                <a:lnTo>
                  <a:pt x="77624" y="90170"/>
                </a:lnTo>
                <a:lnTo>
                  <a:pt x="78087" y="87630"/>
                </a:lnTo>
                <a:lnTo>
                  <a:pt x="78939" y="83820"/>
                </a:lnTo>
                <a:lnTo>
                  <a:pt x="79786" y="81280"/>
                </a:lnTo>
                <a:lnTo>
                  <a:pt x="82989" y="71120"/>
                </a:lnTo>
                <a:lnTo>
                  <a:pt x="83869" y="68580"/>
                </a:lnTo>
                <a:lnTo>
                  <a:pt x="86015" y="63500"/>
                </a:lnTo>
                <a:lnTo>
                  <a:pt x="87052" y="60960"/>
                </a:lnTo>
                <a:lnTo>
                  <a:pt x="90552" y="54610"/>
                </a:lnTo>
                <a:lnTo>
                  <a:pt x="91803" y="52070"/>
                </a:lnTo>
                <a:lnTo>
                  <a:pt x="92814" y="50800"/>
                </a:lnTo>
                <a:lnTo>
                  <a:pt x="94485" y="48260"/>
                </a:lnTo>
                <a:lnTo>
                  <a:pt x="95267" y="48260"/>
                </a:lnTo>
                <a:lnTo>
                  <a:pt x="98672" y="44450"/>
                </a:lnTo>
                <a:lnTo>
                  <a:pt x="102577" y="39370"/>
                </a:lnTo>
                <a:lnTo>
                  <a:pt x="104554" y="38100"/>
                </a:lnTo>
                <a:lnTo>
                  <a:pt x="105657" y="36830"/>
                </a:lnTo>
                <a:lnTo>
                  <a:pt x="109761" y="34289"/>
                </a:lnTo>
                <a:lnTo>
                  <a:pt x="112292" y="33020"/>
                </a:lnTo>
                <a:lnTo>
                  <a:pt x="114282" y="31750"/>
                </a:lnTo>
                <a:lnTo>
                  <a:pt x="118417" y="29210"/>
                </a:lnTo>
                <a:lnTo>
                  <a:pt x="120717" y="27939"/>
                </a:lnTo>
                <a:lnTo>
                  <a:pt x="124851" y="25400"/>
                </a:lnTo>
                <a:lnTo>
                  <a:pt x="134633" y="20320"/>
                </a:lnTo>
                <a:lnTo>
                  <a:pt x="138667" y="19050"/>
                </a:lnTo>
                <a:lnTo>
                  <a:pt x="140914" y="17780"/>
                </a:lnTo>
                <a:lnTo>
                  <a:pt x="144915" y="15239"/>
                </a:lnTo>
                <a:lnTo>
                  <a:pt x="178713" y="15239"/>
                </a:lnTo>
                <a:lnTo>
                  <a:pt x="177105" y="11430"/>
                </a:lnTo>
                <a:lnTo>
                  <a:pt x="173622" y="6350"/>
                </a:lnTo>
                <a:lnTo>
                  <a:pt x="168070" y="2539"/>
                </a:lnTo>
                <a:lnTo>
                  <a:pt x="166042" y="1270"/>
                </a:lnTo>
                <a:lnTo>
                  <a:pt x="161108" y="0"/>
                </a:lnTo>
                <a:close/>
              </a:path>
              <a:path w="180339" h="270510">
                <a:moveTo>
                  <a:pt x="134926" y="153670"/>
                </a:moveTo>
                <a:lnTo>
                  <a:pt x="107986" y="153670"/>
                </a:lnTo>
                <a:lnTo>
                  <a:pt x="103013" y="154939"/>
                </a:lnTo>
                <a:lnTo>
                  <a:pt x="101489" y="156210"/>
                </a:lnTo>
                <a:lnTo>
                  <a:pt x="95831" y="157480"/>
                </a:lnTo>
                <a:lnTo>
                  <a:pt x="94846" y="158750"/>
                </a:lnTo>
                <a:lnTo>
                  <a:pt x="89902" y="158750"/>
                </a:lnTo>
                <a:lnTo>
                  <a:pt x="87024" y="160020"/>
                </a:lnTo>
                <a:lnTo>
                  <a:pt x="146879" y="160020"/>
                </a:lnTo>
                <a:lnTo>
                  <a:pt x="144790" y="157480"/>
                </a:lnTo>
                <a:lnTo>
                  <a:pt x="141349" y="154939"/>
                </a:lnTo>
                <a:lnTo>
                  <a:pt x="134926" y="153670"/>
                </a:lnTo>
                <a:close/>
              </a:path>
              <a:path w="180339" h="270510">
                <a:moveTo>
                  <a:pt x="178713" y="15239"/>
                </a:moveTo>
                <a:lnTo>
                  <a:pt x="161121" y="15239"/>
                </a:lnTo>
                <a:lnTo>
                  <a:pt x="162974" y="16510"/>
                </a:lnTo>
                <a:lnTo>
                  <a:pt x="164826" y="19050"/>
                </a:lnTo>
                <a:lnTo>
                  <a:pt x="165488" y="20320"/>
                </a:lnTo>
                <a:lnTo>
                  <a:pt x="165594" y="40639"/>
                </a:lnTo>
                <a:lnTo>
                  <a:pt x="168819" y="43180"/>
                </a:lnTo>
                <a:lnTo>
                  <a:pt x="176777" y="43180"/>
                </a:lnTo>
                <a:lnTo>
                  <a:pt x="180003" y="40639"/>
                </a:lnTo>
                <a:lnTo>
                  <a:pt x="179971" y="19050"/>
                </a:lnTo>
                <a:lnTo>
                  <a:pt x="179786" y="17780"/>
                </a:lnTo>
                <a:lnTo>
                  <a:pt x="178713" y="15239"/>
                </a:lnTo>
                <a:close/>
              </a:path>
            </a:pathLst>
          </a:custGeom>
          <a:solidFill>
            <a:srgbClr val="000000"/>
          </a:solidFill>
        </p:spPr>
        <p:txBody>
          <a:bodyPr wrap="square" lIns="0" tIns="0" rIns="0" bIns="0" rtlCol="0"/>
          <a:lstStyle/>
          <a:p>
            <a:endParaRPr/>
          </a:p>
        </p:txBody>
      </p:sp>
      <p:pic>
        <p:nvPicPr>
          <p:cNvPr id="90" name="object 90"/>
          <p:cNvPicPr/>
          <p:nvPr/>
        </p:nvPicPr>
        <p:blipFill>
          <a:blip r:embed="rId59" cstate="print"/>
          <a:stretch>
            <a:fillRect/>
          </a:stretch>
        </p:blipFill>
        <p:spPr>
          <a:xfrm>
            <a:off x="4311545" y="554058"/>
            <a:ext cx="166939" cy="232216"/>
          </a:xfrm>
          <a:prstGeom prst="rect">
            <a:avLst/>
          </a:prstGeom>
        </p:spPr>
      </p:pic>
      <p:pic>
        <p:nvPicPr>
          <p:cNvPr id="91" name="object 91"/>
          <p:cNvPicPr/>
          <p:nvPr/>
        </p:nvPicPr>
        <p:blipFill>
          <a:blip r:embed="rId60" cstate="print"/>
          <a:stretch>
            <a:fillRect/>
          </a:stretch>
        </p:blipFill>
        <p:spPr>
          <a:xfrm>
            <a:off x="5337153" y="1737794"/>
            <a:ext cx="126380" cy="205088"/>
          </a:xfrm>
          <a:prstGeom prst="rect">
            <a:avLst/>
          </a:prstGeom>
        </p:spPr>
      </p:pic>
      <p:pic>
        <p:nvPicPr>
          <p:cNvPr id="92" name="object 92"/>
          <p:cNvPicPr/>
          <p:nvPr/>
        </p:nvPicPr>
        <p:blipFill>
          <a:blip r:embed="rId61" cstate="print"/>
          <a:stretch>
            <a:fillRect/>
          </a:stretch>
        </p:blipFill>
        <p:spPr>
          <a:xfrm>
            <a:off x="5315355" y="2048653"/>
            <a:ext cx="133474" cy="176440"/>
          </a:xfrm>
          <a:prstGeom prst="rect">
            <a:avLst/>
          </a:prstGeom>
        </p:spPr>
      </p:pic>
      <p:pic>
        <p:nvPicPr>
          <p:cNvPr id="93" name="object 93"/>
          <p:cNvPicPr/>
          <p:nvPr/>
        </p:nvPicPr>
        <p:blipFill>
          <a:blip r:embed="rId62" cstate="print"/>
          <a:stretch>
            <a:fillRect/>
          </a:stretch>
        </p:blipFill>
        <p:spPr>
          <a:xfrm>
            <a:off x="5319702" y="2376421"/>
            <a:ext cx="186227" cy="201963"/>
          </a:xfrm>
          <a:prstGeom prst="rect">
            <a:avLst/>
          </a:prstGeom>
        </p:spPr>
      </p:pic>
      <p:pic>
        <p:nvPicPr>
          <p:cNvPr id="94" name="object 94"/>
          <p:cNvPicPr/>
          <p:nvPr/>
        </p:nvPicPr>
        <p:blipFill>
          <a:blip r:embed="rId63" cstate="print"/>
          <a:stretch>
            <a:fillRect/>
          </a:stretch>
        </p:blipFill>
        <p:spPr>
          <a:xfrm>
            <a:off x="4595885" y="535540"/>
            <a:ext cx="158540" cy="256090"/>
          </a:xfrm>
          <a:prstGeom prst="rect">
            <a:avLst/>
          </a:prstGeom>
        </p:spPr>
      </p:pic>
      <p:pic>
        <p:nvPicPr>
          <p:cNvPr id="95" name="object 95"/>
          <p:cNvPicPr/>
          <p:nvPr/>
        </p:nvPicPr>
        <p:blipFill>
          <a:blip r:embed="rId64" cstate="print"/>
          <a:stretch>
            <a:fillRect/>
          </a:stretch>
        </p:blipFill>
        <p:spPr>
          <a:xfrm>
            <a:off x="5739266" y="1727323"/>
            <a:ext cx="128356" cy="207259"/>
          </a:xfrm>
          <a:prstGeom prst="rect">
            <a:avLst/>
          </a:prstGeom>
        </p:spPr>
      </p:pic>
      <p:sp>
        <p:nvSpPr>
          <p:cNvPr id="96" name="object 96"/>
          <p:cNvSpPr/>
          <p:nvPr/>
        </p:nvSpPr>
        <p:spPr>
          <a:xfrm>
            <a:off x="5735613" y="2083850"/>
            <a:ext cx="33096" cy="219196"/>
          </a:xfrm>
          <a:custGeom>
            <a:avLst/>
            <a:gdLst/>
            <a:ahLst/>
            <a:cxnLst/>
            <a:rect l="l" t="t" r="r" b="b"/>
            <a:pathLst>
              <a:path w="38734" h="256539">
                <a:moveTo>
                  <a:pt x="4679" y="240755"/>
                </a:moveTo>
                <a:lnTo>
                  <a:pt x="3559" y="240755"/>
                </a:lnTo>
                <a:lnTo>
                  <a:pt x="383" y="243930"/>
                </a:lnTo>
                <a:lnTo>
                  <a:pt x="334" y="249636"/>
                </a:lnTo>
                <a:lnTo>
                  <a:pt x="781" y="251555"/>
                </a:lnTo>
                <a:lnTo>
                  <a:pt x="2120" y="253723"/>
                </a:lnTo>
                <a:lnTo>
                  <a:pt x="8818" y="256006"/>
                </a:lnTo>
                <a:lnTo>
                  <a:pt x="11049" y="254878"/>
                </a:lnTo>
                <a:lnTo>
                  <a:pt x="13985" y="252191"/>
                </a:lnTo>
                <a:lnTo>
                  <a:pt x="14650" y="251424"/>
                </a:lnTo>
                <a:lnTo>
                  <a:pt x="14742" y="246406"/>
                </a:lnTo>
                <a:lnTo>
                  <a:pt x="14340" y="246406"/>
                </a:lnTo>
                <a:lnTo>
                  <a:pt x="14282" y="246005"/>
                </a:lnTo>
                <a:lnTo>
                  <a:pt x="13810" y="243979"/>
                </a:lnTo>
                <a:lnTo>
                  <a:pt x="13698" y="243767"/>
                </a:lnTo>
                <a:lnTo>
                  <a:pt x="12753" y="242235"/>
                </a:lnTo>
                <a:lnTo>
                  <a:pt x="3521" y="242235"/>
                </a:lnTo>
                <a:lnTo>
                  <a:pt x="3736" y="241983"/>
                </a:lnTo>
                <a:lnTo>
                  <a:pt x="4679" y="240755"/>
                </a:lnTo>
                <a:close/>
              </a:path>
              <a:path w="38734" h="256539">
                <a:moveTo>
                  <a:pt x="2120" y="253723"/>
                </a:moveTo>
                <a:lnTo>
                  <a:pt x="3559" y="255163"/>
                </a:lnTo>
                <a:lnTo>
                  <a:pt x="6344" y="255163"/>
                </a:lnTo>
                <a:lnTo>
                  <a:pt x="2120" y="253723"/>
                </a:lnTo>
                <a:close/>
              </a:path>
              <a:path w="38734" h="256539">
                <a:moveTo>
                  <a:pt x="14742" y="251305"/>
                </a:moveTo>
                <a:lnTo>
                  <a:pt x="13985" y="252191"/>
                </a:lnTo>
                <a:lnTo>
                  <a:pt x="11049" y="254878"/>
                </a:lnTo>
                <a:lnTo>
                  <a:pt x="10486" y="255163"/>
                </a:lnTo>
                <a:lnTo>
                  <a:pt x="11517" y="255163"/>
                </a:lnTo>
                <a:lnTo>
                  <a:pt x="14742" y="251937"/>
                </a:lnTo>
                <a:lnTo>
                  <a:pt x="14742" y="251305"/>
                </a:lnTo>
                <a:close/>
              </a:path>
              <a:path w="38734" h="256539">
                <a:moveTo>
                  <a:pt x="334" y="249636"/>
                </a:moveTo>
                <a:lnTo>
                  <a:pt x="334" y="251937"/>
                </a:lnTo>
                <a:lnTo>
                  <a:pt x="2116" y="253719"/>
                </a:lnTo>
                <a:lnTo>
                  <a:pt x="781" y="251555"/>
                </a:lnTo>
                <a:lnTo>
                  <a:pt x="334" y="249636"/>
                </a:lnTo>
                <a:close/>
              </a:path>
              <a:path w="38734" h="256539">
                <a:moveTo>
                  <a:pt x="17439" y="228606"/>
                </a:moveTo>
                <a:lnTo>
                  <a:pt x="14946" y="228928"/>
                </a:lnTo>
                <a:lnTo>
                  <a:pt x="14889" y="229445"/>
                </a:lnTo>
                <a:lnTo>
                  <a:pt x="14736" y="232147"/>
                </a:lnTo>
                <a:lnTo>
                  <a:pt x="14701" y="241736"/>
                </a:lnTo>
                <a:lnTo>
                  <a:pt x="14530" y="243767"/>
                </a:lnTo>
                <a:lnTo>
                  <a:pt x="14692" y="243930"/>
                </a:lnTo>
                <a:lnTo>
                  <a:pt x="14742" y="251305"/>
                </a:lnTo>
                <a:lnTo>
                  <a:pt x="16327" y="249251"/>
                </a:lnTo>
                <a:lnTo>
                  <a:pt x="21245" y="241983"/>
                </a:lnTo>
                <a:lnTo>
                  <a:pt x="24325" y="237990"/>
                </a:lnTo>
                <a:lnTo>
                  <a:pt x="23741" y="233465"/>
                </a:lnTo>
                <a:lnTo>
                  <a:pt x="17439" y="228606"/>
                </a:lnTo>
                <a:close/>
              </a:path>
              <a:path w="38734" h="256539">
                <a:moveTo>
                  <a:pt x="24168" y="61468"/>
                </a:moveTo>
                <a:lnTo>
                  <a:pt x="24228" y="106268"/>
                </a:lnTo>
                <a:lnTo>
                  <a:pt x="17015" y="154499"/>
                </a:lnTo>
                <a:lnTo>
                  <a:pt x="16002" y="159448"/>
                </a:lnTo>
                <a:lnTo>
                  <a:pt x="7421" y="195221"/>
                </a:lnTo>
                <a:lnTo>
                  <a:pt x="6972" y="196917"/>
                </a:lnTo>
                <a:lnTo>
                  <a:pt x="6140" y="200464"/>
                </a:lnTo>
                <a:lnTo>
                  <a:pt x="5871" y="201743"/>
                </a:lnTo>
                <a:lnTo>
                  <a:pt x="4213" y="210319"/>
                </a:lnTo>
                <a:lnTo>
                  <a:pt x="3714" y="212557"/>
                </a:lnTo>
                <a:lnTo>
                  <a:pt x="242" y="241736"/>
                </a:lnTo>
                <a:lnTo>
                  <a:pt x="70" y="243767"/>
                </a:lnTo>
                <a:lnTo>
                  <a:pt x="0" y="248203"/>
                </a:lnTo>
                <a:lnTo>
                  <a:pt x="334" y="249636"/>
                </a:lnTo>
                <a:lnTo>
                  <a:pt x="383" y="243930"/>
                </a:lnTo>
                <a:lnTo>
                  <a:pt x="3559" y="240755"/>
                </a:lnTo>
                <a:lnTo>
                  <a:pt x="4679" y="240755"/>
                </a:lnTo>
                <a:lnTo>
                  <a:pt x="5336" y="239803"/>
                </a:lnTo>
                <a:lnTo>
                  <a:pt x="8773" y="234678"/>
                </a:lnTo>
                <a:lnTo>
                  <a:pt x="9618" y="233465"/>
                </a:lnTo>
                <a:lnTo>
                  <a:pt x="12915" y="229190"/>
                </a:lnTo>
                <a:lnTo>
                  <a:pt x="14946" y="228928"/>
                </a:lnTo>
                <a:lnTo>
                  <a:pt x="15163" y="226960"/>
                </a:lnTo>
                <a:lnTo>
                  <a:pt x="15859" y="223050"/>
                </a:lnTo>
                <a:lnTo>
                  <a:pt x="17725" y="215926"/>
                </a:lnTo>
                <a:lnTo>
                  <a:pt x="18317" y="213274"/>
                </a:lnTo>
                <a:lnTo>
                  <a:pt x="23597" y="190939"/>
                </a:lnTo>
                <a:lnTo>
                  <a:pt x="25830" y="182354"/>
                </a:lnTo>
                <a:lnTo>
                  <a:pt x="26693" y="178870"/>
                </a:lnTo>
                <a:lnTo>
                  <a:pt x="28049" y="172857"/>
                </a:lnTo>
                <a:lnTo>
                  <a:pt x="30435" y="160742"/>
                </a:lnTo>
                <a:lnTo>
                  <a:pt x="31405" y="156137"/>
                </a:lnTo>
                <a:lnTo>
                  <a:pt x="38312" y="113659"/>
                </a:lnTo>
                <a:lnTo>
                  <a:pt x="38651" y="106268"/>
                </a:lnTo>
                <a:lnTo>
                  <a:pt x="38582" y="61683"/>
                </a:lnTo>
                <a:lnTo>
                  <a:pt x="27148" y="61683"/>
                </a:lnTo>
                <a:lnTo>
                  <a:pt x="24168" y="61468"/>
                </a:lnTo>
                <a:close/>
              </a:path>
              <a:path w="38734" h="256539">
                <a:moveTo>
                  <a:pt x="14530" y="243767"/>
                </a:moveTo>
                <a:lnTo>
                  <a:pt x="14392" y="245391"/>
                </a:lnTo>
                <a:lnTo>
                  <a:pt x="14340" y="246406"/>
                </a:lnTo>
                <a:lnTo>
                  <a:pt x="14742" y="246406"/>
                </a:lnTo>
                <a:lnTo>
                  <a:pt x="14692" y="243930"/>
                </a:lnTo>
                <a:lnTo>
                  <a:pt x="14530" y="243767"/>
                </a:lnTo>
                <a:close/>
              </a:path>
              <a:path w="38734" h="256539">
                <a:moveTo>
                  <a:pt x="14739" y="240450"/>
                </a:moveTo>
                <a:lnTo>
                  <a:pt x="7838" y="240450"/>
                </a:lnTo>
                <a:lnTo>
                  <a:pt x="12666" y="242095"/>
                </a:lnTo>
                <a:lnTo>
                  <a:pt x="13698" y="243767"/>
                </a:lnTo>
                <a:lnTo>
                  <a:pt x="13810" y="243979"/>
                </a:lnTo>
                <a:lnTo>
                  <a:pt x="14282" y="246005"/>
                </a:lnTo>
                <a:lnTo>
                  <a:pt x="14340" y="246352"/>
                </a:lnTo>
                <a:lnTo>
                  <a:pt x="14392" y="245391"/>
                </a:lnTo>
                <a:lnTo>
                  <a:pt x="14530" y="243767"/>
                </a:lnTo>
                <a:lnTo>
                  <a:pt x="11517" y="240755"/>
                </a:lnTo>
                <a:lnTo>
                  <a:pt x="14740" y="240755"/>
                </a:lnTo>
                <a:lnTo>
                  <a:pt x="14739" y="240450"/>
                </a:lnTo>
                <a:close/>
              </a:path>
              <a:path w="38734" h="256539">
                <a:moveTo>
                  <a:pt x="14740" y="240755"/>
                </a:moveTo>
                <a:lnTo>
                  <a:pt x="11517" y="240755"/>
                </a:lnTo>
                <a:lnTo>
                  <a:pt x="14530" y="243767"/>
                </a:lnTo>
                <a:lnTo>
                  <a:pt x="14701" y="241736"/>
                </a:lnTo>
                <a:lnTo>
                  <a:pt x="14740" y="240755"/>
                </a:lnTo>
                <a:close/>
              </a:path>
              <a:path w="38734" h="256539">
                <a:moveTo>
                  <a:pt x="14946" y="228928"/>
                </a:moveTo>
                <a:lnTo>
                  <a:pt x="12915" y="229190"/>
                </a:lnTo>
                <a:lnTo>
                  <a:pt x="9547" y="233556"/>
                </a:lnTo>
                <a:lnTo>
                  <a:pt x="8689" y="234802"/>
                </a:lnTo>
                <a:lnTo>
                  <a:pt x="4644" y="240805"/>
                </a:lnTo>
                <a:lnTo>
                  <a:pt x="3521" y="242235"/>
                </a:lnTo>
                <a:lnTo>
                  <a:pt x="3796" y="241983"/>
                </a:lnTo>
                <a:lnTo>
                  <a:pt x="4128" y="241736"/>
                </a:lnTo>
                <a:lnTo>
                  <a:pt x="6083" y="240748"/>
                </a:lnTo>
                <a:lnTo>
                  <a:pt x="7838" y="240450"/>
                </a:lnTo>
                <a:lnTo>
                  <a:pt x="14739" y="240450"/>
                </a:lnTo>
                <a:lnTo>
                  <a:pt x="14736" y="232147"/>
                </a:lnTo>
                <a:lnTo>
                  <a:pt x="14889" y="229445"/>
                </a:lnTo>
                <a:lnTo>
                  <a:pt x="14946" y="228928"/>
                </a:lnTo>
                <a:close/>
              </a:path>
              <a:path w="38734" h="256539">
                <a:moveTo>
                  <a:pt x="7838" y="240450"/>
                </a:moveTo>
                <a:lnTo>
                  <a:pt x="6083" y="240748"/>
                </a:lnTo>
                <a:lnTo>
                  <a:pt x="4128" y="241736"/>
                </a:lnTo>
                <a:lnTo>
                  <a:pt x="3521" y="242235"/>
                </a:lnTo>
                <a:lnTo>
                  <a:pt x="12753" y="242235"/>
                </a:lnTo>
                <a:lnTo>
                  <a:pt x="12666" y="242095"/>
                </a:lnTo>
                <a:lnTo>
                  <a:pt x="7838" y="240450"/>
                </a:lnTo>
                <a:close/>
              </a:path>
              <a:path w="38734" h="256539">
                <a:moveTo>
                  <a:pt x="21346" y="12017"/>
                </a:moveTo>
                <a:lnTo>
                  <a:pt x="24168" y="61468"/>
                </a:lnTo>
                <a:lnTo>
                  <a:pt x="27148" y="61683"/>
                </a:lnTo>
                <a:lnTo>
                  <a:pt x="30598" y="58699"/>
                </a:lnTo>
                <a:lnTo>
                  <a:pt x="31712" y="44420"/>
                </a:lnTo>
                <a:lnTo>
                  <a:pt x="31823" y="42473"/>
                </a:lnTo>
                <a:lnTo>
                  <a:pt x="31883" y="15048"/>
                </a:lnTo>
                <a:lnTo>
                  <a:pt x="25134" y="15048"/>
                </a:lnTo>
                <a:lnTo>
                  <a:pt x="21410" y="12148"/>
                </a:lnTo>
                <a:lnTo>
                  <a:pt x="21346" y="12017"/>
                </a:lnTo>
                <a:close/>
              </a:path>
              <a:path w="38734" h="256539">
                <a:moveTo>
                  <a:pt x="36217" y="10525"/>
                </a:moveTo>
                <a:lnTo>
                  <a:pt x="31767" y="10525"/>
                </a:lnTo>
                <a:lnTo>
                  <a:pt x="31823" y="42473"/>
                </a:lnTo>
                <a:lnTo>
                  <a:pt x="31643" y="45369"/>
                </a:lnTo>
                <a:lnTo>
                  <a:pt x="30885" y="54731"/>
                </a:lnTo>
                <a:lnTo>
                  <a:pt x="30598" y="58699"/>
                </a:lnTo>
                <a:lnTo>
                  <a:pt x="27148" y="61683"/>
                </a:lnTo>
                <a:lnTo>
                  <a:pt x="38582" y="61683"/>
                </a:lnTo>
                <a:lnTo>
                  <a:pt x="38520" y="32009"/>
                </a:lnTo>
                <a:lnTo>
                  <a:pt x="38417" y="28149"/>
                </a:lnTo>
                <a:lnTo>
                  <a:pt x="38352" y="26469"/>
                </a:lnTo>
                <a:lnTo>
                  <a:pt x="38068" y="22844"/>
                </a:lnTo>
                <a:lnTo>
                  <a:pt x="37900" y="21374"/>
                </a:lnTo>
                <a:lnTo>
                  <a:pt x="36217" y="10525"/>
                </a:lnTo>
                <a:close/>
              </a:path>
              <a:path w="38734" h="256539">
                <a:moveTo>
                  <a:pt x="28053" y="0"/>
                </a:moveTo>
                <a:lnTo>
                  <a:pt x="17421" y="11894"/>
                </a:lnTo>
                <a:lnTo>
                  <a:pt x="17531" y="38982"/>
                </a:lnTo>
                <a:lnTo>
                  <a:pt x="17405" y="42473"/>
                </a:lnTo>
                <a:lnTo>
                  <a:pt x="16438" y="54731"/>
                </a:lnTo>
                <a:lnTo>
                  <a:pt x="16226" y="57661"/>
                </a:lnTo>
                <a:lnTo>
                  <a:pt x="19211" y="61111"/>
                </a:lnTo>
                <a:lnTo>
                  <a:pt x="24168" y="61468"/>
                </a:lnTo>
                <a:lnTo>
                  <a:pt x="24106" y="32009"/>
                </a:lnTo>
                <a:lnTo>
                  <a:pt x="21206" y="11598"/>
                </a:lnTo>
                <a:lnTo>
                  <a:pt x="31444" y="11598"/>
                </a:lnTo>
                <a:lnTo>
                  <a:pt x="31775" y="10798"/>
                </a:lnTo>
                <a:lnTo>
                  <a:pt x="31767" y="10525"/>
                </a:lnTo>
                <a:lnTo>
                  <a:pt x="36217" y="10525"/>
                </a:lnTo>
                <a:lnTo>
                  <a:pt x="36069" y="9571"/>
                </a:lnTo>
                <a:lnTo>
                  <a:pt x="34862" y="4361"/>
                </a:lnTo>
                <a:lnTo>
                  <a:pt x="29983" y="562"/>
                </a:lnTo>
                <a:lnTo>
                  <a:pt x="28053" y="0"/>
                </a:lnTo>
                <a:close/>
              </a:path>
              <a:path w="38734" h="256539">
                <a:moveTo>
                  <a:pt x="31444" y="11598"/>
                </a:moveTo>
                <a:lnTo>
                  <a:pt x="21206" y="11598"/>
                </a:lnTo>
                <a:lnTo>
                  <a:pt x="21410" y="12148"/>
                </a:lnTo>
                <a:lnTo>
                  <a:pt x="25134" y="15048"/>
                </a:lnTo>
                <a:lnTo>
                  <a:pt x="27291" y="14862"/>
                </a:lnTo>
                <a:lnTo>
                  <a:pt x="30200" y="13656"/>
                </a:lnTo>
                <a:lnTo>
                  <a:pt x="30847" y="13044"/>
                </a:lnTo>
                <a:lnTo>
                  <a:pt x="31444" y="11598"/>
                </a:lnTo>
                <a:close/>
              </a:path>
              <a:path w="38734" h="256539">
                <a:moveTo>
                  <a:pt x="31775" y="10616"/>
                </a:moveTo>
                <a:lnTo>
                  <a:pt x="31775" y="10798"/>
                </a:lnTo>
                <a:lnTo>
                  <a:pt x="30847" y="13044"/>
                </a:lnTo>
                <a:lnTo>
                  <a:pt x="30200" y="13656"/>
                </a:lnTo>
                <a:lnTo>
                  <a:pt x="27291" y="14862"/>
                </a:lnTo>
                <a:lnTo>
                  <a:pt x="25134" y="15048"/>
                </a:lnTo>
                <a:lnTo>
                  <a:pt x="31883" y="15048"/>
                </a:lnTo>
                <a:lnTo>
                  <a:pt x="31775" y="10616"/>
                </a:lnTo>
                <a:close/>
              </a:path>
            </a:pathLst>
          </a:custGeom>
          <a:solidFill>
            <a:srgbClr val="000000"/>
          </a:solidFill>
        </p:spPr>
        <p:txBody>
          <a:bodyPr wrap="square" lIns="0" tIns="0" rIns="0" bIns="0" rtlCol="0"/>
          <a:lstStyle/>
          <a:p>
            <a:endParaRPr/>
          </a:p>
        </p:txBody>
      </p:sp>
      <p:pic>
        <p:nvPicPr>
          <p:cNvPr id="97" name="object 97"/>
          <p:cNvPicPr/>
          <p:nvPr/>
        </p:nvPicPr>
        <p:blipFill>
          <a:blip r:embed="rId65" cstate="print"/>
          <a:stretch>
            <a:fillRect/>
          </a:stretch>
        </p:blipFill>
        <p:spPr>
          <a:xfrm>
            <a:off x="5683424" y="2400904"/>
            <a:ext cx="133236" cy="208419"/>
          </a:xfrm>
          <a:prstGeom prst="rect">
            <a:avLst/>
          </a:prstGeom>
        </p:spPr>
      </p:pic>
      <p:sp>
        <p:nvSpPr>
          <p:cNvPr id="98" name="object 98"/>
          <p:cNvSpPr/>
          <p:nvPr/>
        </p:nvSpPr>
        <p:spPr>
          <a:xfrm>
            <a:off x="4842306" y="560878"/>
            <a:ext cx="171450" cy="217568"/>
          </a:xfrm>
          <a:custGeom>
            <a:avLst/>
            <a:gdLst/>
            <a:ahLst/>
            <a:cxnLst/>
            <a:rect l="l" t="t" r="r" b="b"/>
            <a:pathLst>
              <a:path w="200660" h="254634">
                <a:moveTo>
                  <a:pt x="105442" y="0"/>
                </a:moveTo>
                <a:lnTo>
                  <a:pt x="99741" y="422"/>
                </a:lnTo>
                <a:lnTo>
                  <a:pt x="95679" y="807"/>
                </a:lnTo>
                <a:lnTo>
                  <a:pt x="92500" y="1073"/>
                </a:lnTo>
                <a:lnTo>
                  <a:pt x="74155" y="12684"/>
                </a:lnTo>
                <a:lnTo>
                  <a:pt x="69938" y="16686"/>
                </a:lnTo>
                <a:lnTo>
                  <a:pt x="45825" y="47150"/>
                </a:lnTo>
                <a:lnTo>
                  <a:pt x="26438" y="83778"/>
                </a:lnTo>
                <a:lnTo>
                  <a:pt x="10399" y="126733"/>
                </a:lnTo>
                <a:lnTo>
                  <a:pt x="2261" y="164941"/>
                </a:lnTo>
                <a:lnTo>
                  <a:pt x="479" y="196503"/>
                </a:lnTo>
                <a:lnTo>
                  <a:pt x="49" y="206678"/>
                </a:lnTo>
                <a:lnTo>
                  <a:pt x="12999" y="243946"/>
                </a:lnTo>
                <a:lnTo>
                  <a:pt x="43264" y="254262"/>
                </a:lnTo>
                <a:lnTo>
                  <a:pt x="46587" y="254262"/>
                </a:lnTo>
                <a:lnTo>
                  <a:pt x="58645" y="253712"/>
                </a:lnTo>
                <a:lnTo>
                  <a:pt x="61320" y="253685"/>
                </a:lnTo>
                <a:lnTo>
                  <a:pt x="86004" y="253685"/>
                </a:lnTo>
                <a:lnTo>
                  <a:pt x="93155" y="253147"/>
                </a:lnTo>
                <a:lnTo>
                  <a:pt x="134998" y="245450"/>
                </a:lnTo>
                <a:lnTo>
                  <a:pt x="138793" y="244478"/>
                </a:lnTo>
                <a:lnTo>
                  <a:pt x="141607" y="243803"/>
                </a:lnTo>
                <a:lnTo>
                  <a:pt x="149259" y="242435"/>
                </a:lnTo>
                <a:lnTo>
                  <a:pt x="151719" y="241766"/>
                </a:lnTo>
                <a:lnTo>
                  <a:pt x="154762" y="240548"/>
                </a:lnTo>
                <a:lnTo>
                  <a:pt x="156385" y="239822"/>
                </a:lnTo>
                <a:lnTo>
                  <a:pt x="44176" y="239822"/>
                </a:lnTo>
                <a:lnTo>
                  <a:pt x="36310" y="238601"/>
                </a:lnTo>
                <a:lnTo>
                  <a:pt x="14463" y="214318"/>
                </a:lnTo>
                <a:lnTo>
                  <a:pt x="14470" y="206678"/>
                </a:lnTo>
                <a:lnTo>
                  <a:pt x="14929" y="195740"/>
                </a:lnTo>
                <a:lnTo>
                  <a:pt x="15396" y="179080"/>
                </a:lnTo>
                <a:lnTo>
                  <a:pt x="22402" y="137115"/>
                </a:lnTo>
                <a:lnTo>
                  <a:pt x="36764" y="96757"/>
                </a:lnTo>
                <a:lnTo>
                  <a:pt x="54374" y="60584"/>
                </a:lnTo>
                <a:lnTo>
                  <a:pt x="80300" y="26716"/>
                </a:lnTo>
                <a:lnTo>
                  <a:pt x="85230" y="22025"/>
                </a:lnTo>
                <a:lnTo>
                  <a:pt x="88198" y="19150"/>
                </a:lnTo>
                <a:lnTo>
                  <a:pt x="88585" y="18774"/>
                </a:lnTo>
                <a:lnTo>
                  <a:pt x="90487" y="17124"/>
                </a:lnTo>
                <a:lnTo>
                  <a:pt x="104139" y="14538"/>
                </a:lnTo>
                <a:lnTo>
                  <a:pt x="104540" y="14538"/>
                </a:lnTo>
                <a:lnTo>
                  <a:pt x="103803" y="13451"/>
                </a:lnTo>
                <a:lnTo>
                  <a:pt x="120292" y="13451"/>
                </a:lnTo>
                <a:lnTo>
                  <a:pt x="119881" y="12435"/>
                </a:lnTo>
                <a:lnTo>
                  <a:pt x="117926" y="8522"/>
                </a:lnTo>
                <a:lnTo>
                  <a:pt x="116254" y="6150"/>
                </a:lnTo>
                <a:lnTo>
                  <a:pt x="115601" y="5181"/>
                </a:lnTo>
                <a:lnTo>
                  <a:pt x="114374" y="3430"/>
                </a:lnTo>
                <a:lnTo>
                  <a:pt x="112962" y="2145"/>
                </a:lnTo>
                <a:lnTo>
                  <a:pt x="108222" y="114"/>
                </a:lnTo>
                <a:lnTo>
                  <a:pt x="105442" y="0"/>
                </a:lnTo>
                <a:close/>
              </a:path>
              <a:path w="200660" h="254634">
                <a:moveTo>
                  <a:pt x="86004" y="253685"/>
                </a:moveTo>
                <a:lnTo>
                  <a:pt x="63435" y="253685"/>
                </a:lnTo>
                <a:lnTo>
                  <a:pt x="77444" y="253964"/>
                </a:lnTo>
                <a:lnTo>
                  <a:pt x="81334" y="253964"/>
                </a:lnTo>
                <a:lnTo>
                  <a:pt x="86004" y="253685"/>
                </a:lnTo>
                <a:close/>
              </a:path>
              <a:path w="200660" h="254634">
                <a:moveTo>
                  <a:pt x="63568" y="239275"/>
                </a:moveTo>
                <a:lnTo>
                  <a:pt x="60068" y="239284"/>
                </a:lnTo>
                <a:lnTo>
                  <a:pt x="58243" y="239308"/>
                </a:lnTo>
                <a:lnTo>
                  <a:pt x="46918" y="239822"/>
                </a:lnTo>
                <a:lnTo>
                  <a:pt x="156385" y="239822"/>
                </a:lnTo>
                <a:lnTo>
                  <a:pt x="156994" y="239551"/>
                </a:lnTo>
                <a:lnTo>
                  <a:pt x="77360" y="239551"/>
                </a:lnTo>
                <a:lnTo>
                  <a:pt x="63568" y="239275"/>
                </a:lnTo>
                <a:close/>
              </a:path>
              <a:path w="200660" h="254634">
                <a:moveTo>
                  <a:pt x="191917" y="202493"/>
                </a:moveTo>
                <a:lnTo>
                  <a:pt x="184683" y="206678"/>
                </a:lnTo>
                <a:lnTo>
                  <a:pt x="165152" y="218698"/>
                </a:lnTo>
                <a:lnTo>
                  <a:pt x="158452" y="222648"/>
                </a:lnTo>
                <a:lnTo>
                  <a:pt x="138653" y="229694"/>
                </a:lnTo>
                <a:lnTo>
                  <a:pt x="135332" y="230492"/>
                </a:lnTo>
                <a:lnTo>
                  <a:pt x="91870" y="238796"/>
                </a:lnTo>
                <a:lnTo>
                  <a:pt x="80983" y="239551"/>
                </a:lnTo>
                <a:lnTo>
                  <a:pt x="156994" y="239551"/>
                </a:lnTo>
                <a:lnTo>
                  <a:pt x="188961" y="220946"/>
                </a:lnTo>
                <a:lnTo>
                  <a:pt x="192070" y="219050"/>
                </a:lnTo>
                <a:lnTo>
                  <a:pt x="199132" y="214965"/>
                </a:lnTo>
                <a:lnTo>
                  <a:pt x="200309" y="210558"/>
                </a:lnTo>
                <a:lnTo>
                  <a:pt x="196324" y="203671"/>
                </a:lnTo>
                <a:lnTo>
                  <a:pt x="191917" y="202493"/>
                </a:lnTo>
                <a:close/>
              </a:path>
              <a:path w="200660" h="254634">
                <a:moveTo>
                  <a:pt x="104551" y="14556"/>
                </a:moveTo>
                <a:lnTo>
                  <a:pt x="112667" y="40570"/>
                </a:lnTo>
                <a:lnTo>
                  <a:pt x="113658" y="45446"/>
                </a:lnTo>
                <a:lnTo>
                  <a:pt x="117460" y="47965"/>
                </a:lnTo>
                <a:lnTo>
                  <a:pt x="125259" y="46380"/>
                </a:lnTo>
                <a:lnTo>
                  <a:pt x="127778" y="42576"/>
                </a:lnTo>
                <a:lnTo>
                  <a:pt x="126985" y="38677"/>
                </a:lnTo>
                <a:lnTo>
                  <a:pt x="125292" y="29785"/>
                </a:lnTo>
                <a:lnTo>
                  <a:pt x="124887" y="27795"/>
                </a:lnTo>
                <a:lnTo>
                  <a:pt x="123230" y="21322"/>
                </a:lnTo>
                <a:lnTo>
                  <a:pt x="122507" y="18933"/>
                </a:lnTo>
                <a:lnTo>
                  <a:pt x="120753" y="14592"/>
                </a:lnTo>
                <a:lnTo>
                  <a:pt x="105427" y="14592"/>
                </a:lnTo>
                <a:lnTo>
                  <a:pt x="104551" y="14556"/>
                </a:lnTo>
                <a:close/>
              </a:path>
              <a:path w="200660" h="254634">
                <a:moveTo>
                  <a:pt x="88658" y="18740"/>
                </a:moveTo>
                <a:lnTo>
                  <a:pt x="88245" y="19104"/>
                </a:lnTo>
                <a:lnTo>
                  <a:pt x="88658" y="18740"/>
                </a:lnTo>
                <a:close/>
              </a:path>
              <a:path w="200660" h="254634">
                <a:moveTo>
                  <a:pt x="103803" y="13451"/>
                </a:moveTo>
                <a:lnTo>
                  <a:pt x="104551" y="14556"/>
                </a:lnTo>
                <a:lnTo>
                  <a:pt x="105427" y="14592"/>
                </a:lnTo>
                <a:lnTo>
                  <a:pt x="104522" y="14203"/>
                </a:lnTo>
                <a:lnTo>
                  <a:pt x="103992" y="13722"/>
                </a:lnTo>
                <a:lnTo>
                  <a:pt x="103803" y="13451"/>
                </a:lnTo>
                <a:close/>
              </a:path>
              <a:path w="200660" h="254634">
                <a:moveTo>
                  <a:pt x="120292" y="13451"/>
                </a:moveTo>
                <a:lnTo>
                  <a:pt x="103803" y="13451"/>
                </a:lnTo>
                <a:lnTo>
                  <a:pt x="103992" y="13722"/>
                </a:lnTo>
                <a:lnTo>
                  <a:pt x="104522" y="14203"/>
                </a:lnTo>
                <a:lnTo>
                  <a:pt x="105427" y="14592"/>
                </a:lnTo>
                <a:lnTo>
                  <a:pt x="120753" y="14592"/>
                </a:lnTo>
                <a:lnTo>
                  <a:pt x="120292" y="13451"/>
                </a:lnTo>
                <a:close/>
              </a:path>
              <a:path w="200660" h="254634">
                <a:moveTo>
                  <a:pt x="104540" y="14538"/>
                </a:moveTo>
                <a:lnTo>
                  <a:pt x="104139" y="14538"/>
                </a:lnTo>
                <a:lnTo>
                  <a:pt x="104551" y="14556"/>
                </a:lnTo>
                <a:close/>
              </a:path>
            </a:pathLst>
          </a:custGeom>
          <a:solidFill>
            <a:srgbClr val="000000"/>
          </a:solidFill>
        </p:spPr>
        <p:txBody>
          <a:bodyPr wrap="square" lIns="0" tIns="0" rIns="0" bIns="0" rtlCol="0"/>
          <a:lstStyle/>
          <a:p>
            <a:endParaRPr/>
          </a:p>
        </p:txBody>
      </p:sp>
      <p:pic>
        <p:nvPicPr>
          <p:cNvPr id="99" name="object 99"/>
          <p:cNvPicPr/>
          <p:nvPr/>
        </p:nvPicPr>
        <p:blipFill>
          <a:blip r:embed="rId66" cstate="print"/>
          <a:stretch>
            <a:fillRect/>
          </a:stretch>
        </p:blipFill>
        <p:spPr>
          <a:xfrm>
            <a:off x="6079761" y="1731813"/>
            <a:ext cx="118633" cy="217025"/>
          </a:xfrm>
          <a:prstGeom prst="rect">
            <a:avLst/>
          </a:prstGeom>
        </p:spPr>
      </p:pic>
      <p:sp>
        <p:nvSpPr>
          <p:cNvPr id="100" name="object 100"/>
          <p:cNvSpPr/>
          <p:nvPr/>
        </p:nvSpPr>
        <p:spPr>
          <a:xfrm>
            <a:off x="6096423" y="2089215"/>
            <a:ext cx="36894" cy="185014"/>
          </a:xfrm>
          <a:custGeom>
            <a:avLst/>
            <a:gdLst/>
            <a:ahLst/>
            <a:cxnLst/>
            <a:rect l="l" t="t" r="r" b="b"/>
            <a:pathLst>
              <a:path w="43179" h="216535">
                <a:moveTo>
                  <a:pt x="28378" y="45928"/>
                </a:moveTo>
                <a:lnTo>
                  <a:pt x="24329" y="90045"/>
                </a:lnTo>
                <a:lnTo>
                  <a:pt x="21805" y="102840"/>
                </a:lnTo>
                <a:lnTo>
                  <a:pt x="21305" y="105246"/>
                </a:lnTo>
                <a:lnTo>
                  <a:pt x="20088" y="110757"/>
                </a:lnTo>
                <a:lnTo>
                  <a:pt x="13039" y="139839"/>
                </a:lnTo>
                <a:lnTo>
                  <a:pt x="11172" y="148104"/>
                </a:lnTo>
                <a:lnTo>
                  <a:pt x="10069" y="153318"/>
                </a:lnTo>
                <a:lnTo>
                  <a:pt x="8475" y="161185"/>
                </a:lnTo>
                <a:lnTo>
                  <a:pt x="6889" y="169887"/>
                </a:lnTo>
                <a:lnTo>
                  <a:pt x="6059" y="173668"/>
                </a:lnTo>
                <a:lnTo>
                  <a:pt x="4631" y="178678"/>
                </a:lnTo>
                <a:lnTo>
                  <a:pt x="3558" y="182305"/>
                </a:lnTo>
                <a:lnTo>
                  <a:pt x="3172" y="183724"/>
                </a:lnTo>
                <a:lnTo>
                  <a:pt x="2448" y="187732"/>
                </a:lnTo>
                <a:lnTo>
                  <a:pt x="2283" y="189602"/>
                </a:lnTo>
                <a:lnTo>
                  <a:pt x="2004" y="193895"/>
                </a:lnTo>
                <a:lnTo>
                  <a:pt x="1780" y="195647"/>
                </a:lnTo>
                <a:lnTo>
                  <a:pt x="344" y="203917"/>
                </a:lnTo>
                <a:lnTo>
                  <a:pt x="185" y="205752"/>
                </a:lnTo>
                <a:lnTo>
                  <a:pt x="100" y="206438"/>
                </a:lnTo>
                <a:lnTo>
                  <a:pt x="0" y="209821"/>
                </a:lnTo>
                <a:lnTo>
                  <a:pt x="482" y="211753"/>
                </a:lnTo>
                <a:lnTo>
                  <a:pt x="5257" y="216527"/>
                </a:lnTo>
                <a:lnTo>
                  <a:pt x="8608" y="216388"/>
                </a:lnTo>
                <a:lnTo>
                  <a:pt x="13796" y="214379"/>
                </a:lnTo>
                <a:lnTo>
                  <a:pt x="14982" y="213271"/>
                </a:lnTo>
                <a:lnTo>
                  <a:pt x="18247" y="209066"/>
                </a:lnTo>
                <a:lnTo>
                  <a:pt x="18806" y="208015"/>
                </a:lnTo>
                <a:lnTo>
                  <a:pt x="14424" y="208015"/>
                </a:lnTo>
                <a:lnTo>
                  <a:pt x="14370" y="206170"/>
                </a:lnTo>
                <a:lnTo>
                  <a:pt x="14069" y="204962"/>
                </a:lnTo>
                <a:lnTo>
                  <a:pt x="11616" y="202510"/>
                </a:lnTo>
                <a:lnTo>
                  <a:pt x="5095" y="202510"/>
                </a:lnTo>
                <a:lnTo>
                  <a:pt x="5979" y="201372"/>
                </a:lnTo>
                <a:lnTo>
                  <a:pt x="7679" y="198174"/>
                </a:lnTo>
                <a:lnTo>
                  <a:pt x="14367" y="184881"/>
                </a:lnTo>
                <a:lnTo>
                  <a:pt x="17284" y="179396"/>
                </a:lnTo>
                <a:lnTo>
                  <a:pt x="19632" y="178678"/>
                </a:lnTo>
                <a:lnTo>
                  <a:pt x="20039" y="177164"/>
                </a:lnTo>
                <a:lnTo>
                  <a:pt x="21022" y="172703"/>
                </a:lnTo>
                <a:lnTo>
                  <a:pt x="22626" y="163903"/>
                </a:lnTo>
                <a:lnTo>
                  <a:pt x="24171" y="156274"/>
                </a:lnTo>
                <a:lnTo>
                  <a:pt x="25253" y="151160"/>
                </a:lnTo>
                <a:lnTo>
                  <a:pt x="27070" y="143116"/>
                </a:lnTo>
                <a:lnTo>
                  <a:pt x="34127" y="114007"/>
                </a:lnTo>
                <a:lnTo>
                  <a:pt x="35398" y="108247"/>
                </a:lnTo>
                <a:lnTo>
                  <a:pt x="37249" y="99047"/>
                </a:lnTo>
                <a:lnTo>
                  <a:pt x="38578" y="92294"/>
                </a:lnTo>
                <a:lnTo>
                  <a:pt x="40063" y="85236"/>
                </a:lnTo>
                <a:lnTo>
                  <a:pt x="42808" y="49062"/>
                </a:lnTo>
                <a:lnTo>
                  <a:pt x="31511" y="49062"/>
                </a:lnTo>
                <a:lnTo>
                  <a:pt x="28378" y="45928"/>
                </a:lnTo>
                <a:close/>
              </a:path>
              <a:path w="43179" h="216535">
                <a:moveTo>
                  <a:pt x="15411" y="201423"/>
                </a:moveTo>
                <a:lnTo>
                  <a:pt x="9333" y="201423"/>
                </a:lnTo>
                <a:lnTo>
                  <a:pt x="10900" y="201794"/>
                </a:lnTo>
                <a:lnTo>
                  <a:pt x="14069" y="204962"/>
                </a:lnTo>
                <a:lnTo>
                  <a:pt x="14370" y="206170"/>
                </a:lnTo>
                <a:lnTo>
                  <a:pt x="14424" y="208015"/>
                </a:lnTo>
                <a:lnTo>
                  <a:pt x="14651" y="205752"/>
                </a:lnTo>
                <a:lnTo>
                  <a:pt x="15411" y="201423"/>
                </a:lnTo>
                <a:close/>
              </a:path>
              <a:path w="43179" h="216535">
                <a:moveTo>
                  <a:pt x="21647" y="178062"/>
                </a:moveTo>
                <a:lnTo>
                  <a:pt x="16348" y="195317"/>
                </a:lnTo>
                <a:lnTo>
                  <a:pt x="15969" y="198174"/>
                </a:lnTo>
                <a:lnTo>
                  <a:pt x="14651" y="205752"/>
                </a:lnTo>
                <a:lnTo>
                  <a:pt x="14424" y="208015"/>
                </a:lnTo>
                <a:lnTo>
                  <a:pt x="18806" y="208015"/>
                </a:lnTo>
                <a:lnTo>
                  <a:pt x="19998" y="205752"/>
                </a:lnTo>
                <a:lnTo>
                  <a:pt x="27161" y="191510"/>
                </a:lnTo>
                <a:lnTo>
                  <a:pt x="30006" y="186161"/>
                </a:lnTo>
                <a:lnTo>
                  <a:pt x="28674" y="181799"/>
                </a:lnTo>
                <a:lnTo>
                  <a:pt x="21647" y="178062"/>
                </a:lnTo>
                <a:close/>
              </a:path>
              <a:path w="43179" h="216535">
                <a:moveTo>
                  <a:pt x="19632" y="178678"/>
                </a:moveTo>
                <a:lnTo>
                  <a:pt x="17284" y="179396"/>
                </a:lnTo>
                <a:lnTo>
                  <a:pt x="14367" y="184881"/>
                </a:lnTo>
                <a:lnTo>
                  <a:pt x="7679" y="198174"/>
                </a:lnTo>
                <a:lnTo>
                  <a:pt x="5979" y="201372"/>
                </a:lnTo>
                <a:lnTo>
                  <a:pt x="5095" y="202510"/>
                </a:lnTo>
                <a:lnTo>
                  <a:pt x="5482" y="202147"/>
                </a:lnTo>
                <a:lnTo>
                  <a:pt x="6892" y="201602"/>
                </a:lnTo>
                <a:lnTo>
                  <a:pt x="7335" y="201505"/>
                </a:lnTo>
                <a:lnTo>
                  <a:pt x="9333" y="201423"/>
                </a:lnTo>
                <a:lnTo>
                  <a:pt x="15411" y="201423"/>
                </a:lnTo>
                <a:lnTo>
                  <a:pt x="16036" y="197763"/>
                </a:lnTo>
                <a:lnTo>
                  <a:pt x="16348" y="195317"/>
                </a:lnTo>
                <a:lnTo>
                  <a:pt x="16664" y="190507"/>
                </a:lnTo>
                <a:lnTo>
                  <a:pt x="16752" y="189602"/>
                </a:lnTo>
                <a:lnTo>
                  <a:pt x="17219" y="187015"/>
                </a:lnTo>
                <a:lnTo>
                  <a:pt x="17550" y="185804"/>
                </a:lnTo>
                <a:lnTo>
                  <a:pt x="19632" y="178678"/>
                </a:lnTo>
                <a:close/>
              </a:path>
              <a:path w="43179" h="216535">
                <a:moveTo>
                  <a:pt x="9333" y="201423"/>
                </a:moveTo>
                <a:lnTo>
                  <a:pt x="7335" y="201505"/>
                </a:lnTo>
                <a:lnTo>
                  <a:pt x="6892" y="201602"/>
                </a:lnTo>
                <a:lnTo>
                  <a:pt x="5482" y="202147"/>
                </a:lnTo>
                <a:lnTo>
                  <a:pt x="5095" y="202510"/>
                </a:lnTo>
                <a:lnTo>
                  <a:pt x="11616" y="202510"/>
                </a:lnTo>
                <a:lnTo>
                  <a:pt x="10900" y="201794"/>
                </a:lnTo>
                <a:lnTo>
                  <a:pt x="9333" y="201423"/>
                </a:lnTo>
                <a:close/>
              </a:path>
              <a:path w="43179" h="216535">
                <a:moveTo>
                  <a:pt x="28287" y="13585"/>
                </a:moveTo>
                <a:lnTo>
                  <a:pt x="28378" y="45928"/>
                </a:lnTo>
                <a:lnTo>
                  <a:pt x="31511" y="49062"/>
                </a:lnTo>
                <a:lnTo>
                  <a:pt x="39469" y="49062"/>
                </a:lnTo>
                <a:lnTo>
                  <a:pt x="42603" y="45928"/>
                </a:lnTo>
                <a:lnTo>
                  <a:pt x="42694" y="16809"/>
                </a:lnTo>
                <a:lnTo>
                  <a:pt x="31511" y="16809"/>
                </a:lnTo>
                <a:lnTo>
                  <a:pt x="28287" y="13585"/>
                </a:lnTo>
                <a:close/>
              </a:path>
              <a:path w="43179" h="216535">
                <a:moveTo>
                  <a:pt x="42694" y="32148"/>
                </a:moveTo>
                <a:lnTo>
                  <a:pt x="42603" y="45928"/>
                </a:lnTo>
                <a:lnTo>
                  <a:pt x="39469" y="49062"/>
                </a:lnTo>
                <a:lnTo>
                  <a:pt x="42808" y="49062"/>
                </a:lnTo>
                <a:lnTo>
                  <a:pt x="42694" y="32148"/>
                </a:lnTo>
                <a:close/>
              </a:path>
              <a:path w="43179" h="216535">
                <a:moveTo>
                  <a:pt x="39469" y="2401"/>
                </a:moveTo>
                <a:lnTo>
                  <a:pt x="31511" y="2401"/>
                </a:lnTo>
                <a:lnTo>
                  <a:pt x="28286" y="5626"/>
                </a:lnTo>
                <a:lnTo>
                  <a:pt x="28287" y="13585"/>
                </a:lnTo>
                <a:lnTo>
                  <a:pt x="31511" y="16809"/>
                </a:lnTo>
                <a:lnTo>
                  <a:pt x="39469" y="16809"/>
                </a:lnTo>
                <a:lnTo>
                  <a:pt x="42693" y="13585"/>
                </a:lnTo>
                <a:lnTo>
                  <a:pt x="42694" y="5626"/>
                </a:lnTo>
                <a:lnTo>
                  <a:pt x="39469" y="2401"/>
                </a:lnTo>
                <a:close/>
              </a:path>
              <a:path w="43179" h="216535">
                <a:moveTo>
                  <a:pt x="42694" y="13583"/>
                </a:moveTo>
                <a:lnTo>
                  <a:pt x="39469" y="16809"/>
                </a:lnTo>
                <a:lnTo>
                  <a:pt x="42694" y="16809"/>
                </a:lnTo>
                <a:lnTo>
                  <a:pt x="42694" y="13583"/>
                </a:lnTo>
                <a:close/>
              </a:path>
              <a:path w="43179" h="216535">
                <a:moveTo>
                  <a:pt x="42694" y="0"/>
                </a:moveTo>
                <a:lnTo>
                  <a:pt x="28286" y="0"/>
                </a:lnTo>
                <a:lnTo>
                  <a:pt x="28286" y="5626"/>
                </a:lnTo>
                <a:lnTo>
                  <a:pt x="31511" y="2401"/>
                </a:lnTo>
                <a:lnTo>
                  <a:pt x="42694" y="2401"/>
                </a:lnTo>
                <a:lnTo>
                  <a:pt x="42694" y="0"/>
                </a:lnTo>
                <a:close/>
              </a:path>
              <a:path w="43179" h="216535">
                <a:moveTo>
                  <a:pt x="42694" y="2401"/>
                </a:moveTo>
                <a:lnTo>
                  <a:pt x="39469" y="2401"/>
                </a:lnTo>
                <a:lnTo>
                  <a:pt x="42694" y="5626"/>
                </a:lnTo>
                <a:lnTo>
                  <a:pt x="42694" y="2401"/>
                </a:lnTo>
                <a:close/>
              </a:path>
            </a:pathLst>
          </a:custGeom>
          <a:solidFill>
            <a:srgbClr val="000000"/>
          </a:solidFill>
        </p:spPr>
        <p:txBody>
          <a:bodyPr wrap="square" lIns="0" tIns="0" rIns="0" bIns="0" rtlCol="0"/>
          <a:lstStyle/>
          <a:p>
            <a:endParaRPr/>
          </a:p>
        </p:txBody>
      </p:sp>
      <p:pic>
        <p:nvPicPr>
          <p:cNvPr id="101" name="object 101"/>
          <p:cNvPicPr/>
          <p:nvPr/>
        </p:nvPicPr>
        <p:blipFill>
          <a:blip r:embed="rId67" cstate="print"/>
          <a:stretch>
            <a:fillRect/>
          </a:stretch>
        </p:blipFill>
        <p:spPr>
          <a:xfrm>
            <a:off x="6027542" y="2394112"/>
            <a:ext cx="137451" cy="217025"/>
          </a:xfrm>
          <a:prstGeom prst="rect">
            <a:avLst/>
          </a:prstGeom>
        </p:spPr>
      </p:pic>
      <p:pic>
        <p:nvPicPr>
          <p:cNvPr id="102" name="object 102"/>
          <p:cNvPicPr/>
          <p:nvPr/>
        </p:nvPicPr>
        <p:blipFill>
          <a:blip r:embed="rId68" cstate="print"/>
          <a:stretch>
            <a:fillRect/>
          </a:stretch>
        </p:blipFill>
        <p:spPr>
          <a:xfrm>
            <a:off x="5166906" y="539041"/>
            <a:ext cx="143455" cy="235472"/>
          </a:xfrm>
          <a:prstGeom prst="rect">
            <a:avLst/>
          </a:prstGeom>
        </p:spPr>
      </p:pic>
      <p:pic>
        <p:nvPicPr>
          <p:cNvPr id="103" name="object 103"/>
          <p:cNvPicPr/>
          <p:nvPr/>
        </p:nvPicPr>
        <p:blipFill>
          <a:blip r:embed="rId69" cstate="print"/>
          <a:stretch>
            <a:fillRect/>
          </a:stretch>
        </p:blipFill>
        <p:spPr>
          <a:xfrm>
            <a:off x="6400010" y="1743753"/>
            <a:ext cx="132575" cy="217025"/>
          </a:xfrm>
          <a:prstGeom prst="rect">
            <a:avLst/>
          </a:prstGeom>
        </p:spPr>
      </p:pic>
      <p:sp>
        <p:nvSpPr>
          <p:cNvPr id="104" name="object 104"/>
          <p:cNvSpPr/>
          <p:nvPr/>
        </p:nvSpPr>
        <p:spPr>
          <a:xfrm>
            <a:off x="6443060" y="2102993"/>
            <a:ext cx="42863" cy="189355"/>
          </a:xfrm>
          <a:custGeom>
            <a:avLst/>
            <a:gdLst/>
            <a:ahLst/>
            <a:cxnLst/>
            <a:rect l="l" t="t" r="r" b="b"/>
            <a:pathLst>
              <a:path w="50165" h="221614">
                <a:moveTo>
                  <a:pt x="35137" y="53616"/>
                </a:moveTo>
                <a:lnTo>
                  <a:pt x="28460" y="94509"/>
                </a:lnTo>
                <a:lnTo>
                  <a:pt x="22482" y="113527"/>
                </a:lnTo>
                <a:lnTo>
                  <a:pt x="21114" y="117957"/>
                </a:lnTo>
                <a:lnTo>
                  <a:pt x="16174" y="134705"/>
                </a:lnTo>
                <a:lnTo>
                  <a:pt x="11903" y="149037"/>
                </a:lnTo>
                <a:lnTo>
                  <a:pt x="9673" y="156301"/>
                </a:lnTo>
                <a:lnTo>
                  <a:pt x="8987" y="158644"/>
                </a:lnTo>
                <a:lnTo>
                  <a:pt x="7708" y="163710"/>
                </a:lnTo>
                <a:lnTo>
                  <a:pt x="7204" y="165969"/>
                </a:lnTo>
                <a:lnTo>
                  <a:pt x="6487" y="169447"/>
                </a:lnTo>
                <a:lnTo>
                  <a:pt x="5087" y="176427"/>
                </a:lnTo>
                <a:lnTo>
                  <a:pt x="2790" y="186836"/>
                </a:lnTo>
                <a:lnTo>
                  <a:pt x="1689" y="192026"/>
                </a:lnTo>
                <a:lnTo>
                  <a:pt x="864" y="195736"/>
                </a:lnTo>
                <a:lnTo>
                  <a:pt x="590" y="197138"/>
                </a:lnTo>
                <a:lnTo>
                  <a:pt x="381" y="199335"/>
                </a:lnTo>
                <a:lnTo>
                  <a:pt x="259" y="208351"/>
                </a:lnTo>
                <a:lnTo>
                  <a:pt x="29" y="210310"/>
                </a:lnTo>
                <a:lnTo>
                  <a:pt x="0" y="213789"/>
                </a:lnTo>
                <a:lnTo>
                  <a:pt x="520" y="215863"/>
                </a:lnTo>
                <a:lnTo>
                  <a:pt x="5689" y="221032"/>
                </a:lnTo>
                <a:lnTo>
                  <a:pt x="10829" y="221162"/>
                </a:lnTo>
                <a:lnTo>
                  <a:pt x="18795" y="216441"/>
                </a:lnTo>
                <a:lnTo>
                  <a:pt x="20612" y="213121"/>
                </a:lnTo>
                <a:lnTo>
                  <a:pt x="21405" y="211442"/>
                </a:lnTo>
                <a:lnTo>
                  <a:pt x="14409" y="211442"/>
                </a:lnTo>
                <a:lnTo>
                  <a:pt x="14409" y="210310"/>
                </a:lnTo>
                <a:lnTo>
                  <a:pt x="14096" y="209062"/>
                </a:lnTo>
                <a:lnTo>
                  <a:pt x="11733" y="206700"/>
                </a:lnTo>
                <a:lnTo>
                  <a:pt x="6972" y="206700"/>
                </a:lnTo>
                <a:lnTo>
                  <a:pt x="7994" y="205275"/>
                </a:lnTo>
                <a:lnTo>
                  <a:pt x="10551" y="200602"/>
                </a:lnTo>
                <a:lnTo>
                  <a:pt x="11723" y="198200"/>
                </a:lnTo>
                <a:lnTo>
                  <a:pt x="17246" y="186504"/>
                </a:lnTo>
                <a:lnTo>
                  <a:pt x="17923" y="185117"/>
                </a:lnTo>
                <a:lnTo>
                  <a:pt x="19296" y="178865"/>
                </a:lnTo>
                <a:lnTo>
                  <a:pt x="21277" y="169068"/>
                </a:lnTo>
                <a:lnTo>
                  <a:pt x="21739" y="166999"/>
                </a:lnTo>
                <a:lnTo>
                  <a:pt x="22880" y="162479"/>
                </a:lnTo>
                <a:lnTo>
                  <a:pt x="23516" y="160303"/>
                </a:lnTo>
                <a:lnTo>
                  <a:pt x="27892" y="145825"/>
                </a:lnTo>
                <a:lnTo>
                  <a:pt x="31210" y="134688"/>
                </a:lnTo>
                <a:lnTo>
                  <a:pt x="34326" y="124051"/>
                </a:lnTo>
                <a:lnTo>
                  <a:pt x="36311" y="117612"/>
                </a:lnTo>
                <a:lnTo>
                  <a:pt x="39406" y="108471"/>
                </a:lnTo>
                <a:lnTo>
                  <a:pt x="40158" y="106144"/>
                </a:lnTo>
                <a:lnTo>
                  <a:pt x="49235" y="61701"/>
                </a:lnTo>
                <a:lnTo>
                  <a:pt x="49475" y="56280"/>
                </a:lnTo>
                <a:lnTo>
                  <a:pt x="45083" y="56280"/>
                </a:lnTo>
                <a:lnTo>
                  <a:pt x="37137" y="55846"/>
                </a:lnTo>
                <a:lnTo>
                  <a:pt x="35137" y="53616"/>
                </a:lnTo>
                <a:close/>
              </a:path>
              <a:path w="50165" h="221614">
                <a:moveTo>
                  <a:pt x="14716" y="205667"/>
                </a:moveTo>
                <a:lnTo>
                  <a:pt x="8714" y="205667"/>
                </a:lnTo>
                <a:lnTo>
                  <a:pt x="10753" y="205719"/>
                </a:lnTo>
                <a:lnTo>
                  <a:pt x="14098" y="209069"/>
                </a:lnTo>
                <a:lnTo>
                  <a:pt x="14409" y="210310"/>
                </a:lnTo>
                <a:lnTo>
                  <a:pt x="14409" y="211442"/>
                </a:lnTo>
                <a:lnTo>
                  <a:pt x="14692" y="209069"/>
                </a:lnTo>
                <a:lnTo>
                  <a:pt x="14716" y="205667"/>
                </a:lnTo>
                <a:close/>
              </a:path>
              <a:path w="50165" h="221614">
                <a:moveTo>
                  <a:pt x="26287" y="176427"/>
                </a:moveTo>
                <a:lnTo>
                  <a:pt x="16432" y="192026"/>
                </a:lnTo>
                <a:lnTo>
                  <a:pt x="15073" y="198215"/>
                </a:lnTo>
                <a:lnTo>
                  <a:pt x="14855" y="199335"/>
                </a:lnTo>
                <a:lnTo>
                  <a:pt x="14734" y="200602"/>
                </a:lnTo>
                <a:lnTo>
                  <a:pt x="14692" y="209069"/>
                </a:lnTo>
                <a:lnTo>
                  <a:pt x="14409" y="211442"/>
                </a:lnTo>
                <a:lnTo>
                  <a:pt x="21405" y="211442"/>
                </a:lnTo>
                <a:lnTo>
                  <a:pt x="30143" y="192939"/>
                </a:lnTo>
                <a:lnTo>
                  <a:pt x="31315" y="190538"/>
                </a:lnTo>
                <a:lnTo>
                  <a:pt x="34550" y="184623"/>
                </a:lnTo>
                <a:lnTo>
                  <a:pt x="33268" y="180246"/>
                </a:lnTo>
                <a:lnTo>
                  <a:pt x="26287" y="176427"/>
                </a:lnTo>
                <a:close/>
              </a:path>
              <a:path w="50165" h="221614">
                <a:moveTo>
                  <a:pt x="17923" y="185117"/>
                </a:moveTo>
                <a:lnTo>
                  <a:pt x="17246" y="186504"/>
                </a:lnTo>
                <a:lnTo>
                  <a:pt x="11715" y="198215"/>
                </a:lnTo>
                <a:lnTo>
                  <a:pt x="10551" y="200602"/>
                </a:lnTo>
                <a:lnTo>
                  <a:pt x="7994" y="205275"/>
                </a:lnTo>
                <a:lnTo>
                  <a:pt x="6972" y="206700"/>
                </a:lnTo>
                <a:lnTo>
                  <a:pt x="8714" y="205667"/>
                </a:lnTo>
                <a:lnTo>
                  <a:pt x="14716" y="205667"/>
                </a:lnTo>
                <a:lnTo>
                  <a:pt x="14734" y="200602"/>
                </a:lnTo>
                <a:lnTo>
                  <a:pt x="14855" y="199335"/>
                </a:lnTo>
                <a:lnTo>
                  <a:pt x="15076" y="198200"/>
                </a:lnTo>
                <a:lnTo>
                  <a:pt x="16541" y="191499"/>
                </a:lnTo>
                <a:lnTo>
                  <a:pt x="16875" y="189873"/>
                </a:lnTo>
                <a:lnTo>
                  <a:pt x="17923" y="185117"/>
                </a:lnTo>
                <a:close/>
              </a:path>
              <a:path w="50165" h="221614">
                <a:moveTo>
                  <a:pt x="8714" y="205667"/>
                </a:moveTo>
                <a:lnTo>
                  <a:pt x="6972" y="206700"/>
                </a:lnTo>
                <a:lnTo>
                  <a:pt x="11733" y="206700"/>
                </a:lnTo>
                <a:lnTo>
                  <a:pt x="10753" y="205719"/>
                </a:lnTo>
                <a:lnTo>
                  <a:pt x="8714" y="205667"/>
                </a:lnTo>
                <a:close/>
              </a:path>
              <a:path w="50165" h="221614">
                <a:moveTo>
                  <a:pt x="35282" y="13589"/>
                </a:moveTo>
                <a:lnTo>
                  <a:pt x="35263" y="49262"/>
                </a:lnTo>
                <a:lnTo>
                  <a:pt x="35137" y="53616"/>
                </a:lnTo>
                <a:lnTo>
                  <a:pt x="37137" y="55846"/>
                </a:lnTo>
                <a:lnTo>
                  <a:pt x="45083" y="56280"/>
                </a:lnTo>
                <a:lnTo>
                  <a:pt x="48479" y="53234"/>
                </a:lnTo>
                <a:lnTo>
                  <a:pt x="49564" y="34817"/>
                </a:lnTo>
                <a:lnTo>
                  <a:pt x="49686" y="16810"/>
                </a:lnTo>
                <a:lnTo>
                  <a:pt x="38503" y="16810"/>
                </a:lnTo>
                <a:lnTo>
                  <a:pt x="35282" y="13589"/>
                </a:lnTo>
                <a:close/>
              </a:path>
              <a:path w="50165" h="221614">
                <a:moveTo>
                  <a:pt x="49686" y="30998"/>
                </a:moveTo>
                <a:lnTo>
                  <a:pt x="49564" y="34817"/>
                </a:lnTo>
                <a:lnTo>
                  <a:pt x="48695" y="49262"/>
                </a:lnTo>
                <a:lnTo>
                  <a:pt x="48479" y="53234"/>
                </a:lnTo>
                <a:lnTo>
                  <a:pt x="45083" y="56280"/>
                </a:lnTo>
                <a:lnTo>
                  <a:pt x="49475" y="56280"/>
                </a:lnTo>
                <a:lnTo>
                  <a:pt x="49700" y="48478"/>
                </a:lnTo>
                <a:lnTo>
                  <a:pt x="49686" y="30998"/>
                </a:lnTo>
                <a:close/>
              </a:path>
              <a:path w="50165" h="221614">
                <a:moveTo>
                  <a:pt x="35284" y="30525"/>
                </a:moveTo>
                <a:lnTo>
                  <a:pt x="35201" y="33554"/>
                </a:lnTo>
                <a:lnTo>
                  <a:pt x="34266" y="49262"/>
                </a:lnTo>
                <a:lnTo>
                  <a:pt x="34091" y="52450"/>
                </a:lnTo>
                <a:lnTo>
                  <a:pt x="35137" y="53616"/>
                </a:lnTo>
                <a:lnTo>
                  <a:pt x="35263" y="49262"/>
                </a:lnTo>
                <a:lnTo>
                  <a:pt x="35284" y="30525"/>
                </a:lnTo>
                <a:close/>
              </a:path>
              <a:path w="50165" h="221614">
                <a:moveTo>
                  <a:pt x="46460" y="2401"/>
                </a:moveTo>
                <a:lnTo>
                  <a:pt x="38503" y="2401"/>
                </a:lnTo>
                <a:lnTo>
                  <a:pt x="35279" y="5625"/>
                </a:lnTo>
                <a:lnTo>
                  <a:pt x="35282" y="13589"/>
                </a:lnTo>
                <a:lnTo>
                  <a:pt x="38503" y="16810"/>
                </a:lnTo>
                <a:lnTo>
                  <a:pt x="46460" y="16810"/>
                </a:lnTo>
                <a:lnTo>
                  <a:pt x="49682" y="13589"/>
                </a:lnTo>
                <a:lnTo>
                  <a:pt x="49684" y="5625"/>
                </a:lnTo>
                <a:lnTo>
                  <a:pt x="46460" y="2401"/>
                </a:lnTo>
                <a:close/>
              </a:path>
              <a:path w="50165" h="221614">
                <a:moveTo>
                  <a:pt x="49686" y="13585"/>
                </a:moveTo>
                <a:lnTo>
                  <a:pt x="46460" y="16810"/>
                </a:lnTo>
                <a:lnTo>
                  <a:pt x="49686" y="16810"/>
                </a:lnTo>
                <a:lnTo>
                  <a:pt x="49686" y="13585"/>
                </a:lnTo>
                <a:close/>
              </a:path>
              <a:path w="50165" h="221614">
                <a:moveTo>
                  <a:pt x="49686" y="2401"/>
                </a:moveTo>
                <a:lnTo>
                  <a:pt x="46460" y="2401"/>
                </a:lnTo>
                <a:lnTo>
                  <a:pt x="49686" y="5627"/>
                </a:lnTo>
                <a:lnTo>
                  <a:pt x="49686" y="2401"/>
                </a:lnTo>
                <a:close/>
              </a:path>
              <a:path w="50165" h="221614">
                <a:moveTo>
                  <a:pt x="49686" y="0"/>
                </a:moveTo>
                <a:lnTo>
                  <a:pt x="35278" y="0"/>
                </a:lnTo>
                <a:lnTo>
                  <a:pt x="35279" y="5625"/>
                </a:lnTo>
                <a:lnTo>
                  <a:pt x="38503" y="2401"/>
                </a:lnTo>
                <a:lnTo>
                  <a:pt x="49686" y="2401"/>
                </a:lnTo>
                <a:lnTo>
                  <a:pt x="49686" y="0"/>
                </a:lnTo>
                <a:close/>
              </a:path>
            </a:pathLst>
          </a:custGeom>
          <a:solidFill>
            <a:srgbClr val="000000"/>
          </a:solidFill>
        </p:spPr>
        <p:txBody>
          <a:bodyPr wrap="square" lIns="0" tIns="0" rIns="0" bIns="0" rtlCol="0"/>
          <a:lstStyle/>
          <a:p>
            <a:endParaRPr/>
          </a:p>
        </p:txBody>
      </p:sp>
      <p:pic>
        <p:nvPicPr>
          <p:cNvPr id="105" name="object 105"/>
          <p:cNvPicPr/>
          <p:nvPr/>
        </p:nvPicPr>
        <p:blipFill>
          <a:blip r:embed="rId70" cstate="print"/>
          <a:stretch>
            <a:fillRect/>
          </a:stretch>
        </p:blipFill>
        <p:spPr>
          <a:xfrm>
            <a:off x="6337910" y="2418284"/>
            <a:ext cx="184730" cy="190982"/>
          </a:xfrm>
          <a:prstGeom prst="rect">
            <a:avLst/>
          </a:prstGeom>
        </p:spPr>
      </p:pic>
      <p:pic>
        <p:nvPicPr>
          <p:cNvPr id="106" name="object 106"/>
          <p:cNvPicPr/>
          <p:nvPr/>
        </p:nvPicPr>
        <p:blipFill>
          <a:blip r:embed="rId71" cstate="print"/>
          <a:stretch>
            <a:fillRect/>
          </a:stretch>
        </p:blipFill>
        <p:spPr>
          <a:xfrm>
            <a:off x="6906733" y="2814941"/>
            <a:ext cx="759924" cy="415095"/>
          </a:xfrm>
          <a:prstGeom prst="rect">
            <a:avLst/>
          </a:prstGeom>
        </p:spPr>
      </p:pic>
      <p:grpSp>
        <p:nvGrpSpPr>
          <p:cNvPr id="107" name="object 107"/>
          <p:cNvGrpSpPr/>
          <p:nvPr/>
        </p:nvGrpSpPr>
        <p:grpSpPr>
          <a:xfrm>
            <a:off x="7733424" y="2805288"/>
            <a:ext cx="1076988" cy="404751"/>
            <a:chOff x="9046736" y="3283225"/>
            <a:chExt cx="1260475" cy="473709"/>
          </a:xfrm>
        </p:grpSpPr>
        <p:pic>
          <p:nvPicPr>
            <p:cNvPr id="108" name="object 108"/>
            <p:cNvPicPr/>
            <p:nvPr/>
          </p:nvPicPr>
          <p:blipFill>
            <a:blip r:embed="rId72" cstate="print"/>
            <a:stretch>
              <a:fillRect/>
            </a:stretch>
          </p:blipFill>
          <p:spPr>
            <a:xfrm>
              <a:off x="9046736" y="3428033"/>
              <a:ext cx="150226" cy="199817"/>
            </a:xfrm>
            <a:prstGeom prst="rect">
              <a:avLst/>
            </a:prstGeom>
          </p:spPr>
        </p:pic>
        <p:pic>
          <p:nvPicPr>
            <p:cNvPr id="109" name="object 109"/>
            <p:cNvPicPr/>
            <p:nvPr/>
          </p:nvPicPr>
          <p:blipFill>
            <a:blip r:embed="rId73" cstate="print"/>
            <a:stretch>
              <a:fillRect/>
            </a:stretch>
          </p:blipFill>
          <p:spPr>
            <a:xfrm>
              <a:off x="9229194" y="3283225"/>
              <a:ext cx="1077772" cy="473466"/>
            </a:xfrm>
            <a:prstGeom prst="rect">
              <a:avLst/>
            </a:prstGeom>
          </p:spPr>
        </p:pic>
      </p:grpSp>
      <p:sp>
        <p:nvSpPr>
          <p:cNvPr id="110" name="object 110"/>
          <p:cNvSpPr/>
          <p:nvPr/>
        </p:nvSpPr>
        <p:spPr>
          <a:xfrm>
            <a:off x="913859" y="1067395"/>
            <a:ext cx="222994" cy="185557"/>
          </a:xfrm>
          <a:custGeom>
            <a:avLst/>
            <a:gdLst/>
            <a:ahLst/>
            <a:cxnLst/>
            <a:rect l="l" t="t" r="r" b="b"/>
            <a:pathLst>
              <a:path w="260984" h="217169">
                <a:moveTo>
                  <a:pt x="0" y="212090"/>
                </a:moveTo>
                <a:lnTo>
                  <a:pt x="0" y="217170"/>
                </a:lnTo>
                <a:lnTo>
                  <a:pt x="14408" y="217170"/>
                </a:lnTo>
                <a:lnTo>
                  <a:pt x="14408" y="215900"/>
                </a:lnTo>
                <a:lnTo>
                  <a:pt x="3225" y="215900"/>
                </a:lnTo>
                <a:lnTo>
                  <a:pt x="0" y="212090"/>
                </a:lnTo>
                <a:close/>
              </a:path>
              <a:path w="260984" h="217169">
                <a:moveTo>
                  <a:pt x="7204" y="205740"/>
                </a:moveTo>
                <a:lnTo>
                  <a:pt x="0" y="205740"/>
                </a:lnTo>
                <a:lnTo>
                  <a:pt x="0" y="212090"/>
                </a:lnTo>
                <a:lnTo>
                  <a:pt x="3225" y="215900"/>
                </a:lnTo>
                <a:lnTo>
                  <a:pt x="11183" y="215900"/>
                </a:lnTo>
                <a:lnTo>
                  <a:pt x="14408" y="212090"/>
                </a:lnTo>
                <a:lnTo>
                  <a:pt x="14370" y="207010"/>
                </a:lnTo>
                <a:lnTo>
                  <a:pt x="7204" y="205740"/>
                </a:lnTo>
                <a:close/>
              </a:path>
              <a:path w="260984" h="217169">
                <a:moveTo>
                  <a:pt x="14408" y="212090"/>
                </a:moveTo>
                <a:lnTo>
                  <a:pt x="11183" y="215900"/>
                </a:lnTo>
                <a:lnTo>
                  <a:pt x="14408" y="215900"/>
                </a:lnTo>
                <a:lnTo>
                  <a:pt x="14408" y="212090"/>
                </a:lnTo>
                <a:close/>
              </a:path>
              <a:path w="260984" h="217169">
                <a:moveTo>
                  <a:pt x="14417" y="200660"/>
                </a:moveTo>
                <a:lnTo>
                  <a:pt x="11183" y="200660"/>
                </a:lnTo>
                <a:lnTo>
                  <a:pt x="14407" y="204468"/>
                </a:lnTo>
                <a:lnTo>
                  <a:pt x="14408" y="208279"/>
                </a:lnTo>
                <a:lnTo>
                  <a:pt x="14417" y="200660"/>
                </a:lnTo>
                <a:close/>
              </a:path>
              <a:path w="260984" h="217169">
                <a:moveTo>
                  <a:pt x="11183" y="200660"/>
                </a:moveTo>
                <a:lnTo>
                  <a:pt x="3225" y="200660"/>
                </a:lnTo>
                <a:lnTo>
                  <a:pt x="258" y="204164"/>
                </a:lnTo>
                <a:lnTo>
                  <a:pt x="192" y="204470"/>
                </a:lnTo>
                <a:lnTo>
                  <a:pt x="38" y="205740"/>
                </a:lnTo>
                <a:lnTo>
                  <a:pt x="7204" y="205740"/>
                </a:lnTo>
                <a:lnTo>
                  <a:pt x="14370" y="207010"/>
                </a:lnTo>
                <a:lnTo>
                  <a:pt x="14407" y="204468"/>
                </a:lnTo>
                <a:lnTo>
                  <a:pt x="11183" y="200660"/>
                </a:lnTo>
                <a:close/>
              </a:path>
              <a:path w="260984" h="217169">
                <a:moveTo>
                  <a:pt x="20285" y="159807"/>
                </a:moveTo>
                <a:lnTo>
                  <a:pt x="14410" y="207010"/>
                </a:lnTo>
                <a:lnTo>
                  <a:pt x="16223" y="199390"/>
                </a:lnTo>
                <a:lnTo>
                  <a:pt x="16557" y="196850"/>
                </a:lnTo>
                <a:lnTo>
                  <a:pt x="17002" y="194310"/>
                </a:lnTo>
                <a:lnTo>
                  <a:pt x="17133" y="193040"/>
                </a:lnTo>
                <a:lnTo>
                  <a:pt x="17503" y="187960"/>
                </a:lnTo>
                <a:lnTo>
                  <a:pt x="17786" y="185420"/>
                </a:lnTo>
                <a:lnTo>
                  <a:pt x="20159" y="163829"/>
                </a:lnTo>
                <a:lnTo>
                  <a:pt x="20285" y="159807"/>
                </a:lnTo>
                <a:close/>
              </a:path>
              <a:path w="260984" h="217169">
                <a:moveTo>
                  <a:pt x="258" y="204164"/>
                </a:moveTo>
                <a:lnTo>
                  <a:pt x="1" y="204468"/>
                </a:lnTo>
                <a:lnTo>
                  <a:pt x="0" y="205740"/>
                </a:lnTo>
                <a:lnTo>
                  <a:pt x="192" y="204470"/>
                </a:lnTo>
                <a:lnTo>
                  <a:pt x="258" y="204164"/>
                </a:lnTo>
                <a:close/>
              </a:path>
              <a:path w="260984" h="217169">
                <a:moveTo>
                  <a:pt x="5912" y="158744"/>
                </a:moveTo>
                <a:lnTo>
                  <a:pt x="45" y="196850"/>
                </a:lnTo>
                <a:lnTo>
                  <a:pt x="1" y="204468"/>
                </a:lnTo>
                <a:lnTo>
                  <a:pt x="258" y="204164"/>
                </a:lnTo>
                <a:lnTo>
                  <a:pt x="2381" y="194310"/>
                </a:lnTo>
                <a:lnTo>
                  <a:pt x="2689" y="193040"/>
                </a:lnTo>
                <a:lnTo>
                  <a:pt x="3159" y="186690"/>
                </a:lnTo>
                <a:lnTo>
                  <a:pt x="3510" y="182879"/>
                </a:lnTo>
                <a:lnTo>
                  <a:pt x="4466" y="177800"/>
                </a:lnTo>
                <a:lnTo>
                  <a:pt x="5008" y="173990"/>
                </a:lnTo>
                <a:lnTo>
                  <a:pt x="5491" y="168910"/>
                </a:lnTo>
                <a:lnTo>
                  <a:pt x="5648" y="166370"/>
                </a:lnTo>
                <a:lnTo>
                  <a:pt x="5764" y="163829"/>
                </a:lnTo>
                <a:lnTo>
                  <a:pt x="5912" y="158744"/>
                </a:lnTo>
                <a:close/>
              </a:path>
              <a:path w="260984" h="217169">
                <a:moveTo>
                  <a:pt x="17673" y="118378"/>
                </a:moveTo>
                <a:lnTo>
                  <a:pt x="5912" y="158744"/>
                </a:lnTo>
                <a:lnTo>
                  <a:pt x="5764" y="163829"/>
                </a:lnTo>
                <a:lnTo>
                  <a:pt x="5648" y="166370"/>
                </a:lnTo>
                <a:lnTo>
                  <a:pt x="5491" y="168910"/>
                </a:lnTo>
                <a:lnTo>
                  <a:pt x="5008" y="173990"/>
                </a:lnTo>
                <a:lnTo>
                  <a:pt x="4466" y="177800"/>
                </a:lnTo>
                <a:lnTo>
                  <a:pt x="3510" y="182879"/>
                </a:lnTo>
                <a:lnTo>
                  <a:pt x="3159" y="186690"/>
                </a:lnTo>
                <a:lnTo>
                  <a:pt x="2689" y="193040"/>
                </a:lnTo>
                <a:lnTo>
                  <a:pt x="2381" y="194310"/>
                </a:lnTo>
                <a:lnTo>
                  <a:pt x="258" y="204164"/>
                </a:lnTo>
                <a:lnTo>
                  <a:pt x="3225" y="200660"/>
                </a:lnTo>
                <a:lnTo>
                  <a:pt x="14417" y="200660"/>
                </a:lnTo>
                <a:lnTo>
                  <a:pt x="14531" y="194310"/>
                </a:lnTo>
                <a:lnTo>
                  <a:pt x="20232" y="160020"/>
                </a:lnTo>
                <a:lnTo>
                  <a:pt x="20347" y="156210"/>
                </a:lnTo>
                <a:lnTo>
                  <a:pt x="20342" y="133350"/>
                </a:lnTo>
                <a:lnTo>
                  <a:pt x="14448" y="133350"/>
                </a:lnTo>
                <a:lnTo>
                  <a:pt x="17673" y="130810"/>
                </a:lnTo>
                <a:lnTo>
                  <a:pt x="17673" y="118378"/>
                </a:lnTo>
                <a:close/>
              </a:path>
              <a:path w="260984" h="217169">
                <a:moveTo>
                  <a:pt x="212689" y="13970"/>
                </a:moveTo>
                <a:lnTo>
                  <a:pt x="196960" y="13970"/>
                </a:lnTo>
                <a:lnTo>
                  <a:pt x="198248" y="16510"/>
                </a:lnTo>
                <a:lnTo>
                  <a:pt x="198590" y="17779"/>
                </a:lnTo>
                <a:lnTo>
                  <a:pt x="199469" y="22860"/>
                </a:lnTo>
                <a:lnTo>
                  <a:pt x="200240" y="26670"/>
                </a:lnTo>
                <a:lnTo>
                  <a:pt x="201419" y="36829"/>
                </a:lnTo>
                <a:lnTo>
                  <a:pt x="202490" y="44450"/>
                </a:lnTo>
                <a:lnTo>
                  <a:pt x="202770" y="45720"/>
                </a:lnTo>
                <a:lnTo>
                  <a:pt x="202902" y="48260"/>
                </a:lnTo>
                <a:lnTo>
                  <a:pt x="203013" y="102870"/>
                </a:lnTo>
                <a:lnTo>
                  <a:pt x="202907" y="106679"/>
                </a:lnTo>
                <a:lnTo>
                  <a:pt x="202805" y="109220"/>
                </a:lnTo>
                <a:lnTo>
                  <a:pt x="202601" y="111760"/>
                </a:lnTo>
                <a:lnTo>
                  <a:pt x="201476" y="121920"/>
                </a:lnTo>
                <a:lnTo>
                  <a:pt x="201256" y="124460"/>
                </a:lnTo>
                <a:lnTo>
                  <a:pt x="201081" y="129540"/>
                </a:lnTo>
                <a:lnTo>
                  <a:pt x="201013" y="151129"/>
                </a:lnTo>
                <a:lnTo>
                  <a:pt x="200144" y="154940"/>
                </a:lnTo>
                <a:lnTo>
                  <a:pt x="199989" y="156210"/>
                </a:lnTo>
                <a:lnTo>
                  <a:pt x="199989" y="161290"/>
                </a:lnTo>
                <a:lnTo>
                  <a:pt x="221189" y="173990"/>
                </a:lnTo>
                <a:lnTo>
                  <a:pt x="234412" y="176529"/>
                </a:lnTo>
                <a:lnTo>
                  <a:pt x="243179" y="179070"/>
                </a:lnTo>
                <a:lnTo>
                  <a:pt x="246885" y="179070"/>
                </a:lnTo>
                <a:lnTo>
                  <a:pt x="254530" y="181610"/>
                </a:lnTo>
                <a:lnTo>
                  <a:pt x="258483" y="179070"/>
                </a:lnTo>
                <a:lnTo>
                  <a:pt x="260554" y="171450"/>
                </a:lnTo>
                <a:lnTo>
                  <a:pt x="258279" y="167640"/>
                </a:lnTo>
                <a:lnTo>
                  <a:pt x="250048" y="165100"/>
                </a:lnTo>
                <a:lnTo>
                  <a:pt x="246114" y="165100"/>
                </a:lnTo>
                <a:lnTo>
                  <a:pt x="221941" y="160020"/>
                </a:lnTo>
                <a:lnTo>
                  <a:pt x="215065" y="158744"/>
                </a:lnTo>
                <a:lnTo>
                  <a:pt x="214041" y="157479"/>
                </a:lnTo>
                <a:lnTo>
                  <a:pt x="214387" y="157479"/>
                </a:lnTo>
                <a:lnTo>
                  <a:pt x="215317" y="152400"/>
                </a:lnTo>
                <a:lnTo>
                  <a:pt x="215527" y="151129"/>
                </a:lnTo>
                <a:lnTo>
                  <a:pt x="215429" y="139700"/>
                </a:lnTo>
                <a:lnTo>
                  <a:pt x="215489" y="129540"/>
                </a:lnTo>
                <a:lnTo>
                  <a:pt x="215636" y="125729"/>
                </a:lnTo>
                <a:lnTo>
                  <a:pt x="215841" y="123190"/>
                </a:lnTo>
                <a:lnTo>
                  <a:pt x="216965" y="111760"/>
                </a:lnTo>
                <a:lnTo>
                  <a:pt x="217186" y="109220"/>
                </a:lnTo>
                <a:lnTo>
                  <a:pt x="217391" y="104140"/>
                </a:lnTo>
                <a:lnTo>
                  <a:pt x="217276" y="46990"/>
                </a:lnTo>
                <a:lnTo>
                  <a:pt x="217117" y="44450"/>
                </a:lnTo>
                <a:lnTo>
                  <a:pt x="216800" y="41910"/>
                </a:lnTo>
                <a:lnTo>
                  <a:pt x="215620" y="34290"/>
                </a:lnTo>
                <a:lnTo>
                  <a:pt x="215270" y="31750"/>
                </a:lnTo>
                <a:lnTo>
                  <a:pt x="214507" y="25400"/>
                </a:lnTo>
                <a:lnTo>
                  <a:pt x="214223" y="22860"/>
                </a:lnTo>
                <a:lnTo>
                  <a:pt x="213552" y="19050"/>
                </a:lnTo>
                <a:lnTo>
                  <a:pt x="212689" y="13970"/>
                </a:lnTo>
                <a:close/>
              </a:path>
              <a:path w="260984" h="217169">
                <a:moveTo>
                  <a:pt x="76871" y="36829"/>
                </a:moveTo>
                <a:lnTo>
                  <a:pt x="73763" y="36829"/>
                </a:lnTo>
                <a:lnTo>
                  <a:pt x="66145" y="38100"/>
                </a:lnTo>
                <a:lnTo>
                  <a:pt x="43651" y="60960"/>
                </a:lnTo>
                <a:lnTo>
                  <a:pt x="35443" y="74929"/>
                </a:lnTo>
                <a:lnTo>
                  <a:pt x="32206" y="81279"/>
                </a:lnTo>
                <a:lnTo>
                  <a:pt x="29841" y="85090"/>
                </a:lnTo>
                <a:lnTo>
                  <a:pt x="25610" y="95250"/>
                </a:lnTo>
                <a:lnTo>
                  <a:pt x="23631" y="100329"/>
                </a:lnTo>
                <a:lnTo>
                  <a:pt x="20333" y="110302"/>
                </a:lnTo>
                <a:lnTo>
                  <a:pt x="20404" y="124460"/>
                </a:lnTo>
                <a:lnTo>
                  <a:pt x="20285" y="159807"/>
                </a:lnTo>
                <a:lnTo>
                  <a:pt x="21822" y="153670"/>
                </a:lnTo>
                <a:lnTo>
                  <a:pt x="24257" y="146050"/>
                </a:lnTo>
                <a:lnTo>
                  <a:pt x="26034" y="139700"/>
                </a:lnTo>
                <a:lnTo>
                  <a:pt x="38991" y="100329"/>
                </a:lnTo>
                <a:lnTo>
                  <a:pt x="57700" y="66040"/>
                </a:lnTo>
                <a:lnTo>
                  <a:pt x="63756" y="57150"/>
                </a:lnTo>
                <a:lnTo>
                  <a:pt x="66059" y="54610"/>
                </a:lnTo>
                <a:lnTo>
                  <a:pt x="69036" y="53340"/>
                </a:lnTo>
                <a:lnTo>
                  <a:pt x="70272" y="52070"/>
                </a:lnTo>
                <a:lnTo>
                  <a:pt x="94163" y="52070"/>
                </a:lnTo>
                <a:lnTo>
                  <a:pt x="93279" y="48260"/>
                </a:lnTo>
                <a:lnTo>
                  <a:pt x="92180" y="45720"/>
                </a:lnTo>
                <a:lnTo>
                  <a:pt x="87414" y="40640"/>
                </a:lnTo>
                <a:lnTo>
                  <a:pt x="84849" y="39370"/>
                </a:lnTo>
                <a:lnTo>
                  <a:pt x="80575" y="38100"/>
                </a:lnTo>
                <a:lnTo>
                  <a:pt x="76871" y="36829"/>
                </a:lnTo>
                <a:close/>
              </a:path>
              <a:path w="260984" h="217169">
                <a:moveTo>
                  <a:pt x="5934" y="132912"/>
                </a:moveTo>
                <a:lnTo>
                  <a:pt x="5912" y="158744"/>
                </a:lnTo>
                <a:lnTo>
                  <a:pt x="7886" y="151129"/>
                </a:lnTo>
                <a:lnTo>
                  <a:pt x="10393" y="142240"/>
                </a:lnTo>
                <a:lnTo>
                  <a:pt x="12219" y="135890"/>
                </a:lnTo>
                <a:lnTo>
                  <a:pt x="12983" y="133350"/>
                </a:lnTo>
                <a:lnTo>
                  <a:pt x="6490" y="133350"/>
                </a:lnTo>
                <a:lnTo>
                  <a:pt x="5934" y="132912"/>
                </a:lnTo>
                <a:close/>
              </a:path>
              <a:path w="260984" h="217169">
                <a:moveTo>
                  <a:pt x="17427" y="100329"/>
                </a:moveTo>
                <a:lnTo>
                  <a:pt x="5783" y="100329"/>
                </a:lnTo>
                <a:lnTo>
                  <a:pt x="5841" y="101600"/>
                </a:lnTo>
                <a:lnTo>
                  <a:pt x="5934" y="132912"/>
                </a:lnTo>
                <a:lnTo>
                  <a:pt x="6490" y="133350"/>
                </a:lnTo>
                <a:lnTo>
                  <a:pt x="12983" y="133350"/>
                </a:lnTo>
                <a:lnTo>
                  <a:pt x="14129" y="129540"/>
                </a:lnTo>
                <a:lnTo>
                  <a:pt x="16116" y="123190"/>
                </a:lnTo>
                <a:lnTo>
                  <a:pt x="17673" y="118378"/>
                </a:lnTo>
                <a:lnTo>
                  <a:pt x="17673" y="105410"/>
                </a:lnTo>
                <a:lnTo>
                  <a:pt x="9773" y="105410"/>
                </a:lnTo>
                <a:lnTo>
                  <a:pt x="5920" y="101600"/>
                </a:lnTo>
                <a:lnTo>
                  <a:pt x="17128" y="101600"/>
                </a:lnTo>
                <a:lnTo>
                  <a:pt x="17427" y="100329"/>
                </a:lnTo>
                <a:close/>
              </a:path>
              <a:path w="260984" h="217169">
                <a:moveTo>
                  <a:pt x="20333" y="110302"/>
                </a:moveTo>
                <a:lnTo>
                  <a:pt x="17760" y="118110"/>
                </a:lnTo>
                <a:lnTo>
                  <a:pt x="17673" y="130810"/>
                </a:lnTo>
                <a:lnTo>
                  <a:pt x="14448" y="133350"/>
                </a:lnTo>
                <a:lnTo>
                  <a:pt x="20342" y="133350"/>
                </a:lnTo>
                <a:lnTo>
                  <a:pt x="20333" y="110302"/>
                </a:lnTo>
                <a:close/>
              </a:path>
              <a:path w="260984" h="217169">
                <a:moveTo>
                  <a:pt x="13882" y="88900"/>
                </a:moveTo>
                <a:lnTo>
                  <a:pt x="8488" y="88900"/>
                </a:lnTo>
                <a:lnTo>
                  <a:pt x="3466" y="93979"/>
                </a:lnTo>
                <a:lnTo>
                  <a:pt x="3242" y="95250"/>
                </a:lnTo>
                <a:lnTo>
                  <a:pt x="3141" y="100329"/>
                </a:lnTo>
                <a:lnTo>
                  <a:pt x="3264" y="130810"/>
                </a:lnTo>
                <a:lnTo>
                  <a:pt x="5934" y="132912"/>
                </a:lnTo>
                <a:lnTo>
                  <a:pt x="5818" y="101600"/>
                </a:lnTo>
                <a:lnTo>
                  <a:pt x="5783" y="100329"/>
                </a:lnTo>
                <a:lnTo>
                  <a:pt x="17427" y="100329"/>
                </a:lnTo>
                <a:lnTo>
                  <a:pt x="17427" y="99060"/>
                </a:lnTo>
                <a:lnTo>
                  <a:pt x="20136" y="99060"/>
                </a:lnTo>
                <a:lnTo>
                  <a:pt x="19907" y="96520"/>
                </a:lnTo>
                <a:lnTo>
                  <a:pt x="19370" y="93979"/>
                </a:lnTo>
                <a:lnTo>
                  <a:pt x="13882" y="88900"/>
                </a:lnTo>
                <a:close/>
              </a:path>
              <a:path w="260984" h="217169">
                <a:moveTo>
                  <a:pt x="20136" y="99060"/>
                </a:moveTo>
                <a:lnTo>
                  <a:pt x="17427" y="99060"/>
                </a:lnTo>
                <a:lnTo>
                  <a:pt x="17550" y="100329"/>
                </a:lnTo>
                <a:lnTo>
                  <a:pt x="17673" y="118378"/>
                </a:lnTo>
                <a:lnTo>
                  <a:pt x="20271" y="110490"/>
                </a:lnTo>
                <a:lnTo>
                  <a:pt x="20250" y="100329"/>
                </a:lnTo>
                <a:lnTo>
                  <a:pt x="20136" y="99060"/>
                </a:lnTo>
                <a:close/>
              </a:path>
              <a:path w="260984" h="217169">
                <a:moveTo>
                  <a:pt x="94163" y="52070"/>
                </a:moveTo>
                <a:lnTo>
                  <a:pt x="79174" y="52070"/>
                </a:lnTo>
                <a:lnTo>
                  <a:pt x="79330" y="53340"/>
                </a:lnTo>
                <a:lnTo>
                  <a:pt x="79937" y="54610"/>
                </a:lnTo>
                <a:lnTo>
                  <a:pt x="81544" y="60960"/>
                </a:lnTo>
                <a:lnTo>
                  <a:pt x="86021" y="88900"/>
                </a:lnTo>
                <a:lnTo>
                  <a:pt x="87589" y="97790"/>
                </a:lnTo>
                <a:lnTo>
                  <a:pt x="88671" y="106679"/>
                </a:lnTo>
                <a:lnTo>
                  <a:pt x="89510" y="110490"/>
                </a:lnTo>
                <a:lnTo>
                  <a:pt x="89921" y="113029"/>
                </a:lnTo>
                <a:lnTo>
                  <a:pt x="90401" y="114300"/>
                </a:lnTo>
                <a:lnTo>
                  <a:pt x="92872" y="116840"/>
                </a:lnTo>
                <a:lnTo>
                  <a:pt x="94091" y="116840"/>
                </a:lnTo>
                <a:lnTo>
                  <a:pt x="96099" y="118110"/>
                </a:lnTo>
                <a:lnTo>
                  <a:pt x="102865" y="118110"/>
                </a:lnTo>
                <a:lnTo>
                  <a:pt x="107402" y="115570"/>
                </a:lnTo>
                <a:lnTo>
                  <a:pt x="108543" y="113029"/>
                </a:lnTo>
                <a:lnTo>
                  <a:pt x="111043" y="107950"/>
                </a:lnTo>
                <a:lnTo>
                  <a:pt x="103618" y="107950"/>
                </a:lnTo>
                <a:lnTo>
                  <a:pt x="103380" y="106679"/>
                </a:lnTo>
                <a:lnTo>
                  <a:pt x="102373" y="105410"/>
                </a:lnTo>
                <a:lnTo>
                  <a:pt x="96154" y="105410"/>
                </a:lnTo>
                <a:lnTo>
                  <a:pt x="96312" y="105326"/>
                </a:lnTo>
                <a:lnTo>
                  <a:pt x="97284" y="102870"/>
                </a:lnTo>
                <a:lnTo>
                  <a:pt x="98033" y="101600"/>
                </a:lnTo>
                <a:lnTo>
                  <a:pt x="101541" y="94560"/>
                </a:lnTo>
                <a:lnTo>
                  <a:pt x="99858" y="83820"/>
                </a:lnTo>
                <a:lnTo>
                  <a:pt x="98987" y="76200"/>
                </a:lnTo>
                <a:lnTo>
                  <a:pt x="98526" y="72390"/>
                </a:lnTo>
                <a:lnTo>
                  <a:pt x="97428" y="66040"/>
                </a:lnTo>
                <a:lnTo>
                  <a:pt x="96860" y="62229"/>
                </a:lnTo>
                <a:lnTo>
                  <a:pt x="96298" y="59690"/>
                </a:lnTo>
                <a:lnTo>
                  <a:pt x="95342" y="57150"/>
                </a:lnTo>
                <a:lnTo>
                  <a:pt x="94163" y="52070"/>
                </a:lnTo>
                <a:close/>
              </a:path>
              <a:path w="260984" h="217169">
                <a:moveTo>
                  <a:pt x="145367" y="27940"/>
                </a:moveTo>
                <a:lnTo>
                  <a:pt x="141163" y="33020"/>
                </a:lnTo>
                <a:lnTo>
                  <a:pt x="136687" y="38100"/>
                </a:lnTo>
                <a:lnTo>
                  <a:pt x="127825" y="49529"/>
                </a:lnTo>
                <a:lnTo>
                  <a:pt x="123628" y="55879"/>
                </a:lnTo>
                <a:lnTo>
                  <a:pt x="116571" y="66040"/>
                </a:lnTo>
                <a:lnTo>
                  <a:pt x="113422" y="71120"/>
                </a:lnTo>
                <a:lnTo>
                  <a:pt x="109006" y="78740"/>
                </a:lnTo>
                <a:lnTo>
                  <a:pt x="107866" y="81279"/>
                </a:lnTo>
                <a:lnTo>
                  <a:pt x="103544" y="90170"/>
                </a:lnTo>
                <a:lnTo>
                  <a:pt x="101830" y="93979"/>
                </a:lnTo>
                <a:lnTo>
                  <a:pt x="101541" y="94560"/>
                </a:lnTo>
                <a:lnTo>
                  <a:pt x="101848" y="96520"/>
                </a:lnTo>
                <a:lnTo>
                  <a:pt x="102878" y="104140"/>
                </a:lnTo>
                <a:lnTo>
                  <a:pt x="103380" y="106679"/>
                </a:lnTo>
                <a:lnTo>
                  <a:pt x="103532" y="106679"/>
                </a:lnTo>
                <a:lnTo>
                  <a:pt x="103618" y="107950"/>
                </a:lnTo>
                <a:lnTo>
                  <a:pt x="111043" y="107950"/>
                </a:lnTo>
                <a:lnTo>
                  <a:pt x="114794" y="100329"/>
                </a:lnTo>
                <a:lnTo>
                  <a:pt x="116420" y="96520"/>
                </a:lnTo>
                <a:lnTo>
                  <a:pt x="120708" y="87629"/>
                </a:lnTo>
                <a:lnTo>
                  <a:pt x="121757" y="85090"/>
                </a:lnTo>
                <a:lnTo>
                  <a:pt x="125817" y="78740"/>
                </a:lnTo>
                <a:lnTo>
                  <a:pt x="128763" y="73660"/>
                </a:lnTo>
                <a:lnTo>
                  <a:pt x="135395" y="63500"/>
                </a:lnTo>
                <a:lnTo>
                  <a:pt x="139384" y="58420"/>
                </a:lnTo>
                <a:lnTo>
                  <a:pt x="147829" y="46990"/>
                </a:lnTo>
                <a:lnTo>
                  <a:pt x="152079" y="41910"/>
                </a:lnTo>
                <a:lnTo>
                  <a:pt x="156027" y="38100"/>
                </a:lnTo>
                <a:lnTo>
                  <a:pt x="155801" y="38100"/>
                </a:lnTo>
                <a:lnTo>
                  <a:pt x="159707" y="34290"/>
                </a:lnTo>
                <a:lnTo>
                  <a:pt x="162690" y="30479"/>
                </a:lnTo>
                <a:lnTo>
                  <a:pt x="163768" y="29210"/>
                </a:lnTo>
                <a:lnTo>
                  <a:pt x="145108" y="29210"/>
                </a:lnTo>
                <a:lnTo>
                  <a:pt x="145367" y="27940"/>
                </a:lnTo>
                <a:close/>
              </a:path>
              <a:path w="260984" h="217169">
                <a:moveTo>
                  <a:pt x="102878" y="104140"/>
                </a:moveTo>
                <a:lnTo>
                  <a:pt x="101415" y="104140"/>
                </a:lnTo>
                <a:lnTo>
                  <a:pt x="103332" y="106679"/>
                </a:lnTo>
                <a:lnTo>
                  <a:pt x="102878" y="104140"/>
                </a:lnTo>
                <a:close/>
              </a:path>
              <a:path w="260984" h="217169">
                <a:moveTo>
                  <a:pt x="17128" y="101600"/>
                </a:moveTo>
                <a:lnTo>
                  <a:pt x="5920" y="101600"/>
                </a:lnTo>
                <a:lnTo>
                  <a:pt x="9773" y="105410"/>
                </a:lnTo>
                <a:lnTo>
                  <a:pt x="13217" y="105410"/>
                </a:lnTo>
                <a:lnTo>
                  <a:pt x="17128" y="101600"/>
                </a:lnTo>
                <a:close/>
              </a:path>
              <a:path w="260984" h="217169">
                <a:moveTo>
                  <a:pt x="17427" y="99060"/>
                </a:moveTo>
                <a:lnTo>
                  <a:pt x="17427" y="100329"/>
                </a:lnTo>
                <a:lnTo>
                  <a:pt x="17128" y="101600"/>
                </a:lnTo>
                <a:lnTo>
                  <a:pt x="13217" y="105410"/>
                </a:lnTo>
                <a:lnTo>
                  <a:pt x="17673" y="105410"/>
                </a:lnTo>
                <a:lnTo>
                  <a:pt x="17550" y="100329"/>
                </a:lnTo>
                <a:lnTo>
                  <a:pt x="17427" y="99060"/>
                </a:lnTo>
                <a:close/>
              </a:path>
              <a:path w="260984" h="217169">
                <a:moveTo>
                  <a:pt x="101415" y="104140"/>
                </a:moveTo>
                <a:lnTo>
                  <a:pt x="98546" y="104140"/>
                </a:lnTo>
                <a:lnTo>
                  <a:pt x="96312" y="105326"/>
                </a:lnTo>
                <a:lnTo>
                  <a:pt x="102373" y="105410"/>
                </a:lnTo>
                <a:lnTo>
                  <a:pt x="101415" y="104140"/>
                </a:lnTo>
                <a:close/>
              </a:path>
              <a:path w="260984" h="217169">
                <a:moveTo>
                  <a:pt x="101541" y="94560"/>
                </a:moveTo>
                <a:lnTo>
                  <a:pt x="98033" y="101600"/>
                </a:lnTo>
                <a:lnTo>
                  <a:pt x="97284" y="102870"/>
                </a:lnTo>
                <a:lnTo>
                  <a:pt x="96312" y="105326"/>
                </a:lnTo>
                <a:lnTo>
                  <a:pt x="98546" y="104140"/>
                </a:lnTo>
                <a:lnTo>
                  <a:pt x="102878" y="104140"/>
                </a:lnTo>
                <a:lnTo>
                  <a:pt x="101848" y="96520"/>
                </a:lnTo>
                <a:lnTo>
                  <a:pt x="101541" y="94560"/>
                </a:lnTo>
                <a:close/>
              </a:path>
              <a:path w="260984" h="217169">
                <a:moveTo>
                  <a:pt x="198936" y="0"/>
                </a:moveTo>
                <a:lnTo>
                  <a:pt x="192991" y="0"/>
                </a:lnTo>
                <a:lnTo>
                  <a:pt x="188014" y="1270"/>
                </a:lnTo>
                <a:lnTo>
                  <a:pt x="186174" y="1270"/>
                </a:lnTo>
                <a:lnTo>
                  <a:pt x="179894" y="2540"/>
                </a:lnTo>
                <a:lnTo>
                  <a:pt x="175990" y="5079"/>
                </a:lnTo>
                <a:lnTo>
                  <a:pt x="165769" y="10160"/>
                </a:lnTo>
                <a:lnTo>
                  <a:pt x="145108" y="29210"/>
                </a:lnTo>
                <a:lnTo>
                  <a:pt x="163768" y="29210"/>
                </a:lnTo>
                <a:lnTo>
                  <a:pt x="164846" y="27940"/>
                </a:lnTo>
                <a:lnTo>
                  <a:pt x="169963" y="24129"/>
                </a:lnTo>
                <a:lnTo>
                  <a:pt x="173346" y="22860"/>
                </a:lnTo>
                <a:lnTo>
                  <a:pt x="181944" y="17779"/>
                </a:lnTo>
                <a:lnTo>
                  <a:pt x="185045" y="16510"/>
                </a:lnTo>
                <a:lnTo>
                  <a:pt x="188692" y="15240"/>
                </a:lnTo>
                <a:lnTo>
                  <a:pt x="194173" y="15240"/>
                </a:lnTo>
                <a:lnTo>
                  <a:pt x="196648" y="13970"/>
                </a:lnTo>
                <a:lnTo>
                  <a:pt x="212689" y="13970"/>
                </a:lnTo>
                <a:lnTo>
                  <a:pt x="212473" y="12700"/>
                </a:lnTo>
                <a:lnTo>
                  <a:pt x="211854" y="10160"/>
                </a:lnTo>
                <a:lnTo>
                  <a:pt x="208110" y="5079"/>
                </a:lnTo>
                <a:lnTo>
                  <a:pt x="204929" y="2540"/>
                </a:lnTo>
                <a:lnTo>
                  <a:pt x="198936" y="0"/>
                </a:lnTo>
                <a:close/>
              </a:path>
            </a:pathLst>
          </a:custGeom>
          <a:solidFill>
            <a:srgbClr val="000000"/>
          </a:solidFill>
        </p:spPr>
        <p:txBody>
          <a:bodyPr wrap="square" lIns="0" tIns="0" rIns="0" bIns="0" rtlCol="0"/>
          <a:lstStyle/>
          <a:p>
            <a:endParaRPr/>
          </a:p>
        </p:txBody>
      </p:sp>
      <p:pic>
        <p:nvPicPr>
          <p:cNvPr id="111" name="object 111"/>
          <p:cNvPicPr/>
          <p:nvPr/>
        </p:nvPicPr>
        <p:blipFill>
          <a:blip r:embed="rId74" cstate="print"/>
          <a:stretch>
            <a:fillRect/>
          </a:stretch>
        </p:blipFill>
        <p:spPr>
          <a:xfrm>
            <a:off x="1333143" y="1061658"/>
            <a:ext cx="172891" cy="161683"/>
          </a:xfrm>
          <a:prstGeom prst="rect">
            <a:avLst/>
          </a:prstGeom>
        </p:spPr>
      </p:pic>
      <p:pic>
        <p:nvPicPr>
          <p:cNvPr id="112" name="object 112"/>
          <p:cNvPicPr/>
          <p:nvPr/>
        </p:nvPicPr>
        <p:blipFill>
          <a:blip r:embed="rId75" cstate="print"/>
          <a:stretch>
            <a:fillRect/>
          </a:stretch>
        </p:blipFill>
        <p:spPr>
          <a:xfrm>
            <a:off x="1688683" y="1094888"/>
            <a:ext cx="196853" cy="163854"/>
          </a:xfrm>
          <a:prstGeom prst="rect">
            <a:avLst/>
          </a:prstGeom>
        </p:spPr>
      </p:pic>
      <p:pic>
        <p:nvPicPr>
          <p:cNvPr id="113" name="object 113"/>
          <p:cNvPicPr/>
          <p:nvPr/>
        </p:nvPicPr>
        <p:blipFill>
          <a:blip r:embed="rId76" cstate="print"/>
          <a:stretch>
            <a:fillRect/>
          </a:stretch>
        </p:blipFill>
        <p:spPr>
          <a:xfrm>
            <a:off x="2018721" y="1076404"/>
            <a:ext cx="197644" cy="162769"/>
          </a:xfrm>
          <a:prstGeom prst="rect">
            <a:avLst/>
          </a:prstGeom>
        </p:spPr>
      </p:pic>
      <p:pic>
        <p:nvPicPr>
          <p:cNvPr id="114" name="object 114"/>
          <p:cNvPicPr/>
          <p:nvPr/>
        </p:nvPicPr>
        <p:blipFill>
          <a:blip r:embed="rId77" cstate="print"/>
          <a:stretch>
            <a:fillRect/>
          </a:stretch>
        </p:blipFill>
        <p:spPr>
          <a:xfrm>
            <a:off x="2356801" y="1059515"/>
            <a:ext cx="155436" cy="166024"/>
          </a:xfrm>
          <a:prstGeom prst="rect">
            <a:avLst/>
          </a:prstGeom>
        </p:spPr>
      </p:pic>
      <p:pic>
        <p:nvPicPr>
          <p:cNvPr id="115" name="object 115"/>
          <p:cNvPicPr/>
          <p:nvPr/>
        </p:nvPicPr>
        <p:blipFill>
          <a:blip r:embed="rId78" cstate="print"/>
          <a:stretch>
            <a:fillRect/>
          </a:stretch>
        </p:blipFill>
        <p:spPr>
          <a:xfrm>
            <a:off x="2676217" y="1060178"/>
            <a:ext cx="137960" cy="187726"/>
          </a:xfrm>
          <a:prstGeom prst="rect">
            <a:avLst/>
          </a:prstGeom>
        </p:spPr>
      </p:pic>
      <p:pic>
        <p:nvPicPr>
          <p:cNvPr id="116" name="object 116"/>
          <p:cNvPicPr/>
          <p:nvPr/>
        </p:nvPicPr>
        <p:blipFill>
          <a:blip r:embed="rId79" cstate="print"/>
          <a:stretch>
            <a:fillRect/>
          </a:stretch>
        </p:blipFill>
        <p:spPr>
          <a:xfrm>
            <a:off x="3045566" y="1091686"/>
            <a:ext cx="180844" cy="171449"/>
          </a:xfrm>
          <a:prstGeom prst="rect">
            <a:avLst/>
          </a:prstGeom>
        </p:spPr>
      </p:pic>
      <p:pic>
        <p:nvPicPr>
          <p:cNvPr id="117" name="object 117"/>
          <p:cNvPicPr/>
          <p:nvPr/>
        </p:nvPicPr>
        <p:blipFill>
          <a:blip r:embed="rId80" cstate="print"/>
          <a:stretch>
            <a:fillRect/>
          </a:stretch>
        </p:blipFill>
        <p:spPr>
          <a:xfrm>
            <a:off x="3491612" y="1078936"/>
            <a:ext cx="205985" cy="170365"/>
          </a:xfrm>
          <a:prstGeom prst="rect">
            <a:avLst/>
          </a:prstGeom>
        </p:spPr>
      </p:pic>
      <p:pic>
        <p:nvPicPr>
          <p:cNvPr id="118" name="object 118"/>
          <p:cNvPicPr/>
          <p:nvPr/>
        </p:nvPicPr>
        <p:blipFill>
          <a:blip r:embed="rId81" cstate="print"/>
          <a:stretch>
            <a:fillRect/>
          </a:stretch>
        </p:blipFill>
        <p:spPr>
          <a:xfrm>
            <a:off x="3849403" y="1090442"/>
            <a:ext cx="157643" cy="159514"/>
          </a:xfrm>
          <a:prstGeom prst="rect">
            <a:avLst/>
          </a:prstGeom>
        </p:spPr>
      </p:pic>
      <p:pic>
        <p:nvPicPr>
          <p:cNvPr id="119" name="object 119"/>
          <p:cNvPicPr/>
          <p:nvPr/>
        </p:nvPicPr>
        <p:blipFill>
          <a:blip r:embed="rId82" cstate="print"/>
          <a:stretch>
            <a:fillRect/>
          </a:stretch>
        </p:blipFill>
        <p:spPr>
          <a:xfrm>
            <a:off x="4198066" y="1057980"/>
            <a:ext cx="182912" cy="174705"/>
          </a:xfrm>
          <a:prstGeom prst="rect">
            <a:avLst/>
          </a:prstGeom>
        </p:spPr>
      </p:pic>
      <p:pic>
        <p:nvPicPr>
          <p:cNvPr id="120" name="object 120"/>
          <p:cNvPicPr/>
          <p:nvPr/>
        </p:nvPicPr>
        <p:blipFill>
          <a:blip r:embed="rId83" cstate="print"/>
          <a:stretch>
            <a:fillRect/>
          </a:stretch>
        </p:blipFill>
        <p:spPr>
          <a:xfrm>
            <a:off x="4593818" y="1062295"/>
            <a:ext cx="184243" cy="181216"/>
          </a:xfrm>
          <a:prstGeom prst="rect">
            <a:avLst/>
          </a:prstGeom>
        </p:spPr>
      </p:pic>
      <p:pic>
        <p:nvPicPr>
          <p:cNvPr id="121" name="object 121"/>
          <p:cNvPicPr/>
          <p:nvPr/>
        </p:nvPicPr>
        <p:blipFill>
          <a:blip r:embed="rId84" cstate="print"/>
          <a:stretch>
            <a:fillRect/>
          </a:stretch>
        </p:blipFill>
        <p:spPr>
          <a:xfrm>
            <a:off x="5014079" y="1085462"/>
            <a:ext cx="185260" cy="176875"/>
          </a:xfrm>
          <a:prstGeom prst="rect">
            <a:avLst/>
          </a:prstGeom>
        </p:spPr>
      </p:pic>
      <p:pic>
        <p:nvPicPr>
          <p:cNvPr id="122" name="object 122"/>
          <p:cNvPicPr/>
          <p:nvPr/>
        </p:nvPicPr>
        <p:blipFill>
          <a:blip r:embed="rId85" cstate="print"/>
          <a:stretch>
            <a:fillRect/>
          </a:stretch>
        </p:blipFill>
        <p:spPr>
          <a:xfrm>
            <a:off x="5375337" y="1104713"/>
            <a:ext cx="188815" cy="164939"/>
          </a:xfrm>
          <a:prstGeom prst="rect">
            <a:avLst/>
          </a:prstGeom>
        </p:spPr>
      </p:pic>
      <p:pic>
        <p:nvPicPr>
          <p:cNvPr id="123" name="object 123"/>
          <p:cNvPicPr/>
          <p:nvPr/>
        </p:nvPicPr>
        <p:blipFill>
          <a:blip r:embed="rId86" cstate="print"/>
          <a:stretch>
            <a:fillRect/>
          </a:stretch>
        </p:blipFill>
        <p:spPr>
          <a:xfrm>
            <a:off x="5713214" y="1059873"/>
            <a:ext cx="212875" cy="161683"/>
          </a:xfrm>
          <a:prstGeom prst="rect">
            <a:avLst/>
          </a:prstGeom>
        </p:spPr>
      </p:pic>
      <p:pic>
        <p:nvPicPr>
          <p:cNvPr id="124" name="object 124"/>
          <p:cNvPicPr/>
          <p:nvPr/>
        </p:nvPicPr>
        <p:blipFill>
          <a:blip r:embed="rId87" cstate="print"/>
          <a:stretch>
            <a:fillRect/>
          </a:stretch>
        </p:blipFill>
        <p:spPr>
          <a:xfrm>
            <a:off x="6096426" y="1050227"/>
            <a:ext cx="199291" cy="183386"/>
          </a:xfrm>
          <a:prstGeom prst="rect">
            <a:avLst/>
          </a:prstGeom>
        </p:spPr>
      </p:pic>
      <p:pic>
        <p:nvPicPr>
          <p:cNvPr id="125" name="object 125"/>
          <p:cNvPicPr/>
          <p:nvPr/>
        </p:nvPicPr>
        <p:blipFill>
          <a:blip r:embed="rId88" cstate="print"/>
          <a:stretch>
            <a:fillRect/>
          </a:stretch>
        </p:blipFill>
        <p:spPr>
          <a:xfrm>
            <a:off x="6474597" y="1080005"/>
            <a:ext cx="194042" cy="162769"/>
          </a:xfrm>
          <a:prstGeom prst="rect">
            <a:avLst/>
          </a:prstGeom>
        </p:spPr>
      </p:pic>
      <p:pic>
        <p:nvPicPr>
          <p:cNvPr id="126" name="object 126"/>
          <p:cNvPicPr/>
          <p:nvPr/>
        </p:nvPicPr>
        <p:blipFill>
          <a:blip r:embed="rId89" cstate="print"/>
          <a:stretch>
            <a:fillRect/>
          </a:stretch>
        </p:blipFill>
        <p:spPr>
          <a:xfrm>
            <a:off x="1122883" y="3323700"/>
            <a:ext cx="183455" cy="209429"/>
          </a:xfrm>
          <a:prstGeom prst="rect">
            <a:avLst/>
          </a:prstGeom>
        </p:spPr>
      </p:pic>
      <p:pic>
        <p:nvPicPr>
          <p:cNvPr id="127" name="object 127"/>
          <p:cNvPicPr/>
          <p:nvPr/>
        </p:nvPicPr>
        <p:blipFill>
          <a:blip r:embed="rId90" cstate="print"/>
          <a:stretch>
            <a:fillRect/>
          </a:stretch>
        </p:blipFill>
        <p:spPr>
          <a:xfrm>
            <a:off x="1385110" y="3288193"/>
            <a:ext cx="136275" cy="225706"/>
          </a:xfrm>
          <a:prstGeom prst="rect">
            <a:avLst/>
          </a:prstGeom>
        </p:spPr>
      </p:pic>
      <p:pic>
        <p:nvPicPr>
          <p:cNvPr id="128" name="object 128"/>
          <p:cNvPicPr/>
          <p:nvPr/>
        </p:nvPicPr>
        <p:blipFill>
          <a:blip r:embed="rId91" cstate="print"/>
          <a:stretch>
            <a:fillRect/>
          </a:stretch>
        </p:blipFill>
        <p:spPr>
          <a:xfrm>
            <a:off x="1590444" y="3319825"/>
            <a:ext cx="168559" cy="185040"/>
          </a:xfrm>
          <a:prstGeom prst="rect">
            <a:avLst/>
          </a:prstGeom>
        </p:spPr>
      </p:pic>
      <p:pic>
        <p:nvPicPr>
          <p:cNvPr id="129" name="object 129"/>
          <p:cNvPicPr/>
          <p:nvPr/>
        </p:nvPicPr>
        <p:blipFill>
          <a:blip r:embed="rId92" cstate="print"/>
          <a:stretch>
            <a:fillRect/>
          </a:stretch>
        </p:blipFill>
        <p:spPr>
          <a:xfrm>
            <a:off x="1857653" y="3266182"/>
            <a:ext cx="161962" cy="227877"/>
          </a:xfrm>
          <a:prstGeom prst="rect">
            <a:avLst/>
          </a:prstGeom>
        </p:spPr>
      </p:pic>
      <p:pic>
        <p:nvPicPr>
          <p:cNvPr id="130" name="object 130"/>
          <p:cNvPicPr/>
          <p:nvPr/>
        </p:nvPicPr>
        <p:blipFill>
          <a:blip r:embed="rId93" cstate="print"/>
          <a:stretch>
            <a:fillRect/>
          </a:stretch>
        </p:blipFill>
        <p:spPr>
          <a:xfrm>
            <a:off x="1017818" y="4247363"/>
            <a:ext cx="161103" cy="182301"/>
          </a:xfrm>
          <a:prstGeom prst="rect">
            <a:avLst/>
          </a:prstGeom>
        </p:spPr>
      </p:pic>
      <p:pic>
        <p:nvPicPr>
          <p:cNvPr id="131" name="object 131"/>
          <p:cNvPicPr/>
          <p:nvPr/>
        </p:nvPicPr>
        <p:blipFill>
          <a:blip r:embed="rId94" cstate="print"/>
          <a:stretch>
            <a:fillRect/>
          </a:stretch>
        </p:blipFill>
        <p:spPr>
          <a:xfrm>
            <a:off x="1397645" y="4230432"/>
            <a:ext cx="166614" cy="189721"/>
          </a:xfrm>
          <a:prstGeom prst="rect">
            <a:avLst/>
          </a:prstGeom>
        </p:spPr>
      </p:pic>
      <p:pic>
        <p:nvPicPr>
          <p:cNvPr id="132" name="object 132"/>
          <p:cNvPicPr/>
          <p:nvPr/>
        </p:nvPicPr>
        <p:blipFill>
          <a:blip r:embed="rId95" cstate="print"/>
          <a:stretch>
            <a:fillRect/>
          </a:stretch>
        </p:blipFill>
        <p:spPr>
          <a:xfrm>
            <a:off x="1350578" y="4689843"/>
            <a:ext cx="161752" cy="202121"/>
          </a:xfrm>
          <a:prstGeom prst="rect">
            <a:avLst/>
          </a:prstGeom>
        </p:spPr>
      </p:pic>
      <p:pic>
        <p:nvPicPr>
          <p:cNvPr id="133" name="object 133"/>
          <p:cNvPicPr/>
          <p:nvPr/>
        </p:nvPicPr>
        <p:blipFill>
          <a:blip r:embed="rId96" cstate="print"/>
          <a:stretch>
            <a:fillRect/>
          </a:stretch>
        </p:blipFill>
        <p:spPr>
          <a:xfrm>
            <a:off x="1771512" y="4269592"/>
            <a:ext cx="160479" cy="213769"/>
          </a:xfrm>
          <a:prstGeom prst="rect">
            <a:avLst/>
          </a:prstGeom>
        </p:spPr>
      </p:pic>
      <p:pic>
        <p:nvPicPr>
          <p:cNvPr id="134" name="object 134"/>
          <p:cNvPicPr/>
          <p:nvPr/>
        </p:nvPicPr>
        <p:blipFill>
          <a:blip r:embed="rId97" cstate="print"/>
          <a:stretch>
            <a:fillRect/>
          </a:stretch>
        </p:blipFill>
        <p:spPr>
          <a:xfrm>
            <a:off x="1758591" y="4665047"/>
            <a:ext cx="183986" cy="206594"/>
          </a:xfrm>
          <a:prstGeom prst="rect">
            <a:avLst/>
          </a:prstGeom>
        </p:spPr>
      </p:pic>
      <p:sp>
        <p:nvSpPr>
          <p:cNvPr id="135" name="object 135"/>
          <p:cNvSpPr/>
          <p:nvPr/>
        </p:nvSpPr>
        <p:spPr>
          <a:xfrm>
            <a:off x="1684022" y="5127615"/>
            <a:ext cx="160056" cy="224621"/>
          </a:xfrm>
          <a:custGeom>
            <a:avLst/>
            <a:gdLst/>
            <a:ahLst/>
            <a:cxnLst/>
            <a:rect l="l" t="t" r="r" b="b"/>
            <a:pathLst>
              <a:path w="187325" h="262889">
                <a:moveTo>
                  <a:pt x="40480" y="161441"/>
                </a:moveTo>
                <a:lnTo>
                  <a:pt x="37318" y="163829"/>
                </a:lnTo>
                <a:lnTo>
                  <a:pt x="33469" y="167639"/>
                </a:lnTo>
                <a:lnTo>
                  <a:pt x="32077" y="168909"/>
                </a:lnTo>
                <a:lnTo>
                  <a:pt x="25862" y="173989"/>
                </a:lnTo>
                <a:lnTo>
                  <a:pt x="21652" y="179069"/>
                </a:lnTo>
                <a:lnTo>
                  <a:pt x="14649" y="186689"/>
                </a:lnTo>
                <a:lnTo>
                  <a:pt x="12702" y="189229"/>
                </a:lnTo>
                <a:lnTo>
                  <a:pt x="11330" y="190499"/>
                </a:lnTo>
                <a:lnTo>
                  <a:pt x="8227" y="194309"/>
                </a:lnTo>
                <a:lnTo>
                  <a:pt x="6777" y="195579"/>
                </a:lnTo>
                <a:lnTo>
                  <a:pt x="3049" y="201929"/>
                </a:lnTo>
                <a:lnTo>
                  <a:pt x="1362" y="207009"/>
                </a:lnTo>
                <a:lnTo>
                  <a:pt x="0" y="214629"/>
                </a:lnTo>
                <a:lnTo>
                  <a:pt x="79" y="217169"/>
                </a:lnTo>
                <a:lnTo>
                  <a:pt x="316" y="220979"/>
                </a:lnTo>
                <a:lnTo>
                  <a:pt x="396" y="224789"/>
                </a:lnTo>
                <a:lnTo>
                  <a:pt x="179" y="228599"/>
                </a:lnTo>
                <a:lnTo>
                  <a:pt x="55" y="233789"/>
                </a:lnTo>
                <a:lnTo>
                  <a:pt x="1243" y="240029"/>
                </a:lnTo>
                <a:lnTo>
                  <a:pt x="28972" y="262889"/>
                </a:lnTo>
                <a:lnTo>
                  <a:pt x="63590" y="262889"/>
                </a:lnTo>
                <a:lnTo>
                  <a:pt x="76738" y="260349"/>
                </a:lnTo>
                <a:lnTo>
                  <a:pt x="82294" y="260349"/>
                </a:lnTo>
                <a:lnTo>
                  <a:pt x="85303" y="259079"/>
                </a:lnTo>
                <a:lnTo>
                  <a:pt x="93145" y="257809"/>
                </a:lnTo>
                <a:lnTo>
                  <a:pt x="98301" y="256539"/>
                </a:lnTo>
                <a:lnTo>
                  <a:pt x="108409" y="252729"/>
                </a:lnTo>
                <a:lnTo>
                  <a:pt x="113141" y="251459"/>
                </a:lnTo>
                <a:lnTo>
                  <a:pt x="118719" y="248919"/>
                </a:lnTo>
                <a:lnTo>
                  <a:pt x="30854" y="248919"/>
                </a:lnTo>
                <a:lnTo>
                  <a:pt x="27062" y="247649"/>
                </a:lnTo>
                <a:lnTo>
                  <a:pt x="23635" y="247649"/>
                </a:lnTo>
                <a:lnTo>
                  <a:pt x="20248" y="245109"/>
                </a:lnTo>
                <a:lnTo>
                  <a:pt x="18765" y="242569"/>
                </a:lnTo>
                <a:lnTo>
                  <a:pt x="16013" y="238759"/>
                </a:lnTo>
                <a:lnTo>
                  <a:pt x="15133" y="236219"/>
                </a:lnTo>
                <a:lnTo>
                  <a:pt x="14483" y="232409"/>
                </a:lnTo>
                <a:lnTo>
                  <a:pt x="14483" y="231139"/>
                </a:lnTo>
                <a:lnTo>
                  <a:pt x="14804" y="224789"/>
                </a:lnTo>
                <a:lnTo>
                  <a:pt x="14734" y="220979"/>
                </a:lnTo>
                <a:lnTo>
                  <a:pt x="14523" y="217169"/>
                </a:lnTo>
                <a:lnTo>
                  <a:pt x="14453" y="214629"/>
                </a:lnTo>
                <a:lnTo>
                  <a:pt x="15210" y="210819"/>
                </a:lnTo>
                <a:lnTo>
                  <a:pt x="16299" y="208279"/>
                </a:lnTo>
                <a:lnTo>
                  <a:pt x="18799" y="204469"/>
                </a:lnTo>
                <a:lnTo>
                  <a:pt x="19828" y="203199"/>
                </a:lnTo>
                <a:lnTo>
                  <a:pt x="22296" y="199389"/>
                </a:lnTo>
                <a:lnTo>
                  <a:pt x="23524" y="198119"/>
                </a:lnTo>
                <a:lnTo>
                  <a:pt x="25365" y="195579"/>
                </a:lnTo>
                <a:lnTo>
                  <a:pt x="26417" y="195579"/>
                </a:lnTo>
                <a:lnTo>
                  <a:pt x="32057" y="189229"/>
                </a:lnTo>
                <a:lnTo>
                  <a:pt x="35967" y="185419"/>
                </a:lnTo>
                <a:lnTo>
                  <a:pt x="41744" y="179069"/>
                </a:lnTo>
                <a:lnTo>
                  <a:pt x="43012" y="177799"/>
                </a:lnTo>
                <a:lnTo>
                  <a:pt x="46620" y="175259"/>
                </a:lnTo>
                <a:lnTo>
                  <a:pt x="50475" y="172307"/>
                </a:lnTo>
                <a:lnTo>
                  <a:pt x="41250" y="162559"/>
                </a:lnTo>
                <a:lnTo>
                  <a:pt x="40480" y="161441"/>
                </a:lnTo>
                <a:close/>
              </a:path>
              <a:path w="187325" h="262889">
                <a:moveTo>
                  <a:pt x="133252" y="233679"/>
                </a:moveTo>
                <a:lnTo>
                  <a:pt x="119009" y="233679"/>
                </a:lnTo>
                <a:lnTo>
                  <a:pt x="118284" y="234910"/>
                </a:lnTo>
                <a:lnTo>
                  <a:pt x="113797" y="234949"/>
                </a:lnTo>
                <a:lnTo>
                  <a:pt x="107956" y="237489"/>
                </a:lnTo>
                <a:lnTo>
                  <a:pt x="103549" y="238759"/>
                </a:lnTo>
                <a:lnTo>
                  <a:pt x="94270" y="242569"/>
                </a:lnTo>
                <a:lnTo>
                  <a:pt x="89561" y="243839"/>
                </a:lnTo>
                <a:lnTo>
                  <a:pt x="82600" y="245109"/>
                </a:lnTo>
                <a:lnTo>
                  <a:pt x="79896" y="245109"/>
                </a:lnTo>
                <a:lnTo>
                  <a:pt x="73790" y="246379"/>
                </a:lnTo>
                <a:lnTo>
                  <a:pt x="62071" y="247649"/>
                </a:lnTo>
                <a:lnTo>
                  <a:pt x="58620" y="248919"/>
                </a:lnTo>
                <a:lnTo>
                  <a:pt x="119310" y="248919"/>
                </a:lnTo>
                <a:lnTo>
                  <a:pt x="126499" y="246379"/>
                </a:lnTo>
                <a:lnTo>
                  <a:pt x="128861" y="245109"/>
                </a:lnTo>
                <a:lnTo>
                  <a:pt x="133747" y="237489"/>
                </a:lnTo>
                <a:lnTo>
                  <a:pt x="133252" y="233679"/>
                </a:lnTo>
                <a:close/>
              </a:path>
              <a:path w="187325" h="262889">
                <a:moveTo>
                  <a:pt x="118156" y="233789"/>
                </a:moveTo>
                <a:lnTo>
                  <a:pt x="114804" y="234949"/>
                </a:lnTo>
                <a:lnTo>
                  <a:pt x="118261" y="234949"/>
                </a:lnTo>
                <a:lnTo>
                  <a:pt x="118156" y="233789"/>
                </a:lnTo>
                <a:close/>
              </a:path>
              <a:path w="187325" h="262889">
                <a:moveTo>
                  <a:pt x="119009" y="233679"/>
                </a:moveTo>
                <a:lnTo>
                  <a:pt x="118474" y="233679"/>
                </a:lnTo>
                <a:lnTo>
                  <a:pt x="118156" y="233789"/>
                </a:lnTo>
                <a:lnTo>
                  <a:pt x="118284" y="234910"/>
                </a:lnTo>
                <a:lnTo>
                  <a:pt x="119009" y="233679"/>
                </a:lnTo>
                <a:close/>
              </a:path>
              <a:path w="187325" h="262889">
                <a:moveTo>
                  <a:pt x="114467" y="204469"/>
                </a:moveTo>
                <a:lnTo>
                  <a:pt x="89576" y="204469"/>
                </a:lnTo>
                <a:lnTo>
                  <a:pt x="97241" y="209549"/>
                </a:lnTo>
                <a:lnTo>
                  <a:pt x="98657" y="210819"/>
                </a:lnTo>
                <a:lnTo>
                  <a:pt x="104175" y="214629"/>
                </a:lnTo>
                <a:lnTo>
                  <a:pt x="107262" y="217169"/>
                </a:lnTo>
                <a:lnTo>
                  <a:pt x="111813" y="222249"/>
                </a:lnTo>
                <a:lnTo>
                  <a:pt x="113466" y="223519"/>
                </a:lnTo>
                <a:lnTo>
                  <a:pt x="115902" y="227329"/>
                </a:lnTo>
                <a:lnTo>
                  <a:pt x="116568" y="228599"/>
                </a:lnTo>
                <a:lnTo>
                  <a:pt x="116889" y="228599"/>
                </a:lnTo>
                <a:lnTo>
                  <a:pt x="117999" y="232409"/>
                </a:lnTo>
                <a:lnTo>
                  <a:pt x="118156" y="233789"/>
                </a:lnTo>
                <a:lnTo>
                  <a:pt x="118474" y="233679"/>
                </a:lnTo>
                <a:lnTo>
                  <a:pt x="133252" y="233679"/>
                </a:lnTo>
                <a:lnTo>
                  <a:pt x="133087" y="232409"/>
                </a:lnTo>
                <a:lnTo>
                  <a:pt x="130200" y="222249"/>
                </a:lnTo>
                <a:lnTo>
                  <a:pt x="129233" y="220979"/>
                </a:lnTo>
                <a:lnTo>
                  <a:pt x="127085" y="218439"/>
                </a:lnTo>
                <a:lnTo>
                  <a:pt x="124609" y="214629"/>
                </a:lnTo>
                <a:lnTo>
                  <a:pt x="122402" y="212089"/>
                </a:lnTo>
                <a:lnTo>
                  <a:pt x="116772" y="207009"/>
                </a:lnTo>
                <a:lnTo>
                  <a:pt x="114467" y="204469"/>
                </a:lnTo>
                <a:close/>
              </a:path>
              <a:path w="187325" h="262889">
                <a:moveTo>
                  <a:pt x="61509" y="162996"/>
                </a:moveTo>
                <a:lnTo>
                  <a:pt x="59173" y="165099"/>
                </a:lnTo>
                <a:lnTo>
                  <a:pt x="54794" y="168909"/>
                </a:lnTo>
                <a:lnTo>
                  <a:pt x="50475" y="172307"/>
                </a:lnTo>
                <a:lnTo>
                  <a:pt x="50866" y="172719"/>
                </a:lnTo>
                <a:lnTo>
                  <a:pt x="66079" y="186689"/>
                </a:lnTo>
                <a:lnTo>
                  <a:pt x="71266" y="190499"/>
                </a:lnTo>
                <a:lnTo>
                  <a:pt x="81417" y="198119"/>
                </a:lnTo>
                <a:lnTo>
                  <a:pt x="90707" y="205739"/>
                </a:lnTo>
                <a:lnTo>
                  <a:pt x="89576" y="204469"/>
                </a:lnTo>
                <a:lnTo>
                  <a:pt x="114467" y="204469"/>
                </a:lnTo>
                <a:lnTo>
                  <a:pt x="113314" y="203199"/>
                </a:lnTo>
                <a:lnTo>
                  <a:pt x="107113" y="199389"/>
                </a:lnTo>
                <a:lnTo>
                  <a:pt x="105506" y="198119"/>
                </a:lnTo>
                <a:lnTo>
                  <a:pt x="97843" y="193039"/>
                </a:lnTo>
                <a:lnTo>
                  <a:pt x="98917" y="193039"/>
                </a:lnTo>
                <a:lnTo>
                  <a:pt x="89984" y="186689"/>
                </a:lnTo>
                <a:lnTo>
                  <a:pt x="80357" y="179069"/>
                </a:lnTo>
                <a:lnTo>
                  <a:pt x="75391" y="175259"/>
                </a:lnTo>
                <a:lnTo>
                  <a:pt x="63508" y="165099"/>
                </a:lnTo>
                <a:lnTo>
                  <a:pt x="61509" y="162996"/>
                </a:lnTo>
                <a:close/>
              </a:path>
              <a:path w="187325" h="262889">
                <a:moveTo>
                  <a:pt x="26417" y="195579"/>
                </a:moveTo>
                <a:lnTo>
                  <a:pt x="25365" y="195579"/>
                </a:lnTo>
                <a:lnTo>
                  <a:pt x="25289" y="196849"/>
                </a:lnTo>
                <a:lnTo>
                  <a:pt x="26417" y="195579"/>
                </a:lnTo>
                <a:close/>
              </a:path>
              <a:path w="187325" h="262889">
                <a:moveTo>
                  <a:pt x="51533" y="151916"/>
                </a:moveTo>
                <a:lnTo>
                  <a:pt x="46389" y="156209"/>
                </a:lnTo>
                <a:lnTo>
                  <a:pt x="45515" y="157479"/>
                </a:lnTo>
                <a:lnTo>
                  <a:pt x="45725" y="157479"/>
                </a:lnTo>
                <a:lnTo>
                  <a:pt x="40480" y="161441"/>
                </a:lnTo>
                <a:lnTo>
                  <a:pt x="41250" y="162559"/>
                </a:lnTo>
                <a:lnTo>
                  <a:pt x="50475" y="172307"/>
                </a:lnTo>
                <a:lnTo>
                  <a:pt x="54913" y="168909"/>
                </a:lnTo>
                <a:lnTo>
                  <a:pt x="59173" y="165099"/>
                </a:lnTo>
                <a:lnTo>
                  <a:pt x="61509" y="162996"/>
                </a:lnTo>
                <a:lnTo>
                  <a:pt x="52889" y="153669"/>
                </a:lnTo>
                <a:lnTo>
                  <a:pt x="51533" y="151916"/>
                </a:lnTo>
                <a:close/>
              </a:path>
              <a:path w="187325" h="262889">
                <a:moveTo>
                  <a:pt x="186218" y="13969"/>
                </a:moveTo>
                <a:lnTo>
                  <a:pt x="163993" y="13969"/>
                </a:lnTo>
                <a:lnTo>
                  <a:pt x="168127" y="15239"/>
                </a:lnTo>
                <a:lnTo>
                  <a:pt x="170483" y="16509"/>
                </a:lnTo>
                <a:lnTo>
                  <a:pt x="172326" y="17779"/>
                </a:lnTo>
                <a:lnTo>
                  <a:pt x="172060" y="19049"/>
                </a:lnTo>
                <a:lnTo>
                  <a:pt x="171201" y="22859"/>
                </a:lnTo>
                <a:lnTo>
                  <a:pt x="170531" y="25399"/>
                </a:lnTo>
                <a:lnTo>
                  <a:pt x="169703" y="29209"/>
                </a:lnTo>
                <a:lnTo>
                  <a:pt x="169113" y="30479"/>
                </a:lnTo>
                <a:lnTo>
                  <a:pt x="166748" y="36829"/>
                </a:lnTo>
                <a:lnTo>
                  <a:pt x="165359" y="40639"/>
                </a:lnTo>
                <a:lnTo>
                  <a:pt x="161509" y="46989"/>
                </a:lnTo>
                <a:lnTo>
                  <a:pt x="158404" y="50799"/>
                </a:lnTo>
                <a:lnTo>
                  <a:pt x="152182" y="59689"/>
                </a:lnTo>
                <a:lnTo>
                  <a:pt x="150247" y="60959"/>
                </a:lnTo>
                <a:lnTo>
                  <a:pt x="144193" y="68579"/>
                </a:lnTo>
                <a:lnTo>
                  <a:pt x="142628" y="70259"/>
                </a:lnTo>
                <a:lnTo>
                  <a:pt x="142350" y="71119"/>
                </a:lnTo>
                <a:lnTo>
                  <a:pt x="141094" y="71904"/>
                </a:lnTo>
                <a:lnTo>
                  <a:pt x="134724" y="78739"/>
                </a:lnTo>
                <a:lnTo>
                  <a:pt x="130987" y="82549"/>
                </a:lnTo>
                <a:lnTo>
                  <a:pt x="124143" y="88899"/>
                </a:lnTo>
                <a:lnTo>
                  <a:pt x="121566" y="91439"/>
                </a:lnTo>
                <a:lnTo>
                  <a:pt x="115220" y="97789"/>
                </a:lnTo>
                <a:lnTo>
                  <a:pt x="102683" y="107949"/>
                </a:lnTo>
                <a:lnTo>
                  <a:pt x="97940" y="113029"/>
                </a:lnTo>
                <a:lnTo>
                  <a:pt x="92999" y="116839"/>
                </a:lnTo>
                <a:lnTo>
                  <a:pt x="85070" y="123189"/>
                </a:lnTo>
                <a:lnTo>
                  <a:pt x="69808" y="135889"/>
                </a:lnTo>
                <a:lnTo>
                  <a:pt x="63127" y="142239"/>
                </a:lnTo>
                <a:lnTo>
                  <a:pt x="51533" y="151916"/>
                </a:lnTo>
                <a:lnTo>
                  <a:pt x="52889" y="153669"/>
                </a:lnTo>
                <a:lnTo>
                  <a:pt x="61509" y="162996"/>
                </a:lnTo>
                <a:lnTo>
                  <a:pt x="74695" y="151129"/>
                </a:lnTo>
                <a:lnTo>
                  <a:pt x="79087" y="147319"/>
                </a:lnTo>
                <a:lnTo>
                  <a:pt x="94353" y="134619"/>
                </a:lnTo>
                <a:lnTo>
                  <a:pt x="102409" y="128269"/>
                </a:lnTo>
                <a:lnTo>
                  <a:pt x="107409" y="123189"/>
                </a:lnTo>
                <a:lnTo>
                  <a:pt x="112214" y="119379"/>
                </a:lnTo>
                <a:lnTo>
                  <a:pt x="126591" y="106679"/>
                </a:lnTo>
                <a:lnTo>
                  <a:pt x="131391" y="101599"/>
                </a:lnTo>
                <a:lnTo>
                  <a:pt x="134091" y="99059"/>
                </a:lnTo>
                <a:lnTo>
                  <a:pt x="141314" y="92709"/>
                </a:lnTo>
                <a:lnTo>
                  <a:pt x="145188" y="88899"/>
                </a:lnTo>
                <a:lnTo>
                  <a:pt x="157633" y="74929"/>
                </a:lnTo>
                <a:lnTo>
                  <a:pt x="161166" y="71119"/>
                </a:lnTo>
                <a:lnTo>
                  <a:pt x="182859" y="35559"/>
                </a:lnTo>
                <a:lnTo>
                  <a:pt x="184556" y="27939"/>
                </a:lnTo>
                <a:lnTo>
                  <a:pt x="185644" y="24129"/>
                </a:lnTo>
                <a:lnTo>
                  <a:pt x="186635" y="20319"/>
                </a:lnTo>
                <a:lnTo>
                  <a:pt x="186941" y="16509"/>
                </a:lnTo>
                <a:lnTo>
                  <a:pt x="186218" y="13969"/>
                </a:lnTo>
                <a:close/>
              </a:path>
              <a:path w="187325" h="262889">
                <a:moveTo>
                  <a:pt x="84033" y="38924"/>
                </a:moveTo>
                <a:lnTo>
                  <a:pt x="79778" y="41909"/>
                </a:lnTo>
                <a:lnTo>
                  <a:pt x="75356" y="44449"/>
                </a:lnTo>
                <a:lnTo>
                  <a:pt x="65835" y="52069"/>
                </a:lnTo>
                <a:lnTo>
                  <a:pt x="61272" y="57149"/>
                </a:lnTo>
                <a:lnTo>
                  <a:pt x="53074" y="66039"/>
                </a:lnTo>
                <a:lnTo>
                  <a:pt x="49483" y="69849"/>
                </a:lnTo>
                <a:lnTo>
                  <a:pt x="43825" y="78739"/>
                </a:lnTo>
                <a:lnTo>
                  <a:pt x="32773" y="116839"/>
                </a:lnTo>
                <a:lnTo>
                  <a:pt x="32673" y="123189"/>
                </a:lnTo>
                <a:lnTo>
                  <a:pt x="32482" y="128269"/>
                </a:lnTo>
                <a:lnTo>
                  <a:pt x="40480" y="161441"/>
                </a:lnTo>
                <a:lnTo>
                  <a:pt x="45725" y="157479"/>
                </a:lnTo>
                <a:lnTo>
                  <a:pt x="45515" y="157479"/>
                </a:lnTo>
                <a:lnTo>
                  <a:pt x="46389" y="156209"/>
                </a:lnTo>
                <a:lnTo>
                  <a:pt x="51533" y="151916"/>
                </a:lnTo>
                <a:lnTo>
                  <a:pt x="50925" y="151129"/>
                </a:lnTo>
                <a:lnTo>
                  <a:pt x="48822" y="146049"/>
                </a:lnTo>
                <a:lnTo>
                  <a:pt x="48192" y="143509"/>
                </a:lnTo>
                <a:lnTo>
                  <a:pt x="47505" y="139699"/>
                </a:lnTo>
                <a:lnTo>
                  <a:pt x="46826" y="133349"/>
                </a:lnTo>
                <a:lnTo>
                  <a:pt x="46888" y="128269"/>
                </a:lnTo>
                <a:lnTo>
                  <a:pt x="47170" y="119379"/>
                </a:lnTo>
                <a:lnTo>
                  <a:pt x="47284" y="111759"/>
                </a:lnTo>
                <a:lnTo>
                  <a:pt x="64216" y="74929"/>
                </a:lnTo>
                <a:lnTo>
                  <a:pt x="96069" y="48259"/>
                </a:lnTo>
                <a:lnTo>
                  <a:pt x="111932" y="40639"/>
                </a:lnTo>
                <a:lnTo>
                  <a:pt x="89184" y="40639"/>
                </a:lnTo>
                <a:lnTo>
                  <a:pt x="84033" y="38924"/>
                </a:lnTo>
                <a:close/>
              </a:path>
              <a:path w="187325" h="262889">
                <a:moveTo>
                  <a:pt x="137511" y="34289"/>
                </a:moveTo>
                <a:lnTo>
                  <a:pt x="137325" y="34289"/>
                </a:lnTo>
                <a:lnTo>
                  <a:pt x="137066" y="35559"/>
                </a:lnTo>
                <a:lnTo>
                  <a:pt x="136878" y="40639"/>
                </a:lnTo>
                <a:lnTo>
                  <a:pt x="136100" y="45719"/>
                </a:lnTo>
                <a:lnTo>
                  <a:pt x="135653" y="46989"/>
                </a:lnTo>
                <a:lnTo>
                  <a:pt x="133512" y="52069"/>
                </a:lnTo>
                <a:lnTo>
                  <a:pt x="128645" y="67309"/>
                </a:lnTo>
                <a:lnTo>
                  <a:pt x="130717" y="71119"/>
                </a:lnTo>
                <a:lnTo>
                  <a:pt x="138285" y="73659"/>
                </a:lnTo>
                <a:lnTo>
                  <a:pt x="141094" y="71904"/>
                </a:lnTo>
                <a:lnTo>
                  <a:pt x="142628" y="70259"/>
                </a:lnTo>
                <a:lnTo>
                  <a:pt x="143579" y="67309"/>
                </a:lnTo>
                <a:lnTo>
                  <a:pt x="147121" y="57149"/>
                </a:lnTo>
                <a:lnTo>
                  <a:pt x="149405" y="50799"/>
                </a:lnTo>
                <a:lnTo>
                  <a:pt x="150000" y="49529"/>
                </a:lnTo>
                <a:lnTo>
                  <a:pt x="150610" y="45719"/>
                </a:lnTo>
                <a:lnTo>
                  <a:pt x="151154" y="43179"/>
                </a:lnTo>
                <a:lnTo>
                  <a:pt x="151248" y="41909"/>
                </a:lnTo>
                <a:lnTo>
                  <a:pt x="151409" y="38099"/>
                </a:lnTo>
                <a:lnTo>
                  <a:pt x="139476" y="38099"/>
                </a:lnTo>
                <a:lnTo>
                  <a:pt x="137511" y="34289"/>
                </a:lnTo>
                <a:close/>
              </a:path>
              <a:path w="187325" h="262889">
                <a:moveTo>
                  <a:pt x="142628" y="70259"/>
                </a:moveTo>
                <a:lnTo>
                  <a:pt x="141094" y="71904"/>
                </a:lnTo>
                <a:lnTo>
                  <a:pt x="142350" y="71119"/>
                </a:lnTo>
                <a:lnTo>
                  <a:pt x="142628" y="70259"/>
                </a:lnTo>
                <a:close/>
              </a:path>
              <a:path w="187325" h="262889">
                <a:moveTo>
                  <a:pt x="94964" y="32388"/>
                </a:moveTo>
                <a:lnTo>
                  <a:pt x="88828" y="35559"/>
                </a:lnTo>
                <a:lnTo>
                  <a:pt x="84033" y="38924"/>
                </a:lnTo>
                <a:lnTo>
                  <a:pt x="89184" y="40639"/>
                </a:lnTo>
                <a:lnTo>
                  <a:pt x="93196" y="38099"/>
                </a:lnTo>
                <a:lnTo>
                  <a:pt x="94832" y="33019"/>
                </a:lnTo>
                <a:lnTo>
                  <a:pt x="94964" y="32388"/>
                </a:lnTo>
                <a:close/>
              </a:path>
              <a:path w="187325" h="262889">
                <a:moveTo>
                  <a:pt x="146541" y="24129"/>
                </a:moveTo>
                <a:lnTo>
                  <a:pt x="113934" y="24129"/>
                </a:lnTo>
                <a:lnTo>
                  <a:pt x="109740" y="25399"/>
                </a:lnTo>
                <a:lnTo>
                  <a:pt x="106692" y="26669"/>
                </a:lnTo>
                <a:lnTo>
                  <a:pt x="101112" y="29209"/>
                </a:lnTo>
                <a:lnTo>
                  <a:pt x="94964" y="32388"/>
                </a:lnTo>
                <a:lnTo>
                  <a:pt x="94832" y="33019"/>
                </a:lnTo>
                <a:lnTo>
                  <a:pt x="93196" y="38099"/>
                </a:lnTo>
                <a:lnTo>
                  <a:pt x="89184" y="40639"/>
                </a:lnTo>
                <a:lnTo>
                  <a:pt x="111932" y="40639"/>
                </a:lnTo>
                <a:lnTo>
                  <a:pt x="114203" y="39369"/>
                </a:lnTo>
                <a:lnTo>
                  <a:pt x="116773" y="38099"/>
                </a:lnTo>
                <a:lnTo>
                  <a:pt x="136972" y="38099"/>
                </a:lnTo>
                <a:lnTo>
                  <a:pt x="137066" y="35559"/>
                </a:lnTo>
                <a:lnTo>
                  <a:pt x="137325" y="34289"/>
                </a:lnTo>
                <a:lnTo>
                  <a:pt x="137350" y="33019"/>
                </a:lnTo>
                <a:lnTo>
                  <a:pt x="151760" y="33019"/>
                </a:lnTo>
                <a:lnTo>
                  <a:pt x="151763" y="31749"/>
                </a:lnTo>
                <a:lnTo>
                  <a:pt x="151408" y="29209"/>
                </a:lnTo>
                <a:lnTo>
                  <a:pt x="148337" y="25399"/>
                </a:lnTo>
                <a:lnTo>
                  <a:pt x="146541" y="24129"/>
                </a:lnTo>
                <a:close/>
              </a:path>
              <a:path w="187325" h="262889">
                <a:moveTo>
                  <a:pt x="166169" y="0"/>
                </a:moveTo>
                <a:lnTo>
                  <a:pt x="118799" y="0"/>
                </a:lnTo>
                <a:lnTo>
                  <a:pt x="111506" y="1269"/>
                </a:lnTo>
                <a:lnTo>
                  <a:pt x="108284" y="2539"/>
                </a:lnTo>
                <a:lnTo>
                  <a:pt x="101029" y="6349"/>
                </a:lnTo>
                <a:lnTo>
                  <a:pt x="92059" y="8889"/>
                </a:lnTo>
                <a:lnTo>
                  <a:pt x="80808" y="29209"/>
                </a:lnTo>
                <a:lnTo>
                  <a:pt x="79387" y="34289"/>
                </a:lnTo>
                <a:lnTo>
                  <a:pt x="81558" y="38099"/>
                </a:lnTo>
                <a:lnTo>
                  <a:pt x="84033" y="38924"/>
                </a:lnTo>
                <a:lnTo>
                  <a:pt x="88828" y="35559"/>
                </a:lnTo>
                <a:lnTo>
                  <a:pt x="94964" y="32388"/>
                </a:lnTo>
                <a:lnTo>
                  <a:pt x="95097" y="31749"/>
                </a:lnTo>
                <a:lnTo>
                  <a:pt x="96282" y="25399"/>
                </a:lnTo>
                <a:lnTo>
                  <a:pt x="96704" y="22859"/>
                </a:lnTo>
                <a:lnTo>
                  <a:pt x="97647" y="22859"/>
                </a:lnTo>
                <a:lnTo>
                  <a:pt x="99089" y="21589"/>
                </a:lnTo>
                <a:lnTo>
                  <a:pt x="105111" y="19049"/>
                </a:lnTo>
                <a:lnTo>
                  <a:pt x="106065" y="19049"/>
                </a:lnTo>
                <a:lnTo>
                  <a:pt x="112828" y="16509"/>
                </a:lnTo>
                <a:lnTo>
                  <a:pt x="115460" y="15239"/>
                </a:lnTo>
                <a:lnTo>
                  <a:pt x="120603" y="15239"/>
                </a:lnTo>
                <a:lnTo>
                  <a:pt x="122845" y="13969"/>
                </a:lnTo>
                <a:lnTo>
                  <a:pt x="186218" y="13969"/>
                </a:lnTo>
                <a:lnTo>
                  <a:pt x="185134" y="10159"/>
                </a:lnTo>
                <a:lnTo>
                  <a:pt x="183295" y="7619"/>
                </a:lnTo>
                <a:lnTo>
                  <a:pt x="177241" y="3809"/>
                </a:lnTo>
                <a:lnTo>
                  <a:pt x="173274" y="2539"/>
                </a:lnTo>
                <a:lnTo>
                  <a:pt x="166169" y="0"/>
                </a:lnTo>
                <a:close/>
              </a:path>
              <a:path w="187325" h="262889">
                <a:moveTo>
                  <a:pt x="151760" y="33019"/>
                </a:moveTo>
                <a:lnTo>
                  <a:pt x="137350" y="33019"/>
                </a:lnTo>
                <a:lnTo>
                  <a:pt x="137349" y="34289"/>
                </a:lnTo>
                <a:lnTo>
                  <a:pt x="137511" y="34289"/>
                </a:lnTo>
                <a:lnTo>
                  <a:pt x="139476" y="38099"/>
                </a:lnTo>
                <a:lnTo>
                  <a:pt x="151409" y="38099"/>
                </a:lnTo>
                <a:lnTo>
                  <a:pt x="151462" y="36829"/>
                </a:lnTo>
                <a:lnTo>
                  <a:pt x="151757" y="34289"/>
                </a:lnTo>
                <a:lnTo>
                  <a:pt x="151760" y="33019"/>
                </a:lnTo>
                <a:close/>
              </a:path>
              <a:path w="187325" h="262889">
                <a:moveTo>
                  <a:pt x="137350" y="33019"/>
                </a:moveTo>
                <a:lnTo>
                  <a:pt x="137325" y="34289"/>
                </a:lnTo>
                <a:lnTo>
                  <a:pt x="137350" y="33019"/>
                </a:lnTo>
                <a:close/>
              </a:path>
              <a:path w="187325" h="262889">
                <a:moveTo>
                  <a:pt x="141319" y="22859"/>
                </a:moveTo>
                <a:lnTo>
                  <a:pt x="140042" y="22859"/>
                </a:lnTo>
                <a:lnTo>
                  <a:pt x="134668" y="24129"/>
                </a:lnTo>
                <a:lnTo>
                  <a:pt x="143094" y="24129"/>
                </a:lnTo>
                <a:lnTo>
                  <a:pt x="141319" y="22859"/>
                </a:lnTo>
                <a:close/>
              </a:path>
            </a:pathLst>
          </a:custGeom>
          <a:solidFill>
            <a:srgbClr val="000000"/>
          </a:solidFill>
        </p:spPr>
        <p:txBody>
          <a:bodyPr wrap="square" lIns="0" tIns="0" rIns="0" bIns="0" rtlCol="0"/>
          <a:lstStyle/>
          <a:p>
            <a:endParaRPr/>
          </a:p>
        </p:txBody>
      </p:sp>
      <p:pic>
        <p:nvPicPr>
          <p:cNvPr id="136" name="object 136"/>
          <p:cNvPicPr/>
          <p:nvPr/>
        </p:nvPicPr>
        <p:blipFill>
          <a:blip r:embed="rId98" cstate="print"/>
          <a:stretch>
            <a:fillRect/>
          </a:stretch>
        </p:blipFill>
        <p:spPr>
          <a:xfrm>
            <a:off x="2091845" y="4305495"/>
            <a:ext cx="166981" cy="198578"/>
          </a:xfrm>
          <a:prstGeom prst="rect">
            <a:avLst/>
          </a:prstGeom>
        </p:spPr>
      </p:pic>
      <p:pic>
        <p:nvPicPr>
          <p:cNvPr id="137" name="object 137"/>
          <p:cNvPicPr/>
          <p:nvPr/>
        </p:nvPicPr>
        <p:blipFill>
          <a:blip r:embed="rId99" cstate="print"/>
          <a:stretch>
            <a:fillRect/>
          </a:stretch>
        </p:blipFill>
        <p:spPr>
          <a:xfrm>
            <a:off x="2109865" y="4673180"/>
            <a:ext cx="183565" cy="204754"/>
          </a:xfrm>
          <a:prstGeom prst="rect">
            <a:avLst/>
          </a:prstGeom>
        </p:spPr>
      </p:pic>
      <p:sp>
        <p:nvSpPr>
          <p:cNvPr id="138" name="object 138"/>
          <p:cNvSpPr/>
          <p:nvPr/>
        </p:nvSpPr>
        <p:spPr>
          <a:xfrm>
            <a:off x="2081841" y="5081516"/>
            <a:ext cx="153545" cy="224621"/>
          </a:xfrm>
          <a:custGeom>
            <a:avLst/>
            <a:gdLst/>
            <a:ahLst/>
            <a:cxnLst/>
            <a:rect l="l" t="t" r="r" b="b"/>
            <a:pathLst>
              <a:path w="179705" h="262889">
                <a:moveTo>
                  <a:pt x="27986" y="159161"/>
                </a:moveTo>
                <a:lnTo>
                  <a:pt x="18514" y="171450"/>
                </a:lnTo>
                <a:lnTo>
                  <a:pt x="15894" y="175259"/>
                </a:lnTo>
                <a:lnTo>
                  <a:pt x="12646" y="180339"/>
                </a:lnTo>
                <a:lnTo>
                  <a:pt x="12965" y="180339"/>
                </a:lnTo>
                <a:lnTo>
                  <a:pt x="7345" y="187959"/>
                </a:lnTo>
                <a:lnTo>
                  <a:pt x="0" y="215900"/>
                </a:lnTo>
                <a:lnTo>
                  <a:pt x="160" y="219709"/>
                </a:lnTo>
                <a:lnTo>
                  <a:pt x="144" y="231139"/>
                </a:lnTo>
                <a:lnTo>
                  <a:pt x="23501" y="262889"/>
                </a:lnTo>
                <a:lnTo>
                  <a:pt x="57597" y="262889"/>
                </a:lnTo>
                <a:lnTo>
                  <a:pt x="64761" y="261619"/>
                </a:lnTo>
                <a:lnTo>
                  <a:pt x="70403" y="261619"/>
                </a:lnTo>
                <a:lnTo>
                  <a:pt x="72994" y="260350"/>
                </a:lnTo>
                <a:lnTo>
                  <a:pt x="78830" y="259079"/>
                </a:lnTo>
                <a:lnTo>
                  <a:pt x="83517" y="257809"/>
                </a:lnTo>
                <a:lnTo>
                  <a:pt x="86443" y="257809"/>
                </a:lnTo>
                <a:lnTo>
                  <a:pt x="91936" y="252729"/>
                </a:lnTo>
                <a:lnTo>
                  <a:pt x="93910" y="250189"/>
                </a:lnTo>
                <a:lnTo>
                  <a:pt x="94288" y="248919"/>
                </a:lnTo>
                <a:lnTo>
                  <a:pt x="23473" y="248919"/>
                </a:lnTo>
                <a:lnTo>
                  <a:pt x="21584" y="246379"/>
                </a:lnTo>
                <a:lnTo>
                  <a:pt x="14618" y="231139"/>
                </a:lnTo>
                <a:lnTo>
                  <a:pt x="14508" y="229869"/>
                </a:lnTo>
                <a:lnTo>
                  <a:pt x="14574" y="219709"/>
                </a:lnTo>
                <a:lnTo>
                  <a:pt x="14429" y="215900"/>
                </a:lnTo>
                <a:lnTo>
                  <a:pt x="14471" y="210819"/>
                </a:lnTo>
                <a:lnTo>
                  <a:pt x="24842" y="187959"/>
                </a:lnTo>
                <a:lnTo>
                  <a:pt x="24507" y="187959"/>
                </a:lnTo>
                <a:lnTo>
                  <a:pt x="27607" y="184150"/>
                </a:lnTo>
                <a:lnTo>
                  <a:pt x="30087" y="180339"/>
                </a:lnTo>
                <a:lnTo>
                  <a:pt x="37435" y="170457"/>
                </a:lnTo>
                <a:lnTo>
                  <a:pt x="30386" y="162559"/>
                </a:lnTo>
                <a:lnTo>
                  <a:pt x="27986" y="159161"/>
                </a:lnTo>
                <a:close/>
              </a:path>
              <a:path w="179705" h="262889">
                <a:moveTo>
                  <a:pt x="47199" y="159079"/>
                </a:moveTo>
                <a:lnTo>
                  <a:pt x="39530" y="167639"/>
                </a:lnTo>
                <a:lnTo>
                  <a:pt x="37435" y="170457"/>
                </a:lnTo>
                <a:lnTo>
                  <a:pt x="39455" y="172719"/>
                </a:lnTo>
                <a:lnTo>
                  <a:pt x="42937" y="176529"/>
                </a:lnTo>
                <a:lnTo>
                  <a:pt x="47495" y="180339"/>
                </a:lnTo>
                <a:lnTo>
                  <a:pt x="48849" y="182879"/>
                </a:lnTo>
                <a:lnTo>
                  <a:pt x="55335" y="189229"/>
                </a:lnTo>
                <a:lnTo>
                  <a:pt x="56650" y="191769"/>
                </a:lnTo>
                <a:lnTo>
                  <a:pt x="59386" y="194309"/>
                </a:lnTo>
                <a:lnTo>
                  <a:pt x="60713" y="196850"/>
                </a:lnTo>
                <a:lnTo>
                  <a:pt x="64946" y="201929"/>
                </a:lnTo>
                <a:lnTo>
                  <a:pt x="67608" y="205739"/>
                </a:lnTo>
                <a:lnTo>
                  <a:pt x="71763" y="213359"/>
                </a:lnTo>
                <a:lnTo>
                  <a:pt x="77345" y="226059"/>
                </a:lnTo>
                <a:lnTo>
                  <a:pt x="78567" y="228600"/>
                </a:lnTo>
                <a:lnTo>
                  <a:pt x="80176" y="233679"/>
                </a:lnTo>
                <a:lnTo>
                  <a:pt x="80680" y="236219"/>
                </a:lnTo>
                <a:lnTo>
                  <a:pt x="81220" y="241300"/>
                </a:lnTo>
                <a:lnTo>
                  <a:pt x="81234" y="242569"/>
                </a:lnTo>
                <a:lnTo>
                  <a:pt x="80948" y="242569"/>
                </a:lnTo>
                <a:lnTo>
                  <a:pt x="80623" y="243839"/>
                </a:lnTo>
                <a:lnTo>
                  <a:pt x="79768" y="243839"/>
                </a:lnTo>
                <a:lnTo>
                  <a:pt x="78185" y="245109"/>
                </a:lnTo>
                <a:lnTo>
                  <a:pt x="70581" y="246379"/>
                </a:lnTo>
                <a:lnTo>
                  <a:pt x="68417" y="246379"/>
                </a:lnTo>
                <a:lnTo>
                  <a:pt x="56520" y="247650"/>
                </a:lnTo>
                <a:lnTo>
                  <a:pt x="51582" y="248919"/>
                </a:lnTo>
                <a:lnTo>
                  <a:pt x="94288" y="248919"/>
                </a:lnTo>
                <a:lnTo>
                  <a:pt x="95802" y="243839"/>
                </a:lnTo>
                <a:lnTo>
                  <a:pt x="95766" y="241300"/>
                </a:lnTo>
                <a:lnTo>
                  <a:pt x="79813" y="198119"/>
                </a:lnTo>
                <a:lnTo>
                  <a:pt x="76836" y="194309"/>
                </a:lnTo>
                <a:lnTo>
                  <a:pt x="72108" y="187959"/>
                </a:lnTo>
                <a:lnTo>
                  <a:pt x="70629" y="185419"/>
                </a:lnTo>
                <a:lnTo>
                  <a:pt x="67661" y="181609"/>
                </a:lnTo>
                <a:lnTo>
                  <a:pt x="59505" y="172719"/>
                </a:lnTo>
                <a:lnTo>
                  <a:pt x="58055" y="171450"/>
                </a:lnTo>
                <a:lnTo>
                  <a:pt x="51146" y="163829"/>
                </a:lnTo>
                <a:lnTo>
                  <a:pt x="47199" y="159079"/>
                </a:lnTo>
                <a:close/>
              </a:path>
              <a:path w="179705" h="262889">
                <a:moveTo>
                  <a:pt x="37627" y="147858"/>
                </a:moveTo>
                <a:lnTo>
                  <a:pt x="30732" y="156209"/>
                </a:lnTo>
                <a:lnTo>
                  <a:pt x="28303" y="158750"/>
                </a:lnTo>
                <a:lnTo>
                  <a:pt x="27986" y="159161"/>
                </a:lnTo>
                <a:lnTo>
                  <a:pt x="30386" y="162559"/>
                </a:lnTo>
                <a:lnTo>
                  <a:pt x="37435" y="170457"/>
                </a:lnTo>
                <a:lnTo>
                  <a:pt x="39530" y="167639"/>
                </a:lnTo>
                <a:lnTo>
                  <a:pt x="47199" y="159079"/>
                </a:lnTo>
                <a:lnTo>
                  <a:pt x="44815" y="156209"/>
                </a:lnTo>
                <a:lnTo>
                  <a:pt x="41476" y="152400"/>
                </a:lnTo>
                <a:lnTo>
                  <a:pt x="39000" y="149859"/>
                </a:lnTo>
                <a:lnTo>
                  <a:pt x="37627" y="147858"/>
                </a:lnTo>
                <a:close/>
              </a:path>
              <a:path w="179705" h="262889">
                <a:moveTo>
                  <a:pt x="92903" y="0"/>
                </a:moveTo>
                <a:lnTo>
                  <a:pt x="65138" y="0"/>
                </a:lnTo>
                <a:lnTo>
                  <a:pt x="59402" y="1269"/>
                </a:lnTo>
                <a:lnTo>
                  <a:pt x="56658" y="2539"/>
                </a:lnTo>
                <a:lnTo>
                  <a:pt x="51781" y="5079"/>
                </a:lnTo>
                <a:lnTo>
                  <a:pt x="46239" y="8889"/>
                </a:lnTo>
                <a:lnTo>
                  <a:pt x="42030" y="12700"/>
                </a:lnTo>
                <a:lnTo>
                  <a:pt x="34808" y="19050"/>
                </a:lnTo>
                <a:lnTo>
                  <a:pt x="9446" y="60959"/>
                </a:lnTo>
                <a:lnTo>
                  <a:pt x="6040" y="101600"/>
                </a:lnTo>
                <a:lnTo>
                  <a:pt x="6148" y="116839"/>
                </a:lnTo>
                <a:lnTo>
                  <a:pt x="27986" y="159161"/>
                </a:lnTo>
                <a:lnTo>
                  <a:pt x="28303" y="158750"/>
                </a:lnTo>
                <a:lnTo>
                  <a:pt x="30732" y="156209"/>
                </a:lnTo>
                <a:lnTo>
                  <a:pt x="37627" y="147858"/>
                </a:lnTo>
                <a:lnTo>
                  <a:pt x="32903" y="140969"/>
                </a:lnTo>
                <a:lnTo>
                  <a:pt x="29757" y="137159"/>
                </a:lnTo>
                <a:lnTo>
                  <a:pt x="23119" y="124459"/>
                </a:lnTo>
                <a:lnTo>
                  <a:pt x="21826" y="121919"/>
                </a:lnTo>
                <a:lnTo>
                  <a:pt x="20651" y="116839"/>
                </a:lnTo>
                <a:lnTo>
                  <a:pt x="20560" y="115569"/>
                </a:lnTo>
                <a:lnTo>
                  <a:pt x="20467" y="101600"/>
                </a:lnTo>
                <a:lnTo>
                  <a:pt x="20535" y="86359"/>
                </a:lnTo>
                <a:lnTo>
                  <a:pt x="31861" y="44450"/>
                </a:lnTo>
                <a:lnTo>
                  <a:pt x="33366" y="43179"/>
                </a:lnTo>
                <a:lnTo>
                  <a:pt x="42697" y="31750"/>
                </a:lnTo>
                <a:lnTo>
                  <a:pt x="45144" y="29209"/>
                </a:lnTo>
                <a:lnTo>
                  <a:pt x="51186" y="24129"/>
                </a:lnTo>
                <a:lnTo>
                  <a:pt x="54725" y="20319"/>
                </a:lnTo>
                <a:lnTo>
                  <a:pt x="60718" y="16509"/>
                </a:lnTo>
                <a:lnTo>
                  <a:pt x="63023" y="15239"/>
                </a:lnTo>
                <a:lnTo>
                  <a:pt x="64559" y="15239"/>
                </a:lnTo>
                <a:lnTo>
                  <a:pt x="66732" y="13969"/>
                </a:lnTo>
                <a:lnTo>
                  <a:pt x="117684" y="13969"/>
                </a:lnTo>
                <a:lnTo>
                  <a:pt x="114856" y="10159"/>
                </a:lnTo>
                <a:lnTo>
                  <a:pt x="109415" y="6350"/>
                </a:lnTo>
                <a:lnTo>
                  <a:pt x="101920" y="2539"/>
                </a:lnTo>
                <a:lnTo>
                  <a:pt x="98879" y="1269"/>
                </a:lnTo>
                <a:lnTo>
                  <a:pt x="92903" y="0"/>
                </a:lnTo>
                <a:close/>
              </a:path>
              <a:path w="179705" h="262889">
                <a:moveTo>
                  <a:pt x="179110" y="21589"/>
                </a:moveTo>
                <a:lnTo>
                  <a:pt x="165188" y="21589"/>
                </a:lnTo>
                <a:lnTo>
                  <a:pt x="165039" y="22859"/>
                </a:lnTo>
                <a:lnTo>
                  <a:pt x="164778" y="24129"/>
                </a:lnTo>
                <a:lnTo>
                  <a:pt x="164707" y="24338"/>
                </a:lnTo>
                <a:lnTo>
                  <a:pt x="165733" y="26669"/>
                </a:lnTo>
                <a:lnTo>
                  <a:pt x="166390" y="26669"/>
                </a:lnTo>
                <a:lnTo>
                  <a:pt x="167039" y="27939"/>
                </a:lnTo>
                <a:lnTo>
                  <a:pt x="168036" y="29209"/>
                </a:lnTo>
                <a:lnTo>
                  <a:pt x="165609" y="29209"/>
                </a:lnTo>
                <a:lnTo>
                  <a:pt x="162492" y="29654"/>
                </a:lnTo>
                <a:lnTo>
                  <a:pt x="162012" y="30479"/>
                </a:lnTo>
                <a:lnTo>
                  <a:pt x="161234" y="30479"/>
                </a:lnTo>
                <a:lnTo>
                  <a:pt x="159561" y="33019"/>
                </a:lnTo>
                <a:lnTo>
                  <a:pt x="156117" y="35559"/>
                </a:lnTo>
                <a:lnTo>
                  <a:pt x="152303" y="40639"/>
                </a:lnTo>
                <a:lnTo>
                  <a:pt x="139957" y="52069"/>
                </a:lnTo>
                <a:lnTo>
                  <a:pt x="132045" y="60959"/>
                </a:lnTo>
                <a:lnTo>
                  <a:pt x="127523" y="64769"/>
                </a:lnTo>
                <a:lnTo>
                  <a:pt x="125594" y="67309"/>
                </a:lnTo>
                <a:lnTo>
                  <a:pt x="121729" y="71119"/>
                </a:lnTo>
                <a:lnTo>
                  <a:pt x="119575" y="72389"/>
                </a:lnTo>
                <a:lnTo>
                  <a:pt x="101826" y="88900"/>
                </a:lnTo>
                <a:lnTo>
                  <a:pt x="90246" y="99059"/>
                </a:lnTo>
                <a:lnTo>
                  <a:pt x="87132" y="101600"/>
                </a:lnTo>
                <a:lnTo>
                  <a:pt x="81513" y="106679"/>
                </a:lnTo>
                <a:lnTo>
                  <a:pt x="79378" y="109219"/>
                </a:lnTo>
                <a:lnTo>
                  <a:pt x="71828" y="115569"/>
                </a:lnTo>
                <a:lnTo>
                  <a:pt x="69380" y="118109"/>
                </a:lnTo>
                <a:lnTo>
                  <a:pt x="67346" y="119379"/>
                </a:lnTo>
                <a:lnTo>
                  <a:pt x="59876" y="125729"/>
                </a:lnTo>
                <a:lnTo>
                  <a:pt x="54472" y="130809"/>
                </a:lnTo>
                <a:lnTo>
                  <a:pt x="42200" y="143509"/>
                </a:lnTo>
                <a:lnTo>
                  <a:pt x="38072" y="147319"/>
                </a:lnTo>
                <a:lnTo>
                  <a:pt x="37627" y="147858"/>
                </a:lnTo>
                <a:lnTo>
                  <a:pt x="39000" y="149859"/>
                </a:lnTo>
                <a:lnTo>
                  <a:pt x="41476" y="152400"/>
                </a:lnTo>
                <a:lnTo>
                  <a:pt x="44815" y="156209"/>
                </a:lnTo>
                <a:lnTo>
                  <a:pt x="47199" y="159079"/>
                </a:lnTo>
                <a:lnTo>
                  <a:pt x="48632" y="157479"/>
                </a:lnTo>
                <a:lnTo>
                  <a:pt x="69742" y="137159"/>
                </a:lnTo>
                <a:lnTo>
                  <a:pt x="76921" y="129539"/>
                </a:lnTo>
                <a:lnTo>
                  <a:pt x="78854" y="128269"/>
                </a:lnTo>
                <a:lnTo>
                  <a:pt x="81292" y="125729"/>
                </a:lnTo>
                <a:lnTo>
                  <a:pt x="82420" y="125729"/>
                </a:lnTo>
                <a:lnTo>
                  <a:pt x="88764" y="119379"/>
                </a:lnTo>
                <a:lnTo>
                  <a:pt x="93670" y="115569"/>
                </a:lnTo>
                <a:lnTo>
                  <a:pt x="96795" y="113029"/>
                </a:lnTo>
                <a:lnTo>
                  <a:pt x="99962" y="110489"/>
                </a:lnTo>
                <a:lnTo>
                  <a:pt x="116497" y="95250"/>
                </a:lnTo>
                <a:lnTo>
                  <a:pt x="129359" y="82550"/>
                </a:lnTo>
                <a:lnTo>
                  <a:pt x="131589" y="81279"/>
                </a:lnTo>
                <a:lnTo>
                  <a:pt x="135618" y="77469"/>
                </a:lnTo>
                <a:lnTo>
                  <a:pt x="142251" y="71119"/>
                </a:lnTo>
                <a:lnTo>
                  <a:pt x="153492" y="59689"/>
                </a:lnTo>
                <a:lnTo>
                  <a:pt x="162618" y="50800"/>
                </a:lnTo>
                <a:lnTo>
                  <a:pt x="166349" y="45719"/>
                </a:lnTo>
                <a:lnTo>
                  <a:pt x="169724" y="43179"/>
                </a:lnTo>
                <a:lnTo>
                  <a:pt x="172274" y="40639"/>
                </a:lnTo>
                <a:lnTo>
                  <a:pt x="173687" y="38100"/>
                </a:lnTo>
                <a:lnTo>
                  <a:pt x="176841" y="33019"/>
                </a:lnTo>
                <a:lnTo>
                  <a:pt x="178678" y="27939"/>
                </a:lnTo>
                <a:lnTo>
                  <a:pt x="179226" y="25400"/>
                </a:lnTo>
                <a:lnTo>
                  <a:pt x="179537" y="22859"/>
                </a:lnTo>
                <a:lnTo>
                  <a:pt x="179110" y="21589"/>
                </a:lnTo>
                <a:close/>
              </a:path>
              <a:path w="179705" h="262889">
                <a:moveTo>
                  <a:pt x="82420" y="125729"/>
                </a:moveTo>
                <a:lnTo>
                  <a:pt x="81292" y="125729"/>
                </a:lnTo>
                <a:lnTo>
                  <a:pt x="81151" y="127000"/>
                </a:lnTo>
                <a:lnTo>
                  <a:pt x="82420" y="125729"/>
                </a:lnTo>
                <a:close/>
              </a:path>
              <a:path w="179705" h="262889">
                <a:moveTo>
                  <a:pt x="101063" y="18015"/>
                </a:moveTo>
                <a:lnTo>
                  <a:pt x="96426" y="19050"/>
                </a:lnTo>
                <a:lnTo>
                  <a:pt x="91643" y="20319"/>
                </a:lnTo>
                <a:lnTo>
                  <a:pt x="84303" y="22859"/>
                </a:lnTo>
                <a:lnTo>
                  <a:pt x="81667" y="24129"/>
                </a:lnTo>
                <a:lnTo>
                  <a:pt x="79888" y="24129"/>
                </a:lnTo>
                <a:lnTo>
                  <a:pt x="78353" y="25400"/>
                </a:lnTo>
                <a:lnTo>
                  <a:pt x="72602" y="27939"/>
                </a:lnTo>
                <a:lnTo>
                  <a:pt x="68762" y="30479"/>
                </a:lnTo>
                <a:lnTo>
                  <a:pt x="52542" y="40639"/>
                </a:lnTo>
                <a:lnTo>
                  <a:pt x="46890" y="44450"/>
                </a:lnTo>
                <a:lnTo>
                  <a:pt x="45891" y="48259"/>
                </a:lnTo>
                <a:lnTo>
                  <a:pt x="50148" y="55879"/>
                </a:lnTo>
                <a:lnTo>
                  <a:pt x="54598" y="57150"/>
                </a:lnTo>
                <a:lnTo>
                  <a:pt x="60385" y="53339"/>
                </a:lnTo>
                <a:lnTo>
                  <a:pt x="76004" y="41909"/>
                </a:lnTo>
                <a:lnTo>
                  <a:pt x="79711" y="40639"/>
                </a:lnTo>
                <a:lnTo>
                  <a:pt x="83812" y="38100"/>
                </a:lnTo>
                <a:lnTo>
                  <a:pt x="84618" y="38100"/>
                </a:lnTo>
                <a:lnTo>
                  <a:pt x="89352" y="36829"/>
                </a:lnTo>
                <a:lnTo>
                  <a:pt x="95533" y="34289"/>
                </a:lnTo>
                <a:lnTo>
                  <a:pt x="100055" y="33019"/>
                </a:lnTo>
                <a:lnTo>
                  <a:pt x="110397" y="30479"/>
                </a:lnTo>
                <a:lnTo>
                  <a:pt x="110931" y="30479"/>
                </a:lnTo>
                <a:lnTo>
                  <a:pt x="110403" y="27939"/>
                </a:lnTo>
                <a:lnTo>
                  <a:pt x="109203" y="26669"/>
                </a:lnTo>
                <a:lnTo>
                  <a:pt x="104922" y="21589"/>
                </a:lnTo>
                <a:lnTo>
                  <a:pt x="101063" y="18015"/>
                </a:lnTo>
                <a:close/>
              </a:path>
              <a:path w="179705" h="262889">
                <a:moveTo>
                  <a:pt x="117684" y="13969"/>
                </a:moveTo>
                <a:lnTo>
                  <a:pt x="91947" y="13969"/>
                </a:lnTo>
                <a:lnTo>
                  <a:pt x="95001" y="15239"/>
                </a:lnTo>
                <a:lnTo>
                  <a:pt x="118085" y="15239"/>
                </a:lnTo>
                <a:lnTo>
                  <a:pt x="111786" y="16509"/>
                </a:lnTo>
                <a:lnTo>
                  <a:pt x="107816" y="16509"/>
                </a:lnTo>
                <a:lnTo>
                  <a:pt x="101063" y="18015"/>
                </a:lnTo>
                <a:lnTo>
                  <a:pt x="104922" y="21589"/>
                </a:lnTo>
                <a:lnTo>
                  <a:pt x="109203" y="26669"/>
                </a:lnTo>
                <a:lnTo>
                  <a:pt x="110403" y="27939"/>
                </a:lnTo>
                <a:lnTo>
                  <a:pt x="110760" y="29654"/>
                </a:lnTo>
                <a:lnTo>
                  <a:pt x="110827" y="31750"/>
                </a:lnTo>
                <a:lnTo>
                  <a:pt x="110619" y="34289"/>
                </a:lnTo>
                <a:lnTo>
                  <a:pt x="110567" y="49529"/>
                </a:lnTo>
                <a:lnTo>
                  <a:pt x="113793" y="53339"/>
                </a:lnTo>
                <a:lnTo>
                  <a:pt x="121751" y="53339"/>
                </a:lnTo>
                <a:lnTo>
                  <a:pt x="124976" y="49529"/>
                </a:lnTo>
                <a:lnTo>
                  <a:pt x="125091" y="34289"/>
                </a:lnTo>
                <a:lnTo>
                  <a:pt x="125319" y="31750"/>
                </a:lnTo>
                <a:lnTo>
                  <a:pt x="125434" y="29209"/>
                </a:lnTo>
                <a:lnTo>
                  <a:pt x="123664" y="22859"/>
                </a:lnTo>
                <a:lnTo>
                  <a:pt x="121455" y="19050"/>
                </a:lnTo>
                <a:lnTo>
                  <a:pt x="117684" y="13969"/>
                </a:lnTo>
                <a:close/>
              </a:path>
              <a:path w="179705" h="262889">
                <a:moveTo>
                  <a:pt x="174866" y="15239"/>
                </a:moveTo>
                <a:lnTo>
                  <a:pt x="118627" y="15239"/>
                </a:lnTo>
                <a:lnTo>
                  <a:pt x="121455" y="19050"/>
                </a:lnTo>
                <a:lnTo>
                  <a:pt x="123664" y="22859"/>
                </a:lnTo>
                <a:lnTo>
                  <a:pt x="125434" y="29209"/>
                </a:lnTo>
                <a:lnTo>
                  <a:pt x="125434" y="30479"/>
                </a:lnTo>
                <a:lnTo>
                  <a:pt x="156704" y="30479"/>
                </a:lnTo>
                <a:lnTo>
                  <a:pt x="162492" y="29654"/>
                </a:lnTo>
                <a:lnTo>
                  <a:pt x="163488" y="27939"/>
                </a:lnTo>
                <a:lnTo>
                  <a:pt x="164707" y="24338"/>
                </a:lnTo>
                <a:lnTo>
                  <a:pt x="164605" y="24129"/>
                </a:lnTo>
                <a:lnTo>
                  <a:pt x="165188" y="21589"/>
                </a:lnTo>
                <a:lnTo>
                  <a:pt x="179110" y="21589"/>
                </a:lnTo>
                <a:lnTo>
                  <a:pt x="178682" y="20319"/>
                </a:lnTo>
                <a:lnTo>
                  <a:pt x="177970" y="19050"/>
                </a:lnTo>
                <a:lnTo>
                  <a:pt x="177227" y="17779"/>
                </a:lnTo>
                <a:lnTo>
                  <a:pt x="174866" y="15239"/>
                </a:lnTo>
                <a:close/>
              </a:path>
              <a:path w="179705" h="262889">
                <a:moveTo>
                  <a:pt x="164707" y="24338"/>
                </a:moveTo>
                <a:lnTo>
                  <a:pt x="163488" y="27939"/>
                </a:lnTo>
                <a:lnTo>
                  <a:pt x="162492" y="29654"/>
                </a:lnTo>
                <a:lnTo>
                  <a:pt x="165609" y="29209"/>
                </a:lnTo>
                <a:lnTo>
                  <a:pt x="168036" y="29209"/>
                </a:lnTo>
                <a:lnTo>
                  <a:pt x="167039" y="27939"/>
                </a:lnTo>
                <a:lnTo>
                  <a:pt x="166390" y="26669"/>
                </a:lnTo>
                <a:lnTo>
                  <a:pt x="165733" y="26669"/>
                </a:lnTo>
                <a:lnTo>
                  <a:pt x="164707" y="24338"/>
                </a:lnTo>
                <a:close/>
              </a:path>
              <a:path w="179705" h="262889">
                <a:moveTo>
                  <a:pt x="118085" y="15239"/>
                </a:moveTo>
                <a:lnTo>
                  <a:pt x="96460" y="15239"/>
                </a:lnTo>
                <a:lnTo>
                  <a:pt x="100808" y="17779"/>
                </a:lnTo>
                <a:lnTo>
                  <a:pt x="101063" y="18015"/>
                </a:lnTo>
                <a:lnTo>
                  <a:pt x="107816" y="16509"/>
                </a:lnTo>
                <a:lnTo>
                  <a:pt x="111786" y="16509"/>
                </a:lnTo>
                <a:lnTo>
                  <a:pt x="118085" y="15239"/>
                </a:lnTo>
                <a:close/>
              </a:path>
              <a:path w="179705" h="262889">
                <a:moveTo>
                  <a:pt x="91075" y="13969"/>
                </a:moveTo>
                <a:lnTo>
                  <a:pt x="67896" y="13969"/>
                </a:lnTo>
                <a:lnTo>
                  <a:pt x="74084" y="15239"/>
                </a:lnTo>
                <a:lnTo>
                  <a:pt x="86436" y="15239"/>
                </a:lnTo>
                <a:lnTo>
                  <a:pt x="91075" y="13969"/>
                </a:lnTo>
                <a:close/>
              </a:path>
            </a:pathLst>
          </a:custGeom>
          <a:solidFill>
            <a:srgbClr val="000000"/>
          </a:solidFill>
        </p:spPr>
        <p:txBody>
          <a:bodyPr wrap="square" lIns="0" tIns="0" rIns="0" bIns="0" rtlCol="0"/>
          <a:lstStyle/>
          <a:p>
            <a:endParaRPr/>
          </a:p>
        </p:txBody>
      </p:sp>
      <p:pic>
        <p:nvPicPr>
          <p:cNvPr id="139" name="object 139"/>
          <p:cNvPicPr/>
          <p:nvPr/>
        </p:nvPicPr>
        <p:blipFill>
          <a:blip r:embed="rId100" cstate="print"/>
          <a:stretch>
            <a:fillRect/>
          </a:stretch>
        </p:blipFill>
        <p:spPr>
          <a:xfrm>
            <a:off x="2109193" y="5529927"/>
            <a:ext cx="26600" cy="200994"/>
          </a:xfrm>
          <a:prstGeom prst="rect">
            <a:avLst/>
          </a:prstGeom>
        </p:spPr>
      </p:pic>
      <p:pic>
        <p:nvPicPr>
          <p:cNvPr id="140" name="object 140"/>
          <p:cNvPicPr/>
          <p:nvPr/>
        </p:nvPicPr>
        <p:blipFill>
          <a:blip r:embed="rId101" cstate="print"/>
          <a:stretch>
            <a:fillRect/>
          </a:stretch>
        </p:blipFill>
        <p:spPr>
          <a:xfrm>
            <a:off x="2126126" y="3285265"/>
            <a:ext cx="170760" cy="218110"/>
          </a:xfrm>
          <a:prstGeom prst="rect">
            <a:avLst/>
          </a:prstGeom>
        </p:spPr>
      </p:pic>
      <p:pic>
        <p:nvPicPr>
          <p:cNvPr id="141" name="object 141"/>
          <p:cNvPicPr/>
          <p:nvPr/>
        </p:nvPicPr>
        <p:blipFill>
          <a:blip r:embed="rId102" cstate="print"/>
          <a:stretch>
            <a:fillRect/>
          </a:stretch>
        </p:blipFill>
        <p:spPr>
          <a:xfrm>
            <a:off x="2474640" y="4286573"/>
            <a:ext cx="95940" cy="200384"/>
          </a:xfrm>
          <a:prstGeom prst="rect">
            <a:avLst/>
          </a:prstGeom>
        </p:spPr>
      </p:pic>
      <p:pic>
        <p:nvPicPr>
          <p:cNvPr id="142" name="object 142"/>
          <p:cNvPicPr/>
          <p:nvPr/>
        </p:nvPicPr>
        <p:blipFill>
          <a:blip r:embed="rId103" cstate="print"/>
          <a:stretch>
            <a:fillRect/>
          </a:stretch>
        </p:blipFill>
        <p:spPr>
          <a:xfrm>
            <a:off x="2471783" y="4668895"/>
            <a:ext cx="147537" cy="239249"/>
          </a:xfrm>
          <a:prstGeom prst="rect">
            <a:avLst/>
          </a:prstGeom>
        </p:spPr>
      </p:pic>
      <p:sp>
        <p:nvSpPr>
          <p:cNvPr id="143" name="object 143"/>
          <p:cNvSpPr/>
          <p:nvPr/>
        </p:nvSpPr>
        <p:spPr>
          <a:xfrm>
            <a:off x="2440866" y="5063017"/>
            <a:ext cx="154088" cy="236558"/>
          </a:xfrm>
          <a:custGeom>
            <a:avLst/>
            <a:gdLst/>
            <a:ahLst/>
            <a:cxnLst/>
            <a:rect l="l" t="t" r="r" b="b"/>
            <a:pathLst>
              <a:path w="180339" h="276860">
                <a:moveTo>
                  <a:pt x="37979" y="171771"/>
                </a:moveTo>
                <a:lnTo>
                  <a:pt x="34761" y="175260"/>
                </a:lnTo>
                <a:lnTo>
                  <a:pt x="28844" y="180340"/>
                </a:lnTo>
                <a:lnTo>
                  <a:pt x="26316" y="182880"/>
                </a:lnTo>
                <a:lnTo>
                  <a:pt x="24326" y="185420"/>
                </a:lnTo>
                <a:lnTo>
                  <a:pt x="16649" y="194310"/>
                </a:lnTo>
                <a:lnTo>
                  <a:pt x="13169" y="198120"/>
                </a:lnTo>
                <a:lnTo>
                  <a:pt x="5187" y="209550"/>
                </a:lnTo>
                <a:lnTo>
                  <a:pt x="330" y="234950"/>
                </a:lnTo>
                <a:lnTo>
                  <a:pt x="70" y="240030"/>
                </a:lnTo>
                <a:lnTo>
                  <a:pt x="20647" y="275590"/>
                </a:lnTo>
                <a:lnTo>
                  <a:pt x="28364" y="276860"/>
                </a:lnTo>
                <a:lnTo>
                  <a:pt x="72395" y="276860"/>
                </a:lnTo>
                <a:lnTo>
                  <a:pt x="74978" y="275590"/>
                </a:lnTo>
                <a:lnTo>
                  <a:pt x="82814" y="274320"/>
                </a:lnTo>
                <a:lnTo>
                  <a:pt x="87119" y="273050"/>
                </a:lnTo>
                <a:lnTo>
                  <a:pt x="88112" y="273050"/>
                </a:lnTo>
                <a:lnTo>
                  <a:pt x="91713" y="271780"/>
                </a:lnTo>
                <a:lnTo>
                  <a:pt x="93635" y="270510"/>
                </a:lnTo>
                <a:lnTo>
                  <a:pt x="97576" y="266700"/>
                </a:lnTo>
                <a:lnTo>
                  <a:pt x="97885" y="264160"/>
                </a:lnTo>
                <a:lnTo>
                  <a:pt x="97875" y="262890"/>
                </a:lnTo>
                <a:lnTo>
                  <a:pt x="30044" y="262890"/>
                </a:lnTo>
                <a:lnTo>
                  <a:pt x="27221" y="261620"/>
                </a:lnTo>
                <a:lnTo>
                  <a:pt x="14444" y="242570"/>
                </a:lnTo>
                <a:lnTo>
                  <a:pt x="14509" y="240030"/>
                </a:lnTo>
                <a:lnTo>
                  <a:pt x="14694" y="236220"/>
                </a:lnTo>
                <a:lnTo>
                  <a:pt x="14790" y="227330"/>
                </a:lnTo>
                <a:lnTo>
                  <a:pt x="14998" y="224790"/>
                </a:lnTo>
                <a:lnTo>
                  <a:pt x="15135" y="223520"/>
                </a:lnTo>
                <a:lnTo>
                  <a:pt x="16202" y="219710"/>
                </a:lnTo>
                <a:lnTo>
                  <a:pt x="18036" y="217170"/>
                </a:lnTo>
                <a:lnTo>
                  <a:pt x="24682" y="207010"/>
                </a:lnTo>
                <a:lnTo>
                  <a:pt x="27786" y="203200"/>
                </a:lnTo>
                <a:lnTo>
                  <a:pt x="34771" y="195580"/>
                </a:lnTo>
                <a:lnTo>
                  <a:pt x="36562" y="193040"/>
                </a:lnTo>
                <a:lnTo>
                  <a:pt x="39946" y="190500"/>
                </a:lnTo>
                <a:lnTo>
                  <a:pt x="44752" y="185420"/>
                </a:lnTo>
                <a:lnTo>
                  <a:pt x="46744" y="183259"/>
                </a:lnTo>
                <a:lnTo>
                  <a:pt x="41696" y="176530"/>
                </a:lnTo>
                <a:lnTo>
                  <a:pt x="39376" y="173990"/>
                </a:lnTo>
                <a:lnTo>
                  <a:pt x="37979" y="171771"/>
                </a:lnTo>
                <a:close/>
              </a:path>
              <a:path w="180339" h="276860">
                <a:moveTo>
                  <a:pt x="97930" y="259080"/>
                </a:moveTo>
                <a:lnTo>
                  <a:pt x="85107" y="259080"/>
                </a:lnTo>
                <a:lnTo>
                  <a:pt x="83847" y="260350"/>
                </a:lnTo>
                <a:lnTo>
                  <a:pt x="83540" y="261620"/>
                </a:lnTo>
                <a:lnTo>
                  <a:pt x="69985" y="261620"/>
                </a:lnTo>
                <a:lnTo>
                  <a:pt x="65953" y="262890"/>
                </a:lnTo>
                <a:lnTo>
                  <a:pt x="97875" y="262890"/>
                </a:lnTo>
                <a:lnTo>
                  <a:pt x="97930" y="259080"/>
                </a:lnTo>
                <a:close/>
              </a:path>
              <a:path w="180339" h="276860">
                <a:moveTo>
                  <a:pt x="83459" y="259080"/>
                </a:moveTo>
                <a:lnTo>
                  <a:pt x="80818" y="259080"/>
                </a:lnTo>
                <a:lnTo>
                  <a:pt x="79886" y="260350"/>
                </a:lnTo>
                <a:lnTo>
                  <a:pt x="72024" y="261620"/>
                </a:lnTo>
                <a:lnTo>
                  <a:pt x="83440" y="261620"/>
                </a:lnTo>
                <a:lnTo>
                  <a:pt x="83459" y="259080"/>
                </a:lnTo>
                <a:close/>
              </a:path>
              <a:path w="180339" h="276860">
                <a:moveTo>
                  <a:pt x="56872" y="173147"/>
                </a:moveTo>
                <a:lnTo>
                  <a:pt x="52236" y="177800"/>
                </a:lnTo>
                <a:lnTo>
                  <a:pt x="51172" y="179070"/>
                </a:lnTo>
                <a:lnTo>
                  <a:pt x="48266" y="181610"/>
                </a:lnTo>
                <a:lnTo>
                  <a:pt x="46744" y="183259"/>
                </a:lnTo>
                <a:lnTo>
                  <a:pt x="52175" y="190500"/>
                </a:lnTo>
                <a:lnTo>
                  <a:pt x="59479" y="200660"/>
                </a:lnTo>
                <a:lnTo>
                  <a:pt x="80039" y="236220"/>
                </a:lnTo>
                <a:lnTo>
                  <a:pt x="83661" y="254000"/>
                </a:lnTo>
                <a:lnTo>
                  <a:pt x="83654" y="256540"/>
                </a:lnTo>
                <a:lnTo>
                  <a:pt x="83459" y="259080"/>
                </a:lnTo>
                <a:lnTo>
                  <a:pt x="83440" y="261620"/>
                </a:lnTo>
                <a:lnTo>
                  <a:pt x="83847" y="260350"/>
                </a:lnTo>
                <a:lnTo>
                  <a:pt x="85107" y="259080"/>
                </a:lnTo>
                <a:lnTo>
                  <a:pt x="97930" y="259080"/>
                </a:lnTo>
                <a:lnTo>
                  <a:pt x="98077" y="256540"/>
                </a:lnTo>
                <a:lnTo>
                  <a:pt x="98087" y="254000"/>
                </a:lnTo>
                <a:lnTo>
                  <a:pt x="97542" y="247650"/>
                </a:lnTo>
                <a:lnTo>
                  <a:pt x="80755" y="205740"/>
                </a:lnTo>
                <a:lnTo>
                  <a:pt x="72494" y="194310"/>
                </a:lnTo>
                <a:lnTo>
                  <a:pt x="71128" y="191770"/>
                </a:lnTo>
                <a:lnTo>
                  <a:pt x="62702" y="180340"/>
                </a:lnTo>
                <a:lnTo>
                  <a:pt x="56872" y="173147"/>
                </a:lnTo>
                <a:close/>
              </a:path>
              <a:path w="180339" h="276860">
                <a:moveTo>
                  <a:pt x="48694" y="161312"/>
                </a:moveTo>
                <a:lnTo>
                  <a:pt x="46525" y="163830"/>
                </a:lnTo>
                <a:lnTo>
                  <a:pt x="41849" y="167640"/>
                </a:lnTo>
                <a:lnTo>
                  <a:pt x="42790" y="167640"/>
                </a:lnTo>
                <a:lnTo>
                  <a:pt x="39447" y="170180"/>
                </a:lnTo>
                <a:lnTo>
                  <a:pt x="37979" y="171771"/>
                </a:lnTo>
                <a:lnTo>
                  <a:pt x="39376" y="173990"/>
                </a:lnTo>
                <a:lnTo>
                  <a:pt x="41696" y="176530"/>
                </a:lnTo>
                <a:lnTo>
                  <a:pt x="46744" y="183259"/>
                </a:lnTo>
                <a:lnTo>
                  <a:pt x="48266" y="181610"/>
                </a:lnTo>
                <a:lnTo>
                  <a:pt x="51172" y="179070"/>
                </a:lnTo>
                <a:lnTo>
                  <a:pt x="53155" y="176530"/>
                </a:lnTo>
                <a:lnTo>
                  <a:pt x="53501" y="176530"/>
                </a:lnTo>
                <a:lnTo>
                  <a:pt x="56872" y="173147"/>
                </a:lnTo>
                <a:lnTo>
                  <a:pt x="53437" y="168910"/>
                </a:lnTo>
                <a:lnTo>
                  <a:pt x="51224" y="165100"/>
                </a:lnTo>
                <a:lnTo>
                  <a:pt x="48694" y="161312"/>
                </a:lnTo>
                <a:close/>
              </a:path>
              <a:path w="180339" h="276860">
                <a:moveTo>
                  <a:pt x="53155" y="176530"/>
                </a:moveTo>
                <a:lnTo>
                  <a:pt x="52163" y="177800"/>
                </a:lnTo>
                <a:lnTo>
                  <a:pt x="53155" y="176530"/>
                </a:lnTo>
                <a:close/>
              </a:path>
              <a:path w="180339" h="276860">
                <a:moveTo>
                  <a:pt x="53501" y="176530"/>
                </a:moveTo>
                <a:lnTo>
                  <a:pt x="53155" y="176530"/>
                </a:lnTo>
                <a:lnTo>
                  <a:pt x="52236" y="177800"/>
                </a:lnTo>
                <a:lnTo>
                  <a:pt x="53501" y="176530"/>
                </a:lnTo>
                <a:close/>
              </a:path>
              <a:path w="180339" h="276860">
                <a:moveTo>
                  <a:pt x="108527" y="105410"/>
                </a:moveTo>
                <a:lnTo>
                  <a:pt x="100652" y="113030"/>
                </a:lnTo>
                <a:lnTo>
                  <a:pt x="99132" y="114300"/>
                </a:lnTo>
                <a:lnTo>
                  <a:pt x="94834" y="118110"/>
                </a:lnTo>
                <a:lnTo>
                  <a:pt x="82835" y="129540"/>
                </a:lnTo>
                <a:lnTo>
                  <a:pt x="80462" y="132080"/>
                </a:lnTo>
                <a:lnTo>
                  <a:pt x="78433" y="134620"/>
                </a:lnTo>
                <a:lnTo>
                  <a:pt x="74532" y="137160"/>
                </a:lnTo>
                <a:lnTo>
                  <a:pt x="72454" y="139700"/>
                </a:lnTo>
                <a:lnTo>
                  <a:pt x="61259" y="148590"/>
                </a:lnTo>
                <a:lnTo>
                  <a:pt x="58640" y="151130"/>
                </a:lnTo>
                <a:lnTo>
                  <a:pt x="53464" y="156210"/>
                </a:lnTo>
                <a:lnTo>
                  <a:pt x="50904" y="158750"/>
                </a:lnTo>
                <a:lnTo>
                  <a:pt x="48694" y="161312"/>
                </a:lnTo>
                <a:lnTo>
                  <a:pt x="51224" y="165100"/>
                </a:lnTo>
                <a:lnTo>
                  <a:pt x="53437" y="168910"/>
                </a:lnTo>
                <a:lnTo>
                  <a:pt x="56872" y="173147"/>
                </a:lnTo>
                <a:lnTo>
                  <a:pt x="61094" y="168910"/>
                </a:lnTo>
                <a:lnTo>
                  <a:pt x="63511" y="166370"/>
                </a:lnTo>
                <a:lnTo>
                  <a:pt x="68279" y="162560"/>
                </a:lnTo>
                <a:lnTo>
                  <a:pt x="70740" y="160020"/>
                </a:lnTo>
                <a:lnTo>
                  <a:pt x="81901" y="149860"/>
                </a:lnTo>
                <a:lnTo>
                  <a:pt x="84098" y="148590"/>
                </a:lnTo>
                <a:lnTo>
                  <a:pt x="88257" y="144780"/>
                </a:lnTo>
                <a:lnTo>
                  <a:pt x="90375" y="142240"/>
                </a:lnTo>
                <a:lnTo>
                  <a:pt x="97261" y="135890"/>
                </a:lnTo>
                <a:lnTo>
                  <a:pt x="104772" y="128270"/>
                </a:lnTo>
                <a:lnTo>
                  <a:pt x="108859" y="124460"/>
                </a:lnTo>
                <a:lnTo>
                  <a:pt x="121710" y="113030"/>
                </a:lnTo>
                <a:lnTo>
                  <a:pt x="124499" y="110490"/>
                </a:lnTo>
                <a:lnTo>
                  <a:pt x="129016" y="106680"/>
                </a:lnTo>
                <a:lnTo>
                  <a:pt x="107916" y="106680"/>
                </a:lnTo>
                <a:lnTo>
                  <a:pt x="108527" y="105410"/>
                </a:lnTo>
                <a:close/>
              </a:path>
              <a:path w="180339" h="276860">
                <a:moveTo>
                  <a:pt x="74152" y="0"/>
                </a:moveTo>
                <a:lnTo>
                  <a:pt x="71596" y="0"/>
                </a:lnTo>
                <a:lnTo>
                  <a:pt x="70171" y="1270"/>
                </a:lnTo>
                <a:lnTo>
                  <a:pt x="64856" y="2540"/>
                </a:lnTo>
                <a:lnTo>
                  <a:pt x="61215" y="3810"/>
                </a:lnTo>
                <a:lnTo>
                  <a:pt x="53656" y="8890"/>
                </a:lnTo>
                <a:lnTo>
                  <a:pt x="51398" y="11430"/>
                </a:lnTo>
                <a:lnTo>
                  <a:pt x="42560" y="20320"/>
                </a:lnTo>
                <a:lnTo>
                  <a:pt x="39281" y="24130"/>
                </a:lnTo>
                <a:lnTo>
                  <a:pt x="33204" y="33020"/>
                </a:lnTo>
                <a:lnTo>
                  <a:pt x="30482" y="36830"/>
                </a:lnTo>
                <a:lnTo>
                  <a:pt x="17231" y="78740"/>
                </a:lnTo>
                <a:lnTo>
                  <a:pt x="17061" y="85090"/>
                </a:lnTo>
                <a:lnTo>
                  <a:pt x="17355" y="92710"/>
                </a:lnTo>
                <a:lnTo>
                  <a:pt x="17375" y="127000"/>
                </a:lnTo>
                <a:lnTo>
                  <a:pt x="29170" y="157480"/>
                </a:lnTo>
                <a:lnTo>
                  <a:pt x="31394" y="161312"/>
                </a:lnTo>
                <a:lnTo>
                  <a:pt x="37979" y="171771"/>
                </a:lnTo>
                <a:lnTo>
                  <a:pt x="39447" y="170180"/>
                </a:lnTo>
                <a:lnTo>
                  <a:pt x="42790" y="167640"/>
                </a:lnTo>
                <a:lnTo>
                  <a:pt x="41849" y="167640"/>
                </a:lnTo>
                <a:lnTo>
                  <a:pt x="46525" y="163830"/>
                </a:lnTo>
                <a:lnTo>
                  <a:pt x="48694" y="161312"/>
                </a:lnTo>
                <a:lnTo>
                  <a:pt x="43590" y="153670"/>
                </a:lnTo>
                <a:lnTo>
                  <a:pt x="41549" y="149860"/>
                </a:lnTo>
                <a:lnTo>
                  <a:pt x="38869" y="146050"/>
                </a:lnTo>
                <a:lnTo>
                  <a:pt x="31763" y="92710"/>
                </a:lnTo>
                <a:lnTo>
                  <a:pt x="31462" y="85090"/>
                </a:lnTo>
                <a:lnTo>
                  <a:pt x="43042" y="44450"/>
                </a:lnTo>
                <a:lnTo>
                  <a:pt x="53402" y="30480"/>
                </a:lnTo>
                <a:lnTo>
                  <a:pt x="61158" y="21590"/>
                </a:lnTo>
                <a:lnTo>
                  <a:pt x="62986" y="20320"/>
                </a:lnTo>
                <a:lnTo>
                  <a:pt x="68149" y="16510"/>
                </a:lnTo>
                <a:lnTo>
                  <a:pt x="70449" y="15240"/>
                </a:lnTo>
                <a:lnTo>
                  <a:pt x="87279" y="15240"/>
                </a:lnTo>
                <a:lnTo>
                  <a:pt x="87265" y="13970"/>
                </a:lnTo>
                <a:lnTo>
                  <a:pt x="101798" y="13970"/>
                </a:lnTo>
                <a:lnTo>
                  <a:pt x="101773" y="11430"/>
                </a:lnTo>
                <a:lnTo>
                  <a:pt x="99806" y="5080"/>
                </a:lnTo>
                <a:lnTo>
                  <a:pt x="98143" y="3810"/>
                </a:lnTo>
                <a:lnTo>
                  <a:pt x="93985" y="1270"/>
                </a:lnTo>
                <a:lnTo>
                  <a:pt x="78300" y="1270"/>
                </a:lnTo>
                <a:lnTo>
                  <a:pt x="74152" y="0"/>
                </a:lnTo>
                <a:close/>
              </a:path>
              <a:path w="180339" h="276860">
                <a:moveTo>
                  <a:pt x="179980" y="36830"/>
                </a:moveTo>
                <a:lnTo>
                  <a:pt x="164481" y="36830"/>
                </a:lnTo>
                <a:lnTo>
                  <a:pt x="164551" y="38100"/>
                </a:lnTo>
                <a:lnTo>
                  <a:pt x="166692" y="41910"/>
                </a:lnTo>
                <a:lnTo>
                  <a:pt x="164393" y="41910"/>
                </a:lnTo>
                <a:lnTo>
                  <a:pt x="162384" y="42191"/>
                </a:lnTo>
                <a:lnTo>
                  <a:pt x="162095" y="43180"/>
                </a:lnTo>
                <a:lnTo>
                  <a:pt x="160975" y="44450"/>
                </a:lnTo>
                <a:lnTo>
                  <a:pt x="158306" y="49530"/>
                </a:lnTo>
                <a:lnTo>
                  <a:pt x="156975" y="50800"/>
                </a:lnTo>
                <a:lnTo>
                  <a:pt x="153611" y="55880"/>
                </a:lnTo>
                <a:lnTo>
                  <a:pt x="144780" y="66040"/>
                </a:lnTo>
                <a:lnTo>
                  <a:pt x="138929" y="73660"/>
                </a:lnTo>
                <a:lnTo>
                  <a:pt x="125442" y="88900"/>
                </a:lnTo>
                <a:lnTo>
                  <a:pt x="121535" y="93980"/>
                </a:lnTo>
                <a:lnTo>
                  <a:pt x="114580" y="100330"/>
                </a:lnTo>
                <a:lnTo>
                  <a:pt x="111984" y="102870"/>
                </a:lnTo>
                <a:lnTo>
                  <a:pt x="107916" y="106680"/>
                </a:lnTo>
                <a:lnTo>
                  <a:pt x="129016" y="106680"/>
                </a:lnTo>
                <a:lnTo>
                  <a:pt x="132027" y="104140"/>
                </a:lnTo>
                <a:lnTo>
                  <a:pt x="136122" y="99060"/>
                </a:lnTo>
                <a:lnTo>
                  <a:pt x="144608" y="88900"/>
                </a:lnTo>
                <a:lnTo>
                  <a:pt x="148729" y="83820"/>
                </a:lnTo>
                <a:lnTo>
                  <a:pt x="152934" y="78740"/>
                </a:lnTo>
                <a:lnTo>
                  <a:pt x="157071" y="73660"/>
                </a:lnTo>
                <a:lnTo>
                  <a:pt x="165797" y="63500"/>
                </a:lnTo>
                <a:lnTo>
                  <a:pt x="168682" y="59690"/>
                </a:lnTo>
                <a:lnTo>
                  <a:pt x="170263" y="57150"/>
                </a:lnTo>
                <a:lnTo>
                  <a:pt x="173696" y="52070"/>
                </a:lnTo>
                <a:lnTo>
                  <a:pt x="175235" y="48260"/>
                </a:lnTo>
                <a:lnTo>
                  <a:pt x="176545" y="45720"/>
                </a:lnTo>
                <a:lnTo>
                  <a:pt x="179678" y="38100"/>
                </a:lnTo>
                <a:lnTo>
                  <a:pt x="179980" y="36830"/>
                </a:lnTo>
                <a:close/>
              </a:path>
              <a:path w="180339" h="276860">
                <a:moveTo>
                  <a:pt x="84794" y="55298"/>
                </a:moveTo>
                <a:lnTo>
                  <a:pt x="83795" y="55880"/>
                </a:lnTo>
                <a:lnTo>
                  <a:pt x="66301" y="68580"/>
                </a:lnTo>
                <a:lnTo>
                  <a:pt x="60420" y="73660"/>
                </a:lnTo>
                <a:lnTo>
                  <a:pt x="59639" y="77470"/>
                </a:lnTo>
                <a:lnTo>
                  <a:pt x="64218" y="83820"/>
                </a:lnTo>
                <a:lnTo>
                  <a:pt x="68712" y="85090"/>
                </a:lnTo>
                <a:lnTo>
                  <a:pt x="74689" y="81280"/>
                </a:lnTo>
                <a:lnTo>
                  <a:pt x="82271" y="75687"/>
                </a:lnTo>
                <a:lnTo>
                  <a:pt x="82707" y="71120"/>
                </a:lnTo>
                <a:lnTo>
                  <a:pt x="84603" y="57150"/>
                </a:lnTo>
                <a:lnTo>
                  <a:pt x="84794" y="55298"/>
                </a:lnTo>
                <a:close/>
              </a:path>
              <a:path w="180339" h="276860">
                <a:moveTo>
                  <a:pt x="98263" y="63625"/>
                </a:moveTo>
                <a:lnTo>
                  <a:pt x="96105" y="64770"/>
                </a:lnTo>
                <a:lnTo>
                  <a:pt x="91907" y="68580"/>
                </a:lnTo>
                <a:lnTo>
                  <a:pt x="82271" y="75687"/>
                </a:lnTo>
                <a:lnTo>
                  <a:pt x="82222" y="76200"/>
                </a:lnTo>
                <a:lnTo>
                  <a:pt x="85031" y="78740"/>
                </a:lnTo>
                <a:lnTo>
                  <a:pt x="92929" y="80010"/>
                </a:lnTo>
                <a:lnTo>
                  <a:pt x="96523" y="77470"/>
                </a:lnTo>
                <a:lnTo>
                  <a:pt x="98263" y="63625"/>
                </a:lnTo>
                <a:close/>
              </a:path>
              <a:path w="180339" h="276860">
                <a:moveTo>
                  <a:pt x="100099" y="46524"/>
                </a:moveTo>
                <a:lnTo>
                  <a:pt x="99122" y="46990"/>
                </a:lnTo>
                <a:lnTo>
                  <a:pt x="96330" y="48260"/>
                </a:lnTo>
                <a:lnTo>
                  <a:pt x="88157" y="53340"/>
                </a:lnTo>
                <a:lnTo>
                  <a:pt x="84794" y="55298"/>
                </a:lnTo>
                <a:lnTo>
                  <a:pt x="84603" y="57150"/>
                </a:lnTo>
                <a:lnTo>
                  <a:pt x="82707" y="71120"/>
                </a:lnTo>
                <a:lnTo>
                  <a:pt x="82271" y="75687"/>
                </a:lnTo>
                <a:lnTo>
                  <a:pt x="91907" y="68580"/>
                </a:lnTo>
                <a:lnTo>
                  <a:pt x="96105" y="64770"/>
                </a:lnTo>
                <a:lnTo>
                  <a:pt x="98263" y="63625"/>
                </a:lnTo>
                <a:lnTo>
                  <a:pt x="98913" y="58420"/>
                </a:lnTo>
                <a:lnTo>
                  <a:pt x="99305" y="55880"/>
                </a:lnTo>
                <a:lnTo>
                  <a:pt x="99877" y="49530"/>
                </a:lnTo>
                <a:lnTo>
                  <a:pt x="100099" y="46524"/>
                </a:lnTo>
                <a:close/>
              </a:path>
              <a:path w="180339" h="276860">
                <a:moveTo>
                  <a:pt x="173796" y="26670"/>
                </a:moveTo>
                <a:lnTo>
                  <a:pt x="170668" y="26670"/>
                </a:lnTo>
                <a:lnTo>
                  <a:pt x="154325" y="29210"/>
                </a:lnTo>
                <a:lnTo>
                  <a:pt x="142006" y="29210"/>
                </a:lnTo>
                <a:lnTo>
                  <a:pt x="135755" y="30480"/>
                </a:lnTo>
                <a:lnTo>
                  <a:pt x="131212" y="31750"/>
                </a:lnTo>
                <a:lnTo>
                  <a:pt x="119846" y="36830"/>
                </a:lnTo>
                <a:lnTo>
                  <a:pt x="113662" y="39370"/>
                </a:lnTo>
                <a:lnTo>
                  <a:pt x="109122" y="41910"/>
                </a:lnTo>
                <a:lnTo>
                  <a:pt x="109964" y="41910"/>
                </a:lnTo>
                <a:lnTo>
                  <a:pt x="107130" y="43180"/>
                </a:lnTo>
                <a:lnTo>
                  <a:pt x="100099" y="46524"/>
                </a:lnTo>
                <a:lnTo>
                  <a:pt x="99877" y="49530"/>
                </a:lnTo>
                <a:lnTo>
                  <a:pt x="99305" y="55880"/>
                </a:lnTo>
                <a:lnTo>
                  <a:pt x="98913" y="58420"/>
                </a:lnTo>
                <a:lnTo>
                  <a:pt x="98263" y="63625"/>
                </a:lnTo>
                <a:lnTo>
                  <a:pt x="105679" y="59690"/>
                </a:lnTo>
                <a:lnTo>
                  <a:pt x="116399" y="54610"/>
                </a:lnTo>
                <a:lnTo>
                  <a:pt x="115533" y="54610"/>
                </a:lnTo>
                <a:lnTo>
                  <a:pt x="122538" y="52070"/>
                </a:lnTo>
                <a:lnTo>
                  <a:pt x="125917" y="49530"/>
                </a:lnTo>
                <a:lnTo>
                  <a:pt x="128414" y="48260"/>
                </a:lnTo>
                <a:lnTo>
                  <a:pt x="135714" y="45720"/>
                </a:lnTo>
                <a:lnTo>
                  <a:pt x="139495" y="44450"/>
                </a:lnTo>
                <a:lnTo>
                  <a:pt x="144179" y="43180"/>
                </a:lnTo>
                <a:lnTo>
                  <a:pt x="155341" y="43180"/>
                </a:lnTo>
                <a:lnTo>
                  <a:pt x="162384" y="42191"/>
                </a:lnTo>
                <a:lnTo>
                  <a:pt x="163211" y="39370"/>
                </a:lnTo>
                <a:lnTo>
                  <a:pt x="164442" y="36907"/>
                </a:lnTo>
                <a:lnTo>
                  <a:pt x="179980" y="36830"/>
                </a:lnTo>
                <a:lnTo>
                  <a:pt x="180282" y="35560"/>
                </a:lnTo>
                <a:lnTo>
                  <a:pt x="173796" y="26670"/>
                </a:lnTo>
                <a:close/>
              </a:path>
              <a:path w="180339" h="276860">
                <a:moveTo>
                  <a:pt x="87665" y="13970"/>
                </a:moveTo>
                <a:lnTo>
                  <a:pt x="87265" y="13970"/>
                </a:lnTo>
                <a:lnTo>
                  <a:pt x="87184" y="16510"/>
                </a:lnTo>
                <a:lnTo>
                  <a:pt x="86898" y="20320"/>
                </a:lnTo>
                <a:lnTo>
                  <a:pt x="86840" y="31750"/>
                </a:lnTo>
                <a:lnTo>
                  <a:pt x="86029" y="40640"/>
                </a:lnTo>
                <a:lnTo>
                  <a:pt x="85517" y="48260"/>
                </a:lnTo>
                <a:lnTo>
                  <a:pt x="84794" y="55298"/>
                </a:lnTo>
                <a:lnTo>
                  <a:pt x="88157" y="53340"/>
                </a:lnTo>
                <a:lnTo>
                  <a:pt x="96330" y="48260"/>
                </a:lnTo>
                <a:lnTo>
                  <a:pt x="99122" y="46990"/>
                </a:lnTo>
                <a:lnTo>
                  <a:pt x="100099" y="46524"/>
                </a:lnTo>
                <a:lnTo>
                  <a:pt x="100534" y="40640"/>
                </a:lnTo>
                <a:lnTo>
                  <a:pt x="101107" y="34290"/>
                </a:lnTo>
                <a:lnTo>
                  <a:pt x="101358" y="29210"/>
                </a:lnTo>
                <a:lnTo>
                  <a:pt x="101388" y="20320"/>
                </a:lnTo>
                <a:lnTo>
                  <a:pt x="101716" y="15240"/>
                </a:lnTo>
                <a:lnTo>
                  <a:pt x="88878" y="15240"/>
                </a:lnTo>
                <a:lnTo>
                  <a:pt x="87665" y="13970"/>
                </a:lnTo>
                <a:close/>
              </a:path>
              <a:path w="180339" h="276860">
                <a:moveTo>
                  <a:pt x="164442" y="36907"/>
                </a:moveTo>
                <a:lnTo>
                  <a:pt x="163211" y="39370"/>
                </a:lnTo>
                <a:lnTo>
                  <a:pt x="162384" y="42191"/>
                </a:lnTo>
                <a:lnTo>
                  <a:pt x="164393" y="41910"/>
                </a:lnTo>
                <a:lnTo>
                  <a:pt x="166692" y="41910"/>
                </a:lnTo>
                <a:lnTo>
                  <a:pt x="164551" y="38100"/>
                </a:lnTo>
                <a:lnTo>
                  <a:pt x="164442" y="36907"/>
                </a:lnTo>
                <a:close/>
              </a:path>
              <a:path w="180339" h="276860">
                <a:moveTo>
                  <a:pt x="101798" y="13970"/>
                </a:moveTo>
                <a:lnTo>
                  <a:pt x="87665" y="13970"/>
                </a:lnTo>
                <a:lnTo>
                  <a:pt x="88878" y="15240"/>
                </a:lnTo>
                <a:lnTo>
                  <a:pt x="101716" y="15240"/>
                </a:lnTo>
                <a:lnTo>
                  <a:pt x="101798" y="13970"/>
                </a:lnTo>
                <a:close/>
              </a:path>
              <a:path w="180339" h="276860">
                <a:moveTo>
                  <a:pt x="91906" y="0"/>
                </a:moveTo>
                <a:lnTo>
                  <a:pt x="89282" y="0"/>
                </a:lnTo>
                <a:lnTo>
                  <a:pt x="79684" y="1270"/>
                </a:lnTo>
                <a:lnTo>
                  <a:pt x="93985" y="1270"/>
                </a:lnTo>
                <a:lnTo>
                  <a:pt x="91906" y="0"/>
                </a:lnTo>
                <a:close/>
              </a:path>
            </a:pathLst>
          </a:custGeom>
          <a:solidFill>
            <a:srgbClr val="000000"/>
          </a:solidFill>
        </p:spPr>
        <p:txBody>
          <a:bodyPr wrap="square" lIns="0" tIns="0" rIns="0" bIns="0" rtlCol="0"/>
          <a:lstStyle/>
          <a:p>
            <a:endParaRPr/>
          </a:p>
        </p:txBody>
      </p:sp>
      <p:sp>
        <p:nvSpPr>
          <p:cNvPr id="144" name="object 144"/>
          <p:cNvSpPr/>
          <p:nvPr/>
        </p:nvSpPr>
        <p:spPr>
          <a:xfrm>
            <a:off x="2446687" y="5502283"/>
            <a:ext cx="47202" cy="217568"/>
          </a:xfrm>
          <a:custGeom>
            <a:avLst/>
            <a:gdLst/>
            <a:ahLst/>
            <a:cxnLst/>
            <a:rect l="l" t="t" r="r" b="b"/>
            <a:pathLst>
              <a:path w="55244" h="254634">
                <a:moveTo>
                  <a:pt x="259" y="248941"/>
                </a:moveTo>
                <a:lnTo>
                  <a:pt x="259" y="254568"/>
                </a:lnTo>
                <a:lnTo>
                  <a:pt x="14667" y="254568"/>
                </a:lnTo>
                <a:lnTo>
                  <a:pt x="14666" y="252167"/>
                </a:lnTo>
                <a:lnTo>
                  <a:pt x="3484" y="252167"/>
                </a:lnTo>
                <a:lnTo>
                  <a:pt x="259" y="248941"/>
                </a:lnTo>
                <a:close/>
              </a:path>
              <a:path w="55244" h="254634">
                <a:moveTo>
                  <a:pt x="11442" y="237757"/>
                </a:moveTo>
                <a:lnTo>
                  <a:pt x="3484" y="237757"/>
                </a:lnTo>
                <a:lnTo>
                  <a:pt x="261" y="240981"/>
                </a:lnTo>
                <a:lnTo>
                  <a:pt x="259" y="248942"/>
                </a:lnTo>
                <a:lnTo>
                  <a:pt x="3484" y="252167"/>
                </a:lnTo>
                <a:lnTo>
                  <a:pt x="11442" y="252167"/>
                </a:lnTo>
                <a:lnTo>
                  <a:pt x="14666" y="248942"/>
                </a:lnTo>
                <a:lnTo>
                  <a:pt x="14665" y="240981"/>
                </a:lnTo>
                <a:lnTo>
                  <a:pt x="11442" y="237757"/>
                </a:lnTo>
                <a:close/>
              </a:path>
              <a:path w="55244" h="254634">
                <a:moveTo>
                  <a:pt x="14666" y="248942"/>
                </a:moveTo>
                <a:lnTo>
                  <a:pt x="11442" y="252167"/>
                </a:lnTo>
                <a:lnTo>
                  <a:pt x="14666" y="252167"/>
                </a:lnTo>
                <a:lnTo>
                  <a:pt x="14666" y="248942"/>
                </a:lnTo>
                <a:close/>
              </a:path>
              <a:path w="55244" h="254634">
                <a:moveTo>
                  <a:pt x="15918" y="147190"/>
                </a:moveTo>
                <a:lnTo>
                  <a:pt x="12174" y="149795"/>
                </a:lnTo>
                <a:lnTo>
                  <a:pt x="10453" y="159397"/>
                </a:lnTo>
                <a:lnTo>
                  <a:pt x="9490" y="164430"/>
                </a:lnTo>
                <a:lnTo>
                  <a:pt x="2248" y="202426"/>
                </a:lnTo>
                <a:lnTo>
                  <a:pt x="259" y="240983"/>
                </a:lnTo>
                <a:lnTo>
                  <a:pt x="3484" y="237757"/>
                </a:lnTo>
                <a:lnTo>
                  <a:pt x="14664" y="237757"/>
                </a:lnTo>
                <a:lnTo>
                  <a:pt x="14663" y="226973"/>
                </a:lnTo>
                <a:lnTo>
                  <a:pt x="14462" y="222432"/>
                </a:lnTo>
                <a:lnTo>
                  <a:pt x="14465" y="219513"/>
                </a:lnTo>
                <a:lnTo>
                  <a:pt x="14634" y="217611"/>
                </a:lnTo>
                <a:lnTo>
                  <a:pt x="14747" y="204448"/>
                </a:lnTo>
                <a:lnTo>
                  <a:pt x="14891" y="197585"/>
                </a:lnTo>
                <a:lnTo>
                  <a:pt x="20081" y="153334"/>
                </a:lnTo>
                <a:lnTo>
                  <a:pt x="20892" y="148081"/>
                </a:lnTo>
                <a:lnTo>
                  <a:pt x="15918" y="147190"/>
                </a:lnTo>
                <a:close/>
              </a:path>
              <a:path w="55244" h="254634">
                <a:moveTo>
                  <a:pt x="14664" y="237757"/>
                </a:moveTo>
                <a:lnTo>
                  <a:pt x="11442" y="237757"/>
                </a:lnTo>
                <a:lnTo>
                  <a:pt x="14665" y="240981"/>
                </a:lnTo>
                <a:lnTo>
                  <a:pt x="14664" y="237757"/>
                </a:lnTo>
                <a:close/>
              </a:path>
              <a:path w="55244" h="254634">
                <a:moveTo>
                  <a:pt x="228" y="216937"/>
                </a:moveTo>
                <a:lnTo>
                  <a:pt x="0" y="219513"/>
                </a:lnTo>
                <a:lnTo>
                  <a:pt x="38" y="222432"/>
                </a:lnTo>
                <a:lnTo>
                  <a:pt x="259" y="227316"/>
                </a:lnTo>
                <a:lnTo>
                  <a:pt x="228" y="216937"/>
                </a:lnTo>
                <a:close/>
              </a:path>
              <a:path w="55244" h="254634">
                <a:moveTo>
                  <a:pt x="14634" y="217611"/>
                </a:moveTo>
                <a:lnTo>
                  <a:pt x="14465" y="219513"/>
                </a:lnTo>
                <a:lnTo>
                  <a:pt x="14462" y="222432"/>
                </a:lnTo>
                <a:lnTo>
                  <a:pt x="14663" y="226973"/>
                </a:lnTo>
                <a:lnTo>
                  <a:pt x="14634" y="217611"/>
                </a:lnTo>
                <a:close/>
              </a:path>
              <a:path w="55244" h="254634">
                <a:moveTo>
                  <a:pt x="20892" y="148081"/>
                </a:moveTo>
                <a:lnTo>
                  <a:pt x="15013" y="194162"/>
                </a:lnTo>
                <a:lnTo>
                  <a:pt x="14634" y="217611"/>
                </a:lnTo>
                <a:lnTo>
                  <a:pt x="15297" y="212037"/>
                </a:lnTo>
                <a:lnTo>
                  <a:pt x="16525" y="204448"/>
                </a:lnTo>
                <a:lnTo>
                  <a:pt x="18559" y="193375"/>
                </a:lnTo>
                <a:lnTo>
                  <a:pt x="24652" y="161851"/>
                </a:lnTo>
                <a:lnTo>
                  <a:pt x="26357" y="152337"/>
                </a:lnTo>
                <a:lnTo>
                  <a:pt x="23751" y="148593"/>
                </a:lnTo>
                <a:lnTo>
                  <a:pt x="20892" y="148081"/>
                </a:lnTo>
                <a:close/>
              </a:path>
              <a:path w="55244" h="254634">
                <a:moveTo>
                  <a:pt x="40253" y="5968"/>
                </a:moveTo>
                <a:lnTo>
                  <a:pt x="39254" y="7486"/>
                </a:lnTo>
                <a:lnTo>
                  <a:pt x="38861" y="9061"/>
                </a:lnTo>
                <a:lnTo>
                  <a:pt x="37420" y="17326"/>
                </a:lnTo>
                <a:lnTo>
                  <a:pt x="37224" y="18322"/>
                </a:lnTo>
                <a:lnTo>
                  <a:pt x="36415" y="21680"/>
                </a:lnTo>
                <a:lnTo>
                  <a:pt x="33097" y="34023"/>
                </a:lnTo>
                <a:lnTo>
                  <a:pt x="31453" y="40657"/>
                </a:lnTo>
                <a:lnTo>
                  <a:pt x="28719" y="52226"/>
                </a:lnTo>
                <a:lnTo>
                  <a:pt x="26678" y="60524"/>
                </a:lnTo>
                <a:lnTo>
                  <a:pt x="22742" y="75924"/>
                </a:lnTo>
                <a:lnTo>
                  <a:pt x="20065" y="86661"/>
                </a:lnTo>
                <a:lnTo>
                  <a:pt x="14126" y="111023"/>
                </a:lnTo>
                <a:lnTo>
                  <a:pt x="11581" y="121263"/>
                </a:lnTo>
                <a:lnTo>
                  <a:pt x="10464" y="125837"/>
                </a:lnTo>
                <a:lnTo>
                  <a:pt x="3332" y="168530"/>
                </a:lnTo>
                <a:lnTo>
                  <a:pt x="228" y="216937"/>
                </a:lnTo>
                <a:lnTo>
                  <a:pt x="287" y="216278"/>
                </a:lnTo>
                <a:lnTo>
                  <a:pt x="985" y="210317"/>
                </a:lnTo>
                <a:lnTo>
                  <a:pt x="2248" y="202426"/>
                </a:lnTo>
                <a:lnTo>
                  <a:pt x="4261" y="191419"/>
                </a:lnTo>
                <a:lnTo>
                  <a:pt x="10453" y="159397"/>
                </a:lnTo>
                <a:lnTo>
                  <a:pt x="12174" y="149795"/>
                </a:lnTo>
                <a:lnTo>
                  <a:pt x="15918" y="147190"/>
                </a:lnTo>
                <a:lnTo>
                  <a:pt x="21030" y="147190"/>
                </a:lnTo>
                <a:lnTo>
                  <a:pt x="22034" y="141234"/>
                </a:lnTo>
                <a:lnTo>
                  <a:pt x="23017" y="136058"/>
                </a:lnTo>
                <a:lnTo>
                  <a:pt x="23704" y="132615"/>
                </a:lnTo>
                <a:lnTo>
                  <a:pt x="24508" y="129068"/>
                </a:lnTo>
                <a:lnTo>
                  <a:pt x="28996" y="110863"/>
                </a:lnTo>
                <a:lnTo>
                  <a:pt x="32380" y="96926"/>
                </a:lnTo>
                <a:lnTo>
                  <a:pt x="36534" y="80175"/>
                </a:lnTo>
                <a:lnTo>
                  <a:pt x="40651" y="64046"/>
                </a:lnTo>
                <a:lnTo>
                  <a:pt x="42735" y="55570"/>
                </a:lnTo>
                <a:lnTo>
                  <a:pt x="45563" y="43605"/>
                </a:lnTo>
                <a:lnTo>
                  <a:pt x="46295" y="40657"/>
                </a:lnTo>
                <a:lnTo>
                  <a:pt x="43479" y="40657"/>
                </a:lnTo>
                <a:lnTo>
                  <a:pt x="40253" y="37431"/>
                </a:lnTo>
                <a:lnTo>
                  <a:pt x="40253" y="5968"/>
                </a:lnTo>
                <a:close/>
              </a:path>
              <a:path w="55244" h="254634">
                <a:moveTo>
                  <a:pt x="21030" y="147190"/>
                </a:moveTo>
                <a:lnTo>
                  <a:pt x="15918" y="147190"/>
                </a:lnTo>
                <a:lnTo>
                  <a:pt x="20892" y="148081"/>
                </a:lnTo>
                <a:lnTo>
                  <a:pt x="21030" y="147190"/>
                </a:lnTo>
                <a:close/>
              </a:path>
              <a:path w="55244" h="254634">
                <a:moveTo>
                  <a:pt x="40253" y="12893"/>
                </a:moveTo>
                <a:lnTo>
                  <a:pt x="40253" y="37431"/>
                </a:lnTo>
                <a:lnTo>
                  <a:pt x="43479" y="40657"/>
                </a:lnTo>
                <a:lnTo>
                  <a:pt x="46295" y="40657"/>
                </a:lnTo>
                <a:lnTo>
                  <a:pt x="47133" y="37284"/>
                </a:lnTo>
                <a:lnTo>
                  <a:pt x="50374" y="25264"/>
                </a:lnTo>
                <a:lnTo>
                  <a:pt x="51319" y="21337"/>
                </a:lnTo>
                <a:lnTo>
                  <a:pt x="51565" y="20078"/>
                </a:lnTo>
                <a:lnTo>
                  <a:pt x="52121" y="16870"/>
                </a:lnTo>
                <a:lnTo>
                  <a:pt x="47179" y="16870"/>
                </a:lnTo>
                <a:lnTo>
                  <a:pt x="45714" y="16117"/>
                </a:lnTo>
                <a:lnTo>
                  <a:pt x="43479" y="16117"/>
                </a:lnTo>
                <a:lnTo>
                  <a:pt x="40253" y="12893"/>
                </a:lnTo>
                <a:close/>
              </a:path>
              <a:path w="55244" h="254634">
                <a:moveTo>
                  <a:pt x="54663" y="7780"/>
                </a:moveTo>
                <a:lnTo>
                  <a:pt x="54554" y="13002"/>
                </a:lnTo>
                <a:lnTo>
                  <a:pt x="52422" y="15132"/>
                </a:lnTo>
                <a:lnTo>
                  <a:pt x="51565" y="20078"/>
                </a:lnTo>
                <a:lnTo>
                  <a:pt x="51236" y="21680"/>
                </a:lnTo>
                <a:lnTo>
                  <a:pt x="50374" y="25264"/>
                </a:lnTo>
                <a:lnTo>
                  <a:pt x="47999" y="34023"/>
                </a:lnTo>
                <a:lnTo>
                  <a:pt x="47096" y="37431"/>
                </a:lnTo>
                <a:lnTo>
                  <a:pt x="46295" y="40657"/>
                </a:lnTo>
                <a:lnTo>
                  <a:pt x="51437" y="40657"/>
                </a:lnTo>
                <a:lnTo>
                  <a:pt x="54663" y="37431"/>
                </a:lnTo>
                <a:lnTo>
                  <a:pt x="54694" y="12401"/>
                </a:lnTo>
                <a:lnTo>
                  <a:pt x="54839" y="10337"/>
                </a:lnTo>
                <a:lnTo>
                  <a:pt x="54797" y="8458"/>
                </a:lnTo>
                <a:lnTo>
                  <a:pt x="54663" y="7780"/>
                </a:lnTo>
                <a:close/>
              </a:path>
              <a:path w="55244" h="254634">
                <a:moveTo>
                  <a:pt x="54663" y="9721"/>
                </a:moveTo>
                <a:lnTo>
                  <a:pt x="40430" y="9721"/>
                </a:lnTo>
                <a:lnTo>
                  <a:pt x="40481" y="10337"/>
                </a:lnTo>
                <a:lnTo>
                  <a:pt x="40891" y="12401"/>
                </a:lnTo>
                <a:lnTo>
                  <a:pt x="41743" y="14076"/>
                </a:lnTo>
                <a:lnTo>
                  <a:pt x="47179" y="16870"/>
                </a:lnTo>
                <a:lnTo>
                  <a:pt x="49432" y="16182"/>
                </a:lnTo>
                <a:lnTo>
                  <a:pt x="51780" y="14484"/>
                </a:lnTo>
                <a:lnTo>
                  <a:pt x="52185" y="14048"/>
                </a:lnTo>
                <a:lnTo>
                  <a:pt x="52873" y="13002"/>
                </a:lnTo>
                <a:lnTo>
                  <a:pt x="54554" y="13002"/>
                </a:lnTo>
                <a:lnTo>
                  <a:pt x="54663" y="9721"/>
                </a:lnTo>
                <a:close/>
              </a:path>
              <a:path w="55244" h="254634">
                <a:moveTo>
                  <a:pt x="52873" y="13002"/>
                </a:moveTo>
                <a:lnTo>
                  <a:pt x="52159" y="14076"/>
                </a:lnTo>
                <a:lnTo>
                  <a:pt x="51780" y="14484"/>
                </a:lnTo>
                <a:lnTo>
                  <a:pt x="49432" y="16182"/>
                </a:lnTo>
                <a:lnTo>
                  <a:pt x="47179" y="16870"/>
                </a:lnTo>
                <a:lnTo>
                  <a:pt x="52121" y="16870"/>
                </a:lnTo>
                <a:lnTo>
                  <a:pt x="52252" y="16117"/>
                </a:lnTo>
                <a:lnTo>
                  <a:pt x="51437" y="16117"/>
                </a:lnTo>
                <a:lnTo>
                  <a:pt x="52422" y="15132"/>
                </a:lnTo>
                <a:lnTo>
                  <a:pt x="52612" y="14048"/>
                </a:lnTo>
                <a:lnTo>
                  <a:pt x="52873" y="13002"/>
                </a:lnTo>
                <a:close/>
              </a:path>
              <a:path w="55244" h="254634">
                <a:moveTo>
                  <a:pt x="40430" y="9721"/>
                </a:moveTo>
                <a:lnTo>
                  <a:pt x="40363" y="13002"/>
                </a:lnTo>
                <a:lnTo>
                  <a:pt x="43479" y="16117"/>
                </a:lnTo>
                <a:lnTo>
                  <a:pt x="45714" y="16117"/>
                </a:lnTo>
                <a:lnTo>
                  <a:pt x="41743" y="14076"/>
                </a:lnTo>
                <a:lnTo>
                  <a:pt x="40891" y="12401"/>
                </a:lnTo>
                <a:lnTo>
                  <a:pt x="40481" y="10337"/>
                </a:lnTo>
                <a:lnTo>
                  <a:pt x="40430" y="9721"/>
                </a:lnTo>
                <a:close/>
              </a:path>
              <a:path w="55244" h="254634">
                <a:moveTo>
                  <a:pt x="52422" y="15132"/>
                </a:moveTo>
                <a:lnTo>
                  <a:pt x="51437" y="16117"/>
                </a:lnTo>
                <a:lnTo>
                  <a:pt x="52252" y="16117"/>
                </a:lnTo>
                <a:lnTo>
                  <a:pt x="52422" y="15132"/>
                </a:lnTo>
                <a:close/>
              </a:path>
              <a:path w="55244" h="254634">
                <a:moveTo>
                  <a:pt x="54554" y="13002"/>
                </a:moveTo>
                <a:lnTo>
                  <a:pt x="52873" y="13002"/>
                </a:lnTo>
                <a:lnTo>
                  <a:pt x="52612" y="14048"/>
                </a:lnTo>
                <a:lnTo>
                  <a:pt x="52422" y="15132"/>
                </a:lnTo>
                <a:lnTo>
                  <a:pt x="54554" y="13002"/>
                </a:lnTo>
                <a:close/>
              </a:path>
              <a:path w="55244" h="254634">
                <a:moveTo>
                  <a:pt x="45876" y="0"/>
                </a:moveTo>
                <a:lnTo>
                  <a:pt x="43393" y="1795"/>
                </a:lnTo>
                <a:lnTo>
                  <a:pt x="42246" y="2942"/>
                </a:lnTo>
                <a:lnTo>
                  <a:pt x="40253" y="5968"/>
                </a:lnTo>
                <a:lnTo>
                  <a:pt x="40253" y="12581"/>
                </a:lnTo>
                <a:lnTo>
                  <a:pt x="40430" y="9721"/>
                </a:lnTo>
                <a:lnTo>
                  <a:pt x="54663" y="9721"/>
                </a:lnTo>
                <a:lnTo>
                  <a:pt x="54604" y="7486"/>
                </a:lnTo>
                <a:lnTo>
                  <a:pt x="54244" y="5670"/>
                </a:lnTo>
                <a:lnTo>
                  <a:pt x="53304" y="3818"/>
                </a:lnTo>
                <a:lnTo>
                  <a:pt x="45876" y="0"/>
                </a:lnTo>
                <a:close/>
              </a:path>
              <a:path w="55244" h="254634">
                <a:moveTo>
                  <a:pt x="51437" y="1709"/>
                </a:moveTo>
                <a:lnTo>
                  <a:pt x="49201" y="1709"/>
                </a:lnTo>
                <a:lnTo>
                  <a:pt x="53304" y="3818"/>
                </a:lnTo>
                <a:lnTo>
                  <a:pt x="54244" y="5670"/>
                </a:lnTo>
                <a:lnTo>
                  <a:pt x="54663" y="7780"/>
                </a:lnTo>
                <a:lnTo>
                  <a:pt x="54663" y="4935"/>
                </a:lnTo>
                <a:lnTo>
                  <a:pt x="51437" y="1709"/>
                </a:lnTo>
                <a:close/>
              </a:path>
              <a:path w="55244" h="254634">
                <a:moveTo>
                  <a:pt x="42246" y="2942"/>
                </a:moveTo>
                <a:lnTo>
                  <a:pt x="40253" y="4935"/>
                </a:lnTo>
                <a:lnTo>
                  <a:pt x="40253" y="5968"/>
                </a:lnTo>
                <a:lnTo>
                  <a:pt x="42246" y="2942"/>
                </a:lnTo>
                <a:close/>
              </a:path>
              <a:path w="55244" h="254634">
                <a:moveTo>
                  <a:pt x="43393" y="1795"/>
                </a:moveTo>
                <a:lnTo>
                  <a:pt x="42645" y="2336"/>
                </a:lnTo>
                <a:lnTo>
                  <a:pt x="42246" y="2942"/>
                </a:lnTo>
                <a:lnTo>
                  <a:pt x="43393" y="1795"/>
                </a:lnTo>
                <a:close/>
              </a:path>
              <a:path w="55244" h="254634">
                <a:moveTo>
                  <a:pt x="43512" y="1709"/>
                </a:moveTo>
                <a:close/>
              </a:path>
            </a:pathLst>
          </a:custGeom>
          <a:solidFill>
            <a:srgbClr val="000000"/>
          </a:solidFill>
        </p:spPr>
        <p:txBody>
          <a:bodyPr wrap="square" lIns="0" tIns="0" rIns="0" bIns="0" rtlCol="0"/>
          <a:lstStyle/>
          <a:p>
            <a:endParaRPr/>
          </a:p>
        </p:txBody>
      </p:sp>
      <p:pic>
        <p:nvPicPr>
          <p:cNvPr id="145" name="object 145"/>
          <p:cNvPicPr/>
          <p:nvPr/>
        </p:nvPicPr>
        <p:blipFill>
          <a:blip r:embed="rId104" cstate="print"/>
          <a:stretch>
            <a:fillRect/>
          </a:stretch>
        </p:blipFill>
        <p:spPr>
          <a:xfrm>
            <a:off x="2408317" y="3284062"/>
            <a:ext cx="139653" cy="230046"/>
          </a:xfrm>
          <a:prstGeom prst="rect">
            <a:avLst/>
          </a:prstGeom>
        </p:spPr>
      </p:pic>
      <p:pic>
        <p:nvPicPr>
          <p:cNvPr id="146" name="object 146"/>
          <p:cNvPicPr/>
          <p:nvPr/>
        </p:nvPicPr>
        <p:blipFill>
          <a:blip r:embed="rId105" cstate="print"/>
          <a:stretch>
            <a:fillRect/>
          </a:stretch>
        </p:blipFill>
        <p:spPr>
          <a:xfrm>
            <a:off x="2777895" y="4299031"/>
            <a:ext cx="125576" cy="214855"/>
          </a:xfrm>
          <a:prstGeom prst="rect">
            <a:avLst/>
          </a:prstGeom>
        </p:spPr>
      </p:pic>
      <p:sp>
        <p:nvSpPr>
          <p:cNvPr id="147" name="object 147"/>
          <p:cNvSpPr/>
          <p:nvPr/>
        </p:nvSpPr>
        <p:spPr>
          <a:xfrm>
            <a:off x="2735631" y="4627564"/>
            <a:ext cx="161684" cy="240898"/>
          </a:xfrm>
          <a:custGeom>
            <a:avLst/>
            <a:gdLst/>
            <a:ahLst/>
            <a:cxnLst/>
            <a:rect l="l" t="t" r="r" b="b"/>
            <a:pathLst>
              <a:path w="189229" h="281939">
                <a:moveTo>
                  <a:pt x="8996" y="233587"/>
                </a:moveTo>
                <a:lnTo>
                  <a:pt x="4511" y="234415"/>
                </a:lnTo>
                <a:lnTo>
                  <a:pt x="0" y="240971"/>
                </a:lnTo>
                <a:lnTo>
                  <a:pt x="828" y="245456"/>
                </a:lnTo>
                <a:lnTo>
                  <a:pt x="5050" y="248362"/>
                </a:lnTo>
                <a:lnTo>
                  <a:pt x="9916" y="251313"/>
                </a:lnTo>
                <a:lnTo>
                  <a:pt x="10867" y="251969"/>
                </a:lnTo>
                <a:lnTo>
                  <a:pt x="16423" y="263876"/>
                </a:lnTo>
                <a:lnTo>
                  <a:pt x="17049" y="265520"/>
                </a:lnTo>
                <a:lnTo>
                  <a:pt x="38936" y="281435"/>
                </a:lnTo>
                <a:lnTo>
                  <a:pt x="40405" y="281435"/>
                </a:lnTo>
                <a:lnTo>
                  <a:pt x="45905" y="281233"/>
                </a:lnTo>
                <a:lnTo>
                  <a:pt x="55865" y="281233"/>
                </a:lnTo>
                <a:lnTo>
                  <a:pt x="59010" y="281089"/>
                </a:lnTo>
                <a:lnTo>
                  <a:pt x="61302" y="280864"/>
                </a:lnTo>
                <a:lnTo>
                  <a:pt x="68849" y="279998"/>
                </a:lnTo>
                <a:lnTo>
                  <a:pt x="79728" y="278456"/>
                </a:lnTo>
                <a:lnTo>
                  <a:pt x="86787" y="277680"/>
                </a:lnTo>
                <a:lnTo>
                  <a:pt x="118370" y="267003"/>
                </a:lnTo>
                <a:lnTo>
                  <a:pt x="39719" y="267003"/>
                </a:lnTo>
                <a:lnTo>
                  <a:pt x="36530" y="266592"/>
                </a:lnTo>
                <a:lnTo>
                  <a:pt x="28548" y="253973"/>
                </a:lnTo>
                <a:lnTo>
                  <a:pt x="28134" y="252742"/>
                </a:lnTo>
                <a:lnTo>
                  <a:pt x="12901" y="236274"/>
                </a:lnTo>
                <a:lnTo>
                  <a:pt x="8996" y="233587"/>
                </a:lnTo>
                <a:close/>
              </a:path>
              <a:path w="189229" h="281939">
                <a:moveTo>
                  <a:pt x="55865" y="281233"/>
                </a:moveTo>
                <a:lnTo>
                  <a:pt x="45905" y="281233"/>
                </a:lnTo>
                <a:lnTo>
                  <a:pt x="52560" y="281316"/>
                </a:lnTo>
                <a:lnTo>
                  <a:pt x="54071" y="281316"/>
                </a:lnTo>
                <a:lnTo>
                  <a:pt x="55865" y="281233"/>
                </a:lnTo>
                <a:close/>
              </a:path>
              <a:path w="189229" h="281939">
                <a:moveTo>
                  <a:pt x="47280" y="266825"/>
                </a:moveTo>
                <a:lnTo>
                  <a:pt x="45027" y="266840"/>
                </a:lnTo>
                <a:lnTo>
                  <a:pt x="40707" y="267003"/>
                </a:lnTo>
                <a:lnTo>
                  <a:pt x="118370" y="267003"/>
                </a:lnTo>
                <a:lnTo>
                  <a:pt x="118563" y="266905"/>
                </a:lnTo>
                <a:lnTo>
                  <a:pt x="52492" y="266905"/>
                </a:lnTo>
                <a:lnTo>
                  <a:pt x="47280" y="266825"/>
                </a:lnTo>
                <a:close/>
              </a:path>
              <a:path w="189229" h="281939">
                <a:moveTo>
                  <a:pt x="138152" y="178343"/>
                </a:moveTo>
                <a:lnTo>
                  <a:pt x="94265" y="178343"/>
                </a:lnTo>
                <a:lnTo>
                  <a:pt x="99278" y="178573"/>
                </a:lnTo>
                <a:lnTo>
                  <a:pt x="101937" y="178804"/>
                </a:lnTo>
                <a:lnTo>
                  <a:pt x="137038" y="203499"/>
                </a:lnTo>
                <a:lnTo>
                  <a:pt x="138663" y="218169"/>
                </a:lnTo>
                <a:lnTo>
                  <a:pt x="138438" y="224402"/>
                </a:lnTo>
                <a:lnTo>
                  <a:pt x="138507" y="227707"/>
                </a:lnTo>
                <a:lnTo>
                  <a:pt x="138800" y="230493"/>
                </a:lnTo>
                <a:lnTo>
                  <a:pt x="138809" y="231071"/>
                </a:lnTo>
                <a:lnTo>
                  <a:pt x="138184" y="233121"/>
                </a:lnTo>
                <a:lnTo>
                  <a:pt x="105878" y="256799"/>
                </a:lnTo>
                <a:lnTo>
                  <a:pt x="77944" y="264157"/>
                </a:lnTo>
                <a:lnTo>
                  <a:pt x="67019" y="265705"/>
                </a:lnTo>
                <a:lnTo>
                  <a:pt x="59989" y="266512"/>
                </a:lnTo>
                <a:lnTo>
                  <a:pt x="57908" y="266716"/>
                </a:lnTo>
                <a:lnTo>
                  <a:pt x="53802" y="266905"/>
                </a:lnTo>
                <a:lnTo>
                  <a:pt x="118563" y="266905"/>
                </a:lnTo>
                <a:lnTo>
                  <a:pt x="151152" y="239994"/>
                </a:lnTo>
                <a:lnTo>
                  <a:pt x="153170" y="233121"/>
                </a:lnTo>
                <a:lnTo>
                  <a:pt x="153113" y="228677"/>
                </a:lnTo>
                <a:lnTo>
                  <a:pt x="152882" y="226608"/>
                </a:lnTo>
                <a:lnTo>
                  <a:pt x="152856" y="224402"/>
                </a:lnTo>
                <a:lnTo>
                  <a:pt x="153080" y="218169"/>
                </a:lnTo>
                <a:lnTo>
                  <a:pt x="153031" y="212284"/>
                </a:lnTo>
                <a:lnTo>
                  <a:pt x="152106" y="204491"/>
                </a:lnTo>
                <a:lnTo>
                  <a:pt x="150911" y="199323"/>
                </a:lnTo>
                <a:lnTo>
                  <a:pt x="147239" y="190571"/>
                </a:lnTo>
                <a:lnTo>
                  <a:pt x="144632" y="186517"/>
                </a:lnTo>
                <a:lnTo>
                  <a:pt x="138152" y="178343"/>
                </a:lnTo>
                <a:close/>
              </a:path>
              <a:path w="189229" h="281939">
                <a:moveTo>
                  <a:pt x="167145" y="0"/>
                </a:moveTo>
                <a:lnTo>
                  <a:pt x="161008" y="7"/>
                </a:lnTo>
                <a:lnTo>
                  <a:pt x="154179" y="194"/>
                </a:lnTo>
                <a:lnTo>
                  <a:pt x="150017" y="201"/>
                </a:lnTo>
                <a:lnTo>
                  <a:pt x="128308" y="6643"/>
                </a:lnTo>
                <a:lnTo>
                  <a:pt x="121343" y="9794"/>
                </a:lnTo>
                <a:lnTo>
                  <a:pt x="85978" y="34524"/>
                </a:lnTo>
                <a:lnTo>
                  <a:pt x="58389" y="67750"/>
                </a:lnTo>
                <a:lnTo>
                  <a:pt x="43498" y="111588"/>
                </a:lnTo>
                <a:lnTo>
                  <a:pt x="42486" y="124999"/>
                </a:lnTo>
                <a:lnTo>
                  <a:pt x="42593" y="136024"/>
                </a:lnTo>
                <a:lnTo>
                  <a:pt x="42222" y="142707"/>
                </a:lnTo>
                <a:lnTo>
                  <a:pt x="53746" y="165027"/>
                </a:lnTo>
                <a:lnTo>
                  <a:pt x="54380" y="165671"/>
                </a:lnTo>
                <a:lnTo>
                  <a:pt x="85963" y="178548"/>
                </a:lnTo>
                <a:lnTo>
                  <a:pt x="87499" y="178541"/>
                </a:lnTo>
                <a:lnTo>
                  <a:pt x="93249" y="178356"/>
                </a:lnTo>
                <a:lnTo>
                  <a:pt x="94265" y="178343"/>
                </a:lnTo>
                <a:lnTo>
                  <a:pt x="138152" y="178343"/>
                </a:lnTo>
                <a:lnTo>
                  <a:pt x="137457" y="177476"/>
                </a:lnTo>
                <a:lnTo>
                  <a:pt x="100440" y="164203"/>
                </a:lnTo>
                <a:lnTo>
                  <a:pt x="86384" y="164122"/>
                </a:lnTo>
                <a:lnTo>
                  <a:pt x="82259" y="163761"/>
                </a:lnTo>
                <a:lnTo>
                  <a:pt x="65311" y="156263"/>
                </a:lnTo>
                <a:lnTo>
                  <a:pt x="64791" y="155686"/>
                </a:lnTo>
                <a:lnTo>
                  <a:pt x="63591" y="154496"/>
                </a:lnTo>
                <a:lnTo>
                  <a:pt x="59959" y="151371"/>
                </a:lnTo>
                <a:lnTo>
                  <a:pt x="59352" y="150774"/>
                </a:lnTo>
                <a:lnTo>
                  <a:pt x="57966" y="148752"/>
                </a:lnTo>
                <a:lnTo>
                  <a:pt x="57259" y="147101"/>
                </a:lnTo>
                <a:lnTo>
                  <a:pt x="56655" y="144127"/>
                </a:lnTo>
                <a:lnTo>
                  <a:pt x="56655" y="142707"/>
                </a:lnTo>
                <a:lnTo>
                  <a:pt x="57021" y="136024"/>
                </a:lnTo>
                <a:lnTo>
                  <a:pt x="56915" y="124999"/>
                </a:lnTo>
                <a:lnTo>
                  <a:pt x="65194" y="85454"/>
                </a:lnTo>
                <a:lnTo>
                  <a:pt x="95938" y="44951"/>
                </a:lnTo>
                <a:lnTo>
                  <a:pt x="127723" y="22721"/>
                </a:lnTo>
                <a:lnTo>
                  <a:pt x="136184" y="18878"/>
                </a:lnTo>
                <a:lnTo>
                  <a:pt x="140732" y="16753"/>
                </a:lnTo>
                <a:lnTo>
                  <a:pt x="155243" y="14592"/>
                </a:lnTo>
                <a:lnTo>
                  <a:pt x="161129" y="14419"/>
                </a:lnTo>
                <a:lnTo>
                  <a:pt x="174226" y="14411"/>
                </a:lnTo>
                <a:lnTo>
                  <a:pt x="174217" y="10758"/>
                </a:lnTo>
                <a:lnTo>
                  <a:pt x="188785" y="10758"/>
                </a:lnTo>
                <a:lnTo>
                  <a:pt x="188725" y="9794"/>
                </a:lnTo>
                <a:lnTo>
                  <a:pt x="188385" y="8138"/>
                </a:lnTo>
                <a:lnTo>
                  <a:pt x="187935" y="5709"/>
                </a:lnTo>
                <a:lnTo>
                  <a:pt x="172028" y="184"/>
                </a:lnTo>
                <a:lnTo>
                  <a:pt x="167145" y="0"/>
                </a:lnTo>
                <a:close/>
              </a:path>
              <a:path w="189229" h="281939">
                <a:moveTo>
                  <a:pt x="94425" y="163926"/>
                </a:moveTo>
                <a:lnTo>
                  <a:pt x="93162" y="163943"/>
                </a:lnTo>
                <a:lnTo>
                  <a:pt x="87621" y="164122"/>
                </a:lnTo>
                <a:lnTo>
                  <a:pt x="86442" y="164127"/>
                </a:lnTo>
                <a:lnTo>
                  <a:pt x="98785" y="164127"/>
                </a:lnTo>
                <a:lnTo>
                  <a:pt x="94425" y="163926"/>
                </a:lnTo>
                <a:close/>
              </a:path>
              <a:path w="189229" h="281939">
                <a:moveTo>
                  <a:pt x="176897" y="14592"/>
                </a:moveTo>
                <a:lnTo>
                  <a:pt x="174219" y="14594"/>
                </a:lnTo>
                <a:lnTo>
                  <a:pt x="174189" y="48737"/>
                </a:lnTo>
                <a:lnTo>
                  <a:pt x="177415" y="51963"/>
                </a:lnTo>
                <a:lnTo>
                  <a:pt x="185373" y="51963"/>
                </a:lnTo>
                <a:lnTo>
                  <a:pt x="188597" y="48737"/>
                </a:lnTo>
                <a:lnTo>
                  <a:pt x="188627" y="14640"/>
                </a:lnTo>
                <a:lnTo>
                  <a:pt x="177547" y="14640"/>
                </a:lnTo>
                <a:lnTo>
                  <a:pt x="176897" y="14592"/>
                </a:lnTo>
                <a:close/>
              </a:path>
              <a:path w="189229" h="281939">
                <a:moveTo>
                  <a:pt x="177325" y="14592"/>
                </a:moveTo>
                <a:lnTo>
                  <a:pt x="176897" y="14592"/>
                </a:lnTo>
                <a:lnTo>
                  <a:pt x="177547" y="14640"/>
                </a:lnTo>
                <a:lnTo>
                  <a:pt x="177325" y="14592"/>
                </a:lnTo>
                <a:close/>
              </a:path>
              <a:path w="189229" h="281939">
                <a:moveTo>
                  <a:pt x="188785" y="10758"/>
                </a:moveTo>
                <a:lnTo>
                  <a:pt x="174217" y="10758"/>
                </a:lnTo>
                <a:lnTo>
                  <a:pt x="174387" y="11681"/>
                </a:lnTo>
                <a:lnTo>
                  <a:pt x="174941" y="12900"/>
                </a:lnTo>
                <a:lnTo>
                  <a:pt x="177334" y="14596"/>
                </a:lnTo>
                <a:lnTo>
                  <a:pt x="177547" y="14640"/>
                </a:lnTo>
                <a:lnTo>
                  <a:pt x="188627" y="14640"/>
                </a:lnTo>
                <a:lnTo>
                  <a:pt x="188785" y="10758"/>
                </a:lnTo>
                <a:close/>
              </a:path>
              <a:path w="189229" h="281939">
                <a:moveTo>
                  <a:pt x="174226" y="14411"/>
                </a:moveTo>
                <a:lnTo>
                  <a:pt x="166955" y="14411"/>
                </a:lnTo>
                <a:lnTo>
                  <a:pt x="171841" y="14596"/>
                </a:lnTo>
                <a:lnTo>
                  <a:pt x="174219" y="14594"/>
                </a:lnTo>
                <a:lnTo>
                  <a:pt x="174226" y="14411"/>
                </a:lnTo>
                <a:close/>
              </a:path>
              <a:path w="189229" h="281939">
                <a:moveTo>
                  <a:pt x="174324" y="11336"/>
                </a:moveTo>
                <a:lnTo>
                  <a:pt x="174219" y="14594"/>
                </a:lnTo>
                <a:lnTo>
                  <a:pt x="177325" y="14592"/>
                </a:lnTo>
                <a:lnTo>
                  <a:pt x="174941" y="12900"/>
                </a:lnTo>
                <a:lnTo>
                  <a:pt x="174387" y="11681"/>
                </a:lnTo>
                <a:lnTo>
                  <a:pt x="174324" y="11336"/>
                </a:lnTo>
                <a:close/>
              </a:path>
              <a:path w="189229" h="281939">
                <a:moveTo>
                  <a:pt x="174324" y="11322"/>
                </a:moveTo>
                <a:close/>
              </a:path>
              <a:path w="189229" h="281939">
                <a:moveTo>
                  <a:pt x="177440" y="184"/>
                </a:moveTo>
                <a:lnTo>
                  <a:pt x="172129" y="187"/>
                </a:lnTo>
                <a:lnTo>
                  <a:pt x="177491" y="187"/>
                </a:lnTo>
                <a:close/>
              </a:path>
            </a:pathLst>
          </a:custGeom>
          <a:solidFill>
            <a:srgbClr val="000000"/>
          </a:solidFill>
        </p:spPr>
        <p:txBody>
          <a:bodyPr wrap="square" lIns="0" tIns="0" rIns="0" bIns="0" rtlCol="0"/>
          <a:lstStyle/>
          <a:p>
            <a:endParaRPr/>
          </a:p>
        </p:txBody>
      </p:sp>
      <p:sp>
        <p:nvSpPr>
          <p:cNvPr id="148" name="object 148"/>
          <p:cNvSpPr/>
          <p:nvPr/>
        </p:nvSpPr>
        <p:spPr>
          <a:xfrm>
            <a:off x="2739893" y="5070043"/>
            <a:ext cx="143779" cy="218110"/>
          </a:xfrm>
          <a:custGeom>
            <a:avLst/>
            <a:gdLst/>
            <a:ahLst/>
            <a:cxnLst/>
            <a:rect l="l" t="t" r="r" b="b"/>
            <a:pathLst>
              <a:path w="168275" h="255270">
                <a:moveTo>
                  <a:pt x="65139" y="129230"/>
                </a:moveTo>
                <a:lnTo>
                  <a:pt x="63030" y="130809"/>
                </a:lnTo>
                <a:lnTo>
                  <a:pt x="60843" y="133349"/>
                </a:lnTo>
                <a:lnTo>
                  <a:pt x="56707" y="135889"/>
                </a:lnTo>
                <a:lnTo>
                  <a:pt x="52302" y="139699"/>
                </a:lnTo>
                <a:lnTo>
                  <a:pt x="47468" y="143509"/>
                </a:lnTo>
                <a:lnTo>
                  <a:pt x="35222" y="154939"/>
                </a:lnTo>
                <a:lnTo>
                  <a:pt x="31203" y="158749"/>
                </a:lnTo>
                <a:lnTo>
                  <a:pt x="19138" y="168909"/>
                </a:lnTo>
                <a:lnTo>
                  <a:pt x="16981" y="171449"/>
                </a:lnTo>
                <a:lnTo>
                  <a:pt x="0" y="207009"/>
                </a:lnTo>
                <a:lnTo>
                  <a:pt x="281" y="213359"/>
                </a:lnTo>
                <a:lnTo>
                  <a:pt x="459" y="219709"/>
                </a:lnTo>
                <a:lnTo>
                  <a:pt x="23192" y="252729"/>
                </a:lnTo>
                <a:lnTo>
                  <a:pt x="31511" y="255269"/>
                </a:lnTo>
                <a:lnTo>
                  <a:pt x="68720" y="255269"/>
                </a:lnTo>
                <a:lnTo>
                  <a:pt x="74204" y="253999"/>
                </a:lnTo>
                <a:lnTo>
                  <a:pt x="80391" y="252729"/>
                </a:lnTo>
                <a:lnTo>
                  <a:pt x="82730" y="252729"/>
                </a:lnTo>
                <a:lnTo>
                  <a:pt x="94097" y="245109"/>
                </a:lnTo>
                <a:lnTo>
                  <a:pt x="95968" y="241299"/>
                </a:lnTo>
                <a:lnTo>
                  <a:pt x="33763" y="241299"/>
                </a:lnTo>
                <a:lnTo>
                  <a:pt x="29370" y="240029"/>
                </a:lnTo>
                <a:lnTo>
                  <a:pt x="25881" y="237489"/>
                </a:lnTo>
                <a:lnTo>
                  <a:pt x="21240" y="233679"/>
                </a:lnTo>
                <a:lnTo>
                  <a:pt x="19582" y="232409"/>
                </a:lnTo>
                <a:lnTo>
                  <a:pt x="14590" y="210819"/>
                </a:lnTo>
                <a:lnTo>
                  <a:pt x="14389" y="207009"/>
                </a:lnTo>
                <a:lnTo>
                  <a:pt x="27153" y="181609"/>
                </a:lnTo>
                <a:lnTo>
                  <a:pt x="28997" y="179069"/>
                </a:lnTo>
                <a:lnTo>
                  <a:pt x="36916" y="172719"/>
                </a:lnTo>
                <a:lnTo>
                  <a:pt x="40763" y="168909"/>
                </a:lnTo>
                <a:lnTo>
                  <a:pt x="44722" y="165099"/>
                </a:lnTo>
                <a:lnTo>
                  <a:pt x="60213" y="152399"/>
                </a:lnTo>
                <a:lnTo>
                  <a:pt x="64442" y="148589"/>
                </a:lnTo>
                <a:lnTo>
                  <a:pt x="69671" y="144779"/>
                </a:lnTo>
                <a:lnTo>
                  <a:pt x="70052" y="144315"/>
                </a:lnTo>
                <a:lnTo>
                  <a:pt x="65688" y="130809"/>
                </a:lnTo>
                <a:lnTo>
                  <a:pt x="65139" y="129230"/>
                </a:lnTo>
                <a:close/>
              </a:path>
              <a:path w="168275" h="255270">
                <a:moveTo>
                  <a:pt x="82144" y="134496"/>
                </a:moveTo>
                <a:lnTo>
                  <a:pt x="81925" y="134619"/>
                </a:lnTo>
                <a:lnTo>
                  <a:pt x="71754" y="142239"/>
                </a:lnTo>
                <a:lnTo>
                  <a:pt x="70052" y="144315"/>
                </a:lnTo>
                <a:lnTo>
                  <a:pt x="71432" y="148589"/>
                </a:lnTo>
                <a:lnTo>
                  <a:pt x="72902" y="152399"/>
                </a:lnTo>
                <a:lnTo>
                  <a:pt x="73645" y="154939"/>
                </a:lnTo>
                <a:lnTo>
                  <a:pt x="83061" y="201929"/>
                </a:lnTo>
                <a:lnTo>
                  <a:pt x="83612" y="222249"/>
                </a:lnTo>
                <a:lnTo>
                  <a:pt x="83509" y="224789"/>
                </a:lnTo>
                <a:lnTo>
                  <a:pt x="83481" y="233679"/>
                </a:lnTo>
                <a:lnTo>
                  <a:pt x="82777" y="234949"/>
                </a:lnTo>
                <a:lnTo>
                  <a:pt x="77814" y="238759"/>
                </a:lnTo>
                <a:lnTo>
                  <a:pt x="76514" y="238759"/>
                </a:lnTo>
                <a:lnTo>
                  <a:pt x="71372" y="240029"/>
                </a:lnTo>
                <a:lnTo>
                  <a:pt x="66686" y="240029"/>
                </a:lnTo>
                <a:lnTo>
                  <a:pt x="62136" y="241299"/>
                </a:lnTo>
                <a:lnTo>
                  <a:pt x="95968" y="241299"/>
                </a:lnTo>
                <a:lnTo>
                  <a:pt x="97840" y="237489"/>
                </a:lnTo>
                <a:lnTo>
                  <a:pt x="98044" y="234949"/>
                </a:lnTo>
                <a:lnTo>
                  <a:pt x="97920" y="228599"/>
                </a:lnTo>
                <a:lnTo>
                  <a:pt x="97939" y="224789"/>
                </a:lnTo>
                <a:lnTo>
                  <a:pt x="98076" y="222249"/>
                </a:lnTo>
                <a:lnTo>
                  <a:pt x="98068" y="217169"/>
                </a:lnTo>
                <a:lnTo>
                  <a:pt x="97742" y="207009"/>
                </a:lnTo>
                <a:lnTo>
                  <a:pt x="92234" y="167639"/>
                </a:lnTo>
                <a:lnTo>
                  <a:pt x="87437" y="151129"/>
                </a:lnTo>
                <a:lnTo>
                  <a:pt x="86651" y="148589"/>
                </a:lnTo>
                <a:lnTo>
                  <a:pt x="84453" y="140969"/>
                </a:lnTo>
                <a:lnTo>
                  <a:pt x="82144" y="134496"/>
                </a:lnTo>
                <a:close/>
              </a:path>
              <a:path w="168275" h="255270">
                <a:moveTo>
                  <a:pt x="77047" y="120285"/>
                </a:moveTo>
                <a:lnTo>
                  <a:pt x="65139" y="129230"/>
                </a:lnTo>
                <a:lnTo>
                  <a:pt x="65688" y="130809"/>
                </a:lnTo>
                <a:lnTo>
                  <a:pt x="70052" y="144315"/>
                </a:lnTo>
                <a:lnTo>
                  <a:pt x="71754" y="142239"/>
                </a:lnTo>
                <a:lnTo>
                  <a:pt x="81925" y="134619"/>
                </a:lnTo>
                <a:lnTo>
                  <a:pt x="82144" y="134496"/>
                </a:lnTo>
                <a:lnTo>
                  <a:pt x="77047" y="120285"/>
                </a:lnTo>
                <a:close/>
              </a:path>
              <a:path w="168275" h="255270">
                <a:moveTo>
                  <a:pt x="130532" y="72389"/>
                </a:moveTo>
                <a:lnTo>
                  <a:pt x="124675" y="78739"/>
                </a:lnTo>
                <a:lnTo>
                  <a:pt x="121703" y="81279"/>
                </a:lnTo>
                <a:lnTo>
                  <a:pt x="114408" y="90169"/>
                </a:lnTo>
                <a:lnTo>
                  <a:pt x="112052" y="92709"/>
                </a:lnTo>
                <a:lnTo>
                  <a:pt x="106726" y="96519"/>
                </a:lnTo>
                <a:lnTo>
                  <a:pt x="103862" y="99059"/>
                </a:lnTo>
                <a:lnTo>
                  <a:pt x="92056" y="109219"/>
                </a:lnTo>
                <a:lnTo>
                  <a:pt x="79927" y="118109"/>
                </a:lnTo>
                <a:lnTo>
                  <a:pt x="77047" y="120285"/>
                </a:lnTo>
                <a:lnTo>
                  <a:pt x="82144" y="134496"/>
                </a:lnTo>
                <a:lnTo>
                  <a:pt x="86410" y="132079"/>
                </a:lnTo>
                <a:lnTo>
                  <a:pt x="104148" y="118109"/>
                </a:lnTo>
                <a:lnTo>
                  <a:pt x="113033" y="110489"/>
                </a:lnTo>
                <a:lnTo>
                  <a:pt x="116133" y="107949"/>
                </a:lnTo>
                <a:lnTo>
                  <a:pt x="122184" y="102869"/>
                </a:lnTo>
                <a:lnTo>
                  <a:pt x="124770" y="100329"/>
                </a:lnTo>
                <a:lnTo>
                  <a:pt x="133212" y="90169"/>
                </a:lnTo>
                <a:lnTo>
                  <a:pt x="137516" y="86359"/>
                </a:lnTo>
                <a:lnTo>
                  <a:pt x="140928" y="82549"/>
                </a:lnTo>
                <a:lnTo>
                  <a:pt x="140407" y="82549"/>
                </a:lnTo>
                <a:lnTo>
                  <a:pt x="144079" y="78739"/>
                </a:lnTo>
                <a:lnTo>
                  <a:pt x="146119" y="77469"/>
                </a:lnTo>
                <a:lnTo>
                  <a:pt x="149100" y="73659"/>
                </a:lnTo>
                <a:lnTo>
                  <a:pt x="130021" y="73659"/>
                </a:lnTo>
                <a:lnTo>
                  <a:pt x="130532" y="72389"/>
                </a:lnTo>
                <a:close/>
              </a:path>
              <a:path w="168275" h="255270">
                <a:moveTo>
                  <a:pt x="63688" y="52237"/>
                </a:moveTo>
                <a:lnTo>
                  <a:pt x="60208" y="55879"/>
                </a:lnTo>
                <a:lnTo>
                  <a:pt x="49223" y="68109"/>
                </a:lnTo>
                <a:lnTo>
                  <a:pt x="49138" y="72389"/>
                </a:lnTo>
                <a:lnTo>
                  <a:pt x="49256" y="76199"/>
                </a:lnTo>
                <a:lnTo>
                  <a:pt x="59501" y="113029"/>
                </a:lnTo>
                <a:lnTo>
                  <a:pt x="65139" y="129230"/>
                </a:lnTo>
                <a:lnTo>
                  <a:pt x="77047" y="120285"/>
                </a:lnTo>
                <a:lnTo>
                  <a:pt x="73067" y="109219"/>
                </a:lnTo>
                <a:lnTo>
                  <a:pt x="68665" y="96519"/>
                </a:lnTo>
                <a:lnTo>
                  <a:pt x="67897" y="93979"/>
                </a:lnTo>
                <a:lnTo>
                  <a:pt x="65917" y="87629"/>
                </a:lnTo>
                <a:lnTo>
                  <a:pt x="51643" y="87629"/>
                </a:lnTo>
                <a:lnTo>
                  <a:pt x="56631" y="82549"/>
                </a:lnTo>
                <a:lnTo>
                  <a:pt x="58466" y="80009"/>
                </a:lnTo>
                <a:lnTo>
                  <a:pt x="63589" y="74001"/>
                </a:lnTo>
                <a:lnTo>
                  <a:pt x="63702" y="66039"/>
                </a:lnTo>
                <a:lnTo>
                  <a:pt x="63688" y="52237"/>
                </a:lnTo>
                <a:close/>
              </a:path>
              <a:path w="168275" h="255270">
                <a:moveTo>
                  <a:pt x="49223" y="68109"/>
                </a:moveTo>
                <a:lnTo>
                  <a:pt x="47659" y="69849"/>
                </a:lnTo>
                <a:lnTo>
                  <a:pt x="45900" y="72389"/>
                </a:lnTo>
                <a:lnTo>
                  <a:pt x="41087" y="77469"/>
                </a:lnTo>
                <a:lnTo>
                  <a:pt x="41255" y="82549"/>
                </a:lnTo>
                <a:lnTo>
                  <a:pt x="47084" y="87629"/>
                </a:lnTo>
                <a:lnTo>
                  <a:pt x="51050" y="87629"/>
                </a:lnTo>
                <a:lnTo>
                  <a:pt x="49962" y="82549"/>
                </a:lnTo>
                <a:lnTo>
                  <a:pt x="49256" y="76199"/>
                </a:lnTo>
                <a:lnTo>
                  <a:pt x="49138" y="72389"/>
                </a:lnTo>
                <a:lnTo>
                  <a:pt x="49223" y="68109"/>
                </a:lnTo>
                <a:close/>
              </a:path>
              <a:path w="168275" h="255270">
                <a:moveTo>
                  <a:pt x="63589" y="74001"/>
                </a:moveTo>
                <a:lnTo>
                  <a:pt x="58466" y="80009"/>
                </a:lnTo>
                <a:lnTo>
                  <a:pt x="56631" y="82549"/>
                </a:lnTo>
                <a:lnTo>
                  <a:pt x="51643" y="87629"/>
                </a:lnTo>
                <a:lnTo>
                  <a:pt x="65917" y="87629"/>
                </a:lnTo>
                <a:lnTo>
                  <a:pt x="65126" y="85089"/>
                </a:lnTo>
                <a:lnTo>
                  <a:pt x="64188" y="80009"/>
                </a:lnTo>
                <a:lnTo>
                  <a:pt x="63635" y="74929"/>
                </a:lnTo>
                <a:lnTo>
                  <a:pt x="63589" y="74001"/>
                </a:lnTo>
                <a:close/>
              </a:path>
              <a:path w="168275" h="255270">
                <a:moveTo>
                  <a:pt x="127541" y="27939"/>
                </a:moveTo>
                <a:lnTo>
                  <a:pt x="114066" y="27939"/>
                </a:lnTo>
                <a:lnTo>
                  <a:pt x="108210" y="29209"/>
                </a:lnTo>
                <a:lnTo>
                  <a:pt x="104091" y="30479"/>
                </a:lnTo>
                <a:lnTo>
                  <a:pt x="90649" y="36829"/>
                </a:lnTo>
                <a:lnTo>
                  <a:pt x="82330" y="40639"/>
                </a:lnTo>
                <a:lnTo>
                  <a:pt x="83167" y="40639"/>
                </a:lnTo>
                <a:lnTo>
                  <a:pt x="81192" y="41909"/>
                </a:lnTo>
                <a:lnTo>
                  <a:pt x="73743" y="44449"/>
                </a:lnTo>
                <a:lnTo>
                  <a:pt x="71201" y="45719"/>
                </a:lnTo>
                <a:lnTo>
                  <a:pt x="63848" y="52069"/>
                </a:lnTo>
                <a:lnTo>
                  <a:pt x="63688" y="52237"/>
                </a:lnTo>
                <a:lnTo>
                  <a:pt x="63702" y="66039"/>
                </a:lnTo>
                <a:lnTo>
                  <a:pt x="63589" y="74001"/>
                </a:lnTo>
                <a:lnTo>
                  <a:pt x="70378" y="66039"/>
                </a:lnTo>
                <a:lnTo>
                  <a:pt x="73753" y="62229"/>
                </a:lnTo>
                <a:lnTo>
                  <a:pt x="78965" y="58419"/>
                </a:lnTo>
                <a:lnTo>
                  <a:pt x="80603" y="57149"/>
                </a:lnTo>
                <a:lnTo>
                  <a:pt x="87447" y="54609"/>
                </a:lnTo>
                <a:lnTo>
                  <a:pt x="89800" y="53339"/>
                </a:lnTo>
                <a:lnTo>
                  <a:pt x="88941" y="53339"/>
                </a:lnTo>
                <a:lnTo>
                  <a:pt x="96971" y="49529"/>
                </a:lnTo>
                <a:lnTo>
                  <a:pt x="99336" y="48259"/>
                </a:lnTo>
                <a:lnTo>
                  <a:pt x="108697" y="44449"/>
                </a:lnTo>
                <a:lnTo>
                  <a:pt x="112207" y="43179"/>
                </a:lnTo>
                <a:lnTo>
                  <a:pt x="116368" y="41909"/>
                </a:lnTo>
                <a:lnTo>
                  <a:pt x="151925" y="41909"/>
                </a:lnTo>
                <a:lnTo>
                  <a:pt x="152363" y="39369"/>
                </a:lnTo>
                <a:lnTo>
                  <a:pt x="152461" y="38099"/>
                </a:lnTo>
                <a:lnTo>
                  <a:pt x="167822" y="38099"/>
                </a:lnTo>
                <a:lnTo>
                  <a:pt x="166220" y="34289"/>
                </a:lnTo>
                <a:lnTo>
                  <a:pt x="132597" y="34289"/>
                </a:lnTo>
                <a:lnTo>
                  <a:pt x="128706" y="33019"/>
                </a:lnTo>
                <a:lnTo>
                  <a:pt x="127541" y="27939"/>
                </a:lnTo>
                <a:close/>
              </a:path>
              <a:path w="168275" h="255270">
                <a:moveTo>
                  <a:pt x="152493" y="39369"/>
                </a:moveTo>
                <a:lnTo>
                  <a:pt x="152363" y="39369"/>
                </a:lnTo>
                <a:lnTo>
                  <a:pt x="151925" y="41909"/>
                </a:lnTo>
                <a:lnTo>
                  <a:pt x="151420" y="43179"/>
                </a:lnTo>
                <a:lnTo>
                  <a:pt x="149964" y="46989"/>
                </a:lnTo>
                <a:lnTo>
                  <a:pt x="148646" y="49529"/>
                </a:lnTo>
                <a:lnTo>
                  <a:pt x="144103" y="57149"/>
                </a:lnTo>
                <a:lnTo>
                  <a:pt x="140661" y="60959"/>
                </a:lnTo>
                <a:lnTo>
                  <a:pt x="135302" y="67309"/>
                </a:lnTo>
                <a:lnTo>
                  <a:pt x="133457" y="69849"/>
                </a:lnTo>
                <a:lnTo>
                  <a:pt x="130021" y="73659"/>
                </a:lnTo>
                <a:lnTo>
                  <a:pt x="149100" y="73659"/>
                </a:lnTo>
                <a:lnTo>
                  <a:pt x="152081" y="69849"/>
                </a:lnTo>
                <a:lnTo>
                  <a:pt x="155882" y="64769"/>
                </a:lnTo>
                <a:lnTo>
                  <a:pt x="161016" y="57149"/>
                </a:lnTo>
                <a:lnTo>
                  <a:pt x="162917" y="53339"/>
                </a:lnTo>
                <a:lnTo>
                  <a:pt x="163767" y="52069"/>
                </a:lnTo>
                <a:lnTo>
                  <a:pt x="166851" y="43179"/>
                </a:lnTo>
                <a:lnTo>
                  <a:pt x="167094" y="41909"/>
                </a:lnTo>
                <a:lnTo>
                  <a:pt x="153594" y="41909"/>
                </a:lnTo>
                <a:lnTo>
                  <a:pt x="152493" y="39369"/>
                </a:lnTo>
                <a:close/>
              </a:path>
              <a:path w="168275" h="255270">
                <a:moveTo>
                  <a:pt x="122917" y="2539"/>
                </a:moveTo>
                <a:lnTo>
                  <a:pt x="82555" y="2539"/>
                </a:lnTo>
                <a:lnTo>
                  <a:pt x="80391" y="3809"/>
                </a:lnTo>
                <a:lnTo>
                  <a:pt x="72459" y="7619"/>
                </a:lnTo>
                <a:lnTo>
                  <a:pt x="69320" y="10159"/>
                </a:lnTo>
                <a:lnTo>
                  <a:pt x="63689" y="13969"/>
                </a:lnTo>
                <a:lnTo>
                  <a:pt x="61342" y="16509"/>
                </a:lnTo>
                <a:lnTo>
                  <a:pt x="57701" y="21589"/>
                </a:lnTo>
                <a:lnTo>
                  <a:pt x="56524" y="22859"/>
                </a:lnTo>
                <a:lnTo>
                  <a:pt x="52135" y="33019"/>
                </a:lnTo>
                <a:lnTo>
                  <a:pt x="49336" y="64769"/>
                </a:lnTo>
                <a:lnTo>
                  <a:pt x="49223" y="68109"/>
                </a:lnTo>
                <a:lnTo>
                  <a:pt x="60208" y="55879"/>
                </a:lnTo>
                <a:lnTo>
                  <a:pt x="63688" y="52237"/>
                </a:lnTo>
                <a:lnTo>
                  <a:pt x="64022" y="44449"/>
                </a:lnTo>
                <a:lnTo>
                  <a:pt x="64171" y="43179"/>
                </a:lnTo>
                <a:lnTo>
                  <a:pt x="64987" y="39369"/>
                </a:lnTo>
                <a:lnTo>
                  <a:pt x="65597" y="38099"/>
                </a:lnTo>
                <a:lnTo>
                  <a:pt x="69155" y="30479"/>
                </a:lnTo>
                <a:lnTo>
                  <a:pt x="69938" y="29209"/>
                </a:lnTo>
                <a:lnTo>
                  <a:pt x="71933" y="26669"/>
                </a:lnTo>
                <a:lnTo>
                  <a:pt x="73406" y="25399"/>
                </a:lnTo>
                <a:lnTo>
                  <a:pt x="77277" y="21589"/>
                </a:lnTo>
                <a:lnTo>
                  <a:pt x="79750" y="20319"/>
                </a:lnTo>
                <a:lnTo>
                  <a:pt x="86079" y="17779"/>
                </a:lnTo>
                <a:lnTo>
                  <a:pt x="87586" y="16509"/>
                </a:lnTo>
                <a:lnTo>
                  <a:pt x="89614" y="16509"/>
                </a:lnTo>
                <a:lnTo>
                  <a:pt x="91425" y="15239"/>
                </a:lnTo>
                <a:lnTo>
                  <a:pt x="138421" y="15239"/>
                </a:lnTo>
                <a:lnTo>
                  <a:pt x="136886" y="12699"/>
                </a:lnTo>
                <a:lnTo>
                  <a:pt x="131882" y="7619"/>
                </a:lnTo>
                <a:lnTo>
                  <a:pt x="122917" y="2539"/>
                </a:lnTo>
                <a:close/>
              </a:path>
              <a:path w="168275" h="255270">
                <a:moveTo>
                  <a:pt x="167822" y="38099"/>
                </a:moveTo>
                <a:lnTo>
                  <a:pt x="152461" y="38099"/>
                </a:lnTo>
                <a:lnTo>
                  <a:pt x="152451" y="39369"/>
                </a:lnTo>
                <a:lnTo>
                  <a:pt x="153594" y="41909"/>
                </a:lnTo>
                <a:lnTo>
                  <a:pt x="167094" y="41909"/>
                </a:lnTo>
                <a:lnTo>
                  <a:pt x="167822" y="38099"/>
                </a:lnTo>
                <a:close/>
              </a:path>
              <a:path w="168275" h="255270">
                <a:moveTo>
                  <a:pt x="138421" y="15239"/>
                </a:moveTo>
                <a:lnTo>
                  <a:pt x="106558" y="15239"/>
                </a:lnTo>
                <a:lnTo>
                  <a:pt x="115374" y="16509"/>
                </a:lnTo>
                <a:lnTo>
                  <a:pt x="118109" y="16509"/>
                </a:lnTo>
                <a:lnTo>
                  <a:pt x="122831" y="19049"/>
                </a:lnTo>
                <a:lnTo>
                  <a:pt x="125884" y="21589"/>
                </a:lnTo>
                <a:lnTo>
                  <a:pt x="127013" y="24129"/>
                </a:lnTo>
                <a:lnTo>
                  <a:pt x="127434" y="26669"/>
                </a:lnTo>
                <a:lnTo>
                  <a:pt x="127541" y="27939"/>
                </a:lnTo>
                <a:lnTo>
                  <a:pt x="128706" y="33019"/>
                </a:lnTo>
                <a:lnTo>
                  <a:pt x="132597" y="34289"/>
                </a:lnTo>
                <a:lnTo>
                  <a:pt x="140333" y="33019"/>
                </a:lnTo>
                <a:lnTo>
                  <a:pt x="142714" y="29209"/>
                </a:lnTo>
                <a:lnTo>
                  <a:pt x="141782" y="25399"/>
                </a:lnTo>
                <a:lnTo>
                  <a:pt x="141136" y="20319"/>
                </a:lnTo>
                <a:lnTo>
                  <a:pt x="140724" y="19049"/>
                </a:lnTo>
                <a:lnTo>
                  <a:pt x="138421" y="15239"/>
                </a:lnTo>
                <a:close/>
              </a:path>
              <a:path w="168275" h="255270">
                <a:moveTo>
                  <a:pt x="156972" y="27939"/>
                </a:moveTo>
                <a:lnTo>
                  <a:pt x="142403" y="27939"/>
                </a:lnTo>
                <a:lnTo>
                  <a:pt x="142714" y="29209"/>
                </a:lnTo>
                <a:lnTo>
                  <a:pt x="140333" y="33019"/>
                </a:lnTo>
                <a:lnTo>
                  <a:pt x="132597" y="34289"/>
                </a:lnTo>
                <a:lnTo>
                  <a:pt x="166220" y="34289"/>
                </a:lnTo>
                <a:lnTo>
                  <a:pt x="164617" y="30479"/>
                </a:lnTo>
                <a:lnTo>
                  <a:pt x="162641" y="29209"/>
                </a:lnTo>
                <a:lnTo>
                  <a:pt x="156972" y="27939"/>
                </a:lnTo>
                <a:close/>
              </a:path>
              <a:path w="168275" h="255270">
                <a:moveTo>
                  <a:pt x="107163" y="0"/>
                </a:moveTo>
                <a:lnTo>
                  <a:pt x="102234" y="0"/>
                </a:lnTo>
                <a:lnTo>
                  <a:pt x="90998" y="1269"/>
                </a:lnTo>
                <a:lnTo>
                  <a:pt x="87325" y="1269"/>
                </a:lnTo>
                <a:lnTo>
                  <a:pt x="86373" y="2539"/>
                </a:lnTo>
                <a:lnTo>
                  <a:pt x="118880" y="2539"/>
                </a:lnTo>
                <a:lnTo>
                  <a:pt x="107163" y="0"/>
                </a:lnTo>
                <a:close/>
              </a:path>
            </a:pathLst>
          </a:custGeom>
          <a:solidFill>
            <a:srgbClr val="000000"/>
          </a:solidFill>
        </p:spPr>
        <p:txBody>
          <a:bodyPr wrap="square" lIns="0" tIns="0" rIns="0" bIns="0" rtlCol="0"/>
          <a:lstStyle/>
          <a:p>
            <a:endParaRPr/>
          </a:p>
        </p:txBody>
      </p:sp>
      <p:sp>
        <p:nvSpPr>
          <p:cNvPr id="149" name="object 149"/>
          <p:cNvSpPr/>
          <p:nvPr/>
        </p:nvSpPr>
        <p:spPr>
          <a:xfrm>
            <a:off x="2752518" y="5477584"/>
            <a:ext cx="45033" cy="252292"/>
          </a:xfrm>
          <a:custGeom>
            <a:avLst/>
            <a:gdLst/>
            <a:ahLst/>
            <a:cxnLst/>
            <a:rect l="l" t="t" r="r" b="b"/>
            <a:pathLst>
              <a:path w="52704" h="295275">
                <a:moveTo>
                  <a:pt x="10317" y="266016"/>
                </a:moveTo>
                <a:lnTo>
                  <a:pt x="2518" y="267601"/>
                </a:lnTo>
                <a:lnTo>
                  <a:pt x="0" y="271404"/>
                </a:lnTo>
                <a:lnTo>
                  <a:pt x="999" y="276322"/>
                </a:lnTo>
                <a:lnTo>
                  <a:pt x="2179" y="284035"/>
                </a:lnTo>
                <a:lnTo>
                  <a:pt x="3188" y="289007"/>
                </a:lnTo>
                <a:lnTo>
                  <a:pt x="3675" y="290478"/>
                </a:lnTo>
                <a:lnTo>
                  <a:pt x="9025" y="294850"/>
                </a:lnTo>
                <a:lnTo>
                  <a:pt x="13611" y="294580"/>
                </a:lnTo>
                <a:lnTo>
                  <a:pt x="16375" y="291816"/>
                </a:lnTo>
                <a:lnTo>
                  <a:pt x="18547" y="288392"/>
                </a:lnTo>
                <a:lnTo>
                  <a:pt x="18036" y="288363"/>
                </a:lnTo>
                <a:lnTo>
                  <a:pt x="18157" y="287943"/>
                </a:lnTo>
                <a:lnTo>
                  <a:pt x="4250" y="287943"/>
                </a:lnTo>
                <a:lnTo>
                  <a:pt x="4054" y="286970"/>
                </a:lnTo>
                <a:lnTo>
                  <a:pt x="3946" y="286164"/>
                </a:lnTo>
                <a:lnTo>
                  <a:pt x="4050" y="284863"/>
                </a:lnTo>
                <a:lnTo>
                  <a:pt x="4729" y="282500"/>
                </a:lnTo>
                <a:lnTo>
                  <a:pt x="5280" y="281508"/>
                </a:lnTo>
                <a:lnTo>
                  <a:pt x="6170" y="280149"/>
                </a:lnTo>
                <a:lnTo>
                  <a:pt x="7845" y="277703"/>
                </a:lnTo>
                <a:lnTo>
                  <a:pt x="12786" y="267652"/>
                </a:lnTo>
                <a:lnTo>
                  <a:pt x="10317" y="266016"/>
                </a:lnTo>
                <a:close/>
              </a:path>
              <a:path w="52704" h="295275">
                <a:moveTo>
                  <a:pt x="18525" y="286661"/>
                </a:moveTo>
                <a:lnTo>
                  <a:pt x="18036" y="288363"/>
                </a:lnTo>
                <a:lnTo>
                  <a:pt x="18537" y="287615"/>
                </a:lnTo>
                <a:lnTo>
                  <a:pt x="18525" y="286661"/>
                </a:lnTo>
                <a:close/>
              </a:path>
              <a:path w="52704" h="295275">
                <a:moveTo>
                  <a:pt x="18537" y="287615"/>
                </a:moveTo>
                <a:lnTo>
                  <a:pt x="18036" y="288363"/>
                </a:lnTo>
                <a:lnTo>
                  <a:pt x="18546" y="288363"/>
                </a:lnTo>
                <a:lnTo>
                  <a:pt x="18537" y="287615"/>
                </a:lnTo>
                <a:close/>
              </a:path>
              <a:path w="52704" h="295275">
                <a:moveTo>
                  <a:pt x="15724" y="277295"/>
                </a:moveTo>
                <a:lnTo>
                  <a:pt x="8124" y="277295"/>
                </a:lnTo>
                <a:lnTo>
                  <a:pt x="6170" y="280149"/>
                </a:lnTo>
                <a:lnTo>
                  <a:pt x="5211" y="281628"/>
                </a:lnTo>
                <a:lnTo>
                  <a:pt x="4729" y="282500"/>
                </a:lnTo>
                <a:lnTo>
                  <a:pt x="4050" y="284863"/>
                </a:lnTo>
                <a:lnTo>
                  <a:pt x="3946" y="286164"/>
                </a:lnTo>
                <a:lnTo>
                  <a:pt x="4054" y="286970"/>
                </a:lnTo>
                <a:lnTo>
                  <a:pt x="4250" y="287943"/>
                </a:lnTo>
                <a:lnTo>
                  <a:pt x="4127" y="286536"/>
                </a:lnTo>
                <a:lnTo>
                  <a:pt x="4139" y="284863"/>
                </a:lnTo>
                <a:lnTo>
                  <a:pt x="6186" y="281628"/>
                </a:lnTo>
                <a:lnTo>
                  <a:pt x="8616" y="279198"/>
                </a:lnTo>
                <a:lnTo>
                  <a:pt x="12369" y="278975"/>
                </a:lnTo>
                <a:lnTo>
                  <a:pt x="15980" y="278975"/>
                </a:lnTo>
                <a:lnTo>
                  <a:pt x="15724" y="277295"/>
                </a:lnTo>
                <a:close/>
              </a:path>
              <a:path w="52704" h="295275">
                <a:moveTo>
                  <a:pt x="12369" y="278975"/>
                </a:moveTo>
                <a:lnTo>
                  <a:pt x="8616" y="279198"/>
                </a:lnTo>
                <a:lnTo>
                  <a:pt x="6186" y="281628"/>
                </a:lnTo>
                <a:lnTo>
                  <a:pt x="4139" y="284863"/>
                </a:lnTo>
                <a:lnTo>
                  <a:pt x="4127" y="286536"/>
                </a:lnTo>
                <a:lnTo>
                  <a:pt x="4250" y="287943"/>
                </a:lnTo>
                <a:lnTo>
                  <a:pt x="18157" y="287943"/>
                </a:lnTo>
                <a:lnTo>
                  <a:pt x="18436" y="286970"/>
                </a:lnTo>
                <a:lnTo>
                  <a:pt x="18338" y="284863"/>
                </a:lnTo>
                <a:lnTo>
                  <a:pt x="20380" y="284863"/>
                </a:lnTo>
                <a:lnTo>
                  <a:pt x="21005" y="283930"/>
                </a:lnTo>
                <a:lnTo>
                  <a:pt x="21261" y="283509"/>
                </a:lnTo>
                <a:lnTo>
                  <a:pt x="16808" y="283509"/>
                </a:lnTo>
                <a:lnTo>
                  <a:pt x="16564" y="282771"/>
                </a:lnTo>
                <a:lnTo>
                  <a:pt x="16236" y="282136"/>
                </a:lnTo>
                <a:lnTo>
                  <a:pt x="12369" y="278975"/>
                </a:lnTo>
                <a:close/>
              </a:path>
              <a:path w="52704" h="295275">
                <a:moveTo>
                  <a:pt x="20380" y="284863"/>
                </a:moveTo>
                <a:lnTo>
                  <a:pt x="18338" y="284863"/>
                </a:lnTo>
                <a:lnTo>
                  <a:pt x="18445" y="285372"/>
                </a:lnTo>
                <a:lnTo>
                  <a:pt x="18537" y="287615"/>
                </a:lnTo>
                <a:lnTo>
                  <a:pt x="20380" y="284863"/>
                </a:lnTo>
                <a:close/>
              </a:path>
              <a:path w="52704" h="295275">
                <a:moveTo>
                  <a:pt x="15980" y="278975"/>
                </a:moveTo>
                <a:lnTo>
                  <a:pt x="12369" y="278975"/>
                </a:lnTo>
                <a:lnTo>
                  <a:pt x="16236" y="282136"/>
                </a:lnTo>
                <a:lnTo>
                  <a:pt x="16564" y="282771"/>
                </a:lnTo>
                <a:lnTo>
                  <a:pt x="16808" y="283509"/>
                </a:lnTo>
                <a:lnTo>
                  <a:pt x="16372" y="281531"/>
                </a:lnTo>
                <a:lnTo>
                  <a:pt x="15980" y="278975"/>
                </a:lnTo>
                <a:close/>
              </a:path>
              <a:path w="52704" h="295275">
                <a:moveTo>
                  <a:pt x="38038" y="39462"/>
                </a:moveTo>
                <a:lnTo>
                  <a:pt x="38157" y="63092"/>
                </a:lnTo>
                <a:lnTo>
                  <a:pt x="37900" y="68403"/>
                </a:lnTo>
                <a:lnTo>
                  <a:pt x="37685" y="70587"/>
                </a:lnTo>
                <a:lnTo>
                  <a:pt x="36587" y="80397"/>
                </a:lnTo>
                <a:lnTo>
                  <a:pt x="34466" y="102553"/>
                </a:lnTo>
                <a:lnTo>
                  <a:pt x="33343" y="116155"/>
                </a:lnTo>
                <a:lnTo>
                  <a:pt x="32660" y="122664"/>
                </a:lnTo>
                <a:lnTo>
                  <a:pt x="30407" y="140520"/>
                </a:lnTo>
                <a:lnTo>
                  <a:pt x="29417" y="149020"/>
                </a:lnTo>
                <a:lnTo>
                  <a:pt x="28606" y="156324"/>
                </a:lnTo>
                <a:lnTo>
                  <a:pt x="27430" y="168045"/>
                </a:lnTo>
                <a:lnTo>
                  <a:pt x="24215" y="202622"/>
                </a:lnTo>
                <a:lnTo>
                  <a:pt x="23207" y="214177"/>
                </a:lnTo>
                <a:lnTo>
                  <a:pt x="22636" y="219275"/>
                </a:lnTo>
                <a:lnTo>
                  <a:pt x="21009" y="231211"/>
                </a:lnTo>
                <a:lnTo>
                  <a:pt x="20120" y="239163"/>
                </a:lnTo>
                <a:lnTo>
                  <a:pt x="19870" y="241072"/>
                </a:lnTo>
                <a:lnTo>
                  <a:pt x="19258" y="244438"/>
                </a:lnTo>
                <a:lnTo>
                  <a:pt x="18895" y="245992"/>
                </a:lnTo>
                <a:lnTo>
                  <a:pt x="17264" y="252348"/>
                </a:lnTo>
                <a:lnTo>
                  <a:pt x="16654" y="255121"/>
                </a:lnTo>
                <a:lnTo>
                  <a:pt x="12786" y="267652"/>
                </a:lnTo>
                <a:lnTo>
                  <a:pt x="14119" y="268535"/>
                </a:lnTo>
                <a:lnTo>
                  <a:pt x="15189" y="273795"/>
                </a:lnTo>
                <a:lnTo>
                  <a:pt x="16372" y="281531"/>
                </a:lnTo>
                <a:lnTo>
                  <a:pt x="16715" y="283169"/>
                </a:lnTo>
                <a:lnTo>
                  <a:pt x="16808" y="283509"/>
                </a:lnTo>
                <a:lnTo>
                  <a:pt x="21261" y="283509"/>
                </a:lnTo>
                <a:lnTo>
                  <a:pt x="30850" y="257604"/>
                </a:lnTo>
                <a:lnTo>
                  <a:pt x="31060" y="256670"/>
                </a:lnTo>
                <a:lnTo>
                  <a:pt x="32931" y="249266"/>
                </a:lnTo>
                <a:lnTo>
                  <a:pt x="33357" y="247434"/>
                </a:lnTo>
                <a:lnTo>
                  <a:pt x="34152" y="243065"/>
                </a:lnTo>
                <a:lnTo>
                  <a:pt x="34422" y="240931"/>
                </a:lnTo>
                <a:lnTo>
                  <a:pt x="35402" y="232260"/>
                </a:lnTo>
                <a:lnTo>
                  <a:pt x="36936" y="221043"/>
                </a:lnTo>
                <a:lnTo>
                  <a:pt x="37546" y="215615"/>
                </a:lnTo>
                <a:lnTo>
                  <a:pt x="39246" y="196590"/>
                </a:lnTo>
                <a:lnTo>
                  <a:pt x="40993" y="178147"/>
                </a:lnTo>
                <a:lnTo>
                  <a:pt x="45467" y="136104"/>
                </a:lnTo>
                <a:lnTo>
                  <a:pt x="46973" y="124325"/>
                </a:lnTo>
                <a:lnTo>
                  <a:pt x="47689" y="117509"/>
                </a:lnTo>
                <a:lnTo>
                  <a:pt x="48820" y="103808"/>
                </a:lnTo>
                <a:lnTo>
                  <a:pt x="50919" y="81880"/>
                </a:lnTo>
                <a:lnTo>
                  <a:pt x="52040" y="71882"/>
                </a:lnTo>
                <a:lnTo>
                  <a:pt x="52271" y="69518"/>
                </a:lnTo>
                <a:lnTo>
                  <a:pt x="52583" y="63092"/>
                </a:lnTo>
                <a:lnTo>
                  <a:pt x="52459" y="52848"/>
                </a:lnTo>
                <a:lnTo>
                  <a:pt x="52439" y="40326"/>
                </a:lnTo>
                <a:lnTo>
                  <a:pt x="44847" y="40326"/>
                </a:lnTo>
                <a:lnTo>
                  <a:pt x="38038" y="39462"/>
                </a:lnTo>
                <a:close/>
              </a:path>
              <a:path w="52704" h="295275">
                <a:moveTo>
                  <a:pt x="12786" y="267652"/>
                </a:moveTo>
                <a:lnTo>
                  <a:pt x="7844" y="277703"/>
                </a:lnTo>
                <a:lnTo>
                  <a:pt x="8124" y="277295"/>
                </a:lnTo>
                <a:lnTo>
                  <a:pt x="15724" y="277295"/>
                </a:lnTo>
                <a:lnTo>
                  <a:pt x="15189" y="273795"/>
                </a:lnTo>
                <a:lnTo>
                  <a:pt x="14119" y="268535"/>
                </a:lnTo>
                <a:lnTo>
                  <a:pt x="12786" y="267652"/>
                </a:lnTo>
                <a:close/>
              </a:path>
              <a:path w="52704" h="295275">
                <a:moveTo>
                  <a:pt x="31271" y="255734"/>
                </a:moveTo>
                <a:lnTo>
                  <a:pt x="31031" y="256670"/>
                </a:lnTo>
                <a:lnTo>
                  <a:pt x="31271" y="255734"/>
                </a:lnTo>
                <a:close/>
              </a:path>
              <a:path w="52704" h="295275">
                <a:moveTo>
                  <a:pt x="38223" y="11374"/>
                </a:moveTo>
                <a:lnTo>
                  <a:pt x="38160" y="14323"/>
                </a:lnTo>
                <a:lnTo>
                  <a:pt x="38038" y="39462"/>
                </a:lnTo>
                <a:lnTo>
                  <a:pt x="44847" y="40326"/>
                </a:lnTo>
                <a:lnTo>
                  <a:pt x="48453" y="37533"/>
                </a:lnTo>
                <a:lnTo>
                  <a:pt x="49771" y="27271"/>
                </a:lnTo>
                <a:lnTo>
                  <a:pt x="50902" y="16658"/>
                </a:lnTo>
                <a:lnTo>
                  <a:pt x="51097" y="14408"/>
                </a:lnTo>
                <a:lnTo>
                  <a:pt x="41257" y="14408"/>
                </a:lnTo>
                <a:lnTo>
                  <a:pt x="38223" y="11374"/>
                </a:lnTo>
                <a:close/>
              </a:path>
              <a:path w="52704" h="295275">
                <a:moveTo>
                  <a:pt x="52439" y="6241"/>
                </a:moveTo>
                <a:lnTo>
                  <a:pt x="52313" y="11308"/>
                </a:lnTo>
                <a:lnTo>
                  <a:pt x="51288" y="12333"/>
                </a:lnTo>
                <a:lnTo>
                  <a:pt x="50902" y="16658"/>
                </a:lnTo>
                <a:lnTo>
                  <a:pt x="49771" y="27271"/>
                </a:lnTo>
                <a:lnTo>
                  <a:pt x="48453" y="37533"/>
                </a:lnTo>
                <a:lnTo>
                  <a:pt x="44847" y="40326"/>
                </a:lnTo>
                <a:lnTo>
                  <a:pt x="52439" y="40326"/>
                </a:lnTo>
                <a:lnTo>
                  <a:pt x="52521" y="16658"/>
                </a:lnTo>
                <a:lnTo>
                  <a:pt x="52439" y="6241"/>
                </a:lnTo>
                <a:close/>
              </a:path>
              <a:path w="52704" h="295275">
                <a:moveTo>
                  <a:pt x="38031" y="5740"/>
                </a:moveTo>
                <a:lnTo>
                  <a:pt x="37735" y="6695"/>
                </a:lnTo>
                <a:lnTo>
                  <a:pt x="37067" y="9723"/>
                </a:lnTo>
                <a:lnTo>
                  <a:pt x="35725" y="23323"/>
                </a:lnTo>
                <a:lnTo>
                  <a:pt x="35246" y="27271"/>
                </a:lnTo>
                <a:lnTo>
                  <a:pt x="34159" y="35717"/>
                </a:lnTo>
                <a:lnTo>
                  <a:pt x="36953" y="39324"/>
                </a:lnTo>
                <a:lnTo>
                  <a:pt x="38038" y="39462"/>
                </a:lnTo>
                <a:lnTo>
                  <a:pt x="38160" y="14323"/>
                </a:lnTo>
                <a:lnTo>
                  <a:pt x="38157" y="11308"/>
                </a:lnTo>
                <a:lnTo>
                  <a:pt x="38031" y="5740"/>
                </a:lnTo>
                <a:close/>
              </a:path>
              <a:path w="52704" h="295275">
                <a:moveTo>
                  <a:pt x="38199" y="8427"/>
                </a:moveTo>
                <a:lnTo>
                  <a:pt x="38348" y="11499"/>
                </a:lnTo>
                <a:lnTo>
                  <a:pt x="41257" y="14408"/>
                </a:lnTo>
                <a:lnTo>
                  <a:pt x="49215" y="14408"/>
                </a:lnTo>
                <a:lnTo>
                  <a:pt x="44132" y="14323"/>
                </a:lnTo>
                <a:lnTo>
                  <a:pt x="39340" y="11898"/>
                </a:lnTo>
                <a:lnTo>
                  <a:pt x="38333" y="9192"/>
                </a:lnTo>
                <a:lnTo>
                  <a:pt x="38199" y="8427"/>
                </a:lnTo>
                <a:close/>
              </a:path>
              <a:path w="52704" h="295275">
                <a:moveTo>
                  <a:pt x="51288" y="12333"/>
                </a:moveTo>
                <a:lnTo>
                  <a:pt x="49215" y="14408"/>
                </a:lnTo>
                <a:lnTo>
                  <a:pt x="51097" y="14408"/>
                </a:lnTo>
                <a:lnTo>
                  <a:pt x="51288" y="12333"/>
                </a:lnTo>
                <a:close/>
              </a:path>
              <a:path w="52704" h="295275">
                <a:moveTo>
                  <a:pt x="52439" y="8427"/>
                </a:moveTo>
                <a:lnTo>
                  <a:pt x="38199" y="8427"/>
                </a:lnTo>
                <a:lnTo>
                  <a:pt x="38336" y="9198"/>
                </a:lnTo>
                <a:lnTo>
                  <a:pt x="39340" y="11898"/>
                </a:lnTo>
                <a:lnTo>
                  <a:pt x="44132" y="14323"/>
                </a:lnTo>
                <a:lnTo>
                  <a:pt x="50035" y="13103"/>
                </a:lnTo>
                <a:lnTo>
                  <a:pt x="51199" y="11158"/>
                </a:lnTo>
                <a:lnTo>
                  <a:pt x="51520" y="10654"/>
                </a:lnTo>
                <a:lnTo>
                  <a:pt x="51751" y="10113"/>
                </a:lnTo>
                <a:lnTo>
                  <a:pt x="52439" y="10113"/>
                </a:lnTo>
                <a:lnTo>
                  <a:pt x="52439" y="8427"/>
                </a:lnTo>
                <a:close/>
              </a:path>
              <a:path w="52704" h="295275">
                <a:moveTo>
                  <a:pt x="51751" y="10113"/>
                </a:moveTo>
                <a:lnTo>
                  <a:pt x="51520" y="10654"/>
                </a:lnTo>
                <a:lnTo>
                  <a:pt x="50746" y="11898"/>
                </a:lnTo>
                <a:lnTo>
                  <a:pt x="50035" y="13103"/>
                </a:lnTo>
                <a:lnTo>
                  <a:pt x="44132" y="14323"/>
                </a:lnTo>
                <a:lnTo>
                  <a:pt x="49300" y="14323"/>
                </a:lnTo>
                <a:lnTo>
                  <a:pt x="51288" y="12333"/>
                </a:lnTo>
                <a:lnTo>
                  <a:pt x="51338" y="11877"/>
                </a:lnTo>
                <a:lnTo>
                  <a:pt x="51668" y="10391"/>
                </a:lnTo>
                <a:lnTo>
                  <a:pt x="51751" y="10113"/>
                </a:lnTo>
                <a:close/>
              </a:path>
              <a:path w="52704" h="295275">
                <a:moveTo>
                  <a:pt x="52439" y="10113"/>
                </a:moveTo>
                <a:lnTo>
                  <a:pt x="51751" y="10113"/>
                </a:lnTo>
                <a:lnTo>
                  <a:pt x="51668" y="10391"/>
                </a:lnTo>
                <a:lnTo>
                  <a:pt x="51338" y="11877"/>
                </a:lnTo>
                <a:lnTo>
                  <a:pt x="51288" y="12333"/>
                </a:lnTo>
                <a:lnTo>
                  <a:pt x="52313" y="11308"/>
                </a:lnTo>
                <a:lnTo>
                  <a:pt x="52439" y="10113"/>
                </a:lnTo>
                <a:close/>
              </a:path>
              <a:path w="52704" h="295275">
                <a:moveTo>
                  <a:pt x="46339" y="83"/>
                </a:moveTo>
                <a:lnTo>
                  <a:pt x="40361" y="1315"/>
                </a:lnTo>
                <a:lnTo>
                  <a:pt x="39329" y="3022"/>
                </a:lnTo>
                <a:lnTo>
                  <a:pt x="38700" y="4009"/>
                </a:lnTo>
                <a:lnTo>
                  <a:pt x="38253" y="5022"/>
                </a:lnTo>
                <a:lnTo>
                  <a:pt x="38157" y="11308"/>
                </a:lnTo>
                <a:lnTo>
                  <a:pt x="38199" y="8427"/>
                </a:lnTo>
                <a:lnTo>
                  <a:pt x="52439" y="8427"/>
                </a:lnTo>
                <a:lnTo>
                  <a:pt x="52340" y="5740"/>
                </a:lnTo>
                <a:lnTo>
                  <a:pt x="52282" y="5448"/>
                </a:lnTo>
                <a:lnTo>
                  <a:pt x="51184" y="2533"/>
                </a:lnTo>
                <a:lnTo>
                  <a:pt x="46339" y="83"/>
                </a:lnTo>
                <a:close/>
              </a:path>
              <a:path w="52704" h="295275">
                <a:moveTo>
                  <a:pt x="49298" y="83"/>
                </a:moveTo>
                <a:lnTo>
                  <a:pt x="46339" y="83"/>
                </a:lnTo>
                <a:lnTo>
                  <a:pt x="51184" y="2533"/>
                </a:lnTo>
                <a:lnTo>
                  <a:pt x="52282" y="5448"/>
                </a:lnTo>
                <a:lnTo>
                  <a:pt x="52439" y="6241"/>
                </a:lnTo>
                <a:lnTo>
                  <a:pt x="52439" y="3224"/>
                </a:lnTo>
                <a:lnTo>
                  <a:pt x="49298" y="83"/>
                </a:lnTo>
                <a:close/>
              </a:path>
              <a:path w="52704" h="295275">
                <a:moveTo>
                  <a:pt x="49215" y="0"/>
                </a:moveTo>
                <a:lnTo>
                  <a:pt x="41257" y="0"/>
                </a:lnTo>
                <a:lnTo>
                  <a:pt x="38031" y="3224"/>
                </a:lnTo>
                <a:lnTo>
                  <a:pt x="38031" y="5740"/>
                </a:lnTo>
                <a:lnTo>
                  <a:pt x="38253" y="5022"/>
                </a:lnTo>
                <a:lnTo>
                  <a:pt x="38700" y="4009"/>
                </a:lnTo>
                <a:lnTo>
                  <a:pt x="39329" y="3022"/>
                </a:lnTo>
                <a:lnTo>
                  <a:pt x="40361" y="1315"/>
                </a:lnTo>
                <a:lnTo>
                  <a:pt x="46339" y="83"/>
                </a:lnTo>
                <a:lnTo>
                  <a:pt x="49298" y="83"/>
                </a:lnTo>
                <a:close/>
              </a:path>
            </a:pathLst>
          </a:custGeom>
          <a:solidFill>
            <a:srgbClr val="000000"/>
          </a:solidFill>
        </p:spPr>
        <p:txBody>
          <a:bodyPr wrap="square" lIns="0" tIns="0" rIns="0" bIns="0" rtlCol="0"/>
          <a:lstStyle/>
          <a:p>
            <a:endParaRPr/>
          </a:p>
        </p:txBody>
      </p:sp>
      <p:pic>
        <p:nvPicPr>
          <p:cNvPr id="150" name="object 150"/>
          <p:cNvPicPr/>
          <p:nvPr/>
        </p:nvPicPr>
        <p:blipFill>
          <a:blip r:embed="rId106" cstate="print"/>
          <a:stretch>
            <a:fillRect/>
          </a:stretch>
        </p:blipFill>
        <p:spPr>
          <a:xfrm>
            <a:off x="2670803" y="3315644"/>
            <a:ext cx="194837" cy="179882"/>
          </a:xfrm>
          <a:prstGeom prst="rect">
            <a:avLst/>
          </a:prstGeom>
        </p:spPr>
      </p:pic>
      <p:pic>
        <p:nvPicPr>
          <p:cNvPr id="151" name="object 151"/>
          <p:cNvPicPr/>
          <p:nvPr/>
        </p:nvPicPr>
        <p:blipFill>
          <a:blip r:embed="rId107" cstate="print"/>
          <a:stretch>
            <a:fillRect/>
          </a:stretch>
        </p:blipFill>
        <p:spPr>
          <a:xfrm>
            <a:off x="3166654" y="5068702"/>
            <a:ext cx="155888" cy="235994"/>
          </a:xfrm>
          <a:prstGeom prst="rect">
            <a:avLst/>
          </a:prstGeom>
        </p:spPr>
      </p:pic>
      <p:pic>
        <p:nvPicPr>
          <p:cNvPr id="152" name="object 152"/>
          <p:cNvPicPr/>
          <p:nvPr/>
        </p:nvPicPr>
        <p:blipFill>
          <a:blip r:embed="rId108" cstate="print"/>
          <a:stretch>
            <a:fillRect/>
          </a:stretch>
        </p:blipFill>
        <p:spPr>
          <a:xfrm>
            <a:off x="3127589" y="4647732"/>
            <a:ext cx="151939" cy="213465"/>
          </a:xfrm>
          <a:prstGeom prst="rect">
            <a:avLst/>
          </a:prstGeom>
        </p:spPr>
      </p:pic>
      <p:pic>
        <p:nvPicPr>
          <p:cNvPr id="153" name="object 153"/>
          <p:cNvPicPr/>
          <p:nvPr/>
        </p:nvPicPr>
        <p:blipFill>
          <a:blip r:embed="rId109" cstate="print"/>
          <a:stretch>
            <a:fillRect/>
          </a:stretch>
        </p:blipFill>
        <p:spPr>
          <a:xfrm>
            <a:off x="3152093" y="4302838"/>
            <a:ext cx="125309" cy="209648"/>
          </a:xfrm>
          <a:prstGeom prst="rect">
            <a:avLst/>
          </a:prstGeom>
        </p:spPr>
      </p:pic>
      <p:sp>
        <p:nvSpPr>
          <p:cNvPr id="154" name="object 154"/>
          <p:cNvSpPr/>
          <p:nvPr/>
        </p:nvSpPr>
        <p:spPr>
          <a:xfrm>
            <a:off x="3157988" y="5504487"/>
            <a:ext cx="40150" cy="222994"/>
          </a:xfrm>
          <a:custGeom>
            <a:avLst/>
            <a:gdLst/>
            <a:ahLst/>
            <a:cxnLst/>
            <a:rect l="l" t="t" r="r" b="b"/>
            <a:pathLst>
              <a:path w="46989" h="260984">
                <a:moveTo>
                  <a:pt x="0" y="254775"/>
                </a:moveTo>
                <a:lnTo>
                  <a:pt x="0" y="260402"/>
                </a:lnTo>
                <a:lnTo>
                  <a:pt x="14409" y="260402"/>
                </a:lnTo>
                <a:lnTo>
                  <a:pt x="14409" y="258000"/>
                </a:lnTo>
                <a:lnTo>
                  <a:pt x="3225" y="258000"/>
                </a:lnTo>
                <a:lnTo>
                  <a:pt x="0" y="254775"/>
                </a:lnTo>
                <a:close/>
              </a:path>
              <a:path w="46989" h="260984">
                <a:moveTo>
                  <a:pt x="11183" y="243592"/>
                </a:moveTo>
                <a:lnTo>
                  <a:pt x="3225" y="243592"/>
                </a:lnTo>
                <a:lnTo>
                  <a:pt x="2" y="246815"/>
                </a:lnTo>
                <a:lnTo>
                  <a:pt x="0" y="254775"/>
                </a:lnTo>
                <a:lnTo>
                  <a:pt x="3225" y="258000"/>
                </a:lnTo>
                <a:lnTo>
                  <a:pt x="11183" y="258000"/>
                </a:lnTo>
                <a:lnTo>
                  <a:pt x="14409" y="254775"/>
                </a:lnTo>
                <a:lnTo>
                  <a:pt x="14406" y="246815"/>
                </a:lnTo>
                <a:lnTo>
                  <a:pt x="11183" y="243592"/>
                </a:lnTo>
                <a:close/>
              </a:path>
              <a:path w="46989" h="260984">
                <a:moveTo>
                  <a:pt x="14409" y="254775"/>
                </a:moveTo>
                <a:lnTo>
                  <a:pt x="11183" y="258000"/>
                </a:lnTo>
                <a:lnTo>
                  <a:pt x="14409" y="258000"/>
                </a:lnTo>
                <a:lnTo>
                  <a:pt x="14409" y="254775"/>
                </a:lnTo>
                <a:close/>
              </a:path>
              <a:path w="46989" h="260984">
                <a:moveTo>
                  <a:pt x="14409" y="243592"/>
                </a:moveTo>
                <a:lnTo>
                  <a:pt x="11183" y="243592"/>
                </a:lnTo>
                <a:lnTo>
                  <a:pt x="14409" y="246818"/>
                </a:lnTo>
                <a:lnTo>
                  <a:pt x="14409" y="243592"/>
                </a:lnTo>
                <a:close/>
              </a:path>
              <a:path w="46989" h="260984">
                <a:moveTo>
                  <a:pt x="6224" y="179821"/>
                </a:moveTo>
                <a:lnTo>
                  <a:pt x="2832" y="182872"/>
                </a:lnTo>
                <a:lnTo>
                  <a:pt x="1727" y="202703"/>
                </a:lnTo>
                <a:lnTo>
                  <a:pt x="910" y="216815"/>
                </a:lnTo>
                <a:lnTo>
                  <a:pt x="452" y="225324"/>
                </a:lnTo>
                <a:lnTo>
                  <a:pt x="164" y="231602"/>
                </a:lnTo>
                <a:lnTo>
                  <a:pt x="2" y="236349"/>
                </a:lnTo>
                <a:lnTo>
                  <a:pt x="0" y="246817"/>
                </a:lnTo>
                <a:lnTo>
                  <a:pt x="119" y="241359"/>
                </a:lnTo>
                <a:lnTo>
                  <a:pt x="475" y="236349"/>
                </a:lnTo>
                <a:lnTo>
                  <a:pt x="1181" y="228787"/>
                </a:lnTo>
                <a:lnTo>
                  <a:pt x="3013" y="214171"/>
                </a:lnTo>
                <a:lnTo>
                  <a:pt x="4608" y="202281"/>
                </a:lnTo>
                <a:lnTo>
                  <a:pt x="5467" y="195313"/>
                </a:lnTo>
                <a:lnTo>
                  <a:pt x="7150" y="179871"/>
                </a:lnTo>
                <a:lnTo>
                  <a:pt x="6224" y="179821"/>
                </a:lnTo>
                <a:close/>
              </a:path>
              <a:path w="46989" h="260984">
                <a:moveTo>
                  <a:pt x="7150" y="179871"/>
                </a:moveTo>
                <a:lnTo>
                  <a:pt x="5391" y="196015"/>
                </a:lnTo>
                <a:lnTo>
                  <a:pt x="4555" y="202703"/>
                </a:lnTo>
                <a:lnTo>
                  <a:pt x="3013" y="214171"/>
                </a:lnTo>
                <a:lnTo>
                  <a:pt x="1181" y="228787"/>
                </a:lnTo>
                <a:lnTo>
                  <a:pt x="475" y="236349"/>
                </a:lnTo>
                <a:lnTo>
                  <a:pt x="119" y="241359"/>
                </a:lnTo>
                <a:lnTo>
                  <a:pt x="2" y="246815"/>
                </a:lnTo>
                <a:lnTo>
                  <a:pt x="3225" y="243592"/>
                </a:lnTo>
                <a:lnTo>
                  <a:pt x="14409" y="243592"/>
                </a:lnTo>
                <a:lnTo>
                  <a:pt x="16767" y="192192"/>
                </a:lnTo>
                <a:lnTo>
                  <a:pt x="17221" y="183634"/>
                </a:lnTo>
                <a:lnTo>
                  <a:pt x="14170" y="180243"/>
                </a:lnTo>
                <a:lnTo>
                  <a:pt x="7150" y="179871"/>
                </a:lnTo>
                <a:close/>
              </a:path>
              <a:path w="46989" h="260984">
                <a:moveTo>
                  <a:pt x="32322" y="23160"/>
                </a:moveTo>
                <a:lnTo>
                  <a:pt x="25213" y="75422"/>
                </a:lnTo>
                <a:lnTo>
                  <a:pt x="24234" y="80991"/>
                </a:lnTo>
                <a:lnTo>
                  <a:pt x="21085" y="100230"/>
                </a:lnTo>
                <a:lnTo>
                  <a:pt x="19969" y="106523"/>
                </a:lnTo>
                <a:lnTo>
                  <a:pt x="12678" y="144528"/>
                </a:lnTo>
                <a:lnTo>
                  <a:pt x="11426" y="151509"/>
                </a:lnTo>
                <a:lnTo>
                  <a:pt x="9761" y="161321"/>
                </a:lnTo>
                <a:lnTo>
                  <a:pt x="8666" y="168360"/>
                </a:lnTo>
                <a:lnTo>
                  <a:pt x="7377" y="177958"/>
                </a:lnTo>
                <a:lnTo>
                  <a:pt x="7150" y="179871"/>
                </a:lnTo>
                <a:lnTo>
                  <a:pt x="14170" y="180243"/>
                </a:lnTo>
                <a:lnTo>
                  <a:pt x="17221" y="183634"/>
                </a:lnTo>
                <a:lnTo>
                  <a:pt x="16158" y="202703"/>
                </a:lnTo>
                <a:lnTo>
                  <a:pt x="15339" y="216815"/>
                </a:lnTo>
                <a:lnTo>
                  <a:pt x="14876" y="225324"/>
                </a:lnTo>
                <a:lnTo>
                  <a:pt x="14580" y="231602"/>
                </a:lnTo>
                <a:lnTo>
                  <a:pt x="14416" y="236349"/>
                </a:lnTo>
                <a:lnTo>
                  <a:pt x="14409" y="244953"/>
                </a:lnTo>
                <a:lnTo>
                  <a:pt x="14508" y="242163"/>
                </a:lnTo>
                <a:lnTo>
                  <a:pt x="14803" y="237897"/>
                </a:lnTo>
                <a:lnTo>
                  <a:pt x="15506" y="230356"/>
                </a:lnTo>
                <a:lnTo>
                  <a:pt x="17302" y="216026"/>
                </a:lnTo>
                <a:lnTo>
                  <a:pt x="19138" y="202281"/>
                </a:lnTo>
                <a:lnTo>
                  <a:pt x="19704" y="197675"/>
                </a:lnTo>
                <a:lnTo>
                  <a:pt x="26160" y="150938"/>
                </a:lnTo>
                <a:lnTo>
                  <a:pt x="33514" y="112457"/>
                </a:lnTo>
                <a:lnTo>
                  <a:pt x="34138" y="109142"/>
                </a:lnTo>
                <a:lnTo>
                  <a:pt x="35853" y="99303"/>
                </a:lnTo>
                <a:lnTo>
                  <a:pt x="38439" y="83404"/>
                </a:lnTo>
                <a:lnTo>
                  <a:pt x="39386" y="78022"/>
                </a:lnTo>
                <a:lnTo>
                  <a:pt x="42599" y="61319"/>
                </a:lnTo>
                <a:lnTo>
                  <a:pt x="44450" y="49750"/>
                </a:lnTo>
                <a:lnTo>
                  <a:pt x="45340" y="43233"/>
                </a:lnTo>
                <a:lnTo>
                  <a:pt x="45748" y="39013"/>
                </a:lnTo>
                <a:lnTo>
                  <a:pt x="35548" y="39013"/>
                </a:lnTo>
                <a:lnTo>
                  <a:pt x="32322" y="35787"/>
                </a:lnTo>
                <a:lnTo>
                  <a:pt x="32322" y="23160"/>
                </a:lnTo>
                <a:close/>
              </a:path>
              <a:path w="46989" h="260984">
                <a:moveTo>
                  <a:pt x="32322" y="13585"/>
                </a:moveTo>
                <a:lnTo>
                  <a:pt x="32322" y="35787"/>
                </a:lnTo>
                <a:lnTo>
                  <a:pt x="35548" y="39013"/>
                </a:lnTo>
                <a:lnTo>
                  <a:pt x="43506" y="39013"/>
                </a:lnTo>
                <a:lnTo>
                  <a:pt x="45989" y="36529"/>
                </a:lnTo>
                <a:lnTo>
                  <a:pt x="46333" y="32974"/>
                </a:lnTo>
                <a:lnTo>
                  <a:pt x="46567" y="28837"/>
                </a:lnTo>
                <a:lnTo>
                  <a:pt x="46728" y="23374"/>
                </a:lnTo>
                <a:lnTo>
                  <a:pt x="46729" y="16810"/>
                </a:lnTo>
                <a:lnTo>
                  <a:pt x="35548" y="16810"/>
                </a:lnTo>
                <a:lnTo>
                  <a:pt x="32322" y="13585"/>
                </a:lnTo>
                <a:close/>
              </a:path>
              <a:path w="46989" h="260984">
                <a:moveTo>
                  <a:pt x="45989" y="36529"/>
                </a:moveTo>
                <a:lnTo>
                  <a:pt x="43506" y="39013"/>
                </a:lnTo>
                <a:lnTo>
                  <a:pt x="45748" y="39013"/>
                </a:lnTo>
                <a:lnTo>
                  <a:pt x="45989" y="36529"/>
                </a:lnTo>
                <a:close/>
              </a:path>
              <a:path w="46989" h="260984">
                <a:moveTo>
                  <a:pt x="46730" y="13585"/>
                </a:moveTo>
                <a:lnTo>
                  <a:pt x="46728" y="23374"/>
                </a:lnTo>
                <a:lnTo>
                  <a:pt x="46567" y="28837"/>
                </a:lnTo>
                <a:lnTo>
                  <a:pt x="46333" y="32974"/>
                </a:lnTo>
                <a:lnTo>
                  <a:pt x="45989" y="36529"/>
                </a:lnTo>
                <a:lnTo>
                  <a:pt x="46730" y="35787"/>
                </a:lnTo>
                <a:lnTo>
                  <a:pt x="46730" y="13585"/>
                </a:lnTo>
                <a:close/>
              </a:path>
              <a:path w="46989" h="260984">
                <a:moveTo>
                  <a:pt x="43506" y="2401"/>
                </a:moveTo>
                <a:lnTo>
                  <a:pt x="35548" y="2401"/>
                </a:lnTo>
                <a:lnTo>
                  <a:pt x="32322" y="5627"/>
                </a:lnTo>
                <a:lnTo>
                  <a:pt x="32323" y="13585"/>
                </a:lnTo>
                <a:lnTo>
                  <a:pt x="35548" y="16810"/>
                </a:lnTo>
                <a:lnTo>
                  <a:pt x="43506" y="16810"/>
                </a:lnTo>
                <a:lnTo>
                  <a:pt x="46730" y="13585"/>
                </a:lnTo>
                <a:lnTo>
                  <a:pt x="46730" y="5627"/>
                </a:lnTo>
                <a:lnTo>
                  <a:pt x="43506" y="2401"/>
                </a:lnTo>
                <a:close/>
              </a:path>
              <a:path w="46989" h="260984">
                <a:moveTo>
                  <a:pt x="46730" y="13585"/>
                </a:moveTo>
                <a:lnTo>
                  <a:pt x="43506" y="16810"/>
                </a:lnTo>
                <a:lnTo>
                  <a:pt x="46729" y="16810"/>
                </a:lnTo>
                <a:lnTo>
                  <a:pt x="46730" y="13585"/>
                </a:lnTo>
                <a:close/>
              </a:path>
              <a:path w="46989" h="260984">
                <a:moveTo>
                  <a:pt x="46730" y="0"/>
                </a:moveTo>
                <a:lnTo>
                  <a:pt x="32322" y="0"/>
                </a:lnTo>
                <a:lnTo>
                  <a:pt x="32322" y="5627"/>
                </a:lnTo>
                <a:lnTo>
                  <a:pt x="35548" y="2401"/>
                </a:lnTo>
                <a:lnTo>
                  <a:pt x="46730" y="2401"/>
                </a:lnTo>
                <a:lnTo>
                  <a:pt x="46730" y="0"/>
                </a:lnTo>
                <a:close/>
              </a:path>
              <a:path w="46989" h="260984">
                <a:moveTo>
                  <a:pt x="46730" y="2401"/>
                </a:moveTo>
                <a:lnTo>
                  <a:pt x="43506" y="2401"/>
                </a:lnTo>
                <a:lnTo>
                  <a:pt x="46730" y="5627"/>
                </a:lnTo>
                <a:lnTo>
                  <a:pt x="46730" y="2401"/>
                </a:lnTo>
                <a:close/>
              </a:path>
            </a:pathLst>
          </a:custGeom>
          <a:solidFill>
            <a:srgbClr val="000000"/>
          </a:solidFill>
        </p:spPr>
        <p:txBody>
          <a:bodyPr wrap="square" lIns="0" tIns="0" rIns="0" bIns="0" rtlCol="0"/>
          <a:lstStyle/>
          <a:p>
            <a:endParaRPr/>
          </a:p>
        </p:txBody>
      </p:sp>
      <p:pic>
        <p:nvPicPr>
          <p:cNvPr id="155" name="object 155"/>
          <p:cNvPicPr/>
          <p:nvPr/>
        </p:nvPicPr>
        <p:blipFill>
          <a:blip r:embed="rId110" cstate="print"/>
          <a:stretch>
            <a:fillRect/>
          </a:stretch>
        </p:blipFill>
        <p:spPr>
          <a:xfrm>
            <a:off x="2986007" y="3311254"/>
            <a:ext cx="157939" cy="211600"/>
          </a:xfrm>
          <a:prstGeom prst="rect">
            <a:avLst/>
          </a:prstGeom>
        </p:spPr>
      </p:pic>
      <p:pic>
        <p:nvPicPr>
          <p:cNvPr id="156" name="object 156"/>
          <p:cNvPicPr/>
          <p:nvPr/>
        </p:nvPicPr>
        <p:blipFill>
          <a:blip r:embed="rId111" cstate="print"/>
          <a:stretch>
            <a:fillRect/>
          </a:stretch>
        </p:blipFill>
        <p:spPr>
          <a:xfrm>
            <a:off x="3569461" y="4281289"/>
            <a:ext cx="115407" cy="187756"/>
          </a:xfrm>
          <a:prstGeom prst="rect">
            <a:avLst/>
          </a:prstGeom>
        </p:spPr>
      </p:pic>
      <p:pic>
        <p:nvPicPr>
          <p:cNvPr id="157" name="object 157"/>
          <p:cNvPicPr/>
          <p:nvPr/>
        </p:nvPicPr>
        <p:blipFill>
          <a:blip r:embed="rId112" cstate="print"/>
          <a:stretch>
            <a:fillRect/>
          </a:stretch>
        </p:blipFill>
        <p:spPr>
          <a:xfrm>
            <a:off x="3494203" y="4655837"/>
            <a:ext cx="176380" cy="216601"/>
          </a:xfrm>
          <a:prstGeom prst="rect">
            <a:avLst/>
          </a:prstGeom>
        </p:spPr>
      </p:pic>
      <p:sp>
        <p:nvSpPr>
          <p:cNvPr id="158" name="object 158"/>
          <p:cNvSpPr/>
          <p:nvPr/>
        </p:nvSpPr>
        <p:spPr>
          <a:xfrm>
            <a:off x="3478702" y="5093454"/>
            <a:ext cx="186642" cy="230589"/>
          </a:xfrm>
          <a:custGeom>
            <a:avLst/>
            <a:gdLst/>
            <a:ahLst/>
            <a:cxnLst/>
            <a:rect l="l" t="t" r="r" b="b"/>
            <a:pathLst>
              <a:path w="218439" h="269875">
                <a:moveTo>
                  <a:pt x="218351" y="180568"/>
                </a:moveTo>
                <a:lnTo>
                  <a:pt x="218287" y="177025"/>
                </a:lnTo>
                <a:lnTo>
                  <a:pt x="217639" y="174485"/>
                </a:lnTo>
                <a:lnTo>
                  <a:pt x="213207" y="170065"/>
                </a:lnTo>
                <a:lnTo>
                  <a:pt x="213093" y="169938"/>
                </a:lnTo>
                <a:lnTo>
                  <a:pt x="210413" y="169214"/>
                </a:lnTo>
                <a:lnTo>
                  <a:pt x="206959" y="169214"/>
                </a:lnTo>
                <a:lnTo>
                  <a:pt x="206959" y="183616"/>
                </a:lnTo>
                <a:lnTo>
                  <a:pt x="206159" y="183692"/>
                </a:lnTo>
                <a:lnTo>
                  <a:pt x="206844" y="183616"/>
                </a:lnTo>
                <a:lnTo>
                  <a:pt x="206959" y="169214"/>
                </a:lnTo>
                <a:lnTo>
                  <a:pt x="205854" y="169214"/>
                </a:lnTo>
                <a:lnTo>
                  <a:pt x="204812" y="169329"/>
                </a:lnTo>
                <a:lnTo>
                  <a:pt x="203936" y="169468"/>
                </a:lnTo>
                <a:lnTo>
                  <a:pt x="203936" y="180568"/>
                </a:lnTo>
                <a:lnTo>
                  <a:pt x="203936" y="180721"/>
                </a:lnTo>
                <a:lnTo>
                  <a:pt x="203835" y="182206"/>
                </a:lnTo>
                <a:lnTo>
                  <a:pt x="203936" y="180568"/>
                </a:lnTo>
                <a:lnTo>
                  <a:pt x="203936" y="169468"/>
                </a:lnTo>
                <a:lnTo>
                  <a:pt x="200380" y="169989"/>
                </a:lnTo>
                <a:lnTo>
                  <a:pt x="199656" y="170065"/>
                </a:lnTo>
                <a:lnTo>
                  <a:pt x="151218" y="169989"/>
                </a:lnTo>
                <a:lnTo>
                  <a:pt x="148005" y="169989"/>
                </a:lnTo>
                <a:lnTo>
                  <a:pt x="136512" y="170218"/>
                </a:lnTo>
                <a:lnTo>
                  <a:pt x="129946" y="170421"/>
                </a:lnTo>
                <a:lnTo>
                  <a:pt x="123850" y="170675"/>
                </a:lnTo>
                <a:lnTo>
                  <a:pt x="117754" y="171043"/>
                </a:lnTo>
                <a:lnTo>
                  <a:pt x="120307" y="166192"/>
                </a:lnTo>
                <a:lnTo>
                  <a:pt x="140614" y="130835"/>
                </a:lnTo>
                <a:lnTo>
                  <a:pt x="150787" y="114300"/>
                </a:lnTo>
                <a:lnTo>
                  <a:pt x="152704" y="111036"/>
                </a:lnTo>
                <a:lnTo>
                  <a:pt x="156019" y="105092"/>
                </a:lnTo>
                <a:lnTo>
                  <a:pt x="157568" y="102171"/>
                </a:lnTo>
                <a:lnTo>
                  <a:pt x="160731" y="96024"/>
                </a:lnTo>
                <a:lnTo>
                  <a:pt x="165722" y="86017"/>
                </a:lnTo>
                <a:lnTo>
                  <a:pt x="168211" y="81153"/>
                </a:lnTo>
                <a:lnTo>
                  <a:pt x="169138" y="79451"/>
                </a:lnTo>
                <a:lnTo>
                  <a:pt x="175653" y="67818"/>
                </a:lnTo>
                <a:lnTo>
                  <a:pt x="176936" y="65354"/>
                </a:lnTo>
                <a:lnTo>
                  <a:pt x="180949" y="54508"/>
                </a:lnTo>
                <a:lnTo>
                  <a:pt x="182486" y="47955"/>
                </a:lnTo>
                <a:lnTo>
                  <a:pt x="183832" y="36525"/>
                </a:lnTo>
                <a:lnTo>
                  <a:pt x="183769" y="32042"/>
                </a:lnTo>
                <a:lnTo>
                  <a:pt x="182803" y="18008"/>
                </a:lnTo>
                <a:lnTo>
                  <a:pt x="182448" y="15481"/>
                </a:lnTo>
                <a:lnTo>
                  <a:pt x="182029" y="14478"/>
                </a:lnTo>
                <a:lnTo>
                  <a:pt x="167271" y="0"/>
                </a:lnTo>
                <a:lnTo>
                  <a:pt x="159296" y="190"/>
                </a:lnTo>
                <a:lnTo>
                  <a:pt x="158483" y="152"/>
                </a:lnTo>
                <a:lnTo>
                  <a:pt x="156159" y="50"/>
                </a:lnTo>
                <a:lnTo>
                  <a:pt x="154305" y="50"/>
                </a:lnTo>
                <a:lnTo>
                  <a:pt x="146786" y="152"/>
                </a:lnTo>
                <a:lnTo>
                  <a:pt x="118198" y="76"/>
                </a:lnTo>
                <a:lnTo>
                  <a:pt x="111810" y="101"/>
                </a:lnTo>
                <a:lnTo>
                  <a:pt x="107937" y="203"/>
                </a:lnTo>
                <a:lnTo>
                  <a:pt x="92316" y="1003"/>
                </a:lnTo>
                <a:lnTo>
                  <a:pt x="75590" y="1638"/>
                </a:lnTo>
                <a:lnTo>
                  <a:pt x="72199" y="1739"/>
                </a:lnTo>
                <a:lnTo>
                  <a:pt x="65430" y="1854"/>
                </a:lnTo>
                <a:lnTo>
                  <a:pt x="51358" y="1790"/>
                </a:lnTo>
                <a:lnTo>
                  <a:pt x="29921" y="1790"/>
                </a:lnTo>
                <a:lnTo>
                  <a:pt x="29921" y="10210"/>
                </a:lnTo>
                <a:lnTo>
                  <a:pt x="26530" y="7620"/>
                </a:lnTo>
                <a:lnTo>
                  <a:pt x="29921" y="10210"/>
                </a:lnTo>
                <a:lnTo>
                  <a:pt x="29921" y="1790"/>
                </a:lnTo>
                <a:lnTo>
                  <a:pt x="17767" y="1790"/>
                </a:lnTo>
                <a:lnTo>
                  <a:pt x="17767" y="2489"/>
                </a:lnTo>
                <a:lnTo>
                  <a:pt x="15087" y="1854"/>
                </a:lnTo>
                <a:lnTo>
                  <a:pt x="17767" y="2489"/>
                </a:lnTo>
                <a:lnTo>
                  <a:pt x="17767" y="1790"/>
                </a:lnTo>
                <a:lnTo>
                  <a:pt x="3581" y="1790"/>
                </a:lnTo>
                <a:lnTo>
                  <a:pt x="3581" y="16192"/>
                </a:lnTo>
                <a:lnTo>
                  <a:pt x="9207" y="16192"/>
                </a:lnTo>
                <a:lnTo>
                  <a:pt x="12674" y="16192"/>
                </a:lnTo>
                <a:lnTo>
                  <a:pt x="15240" y="17513"/>
                </a:lnTo>
                <a:lnTo>
                  <a:pt x="17678" y="18999"/>
                </a:lnTo>
                <a:lnTo>
                  <a:pt x="18173" y="19354"/>
                </a:lnTo>
                <a:lnTo>
                  <a:pt x="21018" y="21564"/>
                </a:lnTo>
                <a:lnTo>
                  <a:pt x="21818" y="22148"/>
                </a:lnTo>
                <a:lnTo>
                  <a:pt x="24460" y="23749"/>
                </a:lnTo>
                <a:lnTo>
                  <a:pt x="25603" y="24345"/>
                </a:lnTo>
                <a:lnTo>
                  <a:pt x="30314" y="26619"/>
                </a:lnTo>
                <a:lnTo>
                  <a:pt x="33858" y="28435"/>
                </a:lnTo>
                <a:lnTo>
                  <a:pt x="38201" y="27038"/>
                </a:lnTo>
                <a:lnTo>
                  <a:pt x="41821" y="19951"/>
                </a:lnTo>
                <a:lnTo>
                  <a:pt x="40601" y="16205"/>
                </a:lnTo>
                <a:lnTo>
                  <a:pt x="62484" y="16256"/>
                </a:lnTo>
                <a:lnTo>
                  <a:pt x="65532" y="16256"/>
                </a:lnTo>
                <a:lnTo>
                  <a:pt x="72542" y="16141"/>
                </a:lnTo>
                <a:lnTo>
                  <a:pt x="76009" y="16052"/>
                </a:lnTo>
                <a:lnTo>
                  <a:pt x="93002" y="15392"/>
                </a:lnTo>
                <a:lnTo>
                  <a:pt x="106578" y="14668"/>
                </a:lnTo>
                <a:lnTo>
                  <a:pt x="108407" y="14605"/>
                </a:lnTo>
                <a:lnTo>
                  <a:pt x="112039" y="14516"/>
                </a:lnTo>
                <a:lnTo>
                  <a:pt x="120954" y="14516"/>
                </a:lnTo>
                <a:lnTo>
                  <a:pt x="127685" y="14566"/>
                </a:lnTo>
                <a:lnTo>
                  <a:pt x="147929" y="14554"/>
                </a:lnTo>
                <a:lnTo>
                  <a:pt x="151739" y="14503"/>
                </a:lnTo>
                <a:lnTo>
                  <a:pt x="154228" y="14465"/>
                </a:lnTo>
                <a:lnTo>
                  <a:pt x="155917" y="14465"/>
                </a:lnTo>
                <a:lnTo>
                  <a:pt x="159181" y="14605"/>
                </a:lnTo>
                <a:lnTo>
                  <a:pt x="164757" y="14478"/>
                </a:lnTo>
                <a:lnTo>
                  <a:pt x="165811" y="14566"/>
                </a:lnTo>
                <a:lnTo>
                  <a:pt x="169062" y="28435"/>
                </a:lnTo>
                <a:lnTo>
                  <a:pt x="169329" y="32042"/>
                </a:lnTo>
                <a:lnTo>
                  <a:pt x="169329" y="36525"/>
                </a:lnTo>
                <a:lnTo>
                  <a:pt x="168313" y="45161"/>
                </a:lnTo>
                <a:lnTo>
                  <a:pt x="167030" y="50609"/>
                </a:lnTo>
                <a:lnTo>
                  <a:pt x="163791" y="59347"/>
                </a:lnTo>
                <a:lnTo>
                  <a:pt x="162636" y="61556"/>
                </a:lnTo>
                <a:lnTo>
                  <a:pt x="156489" y="72555"/>
                </a:lnTo>
                <a:lnTo>
                  <a:pt x="155498" y="74371"/>
                </a:lnTo>
                <a:lnTo>
                  <a:pt x="152844" y="79552"/>
                </a:lnTo>
                <a:lnTo>
                  <a:pt x="147853" y="89535"/>
                </a:lnTo>
                <a:lnTo>
                  <a:pt x="144818" y="95465"/>
                </a:lnTo>
                <a:lnTo>
                  <a:pt x="143344" y="98234"/>
                </a:lnTo>
                <a:lnTo>
                  <a:pt x="140233" y="103822"/>
                </a:lnTo>
                <a:lnTo>
                  <a:pt x="138404" y="106934"/>
                </a:lnTo>
                <a:lnTo>
                  <a:pt x="128270" y="123393"/>
                </a:lnTo>
                <a:lnTo>
                  <a:pt x="120383" y="136766"/>
                </a:lnTo>
                <a:lnTo>
                  <a:pt x="100660" y="172605"/>
                </a:lnTo>
                <a:lnTo>
                  <a:pt x="95262" y="173139"/>
                </a:lnTo>
                <a:lnTo>
                  <a:pt x="92506" y="173393"/>
                </a:lnTo>
                <a:lnTo>
                  <a:pt x="87020" y="173799"/>
                </a:lnTo>
                <a:lnTo>
                  <a:pt x="46507" y="176123"/>
                </a:lnTo>
                <a:lnTo>
                  <a:pt x="42456" y="176403"/>
                </a:lnTo>
                <a:lnTo>
                  <a:pt x="33540" y="177355"/>
                </a:lnTo>
                <a:lnTo>
                  <a:pt x="30480" y="177761"/>
                </a:lnTo>
                <a:lnTo>
                  <a:pt x="18275" y="179565"/>
                </a:lnTo>
                <a:lnTo>
                  <a:pt x="17538" y="179616"/>
                </a:lnTo>
                <a:lnTo>
                  <a:pt x="15773" y="179679"/>
                </a:lnTo>
                <a:lnTo>
                  <a:pt x="15773" y="190512"/>
                </a:lnTo>
                <a:lnTo>
                  <a:pt x="15709" y="191249"/>
                </a:lnTo>
                <a:lnTo>
                  <a:pt x="15697" y="190119"/>
                </a:lnTo>
                <a:lnTo>
                  <a:pt x="15773" y="190512"/>
                </a:lnTo>
                <a:lnTo>
                  <a:pt x="15773" y="179679"/>
                </a:lnTo>
                <a:lnTo>
                  <a:pt x="13792" y="179730"/>
                </a:lnTo>
                <a:lnTo>
                  <a:pt x="13792" y="194144"/>
                </a:lnTo>
                <a:lnTo>
                  <a:pt x="12979" y="194195"/>
                </a:lnTo>
                <a:lnTo>
                  <a:pt x="13792" y="194144"/>
                </a:lnTo>
                <a:lnTo>
                  <a:pt x="13792" y="179730"/>
                </a:lnTo>
                <a:lnTo>
                  <a:pt x="0" y="188099"/>
                </a:lnTo>
                <a:lnTo>
                  <a:pt x="812" y="192430"/>
                </a:lnTo>
                <a:lnTo>
                  <a:pt x="3937" y="199732"/>
                </a:lnTo>
                <a:lnTo>
                  <a:pt x="4940" y="201028"/>
                </a:lnTo>
                <a:lnTo>
                  <a:pt x="7734" y="203847"/>
                </a:lnTo>
                <a:lnTo>
                  <a:pt x="7962" y="204101"/>
                </a:lnTo>
                <a:lnTo>
                  <a:pt x="8851" y="205371"/>
                </a:lnTo>
                <a:lnTo>
                  <a:pt x="9537" y="206540"/>
                </a:lnTo>
                <a:lnTo>
                  <a:pt x="12344" y="211594"/>
                </a:lnTo>
                <a:lnTo>
                  <a:pt x="14859" y="215887"/>
                </a:lnTo>
                <a:lnTo>
                  <a:pt x="19265" y="217043"/>
                </a:lnTo>
                <a:lnTo>
                  <a:pt x="26136" y="213029"/>
                </a:lnTo>
                <a:lnTo>
                  <a:pt x="27292" y="208610"/>
                </a:lnTo>
                <a:lnTo>
                  <a:pt x="25285" y="205181"/>
                </a:lnTo>
                <a:lnTo>
                  <a:pt x="23685" y="202349"/>
                </a:lnTo>
                <a:lnTo>
                  <a:pt x="18275" y="194005"/>
                </a:lnTo>
                <a:lnTo>
                  <a:pt x="19710" y="193916"/>
                </a:lnTo>
                <a:lnTo>
                  <a:pt x="82956" y="188480"/>
                </a:lnTo>
                <a:lnTo>
                  <a:pt x="87998" y="188175"/>
                </a:lnTo>
                <a:lnTo>
                  <a:pt x="92468" y="187845"/>
                </a:lnTo>
                <a:lnTo>
                  <a:pt x="87896" y="196126"/>
                </a:lnTo>
                <a:lnTo>
                  <a:pt x="86283" y="199110"/>
                </a:lnTo>
                <a:lnTo>
                  <a:pt x="82765" y="206032"/>
                </a:lnTo>
                <a:lnTo>
                  <a:pt x="82765" y="253707"/>
                </a:lnTo>
                <a:lnTo>
                  <a:pt x="82257" y="253123"/>
                </a:lnTo>
                <a:lnTo>
                  <a:pt x="82448" y="253339"/>
                </a:lnTo>
                <a:lnTo>
                  <a:pt x="82765" y="253707"/>
                </a:lnTo>
                <a:lnTo>
                  <a:pt x="82765" y="206032"/>
                </a:lnTo>
                <a:lnTo>
                  <a:pt x="68910" y="242074"/>
                </a:lnTo>
                <a:lnTo>
                  <a:pt x="68783" y="247967"/>
                </a:lnTo>
                <a:lnTo>
                  <a:pt x="68211" y="256120"/>
                </a:lnTo>
                <a:lnTo>
                  <a:pt x="68643" y="259473"/>
                </a:lnTo>
                <a:lnTo>
                  <a:pt x="75679" y="267449"/>
                </a:lnTo>
                <a:lnTo>
                  <a:pt x="85013" y="269367"/>
                </a:lnTo>
                <a:lnTo>
                  <a:pt x="96761" y="265823"/>
                </a:lnTo>
                <a:lnTo>
                  <a:pt x="99529" y="263067"/>
                </a:lnTo>
                <a:lnTo>
                  <a:pt x="106730" y="254165"/>
                </a:lnTo>
                <a:lnTo>
                  <a:pt x="108496" y="251968"/>
                </a:lnTo>
                <a:lnTo>
                  <a:pt x="109588" y="250685"/>
                </a:lnTo>
                <a:lnTo>
                  <a:pt x="113652" y="246634"/>
                </a:lnTo>
                <a:lnTo>
                  <a:pt x="113652" y="242074"/>
                </a:lnTo>
                <a:lnTo>
                  <a:pt x="108038" y="236435"/>
                </a:lnTo>
                <a:lnTo>
                  <a:pt x="103479" y="236435"/>
                </a:lnTo>
                <a:lnTo>
                  <a:pt x="98920" y="240982"/>
                </a:lnTo>
                <a:lnTo>
                  <a:pt x="97624" y="242493"/>
                </a:lnTo>
                <a:lnTo>
                  <a:pt x="90563" y="251244"/>
                </a:lnTo>
                <a:lnTo>
                  <a:pt x="88544" y="253250"/>
                </a:lnTo>
                <a:lnTo>
                  <a:pt x="85902" y="254050"/>
                </a:lnTo>
                <a:lnTo>
                  <a:pt x="82854" y="253428"/>
                </a:lnTo>
                <a:lnTo>
                  <a:pt x="82854" y="253123"/>
                </a:lnTo>
                <a:lnTo>
                  <a:pt x="83235" y="247967"/>
                </a:lnTo>
                <a:lnTo>
                  <a:pt x="83286" y="243459"/>
                </a:lnTo>
                <a:lnTo>
                  <a:pt x="99047" y="205828"/>
                </a:lnTo>
                <a:lnTo>
                  <a:pt x="109486" y="186753"/>
                </a:lnTo>
                <a:lnTo>
                  <a:pt x="109791" y="186169"/>
                </a:lnTo>
                <a:lnTo>
                  <a:pt x="114922" y="185648"/>
                </a:lnTo>
                <a:lnTo>
                  <a:pt x="126390" y="184912"/>
                </a:lnTo>
                <a:lnTo>
                  <a:pt x="133972" y="184658"/>
                </a:lnTo>
                <a:lnTo>
                  <a:pt x="148107" y="184391"/>
                </a:lnTo>
                <a:lnTo>
                  <a:pt x="151244" y="184391"/>
                </a:lnTo>
                <a:lnTo>
                  <a:pt x="163652" y="184467"/>
                </a:lnTo>
                <a:lnTo>
                  <a:pt x="200558" y="184467"/>
                </a:lnTo>
                <a:lnTo>
                  <a:pt x="201269" y="184391"/>
                </a:lnTo>
                <a:lnTo>
                  <a:pt x="201853" y="184327"/>
                </a:lnTo>
                <a:lnTo>
                  <a:pt x="203581" y="184073"/>
                </a:lnTo>
                <a:lnTo>
                  <a:pt x="203149" y="187223"/>
                </a:lnTo>
                <a:lnTo>
                  <a:pt x="203060" y="194144"/>
                </a:lnTo>
                <a:lnTo>
                  <a:pt x="206248" y="197319"/>
                </a:lnTo>
                <a:lnTo>
                  <a:pt x="214198" y="197319"/>
                </a:lnTo>
                <a:lnTo>
                  <a:pt x="217385" y="194144"/>
                </a:lnTo>
                <a:lnTo>
                  <a:pt x="217436" y="189268"/>
                </a:lnTo>
                <a:lnTo>
                  <a:pt x="218224" y="183400"/>
                </a:lnTo>
                <a:lnTo>
                  <a:pt x="218351" y="182206"/>
                </a:lnTo>
                <a:lnTo>
                  <a:pt x="218351" y="180568"/>
                </a:lnTo>
                <a:close/>
              </a:path>
            </a:pathLst>
          </a:custGeom>
          <a:solidFill>
            <a:srgbClr val="000000"/>
          </a:solidFill>
        </p:spPr>
        <p:txBody>
          <a:bodyPr wrap="square" lIns="0" tIns="0" rIns="0" bIns="0" rtlCol="0"/>
          <a:lstStyle/>
          <a:p>
            <a:endParaRPr/>
          </a:p>
        </p:txBody>
      </p:sp>
      <p:sp>
        <p:nvSpPr>
          <p:cNvPr id="159" name="object 159"/>
          <p:cNvSpPr/>
          <p:nvPr/>
        </p:nvSpPr>
        <p:spPr>
          <a:xfrm>
            <a:off x="3455768" y="5531603"/>
            <a:ext cx="200206" cy="227877"/>
          </a:xfrm>
          <a:custGeom>
            <a:avLst/>
            <a:gdLst/>
            <a:ahLst/>
            <a:cxnLst/>
            <a:rect l="l" t="t" r="r" b="b"/>
            <a:pathLst>
              <a:path w="234314" h="266700">
                <a:moveTo>
                  <a:pt x="31850" y="145378"/>
                </a:moveTo>
                <a:lnTo>
                  <a:pt x="28651" y="148590"/>
                </a:lnTo>
                <a:lnTo>
                  <a:pt x="15957" y="160020"/>
                </a:lnTo>
                <a:lnTo>
                  <a:pt x="12131" y="163830"/>
                </a:lnTo>
                <a:lnTo>
                  <a:pt x="6165" y="172720"/>
                </a:lnTo>
                <a:lnTo>
                  <a:pt x="3064" y="176530"/>
                </a:lnTo>
                <a:lnTo>
                  <a:pt x="1605" y="180340"/>
                </a:lnTo>
                <a:lnTo>
                  <a:pt x="46" y="185420"/>
                </a:lnTo>
                <a:lnTo>
                  <a:pt x="0" y="189230"/>
                </a:lnTo>
                <a:lnTo>
                  <a:pt x="217" y="193040"/>
                </a:lnTo>
                <a:lnTo>
                  <a:pt x="362" y="194310"/>
                </a:lnTo>
                <a:lnTo>
                  <a:pt x="438" y="207010"/>
                </a:lnTo>
                <a:lnTo>
                  <a:pt x="715" y="209550"/>
                </a:lnTo>
                <a:lnTo>
                  <a:pt x="1137" y="214630"/>
                </a:lnTo>
                <a:lnTo>
                  <a:pt x="1621" y="217170"/>
                </a:lnTo>
                <a:lnTo>
                  <a:pt x="3464" y="222250"/>
                </a:lnTo>
                <a:lnTo>
                  <a:pt x="4655" y="224790"/>
                </a:lnTo>
                <a:lnTo>
                  <a:pt x="8345" y="231140"/>
                </a:lnTo>
                <a:lnTo>
                  <a:pt x="11123" y="236220"/>
                </a:lnTo>
                <a:lnTo>
                  <a:pt x="13159" y="238760"/>
                </a:lnTo>
                <a:lnTo>
                  <a:pt x="18945" y="246380"/>
                </a:lnTo>
                <a:lnTo>
                  <a:pt x="21777" y="250190"/>
                </a:lnTo>
                <a:lnTo>
                  <a:pt x="28230" y="255270"/>
                </a:lnTo>
                <a:lnTo>
                  <a:pt x="31379" y="257810"/>
                </a:lnTo>
                <a:lnTo>
                  <a:pt x="38122" y="261620"/>
                </a:lnTo>
                <a:lnTo>
                  <a:pt x="40754" y="262890"/>
                </a:lnTo>
                <a:lnTo>
                  <a:pt x="43980" y="265430"/>
                </a:lnTo>
                <a:lnTo>
                  <a:pt x="46424" y="265430"/>
                </a:lnTo>
                <a:lnTo>
                  <a:pt x="51700" y="266700"/>
                </a:lnTo>
                <a:lnTo>
                  <a:pt x="80695" y="266700"/>
                </a:lnTo>
                <a:lnTo>
                  <a:pt x="85561" y="262890"/>
                </a:lnTo>
                <a:lnTo>
                  <a:pt x="86459" y="261620"/>
                </a:lnTo>
                <a:lnTo>
                  <a:pt x="87310" y="256540"/>
                </a:lnTo>
                <a:lnTo>
                  <a:pt x="72692" y="256540"/>
                </a:lnTo>
                <a:lnTo>
                  <a:pt x="72849" y="255270"/>
                </a:lnTo>
                <a:lnTo>
                  <a:pt x="72783" y="252730"/>
                </a:lnTo>
                <a:lnTo>
                  <a:pt x="51534" y="252730"/>
                </a:lnTo>
                <a:lnTo>
                  <a:pt x="50231" y="251460"/>
                </a:lnTo>
                <a:lnTo>
                  <a:pt x="44502" y="248920"/>
                </a:lnTo>
                <a:lnTo>
                  <a:pt x="39422" y="245110"/>
                </a:lnTo>
                <a:lnTo>
                  <a:pt x="36785" y="243840"/>
                </a:lnTo>
                <a:lnTo>
                  <a:pt x="19417" y="220980"/>
                </a:lnTo>
                <a:lnTo>
                  <a:pt x="17556" y="218440"/>
                </a:lnTo>
                <a:lnTo>
                  <a:pt x="14852" y="194310"/>
                </a:lnTo>
                <a:lnTo>
                  <a:pt x="14400" y="189230"/>
                </a:lnTo>
                <a:lnTo>
                  <a:pt x="14452" y="187960"/>
                </a:lnTo>
                <a:lnTo>
                  <a:pt x="15029" y="185420"/>
                </a:lnTo>
                <a:lnTo>
                  <a:pt x="15817" y="184150"/>
                </a:lnTo>
                <a:lnTo>
                  <a:pt x="17929" y="180340"/>
                </a:lnTo>
                <a:lnTo>
                  <a:pt x="23055" y="173990"/>
                </a:lnTo>
                <a:lnTo>
                  <a:pt x="26509" y="170180"/>
                </a:lnTo>
                <a:lnTo>
                  <a:pt x="36707" y="160288"/>
                </a:lnTo>
                <a:lnTo>
                  <a:pt x="33684" y="152400"/>
                </a:lnTo>
                <a:lnTo>
                  <a:pt x="31850" y="145378"/>
                </a:lnTo>
                <a:close/>
              </a:path>
              <a:path w="234314" h="266700">
                <a:moveTo>
                  <a:pt x="87334" y="252730"/>
                </a:moveTo>
                <a:lnTo>
                  <a:pt x="75756" y="252730"/>
                </a:lnTo>
                <a:lnTo>
                  <a:pt x="73454" y="254000"/>
                </a:lnTo>
                <a:lnTo>
                  <a:pt x="72948" y="255063"/>
                </a:lnTo>
                <a:lnTo>
                  <a:pt x="72962" y="255270"/>
                </a:lnTo>
                <a:lnTo>
                  <a:pt x="72692" y="256540"/>
                </a:lnTo>
                <a:lnTo>
                  <a:pt x="87310" y="256540"/>
                </a:lnTo>
                <a:lnTo>
                  <a:pt x="87523" y="255270"/>
                </a:lnTo>
                <a:lnTo>
                  <a:pt x="87334" y="252730"/>
                </a:lnTo>
                <a:close/>
              </a:path>
              <a:path w="234314" h="266700">
                <a:moveTo>
                  <a:pt x="48554" y="150547"/>
                </a:moveTo>
                <a:lnTo>
                  <a:pt x="44283" y="153670"/>
                </a:lnTo>
                <a:lnTo>
                  <a:pt x="38293" y="158750"/>
                </a:lnTo>
                <a:lnTo>
                  <a:pt x="36707" y="160288"/>
                </a:lnTo>
                <a:lnTo>
                  <a:pt x="42444" y="175260"/>
                </a:lnTo>
                <a:lnTo>
                  <a:pt x="45290" y="181610"/>
                </a:lnTo>
                <a:lnTo>
                  <a:pt x="51090" y="195580"/>
                </a:lnTo>
                <a:lnTo>
                  <a:pt x="53596" y="200660"/>
                </a:lnTo>
                <a:lnTo>
                  <a:pt x="57221" y="208280"/>
                </a:lnTo>
                <a:lnTo>
                  <a:pt x="58009" y="209550"/>
                </a:lnTo>
                <a:lnTo>
                  <a:pt x="62076" y="217170"/>
                </a:lnTo>
                <a:lnTo>
                  <a:pt x="64536" y="223520"/>
                </a:lnTo>
                <a:lnTo>
                  <a:pt x="65168" y="224790"/>
                </a:lnTo>
                <a:lnTo>
                  <a:pt x="66292" y="228600"/>
                </a:lnTo>
                <a:lnTo>
                  <a:pt x="68221" y="236220"/>
                </a:lnTo>
                <a:lnTo>
                  <a:pt x="69094" y="238760"/>
                </a:lnTo>
                <a:lnTo>
                  <a:pt x="71493" y="245110"/>
                </a:lnTo>
                <a:lnTo>
                  <a:pt x="71791" y="245110"/>
                </a:lnTo>
                <a:lnTo>
                  <a:pt x="72604" y="250190"/>
                </a:lnTo>
                <a:lnTo>
                  <a:pt x="72948" y="255063"/>
                </a:lnTo>
                <a:lnTo>
                  <a:pt x="73454" y="254000"/>
                </a:lnTo>
                <a:lnTo>
                  <a:pt x="75756" y="252730"/>
                </a:lnTo>
                <a:lnTo>
                  <a:pt x="87334" y="252730"/>
                </a:lnTo>
                <a:lnTo>
                  <a:pt x="87050" y="248920"/>
                </a:lnTo>
                <a:lnTo>
                  <a:pt x="85745" y="241300"/>
                </a:lnTo>
                <a:lnTo>
                  <a:pt x="84232" y="237490"/>
                </a:lnTo>
                <a:lnTo>
                  <a:pt x="82962" y="233680"/>
                </a:lnTo>
                <a:lnTo>
                  <a:pt x="82241" y="232410"/>
                </a:lnTo>
                <a:lnTo>
                  <a:pt x="80126" y="224790"/>
                </a:lnTo>
                <a:lnTo>
                  <a:pt x="78851" y="220980"/>
                </a:lnTo>
                <a:lnTo>
                  <a:pt x="78088" y="218440"/>
                </a:lnTo>
                <a:lnTo>
                  <a:pt x="76196" y="213360"/>
                </a:lnTo>
                <a:lnTo>
                  <a:pt x="75031" y="210820"/>
                </a:lnTo>
                <a:lnTo>
                  <a:pt x="70112" y="201930"/>
                </a:lnTo>
                <a:lnTo>
                  <a:pt x="66673" y="194310"/>
                </a:lnTo>
                <a:lnTo>
                  <a:pt x="64237" y="189230"/>
                </a:lnTo>
                <a:lnTo>
                  <a:pt x="58582" y="176530"/>
                </a:lnTo>
                <a:lnTo>
                  <a:pt x="55810" y="170180"/>
                </a:lnTo>
                <a:lnTo>
                  <a:pt x="51920" y="160020"/>
                </a:lnTo>
                <a:lnTo>
                  <a:pt x="48554" y="150547"/>
                </a:lnTo>
                <a:close/>
              </a:path>
              <a:path w="234314" h="266700">
                <a:moveTo>
                  <a:pt x="44063" y="135460"/>
                </a:moveTo>
                <a:lnTo>
                  <a:pt x="42240" y="137160"/>
                </a:lnTo>
                <a:lnTo>
                  <a:pt x="34977" y="142240"/>
                </a:lnTo>
                <a:lnTo>
                  <a:pt x="31850" y="145378"/>
                </a:lnTo>
                <a:lnTo>
                  <a:pt x="33684" y="152400"/>
                </a:lnTo>
                <a:lnTo>
                  <a:pt x="36707" y="160288"/>
                </a:lnTo>
                <a:lnTo>
                  <a:pt x="38293" y="158750"/>
                </a:lnTo>
                <a:lnTo>
                  <a:pt x="44283" y="153670"/>
                </a:lnTo>
                <a:lnTo>
                  <a:pt x="48554" y="150547"/>
                </a:lnTo>
                <a:lnTo>
                  <a:pt x="47407" y="147320"/>
                </a:lnTo>
                <a:lnTo>
                  <a:pt x="44141" y="135890"/>
                </a:lnTo>
                <a:lnTo>
                  <a:pt x="44063" y="135460"/>
                </a:lnTo>
                <a:close/>
              </a:path>
              <a:path w="234314" h="266700">
                <a:moveTo>
                  <a:pt x="215162" y="18848"/>
                </a:moveTo>
                <a:lnTo>
                  <a:pt x="211569" y="21590"/>
                </a:lnTo>
                <a:lnTo>
                  <a:pt x="200992" y="29210"/>
                </a:lnTo>
                <a:lnTo>
                  <a:pt x="176442" y="45720"/>
                </a:lnTo>
                <a:lnTo>
                  <a:pt x="164435" y="53340"/>
                </a:lnTo>
                <a:lnTo>
                  <a:pt x="156255" y="59690"/>
                </a:lnTo>
                <a:lnTo>
                  <a:pt x="151729" y="62230"/>
                </a:lnTo>
                <a:lnTo>
                  <a:pt x="149225" y="63500"/>
                </a:lnTo>
                <a:lnTo>
                  <a:pt x="146085" y="66040"/>
                </a:lnTo>
                <a:lnTo>
                  <a:pt x="146420" y="66040"/>
                </a:lnTo>
                <a:lnTo>
                  <a:pt x="136469" y="72390"/>
                </a:lnTo>
                <a:lnTo>
                  <a:pt x="130826" y="76200"/>
                </a:lnTo>
                <a:lnTo>
                  <a:pt x="128333" y="77470"/>
                </a:lnTo>
                <a:lnTo>
                  <a:pt x="121640" y="81280"/>
                </a:lnTo>
                <a:lnTo>
                  <a:pt x="118395" y="83820"/>
                </a:lnTo>
                <a:lnTo>
                  <a:pt x="102081" y="95250"/>
                </a:lnTo>
                <a:lnTo>
                  <a:pt x="99094" y="97790"/>
                </a:lnTo>
                <a:lnTo>
                  <a:pt x="93425" y="101600"/>
                </a:lnTo>
                <a:lnTo>
                  <a:pt x="90470" y="104140"/>
                </a:lnTo>
                <a:lnTo>
                  <a:pt x="74049" y="114300"/>
                </a:lnTo>
                <a:lnTo>
                  <a:pt x="70610" y="116840"/>
                </a:lnTo>
                <a:lnTo>
                  <a:pt x="67294" y="118110"/>
                </a:lnTo>
                <a:lnTo>
                  <a:pt x="60128" y="123190"/>
                </a:lnTo>
                <a:lnTo>
                  <a:pt x="53622" y="128270"/>
                </a:lnTo>
                <a:lnTo>
                  <a:pt x="47688" y="132080"/>
                </a:lnTo>
                <a:lnTo>
                  <a:pt x="44063" y="135460"/>
                </a:lnTo>
                <a:lnTo>
                  <a:pt x="44141" y="135890"/>
                </a:lnTo>
                <a:lnTo>
                  <a:pt x="47407" y="147320"/>
                </a:lnTo>
                <a:lnTo>
                  <a:pt x="48554" y="150547"/>
                </a:lnTo>
                <a:lnTo>
                  <a:pt x="56443" y="144780"/>
                </a:lnTo>
                <a:lnTo>
                  <a:pt x="62172" y="139700"/>
                </a:lnTo>
                <a:lnTo>
                  <a:pt x="68484" y="135890"/>
                </a:lnTo>
                <a:lnTo>
                  <a:pt x="75460" y="130810"/>
                </a:lnTo>
                <a:lnTo>
                  <a:pt x="78595" y="128270"/>
                </a:lnTo>
                <a:lnTo>
                  <a:pt x="81898" y="125730"/>
                </a:lnTo>
                <a:lnTo>
                  <a:pt x="98299" y="115570"/>
                </a:lnTo>
                <a:lnTo>
                  <a:pt x="101366" y="114300"/>
                </a:lnTo>
                <a:lnTo>
                  <a:pt x="107301" y="109220"/>
                </a:lnTo>
                <a:lnTo>
                  <a:pt x="110392" y="107950"/>
                </a:lnTo>
                <a:lnTo>
                  <a:pt x="126710" y="95250"/>
                </a:lnTo>
                <a:lnTo>
                  <a:pt x="129875" y="93980"/>
                </a:lnTo>
                <a:lnTo>
                  <a:pt x="136281" y="88900"/>
                </a:lnTo>
                <a:lnTo>
                  <a:pt x="138680" y="87630"/>
                </a:lnTo>
                <a:lnTo>
                  <a:pt x="144172" y="83820"/>
                </a:lnTo>
                <a:lnTo>
                  <a:pt x="154068" y="77470"/>
                </a:lnTo>
                <a:lnTo>
                  <a:pt x="155388" y="77470"/>
                </a:lnTo>
                <a:lnTo>
                  <a:pt x="156997" y="76200"/>
                </a:lnTo>
                <a:lnTo>
                  <a:pt x="159581" y="74930"/>
                </a:lnTo>
                <a:lnTo>
                  <a:pt x="164260" y="71120"/>
                </a:lnTo>
                <a:lnTo>
                  <a:pt x="172587" y="66040"/>
                </a:lnTo>
                <a:lnTo>
                  <a:pt x="190822" y="53340"/>
                </a:lnTo>
                <a:lnTo>
                  <a:pt x="209698" y="40640"/>
                </a:lnTo>
                <a:lnTo>
                  <a:pt x="215864" y="36830"/>
                </a:lnTo>
                <a:lnTo>
                  <a:pt x="215230" y="36830"/>
                </a:lnTo>
                <a:lnTo>
                  <a:pt x="218113" y="34290"/>
                </a:lnTo>
                <a:lnTo>
                  <a:pt x="220117" y="33020"/>
                </a:lnTo>
                <a:lnTo>
                  <a:pt x="226386" y="27940"/>
                </a:lnTo>
                <a:lnTo>
                  <a:pt x="228089" y="26670"/>
                </a:lnTo>
                <a:lnTo>
                  <a:pt x="231593" y="22860"/>
                </a:lnTo>
                <a:lnTo>
                  <a:pt x="232395" y="21590"/>
                </a:lnTo>
                <a:lnTo>
                  <a:pt x="222343" y="21590"/>
                </a:lnTo>
                <a:lnTo>
                  <a:pt x="222236" y="21147"/>
                </a:lnTo>
                <a:lnTo>
                  <a:pt x="221775" y="20320"/>
                </a:lnTo>
                <a:lnTo>
                  <a:pt x="219944" y="20320"/>
                </a:lnTo>
                <a:lnTo>
                  <a:pt x="216200" y="19050"/>
                </a:lnTo>
                <a:lnTo>
                  <a:pt x="215162" y="18848"/>
                </a:lnTo>
                <a:close/>
              </a:path>
              <a:path w="234314" h="266700">
                <a:moveTo>
                  <a:pt x="82948" y="7620"/>
                </a:moveTo>
                <a:lnTo>
                  <a:pt x="75595" y="7620"/>
                </a:lnTo>
                <a:lnTo>
                  <a:pt x="68492" y="10160"/>
                </a:lnTo>
                <a:lnTo>
                  <a:pt x="37053" y="41910"/>
                </a:lnTo>
                <a:lnTo>
                  <a:pt x="27746" y="83820"/>
                </a:lnTo>
                <a:lnTo>
                  <a:pt x="27667" y="93980"/>
                </a:lnTo>
                <a:lnTo>
                  <a:pt x="27734" y="104140"/>
                </a:lnTo>
                <a:lnTo>
                  <a:pt x="27591" y="109220"/>
                </a:lnTo>
                <a:lnTo>
                  <a:pt x="31850" y="145378"/>
                </a:lnTo>
                <a:lnTo>
                  <a:pt x="34977" y="142240"/>
                </a:lnTo>
                <a:lnTo>
                  <a:pt x="42240" y="137160"/>
                </a:lnTo>
                <a:lnTo>
                  <a:pt x="44063" y="135460"/>
                </a:lnTo>
                <a:lnTo>
                  <a:pt x="42757" y="128270"/>
                </a:lnTo>
                <a:lnTo>
                  <a:pt x="41988" y="120650"/>
                </a:lnTo>
                <a:lnTo>
                  <a:pt x="41871" y="115570"/>
                </a:lnTo>
                <a:lnTo>
                  <a:pt x="41860" y="114300"/>
                </a:lnTo>
                <a:lnTo>
                  <a:pt x="42058" y="107950"/>
                </a:lnTo>
                <a:lnTo>
                  <a:pt x="42081" y="86360"/>
                </a:lnTo>
                <a:lnTo>
                  <a:pt x="49801" y="48260"/>
                </a:lnTo>
                <a:lnTo>
                  <a:pt x="62275" y="32821"/>
                </a:lnTo>
                <a:lnTo>
                  <a:pt x="65120" y="29210"/>
                </a:lnTo>
                <a:lnTo>
                  <a:pt x="71763" y="25400"/>
                </a:lnTo>
                <a:lnTo>
                  <a:pt x="74490" y="22860"/>
                </a:lnTo>
                <a:lnTo>
                  <a:pt x="133750" y="22860"/>
                </a:lnTo>
                <a:lnTo>
                  <a:pt x="128629" y="17780"/>
                </a:lnTo>
                <a:lnTo>
                  <a:pt x="125740" y="15240"/>
                </a:lnTo>
                <a:lnTo>
                  <a:pt x="112792" y="15240"/>
                </a:lnTo>
                <a:lnTo>
                  <a:pt x="85987" y="13970"/>
                </a:lnTo>
                <a:lnTo>
                  <a:pt x="82845" y="11430"/>
                </a:lnTo>
                <a:lnTo>
                  <a:pt x="82948" y="7620"/>
                </a:lnTo>
                <a:close/>
              </a:path>
              <a:path w="234314" h="266700">
                <a:moveTo>
                  <a:pt x="155388" y="77470"/>
                </a:moveTo>
                <a:lnTo>
                  <a:pt x="154068" y="77470"/>
                </a:lnTo>
                <a:lnTo>
                  <a:pt x="153779" y="78740"/>
                </a:lnTo>
                <a:lnTo>
                  <a:pt x="155388" y="77470"/>
                </a:lnTo>
                <a:close/>
              </a:path>
              <a:path w="234314" h="266700">
                <a:moveTo>
                  <a:pt x="137055" y="31750"/>
                </a:moveTo>
                <a:lnTo>
                  <a:pt x="122608" y="31750"/>
                </a:lnTo>
                <a:lnTo>
                  <a:pt x="122673" y="32821"/>
                </a:lnTo>
                <a:lnTo>
                  <a:pt x="122741" y="33020"/>
                </a:lnTo>
                <a:lnTo>
                  <a:pt x="122763" y="34290"/>
                </a:lnTo>
                <a:lnTo>
                  <a:pt x="123668" y="39370"/>
                </a:lnTo>
                <a:lnTo>
                  <a:pt x="127449" y="41910"/>
                </a:lnTo>
                <a:lnTo>
                  <a:pt x="135261" y="39370"/>
                </a:lnTo>
                <a:lnTo>
                  <a:pt x="137814" y="35560"/>
                </a:lnTo>
                <a:lnTo>
                  <a:pt x="137055" y="31750"/>
                </a:lnTo>
                <a:close/>
              </a:path>
              <a:path w="234314" h="266700">
                <a:moveTo>
                  <a:pt x="122634" y="32821"/>
                </a:moveTo>
                <a:lnTo>
                  <a:pt x="122638" y="33020"/>
                </a:lnTo>
                <a:lnTo>
                  <a:pt x="122634" y="32821"/>
                </a:lnTo>
                <a:close/>
              </a:path>
              <a:path w="234314" h="266700">
                <a:moveTo>
                  <a:pt x="133750" y="22860"/>
                </a:moveTo>
                <a:lnTo>
                  <a:pt x="112716" y="22860"/>
                </a:lnTo>
                <a:lnTo>
                  <a:pt x="113665" y="24130"/>
                </a:lnTo>
                <a:lnTo>
                  <a:pt x="118149" y="26670"/>
                </a:lnTo>
                <a:lnTo>
                  <a:pt x="122052" y="31750"/>
                </a:lnTo>
                <a:lnTo>
                  <a:pt x="122634" y="32821"/>
                </a:lnTo>
                <a:lnTo>
                  <a:pt x="122608" y="31750"/>
                </a:lnTo>
                <a:lnTo>
                  <a:pt x="137055" y="31750"/>
                </a:lnTo>
                <a:lnTo>
                  <a:pt x="136851" y="29210"/>
                </a:lnTo>
                <a:lnTo>
                  <a:pt x="136579" y="27940"/>
                </a:lnTo>
                <a:lnTo>
                  <a:pt x="133750" y="22860"/>
                </a:lnTo>
                <a:close/>
              </a:path>
              <a:path w="234314" h="266700">
                <a:moveTo>
                  <a:pt x="234017" y="13970"/>
                </a:moveTo>
                <a:lnTo>
                  <a:pt x="219925" y="13970"/>
                </a:lnTo>
                <a:lnTo>
                  <a:pt x="219588" y="15240"/>
                </a:lnTo>
                <a:lnTo>
                  <a:pt x="219844" y="17780"/>
                </a:lnTo>
                <a:lnTo>
                  <a:pt x="220346" y="19050"/>
                </a:lnTo>
                <a:lnTo>
                  <a:pt x="222036" y="20320"/>
                </a:lnTo>
                <a:lnTo>
                  <a:pt x="222236" y="21147"/>
                </a:lnTo>
                <a:lnTo>
                  <a:pt x="222483" y="21590"/>
                </a:lnTo>
                <a:lnTo>
                  <a:pt x="232395" y="21590"/>
                </a:lnTo>
                <a:lnTo>
                  <a:pt x="233197" y="20320"/>
                </a:lnTo>
                <a:lnTo>
                  <a:pt x="233743" y="17780"/>
                </a:lnTo>
                <a:lnTo>
                  <a:pt x="234209" y="16510"/>
                </a:lnTo>
                <a:lnTo>
                  <a:pt x="234017" y="13970"/>
                </a:lnTo>
                <a:close/>
              </a:path>
              <a:path w="234314" h="266700">
                <a:moveTo>
                  <a:pt x="219925" y="13970"/>
                </a:moveTo>
                <a:lnTo>
                  <a:pt x="219255" y="15240"/>
                </a:lnTo>
                <a:lnTo>
                  <a:pt x="217885" y="16510"/>
                </a:lnTo>
                <a:lnTo>
                  <a:pt x="216562" y="17780"/>
                </a:lnTo>
                <a:lnTo>
                  <a:pt x="215162" y="18848"/>
                </a:lnTo>
                <a:lnTo>
                  <a:pt x="216200" y="19050"/>
                </a:lnTo>
                <a:lnTo>
                  <a:pt x="219944" y="20320"/>
                </a:lnTo>
                <a:lnTo>
                  <a:pt x="221775" y="20320"/>
                </a:lnTo>
                <a:lnTo>
                  <a:pt x="222236" y="21147"/>
                </a:lnTo>
                <a:lnTo>
                  <a:pt x="222036" y="20320"/>
                </a:lnTo>
                <a:lnTo>
                  <a:pt x="220346" y="19050"/>
                </a:lnTo>
                <a:lnTo>
                  <a:pt x="219844" y="17780"/>
                </a:lnTo>
                <a:lnTo>
                  <a:pt x="219588" y="15240"/>
                </a:lnTo>
                <a:lnTo>
                  <a:pt x="219925" y="13970"/>
                </a:lnTo>
                <a:close/>
              </a:path>
              <a:path w="234314" h="266700">
                <a:moveTo>
                  <a:pt x="229207" y="7620"/>
                </a:moveTo>
                <a:lnTo>
                  <a:pt x="111916" y="7620"/>
                </a:lnTo>
                <a:lnTo>
                  <a:pt x="113634" y="8890"/>
                </a:lnTo>
                <a:lnTo>
                  <a:pt x="119028" y="10160"/>
                </a:lnTo>
                <a:lnTo>
                  <a:pt x="121406" y="11430"/>
                </a:lnTo>
                <a:lnTo>
                  <a:pt x="125740" y="15240"/>
                </a:lnTo>
                <a:lnTo>
                  <a:pt x="180044" y="15240"/>
                </a:lnTo>
                <a:lnTo>
                  <a:pt x="198470" y="16510"/>
                </a:lnTo>
                <a:lnTo>
                  <a:pt x="202142" y="17780"/>
                </a:lnTo>
                <a:lnTo>
                  <a:pt x="209656" y="17780"/>
                </a:lnTo>
                <a:lnTo>
                  <a:pt x="215162" y="18848"/>
                </a:lnTo>
                <a:lnTo>
                  <a:pt x="216562" y="17780"/>
                </a:lnTo>
                <a:lnTo>
                  <a:pt x="217885" y="16510"/>
                </a:lnTo>
                <a:lnTo>
                  <a:pt x="219255" y="15240"/>
                </a:lnTo>
                <a:lnTo>
                  <a:pt x="219880" y="13970"/>
                </a:lnTo>
                <a:lnTo>
                  <a:pt x="234017" y="13970"/>
                </a:lnTo>
                <a:lnTo>
                  <a:pt x="233921" y="12700"/>
                </a:lnTo>
                <a:lnTo>
                  <a:pt x="233356" y="11430"/>
                </a:lnTo>
                <a:lnTo>
                  <a:pt x="230712" y="8890"/>
                </a:lnTo>
                <a:lnTo>
                  <a:pt x="229207" y="7620"/>
                </a:lnTo>
                <a:close/>
              </a:path>
              <a:path w="234314" h="266700">
                <a:moveTo>
                  <a:pt x="86360" y="0"/>
                </a:moveTo>
                <a:lnTo>
                  <a:pt x="83051" y="3810"/>
                </a:lnTo>
                <a:lnTo>
                  <a:pt x="82845" y="11430"/>
                </a:lnTo>
                <a:lnTo>
                  <a:pt x="85987" y="13970"/>
                </a:lnTo>
                <a:lnTo>
                  <a:pt x="112792" y="15240"/>
                </a:lnTo>
                <a:lnTo>
                  <a:pt x="125740" y="15240"/>
                </a:lnTo>
                <a:lnTo>
                  <a:pt x="121406" y="11430"/>
                </a:lnTo>
                <a:lnTo>
                  <a:pt x="119028" y="10160"/>
                </a:lnTo>
                <a:lnTo>
                  <a:pt x="113634" y="8890"/>
                </a:lnTo>
                <a:lnTo>
                  <a:pt x="111916" y="7620"/>
                </a:lnTo>
                <a:lnTo>
                  <a:pt x="229207" y="7620"/>
                </a:lnTo>
                <a:lnTo>
                  <a:pt x="223429" y="6350"/>
                </a:lnTo>
                <a:lnTo>
                  <a:pt x="219266" y="5080"/>
                </a:lnTo>
                <a:lnTo>
                  <a:pt x="212048" y="3810"/>
                </a:lnTo>
                <a:lnTo>
                  <a:pt x="209350" y="3810"/>
                </a:lnTo>
                <a:lnTo>
                  <a:pt x="202246" y="2540"/>
                </a:lnTo>
                <a:lnTo>
                  <a:pt x="199659" y="2540"/>
                </a:lnTo>
                <a:lnTo>
                  <a:pt x="180848" y="1270"/>
                </a:lnTo>
                <a:lnTo>
                  <a:pt x="113088" y="1270"/>
                </a:lnTo>
                <a:lnTo>
                  <a:pt x="86360" y="0"/>
                </a:lnTo>
                <a:close/>
              </a:path>
            </a:pathLst>
          </a:custGeom>
          <a:solidFill>
            <a:srgbClr val="000000"/>
          </a:solidFill>
        </p:spPr>
        <p:txBody>
          <a:bodyPr wrap="square" lIns="0" tIns="0" rIns="0" bIns="0" rtlCol="0"/>
          <a:lstStyle/>
          <a:p>
            <a:endParaRPr/>
          </a:p>
        </p:txBody>
      </p:sp>
      <p:pic>
        <p:nvPicPr>
          <p:cNvPr id="160" name="object 160"/>
          <p:cNvPicPr/>
          <p:nvPr/>
        </p:nvPicPr>
        <p:blipFill>
          <a:blip r:embed="rId113" cstate="print"/>
          <a:stretch>
            <a:fillRect/>
          </a:stretch>
        </p:blipFill>
        <p:spPr>
          <a:xfrm>
            <a:off x="3298548" y="3285783"/>
            <a:ext cx="235523" cy="241983"/>
          </a:xfrm>
          <a:prstGeom prst="rect">
            <a:avLst/>
          </a:prstGeom>
        </p:spPr>
      </p:pic>
      <p:sp>
        <p:nvSpPr>
          <p:cNvPr id="161" name="object 161"/>
          <p:cNvSpPr/>
          <p:nvPr/>
        </p:nvSpPr>
        <p:spPr>
          <a:xfrm>
            <a:off x="3970452" y="4267805"/>
            <a:ext cx="32554" cy="176333"/>
          </a:xfrm>
          <a:custGeom>
            <a:avLst/>
            <a:gdLst/>
            <a:ahLst/>
            <a:cxnLst/>
            <a:rect l="l" t="t" r="r" b="b"/>
            <a:pathLst>
              <a:path w="38100" h="206375">
                <a:moveTo>
                  <a:pt x="23205" y="13583"/>
                </a:moveTo>
                <a:lnTo>
                  <a:pt x="17046" y="63372"/>
                </a:lnTo>
                <a:lnTo>
                  <a:pt x="15727" y="69378"/>
                </a:lnTo>
                <a:lnTo>
                  <a:pt x="11949" y="87637"/>
                </a:lnTo>
                <a:lnTo>
                  <a:pt x="9173" y="100036"/>
                </a:lnTo>
                <a:lnTo>
                  <a:pt x="8540" y="103021"/>
                </a:lnTo>
                <a:lnTo>
                  <a:pt x="7008" y="111132"/>
                </a:lnTo>
                <a:lnTo>
                  <a:pt x="6185" y="116274"/>
                </a:lnTo>
                <a:lnTo>
                  <a:pt x="4938" y="125116"/>
                </a:lnTo>
                <a:lnTo>
                  <a:pt x="3392" y="138380"/>
                </a:lnTo>
                <a:lnTo>
                  <a:pt x="2282" y="147370"/>
                </a:lnTo>
                <a:lnTo>
                  <a:pt x="1649" y="153431"/>
                </a:lnTo>
                <a:lnTo>
                  <a:pt x="894" y="161524"/>
                </a:lnTo>
                <a:lnTo>
                  <a:pt x="340" y="166631"/>
                </a:lnTo>
                <a:lnTo>
                  <a:pt x="250" y="167758"/>
                </a:lnTo>
                <a:lnTo>
                  <a:pt x="126" y="190901"/>
                </a:lnTo>
                <a:lnTo>
                  <a:pt x="0" y="195229"/>
                </a:lnTo>
                <a:lnTo>
                  <a:pt x="447" y="200013"/>
                </a:lnTo>
                <a:lnTo>
                  <a:pt x="1415" y="202641"/>
                </a:lnTo>
                <a:lnTo>
                  <a:pt x="7898" y="206316"/>
                </a:lnTo>
                <a:lnTo>
                  <a:pt x="10651" y="205783"/>
                </a:lnTo>
                <a:lnTo>
                  <a:pt x="14849" y="203702"/>
                </a:lnTo>
                <a:lnTo>
                  <a:pt x="15679" y="203180"/>
                </a:lnTo>
                <a:lnTo>
                  <a:pt x="18928" y="201014"/>
                </a:lnTo>
                <a:lnTo>
                  <a:pt x="19494" y="200658"/>
                </a:lnTo>
                <a:lnTo>
                  <a:pt x="23461" y="198692"/>
                </a:lnTo>
                <a:lnTo>
                  <a:pt x="24628" y="195229"/>
                </a:lnTo>
                <a:lnTo>
                  <a:pt x="14470" y="195229"/>
                </a:lnTo>
                <a:lnTo>
                  <a:pt x="14383" y="194282"/>
                </a:lnTo>
                <a:lnTo>
                  <a:pt x="13985" y="193205"/>
                </a:lnTo>
                <a:lnTo>
                  <a:pt x="10753" y="191372"/>
                </a:lnTo>
                <a:lnTo>
                  <a:pt x="7279" y="191372"/>
                </a:lnTo>
                <a:lnTo>
                  <a:pt x="7684" y="191172"/>
                </a:lnTo>
                <a:lnTo>
                  <a:pt x="8247" y="190817"/>
                </a:lnTo>
                <a:lnTo>
                  <a:pt x="11496" y="188650"/>
                </a:lnTo>
                <a:lnTo>
                  <a:pt x="12326" y="188128"/>
                </a:lnTo>
                <a:lnTo>
                  <a:pt x="14576" y="187014"/>
                </a:lnTo>
                <a:lnTo>
                  <a:pt x="14628" y="168736"/>
                </a:lnTo>
                <a:lnTo>
                  <a:pt x="14936" y="165563"/>
                </a:lnTo>
                <a:lnTo>
                  <a:pt x="15499" y="160247"/>
                </a:lnTo>
                <a:lnTo>
                  <a:pt x="16121" y="153431"/>
                </a:lnTo>
                <a:lnTo>
                  <a:pt x="16596" y="149021"/>
                </a:lnTo>
                <a:lnTo>
                  <a:pt x="18242" y="135553"/>
                </a:lnTo>
                <a:lnTo>
                  <a:pt x="19229" y="126958"/>
                </a:lnTo>
                <a:lnTo>
                  <a:pt x="20424" y="118493"/>
                </a:lnTo>
                <a:lnTo>
                  <a:pt x="21211" y="113560"/>
                </a:lnTo>
                <a:lnTo>
                  <a:pt x="22753" y="105403"/>
                </a:lnTo>
                <a:lnTo>
                  <a:pt x="23386" y="102502"/>
                </a:lnTo>
                <a:lnTo>
                  <a:pt x="26031" y="90689"/>
                </a:lnTo>
                <a:lnTo>
                  <a:pt x="27913" y="81658"/>
                </a:lnTo>
                <a:lnTo>
                  <a:pt x="29821" y="72376"/>
                </a:lnTo>
                <a:lnTo>
                  <a:pt x="31073" y="66675"/>
                </a:lnTo>
                <a:lnTo>
                  <a:pt x="33046" y="58854"/>
                </a:lnTo>
                <a:lnTo>
                  <a:pt x="32469" y="58854"/>
                </a:lnTo>
                <a:lnTo>
                  <a:pt x="24574" y="57851"/>
                </a:lnTo>
                <a:lnTo>
                  <a:pt x="21782" y="54245"/>
                </a:lnTo>
                <a:lnTo>
                  <a:pt x="22384" y="49504"/>
                </a:lnTo>
                <a:lnTo>
                  <a:pt x="23007" y="45396"/>
                </a:lnTo>
                <a:lnTo>
                  <a:pt x="23132" y="44416"/>
                </a:lnTo>
                <a:lnTo>
                  <a:pt x="23299" y="41780"/>
                </a:lnTo>
                <a:lnTo>
                  <a:pt x="23205" y="13583"/>
                </a:lnTo>
                <a:close/>
              </a:path>
              <a:path w="38100" h="206375">
                <a:moveTo>
                  <a:pt x="17062" y="185781"/>
                </a:moveTo>
                <a:lnTo>
                  <a:pt x="14576" y="187014"/>
                </a:lnTo>
                <a:lnTo>
                  <a:pt x="14556" y="190657"/>
                </a:lnTo>
                <a:lnTo>
                  <a:pt x="14470" y="195229"/>
                </a:lnTo>
                <a:lnTo>
                  <a:pt x="24628" y="195229"/>
                </a:lnTo>
                <a:lnTo>
                  <a:pt x="24812" y="194685"/>
                </a:lnTo>
                <a:lnTo>
                  <a:pt x="24875" y="194282"/>
                </a:lnTo>
                <a:lnTo>
                  <a:pt x="21385" y="187239"/>
                </a:lnTo>
                <a:lnTo>
                  <a:pt x="17062" y="185781"/>
                </a:lnTo>
                <a:close/>
              </a:path>
              <a:path w="38100" h="206375">
                <a:moveTo>
                  <a:pt x="14556" y="190657"/>
                </a:moveTo>
                <a:lnTo>
                  <a:pt x="9492" y="190657"/>
                </a:lnTo>
                <a:lnTo>
                  <a:pt x="13985" y="193205"/>
                </a:lnTo>
                <a:lnTo>
                  <a:pt x="14383" y="194282"/>
                </a:lnTo>
                <a:lnTo>
                  <a:pt x="14419" y="194680"/>
                </a:lnTo>
                <a:lnTo>
                  <a:pt x="14556" y="190657"/>
                </a:lnTo>
                <a:close/>
              </a:path>
              <a:path w="38100" h="206375">
                <a:moveTo>
                  <a:pt x="9492" y="190657"/>
                </a:moveTo>
                <a:lnTo>
                  <a:pt x="8232" y="190901"/>
                </a:lnTo>
                <a:lnTo>
                  <a:pt x="7279" y="191372"/>
                </a:lnTo>
                <a:lnTo>
                  <a:pt x="10753" y="191372"/>
                </a:lnTo>
                <a:lnTo>
                  <a:pt x="9492" y="190657"/>
                </a:lnTo>
                <a:close/>
              </a:path>
              <a:path w="38100" h="206375">
                <a:moveTo>
                  <a:pt x="14576" y="187014"/>
                </a:moveTo>
                <a:lnTo>
                  <a:pt x="12326" y="188128"/>
                </a:lnTo>
                <a:lnTo>
                  <a:pt x="11317" y="188770"/>
                </a:lnTo>
                <a:lnTo>
                  <a:pt x="8247" y="190817"/>
                </a:lnTo>
                <a:lnTo>
                  <a:pt x="7684" y="191172"/>
                </a:lnTo>
                <a:lnTo>
                  <a:pt x="8232" y="190901"/>
                </a:lnTo>
                <a:lnTo>
                  <a:pt x="9492" y="190657"/>
                </a:lnTo>
                <a:lnTo>
                  <a:pt x="14556" y="190657"/>
                </a:lnTo>
                <a:lnTo>
                  <a:pt x="14576" y="187014"/>
                </a:lnTo>
                <a:close/>
              </a:path>
              <a:path w="38100" h="206375">
                <a:moveTo>
                  <a:pt x="23211" y="13589"/>
                </a:moveTo>
                <a:lnTo>
                  <a:pt x="23299" y="41780"/>
                </a:lnTo>
                <a:lnTo>
                  <a:pt x="23132" y="44416"/>
                </a:lnTo>
                <a:lnTo>
                  <a:pt x="22342" y="49829"/>
                </a:lnTo>
                <a:lnTo>
                  <a:pt x="21782" y="54245"/>
                </a:lnTo>
                <a:lnTo>
                  <a:pt x="24574" y="57851"/>
                </a:lnTo>
                <a:lnTo>
                  <a:pt x="32469" y="58854"/>
                </a:lnTo>
                <a:lnTo>
                  <a:pt x="33186" y="58298"/>
                </a:lnTo>
                <a:lnTo>
                  <a:pt x="37610" y="16809"/>
                </a:lnTo>
                <a:lnTo>
                  <a:pt x="26430" y="16809"/>
                </a:lnTo>
                <a:lnTo>
                  <a:pt x="23211" y="13589"/>
                </a:lnTo>
                <a:close/>
              </a:path>
              <a:path w="38100" h="206375">
                <a:moveTo>
                  <a:pt x="33186" y="58298"/>
                </a:moveTo>
                <a:lnTo>
                  <a:pt x="32469" y="58854"/>
                </a:lnTo>
                <a:lnTo>
                  <a:pt x="33046" y="58854"/>
                </a:lnTo>
                <a:lnTo>
                  <a:pt x="33186" y="58298"/>
                </a:lnTo>
                <a:close/>
              </a:path>
              <a:path w="38100" h="206375">
                <a:moveTo>
                  <a:pt x="37613" y="13583"/>
                </a:moveTo>
                <a:lnTo>
                  <a:pt x="34522" y="52928"/>
                </a:lnTo>
                <a:lnTo>
                  <a:pt x="33186" y="58298"/>
                </a:lnTo>
                <a:lnTo>
                  <a:pt x="36075" y="56061"/>
                </a:lnTo>
                <a:lnTo>
                  <a:pt x="36576" y="52114"/>
                </a:lnTo>
                <a:lnTo>
                  <a:pt x="37341" y="46945"/>
                </a:lnTo>
                <a:lnTo>
                  <a:pt x="37477" y="45869"/>
                </a:lnTo>
                <a:lnTo>
                  <a:pt x="37737" y="41780"/>
                </a:lnTo>
                <a:lnTo>
                  <a:pt x="37613" y="13583"/>
                </a:lnTo>
                <a:close/>
              </a:path>
              <a:path w="38100" h="206375">
                <a:moveTo>
                  <a:pt x="34388" y="2401"/>
                </a:moveTo>
                <a:lnTo>
                  <a:pt x="26430" y="2401"/>
                </a:lnTo>
                <a:lnTo>
                  <a:pt x="23208" y="5623"/>
                </a:lnTo>
                <a:lnTo>
                  <a:pt x="23211" y="13589"/>
                </a:lnTo>
                <a:lnTo>
                  <a:pt x="26430" y="16809"/>
                </a:lnTo>
                <a:lnTo>
                  <a:pt x="34388" y="16809"/>
                </a:lnTo>
                <a:lnTo>
                  <a:pt x="37608" y="13589"/>
                </a:lnTo>
                <a:lnTo>
                  <a:pt x="37611" y="5623"/>
                </a:lnTo>
                <a:lnTo>
                  <a:pt x="34388" y="2401"/>
                </a:lnTo>
                <a:close/>
              </a:path>
              <a:path w="38100" h="206375">
                <a:moveTo>
                  <a:pt x="37612" y="13585"/>
                </a:moveTo>
                <a:lnTo>
                  <a:pt x="34388" y="16809"/>
                </a:lnTo>
                <a:lnTo>
                  <a:pt x="37610" y="16809"/>
                </a:lnTo>
                <a:lnTo>
                  <a:pt x="37612" y="13585"/>
                </a:lnTo>
                <a:close/>
              </a:path>
              <a:path w="38100" h="206375">
                <a:moveTo>
                  <a:pt x="37613" y="2401"/>
                </a:moveTo>
                <a:lnTo>
                  <a:pt x="34388" y="2401"/>
                </a:lnTo>
                <a:lnTo>
                  <a:pt x="37613" y="5626"/>
                </a:lnTo>
                <a:lnTo>
                  <a:pt x="37613" y="2401"/>
                </a:lnTo>
                <a:close/>
              </a:path>
              <a:path w="38100" h="206375">
                <a:moveTo>
                  <a:pt x="37613" y="0"/>
                </a:moveTo>
                <a:lnTo>
                  <a:pt x="23205" y="0"/>
                </a:lnTo>
                <a:lnTo>
                  <a:pt x="23208" y="5623"/>
                </a:lnTo>
                <a:lnTo>
                  <a:pt x="26430" y="2401"/>
                </a:lnTo>
                <a:lnTo>
                  <a:pt x="37613" y="2401"/>
                </a:lnTo>
                <a:lnTo>
                  <a:pt x="37613" y="0"/>
                </a:lnTo>
                <a:close/>
              </a:path>
            </a:pathLst>
          </a:custGeom>
          <a:solidFill>
            <a:srgbClr val="000000"/>
          </a:solidFill>
        </p:spPr>
        <p:txBody>
          <a:bodyPr wrap="square" lIns="0" tIns="0" rIns="0" bIns="0" rtlCol="0"/>
          <a:lstStyle/>
          <a:p>
            <a:endParaRPr/>
          </a:p>
        </p:txBody>
      </p:sp>
      <p:sp>
        <p:nvSpPr>
          <p:cNvPr id="162" name="object 162"/>
          <p:cNvSpPr/>
          <p:nvPr/>
        </p:nvSpPr>
        <p:spPr>
          <a:xfrm>
            <a:off x="3855884" y="4644592"/>
            <a:ext cx="161141" cy="247951"/>
          </a:xfrm>
          <a:custGeom>
            <a:avLst/>
            <a:gdLst/>
            <a:ahLst/>
            <a:cxnLst/>
            <a:rect l="l" t="t" r="r" b="b"/>
            <a:pathLst>
              <a:path w="188595" h="290195">
                <a:moveTo>
                  <a:pt x="7180" y="268741"/>
                </a:moveTo>
                <a:lnTo>
                  <a:pt x="5295" y="269091"/>
                </a:lnTo>
                <a:lnTo>
                  <a:pt x="87" y="274298"/>
                </a:lnTo>
                <a:lnTo>
                  <a:pt x="0" y="279244"/>
                </a:lnTo>
                <a:lnTo>
                  <a:pt x="4770" y="285011"/>
                </a:lnTo>
                <a:lnTo>
                  <a:pt x="7018" y="285742"/>
                </a:lnTo>
                <a:lnTo>
                  <a:pt x="13919" y="287060"/>
                </a:lnTo>
                <a:lnTo>
                  <a:pt x="15938" y="287353"/>
                </a:lnTo>
                <a:lnTo>
                  <a:pt x="25212" y="288594"/>
                </a:lnTo>
                <a:lnTo>
                  <a:pt x="27100" y="288868"/>
                </a:lnTo>
                <a:lnTo>
                  <a:pt x="32866" y="289969"/>
                </a:lnTo>
                <a:lnTo>
                  <a:pt x="36639" y="287407"/>
                </a:lnTo>
                <a:lnTo>
                  <a:pt x="37373" y="283561"/>
                </a:lnTo>
                <a:lnTo>
                  <a:pt x="15904" y="283561"/>
                </a:lnTo>
                <a:lnTo>
                  <a:pt x="14729" y="283508"/>
                </a:lnTo>
                <a:lnTo>
                  <a:pt x="10410" y="283156"/>
                </a:lnTo>
                <a:lnTo>
                  <a:pt x="9965" y="283155"/>
                </a:lnTo>
                <a:lnTo>
                  <a:pt x="11233" y="282927"/>
                </a:lnTo>
                <a:lnTo>
                  <a:pt x="12264" y="282499"/>
                </a:lnTo>
                <a:lnTo>
                  <a:pt x="15665" y="279098"/>
                </a:lnTo>
                <a:lnTo>
                  <a:pt x="15727" y="275651"/>
                </a:lnTo>
                <a:lnTo>
                  <a:pt x="12934" y="272287"/>
                </a:lnTo>
                <a:lnTo>
                  <a:pt x="12526" y="272076"/>
                </a:lnTo>
                <a:lnTo>
                  <a:pt x="12162" y="271958"/>
                </a:lnTo>
                <a:lnTo>
                  <a:pt x="85991" y="271958"/>
                </a:lnTo>
                <a:lnTo>
                  <a:pt x="93680" y="269785"/>
                </a:lnTo>
                <a:lnTo>
                  <a:pt x="95834" y="269129"/>
                </a:lnTo>
                <a:lnTo>
                  <a:pt x="15994" y="269129"/>
                </a:lnTo>
                <a:lnTo>
                  <a:pt x="15208" y="269091"/>
                </a:lnTo>
                <a:lnTo>
                  <a:pt x="11005" y="268749"/>
                </a:lnTo>
                <a:lnTo>
                  <a:pt x="7180" y="268741"/>
                </a:lnTo>
                <a:close/>
              </a:path>
              <a:path w="188595" h="290195">
                <a:moveTo>
                  <a:pt x="12162" y="271958"/>
                </a:moveTo>
                <a:lnTo>
                  <a:pt x="12580" y="272104"/>
                </a:lnTo>
                <a:lnTo>
                  <a:pt x="12951" y="272296"/>
                </a:lnTo>
                <a:lnTo>
                  <a:pt x="15727" y="275651"/>
                </a:lnTo>
                <a:lnTo>
                  <a:pt x="15665" y="279098"/>
                </a:lnTo>
                <a:lnTo>
                  <a:pt x="12264" y="282499"/>
                </a:lnTo>
                <a:lnTo>
                  <a:pt x="11233" y="282927"/>
                </a:lnTo>
                <a:lnTo>
                  <a:pt x="9965" y="283155"/>
                </a:lnTo>
                <a:lnTo>
                  <a:pt x="10410" y="283156"/>
                </a:lnTo>
                <a:lnTo>
                  <a:pt x="14729" y="283508"/>
                </a:lnTo>
                <a:lnTo>
                  <a:pt x="15904" y="283561"/>
                </a:lnTo>
                <a:lnTo>
                  <a:pt x="38131" y="279590"/>
                </a:lnTo>
                <a:lnTo>
                  <a:pt x="35567" y="275817"/>
                </a:lnTo>
                <a:lnTo>
                  <a:pt x="29436" y="274646"/>
                </a:lnTo>
                <a:lnTo>
                  <a:pt x="27416" y="274351"/>
                </a:lnTo>
                <a:lnTo>
                  <a:pt x="18141" y="273111"/>
                </a:lnTo>
                <a:lnTo>
                  <a:pt x="16253" y="272836"/>
                </a:lnTo>
                <a:lnTo>
                  <a:pt x="13375" y="272287"/>
                </a:lnTo>
                <a:lnTo>
                  <a:pt x="12526" y="272076"/>
                </a:lnTo>
                <a:lnTo>
                  <a:pt x="12162" y="271958"/>
                </a:lnTo>
                <a:close/>
              </a:path>
              <a:path w="188595" h="290195">
                <a:moveTo>
                  <a:pt x="37855" y="281036"/>
                </a:moveTo>
                <a:lnTo>
                  <a:pt x="15904" y="283561"/>
                </a:lnTo>
                <a:lnTo>
                  <a:pt x="37373" y="283561"/>
                </a:lnTo>
                <a:lnTo>
                  <a:pt x="37855" y="281036"/>
                </a:lnTo>
                <a:close/>
              </a:path>
              <a:path w="188595" h="290195">
                <a:moveTo>
                  <a:pt x="85991" y="271958"/>
                </a:moveTo>
                <a:lnTo>
                  <a:pt x="12162" y="271958"/>
                </a:lnTo>
                <a:lnTo>
                  <a:pt x="12612" y="272104"/>
                </a:lnTo>
                <a:lnTo>
                  <a:pt x="13422" y="272296"/>
                </a:lnTo>
                <a:lnTo>
                  <a:pt x="16253" y="272836"/>
                </a:lnTo>
                <a:lnTo>
                  <a:pt x="18141" y="273111"/>
                </a:lnTo>
                <a:lnTo>
                  <a:pt x="27416" y="274351"/>
                </a:lnTo>
                <a:lnTo>
                  <a:pt x="29436" y="274646"/>
                </a:lnTo>
                <a:lnTo>
                  <a:pt x="35567" y="275817"/>
                </a:lnTo>
                <a:lnTo>
                  <a:pt x="38131" y="279590"/>
                </a:lnTo>
                <a:lnTo>
                  <a:pt x="37855" y="281036"/>
                </a:lnTo>
                <a:lnTo>
                  <a:pt x="41794" y="280449"/>
                </a:lnTo>
                <a:lnTo>
                  <a:pt x="56570" y="278044"/>
                </a:lnTo>
                <a:lnTo>
                  <a:pt x="66197" y="276659"/>
                </a:lnTo>
                <a:lnTo>
                  <a:pt x="68863" y="276219"/>
                </a:lnTo>
                <a:lnTo>
                  <a:pt x="73069" y="275339"/>
                </a:lnTo>
                <a:lnTo>
                  <a:pt x="74569" y="274996"/>
                </a:lnTo>
                <a:lnTo>
                  <a:pt x="78783" y="273961"/>
                </a:lnTo>
                <a:lnTo>
                  <a:pt x="81389" y="273259"/>
                </a:lnTo>
                <a:lnTo>
                  <a:pt x="85991" y="271958"/>
                </a:lnTo>
                <a:close/>
              </a:path>
              <a:path w="188595" h="290195">
                <a:moveTo>
                  <a:pt x="19434" y="268903"/>
                </a:moveTo>
                <a:lnTo>
                  <a:pt x="15994" y="269129"/>
                </a:lnTo>
                <a:lnTo>
                  <a:pt x="95834" y="269129"/>
                </a:lnTo>
                <a:lnTo>
                  <a:pt x="96505" y="268924"/>
                </a:lnTo>
                <a:lnTo>
                  <a:pt x="19259" y="268924"/>
                </a:lnTo>
                <a:lnTo>
                  <a:pt x="19434" y="268903"/>
                </a:lnTo>
                <a:close/>
              </a:path>
              <a:path w="188595" h="290195">
                <a:moveTo>
                  <a:pt x="96576" y="268903"/>
                </a:moveTo>
                <a:lnTo>
                  <a:pt x="19439" y="268903"/>
                </a:lnTo>
                <a:lnTo>
                  <a:pt x="19259" y="268924"/>
                </a:lnTo>
                <a:lnTo>
                  <a:pt x="96505" y="268924"/>
                </a:lnTo>
                <a:close/>
              </a:path>
              <a:path w="188595" h="290195">
                <a:moveTo>
                  <a:pt x="175149" y="0"/>
                </a:moveTo>
                <a:lnTo>
                  <a:pt x="149875" y="11780"/>
                </a:lnTo>
                <a:lnTo>
                  <a:pt x="149119" y="12369"/>
                </a:lnTo>
                <a:lnTo>
                  <a:pt x="114574" y="40367"/>
                </a:lnTo>
                <a:lnTo>
                  <a:pt x="104973" y="48743"/>
                </a:lnTo>
                <a:lnTo>
                  <a:pt x="77810" y="79798"/>
                </a:lnTo>
                <a:lnTo>
                  <a:pt x="53126" y="118695"/>
                </a:lnTo>
                <a:lnTo>
                  <a:pt x="41836" y="156075"/>
                </a:lnTo>
                <a:lnTo>
                  <a:pt x="41746" y="164152"/>
                </a:lnTo>
                <a:lnTo>
                  <a:pt x="41627" y="167239"/>
                </a:lnTo>
                <a:lnTo>
                  <a:pt x="41044" y="174062"/>
                </a:lnTo>
                <a:lnTo>
                  <a:pt x="40994" y="177110"/>
                </a:lnTo>
                <a:lnTo>
                  <a:pt x="43475" y="185771"/>
                </a:lnTo>
                <a:lnTo>
                  <a:pt x="82941" y="207781"/>
                </a:lnTo>
                <a:lnTo>
                  <a:pt x="106321" y="212454"/>
                </a:lnTo>
                <a:lnTo>
                  <a:pt x="114108" y="214065"/>
                </a:lnTo>
                <a:lnTo>
                  <a:pt x="135068" y="231868"/>
                </a:lnTo>
                <a:lnTo>
                  <a:pt x="134565" y="233362"/>
                </a:lnTo>
                <a:lnTo>
                  <a:pt x="134101" y="233905"/>
                </a:lnTo>
                <a:lnTo>
                  <a:pt x="130728" y="236877"/>
                </a:lnTo>
                <a:lnTo>
                  <a:pt x="128695" y="238744"/>
                </a:lnTo>
                <a:lnTo>
                  <a:pt x="89556" y="255978"/>
                </a:lnTo>
                <a:lnTo>
                  <a:pt x="54402" y="263799"/>
                </a:lnTo>
                <a:lnTo>
                  <a:pt x="39573" y="266213"/>
                </a:lnTo>
                <a:lnTo>
                  <a:pt x="32039" y="267334"/>
                </a:lnTo>
                <a:lnTo>
                  <a:pt x="28496" y="267826"/>
                </a:lnTo>
                <a:lnTo>
                  <a:pt x="19434" y="268903"/>
                </a:lnTo>
                <a:lnTo>
                  <a:pt x="96576" y="268903"/>
                </a:lnTo>
                <a:lnTo>
                  <a:pt x="98506" y="268315"/>
                </a:lnTo>
                <a:lnTo>
                  <a:pt x="134205" y="252558"/>
                </a:lnTo>
                <a:lnTo>
                  <a:pt x="142071" y="246078"/>
                </a:lnTo>
                <a:lnTo>
                  <a:pt x="145416" y="243148"/>
                </a:lnTo>
                <a:lnTo>
                  <a:pt x="147161" y="241106"/>
                </a:lnTo>
                <a:lnTo>
                  <a:pt x="149906" y="232954"/>
                </a:lnTo>
                <a:lnTo>
                  <a:pt x="149245" y="225672"/>
                </a:lnTo>
                <a:lnTo>
                  <a:pt x="119527" y="200531"/>
                </a:lnTo>
                <a:lnTo>
                  <a:pt x="100227" y="196726"/>
                </a:lnTo>
                <a:lnTo>
                  <a:pt x="90688" y="194764"/>
                </a:lnTo>
                <a:lnTo>
                  <a:pt x="55506" y="175448"/>
                </a:lnTo>
                <a:lnTo>
                  <a:pt x="55507" y="174062"/>
                </a:lnTo>
                <a:lnTo>
                  <a:pt x="56014" y="168248"/>
                </a:lnTo>
                <a:lnTo>
                  <a:pt x="56104" y="166472"/>
                </a:lnTo>
                <a:lnTo>
                  <a:pt x="56159" y="164152"/>
                </a:lnTo>
                <a:lnTo>
                  <a:pt x="56281" y="156075"/>
                </a:lnTo>
                <a:lnTo>
                  <a:pt x="56357" y="154608"/>
                </a:lnTo>
                <a:lnTo>
                  <a:pt x="72746" y="112801"/>
                </a:lnTo>
                <a:lnTo>
                  <a:pt x="101060" y="73723"/>
                </a:lnTo>
                <a:lnTo>
                  <a:pt x="125011" y="50372"/>
                </a:lnTo>
                <a:lnTo>
                  <a:pt x="137335" y="39261"/>
                </a:lnTo>
                <a:lnTo>
                  <a:pt x="157803" y="23871"/>
                </a:lnTo>
                <a:lnTo>
                  <a:pt x="158774" y="23116"/>
                </a:lnTo>
                <a:lnTo>
                  <a:pt x="173399" y="15028"/>
                </a:lnTo>
                <a:lnTo>
                  <a:pt x="173521" y="13174"/>
                </a:lnTo>
                <a:lnTo>
                  <a:pt x="174038" y="10097"/>
                </a:lnTo>
                <a:lnTo>
                  <a:pt x="174089" y="9627"/>
                </a:lnTo>
                <a:lnTo>
                  <a:pt x="188497" y="9627"/>
                </a:lnTo>
                <a:lnTo>
                  <a:pt x="188382" y="6488"/>
                </a:lnTo>
                <a:lnTo>
                  <a:pt x="187700" y="4308"/>
                </a:lnTo>
                <a:lnTo>
                  <a:pt x="185334" y="2289"/>
                </a:lnTo>
                <a:lnTo>
                  <a:pt x="180864" y="203"/>
                </a:lnTo>
                <a:lnTo>
                  <a:pt x="175149" y="0"/>
                </a:lnTo>
                <a:close/>
              </a:path>
              <a:path w="188595" h="290195">
                <a:moveTo>
                  <a:pt x="187932" y="14343"/>
                </a:moveTo>
                <a:lnTo>
                  <a:pt x="168686" y="58691"/>
                </a:lnTo>
                <a:lnTo>
                  <a:pt x="171577" y="62220"/>
                </a:lnTo>
                <a:lnTo>
                  <a:pt x="179495" y="63010"/>
                </a:lnTo>
                <a:lnTo>
                  <a:pt x="183024" y="60121"/>
                </a:lnTo>
                <a:lnTo>
                  <a:pt x="184987" y="40367"/>
                </a:lnTo>
                <a:lnTo>
                  <a:pt x="187127" y="21463"/>
                </a:lnTo>
                <a:lnTo>
                  <a:pt x="187623" y="17587"/>
                </a:lnTo>
                <a:lnTo>
                  <a:pt x="187758" y="16142"/>
                </a:lnTo>
                <a:lnTo>
                  <a:pt x="187862" y="14755"/>
                </a:lnTo>
                <a:lnTo>
                  <a:pt x="187932" y="14343"/>
                </a:lnTo>
                <a:close/>
              </a:path>
              <a:path w="188595" h="290195">
                <a:moveTo>
                  <a:pt x="174089" y="9627"/>
                </a:moveTo>
                <a:lnTo>
                  <a:pt x="174038" y="10097"/>
                </a:lnTo>
                <a:lnTo>
                  <a:pt x="173642" y="12369"/>
                </a:lnTo>
                <a:lnTo>
                  <a:pt x="173521" y="13174"/>
                </a:lnTo>
                <a:lnTo>
                  <a:pt x="173399" y="15028"/>
                </a:lnTo>
                <a:lnTo>
                  <a:pt x="173469" y="14830"/>
                </a:lnTo>
                <a:lnTo>
                  <a:pt x="174407" y="14830"/>
                </a:lnTo>
                <a:lnTo>
                  <a:pt x="176231" y="14472"/>
                </a:lnTo>
                <a:lnTo>
                  <a:pt x="177276" y="14345"/>
                </a:lnTo>
                <a:lnTo>
                  <a:pt x="177664" y="14343"/>
                </a:lnTo>
                <a:lnTo>
                  <a:pt x="177121" y="14223"/>
                </a:lnTo>
                <a:lnTo>
                  <a:pt x="174504" y="11988"/>
                </a:lnTo>
                <a:lnTo>
                  <a:pt x="174158" y="10882"/>
                </a:lnTo>
                <a:lnTo>
                  <a:pt x="174089" y="9627"/>
                </a:lnTo>
                <a:close/>
              </a:path>
              <a:path w="188595" h="290195">
                <a:moveTo>
                  <a:pt x="174407" y="14830"/>
                </a:moveTo>
                <a:lnTo>
                  <a:pt x="173469" y="14830"/>
                </a:lnTo>
                <a:lnTo>
                  <a:pt x="173445" y="15019"/>
                </a:lnTo>
                <a:lnTo>
                  <a:pt x="174407" y="14830"/>
                </a:lnTo>
                <a:close/>
              </a:path>
              <a:path w="188595" h="290195">
                <a:moveTo>
                  <a:pt x="177669" y="14344"/>
                </a:moveTo>
                <a:close/>
              </a:path>
              <a:path w="188595" h="290195">
                <a:moveTo>
                  <a:pt x="188497" y="9627"/>
                </a:moveTo>
                <a:lnTo>
                  <a:pt x="174089" y="9627"/>
                </a:lnTo>
                <a:lnTo>
                  <a:pt x="174158" y="10882"/>
                </a:lnTo>
                <a:lnTo>
                  <a:pt x="174504" y="11988"/>
                </a:lnTo>
                <a:lnTo>
                  <a:pt x="177121" y="14223"/>
                </a:lnTo>
                <a:lnTo>
                  <a:pt x="177669" y="14344"/>
                </a:lnTo>
                <a:lnTo>
                  <a:pt x="187932" y="14343"/>
                </a:lnTo>
                <a:lnTo>
                  <a:pt x="188371" y="11780"/>
                </a:lnTo>
                <a:lnTo>
                  <a:pt x="188497" y="9627"/>
                </a:lnTo>
                <a:close/>
              </a:path>
            </a:pathLst>
          </a:custGeom>
          <a:solidFill>
            <a:srgbClr val="000000"/>
          </a:solidFill>
        </p:spPr>
        <p:txBody>
          <a:bodyPr wrap="square" lIns="0" tIns="0" rIns="0" bIns="0" rtlCol="0"/>
          <a:lstStyle/>
          <a:p>
            <a:endParaRPr/>
          </a:p>
        </p:txBody>
      </p:sp>
      <p:pic>
        <p:nvPicPr>
          <p:cNvPr id="163" name="object 163"/>
          <p:cNvPicPr/>
          <p:nvPr/>
        </p:nvPicPr>
        <p:blipFill>
          <a:blip r:embed="rId114" cstate="print"/>
          <a:stretch>
            <a:fillRect/>
          </a:stretch>
        </p:blipFill>
        <p:spPr>
          <a:xfrm>
            <a:off x="3874422" y="5080821"/>
            <a:ext cx="148660" cy="229056"/>
          </a:xfrm>
          <a:prstGeom prst="rect">
            <a:avLst/>
          </a:prstGeom>
        </p:spPr>
      </p:pic>
      <p:pic>
        <p:nvPicPr>
          <p:cNvPr id="164" name="object 164"/>
          <p:cNvPicPr/>
          <p:nvPr/>
        </p:nvPicPr>
        <p:blipFill>
          <a:blip r:embed="rId115" cstate="print"/>
          <a:stretch>
            <a:fillRect/>
          </a:stretch>
        </p:blipFill>
        <p:spPr>
          <a:xfrm>
            <a:off x="3847629" y="5522300"/>
            <a:ext cx="151092" cy="208344"/>
          </a:xfrm>
          <a:prstGeom prst="rect">
            <a:avLst/>
          </a:prstGeom>
        </p:spPr>
      </p:pic>
      <p:pic>
        <p:nvPicPr>
          <p:cNvPr id="165" name="object 165"/>
          <p:cNvPicPr/>
          <p:nvPr/>
        </p:nvPicPr>
        <p:blipFill>
          <a:blip r:embed="rId116" cstate="print"/>
          <a:stretch>
            <a:fillRect/>
          </a:stretch>
        </p:blipFill>
        <p:spPr>
          <a:xfrm>
            <a:off x="3632125" y="3249915"/>
            <a:ext cx="143837" cy="261516"/>
          </a:xfrm>
          <a:prstGeom prst="rect">
            <a:avLst/>
          </a:prstGeom>
        </p:spPr>
      </p:pic>
      <p:sp>
        <p:nvSpPr>
          <p:cNvPr id="166" name="object 166"/>
          <p:cNvSpPr/>
          <p:nvPr/>
        </p:nvSpPr>
        <p:spPr>
          <a:xfrm>
            <a:off x="4334077" y="4266160"/>
            <a:ext cx="37437" cy="184472"/>
          </a:xfrm>
          <a:custGeom>
            <a:avLst/>
            <a:gdLst/>
            <a:ahLst/>
            <a:cxnLst/>
            <a:rect l="l" t="t" r="r" b="b"/>
            <a:pathLst>
              <a:path w="43814" h="215900">
                <a:moveTo>
                  <a:pt x="7696" y="190286"/>
                </a:moveTo>
                <a:lnTo>
                  <a:pt x="3401" y="191823"/>
                </a:lnTo>
                <a:lnTo>
                  <a:pt x="0" y="199017"/>
                </a:lnTo>
                <a:lnTo>
                  <a:pt x="1536" y="203313"/>
                </a:lnTo>
                <a:lnTo>
                  <a:pt x="6513" y="205666"/>
                </a:lnTo>
                <a:lnTo>
                  <a:pt x="7950" y="206471"/>
                </a:lnTo>
                <a:lnTo>
                  <a:pt x="15128" y="210673"/>
                </a:lnTo>
                <a:lnTo>
                  <a:pt x="16743" y="211580"/>
                </a:lnTo>
                <a:lnTo>
                  <a:pt x="23240" y="214652"/>
                </a:lnTo>
                <a:lnTo>
                  <a:pt x="26144" y="215355"/>
                </a:lnTo>
                <a:lnTo>
                  <a:pt x="32885" y="211086"/>
                </a:lnTo>
                <a:lnTo>
                  <a:pt x="33784" y="208357"/>
                </a:lnTo>
                <a:lnTo>
                  <a:pt x="33784" y="205323"/>
                </a:lnTo>
                <a:lnTo>
                  <a:pt x="19375" y="205323"/>
                </a:lnTo>
                <a:lnTo>
                  <a:pt x="18920" y="202236"/>
                </a:lnTo>
                <a:lnTo>
                  <a:pt x="18803" y="196130"/>
                </a:lnTo>
                <a:lnTo>
                  <a:pt x="14823" y="193799"/>
                </a:lnTo>
                <a:lnTo>
                  <a:pt x="13207" y="192892"/>
                </a:lnTo>
                <a:lnTo>
                  <a:pt x="7696" y="190286"/>
                </a:lnTo>
                <a:close/>
              </a:path>
              <a:path w="43814" h="215900">
                <a:moveTo>
                  <a:pt x="25072" y="199732"/>
                </a:moveTo>
                <a:lnTo>
                  <a:pt x="23835" y="199762"/>
                </a:lnTo>
                <a:lnTo>
                  <a:pt x="19928" y="202236"/>
                </a:lnTo>
                <a:lnTo>
                  <a:pt x="19375" y="203913"/>
                </a:lnTo>
                <a:lnTo>
                  <a:pt x="19375" y="205323"/>
                </a:lnTo>
                <a:lnTo>
                  <a:pt x="33784" y="205323"/>
                </a:lnTo>
                <a:lnTo>
                  <a:pt x="33671" y="203313"/>
                </a:lnTo>
                <a:lnTo>
                  <a:pt x="33256" y="200653"/>
                </a:lnTo>
                <a:lnTo>
                  <a:pt x="33211" y="199965"/>
                </a:lnTo>
                <a:lnTo>
                  <a:pt x="26032" y="199965"/>
                </a:lnTo>
                <a:lnTo>
                  <a:pt x="25072" y="199732"/>
                </a:lnTo>
                <a:close/>
              </a:path>
              <a:path w="43814" h="215900">
                <a:moveTo>
                  <a:pt x="18803" y="196130"/>
                </a:moveTo>
                <a:lnTo>
                  <a:pt x="18920" y="202236"/>
                </a:lnTo>
                <a:lnTo>
                  <a:pt x="19375" y="205234"/>
                </a:lnTo>
                <a:lnTo>
                  <a:pt x="19375" y="203913"/>
                </a:lnTo>
                <a:lnTo>
                  <a:pt x="19928" y="202236"/>
                </a:lnTo>
                <a:lnTo>
                  <a:pt x="23835" y="199762"/>
                </a:lnTo>
                <a:lnTo>
                  <a:pt x="25072" y="199732"/>
                </a:lnTo>
                <a:lnTo>
                  <a:pt x="25392" y="199732"/>
                </a:lnTo>
                <a:lnTo>
                  <a:pt x="23437" y="198808"/>
                </a:lnTo>
                <a:lnTo>
                  <a:pt x="22000" y="198001"/>
                </a:lnTo>
                <a:lnTo>
                  <a:pt x="18803" y="196130"/>
                </a:lnTo>
                <a:close/>
              </a:path>
              <a:path w="43814" h="215900">
                <a:moveTo>
                  <a:pt x="25392" y="199732"/>
                </a:moveTo>
                <a:lnTo>
                  <a:pt x="25072" y="199732"/>
                </a:lnTo>
                <a:lnTo>
                  <a:pt x="26032" y="199965"/>
                </a:lnTo>
                <a:lnTo>
                  <a:pt x="25896" y="199932"/>
                </a:lnTo>
                <a:lnTo>
                  <a:pt x="25392" y="199732"/>
                </a:lnTo>
                <a:close/>
              </a:path>
              <a:path w="43814" h="215900">
                <a:moveTo>
                  <a:pt x="27292" y="61254"/>
                </a:moveTo>
                <a:lnTo>
                  <a:pt x="21653" y="101551"/>
                </a:lnTo>
                <a:lnTo>
                  <a:pt x="19778" y="133496"/>
                </a:lnTo>
                <a:lnTo>
                  <a:pt x="19471" y="138292"/>
                </a:lnTo>
                <a:lnTo>
                  <a:pt x="18994" y="144299"/>
                </a:lnTo>
                <a:lnTo>
                  <a:pt x="18875" y="146659"/>
                </a:lnTo>
                <a:lnTo>
                  <a:pt x="18803" y="196130"/>
                </a:lnTo>
                <a:lnTo>
                  <a:pt x="22000" y="198001"/>
                </a:lnTo>
                <a:lnTo>
                  <a:pt x="23437" y="198808"/>
                </a:lnTo>
                <a:lnTo>
                  <a:pt x="25454" y="199762"/>
                </a:lnTo>
                <a:lnTo>
                  <a:pt x="25896" y="199932"/>
                </a:lnTo>
                <a:lnTo>
                  <a:pt x="26032" y="199965"/>
                </a:lnTo>
                <a:lnTo>
                  <a:pt x="33211" y="199965"/>
                </a:lnTo>
                <a:lnTo>
                  <a:pt x="33293" y="146659"/>
                </a:lnTo>
                <a:lnTo>
                  <a:pt x="33445" y="144299"/>
                </a:lnTo>
                <a:lnTo>
                  <a:pt x="33931" y="138139"/>
                </a:lnTo>
                <a:lnTo>
                  <a:pt x="34278" y="132209"/>
                </a:lnTo>
                <a:lnTo>
                  <a:pt x="35441" y="109570"/>
                </a:lnTo>
                <a:lnTo>
                  <a:pt x="35990" y="103014"/>
                </a:lnTo>
                <a:lnTo>
                  <a:pt x="36389" y="99533"/>
                </a:lnTo>
                <a:lnTo>
                  <a:pt x="38012" y="86514"/>
                </a:lnTo>
                <a:lnTo>
                  <a:pt x="38705" y="81527"/>
                </a:lnTo>
                <a:lnTo>
                  <a:pt x="40323" y="70618"/>
                </a:lnTo>
                <a:lnTo>
                  <a:pt x="30518" y="70618"/>
                </a:lnTo>
                <a:lnTo>
                  <a:pt x="27292" y="67393"/>
                </a:lnTo>
                <a:lnTo>
                  <a:pt x="27292" y="61254"/>
                </a:lnTo>
                <a:close/>
              </a:path>
              <a:path w="43814" h="215900">
                <a:moveTo>
                  <a:pt x="29046" y="13061"/>
                </a:moveTo>
                <a:lnTo>
                  <a:pt x="27868" y="57654"/>
                </a:lnTo>
                <a:lnTo>
                  <a:pt x="27292" y="61254"/>
                </a:lnTo>
                <a:lnTo>
                  <a:pt x="27292" y="67393"/>
                </a:lnTo>
                <a:lnTo>
                  <a:pt x="30518" y="70618"/>
                </a:lnTo>
                <a:lnTo>
                  <a:pt x="38475" y="70618"/>
                </a:lnTo>
                <a:lnTo>
                  <a:pt x="40698" y="68395"/>
                </a:lnTo>
                <a:lnTo>
                  <a:pt x="41700" y="62470"/>
                </a:lnTo>
                <a:lnTo>
                  <a:pt x="41700" y="16282"/>
                </a:lnTo>
                <a:lnTo>
                  <a:pt x="36859" y="16282"/>
                </a:lnTo>
                <a:lnTo>
                  <a:pt x="36191" y="16164"/>
                </a:lnTo>
                <a:lnTo>
                  <a:pt x="32150" y="16164"/>
                </a:lnTo>
                <a:lnTo>
                  <a:pt x="29046" y="13061"/>
                </a:lnTo>
                <a:close/>
              </a:path>
              <a:path w="43814" h="215900">
                <a:moveTo>
                  <a:pt x="40698" y="68395"/>
                </a:moveTo>
                <a:lnTo>
                  <a:pt x="38475" y="70618"/>
                </a:lnTo>
                <a:lnTo>
                  <a:pt x="40323" y="70618"/>
                </a:lnTo>
                <a:lnTo>
                  <a:pt x="40698" y="68395"/>
                </a:lnTo>
                <a:close/>
              </a:path>
              <a:path w="43814" h="215900">
                <a:moveTo>
                  <a:pt x="41700" y="62470"/>
                </a:moveTo>
                <a:lnTo>
                  <a:pt x="40698" y="68395"/>
                </a:lnTo>
                <a:lnTo>
                  <a:pt x="41700" y="67393"/>
                </a:lnTo>
                <a:lnTo>
                  <a:pt x="41700" y="62470"/>
                </a:lnTo>
                <a:close/>
              </a:path>
              <a:path w="43814" h="215900">
                <a:moveTo>
                  <a:pt x="43333" y="7745"/>
                </a:moveTo>
                <a:lnTo>
                  <a:pt x="43211" y="13061"/>
                </a:lnTo>
                <a:lnTo>
                  <a:pt x="41719" y="14552"/>
                </a:lnTo>
                <a:lnTo>
                  <a:pt x="41700" y="62470"/>
                </a:lnTo>
                <a:lnTo>
                  <a:pt x="43457" y="13329"/>
                </a:lnTo>
                <a:lnTo>
                  <a:pt x="43333" y="7745"/>
                </a:lnTo>
                <a:close/>
              </a:path>
              <a:path w="43814" h="215900">
                <a:moveTo>
                  <a:pt x="28220" y="8702"/>
                </a:moveTo>
                <a:lnTo>
                  <a:pt x="27858" y="9461"/>
                </a:lnTo>
                <a:lnTo>
                  <a:pt x="27732" y="9846"/>
                </a:lnTo>
                <a:lnTo>
                  <a:pt x="27388" y="11290"/>
                </a:lnTo>
                <a:lnTo>
                  <a:pt x="27292" y="61254"/>
                </a:lnTo>
                <a:lnTo>
                  <a:pt x="27868" y="57654"/>
                </a:lnTo>
                <a:lnTo>
                  <a:pt x="28572" y="50839"/>
                </a:lnTo>
                <a:lnTo>
                  <a:pt x="28738" y="47327"/>
                </a:lnTo>
                <a:lnTo>
                  <a:pt x="28926" y="40317"/>
                </a:lnTo>
                <a:lnTo>
                  <a:pt x="28924" y="11431"/>
                </a:lnTo>
                <a:lnTo>
                  <a:pt x="28199" y="11431"/>
                </a:lnTo>
                <a:lnTo>
                  <a:pt x="28081" y="10628"/>
                </a:lnTo>
                <a:lnTo>
                  <a:pt x="28158" y="8940"/>
                </a:lnTo>
                <a:lnTo>
                  <a:pt x="28220" y="8702"/>
                </a:lnTo>
                <a:close/>
              </a:path>
              <a:path w="43814" h="215900">
                <a:moveTo>
                  <a:pt x="42500" y="10212"/>
                </a:moveTo>
                <a:lnTo>
                  <a:pt x="29136" y="10212"/>
                </a:lnTo>
                <a:lnTo>
                  <a:pt x="29190" y="10628"/>
                </a:lnTo>
                <a:lnTo>
                  <a:pt x="29470" y="11587"/>
                </a:lnTo>
                <a:lnTo>
                  <a:pt x="29985" y="13136"/>
                </a:lnTo>
                <a:lnTo>
                  <a:pt x="33599" y="15706"/>
                </a:lnTo>
                <a:lnTo>
                  <a:pt x="36859" y="16282"/>
                </a:lnTo>
                <a:lnTo>
                  <a:pt x="38653" y="15681"/>
                </a:lnTo>
                <a:lnTo>
                  <a:pt x="41634" y="13329"/>
                </a:lnTo>
                <a:lnTo>
                  <a:pt x="41778" y="13136"/>
                </a:lnTo>
                <a:lnTo>
                  <a:pt x="42058" y="12425"/>
                </a:lnTo>
                <a:lnTo>
                  <a:pt x="42463" y="10855"/>
                </a:lnTo>
                <a:lnTo>
                  <a:pt x="42500" y="10212"/>
                </a:lnTo>
                <a:close/>
              </a:path>
              <a:path w="43814" h="215900">
                <a:moveTo>
                  <a:pt x="41625" y="13383"/>
                </a:moveTo>
                <a:lnTo>
                  <a:pt x="36859" y="16282"/>
                </a:lnTo>
                <a:lnTo>
                  <a:pt x="41700" y="16282"/>
                </a:lnTo>
                <a:lnTo>
                  <a:pt x="40107" y="16164"/>
                </a:lnTo>
                <a:lnTo>
                  <a:pt x="41360" y="14912"/>
                </a:lnTo>
                <a:lnTo>
                  <a:pt x="41396" y="14552"/>
                </a:lnTo>
                <a:lnTo>
                  <a:pt x="41511" y="14063"/>
                </a:lnTo>
                <a:lnTo>
                  <a:pt x="41625" y="13383"/>
                </a:lnTo>
                <a:close/>
              </a:path>
              <a:path w="43814" h="215900">
                <a:moveTo>
                  <a:pt x="29136" y="10212"/>
                </a:moveTo>
                <a:lnTo>
                  <a:pt x="29122" y="13136"/>
                </a:lnTo>
                <a:lnTo>
                  <a:pt x="32150" y="16164"/>
                </a:lnTo>
                <a:lnTo>
                  <a:pt x="36191" y="16164"/>
                </a:lnTo>
                <a:lnTo>
                  <a:pt x="33599" y="15706"/>
                </a:lnTo>
                <a:lnTo>
                  <a:pt x="29985" y="13136"/>
                </a:lnTo>
                <a:lnTo>
                  <a:pt x="29282" y="10962"/>
                </a:lnTo>
                <a:lnTo>
                  <a:pt x="29190" y="10628"/>
                </a:lnTo>
                <a:lnTo>
                  <a:pt x="29136" y="10212"/>
                </a:lnTo>
                <a:close/>
              </a:path>
              <a:path w="43814" h="215900">
                <a:moveTo>
                  <a:pt x="41700" y="14571"/>
                </a:moveTo>
                <a:lnTo>
                  <a:pt x="40107" y="16164"/>
                </a:lnTo>
                <a:lnTo>
                  <a:pt x="41700" y="16164"/>
                </a:lnTo>
                <a:lnTo>
                  <a:pt x="41700" y="14571"/>
                </a:lnTo>
                <a:close/>
              </a:path>
              <a:path w="43814" h="215900">
                <a:moveTo>
                  <a:pt x="41635" y="13366"/>
                </a:moveTo>
                <a:lnTo>
                  <a:pt x="41511" y="14063"/>
                </a:lnTo>
                <a:lnTo>
                  <a:pt x="41396" y="14552"/>
                </a:lnTo>
                <a:lnTo>
                  <a:pt x="41243" y="14908"/>
                </a:lnTo>
                <a:lnTo>
                  <a:pt x="41613" y="14182"/>
                </a:lnTo>
                <a:lnTo>
                  <a:pt x="41635" y="13366"/>
                </a:lnTo>
                <a:close/>
              </a:path>
              <a:path w="43814" h="215900">
                <a:moveTo>
                  <a:pt x="41673" y="14063"/>
                </a:moveTo>
                <a:lnTo>
                  <a:pt x="41243" y="14908"/>
                </a:lnTo>
                <a:lnTo>
                  <a:pt x="41639" y="14632"/>
                </a:lnTo>
                <a:lnTo>
                  <a:pt x="41673" y="14063"/>
                </a:lnTo>
                <a:close/>
              </a:path>
              <a:path w="43814" h="215900">
                <a:moveTo>
                  <a:pt x="43333" y="9065"/>
                </a:moveTo>
                <a:lnTo>
                  <a:pt x="42414" y="9065"/>
                </a:lnTo>
                <a:lnTo>
                  <a:pt x="42476" y="9391"/>
                </a:lnTo>
                <a:lnTo>
                  <a:pt x="42588" y="10993"/>
                </a:lnTo>
                <a:lnTo>
                  <a:pt x="42191" y="12895"/>
                </a:lnTo>
                <a:lnTo>
                  <a:pt x="41944" y="13533"/>
                </a:lnTo>
                <a:lnTo>
                  <a:pt x="41673" y="14063"/>
                </a:lnTo>
                <a:lnTo>
                  <a:pt x="41700" y="14571"/>
                </a:lnTo>
                <a:lnTo>
                  <a:pt x="43211" y="13061"/>
                </a:lnTo>
                <a:lnTo>
                  <a:pt x="43333" y="9065"/>
                </a:lnTo>
                <a:close/>
              </a:path>
              <a:path w="43814" h="215900">
                <a:moveTo>
                  <a:pt x="42414" y="9065"/>
                </a:moveTo>
                <a:lnTo>
                  <a:pt x="42463" y="10855"/>
                </a:lnTo>
                <a:lnTo>
                  <a:pt x="42058" y="12425"/>
                </a:lnTo>
                <a:lnTo>
                  <a:pt x="41778" y="13136"/>
                </a:lnTo>
                <a:lnTo>
                  <a:pt x="41673" y="14063"/>
                </a:lnTo>
                <a:lnTo>
                  <a:pt x="41944" y="13533"/>
                </a:lnTo>
                <a:lnTo>
                  <a:pt x="42191" y="12895"/>
                </a:lnTo>
                <a:lnTo>
                  <a:pt x="42588" y="10993"/>
                </a:lnTo>
                <a:lnTo>
                  <a:pt x="42476" y="9391"/>
                </a:lnTo>
                <a:lnTo>
                  <a:pt x="42414" y="9065"/>
                </a:lnTo>
                <a:close/>
              </a:path>
              <a:path w="43814" h="215900">
                <a:moveTo>
                  <a:pt x="41658" y="13329"/>
                </a:moveTo>
                <a:close/>
              </a:path>
              <a:path w="43814" h="215900">
                <a:moveTo>
                  <a:pt x="37436" y="1756"/>
                </a:moveTo>
                <a:lnTo>
                  <a:pt x="32150" y="1756"/>
                </a:lnTo>
                <a:lnTo>
                  <a:pt x="29784" y="4121"/>
                </a:lnTo>
                <a:lnTo>
                  <a:pt x="28924" y="6413"/>
                </a:lnTo>
                <a:lnTo>
                  <a:pt x="29046" y="13061"/>
                </a:lnTo>
                <a:lnTo>
                  <a:pt x="29136" y="10212"/>
                </a:lnTo>
                <a:lnTo>
                  <a:pt x="42500" y="10212"/>
                </a:lnTo>
                <a:lnTo>
                  <a:pt x="42414" y="9065"/>
                </a:lnTo>
                <a:lnTo>
                  <a:pt x="43333" y="9065"/>
                </a:lnTo>
                <a:lnTo>
                  <a:pt x="43218" y="7364"/>
                </a:lnTo>
                <a:lnTo>
                  <a:pt x="42923" y="6413"/>
                </a:lnTo>
                <a:lnTo>
                  <a:pt x="42386" y="4861"/>
                </a:lnTo>
                <a:lnTo>
                  <a:pt x="38658" y="2214"/>
                </a:lnTo>
                <a:lnTo>
                  <a:pt x="37436" y="1756"/>
                </a:lnTo>
                <a:close/>
              </a:path>
              <a:path w="43814" h="215900">
                <a:moveTo>
                  <a:pt x="28924" y="8091"/>
                </a:moveTo>
                <a:lnTo>
                  <a:pt x="28548" y="8091"/>
                </a:lnTo>
                <a:lnTo>
                  <a:pt x="28446" y="8280"/>
                </a:lnTo>
                <a:lnTo>
                  <a:pt x="28298" y="8940"/>
                </a:lnTo>
                <a:lnTo>
                  <a:pt x="28199" y="11431"/>
                </a:lnTo>
                <a:lnTo>
                  <a:pt x="28924" y="11431"/>
                </a:lnTo>
                <a:lnTo>
                  <a:pt x="28924" y="8091"/>
                </a:lnTo>
                <a:close/>
              </a:path>
              <a:path w="43814" h="215900">
                <a:moveTo>
                  <a:pt x="28430" y="8311"/>
                </a:moveTo>
                <a:lnTo>
                  <a:pt x="28220" y="8702"/>
                </a:lnTo>
                <a:lnTo>
                  <a:pt x="28158" y="8940"/>
                </a:lnTo>
                <a:lnTo>
                  <a:pt x="28073" y="10016"/>
                </a:lnTo>
                <a:lnTo>
                  <a:pt x="28430" y="8311"/>
                </a:lnTo>
                <a:close/>
              </a:path>
              <a:path w="43814" h="215900">
                <a:moveTo>
                  <a:pt x="28320" y="8516"/>
                </a:moveTo>
                <a:lnTo>
                  <a:pt x="28220" y="8702"/>
                </a:lnTo>
                <a:lnTo>
                  <a:pt x="28320" y="8516"/>
                </a:lnTo>
                <a:close/>
              </a:path>
              <a:path w="43814" h="215900">
                <a:moveTo>
                  <a:pt x="28436" y="8280"/>
                </a:moveTo>
                <a:lnTo>
                  <a:pt x="28268" y="8516"/>
                </a:lnTo>
                <a:lnTo>
                  <a:pt x="28436" y="8280"/>
                </a:lnTo>
                <a:close/>
              </a:path>
              <a:path w="43814" h="215900">
                <a:moveTo>
                  <a:pt x="28924" y="6413"/>
                </a:moveTo>
                <a:lnTo>
                  <a:pt x="28567" y="7364"/>
                </a:lnTo>
                <a:lnTo>
                  <a:pt x="28329" y="8280"/>
                </a:lnTo>
                <a:lnTo>
                  <a:pt x="28548" y="8091"/>
                </a:lnTo>
                <a:lnTo>
                  <a:pt x="28924" y="8091"/>
                </a:lnTo>
                <a:lnTo>
                  <a:pt x="28924" y="6413"/>
                </a:lnTo>
                <a:close/>
              </a:path>
              <a:path w="43814" h="215900">
                <a:moveTo>
                  <a:pt x="40107" y="1756"/>
                </a:moveTo>
                <a:lnTo>
                  <a:pt x="37436" y="1756"/>
                </a:lnTo>
                <a:lnTo>
                  <a:pt x="38658" y="2214"/>
                </a:lnTo>
                <a:lnTo>
                  <a:pt x="42386" y="4861"/>
                </a:lnTo>
                <a:lnTo>
                  <a:pt x="42990" y="6607"/>
                </a:lnTo>
                <a:lnTo>
                  <a:pt x="43333" y="7745"/>
                </a:lnTo>
                <a:lnTo>
                  <a:pt x="43214" y="4861"/>
                </a:lnTo>
                <a:lnTo>
                  <a:pt x="40107" y="1756"/>
                </a:lnTo>
                <a:close/>
              </a:path>
              <a:path w="43814" h="215900">
                <a:moveTo>
                  <a:pt x="29784" y="4121"/>
                </a:moveTo>
                <a:lnTo>
                  <a:pt x="29043" y="4861"/>
                </a:lnTo>
                <a:lnTo>
                  <a:pt x="28924" y="6413"/>
                </a:lnTo>
                <a:lnTo>
                  <a:pt x="29784" y="4121"/>
                </a:lnTo>
                <a:close/>
              </a:path>
              <a:path w="43814" h="215900">
                <a:moveTo>
                  <a:pt x="32755" y="0"/>
                </a:moveTo>
                <a:lnTo>
                  <a:pt x="30100" y="3279"/>
                </a:lnTo>
                <a:lnTo>
                  <a:pt x="29784" y="4121"/>
                </a:lnTo>
                <a:lnTo>
                  <a:pt x="32150" y="1756"/>
                </a:lnTo>
                <a:lnTo>
                  <a:pt x="37436" y="1756"/>
                </a:lnTo>
                <a:lnTo>
                  <a:pt x="32755" y="0"/>
                </a:lnTo>
                <a:close/>
              </a:path>
            </a:pathLst>
          </a:custGeom>
          <a:solidFill>
            <a:srgbClr val="000000"/>
          </a:solidFill>
        </p:spPr>
        <p:txBody>
          <a:bodyPr wrap="square" lIns="0" tIns="0" rIns="0" bIns="0" rtlCol="0"/>
          <a:lstStyle/>
          <a:p>
            <a:endParaRPr/>
          </a:p>
        </p:txBody>
      </p:sp>
      <p:pic>
        <p:nvPicPr>
          <p:cNvPr id="167" name="object 167"/>
          <p:cNvPicPr/>
          <p:nvPr/>
        </p:nvPicPr>
        <p:blipFill>
          <a:blip r:embed="rId117" cstate="print"/>
          <a:stretch>
            <a:fillRect/>
          </a:stretch>
        </p:blipFill>
        <p:spPr>
          <a:xfrm>
            <a:off x="4288357" y="4646860"/>
            <a:ext cx="105624" cy="208343"/>
          </a:xfrm>
          <a:prstGeom prst="rect">
            <a:avLst/>
          </a:prstGeom>
        </p:spPr>
      </p:pic>
      <p:pic>
        <p:nvPicPr>
          <p:cNvPr id="168" name="object 168"/>
          <p:cNvPicPr/>
          <p:nvPr/>
        </p:nvPicPr>
        <p:blipFill>
          <a:blip r:embed="rId118" cstate="print"/>
          <a:stretch>
            <a:fillRect/>
          </a:stretch>
        </p:blipFill>
        <p:spPr>
          <a:xfrm>
            <a:off x="4299298" y="5066649"/>
            <a:ext cx="151976" cy="242526"/>
          </a:xfrm>
          <a:prstGeom prst="rect">
            <a:avLst/>
          </a:prstGeom>
        </p:spPr>
      </p:pic>
      <p:pic>
        <p:nvPicPr>
          <p:cNvPr id="169" name="object 169"/>
          <p:cNvPicPr/>
          <p:nvPr/>
        </p:nvPicPr>
        <p:blipFill>
          <a:blip r:embed="rId119" cstate="print"/>
          <a:stretch>
            <a:fillRect/>
          </a:stretch>
        </p:blipFill>
        <p:spPr>
          <a:xfrm>
            <a:off x="4277506" y="5502029"/>
            <a:ext cx="135936" cy="209429"/>
          </a:xfrm>
          <a:prstGeom prst="rect">
            <a:avLst/>
          </a:prstGeom>
        </p:spPr>
      </p:pic>
      <p:sp>
        <p:nvSpPr>
          <p:cNvPr id="170" name="object 170"/>
          <p:cNvSpPr/>
          <p:nvPr/>
        </p:nvSpPr>
        <p:spPr>
          <a:xfrm>
            <a:off x="4581385" y="5086869"/>
            <a:ext cx="194237" cy="218110"/>
          </a:xfrm>
          <a:custGeom>
            <a:avLst/>
            <a:gdLst/>
            <a:ahLst/>
            <a:cxnLst/>
            <a:rect l="l" t="t" r="r" b="b"/>
            <a:pathLst>
              <a:path w="227329" h="255270">
                <a:moveTo>
                  <a:pt x="7590" y="203200"/>
                </a:moveTo>
                <a:lnTo>
                  <a:pt x="3314" y="205739"/>
                </a:lnTo>
                <a:lnTo>
                  <a:pt x="0" y="212089"/>
                </a:lnTo>
                <a:lnTo>
                  <a:pt x="1588" y="217169"/>
                </a:lnTo>
                <a:lnTo>
                  <a:pt x="6985" y="219709"/>
                </a:lnTo>
                <a:lnTo>
                  <a:pt x="19972" y="226059"/>
                </a:lnTo>
                <a:lnTo>
                  <a:pt x="23139" y="227330"/>
                </a:lnTo>
                <a:lnTo>
                  <a:pt x="28888" y="228600"/>
                </a:lnTo>
                <a:lnTo>
                  <a:pt x="34771" y="228600"/>
                </a:lnTo>
                <a:lnTo>
                  <a:pt x="37369" y="231139"/>
                </a:lnTo>
                <a:lnTo>
                  <a:pt x="38012" y="231139"/>
                </a:lnTo>
                <a:lnTo>
                  <a:pt x="40124" y="232409"/>
                </a:lnTo>
                <a:lnTo>
                  <a:pt x="44530" y="234950"/>
                </a:lnTo>
                <a:lnTo>
                  <a:pt x="46818" y="236219"/>
                </a:lnTo>
                <a:lnTo>
                  <a:pt x="49044" y="237489"/>
                </a:lnTo>
                <a:lnTo>
                  <a:pt x="52994" y="240030"/>
                </a:lnTo>
                <a:lnTo>
                  <a:pt x="59598" y="245109"/>
                </a:lnTo>
                <a:lnTo>
                  <a:pt x="61437" y="246380"/>
                </a:lnTo>
                <a:lnTo>
                  <a:pt x="68439" y="250189"/>
                </a:lnTo>
                <a:lnTo>
                  <a:pt x="71847" y="251459"/>
                </a:lnTo>
                <a:lnTo>
                  <a:pt x="79896" y="254000"/>
                </a:lnTo>
                <a:lnTo>
                  <a:pt x="84489" y="255269"/>
                </a:lnTo>
                <a:lnTo>
                  <a:pt x="118230" y="255269"/>
                </a:lnTo>
                <a:lnTo>
                  <a:pt x="124701" y="254000"/>
                </a:lnTo>
                <a:lnTo>
                  <a:pt x="127374" y="254000"/>
                </a:lnTo>
                <a:lnTo>
                  <a:pt x="133144" y="252730"/>
                </a:lnTo>
                <a:lnTo>
                  <a:pt x="134962" y="252730"/>
                </a:lnTo>
                <a:lnTo>
                  <a:pt x="139515" y="251459"/>
                </a:lnTo>
                <a:lnTo>
                  <a:pt x="141436" y="251459"/>
                </a:lnTo>
                <a:lnTo>
                  <a:pt x="147878" y="248919"/>
                </a:lnTo>
                <a:lnTo>
                  <a:pt x="150693" y="247650"/>
                </a:lnTo>
                <a:lnTo>
                  <a:pt x="156366" y="246380"/>
                </a:lnTo>
                <a:lnTo>
                  <a:pt x="158142" y="245109"/>
                </a:lnTo>
                <a:lnTo>
                  <a:pt x="164104" y="243839"/>
                </a:lnTo>
                <a:lnTo>
                  <a:pt x="167626" y="242569"/>
                </a:lnTo>
                <a:lnTo>
                  <a:pt x="169856" y="241300"/>
                </a:lnTo>
                <a:lnTo>
                  <a:pt x="87036" y="241300"/>
                </a:lnTo>
                <a:lnTo>
                  <a:pt x="83466" y="240030"/>
                </a:lnTo>
                <a:lnTo>
                  <a:pt x="77425" y="238759"/>
                </a:lnTo>
                <a:lnTo>
                  <a:pt x="74623" y="236219"/>
                </a:lnTo>
                <a:lnTo>
                  <a:pt x="68726" y="233680"/>
                </a:lnTo>
                <a:lnTo>
                  <a:pt x="67188" y="232409"/>
                </a:lnTo>
                <a:lnTo>
                  <a:pt x="59296" y="227330"/>
                </a:lnTo>
                <a:lnTo>
                  <a:pt x="55551" y="224789"/>
                </a:lnTo>
                <a:lnTo>
                  <a:pt x="54580" y="224789"/>
                </a:lnTo>
                <a:lnTo>
                  <a:pt x="52664" y="223519"/>
                </a:lnTo>
                <a:lnTo>
                  <a:pt x="49961" y="220980"/>
                </a:lnTo>
                <a:lnTo>
                  <a:pt x="45544" y="219709"/>
                </a:lnTo>
                <a:lnTo>
                  <a:pt x="41756" y="217169"/>
                </a:lnTo>
                <a:lnTo>
                  <a:pt x="40321" y="215900"/>
                </a:lnTo>
                <a:lnTo>
                  <a:pt x="38064" y="214630"/>
                </a:lnTo>
                <a:lnTo>
                  <a:pt x="30960" y="214630"/>
                </a:lnTo>
                <a:lnTo>
                  <a:pt x="28235" y="213359"/>
                </a:lnTo>
                <a:lnTo>
                  <a:pt x="25356" y="212089"/>
                </a:lnTo>
                <a:lnTo>
                  <a:pt x="14853" y="207009"/>
                </a:lnTo>
                <a:lnTo>
                  <a:pt x="13208" y="207009"/>
                </a:lnTo>
                <a:lnTo>
                  <a:pt x="7590" y="203200"/>
                </a:lnTo>
                <a:close/>
              </a:path>
              <a:path w="227329" h="255270">
                <a:moveTo>
                  <a:pt x="198079" y="215900"/>
                </a:moveTo>
                <a:lnTo>
                  <a:pt x="184096" y="215900"/>
                </a:lnTo>
                <a:lnTo>
                  <a:pt x="183904" y="217169"/>
                </a:lnTo>
                <a:lnTo>
                  <a:pt x="182519" y="217169"/>
                </a:lnTo>
                <a:lnTo>
                  <a:pt x="181115" y="218439"/>
                </a:lnTo>
                <a:lnTo>
                  <a:pt x="174367" y="222250"/>
                </a:lnTo>
                <a:lnTo>
                  <a:pt x="170323" y="224789"/>
                </a:lnTo>
                <a:lnTo>
                  <a:pt x="167669" y="226059"/>
                </a:lnTo>
                <a:lnTo>
                  <a:pt x="161856" y="228600"/>
                </a:lnTo>
                <a:lnTo>
                  <a:pt x="158753" y="229869"/>
                </a:lnTo>
                <a:lnTo>
                  <a:pt x="153549" y="232409"/>
                </a:lnTo>
                <a:lnTo>
                  <a:pt x="151961" y="232409"/>
                </a:lnTo>
                <a:lnTo>
                  <a:pt x="145562" y="234950"/>
                </a:lnTo>
                <a:lnTo>
                  <a:pt x="143333" y="234950"/>
                </a:lnTo>
                <a:lnTo>
                  <a:pt x="137143" y="237489"/>
                </a:lnTo>
                <a:lnTo>
                  <a:pt x="135616" y="237489"/>
                </a:lnTo>
                <a:lnTo>
                  <a:pt x="132383" y="238759"/>
                </a:lnTo>
                <a:lnTo>
                  <a:pt x="130912" y="238759"/>
                </a:lnTo>
                <a:lnTo>
                  <a:pt x="124665" y="240030"/>
                </a:lnTo>
                <a:lnTo>
                  <a:pt x="121585" y="240030"/>
                </a:lnTo>
                <a:lnTo>
                  <a:pt x="116240" y="241300"/>
                </a:lnTo>
                <a:lnTo>
                  <a:pt x="169856" y="241300"/>
                </a:lnTo>
                <a:lnTo>
                  <a:pt x="174318" y="238759"/>
                </a:lnTo>
                <a:lnTo>
                  <a:pt x="177368" y="237489"/>
                </a:lnTo>
                <a:lnTo>
                  <a:pt x="181947" y="234950"/>
                </a:lnTo>
                <a:lnTo>
                  <a:pt x="187862" y="231139"/>
                </a:lnTo>
                <a:lnTo>
                  <a:pt x="188669" y="231139"/>
                </a:lnTo>
                <a:lnTo>
                  <a:pt x="198056" y="219709"/>
                </a:lnTo>
                <a:lnTo>
                  <a:pt x="198079" y="215900"/>
                </a:lnTo>
                <a:close/>
              </a:path>
              <a:path w="227329" h="255270">
                <a:moveTo>
                  <a:pt x="188669" y="231139"/>
                </a:moveTo>
                <a:lnTo>
                  <a:pt x="187862" y="231139"/>
                </a:lnTo>
                <a:lnTo>
                  <a:pt x="185988" y="232409"/>
                </a:lnTo>
                <a:lnTo>
                  <a:pt x="188669" y="231139"/>
                </a:lnTo>
                <a:close/>
              </a:path>
              <a:path w="227329" h="255270">
                <a:moveTo>
                  <a:pt x="221066" y="0"/>
                </a:moveTo>
                <a:lnTo>
                  <a:pt x="213587" y="1269"/>
                </a:lnTo>
                <a:lnTo>
                  <a:pt x="205704" y="3809"/>
                </a:lnTo>
                <a:lnTo>
                  <a:pt x="203786" y="5080"/>
                </a:lnTo>
                <a:lnTo>
                  <a:pt x="197845" y="8889"/>
                </a:lnTo>
                <a:lnTo>
                  <a:pt x="195359" y="10159"/>
                </a:lnTo>
                <a:lnTo>
                  <a:pt x="191314" y="12700"/>
                </a:lnTo>
                <a:lnTo>
                  <a:pt x="191466" y="12700"/>
                </a:lnTo>
                <a:lnTo>
                  <a:pt x="184056" y="17780"/>
                </a:lnTo>
                <a:lnTo>
                  <a:pt x="181801" y="19050"/>
                </a:lnTo>
                <a:lnTo>
                  <a:pt x="169236" y="27939"/>
                </a:lnTo>
                <a:lnTo>
                  <a:pt x="165549" y="30480"/>
                </a:lnTo>
                <a:lnTo>
                  <a:pt x="163352" y="31750"/>
                </a:lnTo>
                <a:lnTo>
                  <a:pt x="157967" y="36830"/>
                </a:lnTo>
                <a:lnTo>
                  <a:pt x="155638" y="38100"/>
                </a:lnTo>
                <a:lnTo>
                  <a:pt x="147859" y="45719"/>
                </a:lnTo>
                <a:lnTo>
                  <a:pt x="144205" y="48259"/>
                </a:lnTo>
                <a:lnTo>
                  <a:pt x="145034" y="48259"/>
                </a:lnTo>
                <a:lnTo>
                  <a:pt x="141116" y="50800"/>
                </a:lnTo>
                <a:lnTo>
                  <a:pt x="138719" y="53339"/>
                </a:lnTo>
                <a:lnTo>
                  <a:pt x="133096" y="59689"/>
                </a:lnTo>
                <a:lnTo>
                  <a:pt x="122902" y="72389"/>
                </a:lnTo>
                <a:lnTo>
                  <a:pt x="120554" y="74930"/>
                </a:lnTo>
                <a:lnTo>
                  <a:pt x="113412" y="87630"/>
                </a:lnTo>
                <a:lnTo>
                  <a:pt x="110454" y="96519"/>
                </a:lnTo>
                <a:lnTo>
                  <a:pt x="109451" y="100330"/>
                </a:lnTo>
                <a:lnTo>
                  <a:pt x="108746" y="106680"/>
                </a:lnTo>
                <a:lnTo>
                  <a:pt x="108766" y="110489"/>
                </a:lnTo>
                <a:lnTo>
                  <a:pt x="108872" y="114300"/>
                </a:lnTo>
                <a:lnTo>
                  <a:pt x="108907" y="116839"/>
                </a:lnTo>
                <a:lnTo>
                  <a:pt x="108620" y="123189"/>
                </a:lnTo>
                <a:lnTo>
                  <a:pt x="108639" y="125730"/>
                </a:lnTo>
                <a:lnTo>
                  <a:pt x="109697" y="133350"/>
                </a:lnTo>
                <a:lnTo>
                  <a:pt x="110583" y="135889"/>
                </a:lnTo>
                <a:lnTo>
                  <a:pt x="114261" y="142239"/>
                </a:lnTo>
                <a:lnTo>
                  <a:pt x="116212" y="143509"/>
                </a:lnTo>
                <a:lnTo>
                  <a:pt x="123515" y="149859"/>
                </a:lnTo>
                <a:lnTo>
                  <a:pt x="125487" y="151130"/>
                </a:lnTo>
                <a:lnTo>
                  <a:pt x="128560" y="153669"/>
                </a:lnTo>
                <a:lnTo>
                  <a:pt x="128404" y="153669"/>
                </a:lnTo>
                <a:lnTo>
                  <a:pt x="132688" y="156209"/>
                </a:lnTo>
                <a:lnTo>
                  <a:pt x="138487" y="160019"/>
                </a:lnTo>
                <a:lnTo>
                  <a:pt x="139612" y="161289"/>
                </a:lnTo>
                <a:lnTo>
                  <a:pt x="141926" y="162559"/>
                </a:lnTo>
                <a:lnTo>
                  <a:pt x="142953" y="163830"/>
                </a:lnTo>
                <a:lnTo>
                  <a:pt x="148032" y="167639"/>
                </a:lnTo>
                <a:lnTo>
                  <a:pt x="150276" y="168909"/>
                </a:lnTo>
                <a:lnTo>
                  <a:pt x="155916" y="172719"/>
                </a:lnTo>
                <a:lnTo>
                  <a:pt x="157016" y="173989"/>
                </a:lnTo>
                <a:lnTo>
                  <a:pt x="159363" y="176530"/>
                </a:lnTo>
                <a:lnTo>
                  <a:pt x="160301" y="176530"/>
                </a:lnTo>
                <a:lnTo>
                  <a:pt x="163939" y="180339"/>
                </a:lnTo>
                <a:lnTo>
                  <a:pt x="168944" y="185419"/>
                </a:lnTo>
                <a:lnTo>
                  <a:pt x="169905" y="186689"/>
                </a:lnTo>
                <a:lnTo>
                  <a:pt x="171709" y="189230"/>
                </a:lnTo>
                <a:lnTo>
                  <a:pt x="172506" y="189230"/>
                </a:lnTo>
                <a:lnTo>
                  <a:pt x="176692" y="195580"/>
                </a:lnTo>
                <a:lnTo>
                  <a:pt x="178454" y="198119"/>
                </a:lnTo>
                <a:lnTo>
                  <a:pt x="178973" y="198119"/>
                </a:lnTo>
                <a:lnTo>
                  <a:pt x="180901" y="201930"/>
                </a:lnTo>
                <a:lnTo>
                  <a:pt x="182420" y="205739"/>
                </a:lnTo>
                <a:lnTo>
                  <a:pt x="183537" y="210819"/>
                </a:lnTo>
                <a:lnTo>
                  <a:pt x="183640" y="212089"/>
                </a:lnTo>
                <a:lnTo>
                  <a:pt x="183676" y="217169"/>
                </a:lnTo>
                <a:lnTo>
                  <a:pt x="183884" y="217169"/>
                </a:lnTo>
                <a:lnTo>
                  <a:pt x="184096" y="215900"/>
                </a:lnTo>
                <a:lnTo>
                  <a:pt x="198079" y="215900"/>
                </a:lnTo>
                <a:lnTo>
                  <a:pt x="198076" y="210819"/>
                </a:lnTo>
                <a:lnTo>
                  <a:pt x="197866" y="208280"/>
                </a:lnTo>
                <a:lnTo>
                  <a:pt x="196141" y="200659"/>
                </a:lnTo>
                <a:lnTo>
                  <a:pt x="194175" y="196850"/>
                </a:lnTo>
                <a:lnTo>
                  <a:pt x="191248" y="190500"/>
                </a:lnTo>
                <a:lnTo>
                  <a:pt x="190331" y="189230"/>
                </a:lnTo>
                <a:lnTo>
                  <a:pt x="187382" y="185419"/>
                </a:lnTo>
                <a:lnTo>
                  <a:pt x="183828" y="180339"/>
                </a:lnTo>
                <a:lnTo>
                  <a:pt x="182821" y="179069"/>
                </a:lnTo>
                <a:lnTo>
                  <a:pt x="180413" y="176530"/>
                </a:lnTo>
                <a:lnTo>
                  <a:pt x="179277" y="175259"/>
                </a:lnTo>
                <a:lnTo>
                  <a:pt x="174222" y="170180"/>
                </a:lnTo>
                <a:lnTo>
                  <a:pt x="170367" y="166369"/>
                </a:lnTo>
                <a:lnTo>
                  <a:pt x="169185" y="165100"/>
                </a:lnTo>
                <a:lnTo>
                  <a:pt x="165853" y="162559"/>
                </a:lnTo>
                <a:lnTo>
                  <a:pt x="164510" y="161289"/>
                </a:lnTo>
                <a:lnTo>
                  <a:pt x="158774" y="157480"/>
                </a:lnTo>
                <a:lnTo>
                  <a:pt x="156965" y="156209"/>
                </a:lnTo>
                <a:lnTo>
                  <a:pt x="151914" y="152400"/>
                </a:lnTo>
                <a:lnTo>
                  <a:pt x="150698" y="151130"/>
                </a:lnTo>
                <a:lnTo>
                  <a:pt x="147726" y="148589"/>
                </a:lnTo>
                <a:lnTo>
                  <a:pt x="146404" y="148589"/>
                </a:lnTo>
                <a:lnTo>
                  <a:pt x="140639" y="144780"/>
                </a:lnTo>
                <a:lnTo>
                  <a:pt x="136439" y="142239"/>
                </a:lnTo>
                <a:lnTo>
                  <a:pt x="136634" y="142239"/>
                </a:lnTo>
                <a:lnTo>
                  <a:pt x="133959" y="139700"/>
                </a:lnTo>
                <a:lnTo>
                  <a:pt x="132328" y="138430"/>
                </a:lnTo>
                <a:lnTo>
                  <a:pt x="126674" y="134619"/>
                </a:lnTo>
                <a:lnTo>
                  <a:pt x="125511" y="133350"/>
                </a:lnTo>
                <a:lnTo>
                  <a:pt x="124152" y="130809"/>
                </a:lnTo>
                <a:lnTo>
                  <a:pt x="123696" y="129539"/>
                </a:lnTo>
                <a:lnTo>
                  <a:pt x="123066" y="124459"/>
                </a:lnTo>
                <a:lnTo>
                  <a:pt x="123054" y="123189"/>
                </a:lnTo>
                <a:lnTo>
                  <a:pt x="123317" y="116839"/>
                </a:lnTo>
                <a:lnTo>
                  <a:pt x="123317" y="114300"/>
                </a:lnTo>
                <a:lnTo>
                  <a:pt x="123150" y="110489"/>
                </a:lnTo>
                <a:lnTo>
                  <a:pt x="123268" y="106680"/>
                </a:lnTo>
                <a:lnTo>
                  <a:pt x="123631" y="102869"/>
                </a:lnTo>
                <a:lnTo>
                  <a:pt x="124381" y="100330"/>
                </a:lnTo>
                <a:lnTo>
                  <a:pt x="126610" y="93980"/>
                </a:lnTo>
                <a:lnTo>
                  <a:pt x="128379" y="90169"/>
                </a:lnTo>
                <a:lnTo>
                  <a:pt x="132591" y="83819"/>
                </a:lnTo>
                <a:lnTo>
                  <a:pt x="134649" y="80009"/>
                </a:lnTo>
                <a:lnTo>
                  <a:pt x="141168" y="72389"/>
                </a:lnTo>
                <a:lnTo>
                  <a:pt x="143902" y="68580"/>
                </a:lnTo>
                <a:lnTo>
                  <a:pt x="148774" y="63500"/>
                </a:lnTo>
                <a:lnTo>
                  <a:pt x="150939" y="62230"/>
                </a:lnTo>
                <a:lnTo>
                  <a:pt x="154580" y="58419"/>
                </a:lnTo>
                <a:lnTo>
                  <a:pt x="155015" y="58419"/>
                </a:lnTo>
                <a:lnTo>
                  <a:pt x="160195" y="53339"/>
                </a:lnTo>
                <a:lnTo>
                  <a:pt x="165012" y="49530"/>
                </a:lnTo>
                <a:lnTo>
                  <a:pt x="167180" y="46989"/>
                </a:lnTo>
                <a:lnTo>
                  <a:pt x="171914" y="43180"/>
                </a:lnTo>
                <a:lnTo>
                  <a:pt x="173904" y="41909"/>
                </a:lnTo>
                <a:lnTo>
                  <a:pt x="181430" y="36830"/>
                </a:lnTo>
                <a:lnTo>
                  <a:pt x="189851" y="31750"/>
                </a:lnTo>
                <a:lnTo>
                  <a:pt x="192013" y="29209"/>
                </a:lnTo>
                <a:lnTo>
                  <a:pt x="195466" y="27939"/>
                </a:lnTo>
                <a:lnTo>
                  <a:pt x="198991" y="25400"/>
                </a:lnTo>
                <a:lnTo>
                  <a:pt x="198801" y="25400"/>
                </a:lnTo>
                <a:lnTo>
                  <a:pt x="205837" y="21589"/>
                </a:lnTo>
                <a:lnTo>
                  <a:pt x="206725" y="20319"/>
                </a:lnTo>
                <a:lnTo>
                  <a:pt x="207682" y="19501"/>
                </a:lnTo>
                <a:lnTo>
                  <a:pt x="208558" y="17780"/>
                </a:lnTo>
                <a:lnTo>
                  <a:pt x="209830" y="13969"/>
                </a:lnTo>
                <a:lnTo>
                  <a:pt x="210879" y="11430"/>
                </a:lnTo>
                <a:lnTo>
                  <a:pt x="212793" y="7619"/>
                </a:lnTo>
                <a:lnTo>
                  <a:pt x="227161" y="7619"/>
                </a:lnTo>
                <a:lnTo>
                  <a:pt x="226429" y="5080"/>
                </a:lnTo>
                <a:lnTo>
                  <a:pt x="221066" y="0"/>
                </a:lnTo>
                <a:close/>
              </a:path>
              <a:path w="227329" h="255270">
                <a:moveTo>
                  <a:pt x="155015" y="58419"/>
                </a:moveTo>
                <a:lnTo>
                  <a:pt x="154580" y="58419"/>
                </a:lnTo>
                <a:lnTo>
                  <a:pt x="153720" y="59689"/>
                </a:lnTo>
                <a:lnTo>
                  <a:pt x="155015" y="58419"/>
                </a:lnTo>
                <a:close/>
              </a:path>
              <a:path w="227329" h="255270">
                <a:moveTo>
                  <a:pt x="227161" y="7619"/>
                </a:moveTo>
                <a:lnTo>
                  <a:pt x="212834" y="7619"/>
                </a:lnTo>
                <a:lnTo>
                  <a:pt x="212716" y="8889"/>
                </a:lnTo>
                <a:lnTo>
                  <a:pt x="212644" y="11430"/>
                </a:lnTo>
                <a:lnTo>
                  <a:pt x="213301" y="12700"/>
                </a:lnTo>
                <a:lnTo>
                  <a:pt x="216019" y="15239"/>
                </a:lnTo>
                <a:lnTo>
                  <a:pt x="217271" y="15239"/>
                </a:lnTo>
                <a:lnTo>
                  <a:pt x="215113" y="16509"/>
                </a:lnTo>
                <a:lnTo>
                  <a:pt x="211968" y="16509"/>
                </a:lnTo>
                <a:lnTo>
                  <a:pt x="211089" y="17780"/>
                </a:lnTo>
                <a:lnTo>
                  <a:pt x="209694" y="17780"/>
                </a:lnTo>
                <a:lnTo>
                  <a:pt x="203798" y="31750"/>
                </a:lnTo>
                <a:lnTo>
                  <a:pt x="203798" y="34289"/>
                </a:lnTo>
                <a:lnTo>
                  <a:pt x="203986" y="36830"/>
                </a:lnTo>
                <a:lnTo>
                  <a:pt x="204080" y="43180"/>
                </a:lnTo>
                <a:lnTo>
                  <a:pt x="207305" y="45719"/>
                </a:lnTo>
                <a:lnTo>
                  <a:pt x="215263" y="45719"/>
                </a:lnTo>
                <a:lnTo>
                  <a:pt x="218489" y="43180"/>
                </a:lnTo>
                <a:lnTo>
                  <a:pt x="218408" y="36830"/>
                </a:lnTo>
                <a:lnTo>
                  <a:pt x="218246" y="34289"/>
                </a:lnTo>
                <a:lnTo>
                  <a:pt x="218246" y="33019"/>
                </a:lnTo>
                <a:lnTo>
                  <a:pt x="218559" y="31750"/>
                </a:lnTo>
                <a:lnTo>
                  <a:pt x="219030" y="29209"/>
                </a:lnTo>
                <a:lnTo>
                  <a:pt x="220690" y="25400"/>
                </a:lnTo>
                <a:lnTo>
                  <a:pt x="222219" y="21589"/>
                </a:lnTo>
                <a:lnTo>
                  <a:pt x="223067" y="20319"/>
                </a:lnTo>
                <a:lnTo>
                  <a:pt x="225473" y="13969"/>
                </a:lnTo>
                <a:lnTo>
                  <a:pt x="226046" y="13969"/>
                </a:lnTo>
                <a:lnTo>
                  <a:pt x="226584" y="12700"/>
                </a:lnTo>
                <a:lnTo>
                  <a:pt x="226786" y="11430"/>
                </a:lnTo>
                <a:lnTo>
                  <a:pt x="226918" y="11430"/>
                </a:lnTo>
                <a:lnTo>
                  <a:pt x="227074" y="10159"/>
                </a:lnTo>
                <a:lnTo>
                  <a:pt x="227161" y="7619"/>
                </a:lnTo>
                <a:close/>
              </a:path>
              <a:path w="227329" h="255270">
                <a:moveTo>
                  <a:pt x="212834" y="7619"/>
                </a:moveTo>
                <a:lnTo>
                  <a:pt x="210879" y="11430"/>
                </a:lnTo>
                <a:lnTo>
                  <a:pt x="209830" y="13969"/>
                </a:lnTo>
                <a:lnTo>
                  <a:pt x="208558" y="17780"/>
                </a:lnTo>
                <a:lnTo>
                  <a:pt x="207682" y="19501"/>
                </a:lnTo>
                <a:lnTo>
                  <a:pt x="209694" y="17780"/>
                </a:lnTo>
                <a:lnTo>
                  <a:pt x="211089" y="17780"/>
                </a:lnTo>
                <a:lnTo>
                  <a:pt x="211968" y="16509"/>
                </a:lnTo>
                <a:lnTo>
                  <a:pt x="215113" y="16509"/>
                </a:lnTo>
                <a:lnTo>
                  <a:pt x="217271" y="15239"/>
                </a:lnTo>
                <a:lnTo>
                  <a:pt x="216019" y="15239"/>
                </a:lnTo>
                <a:lnTo>
                  <a:pt x="213301" y="12700"/>
                </a:lnTo>
                <a:lnTo>
                  <a:pt x="212644" y="11430"/>
                </a:lnTo>
                <a:lnTo>
                  <a:pt x="212716" y="8889"/>
                </a:lnTo>
                <a:lnTo>
                  <a:pt x="212834" y="7619"/>
                </a:lnTo>
                <a:close/>
              </a:path>
              <a:path w="227329" h="255270">
                <a:moveTo>
                  <a:pt x="226046" y="13969"/>
                </a:moveTo>
                <a:lnTo>
                  <a:pt x="225473" y="13969"/>
                </a:lnTo>
                <a:lnTo>
                  <a:pt x="225414" y="15239"/>
                </a:lnTo>
                <a:lnTo>
                  <a:pt x="226046" y="13969"/>
                </a:lnTo>
                <a:close/>
              </a:path>
            </a:pathLst>
          </a:custGeom>
          <a:solidFill>
            <a:srgbClr val="000000"/>
          </a:solidFill>
        </p:spPr>
        <p:txBody>
          <a:bodyPr wrap="square" lIns="0" tIns="0" rIns="0" bIns="0" rtlCol="0"/>
          <a:lstStyle/>
          <a:p>
            <a:endParaRPr/>
          </a:p>
        </p:txBody>
      </p:sp>
      <p:pic>
        <p:nvPicPr>
          <p:cNvPr id="171" name="object 171"/>
          <p:cNvPicPr/>
          <p:nvPr/>
        </p:nvPicPr>
        <p:blipFill>
          <a:blip r:embed="rId120" cstate="print"/>
          <a:stretch>
            <a:fillRect/>
          </a:stretch>
        </p:blipFill>
        <p:spPr>
          <a:xfrm>
            <a:off x="3876121" y="3288029"/>
            <a:ext cx="206424" cy="210188"/>
          </a:xfrm>
          <a:prstGeom prst="rect">
            <a:avLst/>
          </a:prstGeom>
        </p:spPr>
      </p:pic>
      <p:pic>
        <p:nvPicPr>
          <p:cNvPr id="172" name="object 172"/>
          <p:cNvPicPr/>
          <p:nvPr/>
        </p:nvPicPr>
        <p:blipFill>
          <a:blip r:embed="rId121" cstate="print"/>
          <a:stretch>
            <a:fillRect/>
          </a:stretch>
        </p:blipFill>
        <p:spPr>
          <a:xfrm>
            <a:off x="4638066" y="4679151"/>
            <a:ext cx="118474" cy="204004"/>
          </a:xfrm>
          <a:prstGeom prst="rect">
            <a:avLst/>
          </a:prstGeom>
        </p:spPr>
      </p:pic>
      <p:sp>
        <p:nvSpPr>
          <p:cNvPr id="173" name="object 173"/>
          <p:cNvSpPr/>
          <p:nvPr/>
        </p:nvSpPr>
        <p:spPr>
          <a:xfrm>
            <a:off x="4712735" y="4312179"/>
            <a:ext cx="38522" cy="222451"/>
          </a:xfrm>
          <a:custGeom>
            <a:avLst/>
            <a:gdLst/>
            <a:ahLst/>
            <a:cxnLst/>
            <a:rect l="l" t="t" r="r" b="b"/>
            <a:pathLst>
              <a:path w="45085" h="260350">
                <a:moveTo>
                  <a:pt x="24853" y="0"/>
                </a:moveTo>
                <a:lnTo>
                  <a:pt x="2078" y="36696"/>
                </a:lnTo>
                <a:lnTo>
                  <a:pt x="196" y="66222"/>
                </a:lnTo>
                <a:lnTo>
                  <a:pt x="232" y="99603"/>
                </a:lnTo>
                <a:lnTo>
                  <a:pt x="0" y="109899"/>
                </a:lnTo>
                <a:lnTo>
                  <a:pt x="6775" y="148220"/>
                </a:lnTo>
                <a:lnTo>
                  <a:pt x="8082" y="153388"/>
                </a:lnTo>
                <a:lnTo>
                  <a:pt x="10720" y="164188"/>
                </a:lnTo>
                <a:lnTo>
                  <a:pt x="12063" y="169275"/>
                </a:lnTo>
                <a:lnTo>
                  <a:pt x="15161" y="180176"/>
                </a:lnTo>
                <a:lnTo>
                  <a:pt x="16869" y="186472"/>
                </a:lnTo>
                <a:lnTo>
                  <a:pt x="20298" y="199614"/>
                </a:lnTo>
                <a:lnTo>
                  <a:pt x="21692" y="204363"/>
                </a:lnTo>
                <a:lnTo>
                  <a:pt x="22019" y="205708"/>
                </a:lnTo>
                <a:lnTo>
                  <a:pt x="26151" y="248756"/>
                </a:lnTo>
                <a:lnTo>
                  <a:pt x="26917" y="257008"/>
                </a:lnTo>
                <a:lnTo>
                  <a:pt x="30426" y="259922"/>
                </a:lnTo>
                <a:lnTo>
                  <a:pt x="38350" y="259187"/>
                </a:lnTo>
                <a:lnTo>
                  <a:pt x="41264" y="255678"/>
                </a:lnTo>
                <a:lnTo>
                  <a:pt x="40509" y="247524"/>
                </a:lnTo>
                <a:lnTo>
                  <a:pt x="38657" y="224116"/>
                </a:lnTo>
                <a:lnTo>
                  <a:pt x="34006" y="195122"/>
                </a:lnTo>
                <a:lnTo>
                  <a:pt x="30794" y="182770"/>
                </a:lnTo>
                <a:lnTo>
                  <a:pt x="28614" y="174795"/>
                </a:lnTo>
                <a:lnTo>
                  <a:pt x="25962" y="165474"/>
                </a:lnTo>
                <a:lnTo>
                  <a:pt x="24683" y="160632"/>
                </a:lnTo>
                <a:lnTo>
                  <a:pt x="21631" y="148148"/>
                </a:lnTo>
                <a:lnTo>
                  <a:pt x="20678" y="144426"/>
                </a:lnTo>
                <a:lnTo>
                  <a:pt x="17826" y="134186"/>
                </a:lnTo>
                <a:lnTo>
                  <a:pt x="17335" y="132213"/>
                </a:lnTo>
                <a:lnTo>
                  <a:pt x="15693" y="124280"/>
                </a:lnTo>
                <a:lnTo>
                  <a:pt x="14970" y="119698"/>
                </a:lnTo>
                <a:lnTo>
                  <a:pt x="14468" y="113049"/>
                </a:lnTo>
                <a:lnTo>
                  <a:pt x="14411" y="109899"/>
                </a:lnTo>
                <a:lnTo>
                  <a:pt x="14645" y="99603"/>
                </a:lnTo>
                <a:lnTo>
                  <a:pt x="14609" y="66222"/>
                </a:lnTo>
                <a:lnTo>
                  <a:pt x="18070" y="27122"/>
                </a:lnTo>
                <a:lnTo>
                  <a:pt x="21667" y="14936"/>
                </a:lnTo>
                <a:lnTo>
                  <a:pt x="21520" y="14936"/>
                </a:lnTo>
                <a:lnTo>
                  <a:pt x="21879" y="14610"/>
                </a:lnTo>
                <a:lnTo>
                  <a:pt x="23066" y="14610"/>
                </a:lnTo>
                <a:lnTo>
                  <a:pt x="23319" y="14556"/>
                </a:lnTo>
                <a:lnTo>
                  <a:pt x="23769" y="14549"/>
                </a:lnTo>
                <a:lnTo>
                  <a:pt x="43529" y="14549"/>
                </a:lnTo>
                <a:lnTo>
                  <a:pt x="44559" y="12490"/>
                </a:lnTo>
                <a:lnTo>
                  <a:pt x="43116" y="8163"/>
                </a:lnTo>
                <a:lnTo>
                  <a:pt x="38765" y="5988"/>
                </a:lnTo>
                <a:lnTo>
                  <a:pt x="32005" y="2145"/>
                </a:lnTo>
                <a:lnTo>
                  <a:pt x="30275" y="1280"/>
                </a:lnTo>
                <a:lnTo>
                  <a:pt x="24853" y="0"/>
                </a:lnTo>
                <a:close/>
              </a:path>
              <a:path w="45085" h="260350">
                <a:moveTo>
                  <a:pt x="43529" y="14549"/>
                </a:moveTo>
                <a:lnTo>
                  <a:pt x="23769" y="14549"/>
                </a:lnTo>
                <a:lnTo>
                  <a:pt x="25044" y="14850"/>
                </a:lnTo>
                <a:lnTo>
                  <a:pt x="26321" y="15488"/>
                </a:lnTo>
                <a:lnTo>
                  <a:pt x="32001" y="18714"/>
                </a:lnTo>
                <a:lnTo>
                  <a:pt x="36672" y="21050"/>
                </a:lnTo>
                <a:lnTo>
                  <a:pt x="41000" y="19607"/>
                </a:lnTo>
                <a:lnTo>
                  <a:pt x="43529" y="14549"/>
                </a:lnTo>
                <a:close/>
              </a:path>
              <a:path w="45085" h="260350">
                <a:moveTo>
                  <a:pt x="21754" y="14736"/>
                </a:moveTo>
                <a:lnTo>
                  <a:pt x="21520" y="14936"/>
                </a:lnTo>
                <a:lnTo>
                  <a:pt x="21754" y="14736"/>
                </a:lnTo>
                <a:close/>
              </a:path>
              <a:path w="45085" h="260350">
                <a:moveTo>
                  <a:pt x="21682" y="14902"/>
                </a:moveTo>
                <a:lnTo>
                  <a:pt x="21520" y="14936"/>
                </a:lnTo>
                <a:lnTo>
                  <a:pt x="21667" y="14936"/>
                </a:lnTo>
                <a:close/>
              </a:path>
              <a:path w="45085" h="260350">
                <a:moveTo>
                  <a:pt x="23066" y="14610"/>
                </a:moveTo>
                <a:lnTo>
                  <a:pt x="21879" y="14610"/>
                </a:lnTo>
                <a:lnTo>
                  <a:pt x="21682" y="14902"/>
                </a:lnTo>
                <a:lnTo>
                  <a:pt x="23066" y="14610"/>
                </a:lnTo>
                <a:close/>
              </a:path>
            </a:pathLst>
          </a:custGeom>
          <a:solidFill>
            <a:srgbClr val="000000"/>
          </a:solidFill>
        </p:spPr>
        <p:txBody>
          <a:bodyPr wrap="square" lIns="0" tIns="0" rIns="0" bIns="0" rtlCol="0"/>
          <a:lstStyle/>
          <a:p>
            <a:endParaRPr/>
          </a:p>
        </p:txBody>
      </p:sp>
      <p:pic>
        <p:nvPicPr>
          <p:cNvPr id="174" name="object 174"/>
          <p:cNvPicPr/>
          <p:nvPr/>
        </p:nvPicPr>
        <p:blipFill>
          <a:blip r:embed="rId122" cstate="print"/>
          <a:stretch>
            <a:fillRect/>
          </a:stretch>
        </p:blipFill>
        <p:spPr>
          <a:xfrm>
            <a:off x="4607187" y="5489759"/>
            <a:ext cx="174495" cy="213770"/>
          </a:xfrm>
          <a:prstGeom prst="rect">
            <a:avLst/>
          </a:prstGeom>
        </p:spPr>
      </p:pic>
      <p:pic>
        <p:nvPicPr>
          <p:cNvPr id="175" name="object 175"/>
          <p:cNvPicPr/>
          <p:nvPr/>
        </p:nvPicPr>
        <p:blipFill>
          <a:blip r:embed="rId123" cstate="print"/>
          <a:stretch>
            <a:fillRect/>
          </a:stretch>
        </p:blipFill>
        <p:spPr>
          <a:xfrm>
            <a:off x="4266405" y="3253681"/>
            <a:ext cx="143407" cy="265856"/>
          </a:xfrm>
          <a:prstGeom prst="rect">
            <a:avLst/>
          </a:prstGeom>
        </p:spPr>
      </p:pic>
      <p:pic>
        <p:nvPicPr>
          <p:cNvPr id="176" name="object 176"/>
          <p:cNvPicPr/>
          <p:nvPr/>
        </p:nvPicPr>
        <p:blipFill>
          <a:blip r:embed="rId124" cstate="print"/>
          <a:stretch>
            <a:fillRect/>
          </a:stretch>
        </p:blipFill>
        <p:spPr>
          <a:xfrm>
            <a:off x="4986824" y="5503296"/>
            <a:ext cx="173857" cy="275350"/>
          </a:xfrm>
          <a:prstGeom prst="rect">
            <a:avLst/>
          </a:prstGeom>
        </p:spPr>
      </p:pic>
      <p:sp>
        <p:nvSpPr>
          <p:cNvPr id="177" name="object 177"/>
          <p:cNvSpPr/>
          <p:nvPr/>
        </p:nvSpPr>
        <p:spPr>
          <a:xfrm>
            <a:off x="5116957" y="4282382"/>
            <a:ext cx="33096" cy="232217"/>
          </a:xfrm>
          <a:custGeom>
            <a:avLst/>
            <a:gdLst/>
            <a:ahLst/>
            <a:cxnLst/>
            <a:rect l="l" t="t" r="r" b="b"/>
            <a:pathLst>
              <a:path w="38735" h="271779">
                <a:moveTo>
                  <a:pt x="23903" y="18018"/>
                </a:moveTo>
                <a:lnTo>
                  <a:pt x="18247" y="51903"/>
                </a:lnTo>
                <a:lnTo>
                  <a:pt x="17729" y="54068"/>
                </a:lnTo>
                <a:lnTo>
                  <a:pt x="16348" y="60430"/>
                </a:lnTo>
                <a:lnTo>
                  <a:pt x="12710" y="78318"/>
                </a:lnTo>
                <a:lnTo>
                  <a:pt x="11142" y="85750"/>
                </a:lnTo>
                <a:lnTo>
                  <a:pt x="3159" y="125153"/>
                </a:lnTo>
                <a:lnTo>
                  <a:pt x="197" y="166231"/>
                </a:lnTo>
                <a:lnTo>
                  <a:pt x="0" y="176188"/>
                </a:lnTo>
                <a:lnTo>
                  <a:pt x="51" y="208978"/>
                </a:lnTo>
                <a:lnTo>
                  <a:pt x="4310" y="235672"/>
                </a:lnTo>
                <a:lnTo>
                  <a:pt x="7285" y="246273"/>
                </a:lnTo>
                <a:lnTo>
                  <a:pt x="9027" y="251747"/>
                </a:lnTo>
                <a:lnTo>
                  <a:pt x="9914" y="254287"/>
                </a:lnTo>
                <a:lnTo>
                  <a:pt x="14022" y="265791"/>
                </a:lnTo>
                <a:lnTo>
                  <a:pt x="15333" y="269548"/>
                </a:lnTo>
                <a:lnTo>
                  <a:pt x="19442" y="271529"/>
                </a:lnTo>
                <a:lnTo>
                  <a:pt x="26955" y="268905"/>
                </a:lnTo>
                <a:lnTo>
                  <a:pt x="28936" y="264797"/>
                </a:lnTo>
                <a:lnTo>
                  <a:pt x="26614" y="258173"/>
                </a:lnTo>
                <a:lnTo>
                  <a:pt x="23539" y="249596"/>
                </a:lnTo>
                <a:lnTo>
                  <a:pt x="22686" y="247150"/>
                </a:lnTo>
                <a:lnTo>
                  <a:pt x="21089" y="242134"/>
                </a:lnTo>
                <a:lnTo>
                  <a:pt x="18092" y="231460"/>
                </a:lnTo>
                <a:lnTo>
                  <a:pt x="15947" y="224901"/>
                </a:lnTo>
                <a:lnTo>
                  <a:pt x="14411" y="176188"/>
                </a:lnTo>
                <a:lnTo>
                  <a:pt x="14627" y="165757"/>
                </a:lnTo>
                <a:lnTo>
                  <a:pt x="17406" y="127334"/>
                </a:lnTo>
                <a:lnTo>
                  <a:pt x="21196" y="107765"/>
                </a:lnTo>
                <a:lnTo>
                  <a:pt x="22005" y="103698"/>
                </a:lnTo>
                <a:lnTo>
                  <a:pt x="25721" y="86489"/>
                </a:lnTo>
                <a:lnTo>
                  <a:pt x="27136" y="79678"/>
                </a:lnTo>
                <a:lnTo>
                  <a:pt x="23903" y="76452"/>
                </a:lnTo>
                <a:lnTo>
                  <a:pt x="23903" y="18018"/>
                </a:lnTo>
                <a:close/>
              </a:path>
              <a:path w="38735" h="271779">
                <a:moveTo>
                  <a:pt x="23903" y="13583"/>
                </a:moveTo>
                <a:lnTo>
                  <a:pt x="23903" y="76452"/>
                </a:lnTo>
                <a:lnTo>
                  <a:pt x="27129" y="79678"/>
                </a:lnTo>
                <a:lnTo>
                  <a:pt x="30448" y="63399"/>
                </a:lnTo>
                <a:lnTo>
                  <a:pt x="31771" y="57302"/>
                </a:lnTo>
                <a:lnTo>
                  <a:pt x="38303" y="18381"/>
                </a:lnTo>
                <a:lnTo>
                  <a:pt x="38304" y="16809"/>
                </a:lnTo>
                <a:lnTo>
                  <a:pt x="27129" y="16809"/>
                </a:lnTo>
                <a:lnTo>
                  <a:pt x="23903" y="13583"/>
                </a:lnTo>
                <a:close/>
              </a:path>
              <a:path w="38735" h="271779">
                <a:moveTo>
                  <a:pt x="38312" y="13583"/>
                </a:moveTo>
                <a:lnTo>
                  <a:pt x="31771" y="57302"/>
                </a:lnTo>
                <a:lnTo>
                  <a:pt x="30448" y="63399"/>
                </a:lnTo>
                <a:lnTo>
                  <a:pt x="27136" y="79678"/>
                </a:lnTo>
                <a:lnTo>
                  <a:pt x="35087" y="79678"/>
                </a:lnTo>
                <a:lnTo>
                  <a:pt x="38312" y="76452"/>
                </a:lnTo>
                <a:lnTo>
                  <a:pt x="38312" y="13583"/>
                </a:lnTo>
                <a:close/>
              </a:path>
              <a:path w="38735" h="271779">
                <a:moveTo>
                  <a:pt x="35087" y="2401"/>
                </a:moveTo>
                <a:lnTo>
                  <a:pt x="27129" y="2401"/>
                </a:lnTo>
                <a:lnTo>
                  <a:pt x="23903" y="5626"/>
                </a:lnTo>
                <a:lnTo>
                  <a:pt x="23907" y="13587"/>
                </a:lnTo>
                <a:lnTo>
                  <a:pt x="27129" y="16809"/>
                </a:lnTo>
                <a:lnTo>
                  <a:pt x="35087" y="16809"/>
                </a:lnTo>
                <a:lnTo>
                  <a:pt x="38308" y="13587"/>
                </a:lnTo>
                <a:lnTo>
                  <a:pt x="38312" y="5626"/>
                </a:lnTo>
                <a:lnTo>
                  <a:pt x="35087" y="2401"/>
                </a:lnTo>
                <a:close/>
              </a:path>
              <a:path w="38735" h="271779">
                <a:moveTo>
                  <a:pt x="38308" y="13587"/>
                </a:moveTo>
                <a:lnTo>
                  <a:pt x="35087" y="16809"/>
                </a:lnTo>
                <a:lnTo>
                  <a:pt x="38304" y="16809"/>
                </a:lnTo>
                <a:lnTo>
                  <a:pt x="38308" y="13587"/>
                </a:lnTo>
                <a:close/>
              </a:path>
              <a:path w="38735" h="271779">
                <a:moveTo>
                  <a:pt x="38312" y="0"/>
                </a:moveTo>
                <a:lnTo>
                  <a:pt x="23903" y="0"/>
                </a:lnTo>
                <a:lnTo>
                  <a:pt x="23903" y="5626"/>
                </a:lnTo>
                <a:lnTo>
                  <a:pt x="27129" y="2401"/>
                </a:lnTo>
                <a:lnTo>
                  <a:pt x="38312" y="2401"/>
                </a:lnTo>
                <a:lnTo>
                  <a:pt x="38312" y="0"/>
                </a:lnTo>
                <a:close/>
              </a:path>
              <a:path w="38735" h="271779">
                <a:moveTo>
                  <a:pt x="38312" y="2401"/>
                </a:moveTo>
                <a:lnTo>
                  <a:pt x="35087" y="2401"/>
                </a:lnTo>
                <a:lnTo>
                  <a:pt x="38312" y="5626"/>
                </a:lnTo>
                <a:lnTo>
                  <a:pt x="38312" y="2401"/>
                </a:lnTo>
                <a:close/>
              </a:path>
            </a:pathLst>
          </a:custGeom>
          <a:solidFill>
            <a:srgbClr val="000000"/>
          </a:solidFill>
        </p:spPr>
        <p:txBody>
          <a:bodyPr wrap="square" lIns="0" tIns="0" rIns="0" bIns="0" rtlCol="0"/>
          <a:lstStyle/>
          <a:p>
            <a:endParaRPr/>
          </a:p>
        </p:txBody>
      </p:sp>
      <p:pic>
        <p:nvPicPr>
          <p:cNvPr id="178" name="object 178"/>
          <p:cNvPicPr/>
          <p:nvPr/>
        </p:nvPicPr>
        <p:blipFill>
          <a:blip r:embed="rId125" cstate="print"/>
          <a:stretch>
            <a:fillRect/>
          </a:stretch>
        </p:blipFill>
        <p:spPr>
          <a:xfrm>
            <a:off x="5008349" y="4718064"/>
            <a:ext cx="121858" cy="206174"/>
          </a:xfrm>
          <a:prstGeom prst="rect">
            <a:avLst/>
          </a:prstGeom>
        </p:spPr>
      </p:pic>
      <p:pic>
        <p:nvPicPr>
          <p:cNvPr id="179" name="object 179"/>
          <p:cNvPicPr/>
          <p:nvPr/>
        </p:nvPicPr>
        <p:blipFill>
          <a:blip r:embed="rId126" cstate="print"/>
          <a:stretch>
            <a:fillRect/>
          </a:stretch>
        </p:blipFill>
        <p:spPr>
          <a:xfrm>
            <a:off x="4974636" y="5093593"/>
            <a:ext cx="152265" cy="210515"/>
          </a:xfrm>
          <a:prstGeom prst="rect">
            <a:avLst/>
          </a:prstGeom>
        </p:spPr>
      </p:pic>
      <p:pic>
        <p:nvPicPr>
          <p:cNvPr id="180" name="object 180"/>
          <p:cNvPicPr/>
          <p:nvPr/>
        </p:nvPicPr>
        <p:blipFill>
          <a:blip r:embed="rId127" cstate="print"/>
          <a:stretch>
            <a:fillRect/>
          </a:stretch>
        </p:blipFill>
        <p:spPr>
          <a:xfrm>
            <a:off x="4604764" y="3270453"/>
            <a:ext cx="158242" cy="223536"/>
          </a:xfrm>
          <a:prstGeom prst="rect">
            <a:avLst/>
          </a:prstGeom>
        </p:spPr>
      </p:pic>
      <p:pic>
        <p:nvPicPr>
          <p:cNvPr id="181" name="object 181"/>
          <p:cNvPicPr/>
          <p:nvPr/>
        </p:nvPicPr>
        <p:blipFill>
          <a:blip r:embed="rId128" cstate="print"/>
          <a:stretch>
            <a:fillRect/>
          </a:stretch>
        </p:blipFill>
        <p:spPr>
          <a:xfrm>
            <a:off x="5456608" y="4327023"/>
            <a:ext cx="170797" cy="213769"/>
          </a:xfrm>
          <a:prstGeom prst="rect">
            <a:avLst/>
          </a:prstGeom>
        </p:spPr>
      </p:pic>
      <p:pic>
        <p:nvPicPr>
          <p:cNvPr id="182" name="object 182"/>
          <p:cNvPicPr/>
          <p:nvPr/>
        </p:nvPicPr>
        <p:blipFill>
          <a:blip r:embed="rId129" cstate="print"/>
          <a:stretch>
            <a:fillRect/>
          </a:stretch>
        </p:blipFill>
        <p:spPr>
          <a:xfrm>
            <a:off x="5459517" y="4709268"/>
            <a:ext cx="111276" cy="202161"/>
          </a:xfrm>
          <a:prstGeom prst="rect">
            <a:avLst/>
          </a:prstGeom>
        </p:spPr>
      </p:pic>
      <p:sp>
        <p:nvSpPr>
          <p:cNvPr id="183" name="object 183"/>
          <p:cNvSpPr/>
          <p:nvPr/>
        </p:nvSpPr>
        <p:spPr>
          <a:xfrm>
            <a:off x="5391925" y="5095207"/>
            <a:ext cx="152460" cy="238728"/>
          </a:xfrm>
          <a:custGeom>
            <a:avLst/>
            <a:gdLst/>
            <a:ahLst/>
            <a:cxnLst/>
            <a:rect l="l" t="t" r="r" b="b"/>
            <a:pathLst>
              <a:path w="178435" h="279400">
                <a:moveTo>
                  <a:pt x="44376" y="259407"/>
                </a:moveTo>
                <a:lnTo>
                  <a:pt x="37468" y="260283"/>
                </a:lnTo>
                <a:lnTo>
                  <a:pt x="17225" y="262228"/>
                </a:lnTo>
                <a:lnTo>
                  <a:pt x="6743" y="263558"/>
                </a:lnTo>
                <a:lnTo>
                  <a:pt x="5072" y="263909"/>
                </a:lnTo>
                <a:lnTo>
                  <a:pt x="0" y="269667"/>
                </a:lnTo>
                <a:lnTo>
                  <a:pt x="359" y="274314"/>
                </a:lnTo>
                <a:lnTo>
                  <a:pt x="4688" y="278644"/>
                </a:lnTo>
                <a:lnTo>
                  <a:pt x="6249" y="279132"/>
                </a:lnTo>
                <a:lnTo>
                  <a:pt x="8436" y="279222"/>
                </a:lnTo>
                <a:lnTo>
                  <a:pt x="9338" y="279168"/>
                </a:lnTo>
                <a:lnTo>
                  <a:pt x="9013" y="279168"/>
                </a:lnTo>
                <a:lnTo>
                  <a:pt x="9616" y="279130"/>
                </a:lnTo>
                <a:lnTo>
                  <a:pt x="58687" y="279130"/>
                </a:lnTo>
                <a:lnTo>
                  <a:pt x="66691" y="278970"/>
                </a:lnTo>
                <a:lnTo>
                  <a:pt x="69985" y="278810"/>
                </a:lnTo>
                <a:lnTo>
                  <a:pt x="74470" y="278312"/>
                </a:lnTo>
                <a:lnTo>
                  <a:pt x="78281" y="277729"/>
                </a:lnTo>
                <a:lnTo>
                  <a:pt x="79208" y="277547"/>
                </a:lnTo>
                <a:lnTo>
                  <a:pt x="11854" y="277547"/>
                </a:lnTo>
                <a:lnTo>
                  <a:pt x="12338" y="277445"/>
                </a:lnTo>
                <a:lnTo>
                  <a:pt x="16037" y="273260"/>
                </a:lnTo>
                <a:lnTo>
                  <a:pt x="15732" y="269311"/>
                </a:lnTo>
                <a:lnTo>
                  <a:pt x="11276" y="264854"/>
                </a:lnTo>
                <a:lnTo>
                  <a:pt x="7664" y="264854"/>
                </a:lnTo>
                <a:lnTo>
                  <a:pt x="10485" y="264469"/>
                </a:lnTo>
                <a:lnTo>
                  <a:pt x="48269" y="264469"/>
                </a:lnTo>
                <a:lnTo>
                  <a:pt x="47981" y="262201"/>
                </a:lnTo>
                <a:lnTo>
                  <a:pt x="44376" y="259407"/>
                </a:lnTo>
                <a:close/>
              </a:path>
              <a:path w="178435" h="279400">
                <a:moveTo>
                  <a:pt x="58687" y="279130"/>
                </a:moveTo>
                <a:lnTo>
                  <a:pt x="9616" y="279130"/>
                </a:lnTo>
                <a:lnTo>
                  <a:pt x="9338" y="279168"/>
                </a:lnTo>
                <a:lnTo>
                  <a:pt x="54113" y="279222"/>
                </a:lnTo>
                <a:lnTo>
                  <a:pt x="58687" y="279130"/>
                </a:lnTo>
                <a:close/>
              </a:path>
              <a:path w="178435" h="279400">
                <a:moveTo>
                  <a:pt x="9616" y="279130"/>
                </a:moveTo>
                <a:lnTo>
                  <a:pt x="9013" y="279168"/>
                </a:lnTo>
                <a:lnTo>
                  <a:pt x="9489" y="279159"/>
                </a:lnTo>
                <a:close/>
              </a:path>
              <a:path w="178435" h="279400">
                <a:moveTo>
                  <a:pt x="48310" y="264794"/>
                </a:moveTo>
                <a:lnTo>
                  <a:pt x="18821" y="276550"/>
                </a:lnTo>
                <a:lnTo>
                  <a:pt x="14095" y="277149"/>
                </a:lnTo>
                <a:lnTo>
                  <a:pt x="12744" y="277360"/>
                </a:lnTo>
                <a:lnTo>
                  <a:pt x="11854" y="277547"/>
                </a:lnTo>
                <a:lnTo>
                  <a:pt x="79208" y="277547"/>
                </a:lnTo>
                <a:lnTo>
                  <a:pt x="86833" y="276043"/>
                </a:lnTo>
                <a:lnTo>
                  <a:pt x="89667" y="275605"/>
                </a:lnTo>
                <a:lnTo>
                  <a:pt x="117891" y="264803"/>
                </a:lnTo>
                <a:lnTo>
                  <a:pt x="48310" y="264794"/>
                </a:lnTo>
                <a:close/>
              </a:path>
              <a:path w="178435" h="279400">
                <a:moveTo>
                  <a:pt x="48269" y="264469"/>
                </a:moveTo>
                <a:lnTo>
                  <a:pt x="10891" y="264469"/>
                </a:lnTo>
                <a:lnTo>
                  <a:pt x="15732" y="269311"/>
                </a:lnTo>
                <a:lnTo>
                  <a:pt x="16037" y="273260"/>
                </a:lnTo>
                <a:lnTo>
                  <a:pt x="12357" y="277439"/>
                </a:lnTo>
                <a:lnTo>
                  <a:pt x="12744" y="277360"/>
                </a:lnTo>
                <a:lnTo>
                  <a:pt x="14095" y="277149"/>
                </a:lnTo>
                <a:lnTo>
                  <a:pt x="18821" y="276550"/>
                </a:lnTo>
                <a:lnTo>
                  <a:pt x="36164" y="274899"/>
                </a:lnTo>
                <a:lnTo>
                  <a:pt x="39066" y="274605"/>
                </a:lnTo>
                <a:lnTo>
                  <a:pt x="46189" y="273701"/>
                </a:lnTo>
                <a:lnTo>
                  <a:pt x="48983" y="270095"/>
                </a:lnTo>
                <a:lnTo>
                  <a:pt x="48269" y="264469"/>
                </a:lnTo>
                <a:close/>
              </a:path>
              <a:path w="178435" h="279400">
                <a:moveTo>
                  <a:pt x="11181" y="264759"/>
                </a:moveTo>
                <a:lnTo>
                  <a:pt x="9013" y="264759"/>
                </a:lnTo>
                <a:lnTo>
                  <a:pt x="8044" y="264803"/>
                </a:lnTo>
                <a:lnTo>
                  <a:pt x="7664" y="264854"/>
                </a:lnTo>
                <a:lnTo>
                  <a:pt x="11276" y="264854"/>
                </a:lnTo>
                <a:close/>
              </a:path>
              <a:path w="178435" h="279400">
                <a:moveTo>
                  <a:pt x="106653" y="255239"/>
                </a:moveTo>
                <a:lnTo>
                  <a:pt x="87854" y="261307"/>
                </a:lnTo>
                <a:lnTo>
                  <a:pt x="84317" y="261853"/>
                </a:lnTo>
                <a:lnTo>
                  <a:pt x="49571" y="264803"/>
                </a:lnTo>
                <a:lnTo>
                  <a:pt x="117891" y="264803"/>
                </a:lnTo>
                <a:lnTo>
                  <a:pt x="118625" y="264121"/>
                </a:lnTo>
                <a:lnTo>
                  <a:pt x="121263" y="257780"/>
                </a:lnTo>
                <a:lnTo>
                  <a:pt x="121185" y="255386"/>
                </a:lnTo>
                <a:lnTo>
                  <a:pt x="106653" y="255386"/>
                </a:lnTo>
                <a:lnTo>
                  <a:pt x="106653" y="255239"/>
                </a:lnTo>
                <a:close/>
              </a:path>
              <a:path w="178435" h="279400">
                <a:moveTo>
                  <a:pt x="48306" y="264759"/>
                </a:moveTo>
                <a:lnTo>
                  <a:pt x="43526" y="264759"/>
                </a:lnTo>
                <a:lnTo>
                  <a:pt x="48310" y="264794"/>
                </a:lnTo>
                <a:close/>
              </a:path>
              <a:path w="178435" h="279400">
                <a:moveTo>
                  <a:pt x="121132" y="254941"/>
                </a:moveTo>
                <a:lnTo>
                  <a:pt x="106838" y="254941"/>
                </a:lnTo>
                <a:lnTo>
                  <a:pt x="106653" y="255386"/>
                </a:lnTo>
                <a:lnTo>
                  <a:pt x="121185" y="255386"/>
                </a:lnTo>
                <a:lnTo>
                  <a:pt x="121132" y="254941"/>
                </a:lnTo>
                <a:close/>
              </a:path>
              <a:path w="178435" h="279400">
                <a:moveTo>
                  <a:pt x="136074" y="32905"/>
                </a:moveTo>
                <a:lnTo>
                  <a:pt x="113178" y="32905"/>
                </a:lnTo>
                <a:lnTo>
                  <a:pt x="102647" y="41327"/>
                </a:lnTo>
                <a:lnTo>
                  <a:pt x="69632" y="79411"/>
                </a:lnTo>
                <a:lnTo>
                  <a:pt x="56720" y="122897"/>
                </a:lnTo>
                <a:lnTo>
                  <a:pt x="56747" y="127360"/>
                </a:lnTo>
                <a:lnTo>
                  <a:pt x="57008" y="133351"/>
                </a:lnTo>
                <a:lnTo>
                  <a:pt x="57052" y="140670"/>
                </a:lnTo>
                <a:lnTo>
                  <a:pt x="65396" y="157642"/>
                </a:lnTo>
                <a:lnTo>
                  <a:pt x="66019" y="158518"/>
                </a:lnTo>
                <a:lnTo>
                  <a:pt x="67704" y="161227"/>
                </a:lnTo>
                <a:lnTo>
                  <a:pt x="72406" y="169139"/>
                </a:lnTo>
                <a:lnTo>
                  <a:pt x="73752" y="171307"/>
                </a:lnTo>
                <a:lnTo>
                  <a:pt x="76606" y="175435"/>
                </a:lnTo>
                <a:lnTo>
                  <a:pt x="77706" y="176848"/>
                </a:lnTo>
                <a:lnTo>
                  <a:pt x="82042" y="182201"/>
                </a:lnTo>
                <a:lnTo>
                  <a:pt x="82857" y="183238"/>
                </a:lnTo>
                <a:lnTo>
                  <a:pt x="101061" y="216815"/>
                </a:lnTo>
                <a:lnTo>
                  <a:pt x="106376" y="243758"/>
                </a:lnTo>
                <a:lnTo>
                  <a:pt x="106353" y="252733"/>
                </a:lnTo>
                <a:lnTo>
                  <a:pt x="106653" y="255239"/>
                </a:lnTo>
                <a:lnTo>
                  <a:pt x="106838" y="254941"/>
                </a:lnTo>
                <a:lnTo>
                  <a:pt x="121132" y="254941"/>
                </a:lnTo>
                <a:lnTo>
                  <a:pt x="120783" y="251975"/>
                </a:lnTo>
                <a:lnTo>
                  <a:pt x="120823" y="243758"/>
                </a:lnTo>
                <a:lnTo>
                  <a:pt x="120436" y="238518"/>
                </a:lnTo>
                <a:lnTo>
                  <a:pt x="109651" y="199161"/>
                </a:lnTo>
                <a:lnTo>
                  <a:pt x="89128" y="168057"/>
                </a:lnTo>
                <a:lnTo>
                  <a:pt x="88184" y="166846"/>
                </a:lnTo>
                <a:lnTo>
                  <a:pt x="85845" y="163461"/>
                </a:lnTo>
                <a:lnTo>
                  <a:pt x="84636" y="161516"/>
                </a:lnTo>
                <a:lnTo>
                  <a:pt x="79388" y="152712"/>
                </a:lnTo>
                <a:lnTo>
                  <a:pt x="77957" y="150436"/>
                </a:lnTo>
                <a:lnTo>
                  <a:pt x="77157" y="149310"/>
                </a:lnTo>
                <a:lnTo>
                  <a:pt x="74274" y="145449"/>
                </a:lnTo>
                <a:lnTo>
                  <a:pt x="71431" y="133351"/>
                </a:lnTo>
                <a:lnTo>
                  <a:pt x="71169" y="127360"/>
                </a:lnTo>
                <a:lnTo>
                  <a:pt x="81984" y="86856"/>
                </a:lnTo>
                <a:lnTo>
                  <a:pt x="109447" y="54420"/>
                </a:lnTo>
                <a:lnTo>
                  <a:pt x="121988" y="44313"/>
                </a:lnTo>
                <a:lnTo>
                  <a:pt x="130299" y="37475"/>
                </a:lnTo>
                <a:lnTo>
                  <a:pt x="134688" y="33975"/>
                </a:lnTo>
                <a:lnTo>
                  <a:pt x="136074" y="32905"/>
                </a:lnTo>
                <a:close/>
              </a:path>
              <a:path w="178435" h="279400">
                <a:moveTo>
                  <a:pt x="74519" y="145776"/>
                </a:moveTo>
                <a:close/>
              </a:path>
              <a:path w="178435" h="279400">
                <a:moveTo>
                  <a:pt x="74283" y="145449"/>
                </a:moveTo>
                <a:lnTo>
                  <a:pt x="74519" y="145776"/>
                </a:lnTo>
                <a:lnTo>
                  <a:pt x="74283" y="145449"/>
                </a:lnTo>
                <a:close/>
              </a:path>
              <a:path w="178435" h="279400">
                <a:moveTo>
                  <a:pt x="178007" y="9316"/>
                </a:moveTo>
                <a:lnTo>
                  <a:pt x="163516" y="9316"/>
                </a:lnTo>
                <a:lnTo>
                  <a:pt x="163380" y="10975"/>
                </a:lnTo>
                <a:lnTo>
                  <a:pt x="166367" y="13962"/>
                </a:lnTo>
                <a:lnTo>
                  <a:pt x="167339" y="14373"/>
                </a:lnTo>
                <a:lnTo>
                  <a:pt x="168396" y="14555"/>
                </a:lnTo>
                <a:lnTo>
                  <a:pt x="167642" y="14607"/>
                </a:lnTo>
                <a:lnTo>
                  <a:pt x="166944" y="14714"/>
                </a:lnTo>
                <a:lnTo>
                  <a:pt x="164655" y="15168"/>
                </a:lnTo>
                <a:lnTo>
                  <a:pt x="163751" y="15565"/>
                </a:lnTo>
                <a:lnTo>
                  <a:pt x="163267" y="15802"/>
                </a:lnTo>
                <a:lnTo>
                  <a:pt x="163349" y="26770"/>
                </a:lnTo>
                <a:lnTo>
                  <a:pt x="163154" y="29227"/>
                </a:lnTo>
                <a:lnTo>
                  <a:pt x="162856" y="31045"/>
                </a:lnTo>
                <a:lnTo>
                  <a:pt x="161682" y="37475"/>
                </a:lnTo>
                <a:lnTo>
                  <a:pt x="160924" y="42210"/>
                </a:lnTo>
                <a:lnTo>
                  <a:pt x="163600" y="45905"/>
                </a:lnTo>
                <a:lnTo>
                  <a:pt x="171457" y="47162"/>
                </a:lnTo>
                <a:lnTo>
                  <a:pt x="175152" y="44488"/>
                </a:lnTo>
                <a:lnTo>
                  <a:pt x="176080" y="38787"/>
                </a:lnTo>
                <a:lnTo>
                  <a:pt x="177175" y="32851"/>
                </a:lnTo>
                <a:lnTo>
                  <a:pt x="177464" y="31045"/>
                </a:lnTo>
                <a:lnTo>
                  <a:pt x="177803" y="26770"/>
                </a:lnTo>
                <a:lnTo>
                  <a:pt x="177700" y="21405"/>
                </a:lnTo>
                <a:lnTo>
                  <a:pt x="177676" y="12076"/>
                </a:lnTo>
                <a:lnTo>
                  <a:pt x="177897" y="10581"/>
                </a:lnTo>
                <a:lnTo>
                  <a:pt x="178007" y="9316"/>
                </a:lnTo>
                <a:close/>
              </a:path>
              <a:path w="178435" h="279400">
                <a:moveTo>
                  <a:pt x="170707" y="0"/>
                </a:moveTo>
                <a:lnTo>
                  <a:pt x="131977" y="17866"/>
                </a:lnTo>
                <a:lnTo>
                  <a:pt x="113082" y="32982"/>
                </a:lnTo>
                <a:lnTo>
                  <a:pt x="136074" y="32905"/>
                </a:lnTo>
                <a:lnTo>
                  <a:pt x="163267" y="15802"/>
                </a:lnTo>
                <a:lnTo>
                  <a:pt x="163316" y="10581"/>
                </a:lnTo>
                <a:lnTo>
                  <a:pt x="163516" y="9316"/>
                </a:lnTo>
                <a:lnTo>
                  <a:pt x="178007" y="9316"/>
                </a:lnTo>
                <a:lnTo>
                  <a:pt x="178007" y="6725"/>
                </a:lnTo>
                <a:lnTo>
                  <a:pt x="177383" y="4601"/>
                </a:lnTo>
                <a:lnTo>
                  <a:pt x="173212" y="430"/>
                </a:lnTo>
                <a:lnTo>
                  <a:pt x="170707" y="0"/>
                </a:lnTo>
                <a:close/>
              </a:path>
              <a:path w="178435" h="279400">
                <a:moveTo>
                  <a:pt x="163316" y="10821"/>
                </a:moveTo>
                <a:lnTo>
                  <a:pt x="163267" y="15802"/>
                </a:lnTo>
                <a:lnTo>
                  <a:pt x="163751" y="15565"/>
                </a:lnTo>
                <a:lnTo>
                  <a:pt x="164655" y="15168"/>
                </a:lnTo>
                <a:lnTo>
                  <a:pt x="166944" y="14714"/>
                </a:lnTo>
                <a:lnTo>
                  <a:pt x="167750" y="14591"/>
                </a:lnTo>
                <a:lnTo>
                  <a:pt x="168396" y="14555"/>
                </a:lnTo>
                <a:lnTo>
                  <a:pt x="167339" y="14373"/>
                </a:lnTo>
                <a:lnTo>
                  <a:pt x="166367" y="13962"/>
                </a:lnTo>
                <a:lnTo>
                  <a:pt x="163380" y="10975"/>
                </a:lnTo>
                <a:lnTo>
                  <a:pt x="163316" y="10821"/>
                </a:lnTo>
                <a:close/>
              </a:path>
              <a:path w="178435" h="279400">
                <a:moveTo>
                  <a:pt x="177676" y="12076"/>
                </a:moveTo>
                <a:close/>
              </a:path>
            </a:pathLst>
          </a:custGeom>
          <a:solidFill>
            <a:srgbClr val="000000"/>
          </a:solidFill>
        </p:spPr>
        <p:txBody>
          <a:bodyPr wrap="square" lIns="0" tIns="0" rIns="0" bIns="0" rtlCol="0"/>
          <a:lstStyle/>
          <a:p>
            <a:endParaRPr/>
          </a:p>
        </p:txBody>
      </p:sp>
      <p:pic>
        <p:nvPicPr>
          <p:cNvPr id="184" name="object 184"/>
          <p:cNvPicPr/>
          <p:nvPr/>
        </p:nvPicPr>
        <p:blipFill>
          <a:blip r:embed="rId130" cstate="print"/>
          <a:stretch>
            <a:fillRect/>
          </a:stretch>
        </p:blipFill>
        <p:spPr>
          <a:xfrm>
            <a:off x="5350425" y="5532496"/>
            <a:ext cx="168097" cy="233128"/>
          </a:xfrm>
          <a:prstGeom prst="rect">
            <a:avLst/>
          </a:prstGeom>
        </p:spPr>
      </p:pic>
      <p:sp>
        <p:nvSpPr>
          <p:cNvPr id="185" name="object 185"/>
          <p:cNvSpPr/>
          <p:nvPr/>
        </p:nvSpPr>
        <p:spPr>
          <a:xfrm>
            <a:off x="4930529" y="3269732"/>
            <a:ext cx="150290" cy="224621"/>
          </a:xfrm>
          <a:custGeom>
            <a:avLst/>
            <a:gdLst/>
            <a:ahLst/>
            <a:cxnLst/>
            <a:rect l="l" t="t" r="r" b="b"/>
            <a:pathLst>
              <a:path w="175895" h="262889">
                <a:moveTo>
                  <a:pt x="23663" y="241300"/>
                </a:moveTo>
                <a:lnTo>
                  <a:pt x="16563" y="245110"/>
                </a:lnTo>
                <a:lnTo>
                  <a:pt x="15140" y="248919"/>
                </a:lnTo>
                <a:lnTo>
                  <a:pt x="17058" y="252729"/>
                </a:lnTo>
                <a:lnTo>
                  <a:pt x="19301" y="259079"/>
                </a:lnTo>
                <a:lnTo>
                  <a:pt x="20110" y="260350"/>
                </a:lnTo>
                <a:lnTo>
                  <a:pt x="25547" y="262889"/>
                </a:lnTo>
                <a:lnTo>
                  <a:pt x="30551" y="262889"/>
                </a:lnTo>
                <a:lnTo>
                  <a:pt x="33136" y="261619"/>
                </a:lnTo>
                <a:lnTo>
                  <a:pt x="45460" y="261619"/>
                </a:lnTo>
                <a:lnTo>
                  <a:pt x="47358" y="260350"/>
                </a:lnTo>
                <a:lnTo>
                  <a:pt x="54086" y="260350"/>
                </a:lnTo>
                <a:lnTo>
                  <a:pt x="57307" y="259079"/>
                </a:lnTo>
                <a:lnTo>
                  <a:pt x="69284" y="257810"/>
                </a:lnTo>
                <a:lnTo>
                  <a:pt x="79420" y="255269"/>
                </a:lnTo>
                <a:lnTo>
                  <a:pt x="84827" y="255269"/>
                </a:lnTo>
                <a:lnTo>
                  <a:pt x="87767" y="254000"/>
                </a:lnTo>
                <a:lnTo>
                  <a:pt x="101596" y="251460"/>
                </a:lnTo>
                <a:lnTo>
                  <a:pt x="31827" y="251460"/>
                </a:lnTo>
                <a:lnTo>
                  <a:pt x="31621" y="250189"/>
                </a:lnTo>
                <a:lnTo>
                  <a:pt x="31168" y="250189"/>
                </a:lnTo>
                <a:lnTo>
                  <a:pt x="28981" y="248919"/>
                </a:lnTo>
                <a:lnTo>
                  <a:pt x="27186" y="248919"/>
                </a:lnTo>
                <a:lnTo>
                  <a:pt x="29521" y="247650"/>
                </a:lnTo>
                <a:lnTo>
                  <a:pt x="30594" y="247650"/>
                </a:lnTo>
                <a:lnTo>
                  <a:pt x="30307" y="246379"/>
                </a:lnTo>
                <a:lnTo>
                  <a:pt x="27998" y="242569"/>
                </a:lnTo>
                <a:lnTo>
                  <a:pt x="23663" y="241300"/>
                </a:lnTo>
                <a:close/>
              </a:path>
              <a:path w="175895" h="262889">
                <a:moveTo>
                  <a:pt x="30594" y="247650"/>
                </a:moveTo>
                <a:lnTo>
                  <a:pt x="29521" y="247650"/>
                </a:lnTo>
                <a:lnTo>
                  <a:pt x="27186" y="248919"/>
                </a:lnTo>
                <a:lnTo>
                  <a:pt x="28981" y="248919"/>
                </a:lnTo>
                <a:lnTo>
                  <a:pt x="31168" y="250189"/>
                </a:lnTo>
                <a:lnTo>
                  <a:pt x="31621" y="250189"/>
                </a:lnTo>
                <a:lnTo>
                  <a:pt x="31827" y="251460"/>
                </a:lnTo>
                <a:lnTo>
                  <a:pt x="31705" y="250189"/>
                </a:lnTo>
                <a:lnTo>
                  <a:pt x="30594" y="247650"/>
                </a:lnTo>
                <a:close/>
              </a:path>
              <a:path w="175895" h="262889">
                <a:moveTo>
                  <a:pt x="172220" y="13969"/>
                </a:moveTo>
                <a:lnTo>
                  <a:pt x="154418" y="13969"/>
                </a:lnTo>
                <a:lnTo>
                  <a:pt x="155191" y="15239"/>
                </a:lnTo>
                <a:lnTo>
                  <a:pt x="156282" y="15239"/>
                </a:lnTo>
                <a:lnTo>
                  <a:pt x="157600" y="16510"/>
                </a:lnTo>
                <a:lnTo>
                  <a:pt x="159618" y="21589"/>
                </a:lnTo>
                <a:lnTo>
                  <a:pt x="160119" y="24129"/>
                </a:lnTo>
                <a:lnTo>
                  <a:pt x="160989" y="31750"/>
                </a:lnTo>
                <a:lnTo>
                  <a:pt x="160982" y="34289"/>
                </a:lnTo>
                <a:lnTo>
                  <a:pt x="160675" y="44450"/>
                </a:lnTo>
                <a:lnTo>
                  <a:pt x="160587" y="55879"/>
                </a:lnTo>
                <a:lnTo>
                  <a:pt x="160479" y="59689"/>
                </a:lnTo>
                <a:lnTo>
                  <a:pt x="160242" y="62229"/>
                </a:lnTo>
                <a:lnTo>
                  <a:pt x="159289" y="66039"/>
                </a:lnTo>
                <a:lnTo>
                  <a:pt x="158391" y="69850"/>
                </a:lnTo>
                <a:lnTo>
                  <a:pt x="156230" y="74929"/>
                </a:lnTo>
                <a:lnTo>
                  <a:pt x="153887" y="80010"/>
                </a:lnTo>
                <a:lnTo>
                  <a:pt x="153193" y="81279"/>
                </a:lnTo>
                <a:lnTo>
                  <a:pt x="151216" y="86360"/>
                </a:lnTo>
                <a:lnTo>
                  <a:pt x="146023" y="100329"/>
                </a:lnTo>
                <a:lnTo>
                  <a:pt x="144943" y="102869"/>
                </a:lnTo>
                <a:lnTo>
                  <a:pt x="143226" y="107950"/>
                </a:lnTo>
                <a:lnTo>
                  <a:pt x="138511" y="120650"/>
                </a:lnTo>
                <a:lnTo>
                  <a:pt x="137544" y="124460"/>
                </a:lnTo>
                <a:lnTo>
                  <a:pt x="135536" y="129539"/>
                </a:lnTo>
                <a:lnTo>
                  <a:pt x="134523" y="130810"/>
                </a:lnTo>
                <a:lnTo>
                  <a:pt x="130110" y="140969"/>
                </a:lnTo>
                <a:lnTo>
                  <a:pt x="128854" y="144779"/>
                </a:lnTo>
                <a:lnTo>
                  <a:pt x="126820" y="149860"/>
                </a:lnTo>
                <a:lnTo>
                  <a:pt x="124866" y="154939"/>
                </a:lnTo>
                <a:lnTo>
                  <a:pt x="119485" y="167639"/>
                </a:lnTo>
                <a:lnTo>
                  <a:pt x="118487" y="171450"/>
                </a:lnTo>
                <a:lnTo>
                  <a:pt x="113664" y="201929"/>
                </a:lnTo>
                <a:lnTo>
                  <a:pt x="114012" y="205739"/>
                </a:lnTo>
                <a:lnTo>
                  <a:pt x="114599" y="208279"/>
                </a:lnTo>
                <a:lnTo>
                  <a:pt x="114968" y="209550"/>
                </a:lnTo>
                <a:lnTo>
                  <a:pt x="116155" y="212089"/>
                </a:lnTo>
                <a:lnTo>
                  <a:pt x="117030" y="213360"/>
                </a:lnTo>
                <a:lnTo>
                  <a:pt x="118865" y="214629"/>
                </a:lnTo>
                <a:lnTo>
                  <a:pt x="121207" y="217169"/>
                </a:lnTo>
                <a:lnTo>
                  <a:pt x="121671" y="218439"/>
                </a:lnTo>
                <a:lnTo>
                  <a:pt x="124183" y="222250"/>
                </a:lnTo>
                <a:lnTo>
                  <a:pt x="124876" y="223519"/>
                </a:lnTo>
                <a:lnTo>
                  <a:pt x="125477" y="224789"/>
                </a:lnTo>
                <a:lnTo>
                  <a:pt x="125483" y="227329"/>
                </a:lnTo>
                <a:lnTo>
                  <a:pt x="125288" y="228600"/>
                </a:lnTo>
                <a:lnTo>
                  <a:pt x="124377" y="228600"/>
                </a:lnTo>
                <a:lnTo>
                  <a:pt x="122890" y="229869"/>
                </a:lnTo>
                <a:lnTo>
                  <a:pt x="117388" y="231139"/>
                </a:lnTo>
                <a:lnTo>
                  <a:pt x="112372" y="233679"/>
                </a:lnTo>
                <a:lnTo>
                  <a:pt x="108494" y="234950"/>
                </a:lnTo>
                <a:lnTo>
                  <a:pt x="101555" y="237489"/>
                </a:lnTo>
                <a:lnTo>
                  <a:pt x="98583" y="237489"/>
                </a:lnTo>
                <a:lnTo>
                  <a:pt x="85276" y="240029"/>
                </a:lnTo>
                <a:lnTo>
                  <a:pt x="66788" y="242569"/>
                </a:lnTo>
                <a:lnTo>
                  <a:pt x="54928" y="245110"/>
                </a:lnTo>
                <a:lnTo>
                  <a:pt x="51873" y="246379"/>
                </a:lnTo>
                <a:lnTo>
                  <a:pt x="45827" y="246379"/>
                </a:lnTo>
                <a:lnTo>
                  <a:pt x="34585" y="247650"/>
                </a:lnTo>
                <a:lnTo>
                  <a:pt x="30594" y="247650"/>
                </a:lnTo>
                <a:lnTo>
                  <a:pt x="31705" y="250189"/>
                </a:lnTo>
                <a:lnTo>
                  <a:pt x="31827" y="251460"/>
                </a:lnTo>
                <a:lnTo>
                  <a:pt x="104886" y="251460"/>
                </a:lnTo>
                <a:lnTo>
                  <a:pt x="113083" y="248919"/>
                </a:lnTo>
                <a:lnTo>
                  <a:pt x="117445" y="247650"/>
                </a:lnTo>
                <a:lnTo>
                  <a:pt x="124797" y="243839"/>
                </a:lnTo>
                <a:lnTo>
                  <a:pt x="129858" y="242569"/>
                </a:lnTo>
                <a:lnTo>
                  <a:pt x="131794" y="241300"/>
                </a:lnTo>
                <a:lnTo>
                  <a:pt x="136441" y="237489"/>
                </a:lnTo>
                <a:lnTo>
                  <a:pt x="137895" y="236219"/>
                </a:lnTo>
                <a:lnTo>
                  <a:pt x="140110" y="229869"/>
                </a:lnTo>
                <a:lnTo>
                  <a:pt x="140106" y="228600"/>
                </a:lnTo>
                <a:lnTo>
                  <a:pt x="125288" y="228600"/>
                </a:lnTo>
                <a:lnTo>
                  <a:pt x="125348" y="227542"/>
                </a:lnTo>
                <a:lnTo>
                  <a:pt x="140102" y="227542"/>
                </a:lnTo>
                <a:lnTo>
                  <a:pt x="140093" y="224789"/>
                </a:lnTo>
                <a:lnTo>
                  <a:pt x="138276" y="217169"/>
                </a:lnTo>
                <a:lnTo>
                  <a:pt x="136955" y="214629"/>
                </a:lnTo>
                <a:lnTo>
                  <a:pt x="132833" y="208279"/>
                </a:lnTo>
                <a:lnTo>
                  <a:pt x="131933" y="208279"/>
                </a:lnTo>
                <a:lnTo>
                  <a:pt x="129120" y="204469"/>
                </a:lnTo>
                <a:lnTo>
                  <a:pt x="128361" y="204469"/>
                </a:lnTo>
                <a:lnTo>
                  <a:pt x="128071" y="200660"/>
                </a:lnTo>
                <a:lnTo>
                  <a:pt x="128137" y="194310"/>
                </a:lnTo>
                <a:lnTo>
                  <a:pt x="128353" y="190500"/>
                </a:lnTo>
                <a:lnTo>
                  <a:pt x="128602" y="187960"/>
                </a:lnTo>
                <a:lnTo>
                  <a:pt x="129448" y="184150"/>
                </a:lnTo>
                <a:lnTo>
                  <a:pt x="129938" y="181610"/>
                </a:lnTo>
                <a:lnTo>
                  <a:pt x="132072" y="175260"/>
                </a:lnTo>
                <a:lnTo>
                  <a:pt x="133013" y="172719"/>
                </a:lnTo>
                <a:lnTo>
                  <a:pt x="138273" y="160019"/>
                </a:lnTo>
                <a:lnTo>
                  <a:pt x="140188" y="154939"/>
                </a:lnTo>
                <a:lnTo>
                  <a:pt x="142736" y="148589"/>
                </a:lnTo>
                <a:lnTo>
                  <a:pt x="147794" y="137160"/>
                </a:lnTo>
                <a:lnTo>
                  <a:pt x="148877" y="134619"/>
                </a:lnTo>
                <a:lnTo>
                  <a:pt x="151067" y="128269"/>
                </a:lnTo>
                <a:lnTo>
                  <a:pt x="152087" y="125729"/>
                </a:lnTo>
                <a:lnTo>
                  <a:pt x="156112" y="114300"/>
                </a:lnTo>
                <a:lnTo>
                  <a:pt x="156786" y="111760"/>
                </a:lnTo>
                <a:lnTo>
                  <a:pt x="158423" y="107950"/>
                </a:lnTo>
                <a:lnTo>
                  <a:pt x="161966" y="99060"/>
                </a:lnTo>
                <a:lnTo>
                  <a:pt x="164894" y="91439"/>
                </a:lnTo>
                <a:lnTo>
                  <a:pt x="166552" y="86360"/>
                </a:lnTo>
                <a:lnTo>
                  <a:pt x="169713" y="80010"/>
                </a:lnTo>
                <a:lnTo>
                  <a:pt x="172008" y="73660"/>
                </a:lnTo>
                <a:lnTo>
                  <a:pt x="173175" y="71119"/>
                </a:lnTo>
                <a:lnTo>
                  <a:pt x="174541" y="63500"/>
                </a:lnTo>
                <a:lnTo>
                  <a:pt x="174857" y="60960"/>
                </a:lnTo>
                <a:lnTo>
                  <a:pt x="174944" y="58419"/>
                </a:lnTo>
                <a:lnTo>
                  <a:pt x="175007" y="46989"/>
                </a:lnTo>
                <a:lnTo>
                  <a:pt x="175407" y="34289"/>
                </a:lnTo>
                <a:lnTo>
                  <a:pt x="175414" y="31750"/>
                </a:lnTo>
                <a:lnTo>
                  <a:pt x="174275" y="20319"/>
                </a:lnTo>
                <a:lnTo>
                  <a:pt x="173556" y="16510"/>
                </a:lnTo>
                <a:lnTo>
                  <a:pt x="172220" y="13969"/>
                </a:lnTo>
                <a:close/>
              </a:path>
              <a:path w="175895" h="262889">
                <a:moveTo>
                  <a:pt x="125483" y="227329"/>
                </a:moveTo>
                <a:lnTo>
                  <a:pt x="125348" y="227542"/>
                </a:lnTo>
                <a:lnTo>
                  <a:pt x="125471" y="227408"/>
                </a:lnTo>
                <a:close/>
              </a:path>
              <a:path w="175895" h="262889">
                <a:moveTo>
                  <a:pt x="186" y="217169"/>
                </a:moveTo>
                <a:lnTo>
                  <a:pt x="0" y="217169"/>
                </a:lnTo>
                <a:lnTo>
                  <a:pt x="0" y="219710"/>
                </a:lnTo>
                <a:lnTo>
                  <a:pt x="3225" y="223519"/>
                </a:lnTo>
                <a:lnTo>
                  <a:pt x="6750" y="223519"/>
                </a:lnTo>
                <a:lnTo>
                  <a:pt x="697" y="219710"/>
                </a:lnTo>
                <a:lnTo>
                  <a:pt x="468" y="218439"/>
                </a:lnTo>
                <a:lnTo>
                  <a:pt x="186" y="217169"/>
                </a:lnTo>
                <a:close/>
              </a:path>
              <a:path w="175895" h="262889">
                <a:moveTo>
                  <a:pt x="522" y="211472"/>
                </a:moveTo>
                <a:lnTo>
                  <a:pt x="137" y="211928"/>
                </a:lnTo>
                <a:lnTo>
                  <a:pt x="12" y="217169"/>
                </a:lnTo>
                <a:lnTo>
                  <a:pt x="186" y="217169"/>
                </a:lnTo>
                <a:lnTo>
                  <a:pt x="468" y="218439"/>
                </a:lnTo>
                <a:lnTo>
                  <a:pt x="697" y="219710"/>
                </a:lnTo>
                <a:lnTo>
                  <a:pt x="6750" y="223519"/>
                </a:lnTo>
                <a:lnTo>
                  <a:pt x="14276" y="219710"/>
                </a:lnTo>
                <a:lnTo>
                  <a:pt x="14046" y="218439"/>
                </a:lnTo>
                <a:lnTo>
                  <a:pt x="14291" y="216951"/>
                </a:lnTo>
                <a:lnTo>
                  <a:pt x="14408" y="214629"/>
                </a:lnTo>
                <a:lnTo>
                  <a:pt x="130" y="214629"/>
                </a:lnTo>
                <a:lnTo>
                  <a:pt x="223" y="213880"/>
                </a:lnTo>
                <a:lnTo>
                  <a:pt x="305" y="212903"/>
                </a:lnTo>
                <a:lnTo>
                  <a:pt x="147" y="212089"/>
                </a:lnTo>
                <a:lnTo>
                  <a:pt x="396" y="211963"/>
                </a:lnTo>
                <a:lnTo>
                  <a:pt x="522" y="211472"/>
                </a:lnTo>
                <a:close/>
              </a:path>
              <a:path w="175895" h="262889">
                <a:moveTo>
                  <a:pt x="14408" y="216361"/>
                </a:moveTo>
                <a:lnTo>
                  <a:pt x="14248" y="217169"/>
                </a:lnTo>
                <a:lnTo>
                  <a:pt x="14046" y="218439"/>
                </a:lnTo>
                <a:lnTo>
                  <a:pt x="14276" y="219710"/>
                </a:lnTo>
                <a:lnTo>
                  <a:pt x="6750" y="223519"/>
                </a:lnTo>
                <a:lnTo>
                  <a:pt x="11183" y="223519"/>
                </a:lnTo>
                <a:lnTo>
                  <a:pt x="14408" y="219710"/>
                </a:lnTo>
                <a:lnTo>
                  <a:pt x="14408" y="216361"/>
                </a:lnTo>
                <a:close/>
              </a:path>
              <a:path w="175895" h="262889">
                <a:moveTo>
                  <a:pt x="15067" y="210343"/>
                </a:moveTo>
                <a:lnTo>
                  <a:pt x="14617" y="211928"/>
                </a:lnTo>
                <a:lnTo>
                  <a:pt x="14497" y="212903"/>
                </a:lnTo>
                <a:lnTo>
                  <a:pt x="14408" y="216361"/>
                </a:lnTo>
                <a:lnTo>
                  <a:pt x="14499" y="215900"/>
                </a:lnTo>
                <a:lnTo>
                  <a:pt x="15067" y="210343"/>
                </a:lnTo>
                <a:close/>
              </a:path>
              <a:path w="175895" h="262889">
                <a:moveTo>
                  <a:pt x="329" y="213026"/>
                </a:moveTo>
                <a:lnTo>
                  <a:pt x="130" y="214629"/>
                </a:lnTo>
                <a:lnTo>
                  <a:pt x="319" y="213880"/>
                </a:lnTo>
                <a:lnTo>
                  <a:pt x="329" y="213026"/>
                </a:lnTo>
                <a:close/>
              </a:path>
              <a:path w="175895" h="262889">
                <a:moveTo>
                  <a:pt x="7659" y="208279"/>
                </a:moveTo>
                <a:lnTo>
                  <a:pt x="466" y="211928"/>
                </a:lnTo>
                <a:lnTo>
                  <a:pt x="319" y="213880"/>
                </a:lnTo>
                <a:lnTo>
                  <a:pt x="210" y="214629"/>
                </a:lnTo>
                <a:lnTo>
                  <a:pt x="14183" y="214629"/>
                </a:lnTo>
                <a:lnTo>
                  <a:pt x="13914" y="213360"/>
                </a:lnTo>
                <a:lnTo>
                  <a:pt x="13698" y="212089"/>
                </a:lnTo>
                <a:lnTo>
                  <a:pt x="7659" y="208279"/>
                </a:lnTo>
                <a:close/>
              </a:path>
              <a:path w="175895" h="262889">
                <a:moveTo>
                  <a:pt x="11183" y="208279"/>
                </a:moveTo>
                <a:lnTo>
                  <a:pt x="7659" y="208279"/>
                </a:lnTo>
                <a:lnTo>
                  <a:pt x="13698" y="212089"/>
                </a:lnTo>
                <a:lnTo>
                  <a:pt x="13914" y="213360"/>
                </a:lnTo>
                <a:lnTo>
                  <a:pt x="14183" y="214629"/>
                </a:lnTo>
                <a:lnTo>
                  <a:pt x="14339" y="214629"/>
                </a:lnTo>
                <a:lnTo>
                  <a:pt x="14271" y="211928"/>
                </a:lnTo>
                <a:lnTo>
                  <a:pt x="11183" y="208279"/>
                </a:lnTo>
                <a:close/>
              </a:path>
              <a:path w="175895" h="262889">
                <a:moveTo>
                  <a:pt x="14408" y="213880"/>
                </a:moveTo>
                <a:lnTo>
                  <a:pt x="14339" y="214629"/>
                </a:lnTo>
                <a:lnTo>
                  <a:pt x="14408" y="213880"/>
                </a:lnTo>
                <a:close/>
              </a:path>
              <a:path w="175895" h="262889">
                <a:moveTo>
                  <a:pt x="15398" y="208279"/>
                </a:moveTo>
                <a:lnTo>
                  <a:pt x="11183" y="208279"/>
                </a:lnTo>
                <a:lnTo>
                  <a:pt x="14301" y="211963"/>
                </a:lnTo>
                <a:lnTo>
                  <a:pt x="14408" y="213880"/>
                </a:lnTo>
                <a:lnTo>
                  <a:pt x="14497" y="212903"/>
                </a:lnTo>
                <a:lnTo>
                  <a:pt x="14617" y="211928"/>
                </a:lnTo>
                <a:lnTo>
                  <a:pt x="15067" y="210343"/>
                </a:lnTo>
                <a:lnTo>
                  <a:pt x="15148" y="209550"/>
                </a:lnTo>
                <a:lnTo>
                  <a:pt x="15398" y="208279"/>
                </a:lnTo>
                <a:close/>
              </a:path>
              <a:path w="175895" h="262889">
                <a:moveTo>
                  <a:pt x="466" y="211928"/>
                </a:moveTo>
                <a:lnTo>
                  <a:pt x="147" y="212089"/>
                </a:lnTo>
                <a:lnTo>
                  <a:pt x="329" y="213026"/>
                </a:lnTo>
                <a:lnTo>
                  <a:pt x="466" y="211928"/>
                </a:lnTo>
                <a:close/>
              </a:path>
              <a:path w="175895" h="262889">
                <a:moveTo>
                  <a:pt x="1523" y="204984"/>
                </a:moveTo>
                <a:lnTo>
                  <a:pt x="382" y="209550"/>
                </a:lnTo>
                <a:lnTo>
                  <a:pt x="107" y="211963"/>
                </a:lnTo>
                <a:lnTo>
                  <a:pt x="522" y="211472"/>
                </a:lnTo>
                <a:lnTo>
                  <a:pt x="919" y="208279"/>
                </a:lnTo>
                <a:lnTo>
                  <a:pt x="1523" y="204984"/>
                </a:lnTo>
                <a:close/>
              </a:path>
              <a:path w="175895" h="262889">
                <a:moveTo>
                  <a:pt x="7659" y="208279"/>
                </a:moveTo>
                <a:lnTo>
                  <a:pt x="3225" y="208279"/>
                </a:lnTo>
                <a:lnTo>
                  <a:pt x="522" y="211472"/>
                </a:lnTo>
                <a:lnTo>
                  <a:pt x="466" y="211928"/>
                </a:lnTo>
                <a:lnTo>
                  <a:pt x="7659" y="208279"/>
                </a:lnTo>
                <a:close/>
              </a:path>
              <a:path w="175895" h="262889">
                <a:moveTo>
                  <a:pt x="20812" y="190500"/>
                </a:moveTo>
                <a:lnTo>
                  <a:pt x="6836" y="190500"/>
                </a:lnTo>
                <a:lnTo>
                  <a:pt x="4639" y="195579"/>
                </a:lnTo>
                <a:lnTo>
                  <a:pt x="3947" y="196850"/>
                </a:lnTo>
                <a:lnTo>
                  <a:pt x="522" y="211472"/>
                </a:lnTo>
                <a:lnTo>
                  <a:pt x="3225" y="208279"/>
                </a:lnTo>
                <a:lnTo>
                  <a:pt x="15398" y="208279"/>
                </a:lnTo>
                <a:lnTo>
                  <a:pt x="15647" y="207010"/>
                </a:lnTo>
                <a:lnTo>
                  <a:pt x="15977" y="205739"/>
                </a:lnTo>
                <a:lnTo>
                  <a:pt x="18766" y="196478"/>
                </a:lnTo>
                <a:lnTo>
                  <a:pt x="19715" y="193039"/>
                </a:lnTo>
                <a:lnTo>
                  <a:pt x="20812" y="190500"/>
                </a:lnTo>
                <a:close/>
              </a:path>
              <a:path w="175895" h="262889">
                <a:moveTo>
                  <a:pt x="53370" y="101650"/>
                </a:moveTo>
                <a:lnTo>
                  <a:pt x="50817" y="107950"/>
                </a:lnTo>
                <a:lnTo>
                  <a:pt x="45604" y="121919"/>
                </a:lnTo>
                <a:lnTo>
                  <a:pt x="33404" y="156210"/>
                </a:lnTo>
                <a:lnTo>
                  <a:pt x="30911" y="162560"/>
                </a:lnTo>
                <a:lnTo>
                  <a:pt x="26910" y="173989"/>
                </a:lnTo>
                <a:lnTo>
                  <a:pt x="25521" y="177800"/>
                </a:lnTo>
                <a:lnTo>
                  <a:pt x="22948" y="184150"/>
                </a:lnTo>
                <a:lnTo>
                  <a:pt x="21361" y="189229"/>
                </a:lnTo>
                <a:lnTo>
                  <a:pt x="19715" y="193039"/>
                </a:lnTo>
                <a:lnTo>
                  <a:pt x="18663" y="196850"/>
                </a:lnTo>
                <a:lnTo>
                  <a:pt x="15977" y="205739"/>
                </a:lnTo>
                <a:lnTo>
                  <a:pt x="15647" y="207010"/>
                </a:lnTo>
                <a:lnTo>
                  <a:pt x="15148" y="209550"/>
                </a:lnTo>
                <a:lnTo>
                  <a:pt x="15067" y="210343"/>
                </a:lnTo>
                <a:lnTo>
                  <a:pt x="15652" y="208279"/>
                </a:lnTo>
                <a:lnTo>
                  <a:pt x="17042" y="203200"/>
                </a:lnTo>
                <a:lnTo>
                  <a:pt x="17465" y="201929"/>
                </a:lnTo>
                <a:lnTo>
                  <a:pt x="18378" y="199389"/>
                </a:lnTo>
                <a:lnTo>
                  <a:pt x="19712" y="196478"/>
                </a:lnTo>
                <a:lnTo>
                  <a:pt x="20436" y="194310"/>
                </a:lnTo>
                <a:lnTo>
                  <a:pt x="26706" y="177800"/>
                </a:lnTo>
                <a:lnTo>
                  <a:pt x="31911" y="163829"/>
                </a:lnTo>
                <a:lnTo>
                  <a:pt x="36480" y="152400"/>
                </a:lnTo>
                <a:lnTo>
                  <a:pt x="43574" y="133350"/>
                </a:lnTo>
                <a:lnTo>
                  <a:pt x="46456" y="125729"/>
                </a:lnTo>
                <a:lnTo>
                  <a:pt x="48803" y="118110"/>
                </a:lnTo>
                <a:lnTo>
                  <a:pt x="49559" y="116839"/>
                </a:lnTo>
                <a:lnTo>
                  <a:pt x="50109" y="115569"/>
                </a:lnTo>
                <a:lnTo>
                  <a:pt x="64458" y="115569"/>
                </a:lnTo>
                <a:lnTo>
                  <a:pt x="65963" y="107950"/>
                </a:lnTo>
                <a:lnTo>
                  <a:pt x="63407" y="104139"/>
                </a:lnTo>
                <a:lnTo>
                  <a:pt x="59500" y="102869"/>
                </a:lnTo>
                <a:lnTo>
                  <a:pt x="58987" y="102869"/>
                </a:lnTo>
                <a:lnTo>
                  <a:pt x="53370" y="101650"/>
                </a:lnTo>
                <a:close/>
              </a:path>
              <a:path w="175895" h="262889">
                <a:moveTo>
                  <a:pt x="2691" y="200706"/>
                </a:moveTo>
                <a:lnTo>
                  <a:pt x="1617" y="204469"/>
                </a:lnTo>
                <a:lnTo>
                  <a:pt x="1523" y="204984"/>
                </a:lnTo>
                <a:lnTo>
                  <a:pt x="2691" y="200706"/>
                </a:lnTo>
                <a:close/>
              </a:path>
              <a:path w="175895" h="262889">
                <a:moveTo>
                  <a:pt x="3475" y="197953"/>
                </a:moveTo>
                <a:lnTo>
                  <a:pt x="3404" y="198119"/>
                </a:lnTo>
                <a:lnTo>
                  <a:pt x="2691" y="200706"/>
                </a:lnTo>
                <a:lnTo>
                  <a:pt x="3475" y="197953"/>
                </a:lnTo>
                <a:close/>
              </a:path>
              <a:path w="175895" h="262889">
                <a:moveTo>
                  <a:pt x="157773" y="0"/>
                </a:moveTo>
                <a:lnTo>
                  <a:pt x="134387" y="0"/>
                </a:lnTo>
                <a:lnTo>
                  <a:pt x="129912" y="1269"/>
                </a:lnTo>
                <a:lnTo>
                  <a:pt x="119204" y="2539"/>
                </a:lnTo>
                <a:lnTo>
                  <a:pt x="85007" y="22860"/>
                </a:lnTo>
                <a:lnTo>
                  <a:pt x="60370" y="54610"/>
                </a:lnTo>
                <a:lnTo>
                  <a:pt x="48509" y="78739"/>
                </a:lnTo>
                <a:lnTo>
                  <a:pt x="45714" y="83819"/>
                </a:lnTo>
                <a:lnTo>
                  <a:pt x="43065" y="90169"/>
                </a:lnTo>
                <a:lnTo>
                  <a:pt x="40100" y="96519"/>
                </a:lnTo>
                <a:lnTo>
                  <a:pt x="37447" y="102869"/>
                </a:lnTo>
                <a:lnTo>
                  <a:pt x="32086" y="116839"/>
                </a:lnTo>
                <a:lnTo>
                  <a:pt x="26625" y="132079"/>
                </a:lnTo>
                <a:lnTo>
                  <a:pt x="19105" y="152400"/>
                </a:lnTo>
                <a:lnTo>
                  <a:pt x="13329" y="168910"/>
                </a:lnTo>
                <a:lnTo>
                  <a:pt x="10850" y="175260"/>
                </a:lnTo>
                <a:lnTo>
                  <a:pt x="8392" y="182879"/>
                </a:lnTo>
                <a:lnTo>
                  <a:pt x="7790" y="184150"/>
                </a:lnTo>
                <a:lnTo>
                  <a:pt x="5998" y="189229"/>
                </a:lnTo>
                <a:lnTo>
                  <a:pt x="4876" y="193039"/>
                </a:lnTo>
                <a:lnTo>
                  <a:pt x="3475" y="197953"/>
                </a:lnTo>
                <a:lnTo>
                  <a:pt x="3947" y="196850"/>
                </a:lnTo>
                <a:lnTo>
                  <a:pt x="4639" y="195579"/>
                </a:lnTo>
                <a:lnTo>
                  <a:pt x="6287" y="191769"/>
                </a:lnTo>
                <a:lnTo>
                  <a:pt x="6685" y="190500"/>
                </a:lnTo>
                <a:lnTo>
                  <a:pt x="16849" y="162560"/>
                </a:lnTo>
                <a:lnTo>
                  <a:pt x="23003" y="147319"/>
                </a:lnTo>
                <a:lnTo>
                  <a:pt x="30147" y="128269"/>
                </a:lnTo>
                <a:lnTo>
                  <a:pt x="32435" y="121919"/>
                </a:lnTo>
                <a:lnTo>
                  <a:pt x="32834" y="120650"/>
                </a:lnTo>
                <a:lnTo>
                  <a:pt x="35834" y="111760"/>
                </a:lnTo>
                <a:lnTo>
                  <a:pt x="36939" y="109219"/>
                </a:lnTo>
                <a:lnTo>
                  <a:pt x="41871" y="104139"/>
                </a:lnTo>
                <a:lnTo>
                  <a:pt x="44941" y="102869"/>
                </a:lnTo>
                <a:lnTo>
                  <a:pt x="51386" y="101600"/>
                </a:lnTo>
                <a:lnTo>
                  <a:pt x="53390" y="101600"/>
                </a:lnTo>
                <a:lnTo>
                  <a:pt x="59519" y="88900"/>
                </a:lnTo>
                <a:lnTo>
                  <a:pt x="81405" y="49529"/>
                </a:lnTo>
                <a:lnTo>
                  <a:pt x="110952" y="21589"/>
                </a:lnTo>
                <a:lnTo>
                  <a:pt x="132119" y="15239"/>
                </a:lnTo>
                <a:lnTo>
                  <a:pt x="135940" y="13969"/>
                </a:lnTo>
                <a:lnTo>
                  <a:pt x="172220" y="13969"/>
                </a:lnTo>
                <a:lnTo>
                  <a:pt x="169546" y="8889"/>
                </a:lnTo>
                <a:lnTo>
                  <a:pt x="166662" y="5079"/>
                </a:lnTo>
                <a:lnTo>
                  <a:pt x="157773" y="0"/>
                </a:lnTo>
                <a:close/>
              </a:path>
              <a:path w="175895" h="262889">
                <a:moveTo>
                  <a:pt x="20124" y="195579"/>
                </a:moveTo>
                <a:lnTo>
                  <a:pt x="19712" y="196478"/>
                </a:lnTo>
                <a:lnTo>
                  <a:pt x="19588" y="196850"/>
                </a:lnTo>
                <a:lnTo>
                  <a:pt x="20124" y="195579"/>
                </a:lnTo>
                <a:close/>
              </a:path>
              <a:path w="175895" h="262889">
                <a:moveTo>
                  <a:pt x="53135" y="101600"/>
                </a:moveTo>
                <a:lnTo>
                  <a:pt x="51386" y="101600"/>
                </a:lnTo>
                <a:lnTo>
                  <a:pt x="44941" y="102869"/>
                </a:lnTo>
                <a:lnTo>
                  <a:pt x="32435" y="121919"/>
                </a:lnTo>
                <a:lnTo>
                  <a:pt x="30147" y="128269"/>
                </a:lnTo>
                <a:lnTo>
                  <a:pt x="23003" y="147319"/>
                </a:lnTo>
                <a:lnTo>
                  <a:pt x="16849" y="162560"/>
                </a:lnTo>
                <a:lnTo>
                  <a:pt x="6685" y="190500"/>
                </a:lnTo>
                <a:lnTo>
                  <a:pt x="6252" y="191769"/>
                </a:lnTo>
                <a:lnTo>
                  <a:pt x="6836" y="190500"/>
                </a:lnTo>
                <a:lnTo>
                  <a:pt x="20812" y="190500"/>
                </a:lnTo>
                <a:lnTo>
                  <a:pt x="21361" y="189229"/>
                </a:lnTo>
                <a:lnTo>
                  <a:pt x="22948" y="184150"/>
                </a:lnTo>
                <a:lnTo>
                  <a:pt x="25521" y="177800"/>
                </a:lnTo>
                <a:lnTo>
                  <a:pt x="26910" y="173989"/>
                </a:lnTo>
                <a:lnTo>
                  <a:pt x="30911" y="162560"/>
                </a:lnTo>
                <a:lnTo>
                  <a:pt x="33404" y="156210"/>
                </a:lnTo>
                <a:lnTo>
                  <a:pt x="45604" y="121919"/>
                </a:lnTo>
                <a:lnTo>
                  <a:pt x="50817" y="107950"/>
                </a:lnTo>
                <a:lnTo>
                  <a:pt x="53370" y="101650"/>
                </a:lnTo>
                <a:lnTo>
                  <a:pt x="53135" y="101600"/>
                </a:lnTo>
                <a:close/>
              </a:path>
              <a:path w="175895" h="262889">
                <a:moveTo>
                  <a:pt x="6836" y="190500"/>
                </a:moveTo>
                <a:lnTo>
                  <a:pt x="6252" y="191769"/>
                </a:lnTo>
                <a:lnTo>
                  <a:pt x="6836" y="190500"/>
                </a:lnTo>
                <a:close/>
              </a:path>
              <a:path w="175895" h="262889">
                <a:moveTo>
                  <a:pt x="64458" y="115569"/>
                </a:moveTo>
                <a:lnTo>
                  <a:pt x="51361" y="115569"/>
                </a:lnTo>
                <a:lnTo>
                  <a:pt x="54938" y="116839"/>
                </a:lnTo>
                <a:lnTo>
                  <a:pt x="55714" y="116839"/>
                </a:lnTo>
                <a:lnTo>
                  <a:pt x="60680" y="118110"/>
                </a:lnTo>
                <a:lnTo>
                  <a:pt x="64458" y="115569"/>
                </a:lnTo>
                <a:close/>
              </a:path>
              <a:path w="175895" h="262889">
                <a:moveTo>
                  <a:pt x="53390" y="101600"/>
                </a:moveTo>
                <a:lnTo>
                  <a:pt x="53135" y="101600"/>
                </a:lnTo>
                <a:lnTo>
                  <a:pt x="53370" y="101650"/>
                </a:lnTo>
                <a:close/>
              </a:path>
            </a:pathLst>
          </a:custGeom>
          <a:solidFill>
            <a:srgbClr val="000000"/>
          </a:solidFill>
        </p:spPr>
        <p:txBody>
          <a:bodyPr wrap="square" lIns="0" tIns="0" rIns="0" bIns="0" rtlCol="0"/>
          <a:lstStyle/>
          <a:p>
            <a:endParaRPr/>
          </a:p>
        </p:txBody>
      </p:sp>
      <p:sp>
        <p:nvSpPr>
          <p:cNvPr id="186" name="object 186"/>
          <p:cNvSpPr/>
          <p:nvPr/>
        </p:nvSpPr>
        <p:spPr>
          <a:xfrm>
            <a:off x="5837990" y="4351600"/>
            <a:ext cx="143779" cy="232217"/>
          </a:xfrm>
          <a:custGeom>
            <a:avLst/>
            <a:gdLst/>
            <a:ahLst/>
            <a:cxnLst/>
            <a:rect l="l" t="t" r="r" b="b"/>
            <a:pathLst>
              <a:path w="168275" h="271779">
                <a:moveTo>
                  <a:pt x="75442" y="136906"/>
                </a:moveTo>
                <a:lnTo>
                  <a:pt x="75106" y="137160"/>
                </a:lnTo>
                <a:lnTo>
                  <a:pt x="72921" y="139700"/>
                </a:lnTo>
                <a:lnTo>
                  <a:pt x="62122" y="149860"/>
                </a:lnTo>
                <a:lnTo>
                  <a:pt x="59223" y="152400"/>
                </a:lnTo>
                <a:lnTo>
                  <a:pt x="56046" y="154940"/>
                </a:lnTo>
                <a:lnTo>
                  <a:pt x="51583" y="160019"/>
                </a:lnTo>
                <a:lnTo>
                  <a:pt x="46971" y="163830"/>
                </a:lnTo>
                <a:lnTo>
                  <a:pt x="41929" y="170180"/>
                </a:lnTo>
                <a:lnTo>
                  <a:pt x="36177" y="175260"/>
                </a:lnTo>
                <a:lnTo>
                  <a:pt x="31123" y="181610"/>
                </a:lnTo>
                <a:lnTo>
                  <a:pt x="26462" y="186690"/>
                </a:lnTo>
                <a:lnTo>
                  <a:pt x="22151" y="191769"/>
                </a:lnTo>
                <a:lnTo>
                  <a:pt x="17042" y="198119"/>
                </a:lnTo>
                <a:lnTo>
                  <a:pt x="15982" y="199390"/>
                </a:lnTo>
                <a:lnTo>
                  <a:pt x="11299" y="204469"/>
                </a:lnTo>
                <a:lnTo>
                  <a:pt x="6812" y="209550"/>
                </a:lnTo>
                <a:lnTo>
                  <a:pt x="4166" y="213360"/>
                </a:lnTo>
                <a:lnTo>
                  <a:pt x="230" y="222250"/>
                </a:lnTo>
                <a:lnTo>
                  <a:pt x="87" y="224790"/>
                </a:lnTo>
                <a:lnTo>
                  <a:pt x="0" y="228600"/>
                </a:lnTo>
                <a:lnTo>
                  <a:pt x="610" y="242569"/>
                </a:lnTo>
                <a:lnTo>
                  <a:pt x="33195" y="271780"/>
                </a:lnTo>
                <a:lnTo>
                  <a:pt x="66112" y="271780"/>
                </a:lnTo>
                <a:lnTo>
                  <a:pt x="78989" y="269240"/>
                </a:lnTo>
                <a:lnTo>
                  <a:pt x="84433" y="269240"/>
                </a:lnTo>
                <a:lnTo>
                  <a:pt x="96166" y="264160"/>
                </a:lnTo>
                <a:lnTo>
                  <a:pt x="102302" y="260350"/>
                </a:lnTo>
                <a:lnTo>
                  <a:pt x="105096" y="257810"/>
                </a:lnTo>
                <a:lnTo>
                  <a:pt x="34233" y="257810"/>
                </a:lnTo>
                <a:lnTo>
                  <a:pt x="26509" y="256540"/>
                </a:lnTo>
                <a:lnTo>
                  <a:pt x="14598" y="232410"/>
                </a:lnTo>
                <a:lnTo>
                  <a:pt x="14624" y="226060"/>
                </a:lnTo>
                <a:lnTo>
                  <a:pt x="16752" y="219710"/>
                </a:lnTo>
                <a:lnTo>
                  <a:pt x="18618" y="217169"/>
                </a:lnTo>
                <a:lnTo>
                  <a:pt x="23062" y="212090"/>
                </a:lnTo>
                <a:lnTo>
                  <a:pt x="26796" y="208280"/>
                </a:lnTo>
                <a:lnTo>
                  <a:pt x="27965" y="207010"/>
                </a:lnTo>
                <a:lnTo>
                  <a:pt x="33139" y="200660"/>
                </a:lnTo>
                <a:lnTo>
                  <a:pt x="37331" y="195580"/>
                </a:lnTo>
                <a:lnTo>
                  <a:pt x="41877" y="190500"/>
                </a:lnTo>
                <a:lnTo>
                  <a:pt x="46818" y="185419"/>
                </a:lnTo>
                <a:lnTo>
                  <a:pt x="52445" y="179069"/>
                </a:lnTo>
                <a:lnTo>
                  <a:pt x="57359" y="173990"/>
                </a:lnTo>
                <a:lnTo>
                  <a:pt x="61829" y="170180"/>
                </a:lnTo>
                <a:lnTo>
                  <a:pt x="66129" y="165100"/>
                </a:lnTo>
                <a:lnTo>
                  <a:pt x="69097" y="162560"/>
                </a:lnTo>
                <a:lnTo>
                  <a:pt x="71869" y="160019"/>
                </a:lnTo>
                <a:lnTo>
                  <a:pt x="82598" y="149860"/>
                </a:lnTo>
                <a:lnTo>
                  <a:pt x="83220" y="149511"/>
                </a:lnTo>
                <a:lnTo>
                  <a:pt x="81662" y="146050"/>
                </a:lnTo>
                <a:lnTo>
                  <a:pt x="75442" y="136906"/>
                </a:lnTo>
                <a:close/>
              </a:path>
              <a:path w="168275" h="271779">
                <a:moveTo>
                  <a:pt x="94283" y="139339"/>
                </a:moveTo>
                <a:lnTo>
                  <a:pt x="90122" y="143510"/>
                </a:lnTo>
                <a:lnTo>
                  <a:pt x="84861" y="148590"/>
                </a:lnTo>
                <a:lnTo>
                  <a:pt x="83220" y="149511"/>
                </a:lnTo>
                <a:lnTo>
                  <a:pt x="83377" y="149860"/>
                </a:lnTo>
                <a:lnTo>
                  <a:pt x="100777" y="184150"/>
                </a:lnTo>
                <a:lnTo>
                  <a:pt x="107283" y="224790"/>
                </a:lnTo>
                <a:lnTo>
                  <a:pt x="107409" y="227330"/>
                </a:lnTo>
                <a:lnTo>
                  <a:pt x="108093" y="232410"/>
                </a:lnTo>
                <a:lnTo>
                  <a:pt x="108093" y="233680"/>
                </a:lnTo>
                <a:lnTo>
                  <a:pt x="80437" y="255269"/>
                </a:lnTo>
                <a:lnTo>
                  <a:pt x="75934" y="255269"/>
                </a:lnTo>
                <a:lnTo>
                  <a:pt x="64913" y="256540"/>
                </a:lnTo>
                <a:lnTo>
                  <a:pt x="61947" y="257810"/>
                </a:lnTo>
                <a:lnTo>
                  <a:pt x="105096" y="257810"/>
                </a:lnTo>
                <a:lnTo>
                  <a:pt x="116270" y="247650"/>
                </a:lnTo>
                <a:lnTo>
                  <a:pt x="119363" y="245110"/>
                </a:lnTo>
                <a:lnTo>
                  <a:pt x="122683" y="236219"/>
                </a:lnTo>
                <a:lnTo>
                  <a:pt x="122682" y="233680"/>
                </a:lnTo>
                <a:lnTo>
                  <a:pt x="121774" y="226060"/>
                </a:lnTo>
                <a:lnTo>
                  <a:pt x="121652" y="222250"/>
                </a:lnTo>
                <a:lnTo>
                  <a:pt x="114381" y="180340"/>
                </a:lnTo>
                <a:lnTo>
                  <a:pt x="95665" y="142240"/>
                </a:lnTo>
                <a:lnTo>
                  <a:pt x="94283" y="139339"/>
                </a:lnTo>
                <a:close/>
              </a:path>
              <a:path w="168275" h="271779">
                <a:moveTo>
                  <a:pt x="86248" y="127232"/>
                </a:moveTo>
                <a:lnTo>
                  <a:pt x="80139" y="133350"/>
                </a:lnTo>
                <a:lnTo>
                  <a:pt x="75442" y="136906"/>
                </a:lnTo>
                <a:lnTo>
                  <a:pt x="81662" y="146050"/>
                </a:lnTo>
                <a:lnTo>
                  <a:pt x="83220" y="149511"/>
                </a:lnTo>
                <a:lnTo>
                  <a:pt x="84861" y="148590"/>
                </a:lnTo>
                <a:lnTo>
                  <a:pt x="90122" y="143510"/>
                </a:lnTo>
                <a:lnTo>
                  <a:pt x="94283" y="139339"/>
                </a:lnTo>
                <a:lnTo>
                  <a:pt x="93849" y="138430"/>
                </a:lnTo>
                <a:lnTo>
                  <a:pt x="86850" y="128269"/>
                </a:lnTo>
                <a:lnTo>
                  <a:pt x="86248" y="127232"/>
                </a:lnTo>
                <a:close/>
              </a:path>
              <a:path w="168275" h="271779">
                <a:moveTo>
                  <a:pt x="152694" y="55902"/>
                </a:moveTo>
                <a:lnTo>
                  <a:pt x="152446" y="57150"/>
                </a:lnTo>
                <a:lnTo>
                  <a:pt x="151947" y="58419"/>
                </a:lnTo>
                <a:lnTo>
                  <a:pt x="150976" y="59690"/>
                </a:lnTo>
                <a:lnTo>
                  <a:pt x="150486" y="60960"/>
                </a:lnTo>
                <a:lnTo>
                  <a:pt x="149135" y="62230"/>
                </a:lnTo>
                <a:lnTo>
                  <a:pt x="146497" y="66040"/>
                </a:lnTo>
                <a:lnTo>
                  <a:pt x="145351" y="67310"/>
                </a:lnTo>
                <a:lnTo>
                  <a:pt x="140265" y="73660"/>
                </a:lnTo>
                <a:lnTo>
                  <a:pt x="136693" y="78740"/>
                </a:lnTo>
                <a:lnTo>
                  <a:pt x="128947" y="86360"/>
                </a:lnTo>
                <a:lnTo>
                  <a:pt x="124991" y="90169"/>
                </a:lnTo>
                <a:lnTo>
                  <a:pt x="115396" y="100330"/>
                </a:lnTo>
                <a:lnTo>
                  <a:pt x="113496" y="101600"/>
                </a:lnTo>
                <a:lnTo>
                  <a:pt x="102489" y="111760"/>
                </a:lnTo>
                <a:lnTo>
                  <a:pt x="100520" y="113030"/>
                </a:lnTo>
                <a:lnTo>
                  <a:pt x="95355" y="118110"/>
                </a:lnTo>
                <a:lnTo>
                  <a:pt x="86248" y="127232"/>
                </a:lnTo>
                <a:lnTo>
                  <a:pt x="86850" y="128269"/>
                </a:lnTo>
                <a:lnTo>
                  <a:pt x="93849" y="138430"/>
                </a:lnTo>
                <a:lnTo>
                  <a:pt x="94283" y="139339"/>
                </a:lnTo>
                <a:lnTo>
                  <a:pt x="105329" y="128269"/>
                </a:lnTo>
                <a:lnTo>
                  <a:pt x="110266" y="123190"/>
                </a:lnTo>
                <a:lnTo>
                  <a:pt x="115385" y="119380"/>
                </a:lnTo>
                <a:lnTo>
                  <a:pt x="123191" y="111760"/>
                </a:lnTo>
                <a:lnTo>
                  <a:pt x="125195" y="110490"/>
                </a:lnTo>
                <a:lnTo>
                  <a:pt x="135161" y="100330"/>
                </a:lnTo>
                <a:lnTo>
                  <a:pt x="139295" y="96519"/>
                </a:lnTo>
                <a:lnTo>
                  <a:pt x="147664" y="87630"/>
                </a:lnTo>
                <a:lnTo>
                  <a:pt x="151422" y="82550"/>
                </a:lnTo>
                <a:lnTo>
                  <a:pt x="157575" y="74930"/>
                </a:lnTo>
                <a:lnTo>
                  <a:pt x="160276" y="72390"/>
                </a:lnTo>
                <a:lnTo>
                  <a:pt x="162550" y="68580"/>
                </a:lnTo>
                <a:lnTo>
                  <a:pt x="163671" y="67310"/>
                </a:lnTo>
                <a:lnTo>
                  <a:pt x="165490" y="63500"/>
                </a:lnTo>
                <a:lnTo>
                  <a:pt x="166230" y="60960"/>
                </a:lnTo>
                <a:lnTo>
                  <a:pt x="166522" y="59690"/>
                </a:lnTo>
                <a:lnTo>
                  <a:pt x="155214" y="59690"/>
                </a:lnTo>
                <a:lnTo>
                  <a:pt x="152694" y="55902"/>
                </a:lnTo>
                <a:close/>
              </a:path>
              <a:path w="168275" h="271779">
                <a:moveTo>
                  <a:pt x="124304" y="0"/>
                </a:moveTo>
                <a:lnTo>
                  <a:pt x="121200" y="0"/>
                </a:lnTo>
                <a:lnTo>
                  <a:pt x="109696" y="1269"/>
                </a:lnTo>
                <a:lnTo>
                  <a:pt x="92015" y="1269"/>
                </a:lnTo>
                <a:lnTo>
                  <a:pt x="87583" y="2540"/>
                </a:lnTo>
                <a:lnTo>
                  <a:pt x="79769" y="6350"/>
                </a:lnTo>
                <a:lnTo>
                  <a:pt x="76478" y="8890"/>
                </a:lnTo>
                <a:lnTo>
                  <a:pt x="67740" y="15240"/>
                </a:lnTo>
                <a:lnTo>
                  <a:pt x="49223" y="50800"/>
                </a:lnTo>
                <a:lnTo>
                  <a:pt x="48390" y="73660"/>
                </a:lnTo>
                <a:lnTo>
                  <a:pt x="48508" y="76200"/>
                </a:lnTo>
                <a:lnTo>
                  <a:pt x="57616" y="107950"/>
                </a:lnTo>
                <a:lnTo>
                  <a:pt x="63608" y="119380"/>
                </a:lnTo>
                <a:lnTo>
                  <a:pt x="65433" y="121919"/>
                </a:lnTo>
                <a:lnTo>
                  <a:pt x="72549" y="132080"/>
                </a:lnTo>
                <a:lnTo>
                  <a:pt x="74751" y="135890"/>
                </a:lnTo>
                <a:lnTo>
                  <a:pt x="75442" y="136906"/>
                </a:lnTo>
                <a:lnTo>
                  <a:pt x="80139" y="133350"/>
                </a:lnTo>
                <a:lnTo>
                  <a:pt x="86248" y="127232"/>
                </a:lnTo>
                <a:lnTo>
                  <a:pt x="84639" y="124460"/>
                </a:lnTo>
                <a:lnTo>
                  <a:pt x="77635" y="114300"/>
                </a:lnTo>
                <a:lnTo>
                  <a:pt x="75928" y="111760"/>
                </a:lnTo>
                <a:lnTo>
                  <a:pt x="62805" y="73660"/>
                </a:lnTo>
                <a:lnTo>
                  <a:pt x="62913" y="68580"/>
                </a:lnTo>
                <a:lnTo>
                  <a:pt x="74558" y="29210"/>
                </a:lnTo>
                <a:lnTo>
                  <a:pt x="95482" y="15240"/>
                </a:lnTo>
                <a:lnTo>
                  <a:pt x="121280" y="15240"/>
                </a:lnTo>
                <a:lnTo>
                  <a:pt x="121367" y="13969"/>
                </a:lnTo>
                <a:lnTo>
                  <a:pt x="135874" y="13969"/>
                </a:lnTo>
                <a:lnTo>
                  <a:pt x="135981" y="11430"/>
                </a:lnTo>
                <a:lnTo>
                  <a:pt x="133373" y="5080"/>
                </a:lnTo>
                <a:lnTo>
                  <a:pt x="130917" y="2540"/>
                </a:lnTo>
                <a:lnTo>
                  <a:pt x="124304" y="0"/>
                </a:lnTo>
                <a:close/>
              </a:path>
              <a:path w="168275" h="271779">
                <a:moveTo>
                  <a:pt x="155302" y="44450"/>
                </a:moveTo>
                <a:lnTo>
                  <a:pt x="153628" y="44450"/>
                </a:lnTo>
                <a:lnTo>
                  <a:pt x="141503" y="46990"/>
                </a:lnTo>
                <a:lnTo>
                  <a:pt x="138228" y="46990"/>
                </a:lnTo>
                <a:lnTo>
                  <a:pt x="130224" y="49530"/>
                </a:lnTo>
                <a:lnTo>
                  <a:pt x="125825" y="52069"/>
                </a:lnTo>
                <a:lnTo>
                  <a:pt x="118315" y="55902"/>
                </a:lnTo>
                <a:lnTo>
                  <a:pt x="116413" y="57150"/>
                </a:lnTo>
                <a:lnTo>
                  <a:pt x="110043" y="63500"/>
                </a:lnTo>
                <a:lnTo>
                  <a:pt x="101726" y="69850"/>
                </a:lnTo>
                <a:lnTo>
                  <a:pt x="97512" y="72390"/>
                </a:lnTo>
                <a:lnTo>
                  <a:pt x="95618" y="74930"/>
                </a:lnTo>
                <a:lnTo>
                  <a:pt x="95031" y="74930"/>
                </a:lnTo>
                <a:lnTo>
                  <a:pt x="93675" y="76200"/>
                </a:lnTo>
                <a:lnTo>
                  <a:pt x="92999" y="77469"/>
                </a:lnTo>
                <a:lnTo>
                  <a:pt x="90190" y="81280"/>
                </a:lnTo>
                <a:lnTo>
                  <a:pt x="88913" y="85090"/>
                </a:lnTo>
                <a:lnTo>
                  <a:pt x="84494" y="101600"/>
                </a:lnTo>
                <a:lnTo>
                  <a:pt x="83889" y="102869"/>
                </a:lnTo>
                <a:lnTo>
                  <a:pt x="81890" y="109219"/>
                </a:lnTo>
                <a:lnTo>
                  <a:pt x="83929" y="113030"/>
                </a:lnTo>
                <a:lnTo>
                  <a:pt x="91479" y="115569"/>
                </a:lnTo>
                <a:lnTo>
                  <a:pt x="95559" y="113030"/>
                </a:lnTo>
                <a:lnTo>
                  <a:pt x="97646" y="107950"/>
                </a:lnTo>
                <a:lnTo>
                  <a:pt x="98286" y="105410"/>
                </a:lnTo>
                <a:lnTo>
                  <a:pt x="102241" y="91440"/>
                </a:lnTo>
                <a:lnTo>
                  <a:pt x="103478" y="87630"/>
                </a:lnTo>
                <a:lnTo>
                  <a:pt x="104119" y="86360"/>
                </a:lnTo>
                <a:lnTo>
                  <a:pt x="103880" y="86360"/>
                </a:lnTo>
                <a:lnTo>
                  <a:pt x="104305" y="85990"/>
                </a:lnTo>
                <a:lnTo>
                  <a:pt x="104760" y="85090"/>
                </a:lnTo>
                <a:lnTo>
                  <a:pt x="105344" y="85090"/>
                </a:lnTo>
                <a:lnTo>
                  <a:pt x="106808" y="83819"/>
                </a:lnTo>
                <a:lnTo>
                  <a:pt x="108855" y="82550"/>
                </a:lnTo>
                <a:lnTo>
                  <a:pt x="110771" y="80010"/>
                </a:lnTo>
                <a:lnTo>
                  <a:pt x="118968" y="73660"/>
                </a:lnTo>
                <a:lnTo>
                  <a:pt x="124997" y="69850"/>
                </a:lnTo>
                <a:lnTo>
                  <a:pt x="126606" y="68580"/>
                </a:lnTo>
                <a:lnTo>
                  <a:pt x="132488" y="64769"/>
                </a:lnTo>
                <a:lnTo>
                  <a:pt x="135934" y="62230"/>
                </a:lnTo>
                <a:lnTo>
                  <a:pt x="141351" y="60960"/>
                </a:lnTo>
                <a:lnTo>
                  <a:pt x="143737" y="60960"/>
                </a:lnTo>
                <a:lnTo>
                  <a:pt x="149212" y="59690"/>
                </a:lnTo>
                <a:lnTo>
                  <a:pt x="150976" y="59690"/>
                </a:lnTo>
                <a:lnTo>
                  <a:pt x="151947" y="58419"/>
                </a:lnTo>
                <a:lnTo>
                  <a:pt x="152446" y="57150"/>
                </a:lnTo>
                <a:lnTo>
                  <a:pt x="152694" y="55902"/>
                </a:lnTo>
                <a:lnTo>
                  <a:pt x="167396" y="55880"/>
                </a:lnTo>
                <a:lnTo>
                  <a:pt x="167687" y="54610"/>
                </a:lnTo>
                <a:lnTo>
                  <a:pt x="167636" y="52069"/>
                </a:lnTo>
                <a:lnTo>
                  <a:pt x="162888" y="45719"/>
                </a:lnTo>
                <a:lnTo>
                  <a:pt x="160208" y="45719"/>
                </a:lnTo>
                <a:lnTo>
                  <a:pt x="155302" y="44450"/>
                </a:lnTo>
                <a:close/>
              </a:path>
              <a:path w="168275" h="271779">
                <a:moveTo>
                  <a:pt x="104297" y="86007"/>
                </a:moveTo>
                <a:lnTo>
                  <a:pt x="103880" y="86360"/>
                </a:lnTo>
                <a:lnTo>
                  <a:pt x="104119" y="86360"/>
                </a:lnTo>
                <a:lnTo>
                  <a:pt x="104297" y="86007"/>
                </a:lnTo>
                <a:close/>
              </a:path>
              <a:path w="168275" h="271779">
                <a:moveTo>
                  <a:pt x="105383" y="85090"/>
                </a:moveTo>
                <a:lnTo>
                  <a:pt x="104297" y="86007"/>
                </a:lnTo>
                <a:lnTo>
                  <a:pt x="105383" y="85090"/>
                </a:lnTo>
                <a:close/>
              </a:path>
              <a:path w="168275" h="271779">
                <a:moveTo>
                  <a:pt x="167396" y="55880"/>
                </a:moveTo>
                <a:lnTo>
                  <a:pt x="152698" y="55880"/>
                </a:lnTo>
                <a:lnTo>
                  <a:pt x="155214" y="59690"/>
                </a:lnTo>
                <a:lnTo>
                  <a:pt x="166522" y="59690"/>
                </a:lnTo>
                <a:lnTo>
                  <a:pt x="167396" y="55880"/>
                </a:lnTo>
                <a:close/>
              </a:path>
              <a:path w="168275" h="271779">
                <a:moveTo>
                  <a:pt x="121637" y="13969"/>
                </a:moveTo>
                <a:lnTo>
                  <a:pt x="121367" y="13969"/>
                </a:lnTo>
                <a:lnTo>
                  <a:pt x="121018" y="19050"/>
                </a:lnTo>
                <a:lnTo>
                  <a:pt x="120978" y="35560"/>
                </a:lnTo>
                <a:lnTo>
                  <a:pt x="124202" y="39369"/>
                </a:lnTo>
                <a:lnTo>
                  <a:pt x="132160" y="39369"/>
                </a:lnTo>
                <a:lnTo>
                  <a:pt x="135386" y="35560"/>
                </a:lnTo>
                <a:lnTo>
                  <a:pt x="135469" y="19050"/>
                </a:lnTo>
                <a:lnTo>
                  <a:pt x="135767" y="15240"/>
                </a:lnTo>
                <a:lnTo>
                  <a:pt x="122027" y="15240"/>
                </a:lnTo>
                <a:lnTo>
                  <a:pt x="121637" y="13969"/>
                </a:lnTo>
                <a:close/>
              </a:path>
              <a:path w="168275" h="271779">
                <a:moveTo>
                  <a:pt x="135874" y="13969"/>
                </a:moveTo>
                <a:lnTo>
                  <a:pt x="121637" y="13969"/>
                </a:lnTo>
                <a:lnTo>
                  <a:pt x="122027" y="15240"/>
                </a:lnTo>
                <a:lnTo>
                  <a:pt x="135767" y="15240"/>
                </a:lnTo>
                <a:lnTo>
                  <a:pt x="135874" y="13969"/>
                </a:lnTo>
                <a:close/>
              </a:path>
            </a:pathLst>
          </a:custGeom>
          <a:solidFill>
            <a:srgbClr val="000000"/>
          </a:solidFill>
        </p:spPr>
        <p:txBody>
          <a:bodyPr wrap="square" lIns="0" tIns="0" rIns="0" bIns="0" rtlCol="0"/>
          <a:lstStyle/>
          <a:p>
            <a:endParaRPr/>
          </a:p>
        </p:txBody>
      </p:sp>
      <p:sp>
        <p:nvSpPr>
          <p:cNvPr id="187" name="object 187"/>
          <p:cNvSpPr/>
          <p:nvPr/>
        </p:nvSpPr>
        <p:spPr>
          <a:xfrm>
            <a:off x="5876096" y="4759993"/>
            <a:ext cx="36352" cy="187727"/>
          </a:xfrm>
          <a:custGeom>
            <a:avLst/>
            <a:gdLst/>
            <a:ahLst/>
            <a:cxnLst/>
            <a:rect l="l" t="t" r="r" b="b"/>
            <a:pathLst>
              <a:path w="42545" h="219710">
                <a:moveTo>
                  <a:pt x="30937" y="9806"/>
                </a:moveTo>
                <a:lnTo>
                  <a:pt x="26658" y="9806"/>
                </a:lnTo>
                <a:lnTo>
                  <a:pt x="26901" y="12158"/>
                </a:lnTo>
                <a:lnTo>
                  <a:pt x="26880" y="45736"/>
                </a:lnTo>
                <a:lnTo>
                  <a:pt x="25339" y="47278"/>
                </a:lnTo>
                <a:lnTo>
                  <a:pt x="26723" y="58695"/>
                </a:lnTo>
                <a:lnTo>
                  <a:pt x="26880" y="60116"/>
                </a:lnTo>
                <a:lnTo>
                  <a:pt x="27490" y="67595"/>
                </a:lnTo>
                <a:lnTo>
                  <a:pt x="27754" y="72960"/>
                </a:lnTo>
                <a:lnTo>
                  <a:pt x="27962" y="81153"/>
                </a:lnTo>
                <a:lnTo>
                  <a:pt x="27894" y="95051"/>
                </a:lnTo>
                <a:lnTo>
                  <a:pt x="28105" y="103601"/>
                </a:lnTo>
                <a:lnTo>
                  <a:pt x="18395" y="148032"/>
                </a:lnTo>
                <a:lnTo>
                  <a:pt x="17777" y="149715"/>
                </a:lnTo>
                <a:lnTo>
                  <a:pt x="6992" y="187091"/>
                </a:lnTo>
                <a:lnTo>
                  <a:pt x="4652" y="196489"/>
                </a:lnTo>
                <a:lnTo>
                  <a:pt x="3708" y="200075"/>
                </a:lnTo>
                <a:lnTo>
                  <a:pt x="0" y="213523"/>
                </a:lnTo>
                <a:lnTo>
                  <a:pt x="2259" y="217486"/>
                </a:lnTo>
                <a:lnTo>
                  <a:pt x="9933" y="219588"/>
                </a:lnTo>
                <a:lnTo>
                  <a:pt x="13897" y="217330"/>
                </a:lnTo>
                <a:lnTo>
                  <a:pt x="17619" y="203826"/>
                </a:lnTo>
                <a:lnTo>
                  <a:pt x="18975" y="198624"/>
                </a:lnTo>
                <a:lnTo>
                  <a:pt x="21305" y="189279"/>
                </a:lnTo>
                <a:lnTo>
                  <a:pt x="22805" y="183642"/>
                </a:lnTo>
                <a:lnTo>
                  <a:pt x="34926" y="145148"/>
                </a:lnTo>
                <a:lnTo>
                  <a:pt x="35568" y="143300"/>
                </a:lnTo>
                <a:lnTo>
                  <a:pt x="42522" y="106130"/>
                </a:lnTo>
                <a:lnTo>
                  <a:pt x="42519" y="103601"/>
                </a:lnTo>
                <a:lnTo>
                  <a:pt x="42306" y="95051"/>
                </a:lnTo>
                <a:lnTo>
                  <a:pt x="42376" y="81153"/>
                </a:lnTo>
                <a:lnTo>
                  <a:pt x="39658" y="45659"/>
                </a:lnTo>
                <a:lnTo>
                  <a:pt x="38839" y="37071"/>
                </a:lnTo>
                <a:lnTo>
                  <a:pt x="32868" y="15755"/>
                </a:lnTo>
                <a:lnTo>
                  <a:pt x="30937" y="9806"/>
                </a:lnTo>
                <a:close/>
              </a:path>
              <a:path w="42545" h="219710">
                <a:moveTo>
                  <a:pt x="19293" y="0"/>
                </a:moveTo>
                <a:lnTo>
                  <a:pt x="12799" y="4980"/>
                </a:lnTo>
                <a:lnTo>
                  <a:pt x="12250" y="7143"/>
                </a:lnTo>
                <a:lnTo>
                  <a:pt x="12250" y="10617"/>
                </a:lnTo>
                <a:lnTo>
                  <a:pt x="12537" y="13409"/>
                </a:lnTo>
                <a:lnTo>
                  <a:pt x="12626" y="45736"/>
                </a:lnTo>
                <a:lnTo>
                  <a:pt x="15774" y="48884"/>
                </a:lnTo>
                <a:lnTo>
                  <a:pt x="23732" y="48884"/>
                </a:lnTo>
                <a:lnTo>
                  <a:pt x="25339" y="47277"/>
                </a:lnTo>
                <a:lnTo>
                  <a:pt x="24570" y="39171"/>
                </a:lnTo>
                <a:lnTo>
                  <a:pt x="19597" y="21507"/>
                </a:lnTo>
                <a:lnTo>
                  <a:pt x="17697" y="15755"/>
                </a:lnTo>
                <a:lnTo>
                  <a:pt x="17190" y="14537"/>
                </a:lnTo>
                <a:lnTo>
                  <a:pt x="17113" y="14403"/>
                </a:lnTo>
                <a:lnTo>
                  <a:pt x="24191" y="14403"/>
                </a:lnTo>
                <a:lnTo>
                  <a:pt x="25486" y="13409"/>
                </a:lnTo>
                <a:lnTo>
                  <a:pt x="26186" y="12158"/>
                </a:lnTo>
                <a:lnTo>
                  <a:pt x="26577" y="10617"/>
                </a:lnTo>
                <a:lnTo>
                  <a:pt x="26658" y="9806"/>
                </a:lnTo>
                <a:lnTo>
                  <a:pt x="30937" y="9806"/>
                </a:lnTo>
                <a:lnTo>
                  <a:pt x="30379" y="8088"/>
                </a:lnTo>
                <a:lnTo>
                  <a:pt x="29588" y="6184"/>
                </a:lnTo>
                <a:lnTo>
                  <a:pt x="24024" y="1296"/>
                </a:lnTo>
                <a:lnTo>
                  <a:pt x="19293" y="0"/>
                </a:lnTo>
                <a:close/>
              </a:path>
              <a:path w="42545" h="219710">
                <a:moveTo>
                  <a:pt x="17113" y="14403"/>
                </a:moveTo>
                <a:lnTo>
                  <a:pt x="17190" y="14537"/>
                </a:lnTo>
                <a:lnTo>
                  <a:pt x="17697" y="15755"/>
                </a:lnTo>
                <a:lnTo>
                  <a:pt x="18027" y="16710"/>
                </a:lnTo>
                <a:lnTo>
                  <a:pt x="19597" y="21507"/>
                </a:lnTo>
                <a:lnTo>
                  <a:pt x="22012" y="28256"/>
                </a:lnTo>
                <a:lnTo>
                  <a:pt x="25339" y="47278"/>
                </a:lnTo>
                <a:lnTo>
                  <a:pt x="26880" y="45736"/>
                </a:lnTo>
                <a:lnTo>
                  <a:pt x="26958" y="16697"/>
                </a:lnTo>
                <a:lnTo>
                  <a:pt x="21198" y="16697"/>
                </a:lnTo>
                <a:lnTo>
                  <a:pt x="19056" y="16111"/>
                </a:lnTo>
                <a:lnTo>
                  <a:pt x="17113" y="14403"/>
                </a:lnTo>
                <a:close/>
              </a:path>
              <a:path w="42545" h="219710">
                <a:moveTo>
                  <a:pt x="24191" y="14403"/>
                </a:moveTo>
                <a:lnTo>
                  <a:pt x="17113" y="14403"/>
                </a:lnTo>
                <a:lnTo>
                  <a:pt x="19056" y="16111"/>
                </a:lnTo>
                <a:lnTo>
                  <a:pt x="21198" y="16697"/>
                </a:lnTo>
                <a:lnTo>
                  <a:pt x="24191" y="14403"/>
                </a:lnTo>
                <a:close/>
              </a:path>
              <a:path w="42545" h="219710">
                <a:moveTo>
                  <a:pt x="26658" y="9848"/>
                </a:moveTo>
                <a:lnTo>
                  <a:pt x="26577" y="10617"/>
                </a:lnTo>
                <a:lnTo>
                  <a:pt x="26186" y="12158"/>
                </a:lnTo>
                <a:lnTo>
                  <a:pt x="25486" y="13409"/>
                </a:lnTo>
                <a:lnTo>
                  <a:pt x="21198" y="16697"/>
                </a:lnTo>
                <a:lnTo>
                  <a:pt x="26958" y="16697"/>
                </a:lnTo>
                <a:lnTo>
                  <a:pt x="26901" y="12158"/>
                </a:lnTo>
                <a:lnTo>
                  <a:pt x="26658" y="9848"/>
                </a:lnTo>
                <a:close/>
              </a:path>
            </a:pathLst>
          </a:custGeom>
          <a:solidFill>
            <a:srgbClr val="000000"/>
          </a:solidFill>
        </p:spPr>
        <p:txBody>
          <a:bodyPr wrap="square" lIns="0" tIns="0" rIns="0" bIns="0" rtlCol="0"/>
          <a:lstStyle/>
          <a:p>
            <a:endParaRPr/>
          </a:p>
        </p:txBody>
      </p:sp>
      <p:pic>
        <p:nvPicPr>
          <p:cNvPr id="188" name="object 188"/>
          <p:cNvPicPr/>
          <p:nvPr/>
        </p:nvPicPr>
        <p:blipFill>
          <a:blip r:embed="rId131" cstate="print"/>
          <a:stretch>
            <a:fillRect/>
          </a:stretch>
        </p:blipFill>
        <p:spPr>
          <a:xfrm>
            <a:off x="5750545" y="5123340"/>
            <a:ext cx="171737" cy="197492"/>
          </a:xfrm>
          <a:prstGeom prst="rect">
            <a:avLst/>
          </a:prstGeom>
        </p:spPr>
      </p:pic>
      <p:pic>
        <p:nvPicPr>
          <p:cNvPr id="189" name="object 189"/>
          <p:cNvPicPr/>
          <p:nvPr/>
        </p:nvPicPr>
        <p:blipFill>
          <a:blip r:embed="rId132" cstate="print"/>
          <a:stretch>
            <a:fillRect/>
          </a:stretch>
        </p:blipFill>
        <p:spPr>
          <a:xfrm>
            <a:off x="5744686" y="5526527"/>
            <a:ext cx="180025" cy="226472"/>
          </a:xfrm>
          <a:prstGeom prst="rect">
            <a:avLst/>
          </a:prstGeom>
        </p:spPr>
      </p:pic>
      <p:pic>
        <p:nvPicPr>
          <p:cNvPr id="190" name="object 190"/>
          <p:cNvPicPr/>
          <p:nvPr/>
        </p:nvPicPr>
        <p:blipFill>
          <a:blip r:embed="rId133" cstate="print"/>
          <a:stretch>
            <a:fillRect/>
          </a:stretch>
        </p:blipFill>
        <p:spPr>
          <a:xfrm>
            <a:off x="6232277" y="4375250"/>
            <a:ext cx="159077" cy="215940"/>
          </a:xfrm>
          <a:prstGeom prst="rect">
            <a:avLst/>
          </a:prstGeom>
        </p:spPr>
      </p:pic>
      <p:pic>
        <p:nvPicPr>
          <p:cNvPr id="191" name="object 191"/>
          <p:cNvPicPr/>
          <p:nvPr/>
        </p:nvPicPr>
        <p:blipFill>
          <a:blip r:embed="rId134" cstate="print"/>
          <a:stretch>
            <a:fillRect/>
          </a:stretch>
        </p:blipFill>
        <p:spPr>
          <a:xfrm>
            <a:off x="5203498" y="3295845"/>
            <a:ext cx="192484" cy="184750"/>
          </a:xfrm>
          <a:prstGeom prst="rect">
            <a:avLst/>
          </a:prstGeom>
        </p:spPr>
      </p:pic>
      <p:sp>
        <p:nvSpPr>
          <p:cNvPr id="192" name="object 192"/>
          <p:cNvSpPr/>
          <p:nvPr/>
        </p:nvSpPr>
        <p:spPr>
          <a:xfrm>
            <a:off x="6249202" y="4727747"/>
            <a:ext cx="55884" cy="236015"/>
          </a:xfrm>
          <a:custGeom>
            <a:avLst/>
            <a:gdLst/>
            <a:ahLst/>
            <a:cxnLst/>
            <a:rect l="l" t="t" r="r" b="b"/>
            <a:pathLst>
              <a:path w="65404" h="276225">
                <a:moveTo>
                  <a:pt x="45535" y="6344"/>
                </a:moveTo>
                <a:lnTo>
                  <a:pt x="45477" y="6700"/>
                </a:lnTo>
                <a:lnTo>
                  <a:pt x="45405" y="13727"/>
                </a:lnTo>
                <a:lnTo>
                  <a:pt x="45526" y="20685"/>
                </a:lnTo>
                <a:lnTo>
                  <a:pt x="45643" y="59514"/>
                </a:lnTo>
                <a:lnTo>
                  <a:pt x="40653" y="102514"/>
                </a:lnTo>
                <a:lnTo>
                  <a:pt x="29420" y="146495"/>
                </a:lnTo>
                <a:lnTo>
                  <a:pt x="19766" y="176460"/>
                </a:lnTo>
                <a:lnTo>
                  <a:pt x="18832" y="179223"/>
                </a:lnTo>
                <a:lnTo>
                  <a:pt x="16830" y="185823"/>
                </a:lnTo>
                <a:lnTo>
                  <a:pt x="15888" y="189161"/>
                </a:lnTo>
                <a:lnTo>
                  <a:pt x="14245" y="195272"/>
                </a:lnTo>
                <a:lnTo>
                  <a:pt x="11690" y="204998"/>
                </a:lnTo>
                <a:lnTo>
                  <a:pt x="7313" y="220808"/>
                </a:lnTo>
                <a:lnTo>
                  <a:pt x="126" y="261876"/>
                </a:lnTo>
                <a:lnTo>
                  <a:pt x="0" y="265631"/>
                </a:lnTo>
                <a:lnTo>
                  <a:pt x="1422" y="270775"/>
                </a:lnTo>
                <a:lnTo>
                  <a:pt x="2731" y="272944"/>
                </a:lnTo>
                <a:lnTo>
                  <a:pt x="7600" y="275705"/>
                </a:lnTo>
                <a:lnTo>
                  <a:pt x="10712" y="275916"/>
                </a:lnTo>
                <a:lnTo>
                  <a:pt x="15890" y="272366"/>
                </a:lnTo>
                <a:lnTo>
                  <a:pt x="16732" y="270664"/>
                </a:lnTo>
                <a:lnTo>
                  <a:pt x="19125" y="264469"/>
                </a:lnTo>
                <a:lnTo>
                  <a:pt x="14627" y="264469"/>
                </a:lnTo>
                <a:lnTo>
                  <a:pt x="14390" y="263607"/>
                </a:lnTo>
                <a:lnTo>
                  <a:pt x="14213" y="263315"/>
                </a:lnTo>
                <a:lnTo>
                  <a:pt x="4036" y="263315"/>
                </a:lnTo>
                <a:lnTo>
                  <a:pt x="4346" y="262670"/>
                </a:lnTo>
                <a:lnTo>
                  <a:pt x="4680" y="261876"/>
                </a:lnTo>
                <a:lnTo>
                  <a:pt x="5816" y="258937"/>
                </a:lnTo>
                <a:lnTo>
                  <a:pt x="10416" y="245616"/>
                </a:lnTo>
                <a:lnTo>
                  <a:pt x="12683" y="239749"/>
                </a:lnTo>
                <a:lnTo>
                  <a:pt x="16854" y="237904"/>
                </a:lnTo>
                <a:lnTo>
                  <a:pt x="18009" y="237904"/>
                </a:lnTo>
                <a:lnTo>
                  <a:pt x="18517" y="235524"/>
                </a:lnTo>
                <a:lnTo>
                  <a:pt x="20534" y="227171"/>
                </a:lnTo>
                <a:lnTo>
                  <a:pt x="21236" y="224518"/>
                </a:lnTo>
                <a:lnTo>
                  <a:pt x="25614" y="208704"/>
                </a:lnTo>
                <a:lnTo>
                  <a:pt x="28719" y="196930"/>
                </a:lnTo>
                <a:lnTo>
                  <a:pt x="37376" y="169739"/>
                </a:lnTo>
                <a:lnTo>
                  <a:pt x="38249" y="167161"/>
                </a:lnTo>
                <a:lnTo>
                  <a:pt x="49560" y="127525"/>
                </a:lnTo>
                <a:lnTo>
                  <a:pt x="57429" y="88104"/>
                </a:lnTo>
                <a:lnTo>
                  <a:pt x="60068" y="59514"/>
                </a:lnTo>
                <a:lnTo>
                  <a:pt x="53822" y="59514"/>
                </a:lnTo>
                <a:lnTo>
                  <a:pt x="50596" y="56288"/>
                </a:lnTo>
                <a:lnTo>
                  <a:pt x="50705" y="37260"/>
                </a:lnTo>
                <a:lnTo>
                  <a:pt x="50661" y="32245"/>
                </a:lnTo>
                <a:lnTo>
                  <a:pt x="50350" y="27668"/>
                </a:lnTo>
                <a:lnTo>
                  <a:pt x="46909" y="13727"/>
                </a:lnTo>
                <a:lnTo>
                  <a:pt x="46474" y="12122"/>
                </a:lnTo>
                <a:lnTo>
                  <a:pt x="45535" y="11183"/>
                </a:lnTo>
                <a:lnTo>
                  <a:pt x="45535" y="6344"/>
                </a:lnTo>
                <a:close/>
              </a:path>
              <a:path w="65404" h="276225">
                <a:moveTo>
                  <a:pt x="17921" y="238316"/>
                </a:moveTo>
                <a:lnTo>
                  <a:pt x="14627" y="264469"/>
                </a:lnTo>
                <a:lnTo>
                  <a:pt x="19125" y="264469"/>
                </a:lnTo>
                <a:lnTo>
                  <a:pt x="20525" y="260513"/>
                </a:lnTo>
                <a:lnTo>
                  <a:pt x="23271" y="252495"/>
                </a:lnTo>
                <a:lnTo>
                  <a:pt x="23949" y="250567"/>
                </a:lnTo>
                <a:lnTo>
                  <a:pt x="26122" y="244942"/>
                </a:lnTo>
                <a:lnTo>
                  <a:pt x="24274" y="240770"/>
                </a:lnTo>
                <a:lnTo>
                  <a:pt x="17921" y="238316"/>
                </a:lnTo>
                <a:close/>
              </a:path>
              <a:path w="65404" h="276225">
                <a:moveTo>
                  <a:pt x="14664" y="260513"/>
                </a:moveTo>
                <a:lnTo>
                  <a:pt x="7697" y="260513"/>
                </a:lnTo>
                <a:lnTo>
                  <a:pt x="10336" y="260692"/>
                </a:lnTo>
                <a:lnTo>
                  <a:pt x="13823" y="262670"/>
                </a:lnTo>
                <a:lnTo>
                  <a:pt x="14390" y="263607"/>
                </a:lnTo>
                <a:lnTo>
                  <a:pt x="14542" y="264161"/>
                </a:lnTo>
                <a:lnTo>
                  <a:pt x="14664" y="260513"/>
                </a:lnTo>
                <a:close/>
              </a:path>
              <a:path w="65404" h="276225">
                <a:moveTo>
                  <a:pt x="16854" y="237904"/>
                </a:moveTo>
                <a:lnTo>
                  <a:pt x="12683" y="239749"/>
                </a:lnTo>
                <a:lnTo>
                  <a:pt x="10416" y="245616"/>
                </a:lnTo>
                <a:lnTo>
                  <a:pt x="5816" y="258937"/>
                </a:lnTo>
                <a:lnTo>
                  <a:pt x="4650" y="261954"/>
                </a:lnTo>
                <a:lnTo>
                  <a:pt x="4036" y="263315"/>
                </a:lnTo>
                <a:lnTo>
                  <a:pt x="4175" y="263033"/>
                </a:lnTo>
                <a:lnTo>
                  <a:pt x="4302" y="262840"/>
                </a:lnTo>
                <a:lnTo>
                  <a:pt x="7697" y="260513"/>
                </a:lnTo>
                <a:lnTo>
                  <a:pt x="14664" y="260513"/>
                </a:lnTo>
                <a:lnTo>
                  <a:pt x="15085" y="254467"/>
                </a:lnTo>
                <a:lnTo>
                  <a:pt x="15570" y="251148"/>
                </a:lnTo>
                <a:lnTo>
                  <a:pt x="17396" y="240770"/>
                </a:lnTo>
                <a:lnTo>
                  <a:pt x="17921" y="238316"/>
                </a:lnTo>
                <a:lnTo>
                  <a:pt x="16854" y="237904"/>
                </a:lnTo>
                <a:close/>
              </a:path>
              <a:path w="65404" h="276225">
                <a:moveTo>
                  <a:pt x="7697" y="260513"/>
                </a:moveTo>
                <a:lnTo>
                  <a:pt x="4302" y="262840"/>
                </a:lnTo>
                <a:lnTo>
                  <a:pt x="4175" y="263033"/>
                </a:lnTo>
                <a:lnTo>
                  <a:pt x="4036" y="263315"/>
                </a:lnTo>
                <a:lnTo>
                  <a:pt x="14213" y="263315"/>
                </a:lnTo>
                <a:lnTo>
                  <a:pt x="13823" y="262670"/>
                </a:lnTo>
                <a:lnTo>
                  <a:pt x="10336" y="260692"/>
                </a:lnTo>
                <a:lnTo>
                  <a:pt x="7697" y="260513"/>
                </a:lnTo>
                <a:close/>
              </a:path>
              <a:path w="65404" h="276225">
                <a:moveTo>
                  <a:pt x="18009" y="237904"/>
                </a:moveTo>
                <a:lnTo>
                  <a:pt x="16854" y="237904"/>
                </a:lnTo>
                <a:lnTo>
                  <a:pt x="17921" y="238316"/>
                </a:lnTo>
                <a:lnTo>
                  <a:pt x="18009" y="237904"/>
                </a:lnTo>
                <a:close/>
              </a:path>
              <a:path w="65404" h="276225">
                <a:moveTo>
                  <a:pt x="46474" y="12122"/>
                </a:moveTo>
                <a:lnTo>
                  <a:pt x="46909" y="13727"/>
                </a:lnTo>
                <a:lnTo>
                  <a:pt x="48549" y="18501"/>
                </a:lnTo>
                <a:lnTo>
                  <a:pt x="48846" y="19477"/>
                </a:lnTo>
                <a:lnTo>
                  <a:pt x="49825" y="23792"/>
                </a:lnTo>
                <a:lnTo>
                  <a:pt x="50350" y="27668"/>
                </a:lnTo>
                <a:lnTo>
                  <a:pt x="50661" y="32245"/>
                </a:lnTo>
                <a:lnTo>
                  <a:pt x="50705" y="37260"/>
                </a:lnTo>
                <a:lnTo>
                  <a:pt x="50596" y="56288"/>
                </a:lnTo>
                <a:lnTo>
                  <a:pt x="53822" y="59514"/>
                </a:lnTo>
                <a:lnTo>
                  <a:pt x="60068" y="59514"/>
                </a:lnTo>
                <a:lnTo>
                  <a:pt x="60111" y="52311"/>
                </a:lnTo>
                <a:lnTo>
                  <a:pt x="59954" y="42914"/>
                </a:lnTo>
                <a:lnTo>
                  <a:pt x="59828" y="14408"/>
                </a:lnTo>
                <a:lnTo>
                  <a:pt x="48761" y="14408"/>
                </a:lnTo>
                <a:lnTo>
                  <a:pt x="46474" y="12122"/>
                </a:lnTo>
                <a:close/>
              </a:path>
              <a:path w="65404" h="276225">
                <a:moveTo>
                  <a:pt x="59943" y="6041"/>
                </a:moveTo>
                <a:lnTo>
                  <a:pt x="59825" y="14251"/>
                </a:lnTo>
                <a:lnTo>
                  <a:pt x="59943" y="21127"/>
                </a:lnTo>
                <a:lnTo>
                  <a:pt x="60068" y="59514"/>
                </a:lnTo>
                <a:lnTo>
                  <a:pt x="61780" y="59514"/>
                </a:lnTo>
                <a:lnTo>
                  <a:pt x="65004" y="56288"/>
                </a:lnTo>
                <a:lnTo>
                  <a:pt x="65123" y="37260"/>
                </a:lnTo>
                <a:lnTo>
                  <a:pt x="65104" y="32245"/>
                </a:lnTo>
                <a:lnTo>
                  <a:pt x="60680" y="9455"/>
                </a:lnTo>
                <a:lnTo>
                  <a:pt x="60376" y="8238"/>
                </a:lnTo>
                <a:lnTo>
                  <a:pt x="59943" y="6041"/>
                </a:lnTo>
                <a:close/>
              </a:path>
              <a:path w="65404" h="276225">
                <a:moveTo>
                  <a:pt x="45886" y="9231"/>
                </a:moveTo>
                <a:lnTo>
                  <a:pt x="46474" y="12122"/>
                </a:lnTo>
                <a:lnTo>
                  <a:pt x="48761" y="14408"/>
                </a:lnTo>
                <a:lnTo>
                  <a:pt x="56719" y="14408"/>
                </a:lnTo>
                <a:lnTo>
                  <a:pt x="53562" y="14361"/>
                </a:lnTo>
                <a:lnTo>
                  <a:pt x="47199" y="12527"/>
                </a:lnTo>
                <a:lnTo>
                  <a:pt x="46488" y="10737"/>
                </a:lnTo>
                <a:lnTo>
                  <a:pt x="46062" y="9846"/>
                </a:lnTo>
                <a:lnTo>
                  <a:pt x="45886" y="9231"/>
                </a:lnTo>
                <a:close/>
              </a:path>
              <a:path w="65404" h="276225">
                <a:moveTo>
                  <a:pt x="59776" y="11351"/>
                </a:moveTo>
                <a:lnTo>
                  <a:pt x="56719" y="14408"/>
                </a:lnTo>
                <a:lnTo>
                  <a:pt x="59828" y="14408"/>
                </a:lnTo>
                <a:lnTo>
                  <a:pt x="59776" y="11351"/>
                </a:lnTo>
                <a:close/>
              </a:path>
              <a:path w="65404" h="276225">
                <a:moveTo>
                  <a:pt x="59617" y="9231"/>
                </a:moveTo>
                <a:lnTo>
                  <a:pt x="45886" y="9231"/>
                </a:lnTo>
                <a:lnTo>
                  <a:pt x="46062" y="9846"/>
                </a:lnTo>
                <a:lnTo>
                  <a:pt x="46488" y="10737"/>
                </a:lnTo>
                <a:lnTo>
                  <a:pt x="47199" y="12527"/>
                </a:lnTo>
                <a:lnTo>
                  <a:pt x="53562" y="14361"/>
                </a:lnTo>
                <a:lnTo>
                  <a:pt x="59077" y="11449"/>
                </a:lnTo>
                <a:lnTo>
                  <a:pt x="59431" y="9846"/>
                </a:lnTo>
                <a:lnTo>
                  <a:pt x="59617" y="9231"/>
                </a:lnTo>
                <a:close/>
              </a:path>
              <a:path w="65404" h="276225">
                <a:moveTo>
                  <a:pt x="59803" y="8359"/>
                </a:moveTo>
                <a:lnTo>
                  <a:pt x="59721" y="8896"/>
                </a:lnTo>
                <a:lnTo>
                  <a:pt x="59431" y="9846"/>
                </a:lnTo>
                <a:lnTo>
                  <a:pt x="59077" y="11449"/>
                </a:lnTo>
                <a:lnTo>
                  <a:pt x="53562" y="14361"/>
                </a:lnTo>
                <a:lnTo>
                  <a:pt x="56766" y="14361"/>
                </a:lnTo>
                <a:lnTo>
                  <a:pt x="59743" y="11384"/>
                </a:lnTo>
                <a:lnTo>
                  <a:pt x="59803" y="8359"/>
                </a:lnTo>
                <a:close/>
              </a:path>
              <a:path w="65404" h="276225">
                <a:moveTo>
                  <a:pt x="51917" y="46"/>
                </a:moveTo>
                <a:lnTo>
                  <a:pt x="46357" y="2983"/>
                </a:lnTo>
                <a:lnTo>
                  <a:pt x="45936" y="4775"/>
                </a:lnTo>
                <a:lnTo>
                  <a:pt x="45633" y="5749"/>
                </a:lnTo>
                <a:lnTo>
                  <a:pt x="45535" y="11183"/>
                </a:lnTo>
                <a:lnTo>
                  <a:pt x="46474" y="12122"/>
                </a:lnTo>
                <a:lnTo>
                  <a:pt x="45886" y="9231"/>
                </a:lnTo>
                <a:lnTo>
                  <a:pt x="59617" y="9231"/>
                </a:lnTo>
                <a:lnTo>
                  <a:pt x="59721" y="8896"/>
                </a:lnTo>
                <a:lnTo>
                  <a:pt x="59803" y="8359"/>
                </a:lnTo>
                <a:lnTo>
                  <a:pt x="59943" y="8359"/>
                </a:lnTo>
                <a:lnTo>
                  <a:pt x="59862" y="5749"/>
                </a:lnTo>
                <a:lnTo>
                  <a:pt x="59563" y="4739"/>
                </a:lnTo>
                <a:lnTo>
                  <a:pt x="59099" y="3768"/>
                </a:lnTo>
                <a:lnTo>
                  <a:pt x="58333" y="1894"/>
                </a:lnTo>
                <a:lnTo>
                  <a:pt x="51917" y="46"/>
                </a:lnTo>
                <a:close/>
              </a:path>
              <a:path w="65404" h="276225">
                <a:moveTo>
                  <a:pt x="59943" y="8359"/>
                </a:moveTo>
                <a:lnTo>
                  <a:pt x="59803" y="8359"/>
                </a:lnTo>
                <a:lnTo>
                  <a:pt x="59776" y="11351"/>
                </a:lnTo>
                <a:lnTo>
                  <a:pt x="59943" y="11183"/>
                </a:lnTo>
                <a:lnTo>
                  <a:pt x="59943" y="8359"/>
                </a:lnTo>
                <a:close/>
              </a:path>
              <a:path w="65404" h="276225">
                <a:moveTo>
                  <a:pt x="56719" y="0"/>
                </a:moveTo>
                <a:lnTo>
                  <a:pt x="48761" y="0"/>
                </a:lnTo>
                <a:lnTo>
                  <a:pt x="45535" y="3225"/>
                </a:lnTo>
                <a:lnTo>
                  <a:pt x="45535" y="6344"/>
                </a:lnTo>
                <a:lnTo>
                  <a:pt x="45633" y="5749"/>
                </a:lnTo>
                <a:lnTo>
                  <a:pt x="45947" y="4739"/>
                </a:lnTo>
                <a:lnTo>
                  <a:pt x="46357" y="2983"/>
                </a:lnTo>
                <a:lnTo>
                  <a:pt x="51917" y="46"/>
                </a:lnTo>
                <a:lnTo>
                  <a:pt x="56766" y="46"/>
                </a:lnTo>
                <a:close/>
              </a:path>
              <a:path w="65404" h="276225">
                <a:moveTo>
                  <a:pt x="56766" y="46"/>
                </a:moveTo>
                <a:lnTo>
                  <a:pt x="51917" y="46"/>
                </a:lnTo>
                <a:lnTo>
                  <a:pt x="58333" y="1894"/>
                </a:lnTo>
                <a:lnTo>
                  <a:pt x="59099" y="3768"/>
                </a:lnTo>
                <a:lnTo>
                  <a:pt x="59580" y="4775"/>
                </a:lnTo>
                <a:lnTo>
                  <a:pt x="59943" y="6041"/>
                </a:lnTo>
                <a:lnTo>
                  <a:pt x="59943" y="3225"/>
                </a:lnTo>
                <a:lnTo>
                  <a:pt x="56766" y="46"/>
                </a:lnTo>
                <a:close/>
              </a:path>
            </a:pathLst>
          </a:custGeom>
          <a:solidFill>
            <a:srgbClr val="000000"/>
          </a:solidFill>
        </p:spPr>
        <p:txBody>
          <a:bodyPr wrap="square" lIns="0" tIns="0" rIns="0" bIns="0" rtlCol="0"/>
          <a:lstStyle/>
          <a:p>
            <a:endParaRPr/>
          </a:p>
        </p:txBody>
      </p:sp>
      <p:pic>
        <p:nvPicPr>
          <p:cNvPr id="193" name="object 193"/>
          <p:cNvPicPr/>
          <p:nvPr/>
        </p:nvPicPr>
        <p:blipFill>
          <a:blip r:embed="rId135" cstate="print"/>
          <a:stretch>
            <a:fillRect/>
          </a:stretch>
        </p:blipFill>
        <p:spPr>
          <a:xfrm>
            <a:off x="6175018" y="5118272"/>
            <a:ext cx="121954" cy="206940"/>
          </a:xfrm>
          <a:prstGeom prst="rect">
            <a:avLst/>
          </a:prstGeom>
        </p:spPr>
      </p:pic>
      <p:pic>
        <p:nvPicPr>
          <p:cNvPr id="194" name="object 194"/>
          <p:cNvPicPr/>
          <p:nvPr/>
        </p:nvPicPr>
        <p:blipFill>
          <a:blip r:embed="rId136" cstate="print"/>
          <a:stretch>
            <a:fillRect/>
          </a:stretch>
        </p:blipFill>
        <p:spPr>
          <a:xfrm>
            <a:off x="6103993" y="5539706"/>
            <a:ext cx="160858" cy="254949"/>
          </a:xfrm>
          <a:prstGeom prst="rect">
            <a:avLst/>
          </a:prstGeom>
        </p:spPr>
      </p:pic>
      <p:pic>
        <p:nvPicPr>
          <p:cNvPr id="195" name="object 195"/>
          <p:cNvPicPr/>
          <p:nvPr/>
        </p:nvPicPr>
        <p:blipFill>
          <a:blip r:embed="rId137" cstate="print"/>
          <a:stretch>
            <a:fillRect/>
          </a:stretch>
        </p:blipFill>
        <p:spPr>
          <a:xfrm>
            <a:off x="5524522" y="3274394"/>
            <a:ext cx="114410" cy="198578"/>
          </a:xfrm>
          <a:prstGeom prst="rect">
            <a:avLst/>
          </a:prstGeom>
        </p:spPr>
      </p:pic>
      <p:sp>
        <p:nvSpPr>
          <p:cNvPr id="196" name="object 196"/>
          <p:cNvSpPr/>
          <p:nvPr/>
        </p:nvSpPr>
        <p:spPr>
          <a:xfrm>
            <a:off x="6561633" y="4374068"/>
            <a:ext cx="130758" cy="264771"/>
          </a:xfrm>
          <a:custGeom>
            <a:avLst/>
            <a:gdLst/>
            <a:ahLst/>
            <a:cxnLst/>
            <a:rect l="l" t="t" r="r" b="b"/>
            <a:pathLst>
              <a:path w="153034" h="309879">
                <a:moveTo>
                  <a:pt x="59367" y="181856"/>
                </a:moveTo>
                <a:lnTo>
                  <a:pt x="56584" y="185419"/>
                </a:lnTo>
                <a:lnTo>
                  <a:pt x="40632" y="204469"/>
                </a:lnTo>
                <a:lnTo>
                  <a:pt x="24977" y="223519"/>
                </a:lnTo>
                <a:lnTo>
                  <a:pt x="21916" y="227330"/>
                </a:lnTo>
                <a:lnTo>
                  <a:pt x="17445" y="233680"/>
                </a:lnTo>
                <a:lnTo>
                  <a:pt x="16421" y="234950"/>
                </a:lnTo>
                <a:lnTo>
                  <a:pt x="12120" y="240030"/>
                </a:lnTo>
                <a:lnTo>
                  <a:pt x="7778" y="245110"/>
                </a:lnTo>
                <a:lnTo>
                  <a:pt x="789" y="273050"/>
                </a:lnTo>
                <a:lnTo>
                  <a:pt x="25" y="280669"/>
                </a:lnTo>
                <a:lnTo>
                  <a:pt x="26330" y="309880"/>
                </a:lnTo>
                <a:lnTo>
                  <a:pt x="64850" y="309880"/>
                </a:lnTo>
                <a:lnTo>
                  <a:pt x="77283" y="306069"/>
                </a:lnTo>
                <a:lnTo>
                  <a:pt x="80571" y="304800"/>
                </a:lnTo>
                <a:lnTo>
                  <a:pt x="87708" y="299719"/>
                </a:lnTo>
                <a:lnTo>
                  <a:pt x="90711" y="295910"/>
                </a:lnTo>
                <a:lnTo>
                  <a:pt x="28922" y="295910"/>
                </a:lnTo>
                <a:lnTo>
                  <a:pt x="25069" y="294640"/>
                </a:lnTo>
                <a:lnTo>
                  <a:pt x="21939" y="292100"/>
                </a:lnTo>
                <a:lnTo>
                  <a:pt x="16882" y="287019"/>
                </a:lnTo>
                <a:lnTo>
                  <a:pt x="15481" y="284480"/>
                </a:lnTo>
                <a:lnTo>
                  <a:pt x="14538" y="281940"/>
                </a:lnTo>
                <a:lnTo>
                  <a:pt x="14552" y="280669"/>
                </a:lnTo>
                <a:lnTo>
                  <a:pt x="15266" y="271780"/>
                </a:lnTo>
                <a:lnTo>
                  <a:pt x="15593" y="266700"/>
                </a:lnTo>
                <a:lnTo>
                  <a:pt x="23319" y="248919"/>
                </a:lnTo>
                <a:lnTo>
                  <a:pt x="27614" y="243840"/>
                </a:lnTo>
                <a:lnTo>
                  <a:pt x="28747" y="242569"/>
                </a:lnTo>
                <a:lnTo>
                  <a:pt x="33262" y="236219"/>
                </a:lnTo>
                <a:lnTo>
                  <a:pt x="36261" y="232410"/>
                </a:lnTo>
                <a:lnTo>
                  <a:pt x="57190" y="207010"/>
                </a:lnTo>
                <a:lnTo>
                  <a:pt x="62336" y="200660"/>
                </a:lnTo>
                <a:lnTo>
                  <a:pt x="64251" y="198325"/>
                </a:lnTo>
                <a:lnTo>
                  <a:pt x="63442" y="195580"/>
                </a:lnTo>
                <a:lnTo>
                  <a:pt x="61315" y="187960"/>
                </a:lnTo>
                <a:lnTo>
                  <a:pt x="59367" y="181856"/>
                </a:lnTo>
                <a:close/>
              </a:path>
              <a:path w="153034" h="309879">
                <a:moveTo>
                  <a:pt x="75626" y="185878"/>
                </a:moveTo>
                <a:lnTo>
                  <a:pt x="70472" y="191769"/>
                </a:lnTo>
                <a:lnTo>
                  <a:pt x="67546" y="194310"/>
                </a:lnTo>
                <a:lnTo>
                  <a:pt x="64251" y="198325"/>
                </a:lnTo>
                <a:lnTo>
                  <a:pt x="74427" y="237490"/>
                </a:lnTo>
                <a:lnTo>
                  <a:pt x="78267" y="274319"/>
                </a:lnTo>
                <a:lnTo>
                  <a:pt x="78886" y="281940"/>
                </a:lnTo>
                <a:lnTo>
                  <a:pt x="78995" y="284480"/>
                </a:lnTo>
                <a:lnTo>
                  <a:pt x="77922" y="288290"/>
                </a:lnTo>
                <a:lnTo>
                  <a:pt x="76706" y="289560"/>
                </a:lnTo>
                <a:lnTo>
                  <a:pt x="73971" y="292100"/>
                </a:lnTo>
                <a:lnTo>
                  <a:pt x="72047" y="292100"/>
                </a:lnTo>
                <a:lnTo>
                  <a:pt x="62473" y="294640"/>
                </a:lnTo>
                <a:lnTo>
                  <a:pt x="58376" y="295910"/>
                </a:lnTo>
                <a:lnTo>
                  <a:pt x="90711" y="295910"/>
                </a:lnTo>
                <a:lnTo>
                  <a:pt x="93532" y="287019"/>
                </a:lnTo>
                <a:lnTo>
                  <a:pt x="93416" y="281940"/>
                </a:lnTo>
                <a:lnTo>
                  <a:pt x="92647" y="273050"/>
                </a:lnTo>
                <a:lnTo>
                  <a:pt x="92344" y="266700"/>
                </a:lnTo>
                <a:lnTo>
                  <a:pt x="89206" y="240030"/>
                </a:lnTo>
                <a:lnTo>
                  <a:pt x="88656" y="236219"/>
                </a:lnTo>
                <a:lnTo>
                  <a:pt x="86301" y="223519"/>
                </a:lnTo>
                <a:lnTo>
                  <a:pt x="75626" y="185878"/>
                </a:lnTo>
                <a:close/>
              </a:path>
              <a:path w="153034" h="309879">
                <a:moveTo>
                  <a:pt x="70441" y="169103"/>
                </a:moveTo>
                <a:lnTo>
                  <a:pt x="59560" y="181610"/>
                </a:lnTo>
                <a:lnTo>
                  <a:pt x="59367" y="181856"/>
                </a:lnTo>
                <a:lnTo>
                  <a:pt x="61315" y="187960"/>
                </a:lnTo>
                <a:lnTo>
                  <a:pt x="63442" y="195580"/>
                </a:lnTo>
                <a:lnTo>
                  <a:pt x="64251" y="198325"/>
                </a:lnTo>
                <a:lnTo>
                  <a:pt x="67546" y="194310"/>
                </a:lnTo>
                <a:lnTo>
                  <a:pt x="70472" y="191769"/>
                </a:lnTo>
                <a:lnTo>
                  <a:pt x="75626" y="185878"/>
                </a:lnTo>
                <a:lnTo>
                  <a:pt x="75135" y="184150"/>
                </a:lnTo>
                <a:lnTo>
                  <a:pt x="73075" y="177800"/>
                </a:lnTo>
                <a:lnTo>
                  <a:pt x="70441" y="169103"/>
                </a:lnTo>
                <a:close/>
              </a:path>
              <a:path w="153034" h="309879">
                <a:moveTo>
                  <a:pt x="152986" y="82550"/>
                </a:moveTo>
                <a:lnTo>
                  <a:pt x="138097" y="82550"/>
                </a:lnTo>
                <a:lnTo>
                  <a:pt x="137532" y="86360"/>
                </a:lnTo>
                <a:lnTo>
                  <a:pt x="135594" y="92710"/>
                </a:lnTo>
                <a:lnTo>
                  <a:pt x="134153" y="93980"/>
                </a:lnTo>
                <a:lnTo>
                  <a:pt x="128447" y="102869"/>
                </a:lnTo>
                <a:lnTo>
                  <a:pt x="127135" y="104140"/>
                </a:lnTo>
                <a:lnTo>
                  <a:pt x="123897" y="107950"/>
                </a:lnTo>
                <a:lnTo>
                  <a:pt x="107039" y="127000"/>
                </a:lnTo>
                <a:lnTo>
                  <a:pt x="70441" y="169103"/>
                </a:lnTo>
                <a:lnTo>
                  <a:pt x="73075" y="177800"/>
                </a:lnTo>
                <a:lnTo>
                  <a:pt x="75135" y="184150"/>
                </a:lnTo>
                <a:lnTo>
                  <a:pt x="75626" y="185878"/>
                </a:lnTo>
                <a:lnTo>
                  <a:pt x="100472" y="157480"/>
                </a:lnTo>
                <a:lnTo>
                  <a:pt x="113525" y="142240"/>
                </a:lnTo>
                <a:lnTo>
                  <a:pt x="117741" y="137160"/>
                </a:lnTo>
                <a:lnTo>
                  <a:pt x="127986" y="125730"/>
                </a:lnTo>
                <a:lnTo>
                  <a:pt x="135746" y="116840"/>
                </a:lnTo>
                <a:lnTo>
                  <a:pt x="138461" y="113030"/>
                </a:lnTo>
                <a:lnTo>
                  <a:pt x="140002" y="111760"/>
                </a:lnTo>
                <a:lnTo>
                  <a:pt x="146696" y="101600"/>
                </a:lnTo>
                <a:lnTo>
                  <a:pt x="148606" y="99060"/>
                </a:lnTo>
                <a:lnTo>
                  <a:pt x="152036" y="88900"/>
                </a:lnTo>
                <a:lnTo>
                  <a:pt x="152986" y="82550"/>
                </a:lnTo>
                <a:close/>
              </a:path>
              <a:path w="153034" h="309879">
                <a:moveTo>
                  <a:pt x="57331" y="125454"/>
                </a:moveTo>
                <a:lnTo>
                  <a:pt x="55498" y="129540"/>
                </a:lnTo>
                <a:lnTo>
                  <a:pt x="50156" y="140969"/>
                </a:lnTo>
                <a:lnTo>
                  <a:pt x="47694" y="146098"/>
                </a:lnTo>
                <a:lnTo>
                  <a:pt x="48362" y="148590"/>
                </a:lnTo>
                <a:lnTo>
                  <a:pt x="49616" y="152400"/>
                </a:lnTo>
                <a:lnTo>
                  <a:pt x="50645" y="156210"/>
                </a:lnTo>
                <a:lnTo>
                  <a:pt x="56318" y="171450"/>
                </a:lnTo>
                <a:lnTo>
                  <a:pt x="59367" y="181856"/>
                </a:lnTo>
                <a:lnTo>
                  <a:pt x="59560" y="181610"/>
                </a:lnTo>
                <a:lnTo>
                  <a:pt x="70441" y="169103"/>
                </a:lnTo>
                <a:lnTo>
                  <a:pt x="69998" y="167640"/>
                </a:lnTo>
                <a:lnTo>
                  <a:pt x="69013" y="165100"/>
                </a:lnTo>
                <a:lnTo>
                  <a:pt x="64319" y="151130"/>
                </a:lnTo>
                <a:lnTo>
                  <a:pt x="63339" y="148590"/>
                </a:lnTo>
                <a:lnTo>
                  <a:pt x="61809" y="143510"/>
                </a:lnTo>
                <a:lnTo>
                  <a:pt x="59633" y="134619"/>
                </a:lnTo>
                <a:lnTo>
                  <a:pt x="57991" y="128269"/>
                </a:lnTo>
                <a:lnTo>
                  <a:pt x="57331" y="125454"/>
                </a:lnTo>
                <a:close/>
              </a:path>
              <a:path w="153034" h="309879">
                <a:moveTo>
                  <a:pt x="42208" y="122976"/>
                </a:moveTo>
                <a:lnTo>
                  <a:pt x="37009" y="134619"/>
                </a:lnTo>
                <a:lnTo>
                  <a:pt x="32801" y="144780"/>
                </a:lnTo>
                <a:lnTo>
                  <a:pt x="30963" y="148590"/>
                </a:lnTo>
                <a:lnTo>
                  <a:pt x="27066" y="156210"/>
                </a:lnTo>
                <a:lnTo>
                  <a:pt x="28567" y="161290"/>
                </a:lnTo>
                <a:lnTo>
                  <a:pt x="35731" y="163830"/>
                </a:lnTo>
                <a:lnTo>
                  <a:pt x="40039" y="162560"/>
                </a:lnTo>
                <a:lnTo>
                  <a:pt x="44018" y="154940"/>
                </a:lnTo>
                <a:lnTo>
                  <a:pt x="45888" y="149860"/>
                </a:lnTo>
                <a:lnTo>
                  <a:pt x="47694" y="146098"/>
                </a:lnTo>
                <a:lnTo>
                  <a:pt x="45637" y="138430"/>
                </a:lnTo>
                <a:lnTo>
                  <a:pt x="43889" y="132080"/>
                </a:lnTo>
                <a:lnTo>
                  <a:pt x="42603" y="125730"/>
                </a:lnTo>
                <a:lnTo>
                  <a:pt x="42208" y="122976"/>
                </a:lnTo>
                <a:close/>
              </a:path>
              <a:path w="153034" h="309879">
                <a:moveTo>
                  <a:pt x="55253" y="99685"/>
                </a:moveTo>
                <a:lnTo>
                  <a:pt x="54621" y="100330"/>
                </a:lnTo>
                <a:lnTo>
                  <a:pt x="53218" y="102869"/>
                </a:lnTo>
                <a:lnTo>
                  <a:pt x="50261" y="106680"/>
                </a:lnTo>
                <a:lnTo>
                  <a:pt x="46923" y="113030"/>
                </a:lnTo>
                <a:lnTo>
                  <a:pt x="42680" y="121919"/>
                </a:lnTo>
                <a:lnTo>
                  <a:pt x="42208" y="122976"/>
                </a:lnTo>
                <a:lnTo>
                  <a:pt x="42603" y="125730"/>
                </a:lnTo>
                <a:lnTo>
                  <a:pt x="43889" y="132080"/>
                </a:lnTo>
                <a:lnTo>
                  <a:pt x="45637" y="138430"/>
                </a:lnTo>
                <a:lnTo>
                  <a:pt x="47694" y="146098"/>
                </a:lnTo>
                <a:lnTo>
                  <a:pt x="50156" y="140969"/>
                </a:lnTo>
                <a:lnTo>
                  <a:pt x="55498" y="129540"/>
                </a:lnTo>
                <a:lnTo>
                  <a:pt x="57331" y="125454"/>
                </a:lnTo>
                <a:lnTo>
                  <a:pt x="56800" y="123190"/>
                </a:lnTo>
                <a:lnTo>
                  <a:pt x="55976" y="118110"/>
                </a:lnTo>
                <a:lnTo>
                  <a:pt x="55403" y="113030"/>
                </a:lnTo>
                <a:lnTo>
                  <a:pt x="55279" y="109219"/>
                </a:lnTo>
                <a:lnTo>
                  <a:pt x="55253" y="99685"/>
                </a:lnTo>
                <a:close/>
              </a:path>
              <a:path w="153034" h="309879">
                <a:moveTo>
                  <a:pt x="141469" y="68580"/>
                </a:moveTo>
                <a:lnTo>
                  <a:pt x="109606" y="68580"/>
                </a:lnTo>
                <a:lnTo>
                  <a:pt x="104364" y="69850"/>
                </a:lnTo>
                <a:lnTo>
                  <a:pt x="101339" y="69850"/>
                </a:lnTo>
                <a:lnTo>
                  <a:pt x="93727" y="72390"/>
                </a:lnTo>
                <a:lnTo>
                  <a:pt x="90262" y="73660"/>
                </a:lnTo>
                <a:lnTo>
                  <a:pt x="79791" y="81280"/>
                </a:lnTo>
                <a:lnTo>
                  <a:pt x="72706" y="85090"/>
                </a:lnTo>
                <a:lnTo>
                  <a:pt x="66211" y="90169"/>
                </a:lnTo>
                <a:lnTo>
                  <a:pt x="61823" y="93980"/>
                </a:lnTo>
                <a:lnTo>
                  <a:pt x="59579" y="95250"/>
                </a:lnTo>
                <a:lnTo>
                  <a:pt x="58327" y="96519"/>
                </a:lnTo>
                <a:lnTo>
                  <a:pt x="57768" y="96519"/>
                </a:lnTo>
                <a:lnTo>
                  <a:pt x="55868" y="99060"/>
                </a:lnTo>
                <a:lnTo>
                  <a:pt x="55253" y="99685"/>
                </a:lnTo>
                <a:lnTo>
                  <a:pt x="55279" y="109219"/>
                </a:lnTo>
                <a:lnTo>
                  <a:pt x="55403" y="113030"/>
                </a:lnTo>
                <a:lnTo>
                  <a:pt x="55976" y="118110"/>
                </a:lnTo>
                <a:lnTo>
                  <a:pt x="56800" y="123190"/>
                </a:lnTo>
                <a:lnTo>
                  <a:pt x="57331" y="125454"/>
                </a:lnTo>
                <a:lnTo>
                  <a:pt x="59486" y="120650"/>
                </a:lnTo>
                <a:lnTo>
                  <a:pt x="62525" y="114300"/>
                </a:lnTo>
                <a:lnTo>
                  <a:pt x="65018" y="110490"/>
                </a:lnTo>
                <a:lnTo>
                  <a:pt x="65977" y="109219"/>
                </a:lnTo>
                <a:lnTo>
                  <a:pt x="66714" y="109219"/>
                </a:lnTo>
                <a:lnTo>
                  <a:pt x="67762" y="107950"/>
                </a:lnTo>
                <a:lnTo>
                  <a:pt x="71299" y="104140"/>
                </a:lnTo>
                <a:lnTo>
                  <a:pt x="74896" y="101600"/>
                </a:lnTo>
                <a:lnTo>
                  <a:pt x="80883" y="97790"/>
                </a:lnTo>
                <a:lnTo>
                  <a:pt x="89767" y="91440"/>
                </a:lnTo>
                <a:lnTo>
                  <a:pt x="96947" y="87630"/>
                </a:lnTo>
                <a:lnTo>
                  <a:pt x="99675" y="85090"/>
                </a:lnTo>
                <a:lnTo>
                  <a:pt x="104387" y="83819"/>
                </a:lnTo>
                <a:lnTo>
                  <a:pt x="133267" y="83819"/>
                </a:lnTo>
                <a:lnTo>
                  <a:pt x="137834" y="82550"/>
                </a:lnTo>
                <a:lnTo>
                  <a:pt x="152986" y="82550"/>
                </a:lnTo>
                <a:lnTo>
                  <a:pt x="150666" y="74930"/>
                </a:lnTo>
                <a:lnTo>
                  <a:pt x="148102" y="71119"/>
                </a:lnTo>
                <a:lnTo>
                  <a:pt x="141469" y="68580"/>
                </a:lnTo>
                <a:close/>
              </a:path>
              <a:path w="153034" h="309879">
                <a:moveTo>
                  <a:pt x="102530" y="0"/>
                </a:moveTo>
                <a:lnTo>
                  <a:pt x="100892" y="0"/>
                </a:lnTo>
                <a:lnTo>
                  <a:pt x="95009" y="1269"/>
                </a:lnTo>
                <a:lnTo>
                  <a:pt x="91687" y="2540"/>
                </a:lnTo>
                <a:lnTo>
                  <a:pt x="83455" y="6350"/>
                </a:lnTo>
                <a:lnTo>
                  <a:pt x="80388" y="7619"/>
                </a:lnTo>
                <a:lnTo>
                  <a:pt x="73106" y="12700"/>
                </a:lnTo>
                <a:lnTo>
                  <a:pt x="69527" y="15240"/>
                </a:lnTo>
                <a:lnTo>
                  <a:pt x="62257" y="21590"/>
                </a:lnTo>
                <a:lnTo>
                  <a:pt x="60234" y="22860"/>
                </a:lnTo>
                <a:lnTo>
                  <a:pt x="55543" y="27940"/>
                </a:lnTo>
                <a:lnTo>
                  <a:pt x="53356" y="31750"/>
                </a:lnTo>
                <a:lnTo>
                  <a:pt x="48853" y="39369"/>
                </a:lnTo>
                <a:lnTo>
                  <a:pt x="40794" y="95250"/>
                </a:lnTo>
                <a:lnTo>
                  <a:pt x="40917" y="111760"/>
                </a:lnTo>
                <a:lnTo>
                  <a:pt x="41010" y="114300"/>
                </a:lnTo>
                <a:lnTo>
                  <a:pt x="41691" y="119380"/>
                </a:lnTo>
                <a:lnTo>
                  <a:pt x="42208" y="122976"/>
                </a:lnTo>
                <a:lnTo>
                  <a:pt x="42680" y="121919"/>
                </a:lnTo>
                <a:lnTo>
                  <a:pt x="46923" y="113030"/>
                </a:lnTo>
                <a:lnTo>
                  <a:pt x="50261" y="106680"/>
                </a:lnTo>
                <a:lnTo>
                  <a:pt x="53218" y="102869"/>
                </a:lnTo>
                <a:lnTo>
                  <a:pt x="54621" y="100330"/>
                </a:lnTo>
                <a:lnTo>
                  <a:pt x="55253" y="99685"/>
                </a:lnTo>
                <a:lnTo>
                  <a:pt x="55134" y="91440"/>
                </a:lnTo>
                <a:lnTo>
                  <a:pt x="55260" y="76200"/>
                </a:lnTo>
                <a:lnTo>
                  <a:pt x="55378" y="68580"/>
                </a:lnTo>
                <a:lnTo>
                  <a:pt x="55504" y="66040"/>
                </a:lnTo>
                <a:lnTo>
                  <a:pt x="56539" y="58419"/>
                </a:lnTo>
                <a:lnTo>
                  <a:pt x="57557" y="55880"/>
                </a:lnTo>
                <a:lnTo>
                  <a:pt x="60134" y="48260"/>
                </a:lnTo>
                <a:lnTo>
                  <a:pt x="61629" y="45719"/>
                </a:lnTo>
                <a:lnTo>
                  <a:pt x="65280" y="39369"/>
                </a:lnTo>
                <a:lnTo>
                  <a:pt x="66956" y="36830"/>
                </a:lnTo>
                <a:lnTo>
                  <a:pt x="70293" y="33019"/>
                </a:lnTo>
                <a:lnTo>
                  <a:pt x="71883" y="31750"/>
                </a:lnTo>
                <a:lnTo>
                  <a:pt x="81269" y="24130"/>
                </a:lnTo>
                <a:lnTo>
                  <a:pt x="87544" y="20319"/>
                </a:lnTo>
                <a:lnTo>
                  <a:pt x="90059" y="19050"/>
                </a:lnTo>
                <a:lnTo>
                  <a:pt x="96486" y="16510"/>
                </a:lnTo>
                <a:lnTo>
                  <a:pt x="98957" y="15240"/>
                </a:lnTo>
                <a:lnTo>
                  <a:pt x="105256" y="15240"/>
                </a:lnTo>
                <a:lnTo>
                  <a:pt x="105933" y="13969"/>
                </a:lnTo>
                <a:lnTo>
                  <a:pt x="106445" y="12700"/>
                </a:lnTo>
                <a:lnTo>
                  <a:pt x="108938" y="9516"/>
                </a:lnTo>
                <a:lnTo>
                  <a:pt x="108976" y="8890"/>
                </a:lnTo>
                <a:lnTo>
                  <a:pt x="109665" y="7619"/>
                </a:lnTo>
                <a:lnTo>
                  <a:pt x="124374" y="7619"/>
                </a:lnTo>
                <a:lnTo>
                  <a:pt x="124292" y="6350"/>
                </a:lnTo>
                <a:lnTo>
                  <a:pt x="120247" y="1269"/>
                </a:lnTo>
                <a:lnTo>
                  <a:pt x="107655" y="1269"/>
                </a:lnTo>
                <a:lnTo>
                  <a:pt x="102530" y="0"/>
                </a:lnTo>
                <a:close/>
              </a:path>
              <a:path w="153034" h="309879">
                <a:moveTo>
                  <a:pt x="108938" y="9516"/>
                </a:moveTo>
                <a:lnTo>
                  <a:pt x="106445" y="12700"/>
                </a:lnTo>
                <a:lnTo>
                  <a:pt x="105933" y="13969"/>
                </a:lnTo>
                <a:lnTo>
                  <a:pt x="102547" y="20319"/>
                </a:lnTo>
                <a:lnTo>
                  <a:pt x="100662" y="22860"/>
                </a:lnTo>
                <a:lnTo>
                  <a:pt x="99813" y="25400"/>
                </a:lnTo>
                <a:lnTo>
                  <a:pt x="98344" y="27940"/>
                </a:lnTo>
                <a:lnTo>
                  <a:pt x="97997" y="29210"/>
                </a:lnTo>
                <a:lnTo>
                  <a:pt x="96794" y="34290"/>
                </a:lnTo>
                <a:lnTo>
                  <a:pt x="96601" y="35560"/>
                </a:lnTo>
                <a:lnTo>
                  <a:pt x="95972" y="36830"/>
                </a:lnTo>
                <a:lnTo>
                  <a:pt x="93860" y="41910"/>
                </a:lnTo>
                <a:lnTo>
                  <a:pt x="92429" y="45719"/>
                </a:lnTo>
                <a:lnTo>
                  <a:pt x="94279" y="49530"/>
                </a:lnTo>
                <a:lnTo>
                  <a:pt x="101704" y="53340"/>
                </a:lnTo>
                <a:lnTo>
                  <a:pt x="105874" y="50800"/>
                </a:lnTo>
                <a:lnTo>
                  <a:pt x="107304" y="46990"/>
                </a:lnTo>
                <a:lnTo>
                  <a:pt x="109496" y="41910"/>
                </a:lnTo>
                <a:lnTo>
                  <a:pt x="110379" y="39369"/>
                </a:lnTo>
                <a:lnTo>
                  <a:pt x="110650" y="38100"/>
                </a:lnTo>
                <a:lnTo>
                  <a:pt x="111765" y="34290"/>
                </a:lnTo>
                <a:lnTo>
                  <a:pt x="112003" y="33019"/>
                </a:lnTo>
                <a:lnTo>
                  <a:pt x="112913" y="30480"/>
                </a:lnTo>
                <a:lnTo>
                  <a:pt x="113559" y="29210"/>
                </a:lnTo>
                <a:lnTo>
                  <a:pt x="116279" y="25400"/>
                </a:lnTo>
                <a:lnTo>
                  <a:pt x="118202" y="21590"/>
                </a:lnTo>
                <a:lnTo>
                  <a:pt x="119018" y="20319"/>
                </a:lnTo>
                <a:lnTo>
                  <a:pt x="120343" y="17780"/>
                </a:lnTo>
                <a:lnTo>
                  <a:pt x="121528" y="16510"/>
                </a:lnTo>
                <a:lnTo>
                  <a:pt x="122114" y="15240"/>
                </a:lnTo>
                <a:lnTo>
                  <a:pt x="113681" y="15240"/>
                </a:lnTo>
                <a:lnTo>
                  <a:pt x="112706" y="13969"/>
                </a:lnTo>
                <a:lnTo>
                  <a:pt x="108899" y="10160"/>
                </a:lnTo>
                <a:lnTo>
                  <a:pt x="108938" y="9516"/>
                </a:lnTo>
                <a:close/>
              </a:path>
              <a:path w="153034" h="309879">
                <a:moveTo>
                  <a:pt x="124374" y="7619"/>
                </a:moveTo>
                <a:lnTo>
                  <a:pt x="109665" y="7619"/>
                </a:lnTo>
                <a:lnTo>
                  <a:pt x="109122" y="8890"/>
                </a:lnTo>
                <a:lnTo>
                  <a:pt x="109429" y="8890"/>
                </a:lnTo>
                <a:lnTo>
                  <a:pt x="108938" y="9516"/>
                </a:lnTo>
                <a:lnTo>
                  <a:pt x="108899" y="10160"/>
                </a:lnTo>
                <a:lnTo>
                  <a:pt x="112706" y="13969"/>
                </a:lnTo>
                <a:lnTo>
                  <a:pt x="113681" y="15240"/>
                </a:lnTo>
                <a:lnTo>
                  <a:pt x="122114" y="15240"/>
                </a:lnTo>
                <a:lnTo>
                  <a:pt x="123356" y="12700"/>
                </a:lnTo>
                <a:lnTo>
                  <a:pt x="123607" y="11430"/>
                </a:lnTo>
                <a:lnTo>
                  <a:pt x="124457" y="8890"/>
                </a:lnTo>
                <a:lnTo>
                  <a:pt x="124374" y="7619"/>
                </a:lnTo>
                <a:close/>
              </a:path>
              <a:path w="153034" h="309879">
                <a:moveTo>
                  <a:pt x="117970" y="0"/>
                </a:moveTo>
                <a:lnTo>
                  <a:pt x="112792" y="0"/>
                </a:lnTo>
                <a:lnTo>
                  <a:pt x="108694" y="1269"/>
                </a:lnTo>
                <a:lnTo>
                  <a:pt x="120247" y="1269"/>
                </a:lnTo>
                <a:lnTo>
                  <a:pt x="117970" y="0"/>
                </a:lnTo>
                <a:close/>
              </a:path>
            </a:pathLst>
          </a:custGeom>
          <a:solidFill>
            <a:srgbClr val="000000"/>
          </a:solidFill>
        </p:spPr>
        <p:txBody>
          <a:bodyPr wrap="square" lIns="0" tIns="0" rIns="0" bIns="0" rtlCol="0"/>
          <a:lstStyle/>
          <a:p>
            <a:endParaRPr/>
          </a:p>
        </p:txBody>
      </p:sp>
      <p:pic>
        <p:nvPicPr>
          <p:cNvPr id="197" name="object 197"/>
          <p:cNvPicPr/>
          <p:nvPr/>
        </p:nvPicPr>
        <p:blipFill>
          <a:blip r:embed="rId138" cstate="print"/>
          <a:stretch>
            <a:fillRect/>
          </a:stretch>
        </p:blipFill>
        <p:spPr>
          <a:xfrm>
            <a:off x="6549758" y="4852407"/>
            <a:ext cx="65591" cy="213514"/>
          </a:xfrm>
          <a:prstGeom prst="rect">
            <a:avLst/>
          </a:prstGeom>
        </p:spPr>
      </p:pic>
      <p:pic>
        <p:nvPicPr>
          <p:cNvPr id="198" name="object 198"/>
          <p:cNvPicPr/>
          <p:nvPr/>
        </p:nvPicPr>
        <p:blipFill>
          <a:blip r:embed="rId139" cstate="print"/>
          <a:stretch>
            <a:fillRect/>
          </a:stretch>
        </p:blipFill>
        <p:spPr>
          <a:xfrm>
            <a:off x="6487629" y="5218007"/>
            <a:ext cx="136132" cy="206828"/>
          </a:xfrm>
          <a:prstGeom prst="rect">
            <a:avLst/>
          </a:prstGeom>
        </p:spPr>
      </p:pic>
      <p:sp>
        <p:nvSpPr>
          <p:cNvPr id="199" name="object 199"/>
          <p:cNvSpPr/>
          <p:nvPr/>
        </p:nvSpPr>
        <p:spPr>
          <a:xfrm>
            <a:off x="6363421" y="5568802"/>
            <a:ext cx="209972" cy="222451"/>
          </a:xfrm>
          <a:custGeom>
            <a:avLst/>
            <a:gdLst/>
            <a:ahLst/>
            <a:cxnLst/>
            <a:rect l="l" t="t" r="r" b="b"/>
            <a:pathLst>
              <a:path w="245745" h="260350">
                <a:moveTo>
                  <a:pt x="44357" y="229870"/>
                </a:moveTo>
                <a:lnTo>
                  <a:pt x="17621" y="229870"/>
                </a:lnTo>
                <a:lnTo>
                  <a:pt x="17320" y="231140"/>
                </a:lnTo>
                <a:lnTo>
                  <a:pt x="25665" y="231140"/>
                </a:lnTo>
                <a:lnTo>
                  <a:pt x="27040" y="232410"/>
                </a:lnTo>
                <a:lnTo>
                  <a:pt x="28171" y="232410"/>
                </a:lnTo>
                <a:lnTo>
                  <a:pt x="30241" y="234950"/>
                </a:lnTo>
                <a:lnTo>
                  <a:pt x="31349" y="236220"/>
                </a:lnTo>
                <a:lnTo>
                  <a:pt x="36520" y="243840"/>
                </a:lnTo>
                <a:lnTo>
                  <a:pt x="40987" y="248920"/>
                </a:lnTo>
                <a:lnTo>
                  <a:pt x="41843" y="250190"/>
                </a:lnTo>
                <a:lnTo>
                  <a:pt x="43247" y="251460"/>
                </a:lnTo>
                <a:lnTo>
                  <a:pt x="46457" y="254000"/>
                </a:lnTo>
                <a:lnTo>
                  <a:pt x="48705" y="255270"/>
                </a:lnTo>
                <a:lnTo>
                  <a:pt x="54762" y="259080"/>
                </a:lnTo>
                <a:lnTo>
                  <a:pt x="58433" y="260350"/>
                </a:lnTo>
                <a:lnTo>
                  <a:pt x="93505" y="260350"/>
                </a:lnTo>
                <a:lnTo>
                  <a:pt x="100901" y="259080"/>
                </a:lnTo>
                <a:lnTo>
                  <a:pt x="103525" y="259080"/>
                </a:lnTo>
                <a:lnTo>
                  <a:pt x="115213" y="257810"/>
                </a:lnTo>
                <a:lnTo>
                  <a:pt x="120194" y="256540"/>
                </a:lnTo>
                <a:lnTo>
                  <a:pt x="128678" y="254000"/>
                </a:lnTo>
                <a:lnTo>
                  <a:pt x="132158" y="254000"/>
                </a:lnTo>
                <a:lnTo>
                  <a:pt x="140301" y="251460"/>
                </a:lnTo>
                <a:lnTo>
                  <a:pt x="143866" y="250190"/>
                </a:lnTo>
                <a:lnTo>
                  <a:pt x="148299" y="248920"/>
                </a:lnTo>
                <a:lnTo>
                  <a:pt x="151566" y="247650"/>
                </a:lnTo>
                <a:lnTo>
                  <a:pt x="155485" y="246380"/>
                </a:lnTo>
                <a:lnTo>
                  <a:pt x="62010" y="246380"/>
                </a:lnTo>
                <a:lnTo>
                  <a:pt x="59830" y="245110"/>
                </a:lnTo>
                <a:lnTo>
                  <a:pt x="56827" y="243840"/>
                </a:lnTo>
                <a:lnTo>
                  <a:pt x="55415" y="242570"/>
                </a:lnTo>
                <a:lnTo>
                  <a:pt x="52316" y="240030"/>
                </a:lnTo>
                <a:lnTo>
                  <a:pt x="51777" y="238760"/>
                </a:lnTo>
                <a:lnTo>
                  <a:pt x="50709" y="237490"/>
                </a:lnTo>
                <a:lnTo>
                  <a:pt x="47920" y="234950"/>
                </a:lnTo>
                <a:lnTo>
                  <a:pt x="44357" y="229870"/>
                </a:lnTo>
                <a:close/>
              </a:path>
              <a:path w="245745" h="260350">
                <a:moveTo>
                  <a:pt x="163885" y="242570"/>
                </a:moveTo>
                <a:lnTo>
                  <a:pt x="112645" y="242570"/>
                </a:lnTo>
                <a:lnTo>
                  <a:pt x="101465" y="245110"/>
                </a:lnTo>
                <a:lnTo>
                  <a:pt x="99013" y="245110"/>
                </a:lnTo>
                <a:lnTo>
                  <a:pt x="92434" y="246380"/>
                </a:lnTo>
                <a:lnTo>
                  <a:pt x="155485" y="246380"/>
                </a:lnTo>
                <a:lnTo>
                  <a:pt x="159404" y="245110"/>
                </a:lnTo>
                <a:lnTo>
                  <a:pt x="163885" y="242570"/>
                </a:lnTo>
                <a:close/>
              </a:path>
              <a:path w="245745" h="260350">
                <a:moveTo>
                  <a:pt x="14597" y="215900"/>
                </a:moveTo>
                <a:lnTo>
                  <a:pt x="12609" y="215900"/>
                </a:lnTo>
                <a:lnTo>
                  <a:pt x="6014" y="219710"/>
                </a:lnTo>
                <a:lnTo>
                  <a:pt x="5107" y="222250"/>
                </a:lnTo>
                <a:lnTo>
                  <a:pt x="2240" y="231140"/>
                </a:lnTo>
                <a:lnTo>
                  <a:pt x="1939" y="232410"/>
                </a:lnTo>
                <a:lnTo>
                  <a:pt x="0" y="236220"/>
                </a:lnTo>
                <a:lnTo>
                  <a:pt x="1658" y="241300"/>
                </a:lnTo>
                <a:lnTo>
                  <a:pt x="8947" y="243840"/>
                </a:lnTo>
                <a:lnTo>
                  <a:pt x="13196" y="242570"/>
                </a:lnTo>
                <a:lnTo>
                  <a:pt x="15419" y="237490"/>
                </a:lnTo>
                <a:lnTo>
                  <a:pt x="15814" y="236220"/>
                </a:lnTo>
                <a:lnTo>
                  <a:pt x="17320" y="231140"/>
                </a:lnTo>
                <a:lnTo>
                  <a:pt x="15886" y="231140"/>
                </a:lnTo>
                <a:lnTo>
                  <a:pt x="16639" y="229870"/>
                </a:lnTo>
                <a:lnTo>
                  <a:pt x="44357" y="229870"/>
                </a:lnTo>
                <a:lnTo>
                  <a:pt x="42575" y="227330"/>
                </a:lnTo>
                <a:lnTo>
                  <a:pt x="41208" y="224790"/>
                </a:lnTo>
                <a:lnTo>
                  <a:pt x="39817" y="223520"/>
                </a:lnTo>
                <a:lnTo>
                  <a:pt x="38475" y="222250"/>
                </a:lnTo>
                <a:lnTo>
                  <a:pt x="36610" y="220980"/>
                </a:lnTo>
                <a:lnTo>
                  <a:pt x="35182" y="219710"/>
                </a:lnTo>
                <a:lnTo>
                  <a:pt x="31118" y="218440"/>
                </a:lnTo>
                <a:lnTo>
                  <a:pt x="28552" y="217170"/>
                </a:lnTo>
                <a:lnTo>
                  <a:pt x="19606" y="217170"/>
                </a:lnTo>
                <a:lnTo>
                  <a:pt x="14597" y="215900"/>
                </a:lnTo>
                <a:close/>
              </a:path>
              <a:path w="245745" h="260350">
                <a:moveTo>
                  <a:pt x="224289" y="13970"/>
                </a:moveTo>
                <a:lnTo>
                  <a:pt x="191270" y="13970"/>
                </a:lnTo>
                <a:lnTo>
                  <a:pt x="184509" y="19050"/>
                </a:lnTo>
                <a:lnTo>
                  <a:pt x="179203" y="21590"/>
                </a:lnTo>
                <a:lnTo>
                  <a:pt x="168018" y="29210"/>
                </a:lnTo>
                <a:lnTo>
                  <a:pt x="163483" y="31750"/>
                </a:lnTo>
                <a:lnTo>
                  <a:pt x="154983" y="39370"/>
                </a:lnTo>
                <a:lnTo>
                  <a:pt x="151437" y="41910"/>
                </a:lnTo>
                <a:lnTo>
                  <a:pt x="139273" y="53340"/>
                </a:lnTo>
                <a:lnTo>
                  <a:pt x="134425" y="57150"/>
                </a:lnTo>
                <a:lnTo>
                  <a:pt x="108066" y="91440"/>
                </a:lnTo>
                <a:lnTo>
                  <a:pt x="101015" y="132080"/>
                </a:lnTo>
                <a:lnTo>
                  <a:pt x="101861" y="138430"/>
                </a:lnTo>
                <a:lnTo>
                  <a:pt x="102340" y="140970"/>
                </a:lnTo>
                <a:lnTo>
                  <a:pt x="105150" y="146050"/>
                </a:lnTo>
                <a:lnTo>
                  <a:pt x="110745" y="151130"/>
                </a:lnTo>
                <a:lnTo>
                  <a:pt x="111244" y="152400"/>
                </a:lnTo>
                <a:lnTo>
                  <a:pt x="112212" y="152400"/>
                </a:lnTo>
                <a:lnTo>
                  <a:pt x="116225" y="157480"/>
                </a:lnTo>
                <a:lnTo>
                  <a:pt x="117393" y="158750"/>
                </a:lnTo>
                <a:lnTo>
                  <a:pt x="120669" y="162560"/>
                </a:lnTo>
                <a:lnTo>
                  <a:pt x="121922" y="162560"/>
                </a:lnTo>
                <a:lnTo>
                  <a:pt x="126022" y="165100"/>
                </a:lnTo>
                <a:lnTo>
                  <a:pt x="126638" y="165100"/>
                </a:lnTo>
                <a:lnTo>
                  <a:pt x="128666" y="166370"/>
                </a:lnTo>
                <a:lnTo>
                  <a:pt x="130105" y="167640"/>
                </a:lnTo>
                <a:lnTo>
                  <a:pt x="135122" y="172720"/>
                </a:lnTo>
                <a:lnTo>
                  <a:pt x="140757" y="177800"/>
                </a:lnTo>
                <a:lnTo>
                  <a:pt x="142745" y="179070"/>
                </a:lnTo>
                <a:lnTo>
                  <a:pt x="145199" y="180340"/>
                </a:lnTo>
                <a:lnTo>
                  <a:pt x="147394" y="182880"/>
                </a:lnTo>
                <a:lnTo>
                  <a:pt x="148111" y="182880"/>
                </a:lnTo>
                <a:lnTo>
                  <a:pt x="149395" y="184150"/>
                </a:lnTo>
                <a:lnTo>
                  <a:pt x="149923" y="184150"/>
                </a:lnTo>
                <a:lnTo>
                  <a:pt x="152754" y="187960"/>
                </a:lnTo>
                <a:lnTo>
                  <a:pt x="153520" y="187960"/>
                </a:lnTo>
                <a:lnTo>
                  <a:pt x="155731" y="190500"/>
                </a:lnTo>
                <a:lnTo>
                  <a:pt x="156707" y="190500"/>
                </a:lnTo>
                <a:lnTo>
                  <a:pt x="160268" y="193040"/>
                </a:lnTo>
                <a:lnTo>
                  <a:pt x="160926" y="194310"/>
                </a:lnTo>
                <a:lnTo>
                  <a:pt x="162292" y="195580"/>
                </a:lnTo>
                <a:lnTo>
                  <a:pt x="163135" y="195580"/>
                </a:lnTo>
                <a:lnTo>
                  <a:pt x="166747" y="199390"/>
                </a:lnTo>
                <a:lnTo>
                  <a:pt x="170667" y="204470"/>
                </a:lnTo>
                <a:lnTo>
                  <a:pt x="171978" y="205740"/>
                </a:lnTo>
                <a:lnTo>
                  <a:pt x="172603" y="205740"/>
                </a:lnTo>
                <a:lnTo>
                  <a:pt x="174558" y="208280"/>
                </a:lnTo>
                <a:lnTo>
                  <a:pt x="175107" y="209550"/>
                </a:lnTo>
                <a:lnTo>
                  <a:pt x="175785" y="213360"/>
                </a:lnTo>
                <a:lnTo>
                  <a:pt x="175794" y="215900"/>
                </a:lnTo>
                <a:lnTo>
                  <a:pt x="174585" y="218440"/>
                </a:lnTo>
                <a:lnTo>
                  <a:pt x="172829" y="220980"/>
                </a:lnTo>
                <a:lnTo>
                  <a:pt x="171951" y="220980"/>
                </a:lnTo>
                <a:lnTo>
                  <a:pt x="166565" y="226060"/>
                </a:lnTo>
                <a:lnTo>
                  <a:pt x="163809" y="227330"/>
                </a:lnTo>
                <a:lnTo>
                  <a:pt x="160583" y="228600"/>
                </a:lnTo>
                <a:lnTo>
                  <a:pt x="159556" y="228600"/>
                </a:lnTo>
                <a:lnTo>
                  <a:pt x="158512" y="229870"/>
                </a:lnTo>
                <a:lnTo>
                  <a:pt x="154236" y="231140"/>
                </a:lnTo>
                <a:lnTo>
                  <a:pt x="146410" y="234950"/>
                </a:lnTo>
                <a:lnTo>
                  <a:pt x="143520" y="234950"/>
                </a:lnTo>
                <a:lnTo>
                  <a:pt x="139600" y="236220"/>
                </a:lnTo>
                <a:lnTo>
                  <a:pt x="136325" y="237490"/>
                </a:lnTo>
                <a:lnTo>
                  <a:pt x="128725" y="240030"/>
                </a:lnTo>
                <a:lnTo>
                  <a:pt x="125478" y="240030"/>
                </a:lnTo>
                <a:lnTo>
                  <a:pt x="117426" y="242570"/>
                </a:lnTo>
                <a:lnTo>
                  <a:pt x="165209" y="242570"/>
                </a:lnTo>
                <a:lnTo>
                  <a:pt x="167813" y="241300"/>
                </a:lnTo>
                <a:lnTo>
                  <a:pt x="170954" y="240030"/>
                </a:lnTo>
                <a:lnTo>
                  <a:pt x="174346" y="237490"/>
                </a:lnTo>
                <a:lnTo>
                  <a:pt x="181297" y="232410"/>
                </a:lnTo>
                <a:lnTo>
                  <a:pt x="182948" y="231140"/>
                </a:lnTo>
                <a:lnTo>
                  <a:pt x="186889" y="226060"/>
                </a:lnTo>
                <a:lnTo>
                  <a:pt x="188488" y="223520"/>
                </a:lnTo>
                <a:lnTo>
                  <a:pt x="190351" y="217170"/>
                </a:lnTo>
                <a:lnTo>
                  <a:pt x="190334" y="212090"/>
                </a:lnTo>
                <a:lnTo>
                  <a:pt x="181202" y="194310"/>
                </a:lnTo>
                <a:lnTo>
                  <a:pt x="179598" y="191770"/>
                </a:lnTo>
                <a:lnTo>
                  <a:pt x="177084" y="189230"/>
                </a:lnTo>
                <a:lnTo>
                  <a:pt x="173419" y="185420"/>
                </a:lnTo>
                <a:lnTo>
                  <a:pt x="171810" y="184150"/>
                </a:lnTo>
                <a:lnTo>
                  <a:pt x="169904" y="182880"/>
                </a:lnTo>
                <a:lnTo>
                  <a:pt x="168927" y="181610"/>
                </a:lnTo>
                <a:lnTo>
                  <a:pt x="165346" y="179070"/>
                </a:lnTo>
                <a:lnTo>
                  <a:pt x="164669" y="179070"/>
                </a:lnTo>
                <a:lnTo>
                  <a:pt x="163450" y="177800"/>
                </a:lnTo>
                <a:lnTo>
                  <a:pt x="162921" y="177800"/>
                </a:lnTo>
                <a:lnTo>
                  <a:pt x="160089" y="173990"/>
                </a:lnTo>
                <a:lnTo>
                  <a:pt x="159324" y="173990"/>
                </a:lnTo>
                <a:lnTo>
                  <a:pt x="157092" y="171450"/>
                </a:lnTo>
                <a:lnTo>
                  <a:pt x="156076" y="171450"/>
                </a:lnTo>
                <a:lnTo>
                  <a:pt x="152102" y="167640"/>
                </a:lnTo>
                <a:lnTo>
                  <a:pt x="150138" y="166370"/>
                </a:lnTo>
                <a:lnTo>
                  <a:pt x="144099" y="161290"/>
                </a:lnTo>
                <a:lnTo>
                  <a:pt x="139136" y="156210"/>
                </a:lnTo>
                <a:lnTo>
                  <a:pt x="137454" y="154940"/>
                </a:lnTo>
                <a:lnTo>
                  <a:pt x="134518" y="153670"/>
                </a:lnTo>
                <a:lnTo>
                  <a:pt x="133576" y="152400"/>
                </a:lnTo>
                <a:lnTo>
                  <a:pt x="129820" y="151130"/>
                </a:lnTo>
                <a:lnTo>
                  <a:pt x="129106" y="149860"/>
                </a:lnTo>
                <a:lnTo>
                  <a:pt x="127634" y="148590"/>
                </a:lnTo>
                <a:lnTo>
                  <a:pt x="126856" y="148590"/>
                </a:lnTo>
                <a:lnTo>
                  <a:pt x="123723" y="144780"/>
                </a:lnTo>
                <a:lnTo>
                  <a:pt x="123024" y="143510"/>
                </a:lnTo>
                <a:lnTo>
                  <a:pt x="121309" y="140970"/>
                </a:lnTo>
                <a:lnTo>
                  <a:pt x="120523" y="140970"/>
                </a:lnTo>
                <a:lnTo>
                  <a:pt x="117229" y="138430"/>
                </a:lnTo>
                <a:lnTo>
                  <a:pt x="116685" y="137160"/>
                </a:lnTo>
                <a:lnTo>
                  <a:pt x="116171" y="135890"/>
                </a:lnTo>
                <a:lnTo>
                  <a:pt x="115976" y="135890"/>
                </a:lnTo>
                <a:lnTo>
                  <a:pt x="115427" y="130810"/>
                </a:lnTo>
                <a:lnTo>
                  <a:pt x="115399" y="129540"/>
                </a:lnTo>
                <a:lnTo>
                  <a:pt x="115763" y="119380"/>
                </a:lnTo>
                <a:lnTo>
                  <a:pt x="120600" y="99060"/>
                </a:lnTo>
                <a:lnTo>
                  <a:pt x="122532" y="95250"/>
                </a:lnTo>
                <a:lnTo>
                  <a:pt x="126225" y="90170"/>
                </a:lnTo>
                <a:lnTo>
                  <a:pt x="128504" y="86360"/>
                </a:lnTo>
                <a:lnTo>
                  <a:pt x="133727" y="80010"/>
                </a:lnTo>
                <a:lnTo>
                  <a:pt x="136749" y="76200"/>
                </a:lnTo>
                <a:lnTo>
                  <a:pt x="144559" y="67310"/>
                </a:lnTo>
                <a:lnTo>
                  <a:pt x="149193" y="63500"/>
                </a:lnTo>
                <a:lnTo>
                  <a:pt x="160884" y="53340"/>
                </a:lnTo>
                <a:lnTo>
                  <a:pt x="164219" y="49530"/>
                </a:lnTo>
                <a:lnTo>
                  <a:pt x="172003" y="44450"/>
                </a:lnTo>
                <a:lnTo>
                  <a:pt x="176254" y="40640"/>
                </a:lnTo>
                <a:lnTo>
                  <a:pt x="186889" y="34290"/>
                </a:lnTo>
                <a:lnTo>
                  <a:pt x="191933" y="30480"/>
                </a:lnTo>
                <a:lnTo>
                  <a:pt x="198315" y="26670"/>
                </a:lnTo>
                <a:lnTo>
                  <a:pt x="204123" y="24130"/>
                </a:lnTo>
                <a:lnTo>
                  <a:pt x="212110" y="20320"/>
                </a:lnTo>
                <a:lnTo>
                  <a:pt x="218871" y="16510"/>
                </a:lnTo>
                <a:lnTo>
                  <a:pt x="220145" y="15240"/>
                </a:lnTo>
                <a:lnTo>
                  <a:pt x="223084" y="15240"/>
                </a:lnTo>
                <a:lnTo>
                  <a:pt x="224289" y="13970"/>
                </a:lnTo>
                <a:close/>
              </a:path>
              <a:path w="245745" h="260350">
                <a:moveTo>
                  <a:pt x="17621" y="229870"/>
                </a:moveTo>
                <a:lnTo>
                  <a:pt x="16639" y="229870"/>
                </a:lnTo>
                <a:lnTo>
                  <a:pt x="15886" y="231140"/>
                </a:lnTo>
                <a:lnTo>
                  <a:pt x="17320" y="231140"/>
                </a:lnTo>
                <a:lnTo>
                  <a:pt x="17621" y="229870"/>
                </a:lnTo>
                <a:close/>
              </a:path>
              <a:path w="245745" h="260350">
                <a:moveTo>
                  <a:pt x="230722" y="7620"/>
                </a:moveTo>
                <a:lnTo>
                  <a:pt x="230469" y="8890"/>
                </a:lnTo>
                <a:lnTo>
                  <a:pt x="230270" y="11430"/>
                </a:lnTo>
                <a:lnTo>
                  <a:pt x="229707" y="12700"/>
                </a:lnTo>
                <a:lnTo>
                  <a:pt x="226829" y="22860"/>
                </a:lnTo>
                <a:lnTo>
                  <a:pt x="224358" y="29210"/>
                </a:lnTo>
                <a:lnTo>
                  <a:pt x="223034" y="34290"/>
                </a:lnTo>
                <a:lnTo>
                  <a:pt x="218422" y="49530"/>
                </a:lnTo>
                <a:lnTo>
                  <a:pt x="220610" y="53340"/>
                </a:lnTo>
                <a:lnTo>
                  <a:pt x="228246" y="55880"/>
                </a:lnTo>
                <a:lnTo>
                  <a:pt x="232249" y="53340"/>
                </a:lnTo>
                <a:lnTo>
                  <a:pt x="233367" y="49530"/>
                </a:lnTo>
                <a:lnTo>
                  <a:pt x="236832" y="38100"/>
                </a:lnTo>
                <a:lnTo>
                  <a:pt x="238158" y="34290"/>
                </a:lnTo>
                <a:lnTo>
                  <a:pt x="240101" y="27940"/>
                </a:lnTo>
                <a:lnTo>
                  <a:pt x="240553" y="26670"/>
                </a:lnTo>
                <a:lnTo>
                  <a:pt x="242580" y="20320"/>
                </a:lnTo>
                <a:lnTo>
                  <a:pt x="243737" y="16510"/>
                </a:lnTo>
                <a:lnTo>
                  <a:pt x="244417" y="13970"/>
                </a:lnTo>
                <a:lnTo>
                  <a:pt x="233851" y="13970"/>
                </a:lnTo>
                <a:lnTo>
                  <a:pt x="231160" y="11430"/>
                </a:lnTo>
                <a:lnTo>
                  <a:pt x="230694" y="8890"/>
                </a:lnTo>
                <a:lnTo>
                  <a:pt x="230722" y="7620"/>
                </a:lnTo>
                <a:close/>
              </a:path>
              <a:path w="245745" h="260350">
                <a:moveTo>
                  <a:pt x="240558" y="0"/>
                </a:moveTo>
                <a:lnTo>
                  <a:pt x="220638" y="0"/>
                </a:lnTo>
                <a:lnTo>
                  <a:pt x="214682" y="2540"/>
                </a:lnTo>
                <a:lnTo>
                  <a:pt x="213024" y="2540"/>
                </a:lnTo>
                <a:lnTo>
                  <a:pt x="205379" y="7620"/>
                </a:lnTo>
                <a:lnTo>
                  <a:pt x="197416" y="11430"/>
                </a:lnTo>
                <a:lnTo>
                  <a:pt x="192877" y="13970"/>
                </a:lnTo>
                <a:lnTo>
                  <a:pt x="229347" y="13970"/>
                </a:lnTo>
                <a:lnTo>
                  <a:pt x="229707" y="12700"/>
                </a:lnTo>
                <a:lnTo>
                  <a:pt x="230270" y="11430"/>
                </a:lnTo>
                <a:lnTo>
                  <a:pt x="230469" y="8890"/>
                </a:lnTo>
                <a:lnTo>
                  <a:pt x="230722" y="7620"/>
                </a:lnTo>
                <a:lnTo>
                  <a:pt x="245136" y="7620"/>
                </a:lnTo>
                <a:lnTo>
                  <a:pt x="245164" y="6350"/>
                </a:lnTo>
                <a:lnTo>
                  <a:pt x="244481" y="3810"/>
                </a:lnTo>
                <a:lnTo>
                  <a:pt x="240558" y="0"/>
                </a:lnTo>
                <a:close/>
              </a:path>
              <a:path w="245745" h="260350">
                <a:moveTo>
                  <a:pt x="245136" y="7620"/>
                </a:moveTo>
                <a:lnTo>
                  <a:pt x="230722" y="7620"/>
                </a:lnTo>
                <a:lnTo>
                  <a:pt x="230694" y="8890"/>
                </a:lnTo>
                <a:lnTo>
                  <a:pt x="231160" y="11430"/>
                </a:lnTo>
                <a:lnTo>
                  <a:pt x="233851" y="13970"/>
                </a:lnTo>
                <a:lnTo>
                  <a:pt x="244417" y="13970"/>
                </a:lnTo>
                <a:lnTo>
                  <a:pt x="244722" y="11430"/>
                </a:lnTo>
                <a:lnTo>
                  <a:pt x="245107" y="8890"/>
                </a:lnTo>
                <a:lnTo>
                  <a:pt x="245136" y="7620"/>
                </a:lnTo>
                <a:close/>
              </a:path>
            </a:pathLst>
          </a:custGeom>
          <a:solidFill>
            <a:srgbClr val="000000"/>
          </a:solidFill>
        </p:spPr>
        <p:txBody>
          <a:bodyPr wrap="square" lIns="0" tIns="0" rIns="0" bIns="0" rtlCol="0"/>
          <a:lstStyle/>
          <a:p>
            <a:endParaRPr/>
          </a:p>
        </p:txBody>
      </p:sp>
      <p:sp>
        <p:nvSpPr>
          <p:cNvPr id="200" name="object 200"/>
          <p:cNvSpPr/>
          <p:nvPr/>
        </p:nvSpPr>
        <p:spPr>
          <a:xfrm>
            <a:off x="6351772" y="6061224"/>
            <a:ext cx="58597" cy="263686"/>
          </a:xfrm>
          <a:custGeom>
            <a:avLst/>
            <a:gdLst/>
            <a:ahLst/>
            <a:cxnLst/>
            <a:rect l="l" t="t" r="r" b="b"/>
            <a:pathLst>
              <a:path w="68579" h="308609">
                <a:moveTo>
                  <a:pt x="22707" y="298630"/>
                </a:moveTo>
                <a:lnTo>
                  <a:pt x="340" y="298630"/>
                </a:lnTo>
                <a:lnTo>
                  <a:pt x="11131" y="308378"/>
                </a:lnTo>
                <a:lnTo>
                  <a:pt x="13483" y="306752"/>
                </a:lnTo>
                <a:lnTo>
                  <a:pt x="22707" y="298630"/>
                </a:lnTo>
                <a:close/>
              </a:path>
              <a:path w="68579" h="308609">
                <a:moveTo>
                  <a:pt x="340" y="298635"/>
                </a:moveTo>
                <a:close/>
              </a:path>
              <a:path w="68579" h="308609">
                <a:moveTo>
                  <a:pt x="53802" y="49950"/>
                </a:moveTo>
                <a:lnTo>
                  <a:pt x="49971" y="95811"/>
                </a:lnTo>
                <a:lnTo>
                  <a:pt x="42228" y="135197"/>
                </a:lnTo>
                <a:lnTo>
                  <a:pt x="31922" y="175209"/>
                </a:lnTo>
                <a:lnTo>
                  <a:pt x="20368" y="213753"/>
                </a:lnTo>
                <a:lnTo>
                  <a:pt x="16097" y="226452"/>
                </a:lnTo>
                <a:lnTo>
                  <a:pt x="9507" y="246262"/>
                </a:lnTo>
                <a:lnTo>
                  <a:pt x="83" y="292231"/>
                </a:lnTo>
                <a:lnTo>
                  <a:pt x="0" y="296435"/>
                </a:lnTo>
                <a:lnTo>
                  <a:pt x="340" y="298635"/>
                </a:lnTo>
                <a:lnTo>
                  <a:pt x="22707" y="298630"/>
                </a:lnTo>
                <a:lnTo>
                  <a:pt x="23726" y="297733"/>
                </a:lnTo>
                <a:lnTo>
                  <a:pt x="14730" y="297733"/>
                </a:lnTo>
                <a:lnTo>
                  <a:pt x="14430" y="295237"/>
                </a:lnTo>
                <a:lnTo>
                  <a:pt x="14112" y="294252"/>
                </a:lnTo>
                <a:lnTo>
                  <a:pt x="9347" y="292929"/>
                </a:lnTo>
                <a:lnTo>
                  <a:pt x="7048" y="292929"/>
                </a:lnTo>
                <a:lnTo>
                  <a:pt x="8056" y="292231"/>
                </a:lnTo>
                <a:lnTo>
                  <a:pt x="9514" y="291048"/>
                </a:lnTo>
                <a:lnTo>
                  <a:pt x="14463" y="286690"/>
                </a:lnTo>
                <a:lnTo>
                  <a:pt x="14821" y="286350"/>
                </a:lnTo>
                <a:lnTo>
                  <a:pt x="14971" y="283504"/>
                </a:lnTo>
                <a:lnTo>
                  <a:pt x="15387" y="279144"/>
                </a:lnTo>
                <a:lnTo>
                  <a:pt x="28672" y="234345"/>
                </a:lnTo>
                <a:lnTo>
                  <a:pt x="29768" y="231004"/>
                </a:lnTo>
                <a:lnTo>
                  <a:pt x="43464" y="187570"/>
                </a:lnTo>
                <a:lnTo>
                  <a:pt x="54618" y="145361"/>
                </a:lnTo>
                <a:lnTo>
                  <a:pt x="62509" y="108056"/>
                </a:lnTo>
                <a:lnTo>
                  <a:pt x="66999" y="73602"/>
                </a:lnTo>
                <a:lnTo>
                  <a:pt x="57026" y="73602"/>
                </a:lnTo>
                <a:lnTo>
                  <a:pt x="53802" y="70376"/>
                </a:lnTo>
                <a:lnTo>
                  <a:pt x="53802" y="49950"/>
                </a:lnTo>
                <a:close/>
              </a:path>
              <a:path w="68579" h="308609">
                <a:moveTo>
                  <a:pt x="41273" y="261456"/>
                </a:moveTo>
                <a:lnTo>
                  <a:pt x="34952" y="267023"/>
                </a:lnTo>
                <a:lnTo>
                  <a:pt x="31871" y="269941"/>
                </a:lnTo>
                <a:lnTo>
                  <a:pt x="17471" y="283841"/>
                </a:lnTo>
                <a:lnTo>
                  <a:pt x="14821" y="286350"/>
                </a:lnTo>
                <a:lnTo>
                  <a:pt x="14574" y="291048"/>
                </a:lnTo>
                <a:lnTo>
                  <a:pt x="14498" y="295446"/>
                </a:lnTo>
                <a:lnTo>
                  <a:pt x="14612" y="296435"/>
                </a:lnTo>
                <a:lnTo>
                  <a:pt x="14730" y="297733"/>
                </a:lnTo>
                <a:lnTo>
                  <a:pt x="23726" y="297733"/>
                </a:lnTo>
                <a:lnTo>
                  <a:pt x="24218" y="297300"/>
                </a:lnTo>
                <a:lnTo>
                  <a:pt x="27299" y="294381"/>
                </a:lnTo>
                <a:lnTo>
                  <a:pt x="41699" y="280481"/>
                </a:lnTo>
                <a:lnTo>
                  <a:pt x="44706" y="277632"/>
                </a:lnTo>
                <a:lnTo>
                  <a:pt x="50796" y="272270"/>
                </a:lnTo>
                <a:lnTo>
                  <a:pt x="50986" y="269275"/>
                </a:lnTo>
                <a:lnTo>
                  <a:pt x="51040" y="267666"/>
                </a:lnTo>
                <a:lnTo>
                  <a:pt x="45826" y="261745"/>
                </a:lnTo>
                <a:lnTo>
                  <a:pt x="41273" y="261456"/>
                </a:lnTo>
                <a:close/>
              </a:path>
              <a:path w="68579" h="308609">
                <a:moveTo>
                  <a:pt x="14498" y="292491"/>
                </a:moveTo>
                <a:lnTo>
                  <a:pt x="7769" y="292491"/>
                </a:lnTo>
                <a:lnTo>
                  <a:pt x="14112" y="294252"/>
                </a:lnTo>
                <a:lnTo>
                  <a:pt x="14430" y="295237"/>
                </a:lnTo>
                <a:lnTo>
                  <a:pt x="14498" y="292491"/>
                </a:lnTo>
                <a:close/>
              </a:path>
              <a:path w="68579" h="308609">
                <a:moveTo>
                  <a:pt x="14821" y="286350"/>
                </a:moveTo>
                <a:lnTo>
                  <a:pt x="14463" y="286690"/>
                </a:lnTo>
                <a:lnTo>
                  <a:pt x="9514" y="291048"/>
                </a:lnTo>
                <a:lnTo>
                  <a:pt x="8056" y="292231"/>
                </a:lnTo>
                <a:lnTo>
                  <a:pt x="7048" y="292929"/>
                </a:lnTo>
                <a:lnTo>
                  <a:pt x="7519" y="292603"/>
                </a:lnTo>
                <a:lnTo>
                  <a:pt x="7769" y="292491"/>
                </a:lnTo>
                <a:lnTo>
                  <a:pt x="14498" y="292491"/>
                </a:lnTo>
                <a:lnTo>
                  <a:pt x="14821" y="286350"/>
                </a:lnTo>
                <a:close/>
              </a:path>
              <a:path w="68579" h="308609">
                <a:moveTo>
                  <a:pt x="7769" y="292491"/>
                </a:moveTo>
                <a:lnTo>
                  <a:pt x="7519" y="292603"/>
                </a:lnTo>
                <a:lnTo>
                  <a:pt x="7048" y="292929"/>
                </a:lnTo>
                <a:lnTo>
                  <a:pt x="9347" y="292929"/>
                </a:lnTo>
                <a:lnTo>
                  <a:pt x="7769" y="292491"/>
                </a:lnTo>
                <a:close/>
              </a:path>
              <a:path w="68579" h="308609">
                <a:moveTo>
                  <a:pt x="53802" y="13584"/>
                </a:moveTo>
                <a:lnTo>
                  <a:pt x="53802" y="24321"/>
                </a:lnTo>
                <a:lnTo>
                  <a:pt x="53967" y="37583"/>
                </a:lnTo>
                <a:lnTo>
                  <a:pt x="53985" y="41517"/>
                </a:lnTo>
                <a:lnTo>
                  <a:pt x="53854" y="48657"/>
                </a:lnTo>
                <a:lnTo>
                  <a:pt x="53802" y="70376"/>
                </a:lnTo>
                <a:lnTo>
                  <a:pt x="57026" y="73602"/>
                </a:lnTo>
                <a:lnTo>
                  <a:pt x="64984" y="73602"/>
                </a:lnTo>
                <a:lnTo>
                  <a:pt x="67177" y="71409"/>
                </a:lnTo>
                <a:lnTo>
                  <a:pt x="67758" y="61461"/>
                </a:lnTo>
                <a:lnTo>
                  <a:pt x="68210" y="50235"/>
                </a:lnTo>
                <a:lnTo>
                  <a:pt x="68210" y="16810"/>
                </a:lnTo>
                <a:lnTo>
                  <a:pt x="57026" y="16810"/>
                </a:lnTo>
                <a:lnTo>
                  <a:pt x="53802" y="13584"/>
                </a:lnTo>
                <a:close/>
              </a:path>
              <a:path w="68579" h="308609">
                <a:moveTo>
                  <a:pt x="67177" y="71409"/>
                </a:moveTo>
                <a:lnTo>
                  <a:pt x="64984" y="73602"/>
                </a:lnTo>
                <a:lnTo>
                  <a:pt x="66999" y="73602"/>
                </a:lnTo>
                <a:lnTo>
                  <a:pt x="67177" y="71409"/>
                </a:lnTo>
                <a:close/>
              </a:path>
              <a:path w="68579" h="308609">
                <a:moveTo>
                  <a:pt x="68210" y="50235"/>
                </a:moveTo>
                <a:lnTo>
                  <a:pt x="67758" y="61461"/>
                </a:lnTo>
                <a:lnTo>
                  <a:pt x="67177" y="71409"/>
                </a:lnTo>
                <a:lnTo>
                  <a:pt x="68210" y="70376"/>
                </a:lnTo>
                <a:lnTo>
                  <a:pt x="68210" y="50235"/>
                </a:lnTo>
                <a:close/>
              </a:path>
              <a:path w="68579" h="308609">
                <a:moveTo>
                  <a:pt x="68210" y="24233"/>
                </a:moveTo>
                <a:lnTo>
                  <a:pt x="68210" y="50235"/>
                </a:lnTo>
                <a:lnTo>
                  <a:pt x="68264" y="48657"/>
                </a:lnTo>
                <a:lnTo>
                  <a:pt x="68395" y="41517"/>
                </a:lnTo>
                <a:lnTo>
                  <a:pt x="68377" y="37583"/>
                </a:lnTo>
                <a:lnTo>
                  <a:pt x="68210" y="24233"/>
                </a:lnTo>
                <a:close/>
              </a:path>
              <a:path w="68579" h="308609">
                <a:moveTo>
                  <a:pt x="53802" y="24321"/>
                </a:moveTo>
                <a:lnTo>
                  <a:pt x="53802" y="49950"/>
                </a:lnTo>
                <a:lnTo>
                  <a:pt x="53854" y="48657"/>
                </a:lnTo>
                <a:lnTo>
                  <a:pt x="53985" y="41517"/>
                </a:lnTo>
                <a:lnTo>
                  <a:pt x="53967" y="37583"/>
                </a:lnTo>
                <a:lnTo>
                  <a:pt x="53802" y="24321"/>
                </a:lnTo>
                <a:close/>
              </a:path>
              <a:path w="68579" h="308609">
                <a:moveTo>
                  <a:pt x="64984" y="2401"/>
                </a:moveTo>
                <a:lnTo>
                  <a:pt x="57026" y="2401"/>
                </a:lnTo>
                <a:lnTo>
                  <a:pt x="53802" y="5626"/>
                </a:lnTo>
                <a:lnTo>
                  <a:pt x="53802" y="13584"/>
                </a:lnTo>
                <a:lnTo>
                  <a:pt x="57026" y="16810"/>
                </a:lnTo>
                <a:lnTo>
                  <a:pt x="64984" y="16810"/>
                </a:lnTo>
                <a:lnTo>
                  <a:pt x="68210" y="13584"/>
                </a:lnTo>
                <a:lnTo>
                  <a:pt x="68210" y="5626"/>
                </a:lnTo>
                <a:lnTo>
                  <a:pt x="64984" y="2401"/>
                </a:lnTo>
                <a:close/>
              </a:path>
              <a:path w="68579" h="308609">
                <a:moveTo>
                  <a:pt x="68210" y="13584"/>
                </a:moveTo>
                <a:lnTo>
                  <a:pt x="64984" y="16810"/>
                </a:lnTo>
                <a:lnTo>
                  <a:pt x="68210" y="16810"/>
                </a:lnTo>
                <a:lnTo>
                  <a:pt x="68210" y="13584"/>
                </a:lnTo>
                <a:close/>
              </a:path>
              <a:path w="68579" h="308609">
                <a:moveTo>
                  <a:pt x="68210" y="0"/>
                </a:moveTo>
                <a:lnTo>
                  <a:pt x="53802" y="0"/>
                </a:lnTo>
                <a:lnTo>
                  <a:pt x="53802" y="5626"/>
                </a:lnTo>
                <a:lnTo>
                  <a:pt x="57026" y="2401"/>
                </a:lnTo>
                <a:lnTo>
                  <a:pt x="68210" y="2401"/>
                </a:lnTo>
                <a:lnTo>
                  <a:pt x="68210" y="0"/>
                </a:lnTo>
                <a:close/>
              </a:path>
              <a:path w="68579" h="308609">
                <a:moveTo>
                  <a:pt x="68210" y="2401"/>
                </a:moveTo>
                <a:lnTo>
                  <a:pt x="64984" y="2401"/>
                </a:lnTo>
                <a:lnTo>
                  <a:pt x="68210" y="5626"/>
                </a:lnTo>
                <a:lnTo>
                  <a:pt x="68210" y="2401"/>
                </a:lnTo>
                <a:close/>
              </a:path>
            </a:pathLst>
          </a:custGeom>
          <a:solidFill>
            <a:srgbClr val="000000"/>
          </a:solidFill>
        </p:spPr>
        <p:txBody>
          <a:bodyPr wrap="square" lIns="0" tIns="0" rIns="0" bIns="0" rtlCol="0"/>
          <a:lstStyle/>
          <a:p>
            <a:endParaRPr/>
          </a:p>
        </p:txBody>
      </p:sp>
      <p:sp>
        <p:nvSpPr>
          <p:cNvPr id="201" name="object 201"/>
          <p:cNvSpPr/>
          <p:nvPr/>
        </p:nvSpPr>
        <p:spPr>
          <a:xfrm>
            <a:off x="6460987" y="6073177"/>
            <a:ext cx="131300" cy="268026"/>
          </a:xfrm>
          <a:custGeom>
            <a:avLst/>
            <a:gdLst/>
            <a:ahLst/>
            <a:cxnLst/>
            <a:rect l="l" t="t" r="r" b="b"/>
            <a:pathLst>
              <a:path w="153670" h="313690">
                <a:moveTo>
                  <a:pt x="145588" y="0"/>
                </a:moveTo>
                <a:lnTo>
                  <a:pt x="121392" y="25027"/>
                </a:lnTo>
                <a:lnTo>
                  <a:pt x="120897" y="26096"/>
                </a:lnTo>
                <a:lnTo>
                  <a:pt x="120321" y="27275"/>
                </a:lnTo>
                <a:lnTo>
                  <a:pt x="117706" y="32873"/>
                </a:lnTo>
                <a:lnTo>
                  <a:pt x="108751" y="52631"/>
                </a:lnTo>
                <a:lnTo>
                  <a:pt x="107442" y="55444"/>
                </a:lnTo>
                <a:lnTo>
                  <a:pt x="85179" y="96874"/>
                </a:lnTo>
                <a:lnTo>
                  <a:pt x="76827" y="112095"/>
                </a:lnTo>
                <a:lnTo>
                  <a:pt x="36639" y="184745"/>
                </a:lnTo>
                <a:lnTo>
                  <a:pt x="28617" y="198935"/>
                </a:lnTo>
                <a:lnTo>
                  <a:pt x="24569" y="206219"/>
                </a:lnTo>
                <a:lnTo>
                  <a:pt x="6173" y="246455"/>
                </a:lnTo>
                <a:lnTo>
                  <a:pt x="0" y="283362"/>
                </a:lnTo>
                <a:lnTo>
                  <a:pt x="680" y="290005"/>
                </a:lnTo>
                <a:lnTo>
                  <a:pt x="1281" y="299606"/>
                </a:lnTo>
                <a:lnTo>
                  <a:pt x="1916" y="302735"/>
                </a:lnTo>
                <a:lnTo>
                  <a:pt x="8061" y="309405"/>
                </a:lnTo>
                <a:lnTo>
                  <a:pt x="11434" y="310487"/>
                </a:lnTo>
                <a:lnTo>
                  <a:pt x="20471" y="311803"/>
                </a:lnTo>
                <a:lnTo>
                  <a:pt x="26548" y="312907"/>
                </a:lnTo>
                <a:lnTo>
                  <a:pt x="63909" y="302517"/>
                </a:lnTo>
                <a:lnTo>
                  <a:pt x="67983" y="298810"/>
                </a:lnTo>
                <a:lnTo>
                  <a:pt x="31291" y="298810"/>
                </a:lnTo>
                <a:lnTo>
                  <a:pt x="28017" y="298529"/>
                </a:lnTo>
                <a:lnTo>
                  <a:pt x="22798" y="297581"/>
                </a:lnTo>
                <a:lnTo>
                  <a:pt x="16789" y="296711"/>
                </a:lnTo>
                <a:lnTo>
                  <a:pt x="15990" y="296455"/>
                </a:lnTo>
                <a:lnTo>
                  <a:pt x="15721" y="296455"/>
                </a:lnTo>
                <a:lnTo>
                  <a:pt x="15437" y="295055"/>
                </a:lnTo>
                <a:lnTo>
                  <a:pt x="15053" y="288924"/>
                </a:lnTo>
                <a:lnTo>
                  <a:pt x="14483" y="283362"/>
                </a:lnTo>
                <a:lnTo>
                  <a:pt x="14436" y="276967"/>
                </a:lnTo>
                <a:lnTo>
                  <a:pt x="15172" y="270430"/>
                </a:lnTo>
                <a:lnTo>
                  <a:pt x="10885" y="270430"/>
                </a:lnTo>
                <a:lnTo>
                  <a:pt x="4524" y="265649"/>
                </a:lnTo>
                <a:lnTo>
                  <a:pt x="3882" y="261133"/>
                </a:lnTo>
                <a:lnTo>
                  <a:pt x="8550" y="254916"/>
                </a:lnTo>
                <a:lnTo>
                  <a:pt x="10376" y="252238"/>
                </a:lnTo>
                <a:lnTo>
                  <a:pt x="31778" y="223842"/>
                </a:lnTo>
                <a:lnTo>
                  <a:pt x="35367" y="216605"/>
                </a:lnTo>
                <a:lnTo>
                  <a:pt x="37267" y="213034"/>
                </a:lnTo>
                <a:lnTo>
                  <a:pt x="42338" y="203933"/>
                </a:lnTo>
                <a:lnTo>
                  <a:pt x="50373" y="189707"/>
                </a:lnTo>
                <a:lnTo>
                  <a:pt x="89450" y="119043"/>
                </a:lnTo>
                <a:lnTo>
                  <a:pt x="99117" y="101440"/>
                </a:lnTo>
                <a:lnTo>
                  <a:pt x="108052" y="85348"/>
                </a:lnTo>
                <a:lnTo>
                  <a:pt x="112398" y="77437"/>
                </a:lnTo>
                <a:lnTo>
                  <a:pt x="130738" y="39020"/>
                </a:lnTo>
                <a:lnTo>
                  <a:pt x="133266" y="33601"/>
                </a:lnTo>
                <a:lnTo>
                  <a:pt x="133924" y="32257"/>
                </a:lnTo>
                <a:lnTo>
                  <a:pt x="135768" y="28185"/>
                </a:lnTo>
                <a:lnTo>
                  <a:pt x="137161" y="25027"/>
                </a:lnTo>
                <a:lnTo>
                  <a:pt x="138199" y="22710"/>
                </a:lnTo>
                <a:lnTo>
                  <a:pt x="138324" y="14817"/>
                </a:lnTo>
                <a:lnTo>
                  <a:pt x="138601" y="11613"/>
                </a:lnTo>
                <a:lnTo>
                  <a:pt x="138656" y="10479"/>
                </a:lnTo>
                <a:lnTo>
                  <a:pt x="153064" y="10479"/>
                </a:lnTo>
                <a:lnTo>
                  <a:pt x="153064" y="7933"/>
                </a:lnTo>
                <a:lnTo>
                  <a:pt x="152689" y="5932"/>
                </a:lnTo>
                <a:lnTo>
                  <a:pt x="148784" y="751"/>
                </a:lnTo>
                <a:lnTo>
                  <a:pt x="145588" y="0"/>
                </a:lnTo>
                <a:close/>
              </a:path>
              <a:path w="153670" h="313690">
                <a:moveTo>
                  <a:pt x="88664" y="232661"/>
                </a:moveTo>
                <a:lnTo>
                  <a:pt x="88163" y="236779"/>
                </a:lnTo>
                <a:lnTo>
                  <a:pt x="88073" y="238906"/>
                </a:lnTo>
                <a:lnTo>
                  <a:pt x="87947" y="243988"/>
                </a:lnTo>
                <a:lnTo>
                  <a:pt x="87852" y="245250"/>
                </a:lnTo>
                <a:lnTo>
                  <a:pt x="66135" y="280437"/>
                </a:lnTo>
                <a:lnTo>
                  <a:pt x="31291" y="298810"/>
                </a:lnTo>
                <a:lnTo>
                  <a:pt x="67983" y="298810"/>
                </a:lnTo>
                <a:lnTo>
                  <a:pt x="93078" y="269440"/>
                </a:lnTo>
                <a:lnTo>
                  <a:pt x="102505" y="238217"/>
                </a:lnTo>
                <a:lnTo>
                  <a:pt x="103158" y="232953"/>
                </a:lnTo>
                <a:lnTo>
                  <a:pt x="89189" y="232953"/>
                </a:lnTo>
                <a:lnTo>
                  <a:pt x="88664" y="232661"/>
                </a:lnTo>
                <a:close/>
              </a:path>
              <a:path w="153670" h="313690">
                <a:moveTo>
                  <a:pt x="15702" y="296362"/>
                </a:moveTo>
                <a:lnTo>
                  <a:pt x="15990" y="296455"/>
                </a:lnTo>
                <a:lnTo>
                  <a:pt x="15702" y="296362"/>
                </a:lnTo>
                <a:close/>
              </a:path>
              <a:path w="153670" h="313690">
                <a:moveTo>
                  <a:pt x="15696" y="296332"/>
                </a:moveTo>
                <a:close/>
              </a:path>
              <a:path w="153670" h="313690">
                <a:moveTo>
                  <a:pt x="31778" y="223842"/>
                </a:moveTo>
                <a:lnTo>
                  <a:pt x="10376" y="252238"/>
                </a:lnTo>
                <a:lnTo>
                  <a:pt x="8513" y="254971"/>
                </a:lnTo>
                <a:lnTo>
                  <a:pt x="3882" y="261133"/>
                </a:lnTo>
                <a:lnTo>
                  <a:pt x="4524" y="265649"/>
                </a:lnTo>
                <a:lnTo>
                  <a:pt x="10885" y="270430"/>
                </a:lnTo>
                <a:lnTo>
                  <a:pt x="15242" y="269811"/>
                </a:lnTo>
                <a:lnTo>
                  <a:pt x="15694" y="265790"/>
                </a:lnTo>
                <a:lnTo>
                  <a:pt x="17345" y="258536"/>
                </a:lnTo>
                <a:lnTo>
                  <a:pt x="19849" y="250994"/>
                </a:lnTo>
                <a:lnTo>
                  <a:pt x="21931" y="245250"/>
                </a:lnTo>
                <a:lnTo>
                  <a:pt x="24605" y="238906"/>
                </a:lnTo>
                <a:lnTo>
                  <a:pt x="28748" y="230046"/>
                </a:lnTo>
                <a:lnTo>
                  <a:pt x="31778" y="223842"/>
                </a:lnTo>
                <a:close/>
              </a:path>
              <a:path w="153670" h="313690">
                <a:moveTo>
                  <a:pt x="15242" y="269811"/>
                </a:moveTo>
                <a:lnTo>
                  <a:pt x="10885" y="270430"/>
                </a:lnTo>
                <a:lnTo>
                  <a:pt x="15172" y="270430"/>
                </a:lnTo>
                <a:lnTo>
                  <a:pt x="15242" y="269811"/>
                </a:lnTo>
                <a:close/>
              </a:path>
              <a:path w="153670" h="313690">
                <a:moveTo>
                  <a:pt x="54953" y="215609"/>
                </a:moveTo>
                <a:lnTo>
                  <a:pt x="24605" y="238906"/>
                </a:lnTo>
                <a:lnTo>
                  <a:pt x="15242" y="269811"/>
                </a:lnTo>
                <a:lnTo>
                  <a:pt x="15401" y="269789"/>
                </a:lnTo>
                <a:lnTo>
                  <a:pt x="20383" y="263144"/>
                </a:lnTo>
                <a:lnTo>
                  <a:pt x="22227" y="260439"/>
                </a:lnTo>
                <a:lnTo>
                  <a:pt x="34685" y="241610"/>
                </a:lnTo>
                <a:lnTo>
                  <a:pt x="38316" y="236779"/>
                </a:lnTo>
                <a:lnTo>
                  <a:pt x="55322" y="230046"/>
                </a:lnTo>
                <a:lnTo>
                  <a:pt x="103387" y="230046"/>
                </a:lnTo>
                <a:lnTo>
                  <a:pt x="103385" y="228853"/>
                </a:lnTo>
                <a:lnTo>
                  <a:pt x="77725" y="216046"/>
                </a:lnTo>
                <a:lnTo>
                  <a:pt x="63718" y="216046"/>
                </a:lnTo>
                <a:lnTo>
                  <a:pt x="58088" y="215740"/>
                </a:lnTo>
                <a:lnTo>
                  <a:pt x="54953" y="215609"/>
                </a:lnTo>
                <a:close/>
              </a:path>
              <a:path w="153670" h="313690">
                <a:moveTo>
                  <a:pt x="88662" y="232000"/>
                </a:moveTo>
                <a:lnTo>
                  <a:pt x="88769" y="232720"/>
                </a:lnTo>
                <a:lnTo>
                  <a:pt x="89189" y="232953"/>
                </a:lnTo>
                <a:lnTo>
                  <a:pt x="88662" y="232000"/>
                </a:lnTo>
                <a:close/>
              </a:path>
              <a:path w="153670" h="313690">
                <a:moveTo>
                  <a:pt x="103277" y="232000"/>
                </a:moveTo>
                <a:lnTo>
                  <a:pt x="88662" y="232000"/>
                </a:lnTo>
                <a:lnTo>
                  <a:pt x="89189" y="232953"/>
                </a:lnTo>
                <a:lnTo>
                  <a:pt x="103158" y="232953"/>
                </a:lnTo>
                <a:lnTo>
                  <a:pt x="103277" y="232000"/>
                </a:lnTo>
                <a:close/>
              </a:path>
              <a:path w="153670" h="313690">
                <a:moveTo>
                  <a:pt x="103387" y="230291"/>
                </a:moveTo>
                <a:lnTo>
                  <a:pt x="75006" y="230291"/>
                </a:lnTo>
                <a:lnTo>
                  <a:pt x="82891" y="230875"/>
                </a:lnTo>
                <a:lnTo>
                  <a:pt x="84850" y="231183"/>
                </a:lnTo>
                <a:lnTo>
                  <a:pt x="88293" y="232455"/>
                </a:lnTo>
                <a:lnTo>
                  <a:pt x="88664" y="232661"/>
                </a:lnTo>
                <a:lnTo>
                  <a:pt x="88662" y="232000"/>
                </a:lnTo>
                <a:lnTo>
                  <a:pt x="103277" y="232000"/>
                </a:lnTo>
                <a:lnTo>
                  <a:pt x="103387" y="230291"/>
                </a:lnTo>
                <a:close/>
              </a:path>
              <a:path w="153670" h="313690">
                <a:moveTo>
                  <a:pt x="103387" y="230046"/>
                </a:moveTo>
                <a:lnTo>
                  <a:pt x="55322" y="230046"/>
                </a:lnTo>
                <a:lnTo>
                  <a:pt x="58656" y="230192"/>
                </a:lnTo>
                <a:lnTo>
                  <a:pt x="63336" y="230454"/>
                </a:lnTo>
                <a:lnTo>
                  <a:pt x="67644" y="230423"/>
                </a:lnTo>
                <a:lnTo>
                  <a:pt x="73297" y="230291"/>
                </a:lnTo>
                <a:lnTo>
                  <a:pt x="103387" y="230291"/>
                </a:lnTo>
                <a:lnTo>
                  <a:pt x="103387" y="230046"/>
                </a:lnTo>
                <a:close/>
              </a:path>
              <a:path w="153670" h="313690">
                <a:moveTo>
                  <a:pt x="75438" y="215876"/>
                </a:moveTo>
                <a:lnTo>
                  <a:pt x="73434" y="215876"/>
                </a:lnTo>
                <a:lnTo>
                  <a:pt x="64761" y="216046"/>
                </a:lnTo>
                <a:lnTo>
                  <a:pt x="77725" y="216046"/>
                </a:lnTo>
                <a:lnTo>
                  <a:pt x="75438" y="215876"/>
                </a:lnTo>
                <a:close/>
              </a:path>
              <a:path w="153670" h="313690">
                <a:moveTo>
                  <a:pt x="152794" y="14696"/>
                </a:moveTo>
                <a:lnTo>
                  <a:pt x="138199" y="22710"/>
                </a:lnTo>
                <a:lnTo>
                  <a:pt x="138199" y="57321"/>
                </a:lnTo>
                <a:lnTo>
                  <a:pt x="141424" y="60546"/>
                </a:lnTo>
                <a:lnTo>
                  <a:pt x="149382" y="60546"/>
                </a:lnTo>
                <a:lnTo>
                  <a:pt x="152608" y="57321"/>
                </a:lnTo>
                <a:lnTo>
                  <a:pt x="152719" y="15658"/>
                </a:lnTo>
                <a:lnTo>
                  <a:pt x="152794" y="14696"/>
                </a:lnTo>
                <a:close/>
              </a:path>
              <a:path w="153670" h="313690">
                <a:moveTo>
                  <a:pt x="138656" y="10852"/>
                </a:moveTo>
                <a:lnTo>
                  <a:pt x="138324" y="14817"/>
                </a:lnTo>
                <a:lnTo>
                  <a:pt x="138199" y="22710"/>
                </a:lnTo>
                <a:lnTo>
                  <a:pt x="140229" y="18419"/>
                </a:lnTo>
                <a:lnTo>
                  <a:pt x="141317" y="16608"/>
                </a:lnTo>
                <a:lnTo>
                  <a:pt x="142721" y="15174"/>
                </a:lnTo>
                <a:lnTo>
                  <a:pt x="143419" y="14817"/>
                </a:lnTo>
                <a:lnTo>
                  <a:pt x="142628" y="14817"/>
                </a:lnTo>
                <a:lnTo>
                  <a:pt x="141065" y="14449"/>
                </a:lnTo>
                <a:lnTo>
                  <a:pt x="138756" y="11385"/>
                </a:lnTo>
                <a:lnTo>
                  <a:pt x="138656" y="10852"/>
                </a:lnTo>
                <a:close/>
              </a:path>
              <a:path w="153670" h="313690">
                <a:moveTo>
                  <a:pt x="153064" y="10479"/>
                </a:moveTo>
                <a:lnTo>
                  <a:pt x="138656" y="10479"/>
                </a:lnTo>
                <a:lnTo>
                  <a:pt x="138756" y="11385"/>
                </a:lnTo>
                <a:lnTo>
                  <a:pt x="141065" y="14449"/>
                </a:lnTo>
                <a:lnTo>
                  <a:pt x="142628" y="14817"/>
                </a:lnTo>
                <a:lnTo>
                  <a:pt x="143737" y="14696"/>
                </a:lnTo>
                <a:lnTo>
                  <a:pt x="152794" y="14696"/>
                </a:lnTo>
                <a:lnTo>
                  <a:pt x="153064" y="11613"/>
                </a:lnTo>
                <a:lnTo>
                  <a:pt x="153064" y="10479"/>
                </a:lnTo>
                <a:close/>
              </a:path>
              <a:path w="153670" h="313690">
                <a:moveTo>
                  <a:pt x="143633" y="14707"/>
                </a:moveTo>
                <a:lnTo>
                  <a:pt x="142628" y="14817"/>
                </a:lnTo>
                <a:lnTo>
                  <a:pt x="143419" y="14817"/>
                </a:lnTo>
                <a:lnTo>
                  <a:pt x="143633" y="14707"/>
                </a:lnTo>
                <a:close/>
              </a:path>
            </a:pathLst>
          </a:custGeom>
          <a:solidFill>
            <a:srgbClr val="000000"/>
          </a:solidFill>
        </p:spPr>
        <p:txBody>
          <a:bodyPr wrap="square" lIns="0" tIns="0" rIns="0" bIns="0" rtlCol="0"/>
          <a:lstStyle/>
          <a:p>
            <a:endParaRPr/>
          </a:p>
        </p:txBody>
      </p:sp>
      <p:pic>
        <p:nvPicPr>
          <p:cNvPr id="202" name="object 202"/>
          <p:cNvPicPr/>
          <p:nvPr/>
        </p:nvPicPr>
        <p:blipFill>
          <a:blip r:embed="rId140" cstate="print"/>
          <a:stretch>
            <a:fillRect/>
          </a:stretch>
        </p:blipFill>
        <p:spPr>
          <a:xfrm>
            <a:off x="6643142" y="6019358"/>
            <a:ext cx="1651211" cy="522523"/>
          </a:xfrm>
          <a:prstGeom prst="rect">
            <a:avLst/>
          </a:prstGeom>
        </p:spPr>
      </p:pic>
    </p:spTree>
    <p:extLst>
      <p:ext uri="{BB962C8B-B14F-4D97-AF65-F5344CB8AC3E}">
        <p14:creationId xmlns:p14="http://schemas.microsoft.com/office/powerpoint/2010/main" val="3699415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06396" y="4404955"/>
            <a:ext cx="123260" cy="206174"/>
          </a:xfrm>
          <a:prstGeom prst="rect">
            <a:avLst/>
          </a:prstGeom>
        </p:spPr>
      </p:pic>
      <p:sp>
        <p:nvSpPr>
          <p:cNvPr id="3" name="object 3"/>
          <p:cNvSpPr/>
          <p:nvPr/>
        </p:nvSpPr>
        <p:spPr>
          <a:xfrm>
            <a:off x="417188" y="4786879"/>
            <a:ext cx="123162" cy="224621"/>
          </a:xfrm>
          <a:custGeom>
            <a:avLst/>
            <a:gdLst/>
            <a:ahLst/>
            <a:cxnLst/>
            <a:rect l="l" t="t" r="r" b="b"/>
            <a:pathLst>
              <a:path w="144145" h="262889">
                <a:moveTo>
                  <a:pt x="21714" y="226921"/>
                </a:moveTo>
                <a:lnTo>
                  <a:pt x="21416" y="228600"/>
                </a:lnTo>
                <a:lnTo>
                  <a:pt x="21106" y="229869"/>
                </a:lnTo>
                <a:lnTo>
                  <a:pt x="19862" y="233679"/>
                </a:lnTo>
                <a:lnTo>
                  <a:pt x="19244" y="234950"/>
                </a:lnTo>
                <a:lnTo>
                  <a:pt x="17041" y="240029"/>
                </a:lnTo>
                <a:lnTo>
                  <a:pt x="15888" y="242569"/>
                </a:lnTo>
                <a:lnTo>
                  <a:pt x="10412" y="246279"/>
                </a:lnTo>
                <a:lnTo>
                  <a:pt x="9732" y="250189"/>
                </a:lnTo>
                <a:lnTo>
                  <a:pt x="9495" y="252729"/>
                </a:lnTo>
                <a:lnTo>
                  <a:pt x="13835" y="260350"/>
                </a:lnTo>
                <a:lnTo>
                  <a:pt x="16311" y="261619"/>
                </a:lnTo>
                <a:lnTo>
                  <a:pt x="24130" y="262889"/>
                </a:lnTo>
                <a:lnTo>
                  <a:pt x="57171" y="262889"/>
                </a:lnTo>
                <a:lnTo>
                  <a:pt x="62401" y="261619"/>
                </a:lnTo>
                <a:lnTo>
                  <a:pt x="73016" y="260350"/>
                </a:lnTo>
                <a:lnTo>
                  <a:pt x="78522" y="259079"/>
                </a:lnTo>
                <a:lnTo>
                  <a:pt x="88766" y="256539"/>
                </a:lnTo>
                <a:lnTo>
                  <a:pt x="93954" y="254000"/>
                </a:lnTo>
                <a:lnTo>
                  <a:pt x="103385" y="250189"/>
                </a:lnTo>
                <a:lnTo>
                  <a:pt x="24584" y="250189"/>
                </a:lnTo>
                <a:lnTo>
                  <a:pt x="24000" y="248919"/>
                </a:lnTo>
                <a:lnTo>
                  <a:pt x="24707" y="248919"/>
                </a:lnTo>
                <a:lnTo>
                  <a:pt x="24831" y="247650"/>
                </a:lnTo>
                <a:lnTo>
                  <a:pt x="26433" y="238759"/>
                </a:lnTo>
                <a:lnTo>
                  <a:pt x="26705" y="236219"/>
                </a:lnTo>
                <a:lnTo>
                  <a:pt x="27211" y="229869"/>
                </a:lnTo>
                <a:lnTo>
                  <a:pt x="24264" y="227329"/>
                </a:lnTo>
                <a:lnTo>
                  <a:pt x="21714" y="226921"/>
                </a:lnTo>
                <a:close/>
              </a:path>
              <a:path w="144145" h="262889">
                <a:moveTo>
                  <a:pt x="24707" y="248919"/>
                </a:moveTo>
                <a:lnTo>
                  <a:pt x="24000" y="248919"/>
                </a:lnTo>
                <a:lnTo>
                  <a:pt x="24584" y="250189"/>
                </a:lnTo>
                <a:lnTo>
                  <a:pt x="24707" y="248919"/>
                </a:lnTo>
                <a:close/>
              </a:path>
              <a:path w="144145" h="262889">
                <a:moveTo>
                  <a:pt x="140816" y="15239"/>
                </a:moveTo>
                <a:lnTo>
                  <a:pt x="124824" y="15239"/>
                </a:lnTo>
                <a:lnTo>
                  <a:pt x="125798" y="16509"/>
                </a:lnTo>
                <a:lnTo>
                  <a:pt x="127698" y="21589"/>
                </a:lnTo>
                <a:lnTo>
                  <a:pt x="128193" y="24129"/>
                </a:lnTo>
                <a:lnTo>
                  <a:pt x="129443" y="41909"/>
                </a:lnTo>
                <a:lnTo>
                  <a:pt x="129363" y="50800"/>
                </a:lnTo>
                <a:lnTo>
                  <a:pt x="128269" y="63500"/>
                </a:lnTo>
                <a:lnTo>
                  <a:pt x="126860" y="72389"/>
                </a:lnTo>
                <a:lnTo>
                  <a:pt x="124382" y="82550"/>
                </a:lnTo>
                <a:lnTo>
                  <a:pt x="123815" y="83819"/>
                </a:lnTo>
                <a:lnTo>
                  <a:pt x="122064" y="90169"/>
                </a:lnTo>
                <a:lnTo>
                  <a:pt x="120815" y="92709"/>
                </a:lnTo>
                <a:lnTo>
                  <a:pt x="115565" y="107950"/>
                </a:lnTo>
                <a:lnTo>
                  <a:pt x="109559" y="121919"/>
                </a:lnTo>
                <a:lnTo>
                  <a:pt x="108826" y="124459"/>
                </a:lnTo>
                <a:lnTo>
                  <a:pt x="105595" y="132079"/>
                </a:lnTo>
                <a:lnTo>
                  <a:pt x="100631" y="146050"/>
                </a:lnTo>
                <a:lnTo>
                  <a:pt x="99350" y="149859"/>
                </a:lnTo>
                <a:lnTo>
                  <a:pt x="99682" y="149859"/>
                </a:lnTo>
                <a:lnTo>
                  <a:pt x="96188" y="160019"/>
                </a:lnTo>
                <a:lnTo>
                  <a:pt x="94709" y="163829"/>
                </a:lnTo>
                <a:lnTo>
                  <a:pt x="92566" y="170179"/>
                </a:lnTo>
                <a:lnTo>
                  <a:pt x="91880" y="171450"/>
                </a:lnTo>
                <a:lnTo>
                  <a:pt x="91366" y="173989"/>
                </a:lnTo>
                <a:lnTo>
                  <a:pt x="90108" y="177800"/>
                </a:lnTo>
                <a:lnTo>
                  <a:pt x="89686" y="180339"/>
                </a:lnTo>
                <a:lnTo>
                  <a:pt x="88437" y="189229"/>
                </a:lnTo>
                <a:lnTo>
                  <a:pt x="88220" y="190500"/>
                </a:lnTo>
                <a:lnTo>
                  <a:pt x="88101" y="191769"/>
                </a:lnTo>
                <a:lnTo>
                  <a:pt x="88056" y="194309"/>
                </a:lnTo>
                <a:lnTo>
                  <a:pt x="87892" y="198119"/>
                </a:lnTo>
                <a:lnTo>
                  <a:pt x="87785" y="201929"/>
                </a:lnTo>
                <a:lnTo>
                  <a:pt x="88233" y="204469"/>
                </a:lnTo>
                <a:lnTo>
                  <a:pt x="91800" y="210819"/>
                </a:lnTo>
                <a:lnTo>
                  <a:pt x="94114" y="212089"/>
                </a:lnTo>
                <a:lnTo>
                  <a:pt x="101623" y="217169"/>
                </a:lnTo>
                <a:lnTo>
                  <a:pt x="102420" y="217169"/>
                </a:lnTo>
                <a:lnTo>
                  <a:pt x="103953" y="218439"/>
                </a:lnTo>
                <a:lnTo>
                  <a:pt x="109167" y="220979"/>
                </a:lnTo>
                <a:lnTo>
                  <a:pt x="110122" y="222250"/>
                </a:lnTo>
                <a:lnTo>
                  <a:pt x="110872" y="223519"/>
                </a:lnTo>
                <a:lnTo>
                  <a:pt x="111083" y="223519"/>
                </a:lnTo>
                <a:lnTo>
                  <a:pt x="111581" y="226059"/>
                </a:lnTo>
                <a:lnTo>
                  <a:pt x="111448" y="229869"/>
                </a:lnTo>
                <a:lnTo>
                  <a:pt x="111117" y="229869"/>
                </a:lnTo>
                <a:lnTo>
                  <a:pt x="110274" y="231139"/>
                </a:lnTo>
                <a:lnTo>
                  <a:pt x="105363" y="232409"/>
                </a:lnTo>
                <a:lnTo>
                  <a:pt x="101052" y="234950"/>
                </a:lnTo>
                <a:lnTo>
                  <a:pt x="97268" y="237489"/>
                </a:lnTo>
                <a:lnTo>
                  <a:pt x="88844" y="241300"/>
                </a:lnTo>
                <a:lnTo>
                  <a:pt x="75031" y="245109"/>
                </a:lnTo>
                <a:lnTo>
                  <a:pt x="70079" y="246379"/>
                </a:lnTo>
                <a:lnTo>
                  <a:pt x="60571" y="247650"/>
                </a:lnTo>
                <a:lnTo>
                  <a:pt x="55875" y="248919"/>
                </a:lnTo>
                <a:lnTo>
                  <a:pt x="24707" y="248919"/>
                </a:lnTo>
                <a:lnTo>
                  <a:pt x="24584" y="250189"/>
                </a:lnTo>
                <a:lnTo>
                  <a:pt x="103385" y="250189"/>
                </a:lnTo>
                <a:lnTo>
                  <a:pt x="107674" y="247650"/>
                </a:lnTo>
                <a:lnTo>
                  <a:pt x="112135" y="245109"/>
                </a:lnTo>
                <a:lnTo>
                  <a:pt x="119250" y="242569"/>
                </a:lnTo>
                <a:lnTo>
                  <a:pt x="121464" y="241300"/>
                </a:lnTo>
                <a:lnTo>
                  <a:pt x="126055" y="233679"/>
                </a:lnTo>
                <a:lnTo>
                  <a:pt x="126256" y="228600"/>
                </a:lnTo>
                <a:lnTo>
                  <a:pt x="126243" y="226921"/>
                </a:lnTo>
                <a:lnTo>
                  <a:pt x="124937" y="218439"/>
                </a:lnTo>
                <a:lnTo>
                  <a:pt x="124034" y="215900"/>
                </a:lnTo>
                <a:lnTo>
                  <a:pt x="121717" y="213359"/>
                </a:lnTo>
                <a:lnTo>
                  <a:pt x="121246" y="213359"/>
                </a:lnTo>
                <a:lnTo>
                  <a:pt x="119114" y="210819"/>
                </a:lnTo>
                <a:lnTo>
                  <a:pt x="117893" y="209550"/>
                </a:lnTo>
                <a:lnTo>
                  <a:pt x="112057" y="205739"/>
                </a:lnTo>
                <a:lnTo>
                  <a:pt x="110168" y="204469"/>
                </a:lnTo>
                <a:lnTo>
                  <a:pt x="108996" y="204469"/>
                </a:lnTo>
                <a:lnTo>
                  <a:pt x="103537" y="201929"/>
                </a:lnTo>
                <a:lnTo>
                  <a:pt x="102419" y="200659"/>
                </a:lnTo>
                <a:lnTo>
                  <a:pt x="104205" y="181609"/>
                </a:lnTo>
                <a:lnTo>
                  <a:pt x="105142" y="177800"/>
                </a:lnTo>
                <a:lnTo>
                  <a:pt x="105533" y="176529"/>
                </a:lnTo>
                <a:lnTo>
                  <a:pt x="106412" y="173989"/>
                </a:lnTo>
                <a:lnTo>
                  <a:pt x="108240" y="168909"/>
                </a:lnTo>
                <a:lnTo>
                  <a:pt x="109862" y="165100"/>
                </a:lnTo>
                <a:lnTo>
                  <a:pt x="113410" y="153669"/>
                </a:lnTo>
                <a:lnTo>
                  <a:pt x="114268" y="151129"/>
                </a:lnTo>
                <a:lnTo>
                  <a:pt x="119101" y="137159"/>
                </a:lnTo>
                <a:lnTo>
                  <a:pt x="122239" y="129539"/>
                </a:lnTo>
                <a:lnTo>
                  <a:pt x="127857" y="115569"/>
                </a:lnTo>
                <a:lnTo>
                  <a:pt x="129020" y="113029"/>
                </a:lnTo>
                <a:lnTo>
                  <a:pt x="134425" y="97789"/>
                </a:lnTo>
                <a:lnTo>
                  <a:pt x="135746" y="93979"/>
                </a:lnTo>
                <a:lnTo>
                  <a:pt x="137660" y="87629"/>
                </a:lnTo>
                <a:lnTo>
                  <a:pt x="138299" y="85089"/>
                </a:lnTo>
                <a:lnTo>
                  <a:pt x="138844" y="83819"/>
                </a:lnTo>
                <a:lnTo>
                  <a:pt x="143865" y="41909"/>
                </a:lnTo>
                <a:lnTo>
                  <a:pt x="142452" y="21589"/>
                </a:lnTo>
                <a:lnTo>
                  <a:pt x="141804" y="17779"/>
                </a:lnTo>
                <a:lnTo>
                  <a:pt x="140816" y="15239"/>
                </a:lnTo>
                <a:close/>
              </a:path>
              <a:path w="144145" h="262889">
                <a:moveTo>
                  <a:pt x="126553" y="0"/>
                </a:moveTo>
                <a:lnTo>
                  <a:pt x="122812" y="0"/>
                </a:lnTo>
                <a:lnTo>
                  <a:pt x="110732" y="2539"/>
                </a:lnTo>
                <a:lnTo>
                  <a:pt x="76023" y="26669"/>
                </a:lnTo>
                <a:lnTo>
                  <a:pt x="71882" y="30479"/>
                </a:lnTo>
                <a:lnTo>
                  <a:pt x="67624" y="36829"/>
                </a:lnTo>
                <a:lnTo>
                  <a:pt x="63102" y="43179"/>
                </a:lnTo>
                <a:lnTo>
                  <a:pt x="59180" y="48259"/>
                </a:lnTo>
                <a:lnTo>
                  <a:pt x="55152" y="55879"/>
                </a:lnTo>
                <a:lnTo>
                  <a:pt x="50743" y="63500"/>
                </a:lnTo>
                <a:lnTo>
                  <a:pt x="45679" y="72389"/>
                </a:lnTo>
                <a:lnTo>
                  <a:pt x="41294" y="80009"/>
                </a:lnTo>
                <a:lnTo>
                  <a:pt x="37226" y="88900"/>
                </a:lnTo>
                <a:lnTo>
                  <a:pt x="33478" y="96519"/>
                </a:lnTo>
                <a:lnTo>
                  <a:pt x="30053" y="104139"/>
                </a:lnTo>
                <a:lnTo>
                  <a:pt x="27646" y="110489"/>
                </a:lnTo>
                <a:lnTo>
                  <a:pt x="25274" y="116839"/>
                </a:lnTo>
                <a:lnTo>
                  <a:pt x="22688" y="123189"/>
                </a:lnTo>
                <a:lnTo>
                  <a:pt x="14535" y="147319"/>
                </a:lnTo>
                <a:lnTo>
                  <a:pt x="10384" y="160019"/>
                </a:lnTo>
                <a:lnTo>
                  <a:pt x="8424" y="165100"/>
                </a:lnTo>
                <a:lnTo>
                  <a:pt x="6867" y="171450"/>
                </a:lnTo>
                <a:lnTo>
                  <a:pt x="4421" y="180339"/>
                </a:lnTo>
                <a:lnTo>
                  <a:pt x="2647" y="187959"/>
                </a:lnTo>
                <a:lnTo>
                  <a:pt x="1422" y="194309"/>
                </a:lnTo>
                <a:lnTo>
                  <a:pt x="621" y="200659"/>
                </a:lnTo>
                <a:lnTo>
                  <a:pt x="251" y="204469"/>
                </a:lnTo>
                <a:lnTo>
                  <a:pt x="178" y="210819"/>
                </a:lnTo>
                <a:lnTo>
                  <a:pt x="430" y="217169"/>
                </a:lnTo>
                <a:lnTo>
                  <a:pt x="508" y="224789"/>
                </a:lnTo>
                <a:lnTo>
                  <a:pt x="76" y="232350"/>
                </a:lnTo>
                <a:lnTo>
                  <a:pt x="0" y="238759"/>
                </a:lnTo>
                <a:lnTo>
                  <a:pt x="337" y="241300"/>
                </a:lnTo>
                <a:lnTo>
                  <a:pt x="5835" y="246379"/>
                </a:lnTo>
                <a:lnTo>
                  <a:pt x="10264" y="246379"/>
                </a:lnTo>
                <a:lnTo>
                  <a:pt x="10412" y="246279"/>
                </a:lnTo>
                <a:lnTo>
                  <a:pt x="12161" y="236219"/>
                </a:lnTo>
                <a:lnTo>
                  <a:pt x="12397" y="234950"/>
                </a:lnTo>
                <a:lnTo>
                  <a:pt x="12488" y="233679"/>
                </a:lnTo>
                <a:lnTo>
                  <a:pt x="4438" y="233679"/>
                </a:lnTo>
                <a:lnTo>
                  <a:pt x="4561" y="232409"/>
                </a:lnTo>
                <a:lnTo>
                  <a:pt x="4786" y="232409"/>
                </a:lnTo>
                <a:lnTo>
                  <a:pt x="4921" y="232350"/>
                </a:lnTo>
                <a:lnTo>
                  <a:pt x="5749" y="229869"/>
                </a:lnTo>
                <a:lnTo>
                  <a:pt x="6276" y="228600"/>
                </a:lnTo>
                <a:lnTo>
                  <a:pt x="7198" y="226059"/>
                </a:lnTo>
                <a:lnTo>
                  <a:pt x="7366" y="224789"/>
                </a:lnTo>
                <a:lnTo>
                  <a:pt x="8731" y="218439"/>
                </a:lnTo>
                <a:lnTo>
                  <a:pt x="8593" y="218439"/>
                </a:lnTo>
                <a:lnTo>
                  <a:pt x="9983" y="213359"/>
                </a:lnTo>
                <a:lnTo>
                  <a:pt x="10824" y="209550"/>
                </a:lnTo>
                <a:lnTo>
                  <a:pt x="11331" y="207009"/>
                </a:lnTo>
                <a:lnTo>
                  <a:pt x="11552" y="205739"/>
                </a:lnTo>
                <a:lnTo>
                  <a:pt x="12395" y="199389"/>
                </a:lnTo>
                <a:lnTo>
                  <a:pt x="13884" y="189229"/>
                </a:lnTo>
                <a:lnTo>
                  <a:pt x="14682" y="184150"/>
                </a:lnTo>
                <a:lnTo>
                  <a:pt x="17780" y="161289"/>
                </a:lnTo>
                <a:lnTo>
                  <a:pt x="17863" y="160019"/>
                </a:lnTo>
                <a:lnTo>
                  <a:pt x="18512" y="147319"/>
                </a:lnTo>
                <a:lnTo>
                  <a:pt x="19078" y="144779"/>
                </a:lnTo>
                <a:lnTo>
                  <a:pt x="25977" y="138429"/>
                </a:lnTo>
                <a:lnTo>
                  <a:pt x="32794" y="138429"/>
                </a:lnTo>
                <a:lnTo>
                  <a:pt x="33256" y="137159"/>
                </a:lnTo>
                <a:lnTo>
                  <a:pt x="36229" y="128269"/>
                </a:lnTo>
                <a:lnTo>
                  <a:pt x="38734" y="121919"/>
                </a:lnTo>
                <a:lnTo>
                  <a:pt x="41013" y="115569"/>
                </a:lnTo>
                <a:lnTo>
                  <a:pt x="43306" y="110489"/>
                </a:lnTo>
                <a:lnTo>
                  <a:pt x="46592" y="102869"/>
                </a:lnTo>
                <a:lnTo>
                  <a:pt x="50201" y="95250"/>
                </a:lnTo>
                <a:lnTo>
                  <a:pt x="54129" y="87629"/>
                </a:lnTo>
                <a:lnTo>
                  <a:pt x="58371" y="78739"/>
                </a:lnTo>
                <a:lnTo>
                  <a:pt x="63247" y="69850"/>
                </a:lnTo>
                <a:lnTo>
                  <a:pt x="67460" y="62229"/>
                </a:lnTo>
                <a:lnTo>
                  <a:pt x="71262" y="57150"/>
                </a:lnTo>
                <a:lnTo>
                  <a:pt x="74903" y="50800"/>
                </a:lnTo>
                <a:lnTo>
                  <a:pt x="80673" y="43179"/>
                </a:lnTo>
                <a:lnTo>
                  <a:pt x="85300" y="36829"/>
                </a:lnTo>
                <a:lnTo>
                  <a:pt x="94907" y="27939"/>
                </a:lnTo>
                <a:lnTo>
                  <a:pt x="100369" y="24129"/>
                </a:lnTo>
                <a:lnTo>
                  <a:pt x="110467" y="17779"/>
                </a:lnTo>
                <a:lnTo>
                  <a:pt x="115182" y="16509"/>
                </a:lnTo>
                <a:lnTo>
                  <a:pt x="122311" y="15239"/>
                </a:lnTo>
                <a:lnTo>
                  <a:pt x="140816" y="15239"/>
                </a:lnTo>
                <a:lnTo>
                  <a:pt x="137852" y="7619"/>
                </a:lnTo>
                <a:lnTo>
                  <a:pt x="135099" y="3809"/>
                </a:lnTo>
                <a:lnTo>
                  <a:pt x="126553" y="0"/>
                </a:lnTo>
                <a:close/>
              </a:path>
              <a:path w="144145" h="262889">
                <a:moveTo>
                  <a:pt x="12565" y="232606"/>
                </a:moveTo>
                <a:lnTo>
                  <a:pt x="12397" y="234950"/>
                </a:lnTo>
                <a:lnTo>
                  <a:pt x="12161" y="236219"/>
                </a:lnTo>
                <a:lnTo>
                  <a:pt x="10412" y="246279"/>
                </a:lnTo>
                <a:lnTo>
                  <a:pt x="15888" y="242569"/>
                </a:lnTo>
                <a:lnTo>
                  <a:pt x="17041" y="240029"/>
                </a:lnTo>
                <a:lnTo>
                  <a:pt x="18693" y="236219"/>
                </a:lnTo>
                <a:lnTo>
                  <a:pt x="14447" y="236219"/>
                </a:lnTo>
                <a:lnTo>
                  <a:pt x="14323" y="234950"/>
                </a:lnTo>
                <a:lnTo>
                  <a:pt x="14014" y="233679"/>
                </a:lnTo>
                <a:lnTo>
                  <a:pt x="12565" y="232606"/>
                </a:lnTo>
                <a:close/>
              </a:path>
              <a:path w="144145" h="262889">
                <a:moveTo>
                  <a:pt x="14835" y="227153"/>
                </a:moveTo>
                <a:lnTo>
                  <a:pt x="12852" y="228600"/>
                </a:lnTo>
                <a:lnTo>
                  <a:pt x="12565" y="232606"/>
                </a:lnTo>
                <a:lnTo>
                  <a:pt x="14014" y="233679"/>
                </a:lnTo>
                <a:lnTo>
                  <a:pt x="14323" y="234950"/>
                </a:lnTo>
                <a:lnTo>
                  <a:pt x="14447" y="236219"/>
                </a:lnTo>
                <a:lnTo>
                  <a:pt x="14495" y="232350"/>
                </a:lnTo>
                <a:lnTo>
                  <a:pt x="14835" y="227153"/>
                </a:lnTo>
                <a:close/>
              </a:path>
              <a:path w="144145" h="262889">
                <a:moveTo>
                  <a:pt x="16334" y="226059"/>
                </a:moveTo>
                <a:lnTo>
                  <a:pt x="14835" y="227153"/>
                </a:lnTo>
                <a:lnTo>
                  <a:pt x="14495" y="232350"/>
                </a:lnTo>
                <a:lnTo>
                  <a:pt x="14447" y="236219"/>
                </a:lnTo>
                <a:lnTo>
                  <a:pt x="18693" y="236219"/>
                </a:lnTo>
                <a:lnTo>
                  <a:pt x="19244" y="234950"/>
                </a:lnTo>
                <a:lnTo>
                  <a:pt x="19862" y="233679"/>
                </a:lnTo>
                <a:lnTo>
                  <a:pt x="21106" y="229869"/>
                </a:lnTo>
                <a:lnTo>
                  <a:pt x="21416" y="228600"/>
                </a:lnTo>
                <a:lnTo>
                  <a:pt x="21714" y="226921"/>
                </a:lnTo>
                <a:lnTo>
                  <a:pt x="16334" y="226059"/>
                </a:lnTo>
                <a:close/>
              </a:path>
              <a:path w="144145" h="262889">
                <a:moveTo>
                  <a:pt x="10586" y="231139"/>
                </a:moveTo>
                <a:lnTo>
                  <a:pt x="7635" y="231139"/>
                </a:lnTo>
                <a:lnTo>
                  <a:pt x="4921" y="232350"/>
                </a:lnTo>
                <a:lnTo>
                  <a:pt x="4633" y="232409"/>
                </a:lnTo>
                <a:lnTo>
                  <a:pt x="4438" y="233679"/>
                </a:lnTo>
                <a:lnTo>
                  <a:pt x="12488" y="233679"/>
                </a:lnTo>
                <a:lnTo>
                  <a:pt x="12565" y="232606"/>
                </a:lnTo>
                <a:lnTo>
                  <a:pt x="10586" y="231139"/>
                </a:lnTo>
                <a:close/>
              </a:path>
              <a:path w="144145" h="262889">
                <a:moveTo>
                  <a:pt x="12670" y="231139"/>
                </a:moveTo>
                <a:lnTo>
                  <a:pt x="10586" y="231139"/>
                </a:lnTo>
                <a:lnTo>
                  <a:pt x="12565" y="232606"/>
                </a:lnTo>
                <a:lnTo>
                  <a:pt x="12670" y="231139"/>
                </a:lnTo>
                <a:close/>
              </a:path>
              <a:path w="144145" h="262889">
                <a:moveTo>
                  <a:pt x="28252" y="138429"/>
                </a:moveTo>
                <a:lnTo>
                  <a:pt x="25977" y="138429"/>
                </a:lnTo>
                <a:lnTo>
                  <a:pt x="19078" y="144779"/>
                </a:lnTo>
                <a:lnTo>
                  <a:pt x="18512" y="147319"/>
                </a:lnTo>
                <a:lnTo>
                  <a:pt x="17863" y="160019"/>
                </a:lnTo>
                <a:lnTo>
                  <a:pt x="17780" y="161289"/>
                </a:lnTo>
                <a:lnTo>
                  <a:pt x="14682" y="184150"/>
                </a:lnTo>
                <a:lnTo>
                  <a:pt x="13884" y="189229"/>
                </a:lnTo>
                <a:lnTo>
                  <a:pt x="12395" y="199389"/>
                </a:lnTo>
                <a:lnTo>
                  <a:pt x="8593" y="218439"/>
                </a:lnTo>
                <a:lnTo>
                  <a:pt x="8731" y="218439"/>
                </a:lnTo>
                <a:lnTo>
                  <a:pt x="7366" y="224789"/>
                </a:lnTo>
                <a:lnTo>
                  <a:pt x="7198" y="226059"/>
                </a:lnTo>
                <a:lnTo>
                  <a:pt x="6276" y="228600"/>
                </a:lnTo>
                <a:lnTo>
                  <a:pt x="5749" y="229869"/>
                </a:lnTo>
                <a:lnTo>
                  <a:pt x="4921" y="232350"/>
                </a:lnTo>
                <a:lnTo>
                  <a:pt x="7635" y="231139"/>
                </a:lnTo>
                <a:lnTo>
                  <a:pt x="12670" y="231139"/>
                </a:lnTo>
                <a:lnTo>
                  <a:pt x="12852" y="228600"/>
                </a:lnTo>
                <a:lnTo>
                  <a:pt x="14835" y="227153"/>
                </a:lnTo>
                <a:lnTo>
                  <a:pt x="14907" y="226059"/>
                </a:lnTo>
                <a:lnTo>
                  <a:pt x="14795" y="215900"/>
                </a:lnTo>
                <a:lnTo>
                  <a:pt x="14600" y="210819"/>
                </a:lnTo>
                <a:lnTo>
                  <a:pt x="14552" y="205739"/>
                </a:lnTo>
                <a:lnTo>
                  <a:pt x="24131" y="163829"/>
                </a:lnTo>
                <a:lnTo>
                  <a:pt x="32450" y="139375"/>
                </a:lnTo>
                <a:lnTo>
                  <a:pt x="28252" y="138429"/>
                </a:lnTo>
                <a:close/>
              </a:path>
              <a:path w="144145" h="262889">
                <a:moveTo>
                  <a:pt x="32450" y="139375"/>
                </a:moveTo>
                <a:lnTo>
                  <a:pt x="16802" y="190500"/>
                </a:lnTo>
                <a:lnTo>
                  <a:pt x="14600" y="210819"/>
                </a:lnTo>
                <a:lnTo>
                  <a:pt x="14795" y="215900"/>
                </a:lnTo>
                <a:lnTo>
                  <a:pt x="14907" y="226059"/>
                </a:lnTo>
                <a:lnTo>
                  <a:pt x="14835" y="227153"/>
                </a:lnTo>
                <a:lnTo>
                  <a:pt x="16334" y="226059"/>
                </a:lnTo>
                <a:lnTo>
                  <a:pt x="21867" y="226059"/>
                </a:lnTo>
                <a:lnTo>
                  <a:pt x="22745" y="220979"/>
                </a:lnTo>
                <a:lnTo>
                  <a:pt x="22910" y="220979"/>
                </a:lnTo>
                <a:lnTo>
                  <a:pt x="24932" y="212089"/>
                </a:lnTo>
                <a:lnTo>
                  <a:pt x="25554" y="209550"/>
                </a:lnTo>
                <a:lnTo>
                  <a:pt x="25804" y="207009"/>
                </a:lnTo>
                <a:lnTo>
                  <a:pt x="26663" y="200659"/>
                </a:lnTo>
                <a:lnTo>
                  <a:pt x="28369" y="190500"/>
                </a:lnTo>
                <a:lnTo>
                  <a:pt x="31541" y="166369"/>
                </a:lnTo>
                <a:lnTo>
                  <a:pt x="32126" y="162559"/>
                </a:lnTo>
                <a:lnTo>
                  <a:pt x="32227" y="161289"/>
                </a:lnTo>
                <a:lnTo>
                  <a:pt x="32577" y="154939"/>
                </a:lnTo>
                <a:lnTo>
                  <a:pt x="32636" y="154351"/>
                </a:lnTo>
                <a:lnTo>
                  <a:pt x="32208" y="153669"/>
                </a:lnTo>
                <a:lnTo>
                  <a:pt x="31068" y="153669"/>
                </a:lnTo>
                <a:lnTo>
                  <a:pt x="32933" y="152400"/>
                </a:lnTo>
                <a:lnTo>
                  <a:pt x="40360" y="152400"/>
                </a:lnTo>
                <a:lnTo>
                  <a:pt x="41435" y="151129"/>
                </a:lnTo>
                <a:lnTo>
                  <a:pt x="41435" y="143509"/>
                </a:lnTo>
                <a:lnTo>
                  <a:pt x="38210" y="139700"/>
                </a:lnTo>
                <a:lnTo>
                  <a:pt x="33894" y="139700"/>
                </a:lnTo>
                <a:lnTo>
                  <a:pt x="32450" y="139375"/>
                </a:lnTo>
                <a:close/>
              </a:path>
              <a:path w="144145" h="262889">
                <a:moveTo>
                  <a:pt x="21867" y="226059"/>
                </a:moveTo>
                <a:lnTo>
                  <a:pt x="16334" y="226059"/>
                </a:lnTo>
                <a:lnTo>
                  <a:pt x="21714" y="226921"/>
                </a:lnTo>
                <a:lnTo>
                  <a:pt x="21867" y="226059"/>
                </a:lnTo>
                <a:close/>
              </a:path>
              <a:path w="144145" h="262889">
                <a:moveTo>
                  <a:pt x="22910" y="220979"/>
                </a:moveTo>
                <a:lnTo>
                  <a:pt x="22745" y="220979"/>
                </a:lnTo>
                <a:lnTo>
                  <a:pt x="22622" y="222250"/>
                </a:lnTo>
                <a:lnTo>
                  <a:pt x="22910" y="220979"/>
                </a:lnTo>
                <a:close/>
              </a:path>
              <a:path w="144145" h="262889">
                <a:moveTo>
                  <a:pt x="40360" y="152400"/>
                </a:moveTo>
                <a:lnTo>
                  <a:pt x="32962" y="152400"/>
                </a:lnTo>
                <a:lnTo>
                  <a:pt x="32704" y="153669"/>
                </a:lnTo>
                <a:lnTo>
                  <a:pt x="32636" y="154351"/>
                </a:lnTo>
                <a:lnTo>
                  <a:pt x="33006" y="154939"/>
                </a:lnTo>
                <a:lnTo>
                  <a:pt x="38210" y="154939"/>
                </a:lnTo>
                <a:lnTo>
                  <a:pt x="40360" y="152400"/>
                </a:lnTo>
                <a:close/>
              </a:path>
              <a:path w="144145" h="262889">
                <a:moveTo>
                  <a:pt x="113448" y="153669"/>
                </a:moveTo>
                <a:lnTo>
                  <a:pt x="113038" y="154939"/>
                </a:lnTo>
                <a:lnTo>
                  <a:pt x="113448" y="153669"/>
                </a:lnTo>
                <a:close/>
              </a:path>
              <a:path w="144145" h="262889">
                <a:moveTo>
                  <a:pt x="32962" y="152400"/>
                </a:moveTo>
                <a:lnTo>
                  <a:pt x="31068" y="153669"/>
                </a:lnTo>
                <a:lnTo>
                  <a:pt x="32208" y="153669"/>
                </a:lnTo>
                <a:lnTo>
                  <a:pt x="32636" y="154351"/>
                </a:lnTo>
                <a:lnTo>
                  <a:pt x="32704" y="153669"/>
                </a:lnTo>
                <a:lnTo>
                  <a:pt x="32962" y="152400"/>
                </a:lnTo>
                <a:close/>
              </a:path>
              <a:path w="144145" h="262889">
                <a:moveTo>
                  <a:pt x="32794" y="138429"/>
                </a:moveTo>
                <a:lnTo>
                  <a:pt x="28252" y="138429"/>
                </a:lnTo>
                <a:lnTo>
                  <a:pt x="32450" y="139375"/>
                </a:lnTo>
                <a:lnTo>
                  <a:pt x="32794" y="138429"/>
                </a:lnTo>
                <a:close/>
              </a:path>
            </a:pathLst>
          </a:custGeom>
          <a:solidFill>
            <a:srgbClr val="000000"/>
          </a:solidFill>
        </p:spPr>
        <p:txBody>
          <a:bodyPr wrap="square" lIns="0" tIns="0" rIns="0" bIns="0" rtlCol="0"/>
          <a:lstStyle/>
          <a:p>
            <a:endParaRPr/>
          </a:p>
        </p:txBody>
      </p:sp>
      <p:pic>
        <p:nvPicPr>
          <p:cNvPr id="4" name="object 4"/>
          <p:cNvPicPr/>
          <p:nvPr/>
        </p:nvPicPr>
        <p:blipFill>
          <a:blip r:embed="rId3" cstate="print"/>
          <a:stretch>
            <a:fillRect/>
          </a:stretch>
        </p:blipFill>
        <p:spPr>
          <a:xfrm>
            <a:off x="400505" y="5270847"/>
            <a:ext cx="114706" cy="199235"/>
          </a:xfrm>
          <a:prstGeom prst="rect">
            <a:avLst/>
          </a:prstGeom>
        </p:spPr>
      </p:pic>
      <p:pic>
        <p:nvPicPr>
          <p:cNvPr id="5" name="object 5"/>
          <p:cNvPicPr/>
          <p:nvPr/>
        </p:nvPicPr>
        <p:blipFill>
          <a:blip r:embed="rId4" cstate="print"/>
          <a:stretch>
            <a:fillRect/>
          </a:stretch>
        </p:blipFill>
        <p:spPr>
          <a:xfrm>
            <a:off x="406609" y="5698896"/>
            <a:ext cx="115827" cy="228961"/>
          </a:xfrm>
          <a:prstGeom prst="rect">
            <a:avLst/>
          </a:prstGeom>
        </p:spPr>
      </p:pic>
      <p:pic>
        <p:nvPicPr>
          <p:cNvPr id="6" name="object 6"/>
          <p:cNvPicPr/>
          <p:nvPr/>
        </p:nvPicPr>
        <p:blipFill>
          <a:blip r:embed="rId5" cstate="print"/>
          <a:stretch>
            <a:fillRect/>
          </a:stretch>
        </p:blipFill>
        <p:spPr>
          <a:xfrm>
            <a:off x="368189" y="6118125"/>
            <a:ext cx="184530" cy="330499"/>
          </a:xfrm>
          <a:prstGeom prst="rect">
            <a:avLst/>
          </a:prstGeom>
        </p:spPr>
      </p:pic>
      <p:sp>
        <p:nvSpPr>
          <p:cNvPr id="7" name="object 7"/>
          <p:cNvSpPr/>
          <p:nvPr/>
        </p:nvSpPr>
        <p:spPr>
          <a:xfrm>
            <a:off x="867082" y="4011418"/>
            <a:ext cx="156258" cy="264771"/>
          </a:xfrm>
          <a:custGeom>
            <a:avLst/>
            <a:gdLst/>
            <a:ahLst/>
            <a:cxnLst/>
            <a:rect l="l" t="t" r="r" b="b"/>
            <a:pathLst>
              <a:path w="182880" h="309879">
                <a:moveTo>
                  <a:pt x="98976" y="146009"/>
                </a:moveTo>
                <a:lnTo>
                  <a:pt x="96024" y="149859"/>
                </a:lnTo>
                <a:lnTo>
                  <a:pt x="90131" y="158749"/>
                </a:lnTo>
                <a:lnTo>
                  <a:pt x="84131" y="166369"/>
                </a:lnTo>
                <a:lnTo>
                  <a:pt x="76422" y="176529"/>
                </a:lnTo>
                <a:lnTo>
                  <a:pt x="69218" y="186689"/>
                </a:lnTo>
                <a:lnTo>
                  <a:pt x="62477" y="195579"/>
                </a:lnTo>
                <a:lnTo>
                  <a:pt x="54571" y="204469"/>
                </a:lnTo>
                <a:lnTo>
                  <a:pt x="51119" y="209549"/>
                </a:lnTo>
                <a:lnTo>
                  <a:pt x="35253" y="228599"/>
                </a:lnTo>
                <a:lnTo>
                  <a:pt x="30720" y="233679"/>
                </a:lnTo>
                <a:lnTo>
                  <a:pt x="29051" y="236219"/>
                </a:lnTo>
                <a:lnTo>
                  <a:pt x="27344" y="238759"/>
                </a:lnTo>
                <a:lnTo>
                  <a:pt x="24603" y="241299"/>
                </a:lnTo>
                <a:lnTo>
                  <a:pt x="18438" y="248919"/>
                </a:lnTo>
                <a:lnTo>
                  <a:pt x="14207" y="253999"/>
                </a:lnTo>
                <a:lnTo>
                  <a:pt x="11219" y="257809"/>
                </a:lnTo>
                <a:lnTo>
                  <a:pt x="8783" y="262889"/>
                </a:lnTo>
                <a:lnTo>
                  <a:pt x="4787" y="270509"/>
                </a:lnTo>
                <a:lnTo>
                  <a:pt x="2074" y="278129"/>
                </a:lnTo>
                <a:lnTo>
                  <a:pt x="0" y="294639"/>
                </a:lnTo>
                <a:lnTo>
                  <a:pt x="81" y="298449"/>
                </a:lnTo>
                <a:lnTo>
                  <a:pt x="6000" y="307339"/>
                </a:lnTo>
                <a:lnTo>
                  <a:pt x="8897" y="308609"/>
                </a:lnTo>
                <a:lnTo>
                  <a:pt x="20302" y="309879"/>
                </a:lnTo>
                <a:lnTo>
                  <a:pt x="37555" y="309879"/>
                </a:lnTo>
                <a:lnTo>
                  <a:pt x="48876" y="308609"/>
                </a:lnTo>
                <a:lnTo>
                  <a:pt x="55353" y="308609"/>
                </a:lnTo>
                <a:lnTo>
                  <a:pt x="62471" y="307339"/>
                </a:lnTo>
                <a:lnTo>
                  <a:pt x="70060" y="304799"/>
                </a:lnTo>
                <a:lnTo>
                  <a:pt x="76839" y="303529"/>
                </a:lnTo>
                <a:lnTo>
                  <a:pt x="83012" y="300989"/>
                </a:lnTo>
                <a:lnTo>
                  <a:pt x="88790" y="298449"/>
                </a:lnTo>
                <a:lnTo>
                  <a:pt x="94949" y="295909"/>
                </a:lnTo>
                <a:lnTo>
                  <a:pt x="21505" y="295909"/>
                </a:lnTo>
                <a:lnTo>
                  <a:pt x="15465" y="294639"/>
                </a:lnTo>
                <a:lnTo>
                  <a:pt x="14870" y="294639"/>
                </a:lnTo>
                <a:lnTo>
                  <a:pt x="26527" y="261619"/>
                </a:lnTo>
                <a:lnTo>
                  <a:pt x="38372" y="247649"/>
                </a:lnTo>
                <a:lnTo>
                  <a:pt x="40174" y="245109"/>
                </a:lnTo>
                <a:lnTo>
                  <a:pt x="41983" y="243839"/>
                </a:lnTo>
                <a:lnTo>
                  <a:pt x="46462" y="237489"/>
                </a:lnTo>
                <a:lnTo>
                  <a:pt x="62321" y="218439"/>
                </a:lnTo>
                <a:lnTo>
                  <a:pt x="65845" y="214629"/>
                </a:lnTo>
                <a:lnTo>
                  <a:pt x="73851" y="203199"/>
                </a:lnTo>
                <a:lnTo>
                  <a:pt x="80647" y="195579"/>
                </a:lnTo>
                <a:lnTo>
                  <a:pt x="87903" y="185419"/>
                </a:lnTo>
                <a:lnTo>
                  <a:pt x="95661" y="175259"/>
                </a:lnTo>
                <a:lnTo>
                  <a:pt x="101704" y="167639"/>
                </a:lnTo>
                <a:lnTo>
                  <a:pt x="107389" y="159125"/>
                </a:lnTo>
                <a:lnTo>
                  <a:pt x="104071" y="153669"/>
                </a:lnTo>
                <a:lnTo>
                  <a:pt x="100040" y="147319"/>
                </a:lnTo>
                <a:lnTo>
                  <a:pt x="98976" y="146009"/>
                </a:lnTo>
                <a:close/>
              </a:path>
              <a:path w="182880" h="309879">
                <a:moveTo>
                  <a:pt x="116643" y="146888"/>
                </a:moveTo>
                <a:lnTo>
                  <a:pt x="113525" y="151129"/>
                </a:lnTo>
                <a:lnTo>
                  <a:pt x="107640" y="158749"/>
                </a:lnTo>
                <a:lnTo>
                  <a:pt x="107389" y="159125"/>
                </a:lnTo>
                <a:lnTo>
                  <a:pt x="107933" y="160019"/>
                </a:lnTo>
                <a:lnTo>
                  <a:pt x="111548" y="166369"/>
                </a:lnTo>
                <a:lnTo>
                  <a:pt x="114487" y="171449"/>
                </a:lnTo>
                <a:lnTo>
                  <a:pt x="126638" y="215899"/>
                </a:lnTo>
                <a:lnTo>
                  <a:pt x="127381" y="226059"/>
                </a:lnTo>
                <a:lnTo>
                  <a:pt x="127332" y="231139"/>
                </a:lnTo>
                <a:lnTo>
                  <a:pt x="104659" y="270509"/>
                </a:lnTo>
                <a:lnTo>
                  <a:pt x="98914" y="275589"/>
                </a:lnTo>
                <a:lnTo>
                  <a:pt x="93272" y="279399"/>
                </a:lnTo>
                <a:lnTo>
                  <a:pt x="87787" y="283209"/>
                </a:lnTo>
                <a:lnTo>
                  <a:pt x="82514" y="285749"/>
                </a:lnTo>
                <a:lnTo>
                  <a:pt x="76251" y="288289"/>
                </a:lnTo>
                <a:lnTo>
                  <a:pt x="69231" y="290829"/>
                </a:lnTo>
                <a:lnTo>
                  <a:pt x="53339" y="294639"/>
                </a:lnTo>
                <a:lnTo>
                  <a:pt x="47406" y="294639"/>
                </a:lnTo>
                <a:lnTo>
                  <a:pt x="25242" y="295909"/>
                </a:lnTo>
                <a:lnTo>
                  <a:pt x="94949" y="295909"/>
                </a:lnTo>
                <a:lnTo>
                  <a:pt x="101224" y="292099"/>
                </a:lnTo>
                <a:lnTo>
                  <a:pt x="113986" y="281939"/>
                </a:lnTo>
                <a:lnTo>
                  <a:pt x="120901" y="275589"/>
                </a:lnTo>
                <a:lnTo>
                  <a:pt x="126117" y="270509"/>
                </a:lnTo>
                <a:lnTo>
                  <a:pt x="130102" y="265429"/>
                </a:lnTo>
                <a:lnTo>
                  <a:pt x="133326" y="261619"/>
                </a:lnTo>
                <a:lnTo>
                  <a:pt x="141816" y="226059"/>
                </a:lnTo>
                <a:lnTo>
                  <a:pt x="141241" y="217169"/>
                </a:lnTo>
                <a:lnTo>
                  <a:pt x="134039" y="177799"/>
                </a:lnTo>
                <a:lnTo>
                  <a:pt x="120218" y="152399"/>
                </a:lnTo>
                <a:lnTo>
                  <a:pt x="116643" y="146888"/>
                </a:lnTo>
                <a:close/>
              </a:path>
              <a:path w="182880" h="309879">
                <a:moveTo>
                  <a:pt x="107851" y="134024"/>
                </a:moveTo>
                <a:lnTo>
                  <a:pt x="101867" y="142239"/>
                </a:lnTo>
                <a:lnTo>
                  <a:pt x="98976" y="146009"/>
                </a:lnTo>
                <a:lnTo>
                  <a:pt x="100040" y="147319"/>
                </a:lnTo>
                <a:lnTo>
                  <a:pt x="104071" y="153669"/>
                </a:lnTo>
                <a:lnTo>
                  <a:pt x="107389" y="159125"/>
                </a:lnTo>
                <a:lnTo>
                  <a:pt x="107640" y="158749"/>
                </a:lnTo>
                <a:lnTo>
                  <a:pt x="113525" y="151129"/>
                </a:lnTo>
                <a:lnTo>
                  <a:pt x="116643" y="146888"/>
                </a:lnTo>
                <a:lnTo>
                  <a:pt x="116071" y="146009"/>
                </a:lnTo>
                <a:lnTo>
                  <a:pt x="111795" y="139699"/>
                </a:lnTo>
                <a:lnTo>
                  <a:pt x="107851" y="134024"/>
                </a:lnTo>
                <a:close/>
              </a:path>
              <a:path w="182880" h="309879">
                <a:moveTo>
                  <a:pt x="182430" y="41909"/>
                </a:moveTo>
                <a:lnTo>
                  <a:pt x="167749" y="41909"/>
                </a:lnTo>
                <a:lnTo>
                  <a:pt x="169358" y="45719"/>
                </a:lnTo>
                <a:lnTo>
                  <a:pt x="166554" y="46214"/>
                </a:lnTo>
                <a:lnTo>
                  <a:pt x="166339" y="46989"/>
                </a:lnTo>
                <a:lnTo>
                  <a:pt x="164837" y="50800"/>
                </a:lnTo>
                <a:lnTo>
                  <a:pt x="131518" y="100329"/>
                </a:lnTo>
                <a:lnTo>
                  <a:pt x="125136" y="109219"/>
                </a:lnTo>
                <a:lnTo>
                  <a:pt x="115413" y="123189"/>
                </a:lnTo>
                <a:lnTo>
                  <a:pt x="109268" y="132079"/>
                </a:lnTo>
                <a:lnTo>
                  <a:pt x="107851" y="134024"/>
                </a:lnTo>
                <a:lnTo>
                  <a:pt x="111795" y="139699"/>
                </a:lnTo>
                <a:lnTo>
                  <a:pt x="116099" y="146049"/>
                </a:lnTo>
                <a:lnTo>
                  <a:pt x="116643" y="146888"/>
                </a:lnTo>
                <a:lnTo>
                  <a:pt x="120993" y="140969"/>
                </a:lnTo>
                <a:lnTo>
                  <a:pt x="137030" y="118109"/>
                </a:lnTo>
                <a:lnTo>
                  <a:pt x="157577" y="88899"/>
                </a:lnTo>
                <a:lnTo>
                  <a:pt x="179886" y="52069"/>
                </a:lnTo>
                <a:lnTo>
                  <a:pt x="181760" y="45719"/>
                </a:lnTo>
                <a:lnTo>
                  <a:pt x="182430" y="41909"/>
                </a:lnTo>
                <a:close/>
              </a:path>
              <a:path w="182880" h="309879">
                <a:moveTo>
                  <a:pt x="102958" y="128269"/>
                </a:moveTo>
                <a:lnTo>
                  <a:pt x="84519" y="128269"/>
                </a:lnTo>
                <a:lnTo>
                  <a:pt x="89843" y="134619"/>
                </a:lnTo>
                <a:lnTo>
                  <a:pt x="92936" y="138429"/>
                </a:lnTo>
                <a:lnTo>
                  <a:pt x="95917" y="142239"/>
                </a:lnTo>
                <a:lnTo>
                  <a:pt x="98976" y="146009"/>
                </a:lnTo>
                <a:lnTo>
                  <a:pt x="101867" y="142239"/>
                </a:lnTo>
                <a:lnTo>
                  <a:pt x="107851" y="134024"/>
                </a:lnTo>
                <a:lnTo>
                  <a:pt x="107382" y="133349"/>
                </a:lnTo>
                <a:lnTo>
                  <a:pt x="102958" y="128269"/>
                </a:lnTo>
                <a:close/>
              </a:path>
              <a:path w="182880" h="309879">
                <a:moveTo>
                  <a:pt x="77011" y="0"/>
                </a:moveTo>
                <a:lnTo>
                  <a:pt x="71482" y="0"/>
                </a:lnTo>
                <a:lnTo>
                  <a:pt x="63755" y="1269"/>
                </a:lnTo>
                <a:lnTo>
                  <a:pt x="34310" y="35559"/>
                </a:lnTo>
                <a:lnTo>
                  <a:pt x="33355" y="46989"/>
                </a:lnTo>
                <a:lnTo>
                  <a:pt x="32907" y="52069"/>
                </a:lnTo>
                <a:lnTo>
                  <a:pt x="46852" y="85089"/>
                </a:lnTo>
                <a:lnTo>
                  <a:pt x="50189" y="90169"/>
                </a:lnTo>
                <a:lnTo>
                  <a:pt x="54354" y="95249"/>
                </a:lnTo>
                <a:lnTo>
                  <a:pt x="62020" y="104139"/>
                </a:lnTo>
                <a:lnTo>
                  <a:pt x="64407" y="106679"/>
                </a:lnTo>
                <a:lnTo>
                  <a:pt x="81323" y="125729"/>
                </a:lnTo>
                <a:lnTo>
                  <a:pt x="84834" y="129539"/>
                </a:lnTo>
                <a:lnTo>
                  <a:pt x="84519" y="128269"/>
                </a:lnTo>
                <a:lnTo>
                  <a:pt x="102958" y="128269"/>
                </a:lnTo>
                <a:lnTo>
                  <a:pt x="100746" y="125729"/>
                </a:lnTo>
                <a:lnTo>
                  <a:pt x="95148" y="119379"/>
                </a:lnTo>
                <a:lnTo>
                  <a:pt x="95447" y="119379"/>
                </a:lnTo>
                <a:lnTo>
                  <a:pt x="62890" y="82549"/>
                </a:lnTo>
                <a:lnTo>
                  <a:pt x="59252" y="78739"/>
                </a:lnTo>
                <a:lnTo>
                  <a:pt x="54325" y="71119"/>
                </a:lnTo>
                <a:lnTo>
                  <a:pt x="50987" y="66039"/>
                </a:lnTo>
                <a:lnTo>
                  <a:pt x="48740" y="62229"/>
                </a:lnTo>
                <a:lnTo>
                  <a:pt x="47950" y="60959"/>
                </a:lnTo>
                <a:lnTo>
                  <a:pt x="47242" y="58419"/>
                </a:lnTo>
                <a:lnTo>
                  <a:pt x="47309" y="53339"/>
                </a:lnTo>
                <a:lnTo>
                  <a:pt x="47724" y="48259"/>
                </a:lnTo>
                <a:lnTo>
                  <a:pt x="48221" y="40639"/>
                </a:lnTo>
                <a:lnTo>
                  <a:pt x="68129" y="15239"/>
                </a:lnTo>
                <a:lnTo>
                  <a:pt x="133878" y="15239"/>
                </a:lnTo>
                <a:lnTo>
                  <a:pt x="132423" y="13969"/>
                </a:lnTo>
                <a:lnTo>
                  <a:pt x="129778" y="11429"/>
                </a:lnTo>
                <a:lnTo>
                  <a:pt x="128272" y="10159"/>
                </a:lnTo>
                <a:lnTo>
                  <a:pt x="126979" y="10159"/>
                </a:lnTo>
                <a:lnTo>
                  <a:pt x="123887" y="7619"/>
                </a:lnTo>
                <a:lnTo>
                  <a:pt x="122453" y="7619"/>
                </a:lnTo>
                <a:lnTo>
                  <a:pt x="116808" y="5079"/>
                </a:lnTo>
                <a:lnTo>
                  <a:pt x="111612" y="2539"/>
                </a:lnTo>
                <a:lnTo>
                  <a:pt x="109890" y="2539"/>
                </a:lnTo>
                <a:lnTo>
                  <a:pt x="104718" y="1269"/>
                </a:lnTo>
                <a:lnTo>
                  <a:pt x="82077" y="1269"/>
                </a:lnTo>
                <a:lnTo>
                  <a:pt x="77011" y="0"/>
                </a:lnTo>
                <a:close/>
              </a:path>
              <a:path w="182880" h="309879">
                <a:moveTo>
                  <a:pt x="132117" y="32606"/>
                </a:moveTo>
                <a:lnTo>
                  <a:pt x="110695" y="49529"/>
                </a:lnTo>
                <a:lnTo>
                  <a:pt x="108667" y="52069"/>
                </a:lnTo>
                <a:lnTo>
                  <a:pt x="107902" y="55879"/>
                </a:lnTo>
                <a:lnTo>
                  <a:pt x="111647" y="64769"/>
                </a:lnTo>
                <a:lnTo>
                  <a:pt x="114778" y="66039"/>
                </a:lnTo>
                <a:lnTo>
                  <a:pt x="133191" y="74929"/>
                </a:lnTo>
                <a:lnTo>
                  <a:pt x="135276" y="76200"/>
                </a:lnTo>
                <a:lnTo>
                  <a:pt x="140784" y="78739"/>
                </a:lnTo>
                <a:lnTo>
                  <a:pt x="145174" y="77469"/>
                </a:lnTo>
                <a:lnTo>
                  <a:pt x="149059" y="71119"/>
                </a:lnTo>
                <a:lnTo>
                  <a:pt x="147818" y="66039"/>
                </a:lnTo>
                <a:lnTo>
                  <a:pt x="141816" y="63500"/>
                </a:lnTo>
                <a:lnTo>
                  <a:pt x="139537" y="62229"/>
                </a:lnTo>
                <a:lnTo>
                  <a:pt x="129181" y="57150"/>
                </a:lnTo>
                <a:lnTo>
                  <a:pt x="127096" y="55879"/>
                </a:lnTo>
                <a:lnTo>
                  <a:pt x="123195" y="55879"/>
                </a:lnTo>
                <a:lnTo>
                  <a:pt x="123311" y="55708"/>
                </a:lnTo>
                <a:lnTo>
                  <a:pt x="122746" y="53877"/>
                </a:lnTo>
                <a:lnTo>
                  <a:pt x="122479" y="53339"/>
                </a:lnTo>
                <a:lnTo>
                  <a:pt x="124910" y="53339"/>
                </a:lnTo>
                <a:lnTo>
                  <a:pt x="127297" y="50800"/>
                </a:lnTo>
                <a:lnTo>
                  <a:pt x="131726" y="48259"/>
                </a:lnTo>
                <a:lnTo>
                  <a:pt x="134355" y="46989"/>
                </a:lnTo>
                <a:lnTo>
                  <a:pt x="138372" y="45719"/>
                </a:lnTo>
                <a:lnTo>
                  <a:pt x="166691" y="45719"/>
                </a:lnTo>
                <a:lnTo>
                  <a:pt x="167395" y="43179"/>
                </a:lnTo>
                <a:lnTo>
                  <a:pt x="167631" y="43179"/>
                </a:lnTo>
                <a:lnTo>
                  <a:pt x="167733" y="41909"/>
                </a:lnTo>
                <a:lnTo>
                  <a:pt x="182430" y="41909"/>
                </a:lnTo>
                <a:lnTo>
                  <a:pt x="182404" y="39369"/>
                </a:lnTo>
                <a:lnTo>
                  <a:pt x="179735" y="34289"/>
                </a:lnTo>
                <a:lnTo>
                  <a:pt x="134166" y="34289"/>
                </a:lnTo>
                <a:lnTo>
                  <a:pt x="132117" y="32606"/>
                </a:lnTo>
                <a:close/>
              </a:path>
              <a:path w="182880" h="309879">
                <a:moveTo>
                  <a:pt x="124029" y="54644"/>
                </a:moveTo>
                <a:lnTo>
                  <a:pt x="123311" y="55708"/>
                </a:lnTo>
                <a:lnTo>
                  <a:pt x="123363" y="55879"/>
                </a:lnTo>
                <a:lnTo>
                  <a:pt x="127096" y="55879"/>
                </a:lnTo>
                <a:lnTo>
                  <a:pt x="124029" y="54644"/>
                </a:lnTo>
                <a:close/>
              </a:path>
              <a:path w="182880" h="309879">
                <a:moveTo>
                  <a:pt x="122746" y="53877"/>
                </a:moveTo>
                <a:lnTo>
                  <a:pt x="123311" y="55708"/>
                </a:lnTo>
                <a:lnTo>
                  <a:pt x="124029" y="54644"/>
                </a:lnTo>
                <a:lnTo>
                  <a:pt x="123109" y="54609"/>
                </a:lnTo>
                <a:lnTo>
                  <a:pt x="122746" y="53877"/>
                </a:lnTo>
                <a:close/>
              </a:path>
              <a:path w="182880" h="309879">
                <a:moveTo>
                  <a:pt x="124910" y="53339"/>
                </a:moveTo>
                <a:lnTo>
                  <a:pt x="122580" y="53339"/>
                </a:lnTo>
                <a:lnTo>
                  <a:pt x="122746" y="53877"/>
                </a:lnTo>
                <a:lnTo>
                  <a:pt x="123109" y="54609"/>
                </a:lnTo>
                <a:lnTo>
                  <a:pt x="123943" y="54609"/>
                </a:lnTo>
                <a:lnTo>
                  <a:pt x="124910" y="53339"/>
                </a:lnTo>
                <a:close/>
              </a:path>
              <a:path w="182880" h="309879">
                <a:moveTo>
                  <a:pt x="166691" y="45719"/>
                </a:moveTo>
                <a:lnTo>
                  <a:pt x="139880" y="45719"/>
                </a:lnTo>
                <a:lnTo>
                  <a:pt x="145912" y="46989"/>
                </a:lnTo>
                <a:lnTo>
                  <a:pt x="162287" y="46989"/>
                </a:lnTo>
                <a:lnTo>
                  <a:pt x="166554" y="46214"/>
                </a:lnTo>
                <a:lnTo>
                  <a:pt x="166691" y="45719"/>
                </a:lnTo>
                <a:close/>
              </a:path>
              <a:path w="182880" h="309879">
                <a:moveTo>
                  <a:pt x="167746" y="41939"/>
                </a:moveTo>
                <a:lnTo>
                  <a:pt x="167631" y="43179"/>
                </a:lnTo>
                <a:lnTo>
                  <a:pt x="167395" y="43179"/>
                </a:lnTo>
                <a:lnTo>
                  <a:pt x="166554" y="46214"/>
                </a:lnTo>
                <a:lnTo>
                  <a:pt x="169273" y="45719"/>
                </a:lnTo>
                <a:lnTo>
                  <a:pt x="167746" y="41939"/>
                </a:lnTo>
                <a:close/>
              </a:path>
              <a:path w="182880" h="309879">
                <a:moveTo>
                  <a:pt x="139704" y="31750"/>
                </a:moveTo>
                <a:lnTo>
                  <a:pt x="137203" y="31750"/>
                </a:lnTo>
                <a:lnTo>
                  <a:pt x="132117" y="32606"/>
                </a:lnTo>
                <a:lnTo>
                  <a:pt x="134166" y="34289"/>
                </a:lnTo>
                <a:lnTo>
                  <a:pt x="138703" y="33019"/>
                </a:lnTo>
                <a:lnTo>
                  <a:pt x="139704" y="31750"/>
                </a:lnTo>
                <a:close/>
              </a:path>
              <a:path w="182880" h="309879">
                <a:moveTo>
                  <a:pt x="172497" y="31750"/>
                </a:moveTo>
                <a:lnTo>
                  <a:pt x="139704" y="31750"/>
                </a:lnTo>
                <a:lnTo>
                  <a:pt x="138703" y="33019"/>
                </a:lnTo>
                <a:lnTo>
                  <a:pt x="134166" y="34289"/>
                </a:lnTo>
                <a:lnTo>
                  <a:pt x="179735" y="34289"/>
                </a:lnTo>
                <a:lnTo>
                  <a:pt x="177778" y="33019"/>
                </a:lnTo>
                <a:lnTo>
                  <a:pt x="172497" y="31750"/>
                </a:lnTo>
                <a:close/>
              </a:path>
              <a:path w="182880" h="309879">
                <a:moveTo>
                  <a:pt x="133878" y="15239"/>
                </a:moveTo>
                <a:lnTo>
                  <a:pt x="105293" y="15239"/>
                </a:lnTo>
                <a:lnTo>
                  <a:pt x="106293" y="16509"/>
                </a:lnTo>
                <a:lnTo>
                  <a:pt x="111024" y="19050"/>
                </a:lnTo>
                <a:lnTo>
                  <a:pt x="114542" y="20319"/>
                </a:lnTo>
                <a:lnTo>
                  <a:pt x="116644" y="20319"/>
                </a:lnTo>
                <a:lnTo>
                  <a:pt x="117649" y="21589"/>
                </a:lnTo>
                <a:lnTo>
                  <a:pt x="119388" y="21589"/>
                </a:lnTo>
                <a:lnTo>
                  <a:pt x="120192" y="22859"/>
                </a:lnTo>
                <a:lnTo>
                  <a:pt x="121746" y="24129"/>
                </a:lnTo>
                <a:lnTo>
                  <a:pt x="124978" y="26669"/>
                </a:lnTo>
                <a:lnTo>
                  <a:pt x="132117" y="32606"/>
                </a:lnTo>
                <a:lnTo>
                  <a:pt x="137203" y="31750"/>
                </a:lnTo>
                <a:lnTo>
                  <a:pt x="139704" y="31750"/>
                </a:lnTo>
                <a:lnTo>
                  <a:pt x="143708" y="26669"/>
                </a:lnTo>
                <a:lnTo>
                  <a:pt x="143230" y="22859"/>
                </a:lnTo>
                <a:lnTo>
                  <a:pt x="133878" y="15239"/>
                </a:lnTo>
                <a:close/>
              </a:path>
              <a:path w="182880" h="309879">
                <a:moveTo>
                  <a:pt x="92892" y="0"/>
                </a:moveTo>
                <a:lnTo>
                  <a:pt x="91090" y="0"/>
                </a:lnTo>
                <a:lnTo>
                  <a:pt x="84130" y="1269"/>
                </a:lnTo>
                <a:lnTo>
                  <a:pt x="95187" y="1269"/>
                </a:lnTo>
                <a:lnTo>
                  <a:pt x="92892" y="0"/>
                </a:lnTo>
                <a:close/>
              </a:path>
            </a:pathLst>
          </a:custGeom>
          <a:solidFill>
            <a:srgbClr val="000000"/>
          </a:solidFill>
        </p:spPr>
        <p:txBody>
          <a:bodyPr wrap="square" lIns="0" tIns="0" rIns="0" bIns="0" rtlCol="0"/>
          <a:lstStyle/>
          <a:p>
            <a:endParaRPr/>
          </a:p>
        </p:txBody>
      </p:sp>
      <p:sp>
        <p:nvSpPr>
          <p:cNvPr id="8" name="object 8"/>
          <p:cNvSpPr/>
          <p:nvPr/>
        </p:nvSpPr>
        <p:spPr>
          <a:xfrm>
            <a:off x="1239977" y="4029640"/>
            <a:ext cx="249579" cy="290271"/>
          </a:xfrm>
          <a:custGeom>
            <a:avLst/>
            <a:gdLst/>
            <a:ahLst/>
            <a:cxnLst/>
            <a:rect l="l" t="t" r="r" b="b"/>
            <a:pathLst>
              <a:path w="292100" h="339725">
                <a:moveTo>
                  <a:pt x="291922" y="198247"/>
                </a:moveTo>
                <a:lnTo>
                  <a:pt x="291274" y="190550"/>
                </a:lnTo>
                <a:lnTo>
                  <a:pt x="291185" y="190258"/>
                </a:lnTo>
                <a:lnTo>
                  <a:pt x="290334" y="189534"/>
                </a:lnTo>
                <a:lnTo>
                  <a:pt x="287782" y="187375"/>
                </a:lnTo>
                <a:lnTo>
                  <a:pt x="281940" y="187858"/>
                </a:lnTo>
                <a:lnTo>
                  <a:pt x="271246" y="188925"/>
                </a:lnTo>
                <a:lnTo>
                  <a:pt x="268452" y="189153"/>
                </a:lnTo>
                <a:lnTo>
                  <a:pt x="259372" y="189534"/>
                </a:lnTo>
                <a:lnTo>
                  <a:pt x="254558" y="189534"/>
                </a:lnTo>
                <a:lnTo>
                  <a:pt x="209181" y="189230"/>
                </a:lnTo>
                <a:lnTo>
                  <a:pt x="204089" y="189230"/>
                </a:lnTo>
                <a:lnTo>
                  <a:pt x="155333" y="190550"/>
                </a:lnTo>
                <a:lnTo>
                  <a:pt x="114147" y="194271"/>
                </a:lnTo>
                <a:lnTo>
                  <a:pt x="117665" y="186105"/>
                </a:lnTo>
                <a:lnTo>
                  <a:pt x="118973" y="183108"/>
                </a:lnTo>
                <a:lnTo>
                  <a:pt x="121539" y="177228"/>
                </a:lnTo>
                <a:lnTo>
                  <a:pt x="125437" y="168236"/>
                </a:lnTo>
                <a:lnTo>
                  <a:pt x="131381" y="154343"/>
                </a:lnTo>
                <a:lnTo>
                  <a:pt x="136918" y="141566"/>
                </a:lnTo>
                <a:lnTo>
                  <a:pt x="154635" y="105257"/>
                </a:lnTo>
                <a:lnTo>
                  <a:pt x="172770" y="71196"/>
                </a:lnTo>
                <a:lnTo>
                  <a:pt x="175933" y="65290"/>
                </a:lnTo>
                <a:lnTo>
                  <a:pt x="177850" y="61480"/>
                </a:lnTo>
                <a:lnTo>
                  <a:pt x="186715" y="42291"/>
                </a:lnTo>
                <a:lnTo>
                  <a:pt x="188264" y="38493"/>
                </a:lnTo>
                <a:lnTo>
                  <a:pt x="190677" y="25679"/>
                </a:lnTo>
                <a:lnTo>
                  <a:pt x="190601" y="18351"/>
                </a:lnTo>
                <a:lnTo>
                  <a:pt x="189522" y="13614"/>
                </a:lnTo>
                <a:lnTo>
                  <a:pt x="187998" y="6908"/>
                </a:lnTo>
                <a:lnTo>
                  <a:pt x="186931" y="4318"/>
                </a:lnTo>
                <a:lnTo>
                  <a:pt x="181190" y="711"/>
                </a:lnTo>
                <a:lnTo>
                  <a:pt x="180809" y="469"/>
                </a:lnTo>
                <a:lnTo>
                  <a:pt x="178511" y="0"/>
                </a:lnTo>
                <a:lnTo>
                  <a:pt x="174409" y="0"/>
                </a:lnTo>
                <a:lnTo>
                  <a:pt x="173418" y="101"/>
                </a:lnTo>
                <a:lnTo>
                  <a:pt x="168503" y="660"/>
                </a:lnTo>
                <a:lnTo>
                  <a:pt x="167792" y="711"/>
                </a:lnTo>
                <a:lnTo>
                  <a:pt x="156349" y="584"/>
                </a:lnTo>
                <a:lnTo>
                  <a:pt x="153530" y="584"/>
                </a:lnTo>
                <a:lnTo>
                  <a:pt x="107632" y="4025"/>
                </a:lnTo>
                <a:lnTo>
                  <a:pt x="67119" y="11087"/>
                </a:lnTo>
                <a:lnTo>
                  <a:pt x="53594" y="14732"/>
                </a:lnTo>
                <a:lnTo>
                  <a:pt x="47472" y="16167"/>
                </a:lnTo>
                <a:lnTo>
                  <a:pt x="6096" y="27444"/>
                </a:lnTo>
                <a:lnTo>
                  <a:pt x="0" y="37820"/>
                </a:lnTo>
                <a:lnTo>
                  <a:pt x="127" y="39065"/>
                </a:lnTo>
                <a:lnTo>
                  <a:pt x="520" y="41084"/>
                </a:lnTo>
                <a:lnTo>
                  <a:pt x="927" y="43408"/>
                </a:lnTo>
                <a:lnTo>
                  <a:pt x="23139" y="75285"/>
                </a:lnTo>
                <a:lnTo>
                  <a:pt x="26733" y="79438"/>
                </a:lnTo>
                <a:lnTo>
                  <a:pt x="31280" y="79768"/>
                </a:lnTo>
                <a:lnTo>
                  <a:pt x="37299" y="74561"/>
                </a:lnTo>
                <a:lnTo>
                  <a:pt x="37642" y="70015"/>
                </a:lnTo>
                <a:lnTo>
                  <a:pt x="33108" y="64795"/>
                </a:lnTo>
                <a:lnTo>
                  <a:pt x="27470" y="58521"/>
                </a:lnTo>
                <a:lnTo>
                  <a:pt x="25908" y="56705"/>
                </a:lnTo>
                <a:lnTo>
                  <a:pt x="14871" y="39446"/>
                </a:lnTo>
                <a:lnTo>
                  <a:pt x="15671" y="39065"/>
                </a:lnTo>
                <a:lnTo>
                  <a:pt x="19710" y="37439"/>
                </a:lnTo>
                <a:lnTo>
                  <a:pt x="21793" y="36601"/>
                </a:lnTo>
                <a:lnTo>
                  <a:pt x="24320" y="35941"/>
                </a:lnTo>
                <a:lnTo>
                  <a:pt x="33731" y="33845"/>
                </a:lnTo>
                <a:lnTo>
                  <a:pt x="36830" y="33108"/>
                </a:lnTo>
                <a:lnTo>
                  <a:pt x="39001" y="32639"/>
                </a:lnTo>
                <a:lnTo>
                  <a:pt x="50850" y="30175"/>
                </a:lnTo>
                <a:lnTo>
                  <a:pt x="57124" y="28702"/>
                </a:lnTo>
                <a:lnTo>
                  <a:pt x="105422" y="18783"/>
                </a:lnTo>
                <a:lnTo>
                  <a:pt x="144513" y="15316"/>
                </a:lnTo>
                <a:lnTo>
                  <a:pt x="153733" y="14998"/>
                </a:lnTo>
                <a:lnTo>
                  <a:pt x="156387" y="14998"/>
                </a:lnTo>
                <a:lnTo>
                  <a:pt x="165735" y="15113"/>
                </a:lnTo>
                <a:lnTo>
                  <a:pt x="168376" y="15113"/>
                </a:lnTo>
                <a:lnTo>
                  <a:pt x="169887" y="14998"/>
                </a:lnTo>
                <a:lnTo>
                  <a:pt x="174929" y="14439"/>
                </a:lnTo>
                <a:lnTo>
                  <a:pt x="176136" y="19672"/>
                </a:lnTo>
                <a:lnTo>
                  <a:pt x="176136" y="25044"/>
                </a:lnTo>
                <a:lnTo>
                  <a:pt x="174421" y="34137"/>
                </a:lnTo>
                <a:lnTo>
                  <a:pt x="152641" y="78028"/>
                </a:lnTo>
                <a:lnTo>
                  <a:pt x="151130" y="80835"/>
                </a:lnTo>
                <a:lnTo>
                  <a:pt x="148120" y="86639"/>
                </a:lnTo>
                <a:lnTo>
                  <a:pt x="140373" y="101434"/>
                </a:lnTo>
                <a:lnTo>
                  <a:pt x="136207" y="109474"/>
                </a:lnTo>
                <a:lnTo>
                  <a:pt x="118148" y="148653"/>
                </a:lnTo>
                <a:lnTo>
                  <a:pt x="108496" y="171119"/>
                </a:lnTo>
                <a:lnTo>
                  <a:pt x="105778" y="177330"/>
                </a:lnTo>
                <a:lnTo>
                  <a:pt x="102425" y="185064"/>
                </a:lnTo>
                <a:lnTo>
                  <a:pt x="99872" y="191008"/>
                </a:lnTo>
                <a:lnTo>
                  <a:pt x="97891" y="195834"/>
                </a:lnTo>
                <a:lnTo>
                  <a:pt x="92735" y="196329"/>
                </a:lnTo>
                <a:lnTo>
                  <a:pt x="52679" y="202552"/>
                </a:lnTo>
                <a:lnTo>
                  <a:pt x="34798" y="208445"/>
                </a:lnTo>
                <a:lnTo>
                  <a:pt x="34290" y="208610"/>
                </a:lnTo>
                <a:lnTo>
                  <a:pt x="33312" y="208927"/>
                </a:lnTo>
                <a:lnTo>
                  <a:pt x="23507" y="211912"/>
                </a:lnTo>
                <a:lnTo>
                  <a:pt x="20510" y="213080"/>
                </a:lnTo>
                <a:lnTo>
                  <a:pt x="13970" y="218020"/>
                </a:lnTo>
                <a:lnTo>
                  <a:pt x="11328" y="221602"/>
                </a:lnTo>
                <a:lnTo>
                  <a:pt x="8877" y="228981"/>
                </a:lnTo>
                <a:lnTo>
                  <a:pt x="8966" y="232029"/>
                </a:lnTo>
                <a:lnTo>
                  <a:pt x="9969" y="238125"/>
                </a:lnTo>
                <a:lnTo>
                  <a:pt x="10337" y="239471"/>
                </a:lnTo>
                <a:lnTo>
                  <a:pt x="11061" y="241579"/>
                </a:lnTo>
                <a:lnTo>
                  <a:pt x="12649" y="245618"/>
                </a:lnTo>
                <a:lnTo>
                  <a:pt x="12725" y="245821"/>
                </a:lnTo>
                <a:lnTo>
                  <a:pt x="22529" y="263994"/>
                </a:lnTo>
                <a:lnTo>
                  <a:pt x="25260" y="267766"/>
                </a:lnTo>
                <a:lnTo>
                  <a:pt x="29756" y="268490"/>
                </a:lnTo>
                <a:lnTo>
                  <a:pt x="36207" y="263829"/>
                </a:lnTo>
                <a:lnTo>
                  <a:pt x="36944" y="259334"/>
                </a:lnTo>
                <a:lnTo>
                  <a:pt x="34607" y="256108"/>
                </a:lnTo>
                <a:lnTo>
                  <a:pt x="33642" y="254800"/>
                </a:lnTo>
                <a:lnTo>
                  <a:pt x="31165" y="251650"/>
                </a:lnTo>
                <a:lnTo>
                  <a:pt x="30568" y="250825"/>
                </a:lnTo>
                <a:lnTo>
                  <a:pt x="29349" y="248640"/>
                </a:lnTo>
                <a:lnTo>
                  <a:pt x="28676" y="247154"/>
                </a:lnTo>
                <a:lnTo>
                  <a:pt x="27787" y="244906"/>
                </a:lnTo>
                <a:lnTo>
                  <a:pt x="26123" y="240525"/>
                </a:lnTo>
                <a:lnTo>
                  <a:pt x="24612" y="236651"/>
                </a:lnTo>
                <a:lnTo>
                  <a:pt x="24206" y="235496"/>
                </a:lnTo>
                <a:lnTo>
                  <a:pt x="24041" y="234899"/>
                </a:lnTo>
                <a:lnTo>
                  <a:pt x="23571" y="232029"/>
                </a:lnTo>
                <a:lnTo>
                  <a:pt x="23507" y="230644"/>
                </a:lnTo>
                <a:lnTo>
                  <a:pt x="24066" y="228981"/>
                </a:lnTo>
                <a:lnTo>
                  <a:pt x="24930" y="227799"/>
                </a:lnTo>
                <a:lnTo>
                  <a:pt x="27330" y="225996"/>
                </a:lnTo>
                <a:lnTo>
                  <a:pt x="29387" y="225183"/>
                </a:lnTo>
                <a:lnTo>
                  <a:pt x="37515" y="222719"/>
                </a:lnTo>
                <a:lnTo>
                  <a:pt x="39598" y="222021"/>
                </a:lnTo>
                <a:lnTo>
                  <a:pt x="92227" y="210908"/>
                </a:lnTo>
                <a:lnTo>
                  <a:pt x="91795" y="212090"/>
                </a:lnTo>
                <a:lnTo>
                  <a:pt x="88722" y="221043"/>
                </a:lnTo>
                <a:lnTo>
                  <a:pt x="77190" y="259295"/>
                </a:lnTo>
                <a:lnTo>
                  <a:pt x="72428" y="297281"/>
                </a:lnTo>
                <a:lnTo>
                  <a:pt x="72110" y="305168"/>
                </a:lnTo>
                <a:lnTo>
                  <a:pt x="86487" y="335432"/>
                </a:lnTo>
                <a:lnTo>
                  <a:pt x="88760" y="336981"/>
                </a:lnTo>
                <a:lnTo>
                  <a:pt x="89369" y="337375"/>
                </a:lnTo>
                <a:lnTo>
                  <a:pt x="89903" y="337642"/>
                </a:lnTo>
                <a:lnTo>
                  <a:pt x="91071" y="338810"/>
                </a:lnTo>
                <a:lnTo>
                  <a:pt x="92252" y="338810"/>
                </a:lnTo>
                <a:lnTo>
                  <a:pt x="93141" y="339242"/>
                </a:lnTo>
                <a:lnTo>
                  <a:pt x="95910" y="339699"/>
                </a:lnTo>
                <a:lnTo>
                  <a:pt x="97243" y="338810"/>
                </a:lnTo>
                <a:lnTo>
                  <a:pt x="99021" y="338810"/>
                </a:lnTo>
                <a:lnTo>
                  <a:pt x="102247" y="335584"/>
                </a:lnTo>
                <a:lnTo>
                  <a:pt x="102247" y="335432"/>
                </a:lnTo>
                <a:lnTo>
                  <a:pt x="102666" y="335153"/>
                </a:lnTo>
                <a:lnTo>
                  <a:pt x="103022" y="332574"/>
                </a:lnTo>
                <a:lnTo>
                  <a:pt x="102590" y="326567"/>
                </a:lnTo>
                <a:lnTo>
                  <a:pt x="102260" y="324396"/>
                </a:lnTo>
                <a:lnTo>
                  <a:pt x="101320" y="318477"/>
                </a:lnTo>
                <a:lnTo>
                  <a:pt x="100965" y="313563"/>
                </a:lnTo>
                <a:lnTo>
                  <a:pt x="97510" y="310578"/>
                </a:lnTo>
                <a:lnTo>
                  <a:pt x="94145" y="310832"/>
                </a:lnTo>
                <a:lnTo>
                  <a:pt x="94145" y="324370"/>
                </a:lnTo>
                <a:lnTo>
                  <a:pt x="92544" y="324599"/>
                </a:lnTo>
                <a:lnTo>
                  <a:pt x="93929" y="324396"/>
                </a:lnTo>
                <a:lnTo>
                  <a:pt x="94145" y="324370"/>
                </a:lnTo>
                <a:lnTo>
                  <a:pt x="94145" y="310832"/>
                </a:lnTo>
                <a:lnTo>
                  <a:pt x="92278" y="310959"/>
                </a:lnTo>
                <a:lnTo>
                  <a:pt x="92278" y="322148"/>
                </a:lnTo>
                <a:lnTo>
                  <a:pt x="90119" y="321043"/>
                </a:lnTo>
                <a:lnTo>
                  <a:pt x="88912" y="320395"/>
                </a:lnTo>
                <a:lnTo>
                  <a:pt x="92278" y="322148"/>
                </a:lnTo>
                <a:lnTo>
                  <a:pt x="92278" y="310959"/>
                </a:lnTo>
                <a:lnTo>
                  <a:pt x="89573" y="311150"/>
                </a:lnTo>
                <a:lnTo>
                  <a:pt x="88341" y="312585"/>
                </a:lnTo>
                <a:lnTo>
                  <a:pt x="88341" y="327431"/>
                </a:lnTo>
                <a:lnTo>
                  <a:pt x="88341" y="329171"/>
                </a:lnTo>
                <a:lnTo>
                  <a:pt x="88239" y="328041"/>
                </a:lnTo>
                <a:lnTo>
                  <a:pt x="88265" y="328206"/>
                </a:lnTo>
                <a:lnTo>
                  <a:pt x="88341" y="327431"/>
                </a:lnTo>
                <a:lnTo>
                  <a:pt x="88341" y="312585"/>
                </a:lnTo>
                <a:lnTo>
                  <a:pt x="88138" y="312813"/>
                </a:lnTo>
                <a:lnTo>
                  <a:pt x="88138" y="327329"/>
                </a:lnTo>
                <a:lnTo>
                  <a:pt x="88023" y="326618"/>
                </a:lnTo>
                <a:lnTo>
                  <a:pt x="88138" y="327329"/>
                </a:lnTo>
                <a:lnTo>
                  <a:pt x="88138" y="312813"/>
                </a:lnTo>
                <a:lnTo>
                  <a:pt x="87134" y="313969"/>
                </a:lnTo>
                <a:lnTo>
                  <a:pt x="86575" y="308559"/>
                </a:lnTo>
                <a:lnTo>
                  <a:pt x="86537" y="305168"/>
                </a:lnTo>
                <a:lnTo>
                  <a:pt x="86982" y="293674"/>
                </a:lnTo>
                <a:lnTo>
                  <a:pt x="87287" y="284911"/>
                </a:lnTo>
                <a:lnTo>
                  <a:pt x="96735" y="243662"/>
                </a:lnTo>
                <a:lnTo>
                  <a:pt x="116725" y="208394"/>
                </a:lnTo>
                <a:lnTo>
                  <a:pt x="156273" y="204927"/>
                </a:lnTo>
                <a:lnTo>
                  <a:pt x="204165" y="203644"/>
                </a:lnTo>
                <a:lnTo>
                  <a:pt x="209207" y="203644"/>
                </a:lnTo>
                <a:lnTo>
                  <a:pt x="229908" y="203720"/>
                </a:lnTo>
                <a:lnTo>
                  <a:pt x="234619" y="203720"/>
                </a:lnTo>
                <a:lnTo>
                  <a:pt x="254660" y="203949"/>
                </a:lnTo>
                <a:lnTo>
                  <a:pt x="259613" y="203949"/>
                </a:lnTo>
                <a:lnTo>
                  <a:pt x="266941" y="203644"/>
                </a:lnTo>
                <a:lnTo>
                  <a:pt x="269405" y="203530"/>
                </a:lnTo>
                <a:lnTo>
                  <a:pt x="272415" y="203288"/>
                </a:lnTo>
                <a:lnTo>
                  <a:pt x="283248" y="202209"/>
                </a:lnTo>
                <a:lnTo>
                  <a:pt x="288975" y="201726"/>
                </a:lnTo>
                <a:lnTo>
                  <a:pt x="291922" y="198247"/>
                </a:lnTo>
                <a:close/>
              </a:path>
            </a:pathLst>
          </a:custGeom>
          <a:solidFill>
            <a:srgbClr val="000000"/>
          </a:solidFill>
        </p:spPr>
        <p:txBody>
          <a:bodyPr wrap="square" lIns="0" tIns="0" rIns="0" bIns="0" rtlCol="0"/>
          <a:lstStyle/>
          <a:p>
            <a:endParaRPr/>
          </a:p>
        </p:txBody>
      </p:sp>
      <p:sp>
        <p:nvSpPr>
          <p:cNvPr id="9" name="object 9"/>
          <p:cNvSpPr/>
          <p:nvPr/>
        </p:nvSpPr>
        <p:spPr>
          <a:xfrm>
            <a:off x="1732748" y="4017583"/>
            <a:ext cx="189355" cy="243611"/>
          </a:xfrm>
          <a:custGeom>
            <a:avLst/>
            <a:gdLst/>
            <a:ahLst/>
            <a:cxnLst/>
            <a:rect l="l" t="t" r="r" b="b"/>
            <a:pathLst>
              <a:path w="221614" h="285114">
                <a:moveTo>
                  <a:pt x="102473" y="283937"/>
                </a:moveTo>
                <a:lnTo>
                  <a:pt x="76889" y="283937"/>
                </a:lnTo>
                <a:lnTo>
                  <a:pt x="80422" y="283991"/>
                </a:lnTo>
                <a:lnTo>
                  <a:pt x="94039" y="284841"/>
                </a:lnTo>
                <a:lnTo>
                  <a:pt x="98140" y="284829"/>
                </a:lnTo>
                <a:lnTo>
                  <a:pt x="102473" y="283937"/>
                </a:lnTo>
                <a:close/>
              </a:path>
              <a:path w="221614" h="285114">
                <a:moveTo>
                  <a:pt x="52765" y="167387"/>
                </a:moveTo>
                <a:lnTo>
                  <a:pt x="23411" y="194848"/>
                </a:lnTo>
                <a:lnTo>
                  <a:pt x="17625" y="232234"/>
                </a:lnTo>
                <a:lnTo>
                  <a:pt x="16558" y="243419"/>
                </a:lnTo>
                <a:lnTo>
                  <a:pt x="36575" y="279204"/>
                </a:lnTo>
                <a:lnTo>
                  <a:pt x="63374" y="284095"/>
                </a:lnTo>
                <a:lnTo>
                  <a:pt x="76889" y="283937"/>
                </a:lnTo>
                <a:lnTo>
                  <a:pt x="102473" y="283937"/>
                </a:lnTo>
                <a:lnTo>
                  <a:pt x="110380" y="282310"/>
                </a:lnTo>
                <a:lnTo>
                  <a:pt x="117803" y="279022"/>
                </a:lnTo>
                <a:lnTo>
                  <a:pt x="130754" y="270821"/>
                </a:lnTo>
                <a:lnTo>
                  <a:pt x="131239" y="270380"/>
                </a:lnTo>
                <a:lnTo>
                  <a:pt x="93681" y="270380"/>
                </a:lnTo>
                <a:lnTo>
                  <a:pt x="82655" y="269678"/>
                </a:lnTo>
                <a:lnTo>
                  <a:pt x="63923" y="269674"/>
                </a:lnTo>
                <a:lnTo>
                  <a:pt x="60432" y="269546"/>
                </a:lnTo>
                <a:lnTo>
                  <a:pt x="53394" y="268363"/>
                </a:lnTo>
                <a:lnTo>
                  <a:pt x="46499" y="267120"/>
                </a:lnTo>
                <a:lnTo>
                  <a:pt x="42946" y="265964"/>
                </a:lnTo>
                <a:lnTo>
                  <a:pt x="37023" y="261504"/>
                </a:lnTo>
                <a:lnTo>
                  <a:pt x="33699" y="256392"/>
                </a:lnTo>
                <a:lnTo>
                  <a:pt x="31027" y="247492"/>
                </a:lnTo>
                <a:lnTo>
                  <a:pt x="31032" y="243419"/>
                </a:lnTo>
                <a:lnTo>
                  <a:pt x="32429" y="228488"/>
                </a:lnTo>
                <a:lnTo>
                  <a:pt x="33271" y="219055"/>
                </a:lnTo>
                <a:lnTo>
                  <a:pt x="47749" y="176152"/>
                </a:lnTo>
                <a:lnTo>
                  <a:pt x="49808" y="172492"/>
                </a:lnTo>
                <a:lnTo>
                  <a:pt x="52765" y="167387"/>
                </a:lnTo>
                <a:close/>
              </a:path>
              <a:path w="221614" h="285114">
                <a:moveTo>
                  <a:pt x="150984" y="157925"/>
                </a:moveTo>
                <a:lnTo>
                  <a:pt x="104888" y="157925"/>
                </a:lnTo>
                <a:lnTo>
                  <a:pt x="108200" y="158042"/>
                </a:lnTo>
                <a:lnTo>
                  <a:pt x="118452" y="159378"/>
                </a:lnTo>
                <a:lnTo>
                  <a:pt x="151367" y="180505"/>
                </a:lnTo>
                <a:lnTo>
                  <a:pt x="153046" y="186692"/>
                </a:lnTo>
                <a:lnTo>
                  <a:pt x="152997" y="191080"/>
                </a:lnTo>
                <a:lnTo>
                  <a:pt x="152255" y="200064"/>
                </a:lnTo>
                <a:lnTo>
                  <a:pt x="151622" y="209182"/>
                </a:lnTo>
                <a:lnTo>
                  <a:pt x="135898" y="244852"/>
                </a:lnTo>
                <a:lnTo>
                  <a:pt x="105587" y="268587"/>
                </a:lnTo>
                <a:lnTo>
                  <a:pt x="93681" y="270380"/>
                </a:lnTo>
                <a:lnTo>
                  <a:pt x="131250" y="270370"/>
                </a:lnTo>
                <a:lnTo>
                  <a:pt x="159129" y="235023"/>
                </a:lnTo>
                <a:lnTo>
                  <a:pt x="166778" y="199282"/>
                </a:lnTo>
                <a:lnTo>
                  <a:pt x="167571" y="189574"/>
                </a:lnTo>
                <a:lnTo>
                  <a:pt x="167496" y="184925"/>
                </a:lnTo>
                <a:lnTo>
                  <a:pt x="164612" y="174298"/>
                </a:lnTo>
                <a:lnTo>
                  <a:pt x="161001" y="168217"/>
                </a:lnTo>
                <a:lnTo>
                  <a:pt x="151417" y="158197"/>
                </a:lnTo>
                <a:lnTo>
                  <a:pt x="150984" y="157925"/>
                </a:lnTo>
                <a:close/>
              </a:path>
              <a:path w="221614" h="285114">
                <a:moveTo>
                  <a:pt x="76927" y="269528"/>
                </a:moveTo>
                <a:lnTo>
                  <a:pt x="64027" y="269678"/>
                </a:lnTo>
                <a:lnTo>
                  <a:pt x="82655" y="269678"/>
                </a:lnTo>
                <a:lnTo>
                  <a:pt x="80954" y="269589"/>
                </a:lnTo>
                <a:lnTo>
                  <a:pt x="76927" y="269528"/>
                </a:lnTo>
                <a:close/>
              </a:path>
              <a:path w="221614" h="285114">
                <a:moveTo>
                  <a:pt x="53407" y="268363"/>
                </a:moveTo>
                <a:lnTo>
                  <a:pt x="53534" y="268386"/>
                </a:lnTo>
                <a:lnTo>
                  <a:pt x="53407" y="268363"/>
                </a:lnTo>
                <a:close/>
              </a:path>
              <a:path w="221614" h="285114">
                <a:moveTo>
                  <a:pt x="42348" y="156624"/>
                </a:moveTo>
                <a:lnTo>
                  <a:pt x="33548" y="161651"/>
                </a:lnTo>
                <a:lnTo>
                  <a:pt x="19476" y="169736"/>
                </a:lnTo>
                <a:lnTo>
                  <a:pt x="13812" y="172962"/>
                </a:lnTo>
                <a:lnTo>
                  <a:pt x="9138" y="175556"/>
                </a:lnTo>
                <a:lnTo>
                  <a:pt x="4883" y="177830"/>
                </a:lnTo>
                <a:lnTo>
                  <a:pt x="1358" y="179678"/>
                </a:lnTo>
                <a:lnTo>
                  <a:pt x="0" y="184031"/>
                </a:lnTo>
                <a:lnTo>
                  <a:pt x="3695" y="191080"/>
                </a:lnTo>
                <a:lnTo>
                  <a:pt x="8049" y="192439"/>
                </a:lnTo>
                <a:lnTo>
                  <a:pt x="15989" y="188232"/>
                </a:lnTo>
                <a:lnTo>
                  <a:pt x="20792" y="185569"/>
                </a:lnTo>
                <a:lnTo>
                  <a:pt x="28856" y="180960"/>
                </a:lnTo>
                <a:lnTo>
                  <a:pt x="35128" y="169200"/>
                </a:lnTo>
                <a:lnTo>
                  <a:pt x="37317" y="165309"/>
                </a:lnTo>
                <a:lnTo>
                  <a:pt x="42348" y="156624"/>
                </a:lnTo>
                <a:close/>
              </a:path>
              <a:path w="221614" h="285114">
                <a:moveTo>
                  <a:pt x="66169" y="145294"/>
                </a:moveTo>
                <a:lnTo>
                  <a:pt x="34842" y="169736"/>
                </a:lnTo>
                <a:lnTo>
                  <a:pt x="28856" y="180960"/>
                </a:lnTo>
                <a:lnTo>
                  <a:pt x="34370" y="177777"/>
                </a:lnTo>
                <a:lnTo>
                  <a:pt x="48904" y="169470"/>
                </a:lnTo>
                <a:lnTo>
                  <a:pt x="52765" y="167387"/>
                </a:lnTo>
                <a:lnTo>
                  <a:pt x="56088" y="161651"/>
                </a:lnTo>
                <a:lnTo>
                  <a:pt x="56946" y="160170"/>
                </a:lnTo>
                <a:lnTo>
                  <a:pt x="62031" y="151744"/>
                </a:lnTo>
                <a:lnTo>
                  <a:pt x="66169" y="145294"/>
                </a:lnTo>
                <a:close/>
              </a:path>
              <a:path w="221614" h="285114">
                <a:moveTo>
                  <a:pt x="76236" y="143186"/>
                </a:moveTo>
                <a:lnTo>
                  <a:pt x="52765" y="167387"/>
                </a:lnTo>
                <a:lnTo>
                  <a:pt x="59493" y="163755"/>
                </a:lnTo>
                <a:lnTo>
                  <a:pt x="67208" y="160143"/>
                </a:lnTo>
                <a:lnTo>
                  <a:pt x="72800" y="158253"/>
                </a:lnTo>
                <a:lnTo>
                  <a:pt x="74918" y="157731"/>
                </a:lnTo>
                <a:lnTo>
                  <a:pt x="76257" y="157679"/>
                </a:lnTo>
                <a:lnTo>
                  <a:pt x="150591" y="157679"/>
                </a:lnTo>
                <a:lnTo>
                  <a:pt x="144762" y="154017"/>
                </a:lnTo>
                <a:lnTo>
                  <a:pt x="129788" y="147389"/>
                </a:lnTo>
                <a:lnTo>
                  <a:pt x="121608" y="145258"/>
                </a:lnTo>
                <a:lnTo>
                  <a:pt x="112358" y="144053"/>
                </a:lnTo>
                <a:lnTo>
                  <a:pt x="84249" y="144053"/>
                </a:lnTo>
                <a:lnTo>
                  <a:pt x="83309" y="143977"/>
                </a:lnTo>
                <a:lnTo>
                  <a:pt x="79996" y="143588"/>
                </a:lnTo>
                <a:lnTo>
                  <a:pt x="76236" y="143186"/>
                </a:lnTo>
                <a:close/>
              </a:path>
              <a:path w="221614" h="285114">
                <a:moveTo>
                  <a:pt x="56992" y="160143"/>
                </a:moveTo>
                <a:lnTo>
                  <a:pt x="56116" y="161602"/>
                </a:lnTo>
                <a:lnTo>
                  <a:pt x="56992" y="160143"/>
                </a:lnTo>
                <a:close/>
              </a:path>
              <a:path w="221614" h="285114">
                <a:moveTo>
                  <a:pt x="150591" y="157679"/>
                </a:moveTo>
                <a:lnTo>
                  <a:pt x="76257" y="157679"/>
                </a:lnTo>
                <a:lnTo>
                  <a:pt x="82132" y="158347"/>
                </a:lnTo>
                <a:lnTo>
                  <a:pt x="83548" y="158461"/>
                </a:lnTo>
                <a:lnTo>
                  <a:pt x="87635" y="158461"/>
                </a:lnTo>
                <a:lnTo>
                  <a:pt x="98828" y="158033"/>
                </a:lnTo>
                <a:lnTo>
                  <a:pt x="104888" y="157925"/>
                </a:lnTo>
                <a:lnTo>
                  <a:pt x="150984" y="157925"/>
                </a:lnTo>
                <a:lnTo>
                  <a:pt x="150591" y="157679"/>
                </a:lnTo>
                <a:close/>
              </a:path>
              <a:path w="221614" h="285114">
                <a:moveTo>
                  <a:pt x="190223" y="0"/>
                </a:moveTo>
                <a:lnTo>
                  <a:pt x="158206" y="20520"/>
                </a:lnTo>
                <a:lnTo>
                  <a:pt x="156996" y="21880"/>
                </a:lnTo>
                <a:lnTo>
                  <a:pt x="132186" y="47613"/>
                </a:lnTo>
                <a:lnTo>
                  <a:pt x="108859" y="71216"/>
                </a:lnTo>
                <a:lnTo>
                  <a:pt x="104860" y="75364"/>
                </a:lnTo>
                <a:lnTo>
                  <a:pt x="74619" y="108982"/>
                </a:lnTo>
                <a:lnTo>
                  <a:pt x="49719" y="144263"/>
                </a:lnTo>
                <a:lnTo>
                  <a:pt x="42348" y="156624"/>
                </a:lnTo>
                <a:lnTo>
                  <a:pt x="54065" y="150332"/>
                </a:lnTo>
                <a:lnTo>
                  <a:pt x="62498" y="146482"/>
                </a:lnTo>
                <a:lnTo>
                  <a:pt x="66169" y="145294"/>
                </a:lnTo>
                <a:lnTo>
                  <a:pt x="68190" y="142145"/>
                </a:lnTo>
                <a:lnTo>
                  <a:pt x="74536" y="132907"/>
                </a:lnTo>
                <a:lnTo>
                  <a:pt x="105798" y="95533"/>
                </a:lnTo>
                <a:lnTo>
                  <a:pt x="142525" y="57649"/>
                </a:lnTo>
                <a:lnTo>
                  <a:pt x="167632" y="31607"/>
                </a:lnTo>
                <a:lnTo>
                  <a:pt x="169009" y="30058"/>
                </a:lnTo>
                <a:lnTo>
                  <a:pt x="175059" y="22928"/>
                </a:lnTo>
                <a:lnTo>
                  <a:pt x="177421" y="20257"/>
                </a:lnTo>
                <a:lnTo>
                  <a:pt x="189543" y="14554"/>
                </a:lnTo>
                <a:lnTo>
                  <a:pt x="215974" y="14554"/>
                </a:lnTo>
                <a:lnTo>
                  <a:pt x="212371" y="10454"/>
                </a:lnTo>
                <a:lnTo>
                  <a:pt x="204673" y="4481"/>
                </a:lnTo>
                <a:lnTo>
                  <a:pt x="201098" y="2776"/>
                </a:lnTo>
                <a:lnTo>
                  <a:pt x="193315" y="436"/>
                </a:lnTo>
                <a:lnTo>
                  <a:pt x="190223" y="0"/>
                </a:lnTo>
                <a:close/>
              </a:path>
              <a:path w="221614" h="285114">
                <a:moveTo>
                  <a:pt x="105280" y="143508"/>
                </a:moveTo>
                <a:lnTo>
                  <a:pt x="98435" y="143629"/>
                </a:lnTo>
                <a:lnTo>
                  <a:pt x="87359" y="144053"/>
                </a:lnTo>
                <a:lnTo>
                  <a:pt x="112358" y="144053"/>
                </a:lnTo>
                <a:lnTo>
                  <a:pt x="109239" y="143647"/>
                </a:lnTo>
                <a:lnTo>
                  <a:pt x="105280" y="143508"/>
                </a:lnTo>
                <a:close/>
              </a:path>
              <a:path w="221614" h="285114">
                <a:moveTo>
                  <a:pt x="215974" y="14554"/>
                </a:moveTo>
                <a:lnTo>
                  <a:pt x="189543" y="14554"/>
                </a:lnTo>
                <a:lnTo>
                  <a:pt x="190837" y="14737"/>
                </a:lnTo>
                <a:lnTo>
                  <a:pt x="195369" y="16099"/>
                </a:lnTo>
                <a:lnTo>
                  <a:pt x="206530" y="30058"/>
                </a:lnTo>
                <a:lnTo>
                  <a:pt x="207144" y="34630"/>
                </a:lnTo>
                <a:lnTo>
                  <a:pt x="210770" y="37397"/>
                </a:lnTo>
                <a:lnTo>
                  <a:pt x="218657" y="36338"/>
                </a:lnTo>
                <a:lnTo>
                  <a:pt x="221424" y="32712"/>
                </a:lnTo>
                <a:lnTo>
                  <a:pt x="220944" y="29133"/>
                </a:lnTo>
                <a:lnTo>
                  <a:pt x="220823" y="26667"/>
                </a:lnTo>
                <a:lnTo>
                  <a:pt x="220785" y="24697"/>
                </a:lnTo>
                <a:lnTo>
                  <a:pt x="220563" y="23040"/>
                </a:lnTo>
                <a:lnTo>
                  <a:pt x="217559" y="16358"/>
                </a:lnTo>
                <a:lnTo>
                  <a:pt x="215974" y="14554"/>
                </a:lnTo>
                <a:close/>
              </a:path>
            </a:pathLst>
          </a:custGeom>
          <a:solidFill>
            <a:srgbClr val="000000"/>
          </a:solidFill>
        </p:spPr>
        <p:txBody>
          <a:bodyPr wrap="square" lIns="0" tIns="0" rIns="0" bIns="0" rtlCol="0"/>
          <a:lstStyle/>
          <a:p>
            <a:endParaRPr/>
          </a:p>
        </p:txBody>
      </p:sp>
      <p:sp>
        <p:nvSpPr>
          <p:cNvPr id="10" name="object 10"/>
          <p:cNvSpPr/>
          <p:nvPr/>
        </p:nvSpPr>
        <p:spPr>
          <a:xfrm>
            <a:off x="2253645" y="4044712"/>
            <a:ext cx="63480" cy="260973"/>
          </a:xfrm>
          <a:custGeom>
            <a:avLst/>
            <a:gdLst/>
            <a:ahLst/>
            <a:cxnLst/>
            <a:rect l="l" t="t" r="r" b="b"/>
            <a:pathLst>
              <a:path w="74294" h="305435">
                <a:moveTo>
                  <a:pt x="27298" y="0"/>
                </a:moveTo>
                <a:lnTo>
                  <a:pt x="19226" y="16054"/>
                </a:lnTo>
                <a:lnTo>
                  <a:pt x="17528" y="23545"/>
                </a:lnTo>
                <a:lnTo>
                  <a:pt x="15970" y="31271"/>
                </a:lnTo>
                <a:lnTo>
                  <a:pt x="13995" y="42809"/>
                </a:lnTo>
                <a:lnTo>
                  <a:pt x="13335" y="47336"/>
                </a:lnTo>
                <a:lnTo>
                  <a:pt x="10362" y="69033"/>
                </a:lnTo>
                <a:lnTo>
                  <a:pt x="7029" y="91333"/>
                </a:lnTo>
                <a:lnTo>
                  <a:pt x="2100" y="129391"/>
                </a:lnTo>
                <a:lnTo>
                  <a:pt x="264" y="178676"/>
                </a:lnTo>
                <a:lnTo>
                  <a:pt x="272" y="213859"/>
                </a:lnTo>
                <a:lnTo>
                  <a:pt x="1" y="231113"/>
                </a:lnTo>
                <a:lnTo>
                  <a:pt x="0" y="235756"/>
                </a:lnTo>
                <a:lnTo>
                  <a:pt x="477" y="244632"/>
                </a:lnTo>
                <a:lnTo>
                  <a:pt x="993" y="254793"/>
                </a:lnTo>
                <a:lnTo>
                  <a:pt x="15659" y="290306"/>
                </a:lnTo>
                <a:lnTo>
                  <a:pt x="42155" y="305254"/>
                </a:lnTo>
                <a:lnTo>
                  <a:pt x="46567" y="303683"/>
                </a:lnTo>
                <a:lnTo>
                  <a:pt x="63830" y="296137"/>
                </a:lnTo>
                <a:lnTo>
                  <a:pt x="66055" y="295207"/>
                </a:lnTo>
                <a:lnTo>
                  <a:pt x="72261" y="292997"/>
                </a:lnTo>
                <a:lnTo>
                  <a:pt x="73345" y="290715"/>
                </a:lnTo>
                <a:lnTo>
                  <a:pt x="39486" y="290715"/>
                </a:lnTo>
                <a:lnTo>
                  <a:pt x="36805" y="290600"/>
                </a:lnTo>
                <a:lnTo>
                  <a:pt x="15737" y="256920"/>
                </a:lnTo>
                <a:lnTo>
                  <a:pt x="14686" y="240407"/>
                </a:lnTo>
                <a:lnTo>
                  <a:pt x="14429" y="235756"/>
                </a:lnTo>
                <a:lnTo>
                  <a:pt x="14411" y="231113"/>
                </a:lnTo>
                <a:lnTo>
                  <a:pt x="14682" y="213859"/>
                </a:lnTo>
                <a:lnTo>
                  <a:pt x="14669" y="178676"/>
                </a:lnTo>
                <a:lnTo>
                  <a:pt x="15861" y="136626"/>
                </a:lnTo>
                <a:lnTo>
                  <a:pt x="20544" y="98559"/>
                </a:lnTo>
                <a:lnTo>
                  <a:pt x="25033" y="68230"/>
                </a:lnTo>
                <a:lnTo>
                  <a:pt x="27593" y="49424"/>
                </a:lnTo>
                <a:lnTo>
                  <a:pt x="28233" y="45030"/>
                </a:lnTo>
                <a:lnTo>
                  <a:pt x="29691" y="36512"/>
                </a:lnTo>
                <a:lnTo>
                  <a:pt x="27386" y="34207"/>
                </a:lnTo>
                <a:lnTo>
                  <a:pt x="27431" y="20173"/>
                </a:lnTo>
                <a:lnTo>
                  <a:pt x="27678" y="17432"/>
                </a:lnTo>
                <a:lnTo>
                  <a:pt x="27654" y="16982"/>
                </a:lnTo>
                <a:lnTo>
                  <a:pt x="27519" y="16501"/>
                </a:lnTo>
                <a:lnTo>
                  <a:pt x="27062" y="15509"/>
                </a:lnTo>
                <a:lnTo>
                  <a:pt x="26269" y="14189"/>
                </a:lnTo>
                <a:lnTo>
                  <a:pt x="25986" y="13839"/>
                </a:lnTo>
                <a:lnTo>
                  <a:pt x="32975" y="13839"/>
                </a:lnTo>
                <a:lnTo>
                  <a:pt x="34389" y="12739"/>
                </a:lnTo>
                <a:lnTo>
                  <a:pt x="34575" y="12343"/>
                </a:lnTo>
                <a:lnTo>
                  <a:pt x="34679" y="11968"/>
                </a:lnTo>
                <a:lnTo>
                  <a:pt x="41214" y="11968"/>
                </a:lnTo>
                <a:lnTo>
                  <a:pt x="40377" y="8967"/>
                </a:lnTo>
                <a:lnTo>
                  <a:pt x="37148" y="3589"/>
                </a:lnTo>
                <a:lnTo>
                  <a:pt x="30946" y="93"/>
                </a:lnTo>
                <a:lnTo>
                  <a:pt x="27298" y="0"/>
                </a:lnTo>
                <a:close/>
              </a:path>
              <a:path w="74294" h="305435">
                <a:moveTo>
                  <a:pt x="67430" y="279424"/>
                </a:moveTo>
                <a:lnTo>
                  <a:pt x="60788" y="281787"/>
                </a:lnTo>
                <a:lnTo>
                  <a:pt x="58385" y="282792"/>
                </a:lnTo>
                <a:lnTo>
                  <a:pt x="43637" y="289239"/>
                </a:lnTo>
                <a:lnTo>
                  <a:pt x="39486" y="290715"/>
                </a:lnTo>
                <a:lnTo>
                  <a:pt x="73345" y="290715"/>
                </a:lnTo>
                <a:lnTo>
                  <a:pt x="74218" y="288878"/>
                </a:lnTo>
                <a:lnTo>
                  <a:pt x="71550" y="281381"/>
                </a:lnTo>
                <a:lnTo>
                  <a:pt x="67430" y="279424"/>
                </a:lnTo>
                <a:close/>
              </a:path>
              <a:path w="74294" h="305435">
                <a:moveTo>
                  <a:pt x="41214" y="11968"/>
                </a:moveTo>
                <a:lnTo>
                  <a:pt x="34679" y="11968"/>
                </a:lnTo>
                <a:lnTo>
                  <a:pt x="34480" y="12739"/>
                </a:lnTo>
                <a:lnTo>
                  <a:pt x="33336" y="18985"/>
                </a:lnTo>
                <a:lnTo>
                  <a:pt x="31634" y="26492"/>
                </a:lnTo>
                <a:lnTo>
                  <a:pt x="30086" y="34207"/>
                </a:lnTo>
                <a:lnTo>
                  <a:pt x="29691" y="36512"/>
                </a:lnTo>
                <a:lnTo>
                  <a:pt x="30612" y="37433"/>
                </a:lnTo>
                <a:lnTo>
                  <a:pt x="38569" y="37433"/>
                </a:lnTo>
                <a:lnTo>
                  <a:pt x="41795" y="34207"/>
                </a:lnTo>
                <a:lnTo>
                  <a:pt x="41905" y="20173"/>
                </a:lnTo>
                <a:lnTo>
                  <a:pt x="42145" y="17432"/>
                </a:lnTo>
                <a:lnTo>
                  <a:pt x="42135" y="15269"/>
                </a:lnTo>
                <a:lnTo>
                  <a:pt x="41214" y="11968"/>
                </a:lnTo>
                <a:close/>
              </a:path>
              <a:path w="74294" h="305435">
                <a:moveTo>
                  <a:pt x="25986" y="13839"/>
                </a:moveTo>
                <a:lnTo>
                  <a:pt x="27678" y="17432"/>
                </a:lnTo>
                <a:lnTo>
                  <a:pt x="27431" y="20173"/>
                </a:lnTo>
                <a:lnTo>
                  <a:pt x="27386" y="34207"/>
                </a:lnTo>
                <a:lnTo>
                  <a:pt x="29691" y="36512"/>
                </a:lnTo>
                <a:lnTo>
                  <a:pt x="30126" y="33968"/>
                </a:lnTo>
                <a:lnTo>
                  <a:pt x="31634" y="26492"/>
                </a:lnTo>
                <a:lnTo>
                  <a:pt x="33336" y="18985"/>
                </a:lnTo>
                <a:lnTo>
                  <a:pt x="33995" y="15335"/>
                </a:lnTo>
                <a:lnTo>
                  <a:pt x="31051" y="15335"/>
                </a:lnTo>
                <a:lnTo>
                  <a:pt x="28526" y="15269"/>
                </a:lnTo>
                <a:lnTo>
                  <a:pt x="25986" y="13839"/>
                </a:lnTo>
                <a:close/>
              </a:path>
              <a:path w="74294" h="305435">
                <a:moveTo>
                  <a:pt x="32975" y="13839"/>
                </a:moveTo>
                <a:lnTo>
                  <a:pt x="25986" y="13839"/>
                </a:lnTo>
                <a:lnTo>
                  <a:pt x="28526" y="15269"/>
                </a:lnTo>
                <a:lnTo>
                  <a:pt x="31051" y="15335"/>
                </a:lnTo>
                <a:lnTo>
                  <a:pt x="32975" y="13839"/>
                </a:lnTo>
                <a:close/>
              </a:path>
              <a:path w="74294" h="305435">
                <a:moveTo>
                  <a:pt x="34575" y="12343"/>
                </a:moveTo>
                <a:lnTo>
                  <a:pt x="34389" y="12739"/>
                </a:lnTo>
                <a:lnTo>
                  <a:pt x="31051" y="15335"/>
                </a:lnTo>
                <a:lnTo>
                  <a:pt x="33995" y="15335"/>
                </a:lnTo>
                <a:lnTo>
                  <a:pt x="34480" y="12739"/>
                </a:lnTo>
                <a:lnTo>
                  <a:pt x="34575" y="12343"/>
                </a:lnTo>
                <a:close/>
              </a:path>
            </a:pathLst>
          </a:custGeom>
          <a:solidFill>
            <a:srgbClr val="000000"/>
          </a:solidFill>
        </p:spPr>
        <p:txBody>
          <a:bodyPr wrap="square" lIns="0" tIns="0" rIns="0" bIns="0" rtlCol="0"/>
          <a:lstStyle/>
          <a:p>
            <a:endParaRPr/>
          </a:p>
        </p:txBody>
      </p:sp>
      <p:sp>
        <p:nvSpPr>
          <p:cNvPr id="11" name="object 11"/>
          <p:cNvSpPr/>
          <p:nvPr/>
        </p:nvSpPr>
        <p:spPr>
          <a:xfrm>
            <a:off x="2529538" y="4065619"/>
            <a:ext cx="204546" cy="230047"/>
          </a:xfrm>
          <a:custGeom>
            <a:avLst/>
            <a:gdLst/>
            <a:ahLst/>
            <a:cxnLst/>
            <a:rect l="l" t="t" r="r" b="b"/>
            <a:pathLst>
              <a:path w="239394" h="269239">
                <a:moveTo>
                  <a:pt x="126586" y="167640"/>
                </a:moveTo>
                <a:lnTo>
                  <a:pt x="116412" y="167640"/>
                </a:lnTo>
                <a:lnTo>
                  <a:pt x="107519" y="168910"/>
                </a:lnTo>
                <a:lnTo>
                  <a:pt x="104768" y="168910"/>
                </a:lnTo>
                <a:lnTo>
                  <a:pt x="96969" y="170180"/>
                </a:lnTo>
                <a:lnTo>
                  <a:pt x="93772" y="171450"/>
                </a:lnTo>
                <a:lnTo>
                  <a:pt x="78403" y="175260"/>
                </a:lnTo>
                <a:lnTo>
                  <a:pt x="73034" y="177800"/>
                </a:lnTo>
                <a:lnTo>
                  <a:pt x="70477" y="179070"/>
                </a:lnTo>
                <a:lnTo>
                  <a:pt x="62147" y="182880"/>
                </a:lnTo>
                <a:lnTo>
                  <a:pt x="56313" y="185420"/>
                </a:lnTo>
                <a:lnTo>
                  <a:pt x="36157" y="199390"/>
                </a:lnTo>
                <a:lnTo>
                  <a:pt x="23247" y="210820"/>
                </a:lnTo>
                <a:lnTo>
                  <a:pt x="17429" y="215900"/>
                </a:lnTo>
                <a:lnTo>
                  <a:pt x="5301" y="229870"/>
                </a:lnTo>
                <a:lnTo>
                  <a:pt x="2899" y="232410"/>
                </a:lnTo>
                <a:lnTo>
                  <a:pt x="594" y="238760"/>
                </a:lnTo>
                <a:lnTo>
                  <a:pt x="181" y="241300"/>
                </a:lnTo>
                <a:lnTo>
                  <a:pt x="99" y="242570"/>
                </a:lnTo>
                <a:lnTo>
                  <a:pt x="0" y="247650"/>
                </a:lnTo>
                <a:lnTo>
                  <a:pt x="90" y="250190"/>
                </a:lnTo>
                <a:lnTo>
                  <a:pt x="196" y="259080"/>
                </a:lnTo>
                <a:lnTo>
                  <a:pt x="293" y="260350"/>
                </a:lnTo>
                <a:lnTo>
                  <a:pt x="3544" y="265430"/>
                </a:lnTo>
                <a:lnTo>
                  <a:pt x="6021" y="267970"/>
                </a:lnTo>
                <a:lnTo>
                  <a:pt x="12194" y="269240"/>
                </a:lnTo>
                <a:lnTo>
                  <a:pt x="36981" y="269240"/>
                </a:lnTo>
                <a:lnTo>
                  <a:pt x="49893" y="266700"/>
                </a:lnTo>
                <a:lnTo>
                  <a:pt x="57022" y="265430"/>
                </a:lnTo>
                <a:lnTo>
                  <a:pt x="64040" y="262890"/>
                </a:lnTo>
                <a:lnTo>
                  <a:pt x="70028" y="260350"/>
                </a:lnTo>
                <a:lnTo>
                  <a:pt x="76435" y="257810"/>
                </a:lnTo>
                <a:lnTo>
                  <a:pt x="78214" y="256540"/>
                </a:lnTo>
                <a:lnTo>
                  <a:pt x="14621" y="256540"/>
                </a:lnTo>
                <a:lnTo>
                  <a:pt x="14176" y="255270"/>
                </a:lnTo>
                <a:lnTo>
                  <a:pt x="14525" y="255270"/>
                </a:lnTo>
                <a:lnTo>
                  <a:pt x="14422" y="247650"/>
                </a:lnTo>
                <a:lnTo>
                  <a:pt x="14356" y="245110"/>
                </a:lnTo>
                <a:lnTo>
                  <a:pt x="14485" y="243840"/>
                </a:lnTo>
                <a:lnTo>
                  <a:pt x="44965" y="210820"/>
                </a:lnTo>
                <a:lnTo>
                  <a:pt x="68758" y="195580"/>
                </a:lnTo>
                <a:lnTo>
                  <a:pt x="76027" y="191770"/>
                </a:lnTo>
                <a:lnTo>
                  <a:pt x="78223" y="190500"/>
                </a:lnTo>
                <a:lnTo>
                  <a:pt x="83029" y="189230"/>
                </a:lnTo>
                <a:lnTo>
                  <a:pt x="97509" y="184150"/>
                </a:lnTo>
                <a:lnTo>
                  <a:pt x="100306" y="184150"/>
                </a:lnTo>
                <a:lnTo>
                  <a:pt x="106310" y="182880"/>
                </a:lnTo>
                <a:lnTo>
                  <a:pt x="117374" y="182880"/>
                </a:lnTo>
                <a:lnTo>
                  <a:pt x="123483" y="181610"/>
                </a:lnTo>
                <a:lnTo>
                  <a:pt x="141092" y="181610"/>
                </a:lnTo>
                <a:lnTo>
                  <a:pt x="143117" y="177949"/>
                </a:lnTo>
                <a:lnTo>
                  <a:pt x="139603" y="173990"/>
                </a:lnTo>
                <a:lnTo>
                  <a:pt x="135259" y="170180"/>
                </a:lnTo>
                <a:lnTo>
                  <a:pt x="126586" y="167640"/>
                </a:lnTo>
                <a:close/>
              </a:path>
              <a:path w="239394" h="269239">
                <a:moveTo>
                  <a:pt x="152399" y="190732"/>
                </a:moveTo>
                <a:lnTo>
                  <a:pt x="151785" y="191770"/>
                </a:lnTo>
                <a:lnTo>
                  <a:pt x="146476" y="199390"/>
                </a:lnTo>
                <a:lnTo>
                  <a:pt x="143486" y="203643"/>
                </a:lnTo>
                <a:lnTo>
                  <a:pt x="144452" y="205740"/>
                </a:lnTo>
                <a:lnTo>
                  <a:pt x="165425" y="240030"/>
                </a:lnTo>
                <a:lnTo>
                  <a:pt x="185119" y="259080"/>
                </a:lnTo>
                <a:lnTo>
                  <a:pt x="190239" y="261620"/>
                </a:lnTo>
                <a:lnTo>
                  <a:pt x="196370" y="262890"/>
                </a:lnTo>
                <a:lnTo>
                  <a:pt x="204477" y="264160"/>
                </a:lnTo>
                <a:lnTo>
                  <a:pt x="215523" y="264160"/>
                </a:lnTo>
                <a:lnTo>
                  <a:pt x="223351" y="265430"/>
                </a:lnTo>
                <a:lnTo>
                  <a:pt x="226720" y="265430"/>
                </a:lnTo>
                <a:lnTo>
                  <a:pt x="234448" y="266700"/>
                </a:lnTo>
                <a:lnTo>
                  <a:pt x="238077" y="262890"/>
                </a:lnTo>
                <a:lnTo>
                  <a:pt x="239142" y="255270"/>
                </a:lnTo>
                <a:lnTo>
                  <a:pt x="236377" y="251460"/>
                </a:lnTo>
                <a:lnTo>
                  <a:pt x="228207" y="251460"/>
                </a:lnTo>
                <a:lnTo>
                  <a:pt x="224644" y="250190"/>
                </a:lnTo>
                <a:lnTo>
                  <a:pt x="216478" y="250190"/>
                </a:lnTo>
                <a:lnTo>
                  <a:pt x="206859" y="248920"/>
                </a:lnTo>
                <a:lnTo>
                  <a:pt x="199885" y="248920"/>
                </a:lnTo>
                <a:lnTo>
                  <a:pt x="181553" y="236220"/>
                </a:lnTo>
                <a:lnTo>
                  <a:pt x="178892" y="233680"/>
                </a:lnTo>
                <a:lnTo>
                  <a:pt x="177202" y="231140"/>
                </a:lnTo>
                <a:lnTo>
                  <a:pt x="170542" y="220980"/>
                </a:lnTo>
                <a:lnTo>
                  <a:pt x="169039" y="218440"/>
                </a:lnTo>
                <a:lnTo>
                  <a:pt x="156811" y="198120"/>
                </a:lnTo>
                <a:lnTo>
                  <a:pt x="155576" y="195580"/>
                </a:lnTo>
                <a:lnTo>
                  <a:pt x="153823" y="193040"/>
                </a:lnTo>
                <a:lnTo>
                  <a:pt x="152399" y="190732"/>
                </a:lnTo>
                <a:close/>
              </a:path>
              <a:path w="239394" h="269239">
                <a:moveTo>
                  <a:pt x="14525" y="255270"/>
                </a:moveTo>
                <a:lnTo>
                  <a:pt x="14176" y="255270"/>
                </a:lnTo>
                <a:lnTo>
                  <a:pt x="14621" y="256540"/>
                </a:lnTo>
                <a:lnTo>
                  <a:pt x="14525" y="255270"/>
                </a:lnTo>
                <a:close/>
              </a:path>
              <a:path w="239394" h="269239">
                <a:moveTo>
                  <a:pt x="135285" y="190954"/>
                </a:moveTo>
                <a:lnTo>
                  <a:pt x="134757" y="191770"/>
                </a:lnTo>
                <a:lnTo>
                  <a:pt x="129841" y="198120"/>
                </a:lnTo>
                <a:lnTo>
                  <a:pt x="124962" y="203200"/>
                </a:lnTo>
                <a:lnTo>
                  <a:pt x="119705" y="209550"/>
                </a:lnTo>
                <a:lnTo>
                  <a:pt x="114059" y="214630"/>
                </a:lnTo>
                <a:lnTo>
                  <a:pt x="108011" y="219710"/>
                </a:lnTo>
                <a:lnTo>
                  <a:pt x="103038" y="223520"/>
                </a:lnTo>
                <a:lnTo>
                  <a:pt x="97610" y="227330"/>
                </a:lnTo>
                <a:lnTo>
                  <a:pt x="91453" y="232410"/>
                </a:lnTo>
                <a:lnTo>
                  <a:pt x="84295" y="236220"/>
                </a:lnTo>
                <a:lnTo>
                  <a:pt x="76704" y="240030"/>
                </a:lnTo>
                <a:lnTo>
                  <a:pt x="70119" y="243840"/>
                </a:lnTo>
                <a:lnTo>
                  <a:pt x="64304" y="247650"/>
                </a:lnTo>
                <a:lnTo>
                  <a:pt x="59022" y="248920"/>
                </a:lnTo>
                <a:lnTo>
                  <a:pt x="53073" y="251460"/>
                </a:lnTo>
                <a:lnTo>
                  <a:pt x="46876" y="252730"/>
                </a:lnTo>
                <a:lnTo>
                  <a:pt x="35689" y="254000"/>
                </a:lnTo>
                <a:lnTo>
                  <a:pt x="32779" y="255270"/>
                </a:lnTo>
                <a:lnTo>
                  <a:pt x="14525" y="255270"/>
                </a:lnTo>
                <a:lnTo>
                  <a:pt x="14621" y="256540"/>
                </a:lnTo>
                <a:lnTo>
                  <a:pt x="78214" y="256540"/>
                </a:lnTo>
                <a:lnTo>
                  <a:pt x="83549" y="252730"/>
                </a:lnTo>
                <a:lnTo>
                  <a:pt x="91657" y="248920"/>
                </a:lnTo>
                <a:lnTo>
                  <a:pt x="99262" y="243840"/>
                </a:lnTo>
                <a:lnTo>
                  <a:pt x="105867" y="240030"/>
                </a:lnTo>
                <a:lnTo>
                  <a:pt x="111763" y="234950"/>
                </a:lnTo>
                <a:lnTo>
                  <a:pt x="117241" y="231140"/>
                </a:lnTo>
                <a:lnTo>
                  <a:pt x="123823" y="224790"/>
                </a:lnTo>
                <a:lnTo>
                  <a:pt x="129989" y="219710"/>
                </a:lnTo>
                <a:lnTo>
                  <a:pt x="135750" y="213360"/>
                </a:lnTo>
                <a:lnTo>
                  <a:pt x="141120" y="207010"/>
                </a:lnTo>
                <a:lnTo>
                  <a:pt x="143486" y="203643"/>
                </a:lnTo>
                <a:lnTo>
                  <a:pt x="143281" y="203200"/>
                </a:lnTo>
                <a:lnTo>
                  <a:pt x="141530" y="200660"/>
                </a:lnTo>
                <a:lnTo>
                  <a:pt x="137198" y="193040"/>
                </a:lnTo>
                <a:lnTo>
                  <a:pt x="135979" y="191770"/>
                </a:lnTo>
                <a:lnTo>
                  <a:pt x="135285" y="190954"/>
                </a:lnTo>
                <a:close/>
              </a:path>
              <a:path w="239394" h="269239">
                <a:moveTo>
                  <a:pt x="143117" y="177949"/>
                </a:moveTo>
                <a:lnTo>
                  <a:pt x="139687" y="184150"/>
                </a:lnTo>
                <a:lnTo>
                  <a:pt x="135285" y="190954"/>
                </a:lnTo>
                <a:lnTo>
                  <a:pt x="135979" y="191770"/>
                </a:lnTo>
                <a:lnTo>
                  <a:pt x="137198" y="193040"/>
                </a:lnTo>
                <a:lnTo>
                  <a:pt x="141530" y="200660"/>
                </a:lnTo>
                <a:lnTo>
                  <a:pt x="143281" y="203200"/>
                </a:lnTo>
                <a:lnTo>
                  <a:pt x="143486" y="203643"/>
                </a:lnTo>
                <a:lnTo>
                  <a:pt x="146476" y="199390"/>
                </a:lnTo>
                <a:lnTo>
                  <a:pt x="151785" y="191770"/>
                </a:lnTo>
                <a:lnTo>
                  <a:pt x="152399" y="190732"/>
                </a:lnTo>
                <a:lnTo>
                  <a:pt x="149117" y="185420"/>
                </a:lnTo>
                <a:lnTo>
                  <a:pt x="147491" y="182880"/>
                </a:lnTo>
                <a:lnTo>
                  <a:pt x="143117" y="177949"/>
                </a:lnTo>
                <a:close/>
              </a:path>
              <a:path w="239394" h="269239">
                <a:moveTo>
                  <a:pt x="141092" y="181610"/>
                </a:moveTo>
                <a:lnTo>
                  <a:pt x="124597" y="181610"/>
                </a:lnTo>
                <a:lnTo>
                  <a:pt x="127576" y="182880"/>
                </a:lnTo>
                <a:lnTo>
                  <a:pt x="130572" y="185420"/>
                </a:lnTo>
                <a:lnTo>
                  <a:pt x="135285" y="190954"/>
                </a:lnTo>
                <a:lnTo>
                  <a:pt x="139687" y="184150"/>
                </a:lnTo>
                <a:lnTo>
                  <a:pt x="141092" y="181610"/>
                </a:lnTo>
                <a:close/>
              </a:path>
              <a:path w="239394" h="269239">
                <a:moveTo>
                  <a:pt x="175285" y="13970"/>
                </a:moveTo>
                <a:lnTo>
                  <a:pt x="149133" y="13970"/>
                </a:lnTo>
                <a:lnTo>
                  <a:pt x="154728" y="15240"/>
                </a:lnTo>
                <a:lnTo>
                  <a:pt x="155830" y="15240"/>
                </a:lnTo>
                <a:lnTo>
                  <a:pt x="159024" y="16510"/>
                </a:lnTo>
                <a:lnTo>
                  <a:pt x="162349" y="20320"/>
                </a:lnTo>
                <a:lnTo>
                  <a:pt x="163099" y="21820"/>
                </a:lnTo>
                <a:lnTo>
                  <a:pt x="164084" y="22860"/>
                </a:lnTo>
                <a:lnTo>
                  <a:pt x="163995" y="23610"/>
                </a:lnTo>
                <a:lnTo>
                  <a:pt x="166795" y="29210"/>
                </a:lnTo>
                <a:lnTo>
                  <a:pt x="167793" y="34290"/>
                </a:lnTo>
                <a:lnTo>
                  <a:pt x="169772" y="49530"/>
                </a:lnTo>
                <a:lnTo>
                  <a:pt x="169852" y="52027"/>
                </a:lnTo>
                <a:lnTo>
                  <a:pt x="169942" y="73660"/>
                </a:lnTo>
                <a:lnTo>
                  <a:pt x="170273" y="83820"/>
                </a:lnTo>
                <a:lnTo>
                  <a:pt x="170396" y="97790"/>
                </a:lnTo>
                <a:lnTo>
                  <a:pt x="170294" y="100330"/>
                </a:lnTo>
                <a:lnTo>
                  <a:pt x="169941" y="102870"/>
                </a:lnTo>
                <a:lnTo>
                  <a:pt x="168909" y="111760"/>
                </a:lnTo>
                <a:lnTo>
                  <a:pt x="157617" y="149860"/>
                </a:lnTo>
                <a:lnTo>
                  <a:pt x="149522" y="166370"/>
                </a:lnTo>
                <a:lnTo>
                  <a:pt x="143117" y="177949"/>
                </a:lnTo>
                <a:lnTo>
                  <a:pt x="147491" y="182880"/>
                </a:lnTo>
                <a:lnTo>
                  <a:pt x="149117" y="185420"/>
                </a:lnTo>
                <a:lnTo>
                  <a:pt x="152399" y="190732"/>
                </a:lnTo>
                <a:lnTo>
                  <a:pt x="157044" y="182880"/>
                </a:lnTo>
                <a:lnTo>
                  <a:pt x="174286" y="147320"/>
                </a:lnTo>
                <a:lnTo>
                  <a:pt x="184276" y="105410"/>
                </a:lnTo>
                <a:lnTo>
                  <a:pt x="184798" y="97790"/>
                </a:lnTo>
                <a:lnTo>
                  <a:pt x="184677" y="82550"/>
                </a:lnTo>
                <a:lnTo>
                  <a:pt x="184395" y="74930"/>
                </a:lnTo>
                <a:lnTo>
                  <a:pt x="184269" y="52027"/>
                </a:lnTo>
                <a:lnTo>
                  <a:pt x="184170" y="48260"/>
                </a:lnTo>
                <a:lnTo>
                  <a:pt x="181864" y="30480"/>
                </a:lnTo>
                <a:lnTo>
                  <a:pt x="180661" y="25400"/>
                </a:lnTo>
                <a:lnTo>
                  <a:pt x="175285" y="13970"/>
                </a:lnTo>
                <a:close/>
              </a:path>
              <a:path w="239394" h="269239">
                <a:moveTo>
                  <a:pt x="157282" y="0"/>
                </a:moveTo>
                <a:lnTo>
                  <a:pt x="137503" y="0"/>
                </a:lnTo>
                <a:lnTo>
                  <a:pt x="127049" y="1270"/>
                </a:lnTo>
                <a:lnTo>
                  <a:pt x="86235" y="19050"/>
                </a:lnTo>
                <a:lnTo>
                  <a:pt x="74818" y="27940"/>
                </a:lnTo>
                <a:lnTo>
                  <a:pt x="70567" y="31750"/>
                </a:lnTo>
                <a:lnTo>
                  <a:pt x="66263" y="36830"/>
                </a:lnTo>
                <a:lnTo>
                  <a:pt x="61769" y="40640"/>
                </a:lnTo>
                <a:lnTo>
                  <a:pt x="55753" y="48260"/>
                </a:lnTo>
                <a:lnTo>
                  <a:pt x="41411" y="80010"/>
                </a:lnTo>
                <a:lnTo>
                  <a:pt x="41515" y="88900"/>
                </a:lnTo>
                <a:lnTo>
                  <a:pt x="41404" y="96520"/>
                </a:lnTo>
                <a:lnTo>
                  <a:pt x="41508" y="97790"/>
                </a:lnTo>
                <a:lnTo>
                  <a:pt x="46478" y="105410"/>
                </a:lnTo>
                <a:lnTo>
                  <a:pt x="49405" y="106680"/>
                </a:lnTo>
                <a:lnTo>
                  <a:pt x="57662" y="107950"/>
                </a:lnTo>
                <a:lnTo>
                  <a:pt x="59903" y="106680"/>
                </a:lnTo>
                <a:lnTo>
                  <a:pt x="66945" y="106680"/>
                </a:lnTo>
                <a:lnTo>
                  <a:pt x="71301" y="105410"/>
                </a:lnTo>
                <a:lnTo>
                  <a:pt x="76388" y="104140"/>
                </a:lnTo>
                <a:lnTo>
                  <a:pt x="87303" y="100330"/>
                </a:lnTo>
                <a:lnTo>
                  <a:pt x="92168" y="99060"/>
                </a:lnTo>
                <a:lnTo>
                  <a:pt x="101910" y="95250"/>
                </a:lnTo>
                <a:lnTo>
                  <a:pt x="104499" y="93980"/>
                </a:lnTo>
                <a:lnTo>
                  <a:pt x="55974" y="93980"/>
                </a:lnTo>
                <a:lnTo>
                  <a:pt x="55155" y="92710"/>
                </a:lnTo>
                <a:lnTo>
                  <a:pt x="55853" y="92710"/>
                </a:lnTo>
                <a:lnTo>
                  <a:pt x="55974" y="87630"/>
                </a:lnTo>
                <a:lnTo>
                  <a:pt x="55935" y="82550"/>
                </a:lnTo>
                <a:lnTo>
                  <a:pt x="55824" y="80010"/>
                </a:lnTo>
                <a:lnTo>
                  <a:pt x="55743" y="77470"/>
                </a:lnTo>
                <a:lnTo>
                  <a:pt x="67174" y="57150"/>
                </a:lnTo>
                <a:lnTo>
                  <a:pt x="74280" y="48260"/>
                </a:lnTo>
                <a:lnTo>
                  <a:pt x="79255" y="43180"/>
                </a:lnTo>
                <a:lnTo>
                  <a:pt x="88824" y="35560"/>
                </a:lnTo>
                <a:lnTo>
                  <a:pt x="94136" y="31750"/>
                </a:lnTo>
                <a:lnTo>
                  <a:pt x="107804" y="24130"/>
                </a:lnTo>
                <a:lnTo>
                  <a:pt x="113190" y="20320"/>
                </a:lnTo>
                <a:lnTo>
                  <a:pt x="124573" y="16510"/>
                </a:lnTo>
                <a:lnTo>
                  <a:pt x="130201" y="15240"/>
                </a:lnTo>
                <a:lnTo>
                  <a:pt x="138164" y="13970"/>
                </a:lnTo>
                <a:lnTo>
                  <a:pt x="175285" y="13970"/>
                </a:lnTo>
                <a:lnTo>
                  <a:pt x="174090" y="11430"/>
                </a:lnTo>
                <a:lnTo>
                  <a:pt x="169099" y="6350"/>
                </a:lnTo>
                <a:lnTo>
                  <a:pt x="160033" y="1270"/>
                </a:lnTo>
                <a:lnTo>
                  <a:pt x="157282" y="0"/>
                </a:lnTo>
                <a:close/>
              </a:path>
              <a:path w="239394" h="269239">
                <a:moveTo>
                  <a:pt x="55853" y="92710"/>
                </a:moveTo>
                <a:lnTo>
                  <a:pt x="55155" y="92710"/>
                </a:lnTo>
                <a:lnTo>
                  <a:pt x="55974" y="93980"/>
                </a:lnTo>
                <a:lnTo>
                  <a:pt x="55853" y="92710"/>
                </a:lnTo>
                <a:close/>
              </a:path>
              <a:path w="239394" h="269239">
                <a:moveTo>
                  <a:pt x="134658" y="52027"/>
                </a:moveTo>
                <a:lnTo>
                  <a:pt x="127005" y="59690"/>
                </a:lnTo>
                <a:lnTo>
                  <a:pt x="122938" y="63500"/>
                </a:lnTo>
                <a:lnTo>
                  <a:pt x="113037" y="71120"/>
                </a:lnTo>
                <a:lnTo>
                  <a:pt x="108691" y="73660"/>
                </a:lnTo>
                <a:lnTo>
                  <a:pt x="100053" y="80010"/>
                </a:lnTo>
                <a:lnTo>
                  <a:pt x="95462" y="82550"/>
                </a:lnTo>
                <a:lnTo>
                  <a:pt x="86974" y="85090"/>
                </a:lnTo>
                <a:lnTo>
                  <a:pt x="82659" y="87630"/>
                </a:lnTo>
                <a:lnTo>
                  <a:pt x="72823" y="90170"/>
                </a:lnTo>
                <a:lnTo>
                  <a:pt x="68308" y="91440"/>
                </a:lnTo>
                <a:lnTo>
                  <a:pt x="63005" y="92710"/>
                </a:lnTo>
                <a:lnTo>
                  <a:pt x="55853" y="92710"/>
                </a:lnTo>
                <a:lnTo>
                  <a:pt x="55974" y="93980"/>
                </a:lnTo>
                <a:lnTo>
                  <a:pt x="104499" y="93980"/>
                </a:lnTo>
                <a:lnTo>
                  <a:pt x="136638" y="69850"/>
                </a:lnTo>
                <a:lnTo>
                  <a:pt x="150444" y="55880"/>
                </a:lnTo>
                <a:lnTo>
                  <a:pt x="141856" y="55880"/>
                </a:lnTo>
                <a:lnTo>
                  <a:pt x="134671" y="52070"/>
                </a:lnTo>
                <a:close/>
              </a:path>
              <a:path w="239394" h="269239">
                <a:moveTo>
                  <a:pt x="148284" y="26670"/>
                </a:moveTo>
                <a:lnTo>
                  <a:pt x="134658" y="52027"/>
                </a:lnTo>
                <a:lnTo>
                  <a:pt x="141856" y="55880"/>
                </a:lnTo>
                <a:lnTo>
                  <a:pt x="146155" y="53340"/>
                </a:lnTo>
                <a:lnTo>
                  <a:pt x="147863" y="49530"/>
                </a:lnTo>
                <a:lnTo>
                  <a:pt x="151590" y="43180"/>
                </a:lnTo>
                <a:lnTo>
                  <a:pt x="152397" y="40640"/>
                </a:lnTo>
                <a:lnTo>
                  <a:pt x="153797" y="38100"/>
                </a:lnTo>
                <a:lnTo>
                  <a:pt x="155125" y="33020"/>
                </a:lnTo>
                <a:lnTo>
                  <a:pt x="155325" y="33020"/>
                </a:lnTo>
                <a:lnTo>
                  <a:pt x="156127" y="31750"/>
                </a:lnTo>
                <a:lnTo>
                  <a:pt x="151643" y="31750"/>
                </a:lnTo>
                <a:lnTo>
                  <a:pt x="148365" y="27940"/>
                </a:lnTo>
                <a:lnTo>
                  <a:pt x="148284" y="26670"/>
                </a:lnTo>
                <a:close/>
              </a:path>
              <a:path w="239394" h="269239">
                <a:moveTo>
                  <a:pt x="163177" y="30480"/>
                </a:moveTo>
                <a:lnTo>
                  <a:pt x="156692" y="30480"/>
                </a:lnTo>
                <a:lnTo>
                  <a:pt x="156127" y="31750"/>
                </a:lnTo>
                <a:lnTo>
                  <a:pt x="155325" y="33020"/>
                </a:lnTo>
                <a:lnTo>
                  <a:pt x="155125" y="33020"/>
                </a:lnTo>
                <a:lnTo>
                  <a:pt x="153796" y="38100"/>
                </a:lnTo>
                <a:lnTo>
                  <a:pt x="152397" y="40640"/>
                </a:lnTo>
                <a:lnTo>
                  <a:pt x="151590" y="43180"/>
                </a:lnTo>
                <a:lnTo>
                  <a:pt x="147863" y="49530"/>
                </a:lnTo>
                <a:lnTo>
                  <a:pt x="146155" y="53340"/>
                </a:lnTo>
                <a:lnTo>
                  <a:pt x="141856" y="55880"/>
                </a:lnTo>
                <a:lnTo>
                  <a:pt x="150444" y="55880"/>
                </a:lnTo>
                <a:lnTo>
                  <a:pt x="156642" y="48260"/>
                </a:lnTo>
                <a:lnTo>
                  <a:pt x="158562" y="45720"/>
                </a:lnTo>
                <a:lnTo>
                  <a:pt x="162724" y="34290"/>
                </a:lnTo>
                <a:lnTo>
                  <a:pt x="163177" y="30480"/>
                </a:lnTo>
                <a:close/>
              </a:path>
              <a:path w="239394" h="269239">
                <a:moveTo>
                  <a:pt x="158072" y="16510"/>
                </a:moveTo>
                <a:lnTo>
                  <a:pt x="152033" y="16510"/>
                </a:lnTo>
                <a:lnTo>
                  <a:pt x="149627" y="17780"/>
                </a:lnTo>
                <a:lnTo>
                  <a:pt x="140257" y="33020"/>
                </a:lnTo>
                <a:lnTo>
                  <a:pt x="139259" y="34290"/>
                </a:lnTo>
                <a:lnTo>
                  <a:pt x="138519" y="36830"/>
                </a:lnTo>
                <a:lnTo>
                  <a:pt x="135354" y="43180"/>
                </a:lnTo>
                <a:lnTo>
                  <a:pt x="133143" y="46990"/>
                </a:lnTo>
                <a:lnTo>
                  <a:pt x="134658" y="52027"/>
                </a:lnTo>
                <a:lnTo>
                  <a:pt x="148284" y="26670"/>
                </a:lnTo>
                <a:lnTo>
                  <a:pt x="163630" y="26670"/>
                </a:lnTo>
                <a:lnTo>
                  <a:pt x="163995" y="23610"/>
                </a:lnTo>
                <a:lnTo>
                  <a:pt x="163099" y="21820"/>
                </a:lnTo>
                <a:lnTo>
                  <a:pt x="158072" y="16510"/>
                </a:lnTo>
                <a:close/>
              </a:path>
              <a:path w="239394" h="269239">
                <a:moveTo>
                  <a:pt x="163630" y="26670"/>
                </a:moveTo>
                <a:lnTo>
                  <a:pt x="148284" y="26670"/>
                </a:lnTo>
                <a:lnTo>
                  <a:pt x="148365" y="27940"/>
                </a:lnTo>
                <a:lnTo>
                  <a:pt x="151643" y="31750"/>
                </a:lnTo>
                <a:lnTo>
                  <a:pt x="153614" y="31750"/>
                </a:lnTo>
                <a:lnTo>
                  <a:pt x="155520" y="30480"/>
                </a:lnTo>
                <a:lnTo>
                  <a:pt x="163177" y="30480"/>
                </a:lnTo>
                <a:lnTo>
                  <a:pt x="163630" y="26670"/>
                </a:lnTo>
                <a:close/>
              </a:path>
              <a:path w="239394" h="269239">
                <a:moveTo>
                  <a:pt x="155520" y="30480"/>
                </a:moveTo>
                <a:lnTo>
                  <a:pt x="153614" y="31750"/>
                </a:lnTo>
                <a:lnTo>
                  <a:pt x="155127" y="31750"/>
                </a:lnTo>
                <a:lnTo>
                  <a:pt x="155520" y="30480"/>
                </a:lnTo>
                <a:close/>
              </a:path>
              <a:path w="239394" h="269239">
                <a:moveTo>
                  <a:pt x="155673" y="30480"/>
                </a:moveTo>
                <a:lnTo>
                  <a:pt x="155520" y="30480"/>
                </a:lnTo>
                <a:lnTo>
                  <a:pt x="155127" y="31750"/>
                </a:lnTo>
                <a:lnTo>
                  <a:pt x="155673" y="30480"/>
                </a:lnTo>
                <a:close/>
              </a:path>
              <a:path w="239394" h="269239">
                <a:moveTo>
                  <a:pt x="156692" y="30480"/>
                </a:moveTo>
                <a:lnTo>
                  <a:pt x="155673" y="30480"/>
                </a:lnTo>
                <a:lnTo>
                  <a:pt x="155127" y="31750"/>
                </a:lnTo>
                <a:lnTo>
                  <a:pt x="156127" y="31750"/>
                </a:lnTo>
                <a:lnTo>
                  <a:pt x="156692" y="30480"/>
                </a:lnTo>
                <a:close/>
              </a:path>
              <a:path w="239394" h="269239">
                <a:moveTo>
                  <a:pt x="163099" y="21820"/>
                </a:moveTo>
                <a:lnTo>
                  <a:pt x="163995" y="23610"/>
                </a:lnTo>
                <a:lnTo>
                  <a:pt x="164084" y="22860"/>
                </a:lnTo>
                <a:lnTo>
                  <a:pt x="163099" y="21820"/>
                </a:lnTo>
                <a:close/>
              </a:path>
            </a:pathLst>
          </a:custGeom>
          <a:solidFill>
            <a:srgbClr val="000000"/>
          </a:solidFill>
        </p:spPr>
        <p:txBody>
          <a:bodyPr wrap="square" lIns="0" tIns="0" rIns="0" bIns="0" rtlCol="0"/>
          <a:lstStyle/>
          <a:p>
            <a:endParaRPr/>
          </a:p>
        </p:txBody>
      </p:sp>
      <p:sp>
        <p:nvSpPr>
          <p:cNvPr id="12" name="object 12"/>
          <p:cNvSpPr/>
          <p:nvPr/>
        </p:nvSpPr>
        <p:spPr>
          <a:xfrm>
            <a:off x="3069774" y="4019660"/>
            <a:ext cx="140524" cy="251207"/>
          </a:xfrm>
          <a:custGeom>
            <a:avLst/>
            <a:gdLst/>
            <a:ahLst/>
            <a:cxnLst/>
            <a:rect l="l" t="t" r="r" b="b"/>
            <a:pathLst>
              <a:path w="164464" h="294004">
                <a:moveTo>
                  <a:pt x="163529" y="83319"/>
                </a:moveTo>
                <a:lnTo>
                  <a:pt x="154347" y="83319"/>
                </a:lnTo>
                <a:lnTo>
                  <a:pt x="153829" y="83367"/>
                </a:lnTo>
                <a:lnTo>
                  <a:pt x="153221" y="83478"/>
                </a:lnTo>
                <a:lnTo>
                  <a:pt x="150152" y="84169"/>
                </a:lnTo>
                <a:lnTo>
                  <a:pt x="148685" y="84447"/>
                </a:lnTo>
                <a:lnTo>
                  <a:pt x="133516" y="116996"/>
                </a:lnTo>
                <a:lnTo>
                  <a:pt x="123473" y="137012"/>
                </a:lnTo>
                <a:lnTo>
                  <a:pt x="106945" y="177758"/>
                </a:lnTo>
                <a:lnTo>
                  <a:pt x="94782" y="218762"/>
                </a:lnTo>
                <a:lnTo>
                  <a:pt x="91258" y="242202"/>
                </a:lnTo>
                <a:lnTo>
                  <a:pt x="89528" y="257103"/>
                </a:lnTo>
                <a:lnTo>
                  <a:pt x="89453" y="263265"/>
                </a:lnTo>
                <a:lnTo>
                  <a:pt x="93987" y="275005"/>
                </a:lnTo>
                <a:lnTo>
                  <a:pt x="96967" y="278286"/>
                </a:lnTo>
                <a:lnTo>
                  <a:pt x="107572" y="287705"/>
                </a:lnTo>
                <a:lnTo>
                  <a:pt x="108867" y="288917"/>
                </a:lnTo>
                <a:lnTo>
                  <a:pt x="112880" y="293336"/>
                </a:lnTo>
                <a:lnTo>
                  <a:pt x="117437" y="293556"/>
                </a:lnTo>
                <a:lnTo>
                  <a:pt x="123328" y="288207"/>
                </a:lnTo>
                <a:lnTo>
                  <a:pt x="123548" y="283650"/>
                </a:lnTo>
                <a:lnTo>
                  <a:pt x="119067" y="278716"/>
                </a:lnTo>
                <a:lnTo>
                  <a:pt x="117533" y="277281"/>
                </a:lnTo>
                <a:lnTo>
                  <a:pt x="108337" y="269112"/>
                </a:lnTo>
                <a:lnTo>
                  <a:pt x="106286" y="266854"/>
                </a:lnTo>
                <a:lnTo>
                  <a:pt x="104037" y="261034"/>
                </a:lnTo>
                <a:lnTo>
                  <a:pt x="104034" y="257103"/>
                </a:lnTo>
                <a:lnTo>
                  <a:pt x="105596" y="243640"/>
                </a:lnTo>
                <a:lnTo>
                  <a:pt x="105739" y="241998"/>
                </a:lnTo>
                <a:lnTo>
                  <a:pt x="114411" y="200656"/>
                </a:lnTo>
                <a:lnTo>
                  <a:pt x="129303" y="159394"/>
                </a:lnTo>
                <a:lnTo>
                  <a:pt x="146362" y="123524"/>
                </a:lnTo>
                <a:lnTo>
                  <a:pt x="153830" y="109134"/>
                </a:lnTo>
                <a:lnTo>
                  <a:pt x="155086" y="106641"/>
                </a:lnTo>
                <a:lnTo>
                  <a:pt x="161036" y="92795"/>
                </a:lnTo>
                <a:lnTo>
                  <a:pt x="162571" y="88663"/>
                </a:lnTo>
                <a:lnTo>
                  <a:pt x="163529" y="83319"/>
                </a:lnTo>
                <a:close/>
              </a:path>
              <a:path w="164464" h="294004">
                <a:moveTo>
                  <a:pt x="65148" y="0"/>
                </a:moveTo>
                <a:lnTo>
                  <a:pt x="15275" y="27172"/>
                </a:lnTo>
                <a:lnTo>
                  <a:pt x="375" y="67532"/>
                </a:lnTo>
                <a:lnTo>
                  <a:pt x="57" y="73487"/>
                </a:lnTo>
                <a:lnTo>
                  <a:pt x="26530" y="104151"/>
                </a:lnTo>
                <a:lnTo>
                  <a:pt x="59253" y="107417"/>
                </a:lnTo>
                <a:lnTo>
                  <a:pt x="60806" y="107445"/>
                </a:lnTo>
                <a:lnTo>
                  <a:pt x="69203" y="107861"/>
                </a:lnTo>
                <a:lnTo>
                  <a:pt x="71144" y="107930"/>
                </a:lnTo>
                <a:lnTo>
                  <a:pt x="76479" y="107896"/>
                </a:lnTo>
                <a:lnTo>
                  <a:pt x="103491" y="100806"/>
                </a:lnTo>
                <a:lnTo>
                  <a:pt x="110901" y="98325"/>
                </a:lnTo>
                <a:lnTo>
                  <a:pt x="116696" y="96198"/>
                </a:lnTo>
                <a:lnTo>
                  <a:pt x="123649" y="93520"/>
                </a:lnTo>
                <a:lnTo>
                  <a:pt x="71414" y="93520"/>
                </a:lnTo>
                <a:lnTo>
                  <a:pt x="69660" y="93458"/>
                </a:lnTo>
                <a:lnTo>
                  <a:pt x="61277" y="93044"/>
                </a:lnTo>
                <a:lnTo>
                  <a:pt x="55857" y="92977"/>
                </a:lnTo>
                <a:lnTo>
                  <a:pt x="47232" y="92971"/>
                </a:lnTo>
                <a:lnTo>
                  <a:pt x="44299" y="92868"/>
                </a:lnTo>
                <a:lnTo>
                  <a:pt x="35734" y="91615"/>
                </a:lnTo>
                <a:lnTo>
                  <a:pt x="30774" y="90332"/>
                </a:lnTo>
                <a:lnTo>
                  <a:pt x="23716" y="87520"/>
                </a:lnTo>
                <a:lnTo>
                  <a:pt x="19545" y="85789"/>
                </a:lnTo>
                <a:lnTo>
                  <a:pt x="17336" y="84536"/>
                </a:lnTo>
                <a:lnTo>
                  <a:pt x="15790" y="82749"/>
                </a:lnTo>
                <a:lnTo>
                  <a:pt x="15376" y="81493"/>
                </a:lnTo>
                <a:lnTo>
                  <a:pt x="14467" y="76498"/>
                </a:lnTo>
                <a:lnTo>
                  <a:pt x="14566" y="71973"/>
                </a:lnTo>
                <a:lnTo>
                  <a:pt x="14738" y="68741"/>
                </a:lnTo>
                <a:lnTo>
                  <a:pt x="14860" y="65260"/>
                </a:lnTo>
                <a:lnTo>
                  <a:pt x="38940" y="24392"/>
                </a:lnTo>
                <a:lnTo>
                  <a:pt x="113512" y="14409"/>
                </a:lnTo>
                <a:lnTo>
                  <a:pt x="109354" y="10711"/>
                </a:lnTo>
                <a:lnTo>
                  <a:pt x="72427" y="431"/>
                </a:lnTo>
                <a:lnTo>
                  <a:pt x="66690" y="71"/>
                </a:lnTo>
                <a:lnTo>
                  <a:pt x="65148" y="0"/>
                </a:lnTo>
                <a:close/>
              </a:path>
              <a:path w="164464" h="294004">
                <a:moveTo>
                  <a:pt x="164061" y="78150"/>
                </a:moveTo>
                <a:lnTo>
                  <a:pt x="123207" y="78150"/>
                </a:lnTo>
                <a:lnTo>
                  <a:pt x="120144" y="79428"/>
                </a:lnTo>
                <a:lnTo>
                  <a:pt x="111673" y="82693"/>
                </a:lnTo>
                <a:lnTo>
                  <a:pt x="106089" y="84742"/>
                </a:lnTo>
                <a:lnTo>
                  <a:pt x="98773" y="87191"/>
                </a:lnTo>
                <a:lnTo>
                  <a:pt x="90368" y="90206"/>
                </a:lnTo>
                <a:lnTo>
                  <a:pt x="71414" y="93520"/>
                </a:lnTo>
                <a:lnTo>
                  <a:pt x="123649" y="93520"/>
                </a:lnTo>
                <a:lnTo>
                  <a:pt x="125528" y="92795"/>
                </a:lnTo>
                <a:lnTo>
                  <a:pt x="128811" y="91426"/>
                </a:lnTo>
                <a:lnTo>
                  <a:pt x="135462" y="88616"/>
                </a:lnTo>
                <a:lnTo>
                  <a:pt x="136856" y="88073"/>
                </a:lnTo>
                <a:lnTo>
                  <a:pt x="143398" y="85789"/>
                </a:lnTo>
                <a:lnTo>
                  <a:pt x="146347" y="84891"/>
                </a:lnTo>
                <a:lnTo>
                  <a:pt x="148685" y="84447"/>
                </a:lnTo>
                <a:lnTo>
                  <a:pt x="149536" y="79707"/>
                </a:lnTo>
                <a:lnTo>
                  <a:pt x="149634" y="78741"/>
                </a:lnTo>
                <a:lnTo>
                  <a:pt x="164047" y="78741"/>
                </a:lnTo>
                <a:lnTo>
                  <a:pt x="164061" y="78150"/>
                </a:lnTo>
                <a:close/>
              </a:path>
              <a:path w="164464" h="294004">
                <a:moveTo>
                  <a:pt x="24045" y="87651"/>
                </a:moveTo>
                <a:close/>
              </a:path>
              <a:path w="164464" h="294004">
                <a:moveTo>
                  <a:pt x="23728" y="87520"/>
                </a:moveTo>
                <a:lnTo>
                  <a:pt x="24045" y="87651"/>
                </a:lnTo>
                <a:lnTo>
                  <a:pt x="23728" y="87520"/>
                </a:lnTo>
                <a:close/>
              </a:path>
              <a:path w="164464" h="294004">
                <a:moveTo>
                  <a:pt x="149625" y="79089"/>
                </a:moveTo>
                <a:lnTo>
                  <a:pt x="148685" y="84447"/>
                </a:lnTo>
                <a:lnTo>
                  <a:pt x="150152" y="84169"/>
                </a:lnTo>
                <a:lnTo>
                  <a:pt x="153221" y="83478"/>
                </a:lnTo>
                <a:lnTo>
                  <a:pt x="153829" y="83367"/>
                </a:lnTo>
                <a:lnTo>
                  <a:pt x="153556" y="83348"/>
                </a:lnTo>
                <a:lnTo>
                  <a:pt x="152699" y="83192"/>
                </a:lnTo>
                <a:lnTo>
                  <a:pt x="149898" y="80613"/>
                </a:lnTo>
                <a:lnTo>
                  <a:pt x="149664" y="79707"/>
                </a:lnTo>
                <a:lnTo>
                  <a:pt x="149625" y="79089"/>
                </a:lnTo>
                <a:close/>
              </a:path>
              <a:path w="164464" h="294004">
                <a:moveTo>
                  <a:pt x="164047" y="78741"/>
                </a:moveTo>
                <a:lnTo>
                  <a:pt x="149634" y="78741"/>
                </a:lnTo>
                <a:lnTo>
                  <a:pt x="149664" y="79707"/>
                </a:lnTo>
                <a:lnTo>
                  <a:pt x="149898" y="80613"/>
                </a:lnTo>
                <a:lnTo>
                  <a:pt x="152699" y="83192"/>
                </a:lnTo>
                <a:lnTo>
                  <a:pt x="153661" y="83367"/>
                </a:lnTo>
                <a:lnTo>
                  <a:pt x="154347" y="83319"/>
                </a:lnTo>
                <a:lnTo>
                  <a:pt x="163529" y="83319"/>
                </a:lnTo>
                <a:lnTo>
                  <a:pt x="163855" y="81493"/>
                </a:lnTo>
                <a:lnTo>
                  <a:pt x="163981" y="80613"/>
                </a:lnTo>
                <a:lnTo>
                  <a:pt x="164047" y="78741"/>
                </a:lnTo>
                <a:close/>
              </a:path>
              <a:path w="164464" h="294004">
                <a:moveTo>
                  <a:pt x="156258" y="68741"/>
                </a:moveTo>
                <a:lnTo>
                  <a:pt x="151988" y="69041"/>
                </a:lnTo>
                <a:lnTo>
                  <a:pt x="150755" y="69264"/>
                </a:lnTo>
                <a:lnTo>
                  <a:pt x="146836" y="70143"/>
                </a:lnTo>
                <a:lnTo>
                  <a:pt x="142767" y="70901"/>
                </a:lnTo>
                <a:lnTo>
                  <a:pt x="123165" y="78168"/>
                </a:lnTo>
                <a:lnTo>
                  <a:pt x="164061" y="78150"/>
                </a:lnTo>
                <a:lnTo>
                  <a:pt x="164109" y="76109"/>
                </a:lnTo>
                <a:lnTo>
                  <a:pt x="163432" y="73487"/>
                </a:lnTo>
                <a:lnTo>
                  <a:pt x="158779" y="69203"/>
                </a:lnTo>
                <a:lnTo>
                  <a:pt x="156258" y="68741"/>
                </a:lnTo>
                <a:close/>
              </a:path>
              <a:path w="164464" h="294004">
                <a:moveTo>
                  <a:pt x="113512" y="14409"/>
                </a:moveTo>
                <a:lnTo>
                  <a:pt x="64776" y="14409"/>
                </a:lnTo>
                <a:lnTo>
                  <a:pt x="66089" y="14470"/>
                </a:lnTo>
                <a:lnTo>
                  <a:pt x="71720" y="14823"/>
                </a:lnTo>
                <a:lnTo>
                  <a:pt x="108915" y="29612"/>
                </a:lnTo>
                <a:lnTo>
                  <a:pt x="118050" y="47894"/>
                </a:lnTo>
                <a:lnTo>
                  <a:pt x="118254" y="49179"/>
                </a:lnTo>
                <a:lnTo>
                  <a:pt x="119508" y="54733"/>
                </a:lnTo>
                <a:lnTo>
                  <a:pt x="123365" y="57169"/>
                </a:lnTo>
                <a:lnTo>
                  <a:pt x="131127" y="55417"/>
                </a:lnTo>
                <a:lnTo>
                  <a:pt x="133563" y="51560"/>
                </a:lnTo>
                <a:lnTo>
                  <a:pt x="132414" y="46438"/>
                </a:lnTo>
                <a:lnTo>
                  <a:pt x="132268" y="45518"/>
                </a:lnTo>
                <a:lnTo>
                  <a:pt x="117783" y="18207"/>
                </a:lnTo>
                <a:lnTo>
                  <a:pt x="113512" y="14409"/>
                </a:lnTo>
                <a:close/>
              </a:path>
            </a:pathLst>
          </a:custGeom>
          <a:solidFill>
            <a:srgbClr val="000000"/>
          </a:solidFill>
        </p:spPr>
        <p:txBody>
          <a:bodyPr wrap="square" lIns="0" tIns="0" rIns="0" bIns="0" rtlCol="0"/>
          <a:lstStyle/>
          <a:p>
            <a:endParaRPr/>
          </a:p>
        </p:txBody>
      </p:sp>
      <p:sp>
        <p:nvSpPr>
          <p:cNvPr id="13" name="object 13"/>
          <p:cNvSpPr/>
          <p:nvPr/>
        </p:nvSpPr>
        <p:spPr>
          <a:xfrm>
            <a:off x="3450744" y="4053910"/>
            <a:ext cx="175247" cy="235472"/>
          </a:xfrm>
          <a:custGeom>
            <a:avLst/>
            <a:gdLst/>
            <a:ahLst/>
            <a:cxnLst/>
            <a:rect l="l" t="t" r="r" b="b"/>
            <a:pathLst>
              <a:path w="205104" h="275589">
                <a:moveTo>
                  <a:pt x="47135" y="151170"/>
                </a:moveTo>
                <a:lnTo>
                  <a:pt x="42262" y="157479"/>
                </a:lnTo>
                <a:lnTo>
                  <a:pt x="36519" y="163829"/>
                </a:lnTo>
                <a:lnTo>
                  <a:pt x="30979" y="170179"/>
                </a:lnTo>
                <a:lnTo>
                  <a:pt x="25702" y="176529"/>
                </a:lnTo>
                <a:lnTo>
                  <a:pt x="23939" y="179069"/>
                </a:lnTo>
                <a:lnTo>
                  <a:pt x="21410" y="182879"/>
                </a:lnTo>
                <a:lnTo>
                  <a:pt x="16168" y="189229"/>
                </a:lnTo>
                <a:lnTo>
                  <a:pt x="388" y="229869"/>
                </a:lnTo>
                <a:lnTo>
                  <a:pt x="0" y="237489"/>
                </a:lnTo>
                <a:lnTo>
                  <a:pt x="1070" y="243839"/>
                </a:lnTo>
                <a:lnTo>
                  <a:pt x="26720" y="273050"/>
                </a:lnTo>
                <a:lnTo>
                  <a:pt x="38900" y="275589"/>
                </a:lnTo>
                <a:lnTo>
                  <a:pt x="80120" y="275589"/>
                </a:lnTo>
                <a:lnTo>
                  <a:pt x="98035" y="274319"/>
                </a:lnTo>
                <a:lnTo>
                  <a:pt x="102890" y="274319"/>
                </a:lnTo>
                <a:lnTo>
                  <a:pt x="118468" y="271779"/>
                </a:lnTo>
                <a:lnTo>
                  <a:pt x="121763" y="270509"/>
                </a:lnTo>
                <a:lnTo>
                  <a:pt x="126141" y="264159"/>
                </a:lnTo>
                <a:lnTo>
                  <a:pt x="126712" y="261619"/>
                </a:lnTo>
                <a:lnTo>
                  <a:pt x="40271" y="261619"/>
                </a:lnTo>
                <a:lnTo>
                  <a:pt x="32221" y="260350"/>
                </a:lnTo>
                <a:lnTo>
                  <a:pt x="14494" y="236219"/>
                </a:lnTo>
                <a:lnTo>
                  <a:pt x="15112" y="223519"/>
                </a:lnTo>
                <a:lnTo>
                  <a:pt x="16965" y="217169"/>
                </a:lnTo>
                <a:lnTo>
                  <a:pt x="22294" y="204469"/>
                </a:lnTo>
                <a:lnTo>
                  <a:pt x="25417" y="200659"/>
                </a:lnTo>
                <a:lnTo>
                  <a:pt x="35949" y="186689"/>
                </a:lnTo>
                <a:lnTo>
                  <a:pt x="37130" y="185419"/>
                </a:lnTo>
                <a:lnTo>
                  <a:pt x="42210" y="179069"/>
                </a:lnTo>
                <a:lnTo>
                  <a:pt x="47548" y="172719"/>
                </a:lnTo>
                <a:lnTo>
                  <a:pt x="53086" y="166369"/>
                </a:lnTo>
                <a:lnTo>
                  <a:pt x="54681" y="164585"/>
                </a:lnTo>
                <a:lnTo>
                  <a:pt x="50546" y="157479"/>
                </a:lnTo>
                <a:lnTo>
                  <a:pt x="47135" y="151170"/>
                </a:lnTo>
                <a:close/>
              </a:path>
              <a:path w="205104" h="275589">
                <a:moveTo>
                  <a:pt x="61628" y="260350"/>
                </a:moveTo>
                <a:lnTo>
                  <a:pt x="55013" y="260350"/>
                </a:lnTo>
                <a:lnTo>
                  <a:pt x="43322" y="261619"/>
                </a:lnTo>
                <a:lnTo>
                  <a:pt x="76020" y="261619"/>
                </a:lnTo>
                <a:lnTo>
                  <a:pt x="61628" y="260350"/>
                </a:lnTo>
                <a:close/>
              </a:path>
              <a:path w="205104" h="275589">
                <a:moveTo>
                  <a:pt x="111992" y="257809"/>
                </a:moveTo>
                <a:lnTo>
                  <a:pt x="110285" y="257809"/>
                </a:lnTo>
                <a:lnTo>
                  <a:pt x="104612" y="259079"/>
                </a:lnTo>
                <a:lnTo>
                  <a:pt x="101069" y="260350"/>
                </a:lnTo>
                <a:lnTo>
                  <a:pt x="96770" y="260350"/>
                </a:lnTo>
                <a:lnTo>
                  <a:pt x="79876" y="261619"/>
                </a:lnTo>
                <a:lnTo>
                  <a:pt x="126712" y="261619"/>
                </a:lnTo>
                <a:lnTo>
                  <a:pt x="126670" y="259079"/>
                </a:lnTo>
                <a:lnTo>
                  <a:pt x="112187" y="259079"/>
                </a:lnTo>
                <a:lnTo>
                  <a:pt x="111992" y="257809"/>
                </a:lnTo>
                <a:close/>
              </a:path>
              <a:path w="205104" h="275589">
                <a:moveTo>
                  <a:pt x="65136" y="153282"/>
                </a:moveTo>
                <a:lnTo>
                  <a:pt x="58762" y="160019"/>
                </a:lnTo>
                <a:lnTo>
                  <a:pt x="54681" y="164585"/>
                </a:lnTo>
                <a:lnTo>
                  <a:pt x="54980" y="165100"/>
                </a:lnTo>
                <a:lnTo>
                  <a:pt x="59138" y="172719"/>
                </a:lnTo>
                <a:lnTo>
                  <a:pt x="63111" y="179069"/>
                </a:lnTo>
                <a:lnTo>
                  <a:pt x="66989" y="185419"/>
                </a:lnTo>
                <a:lnTo>
                  <a:pt x="69551" y="189229"/>
                </a:lnTo>
                <a:lnTo>
                  <a:pt x="72317" y="193039"/>
                </a:lnTo>
                <a:lnTo>
                  <a:pt x="76817" y="199389"/>
                </a:lnTo>
                <a:lnTo>
                  <a:pt x="82591" y="207009"/>
                </a:lnTo>
                <a:lnTo>
                  <a:pt x="85976" y="212089"/>
                </a:lnTo>
                <a:lnTo>
                  <a:pt x="87311" y="213359"/>
                </a:lnTo>
                <a:lnTo>
                  <a:pt x="92491" y="220979"/>
                </a:lnTo>
                <a:lnTo>
                  <a:pt x="95547" y="224789"/>
                </a:lnTo>
                <a:lnTo>
                  <a:pt x="97035" y="227329"/>
                </a:lnTo>
                <a:lnTo>
                  <a:pt x="104429" y="237489"/>
                </a:lnTo>
                <a:lnTo>
                  <a:pt x="107109" y="242569"/>
                </a:lnTo>
                <a:lnTo>
                  <a:pt x="110336" y="250189"/>
                </a:lnTo>
                <a:lnTo>
                  <a:pt x="111210" y="252729"/>
                </a:lnTo>
                <a:lnTo>
                  <a:pt x="112187" y="259079"/>
                </a:lnTo>
                <a:lnTo>
                  <a:pt x="112401" y="259079"/>
                </a:lnTo>
                <a:lnTo>
                  <a:pt x="113329" y="257809"/>
                </a:lnTo>
                <a:lnTo>
                  <a:pt x="126649" y="257809"/>
                </a:lnTo>
                <a:lnTo>
                  <a:pt x="126509" y="256539"/>
                </a:lnTo>
                <a:lnTo>
                  <a:pt x="125882" y="254000"/>
                </a:lnTo>
                <a:lnTo>
                  <a:pt x="125277" y="248919"/>
                </a:lnTo>
                <a:lnTo>
                  <a:pt x="124040" y="245109"/>
                </a:lnTo>
                <a:lnTo>
                  <a:pt x="119846" y="234950"/>
                </a:lnTo>
                <a:lnTo>
                  <a:pt x="116965" y="231139"/>
                </a:lnTo>
                <a:lnTo>
                  <a:pt x="107276" y="215900"/>
                </a:lnTo>
                <a:lnTo>
                  <a:pt x="104018" y="212089"/>
                </a:lnTo>
                <a:lnTo>
                  <a:pt x="98835" y="204469"/>
                </a:lnTo>
                <a:lnTo>
                  <a:pt x="95863" y="200659"/>
                </a:lnTo>
                <a:lnTo>
                  <a:pt x="94225" y="198119"/>
                </a:lnTo>
                <a:lnTo>
                  <a:pt x="87595" y="189229"/>
                </a:lnTo>
                <a:lnTo>
                  <a:pt x="84109" y="185419"/>
                </a:lnTo>
                <a:lnTo>
                  <a:pt x="81488" y="181609"/>
                </a:lnTo>
                <a:lnTo>
                  <a:pt x="79099" y="177800"/>
                </a:lnTo>
                <a:lnTo>
                  <a:pt x="75386" y="171450"/>
                </a:lnTo>
                <a:lnTo>
                  <a:pt x="71559" y="165100"/>
                </a:lnTo>
                <a:lnTo>
                  <a:pt x="67532" y="157479"/>
                </a:lnTo>
                <a:lnTo>
                  <a:pt x="65136" y="153282"/>
                </a:lnTo>
                <a:close/>
              </a:path>
              <a:path w="205104" h="275589">
                <a:moveTo>
                  <a:pt x="126649" y="257809"/>
                </a:moveTo>
                <a:lnTo>
                  <a:pt x="113329" y="257809"/>
                </a:lnTo>
                <a:lnTo>
                  <a:pt x="112401" y="259079"/>
                </a:lnTo>
                <a:lnTo>
                  <a:pt x="126670" y="259079"/>
                </a:lnTo>
                <a:lnTo>
                  <a:pt x="126649" y="257809"/>
                </a:lnTo>
                <a:close/>
              </a:path>
              <a:path w="205104" h="275589">
                <a:moveTo>
                  <a:pt x="57751" y="140350"/>
                </a:moveTo>
                <a:lnTo>
                  <a:pt x="56038" y="142239"/>
                </a:lnTo>
                <a:lnTo>
                  <a:pt x="51960" y="146050"/>
                </a:lnTo>
                <a:lnTo>
                  <a:pt x="48146" y="149859"/>
                </a:lnTo>
                <a:lnTo>
                  <a:pt x="47135" y="151170"/>
                </a:lnTo>
                <a:lnTo>
                  <a:pt x="50546" y="157479"/>
                </a:lnTo>
                <a:lnTo>
                  <a:pt x="54681" y="164585"/>
                </a:lnTo>
                <a:lnTo>
                  <a:pt x="58762" y="160019"/>
                </a:lnTo>
                <a:lnTo>
                  <a:pt x="65136" y="153282"/>
                </a:lnTo>
                <a:lnTo>
                  <a:pt x="57751" y="140350"/>
                </a:lnTo>
                <a:close/>
              </a:path>
              <a:path w="205104" h="275589">
                <a:moveTo>
                  <a:pt x="190106" y="24129"/>
                </a:moveTo>
                <a:lnTo>
                  <a:pt x="189856" y="25400"/>
                </a:lnTo>
                <a:lnTo>
                  <a:pt x="188770" y="26669"/>
                </a:lnTo>
                <a:lnTo>
                  <a:pt x="185607" y="30479"/>
                </a:lnTo>
                <a:lnTo>
                  <a:pt x="184090" y="31750"/>
                </a:lnTo>
                <a:lnTo>
                  <a:pt x="173939" y="39369"/>
                </a:lnTo>
                <a:lnTo>
                  <a:pt x="168178" y="44450"/>
                </a:lnTo>
                <a:lnTo>
                  <a:pt x="135991" y="69850"/>
                </a:lnTo>
                <a:lnTo>
                  <a:pt x="132252" y="73659"/>
                </a:lnTo>
                <a:lnTo>
                  <a:pt x="116823" y="86359"/>
                </a:lnTo>
                <a:lnTo>
                  <a:pt x="108548" y="92709"/>
                </a:lnTo>
                <a:lnTo>
                  <a:pt x="104372" y="96519"/>
                </a:lnTo>
                <a:lnTo>
                  <a:pt x="97966" y="101600"/>
                </a:lnTo>
                <a:lnTo>
                  <a:pt x="92119" y="107950"/>
                </a:lnTo>
                <a:lnTo>
                  <a:pt x="86080" y="113029"/>
                </a:lnTo>
                <a:lnTo>
                  <a:pt x="79562" y="119379"/>
                </a:lnTo>
                <a:lnTo>
                  <a:pt x="60643" y="137159"/>
                </a:lnTo>
                <a:lnTo>
                  <a:pt x="57751" y="140350"/>
                </a:lnTo>
                <a:lnTo>
                  <a:pt x="65136" y="153282"/>
                </a:lnTo>
                <a:lnTo>
                  <a:pt x="68408" y="149859"/>
                </a:lnTo>
                <a:lnTo>
                  <a:pt x="82298" y="135889"/>
                </a:lnTo>
                <a:lnTo>
                  <a:pt x="89482" y="129539"/>
                </a:lnTo>
                <a:lnTo>
                  <a:pt x="95896" y="123189"/>
                </a:lnTo>
                <a:lnTo>
                  <a:pt x="101822" y="118109"/>
                </a:lnTo>
                <a:lnTo>
                  <a:pt x="109990" y="110489"/>
                </a:lnTo>
                <a:lnTo>
                  <a:pt x="113780" y="107950"/>
                </a:lnTo>
                <a:lnTo>
                  <a:pt x="117875" y="104139"/>
                </a:lnTo>
                <a:lnTo>
                  <a:pt x="137817" y="87629"/>
                </a:lnTo>
                <a:lnTo>
                  <a:pt x="141696" y="83819"/>
                </a:lnTo>
                <a:lnTo>
                  <a:pt x="145458" y="81279"/>
                </a:lnTo>
                <a:lnTo>
                  <a:pt x="160638" y="68579"/>
                </a:lnTo>
                <a:lnTo>
                  <a:pt x="177202" y="55879"/>
                </a:lnTo>
                <a:lnTo>
                  <a:pt x="184039" y="50800"/>
                </a:lnTo>
                <a:lnTo>
                  <a:pt x="194040" y="43179"/>
                </a:lnTo>
                <a:lnTo>
                  <a:pt x="195558" y="41909"/>
                </a:lnTo>
                <a:lnTo>
                  <a:pt x="200897" y="35559"/>
                </a:lnTo>
                <a:lnTo>
                  <a:pt x="203020" y="31750"/>
                </a:lnTo>
                <a:lnTo>
                  <a:pt x="203423" y="30479"/>
                </a:lnTo>
                <a:lnTo>
                  <a:pt x="192841" y="30479"/>
                </a:lnTo>
                <a:lnTo>
                  <a:pt x="190379" y="27939"/>
                </a:lnTo>
                <a:lnTo>
                  <a:pt x="189980" y="26669"/>
                </a:lnTo>
                <a:lnTo>
                  <a:pt x="190106" y="24129"/>
                </a:lnTo>
                <a:close/>
              </a:path>
              <a:path w="205104" h="275589">
                <a:moveTo>
                  <a:pt x="77379" y="0"/>
                </a:moveTo>
                <a:lnTo>
                  <a:pt x="62321" y="0"/>
                </a:lnTo>
                <a:lnTo>
                  <a:pt x="58196" y="1269"/>
                </a:lnTo>
                <a:lnTo>
                  <a:pt x="32514" y="35559"/>
                </a:lnTo>
                <a:lnTo>
                  <a:pt x="29241" y="76200"/>
                </a:lnTo>
                <a:lnTo>
                  <a:pt x="28933" y="83819"/>
                </a:lnTo>
                <a:lnTo>
                  <a:pt x="28857" y="96519"/>
                </a:lnTo>
                <a:lnTo>
                  <a:pt x="28943" y="97789"/>
                </a:lnTo>
                <a:lnTo>
                  <a:pt x="29329" y="100329"/>
                </a:lnTo>
                <a:lnTo>
                  <a:pt x="30415" y="107950"/>
                </a:lnTo>
                <a:lnTo>
                  <a:pt x="43680" y="144779"/>
                </a:lnTo>
                <a:lnTo>
                  <a:pt x="47135" y="151170"/>
                </a:lnTo>
                <a:lnTo>
                  <a:pt x="48146" y="149859"/>
                </a:lnTo>
                <a:lnTo>
                  <a:pt x="51960" y="146050"/>
                </a:lnTo>
                <a:lnTo>
                  <a:pt x="56038" y="142239"/>
                </a:lnTo>
                <a:lnTo>
                  <a:pt x="57751" y="140350"/>
                </a:lnTo>
                <a:lnTo>
                  <a:pt x="54479" y="134619"/>
                </a:lnTo>
                <a:lnTo>
                  <a:pt x="52071" y="129539"/>
                </a:lnTo>
                <a:lnTo>
                  <a:pt x="46734" y="115569"/>
                </a:lnTo>
                <a:lnTo>
                  <a:pt x="44610" y="106679"/>
                </a:lnTo>
                <a:lnTo>
                  <a:pt x="43319" y="96519"/>
                </a:lnTo>
                <a:lnTo>
                  <a:pt x="43249" y="95250"/>
                </a:lnTo>
                <a:lnTo>
                  <a:pt x="43337" y="83819"/>
                </a:lnTo>
                <a:lnTo>
                  <a:pt x="43644" y="76200"/>
                </a:lnTo>
                <a:lnTo>
                  <a:pt x="43784" y="59689"/>
                </a:lnTo>
                <a:lnTo>
                  <a:pt x="60158" y="17779"/>
                </a:lnTo>
                <a:lnTo>
                  <a:pt x="62397" y="15239"/>
                </a:lnTo>
                <a:lnTo>
                  <a:pt x="64183" y="15239"/>
                </a:lnTo>
                <a:lnTo>
                  <a:pt x="65138" y="13969"/>
                </a:lnTo>
                <a:lnTo>
                  <a:pt x="97156" y="13969"/>
                </a:lnTo>
                <a:lnTo>
                  <a:pt x="93254" y="7619"/>
                </a:lnTo>
                <a:lnTo>
                  <a:pt x="90835" y="5079"/>
                </a:lnTo>
                <a:lnTo>
                  <a:pt x="83355" y="1269"/>
                </a:lnTo>
                <a:lnTo>
                  <a:pt x="77379" y="0"/>
                </a:lnTo>
                <a:close/>
              </a:path>
              <a:path w="205104" h="275589">
                <a:moveTo>
                  <a:pt x="98859" y="41102"/>
                </a:moveTo>
                <a:lnTo>
                  <a:pt x="97878" y="41909"/>
                </a:lnTo>
                <a:lnTo>
                  <a:pt x="84766" y="54609"/>
                </a:lnTo>
                <a:lnTo>
                  <a:pt x="80379" y="59689"/>
                </a:lnTo>
                <a:lnTo>
                  <a:pt x="80262" y="63500"/>
                </a:lnTo>
                <a:lnTo>
                  <a:pt x="85742" y="69850"/>
                </a:lnTo>
                <a:lnTo>
                  <a:pt x="90303" y="69850"/>
                </a:lnTo>
                <a:lnTo>
                  <a:pt x="94829" y="64769"/>
                </a:lnTo>
                <a:lnTo>
                  <a:pt x="104843" y="55879"/>
                </a:lnTo>
                <a:lnTo>
                  <a:pt x="107259" y="53339"/>
                </a:lnTo>
                <a:lnTo>
                  <a:pt x="110351" y="50800"/>
                </a:lnTo>
                <a:lnTo>
                  <a:pt x="111076" y="50800"/>
                </a:lnTo>
                <a:lnTo>
                  <a:pt x="115590" y="48259"/>
                </a:lnTo>
                <a:lnTo>
                  <a:pt x="95633" y="48259"/>
                </a:lnTo>
                <a:lnTo>
                  <a:pt x="98859" y="44450"/>
                </a:lnTo>
                <a:lnTo>
                  <a:pt x="98859" y="41102"/>
                </a:lnTo>
                <a:close/>
              </a:path>
              <a:path w="205104" h="275589">
                <a:moveTo>
                  <a:pt x="97156" y="13969"/>
                </a:moveTo>
                <a:lnTo>
                  <a:pt x="66144" y="13969"/>
                </a:lnTo>
                <a:lnTo>
                  <a:pt x="74669" y="15239"/>
                </a:lnTo>
                <a:lnTo>
                  <a:pt x="79071" y="15239"/>
                </a:lnTo>
                <a:lnTo>
                  <a:pt x="81465" y="16510"/>
                </a:lnTo>
                <a:lnTo>
                  <a:pt x="82043" y="17779"/>
                </a:lnTo>
                <a:lnTo>
                  <a:pt x="83508" y="20319"/>
                </a:lnTo>
                <a:lnTo>
                  <a:pt x="84043" y="21589"/>
                </a:lnTo>
                <a:lnTo>
                  <a:pt x="84602" y="25400"/>
                </a:lnTo>
                <a:lnTo>
                  <a:pt x="84704" y="31750"/>
                </a:lnTo>
                <a:lnTo>
                  <a:pt x="84534" y="36829"/>
                </a:lnTo>
                <a:lnTo>
                  <a:pt x="84449" y="44450"/>
                </a:lnTo>
                <a:lnTo>
                  <a:pt x="87675" y="48259"/>
                </a:lnTo>
                <a:lnTo>
                  <a:pt x="91322" y="48259"/>
                </a:lnTo>
                <a:lnTo>
                  <a:pt x="97878" y="41909"/>
                </a:lnTo>
                <a:lnTo>
                  <a:pt x="98859" y="41102"/>
                </a:lnTo>
                <a:lnTo>
                  <a:pt x="98949" y="36829"/>
                </a:lnTo>
                <a:lnTo>
                  <a:pt x="99130" y="31750"/>
                </a:lnTo>
                <a:lnTo>
                  <a:pt x="99221" y="26669"/>
                </a:lnTo>
                <a:lnTo>
                  <a:pt x="98083" y="17779"/>
                </a:lnTo>
                <a:lnTo>
                  <a:pt x="97156" y="13969"/>
                </a:lnTo>
                <a:close/>
              </a:path>
              <a:path w="205104" h="275589">
                <a:moveTo>
                  <a:pt x="181980" y="15239"/>
                </a:moveTo>
                <a:lnTo>
                  <a:pt x="175822" y="15239"/>
                </a:lnTo>
                <a:lnTo>
                  <a:pt x="160576" y="16510"/>
                </a:lnTo>
                <a:lnTo>
                  <a:pt x="141428" y="20319"/>
                </a:lnTo>
                <a:lnTo>
                  <a:pt x="125698" y="26669"/>
                </a:lnTo>
                <a:lnTo>
                  <a:pt x="124302" y="26669"/>
                </a:lnTo>
                <a:lnTo>
                  <a:pt x="121300" y="29209"/>
                </a:lnTo>
                <a:lnTo>
                  <a:pt x="119703" y="29209"/>
                </a:lnTo>
                <a:lnTo>
                  <a:pt x="116014" y="31750"/>
                </a:lnTo>
                <a:lnTo>
                  <a:pt x="109021" y="35559"/>
                </a:lnTo>
                <a:lnTo>
                  <a:pt x="105477" y="36829"/>
                </a:lnTo>
                <a:lnTo>
                  <a:pt x="103889" y="38100"/>
                </a:lnTo>
                <a:lnTo>
                  <a:pt x="102506" y="38100"/>
                </a:lnTo>
                <a:lnTo>
                  <a:pt x="98859" y="41102"/>
                </a:lnTo>
                <a:lnTo>
                  <a:pt x="98859" y="44450"/>
                </a:lnTo>
                <a:lnTo>
                  <a:pt x="95633" y="48259"/>
                </a:lnTo>
                <a:lnTo>
                  <a:pt x="115590" y="48259"/>
                </a:lnTo>
                <a:lnTo>
                  <a:pt x="117022" y="46989"/>
                </a:lnTo>
                <a:lnTo>
                  <a:pt x="122810" y="44450"/>
                </a:lnTo>
                <a:lnTo>
                  <a:pt x="126258" y="41909"/>
                </a:lnTo>
                <a:lnTo>
                  <a:pt x="127715" y="41909"/>
                </a:lnTo>
                <a:lnTo>
                  <a:pt x="130366" y="40639"/>
                </a:lnTo>
                <a:lnTo>
                  <a:pt x="131558" y="39369"/>
                </a:lnTo>
                <a:lnTo>
                  <a:pt x="140083" y="36829"/>
                </a:lnTo>
                <a:lnTo>
                  <a:pt x="145655" y="34289"/>
                </a:lnTo>
                <a:lnTo>
                  <a:pt x="156378" y="31750"/>
                </a:lnTo>
                <a:lnTo>
                  <a:pt x="162195" y="30479"/>
                </a:lnTo>
                <a:lnTo>
                  <a:pt x="185607" y="30479"/>
                </a:lnTo>
                <a:lnTo>
                  <a:pt x="188770" y="26669"/>
                </a:lnTo>
                <a:lnTo>
                  <a:pt x="189856" y="25400"/>
                </a:lnTo>
                <a:lnTo>
                  <a:pt x="190106" y="24129"/>
                </a:lnTo>
                <a:lnTo>
                  <a:pt x="204624" y="24129"/>
                </a:lnTo>
                <a:lnTo>
                  <a:pt x="204036" y="21589"/>
                </a:lnTo>
                <a:lnTo>
                  <a:pt x="200332" y="17779"/>
                </a:lnTo>
                <a:lnTo>
                  <a:pt x="198222" y="16510"/>
                </a:lnTo>
                <a:lnTo>
                  <a:pt x="188586" y="16510"/>
                </a:lnTo>
                <a:lnTo>
                  <a:pt x="181980" y="15239"/>
                </a:lnTo>
                <a:close/>
              </a:path>
              <a:path w="205104" h="275589">
                <a:moveTo>
                  <a:pt x="204624" y="24129"/>
                </a:moveTo>
                <a:lnTo>
                  <a:pt x="190106" y="24129"/>
                </a:lnTo>
                <a:lnTo>
                  <a:pt x="189980" y="26669"/>
                </a:lnTo>
                <a:lnTo>
                  <a:pt x="190379" y="27939"/>
                </a:lnTo>
                <a:lnTo>
                  <a:pt x="192841" y="30479"/>
                </a:lnTo>
                <a:lnTo>
                  <a:pt x="203423" y="30479"/>
                </a:lnTo>
                <a:lnTo>
                  <a:pt x="204229" y="27939"/>
                </a:lnTo>
                <a:lnTo>
                  <a:pt x="204624" y="24129"/>
                </a:lnTo>
                <a:close/>
              </a:path>
            </a:pathLst>
          </a:custGeom>
          <a:solidFill>
            <a:srgbClr val="000000"/>
          </a:solidFill>
        </p:spPr>
        <p:txBody>
          <a:bodyPr wrap="square" lIns="0" tIns="0" rIns="0" bIns="0" rtlCol="0"/>
          <a:lstStyle/>
          <a:p>
            <a:endParaRPr/>
          </a:p>
        </p:txBody>
      </p:sp>
      <p:grpSp>
        <p:nvGrpSpPr>
          <p:cNvPr id="14" name="object 14"/>
          <p:cNvGrpSpPr/>
          <p:nvPr/>
        </p:nvGrpSpPr>
        <p:grpSpPr>
          <a:xfrm>
            <a:off x="3922249" y="4074894"/>
            <a:ext cx="199662" cy="247951"/>
            <a:chOff x="4586250" y="4769135"/>
            <a:chExt cx="233679" cy="290195"/>
          </a:xfrm>
        </p:grpSpPr>
        <p:sp>
          <p:nvSpPr>
            <p:cNvPr id="15" name="object 15"/>
            <p:cNvSpPr/>
            <p:nvPr/>
          </p:nvSpPr>
          <p:spPr>
            <a:xfrm>
              <a:off x="4602695" y="4769135"/>
              <a:ext cx="127635" cy="290195"/>
            </a:xfrm>
            <a:custGeom>
              <a:avLst/>
              <a:gdLst/>
              <a:ahLst/>
              <a:cxnLst/>
              <a:rect l="l" t="t" r="r" b="b"/>
              <a:pathLst>
                <a:path w="127635" h="290195">
                  <a:moveTo>
                    <a:pt x="55371" y="284470"/>
                  </a:moveTo>
                  <a:lnTo>
                    <a:pt x="55414" y="286859"/>
                  </a:lnTo>
                  <a:lnTo>
                    <a:pt x="58597" y="290042"/>
                  </a:lnTo>
                  <a:lnTo>
                    <a:pt x="66554" y="290042"/>
                  </a:lnTo>
                  <a:lnTo>
                    <a:pt x="63528" y="289979"/>
                  </a:lnTo>
                  <a:lnTo>
                    <a:pt x="59008" y="289421"/>
                  </a:lnTo>
                  <a:lnTo>
                    <a:pt x="57421" y="287908"/>
                  </a:lnTo>
                  <a:lnTo>
                    <a:pt x="56511" y="286859"/>
                  </a:lnTo>
                  <a:lnTo>
                    <a:pt x="55857" y="285716"/>
                  </a:lnTo>
                  <a:lnTo>
                    <a:pt x="55650" y="285235"/>
                  </a:lnTo>
                  <a:lnTo>
                    <a:pt x="55371" y="284470"/>
                  </a:lnTo>
                  <a:close/>
                </a:path>
                <a:path w="127635" h="290195">
                  <a:moveTo>
                    <a:pt x="55511" y="278718"/>
                  </a:moveTo>
                  <a:lnTo>
                    <a:pt x="55381" y="278848"/>
                  </a:lnTo>
                  <a:lnTo>
                    <a:pt x="55371" y="284470"/>
                  </a:lnTo>
                  <a:lnTo>
                    <a:pt x="55650" y="285235"/>
                  </a:lnTo>
                  <a:lnTo>
                    <a:pt x="63528" y="289979"/>
                  </a:lnTo>
                  <a:lnTo>
                    <a:pt x="69191" y="286771"/>
                  </a:lnTo>
                  <a:lnTo>
                    <a:pt x="69544" y="284858"/>
                  </a:lnTo>
                  <a:lnTo>
                    <a:pt x="69742" y="284069"/>
                  </a:lnTo>
                  <a:lnTo>
                    <a:pt x="69779" y="281635"/>
                  </a:lnTo>
                  <a:lnTo>
                    <a:pt x="55561" y="281635"/>
                  </a:lnTo>
                  <a:lnTo>
                    <a:pt x="55511" y="278718"/>
                  </a:lnTo>
                  <a:close/>
                </a:path>
                <a:path w="127635" h="290195">
                  <a:moveTo>
                    <a:pt x="69779" y="283923"/>
                  </a:moveTo>
                  <a:lnTo>
                    <a:pt x="69544" y="284858"/>
                  </a:lnTo>
                  <a:lnTo>
                    <a:pt x="69191" y="286771"/>
                  </a:lnTo>
                  <a:lnTo>
                    <a:pt x="63528" y="289979"/>
                  </a:lnTo>
                  <a:lnTo>
                    <a:pt x="66618" y="289979"/>
                  </a:lnTo>
                  <a:lnTo>
                    <a:pt x="69736" y="286859"/>
                  </a:lnTo>
                  <a:lnTo>
                    <a:pt x="69779" y="283923"/>
                  </a:lnTo>
                  <a:close/>
                </a:path>
                <a:path w="127635" h="290195">
                  <a:moveTo>
                    <a:pt x="55187" y="263827"/>
                  </a:moveTo>
                  <a:lnTo>
                    <a:pt x="53419" y="264307"/>
                  </a:lnTo>
                  <a:lnTo>
                    <a:pt x="51152" y="268265"/>
                  </a:lnTo>
                  <a:lnTo>
                    <a:pt x="52485" y="273175"/>
                  </a:lnTo>
                  <a:lnTo>
                    <a:pt x="54615" y="281904"/>
                  </a:lnTo>
                  <a:lnTo>
                    <a:pt x="55225" y="284069"/>
                  </a:lnTo>
                  <a:lnTo>
                    <a:pt x="55371" y="284470"/>
                  </a:lnTo>
                  <a:lnTo>
                    <a:pt x="55381" y="278848"/>
                  </a:lnTo>
                  <a:lnTo>
                    <a:pt x="55511" y="278718"/>
                  </a:lnTo>
                  <a:lnTo>
                    <a:pt x="55409" y="275633"/>
                  </a:lnTo>
                  <a:lnTo>
                    <a:pt x="55187" y="263827"/>
                  </a:lnTo>
                  <a:close/>
                </a:path>
                <a:path w="127635" h="290195">
                  <a:moveTo>
                    <a:pt x="69644" y="262221"/>
                  </a:moveTo>
                  <a:lnTo>
                    <a:pt x="61098" y="262221"/>
                  </a:lnTo>
                  <a:lnTo>
                    <a:pt x="65057" y="264488"/>
                  </a:lnTo>
                  <a:lnTo>
                    <a:pt x="66444" y="269595"/>
                  </a:lnTo>
                  <a:lnTo>
                    <a:pt x="68330" y="277409"/>
                  </a:lnTo>
                  <a:lnTo>
                    <a:pt x="69769" y="278848"/>
                  </a:lnTo>
                  <a:lnTo>
                    <a:pt x="69779" y="283923"/>
                  </a:lnTo>
                  <a:lnTo>
                    <a:pt x="69868" y="283340"/>
                  </a:lnTo>
                  <a:lnTo>
                    <a:pt x="69762" y="271402"/>
                  </a:lnTo>
                  <a:lnTo>
                    <a:pt x="69685" y="268265"/>
                  </a:lnTo>
                  <a:lnTo>
                    <a:pt x="69644" y="262221"/>
                  </a:lnTo>
                  <a:close/>
                </a:path>
                <a:path w="127635" h="290195">
                  <a:moveTo>
                    <a:pt x="66554" y="275633"/>
                  </a:moveTo>
                  <a:lnTo>
                    <a:pt x="58597" y="275633"/>
                  </a:lnTo>
                  <a:lnTo>
                    <a:pt x="55575" y="278654"/>
                  </a:lnTo>
                  <a:lnTo>
                    <a:pt x="55561" y="281635"/>
                  </a:lnTo>
                  <a:lnTo>
                    <a:pt x="55643" y="281152"/>
                  </a:lnTo>
                  <a:lnTo>
                    <a:pt x="55792" y="280554"/>
                  </a:lnTo>
                  <a:lnTo>
                    <a:pt x="56063" y="278848"/>
                  </a:lnTo>
                  <a:lnTo>
                    <a:pt x="61623" y="275696"/>
                  </a:lnTo>
                  <a:lnTo>
                    <a:pt x="66618" y="275696"/>
                  </a:lnTo>
                  <a:close/>
                </a:path>
                <a:path w="127635" h="290195">
                  <a:moveTo>
                    <a:pt x="61623" y="275696"/>
                  </a:moveTo>
                  <a:lnTo>
                    <a:pt x="56063" y="278848"/>
                  </a:lnTo>
                  <a:lnTo>
                    <a:pt x="55792" y="280554"/>
                  </a:lnTo>
                  <a:lnTo>
                    <a:pt x="55643" y="281152"/>
                  </a:lnTo>
                  <a:lnTo>
                    <a:pt x="55561" y="281635"/>
                  </a:lnTo>
                  <a:lnTo>
                    <a:pt x="69779" y="281635"/>
                  </a:lnTo>
                  <a:lnTo>
                    <a:pt x="69779" y="279750"/>
                  </a:lnTo>
                  <a:lnTo>
                    <a:pt x="68986" y="279750"/>
                  </a:lnTo>
                  <a:lnTo>
                    <a:pt x="68865" y="279444"/>
                  </a:lnTo>
                  <a:lnTo>
                    <a:pt x="68415" y="278654"/>
                  </a:lnTo>
                  <a:lnTo>
                    <a:pt x="67586" y="277696"/>
                  </a:lnTo>
                  <a:lnTo>
                    <a:pt x="66074" y="276247"/>
                  </a:lnTo>
                  <a:lnTo>
                    <a:pt x="61623" y="275696"/>
                  </a:lnTo>
                  <a:close/>
                </a:path>
                <a:path w="127635" h="290195">
                  <a:moveTo>
                    <a:pt x="66618" y="275696"/>
                  </a:moveTo>
                  <a:lnTo>
                    <a:pt x="61623" y="275696"/>
                  </a:lnTo>
                  <a:lnTo>
                    <a:pt x="66074" y="276247"/>
                  </a:lnTo>
                  <a:lnTo>
                    <a:pt x="67586" y="277696"/>
                  </a:lnTo>
                  <a:lnTo>
                    <a:pt x="68415" y="278654"/>
                  </a:lnTo>
                  <a:lnTo>
                    <a:pt x="68865" y="279444"/>
                  </a:lnTo>
                  <a:lnTo>
                    <a:pt x="68986" y="279750"/>
                  </a:lnTo>
                  <a:lnTo>
                    <a:pt x="68330" y="277409"/>
                  </a:lnTo>
                  <a:lnTo>
                    <a:pt x="66618" y="275696"/>
                  </a:lnTo>
                  <a:close/>
                </a:path>
                <a:path w="127635" h="290195">
                  <a:moveTo>
                    <a:pt x="68330" y="277409"/>
                  </a:moveTo>
                  <a:lnTo>
                    <a:pt x="68986" y="279750"/>
                  </a:lnTo>
                  <a:lnTo>
                    <a:pt x="69779" y="279750"/>
                  </a:lnTo>
                  <a:lnTo>
                    <a:pt x="69769" y="278848"/>
                  </a:lnTo>
                  <a:lnTo>
                    <a:pt x="68330" y="277409"/>
                  </a:lnTo>
                  <a:close/>
                </a:path>
                <a:path w="127635" h="290195">
                  <a:moveTo>
                    <a:pt x="61098" y="262221"/>
                  </a:moveTo>
                  <a:lnTo>
                    <a:pt x="55187" y="263827"/>
                  </a:lnTo>
                  <a:lnTo>
                    <a:pt x="55409" y="275633"/>
                  </a:lnTo>
                  <a:lnTo>
                    <a:pt x="55511" y="278718"/>
                  </a:lnTo>
                  <a:lnTo>
                    <a:pt x="58597" y="275633"/>
                  </a:lnTo>
                  <a:lnTo>
                    <a:pt x="67901" y="275633"/>
                  </a:lnTo>
                  <a:lnTo>
                    <a:pt x="66444" y="269595"/>
                  </a:lnTo>
                  <a:lnTo>
                    <a:pt x="65057" y="264488"/>
                  </a:lnTo>
                  <a:lnTo>
                    <a:pt x="61098" y="262221"/>
                  </a:lnTo>
                  <a:close/>
                </a:path>
                <a:path w="127635" h="290195">
                  <a:moveTo>
                    <a:pt x="67901" y="275633"/>
                  </a:moveTo>
                  <a:lnTo>
                    <a:pt x="66554" y="275633"/>
                  </a:lnTo>
                  <a:lnTo>
                    <a:pt x="68330" y="277409"/>
                  </a:lnTo>
                  <a:lnTo>
                    <a:pt x="67901" y="275633"/>
                  </a:lnTo>
                  <a:close/>
                </a:path>
                <a:path w="127635" h="290195">
                  <a:moveTo>
                    <a:pt x="122488" y="14436"/>
                  </a:moveTo>
                  <a:lnTo>
                    <a:pt x="99052" y="14436"/>
                  </a:lnTo>
                  <a:lnTo>
                    <a:pt x="104157" y="15181"/>
                  </a:lnTo>
                  <a:lnTo>
                    <a:pt x="105390" y="15500"/>
                  </a:lnTo>
                  <a:lnTo>
                    <a:pt x="112906" y="39357"/>
                  </a:lnTo>
                  <a:lnTo>
                    <a:pt x="111785" y="55034"/>
                  </a:lnTo>
                  <a:lnTo>
                    <a:pt x="110742" y="62590"/>
                  </a:lnTo>
                  <a:lnTo>
                    <a:pt x="107915" y="74847"/>
                  </a:lnTo>
                  <a:lnTo>
                    <a:pt x="106417" y="79523"/>
                  </a:lnTo>
                  <a:lnTo>
                    <a:pt x="100745" y="95736"/>
                  </a:lnTo>
                  <a:lnTo>
                    <a:pt x="97076" y="106591"/>
                  </a:lnTo>
                  <a:lnTo>
                    <a:pt x="88368" y="131512"/>
                  </a:lnTo>
                  <a:lnTo>
                    <a:pt x="82747" y="147241"/>
                  </a:lnTo>
                  <a:lnTo>
                    <a:pt x="81264" y="151476"/>
                  </a:lnTo>
                  <a:lnTo>
                    <a:pt x="69190" y="190907"/>
                  </a:lnTo>
                  <a:lnTo>
                    <a:pt x="59360" y="231272"/>
                  </a:lnTo>
                  <a:lnTo>
                    <a:pt x="55187" y="263827"/>
                  </a:lnTo>
                  <a:lnTo>
                    <a:pt x="61098" y="262221"/>
                  </a:lnTo>
                  <a:lnTo>
                    <a:pt x="69644" y="262221"/>
                  </a:lnTo>
                  <a:lnTo>
                    <a:pt x="76455" y="219933"/>
                  </a:lnTo>
                  <a:lnTo>
                    <a:pt x="87808" y="178431"/>
                  </a:lnTo>
                  <a:lnTo>
                    <a:pt x="102174" y="135691"/>
                  </a:lnTo>
                  <a:lnTo>
                    <a:pt x="110698" y="111287"/>
                  </a:lnTo>
                  <a:lnTo>
                    <a:pt x="114986" y="98648"/>
                  </a:lnTo>
                  <a:lnTo>
                    <a:pt x="120193" y="83783"/>
                  </a:lnTo>
                  <a:lnTo>
                    <a:pt x="121794" y="78776"/>
                  </a:lnTo>
                  <a:lnTo>
                    <a:pt x="124964" y="65040"/>
                  </a:lnTo>
                  <a:lnTo>
                    <a:pt x="126107" y="56760"/>
                  </a:lnTo>
                  <a:lnTo>
                    <a:pt x="127352" y="39357"/>
                  </a:lnTo>
                  <a:lnTo>
                    <a:pt x="127362" y="33553"/>
                  </a:lnTo>
                  <a:lnTo>
                    <a:pt x="125926" y="23361"/>
                  </a:lnTo>
                  <a:lnTo>
                    <a:pt x="124585" y="18608"/>
                  </a:lnTo>
                  <a:lnTo>
                    <a:pt x="122488" y="14436"/>
                  </a:lnTo>
                  <a:close/>
                </a:path>
                <a:path w="127635" h="290195">
                  <a:moveTo>
                    <a:pt x="65272" y="237"/>
                  </a:moveTo>
                  <a:lnTo>
                    <a:pt x="62896" y="237"/>
                  </a:lnTo>
                  <a:lnTo>
                    <a:pt x="54776" y="472"/>
                  </a:lnTo>
                  <a:lnTo>
                    <a:pt x="7767" y="6591"/>
                  </a:lnTo>
                  <a:lnTo>
                    <a:pt x="0" y="18985"/>
                  </a:lnTo>
                  <a:lnTo>
                    <a:pt x="714" y="23013"/>
                  </a:lnTo>
                  <a:lnTo>
                    <a:pt x="1297" y="24575"/>
                  </a:lnTo>
                  <a:lnTo>
                    <a:pt x="4136" y="31468"/>
                  </a:lnTo>
                  <a:lnTo>
                    <a:pt x="5638" y="35222"/>
                  </a:lnTo>
                  <a:lnTo>
                    <a:pt x="7443" y="39357"/>
                  </a:lnTo>
                  <a:lnTo>
                    <a:pt x="11574" y="48487"/>
                  </a:lnTo>
                  <a:lnTo>
                    <a:pt x="20373" y="67016"/>
                  </a:lnTo>
                  <a:lnTo>
                    <a:pt x="24667" y="68557"/>
                  </a:lnTo>
                  <a:lnTo>
                    <a:pt x="31864" y="65162"/>
                  </a:lnTo>
                  <a:lnTo>
                    <a:pt x="33405" y="60868"/>
                  </a:lnTo>
                  <a:lnTo>
                    <a:pt x="24644" y="42424"/>
                  </a:lnTo>
                  <a:lnTo>
                    <a:pt x="20631" y="33553"/>
                  </a:lnTo>
                  <a:lnTo>
                    <a:pt x="18918" y="29625"/>
                  </a:lnTo>
                  <a:lnTo>
                    <a:pt x="16386" y="23361"/>
                  </a:lnTo>
                  <a:lnTo>
                    <a:pt x="15183" y="20450"/>
                  </a:lnTo>
                  <a:lnTo>
                    <a:pt x="12376" y="20450"/>
                  </a:lnTo>
                  <a:lnTo>
                    <a:pt x="12918" y="19987"/>
                  </a:lnTo>
                  <a:lnTo>
                    <a:pt x="13968" y="18969"/>
                  </a:lnTo>
                  <a:lnTo>
                    <a:pt x="14341" y="18112"/>
                  </a:lnTo>
                  <a:lnTo>
                    <a:pt x="14473" y="17553"/>
                  </a:lnTo>
                  <a:lnTo>
                    <a:pt x="27136" y="17553"/>
                  </a:lnTo>
                  <a:lnTo>
                    <a:pt x="63066" y="14648"/>
                  </a:lnTo>
                  <a:lnTo>
                    <a:pt x="92072" y="14648"/>
                  </a:lnTo>
                  <a:lnTo>
                    <a:pt x="97451" y="14436"/>
                  </a:lnTo>
                  <a:lnTo>
                    <a:pt x="122488" y="14436"/>
                  </a:lnTo>
                  <a:lnTo>
                    <a:pt x="120226" y="9933"/>
                  </a:lnTo>
                  <a:lnTo>
                    <a:pt x="117757" y="6530"/>
                  </a:lnTo>
                  <a:lnTo>
                    <a:pt x="111084" y="1922"/>
                  </a:lnTo>
                  <a:lnTo>
                    <a:pt x="108448" y="1242"/>
                  </a:lnTo>
                  <a:lnTo>
                    <a:pt x="102118" y="321"/>
                  </a:lnTo>
                  <a:lnTo>
                    <a:pt x="89771" y="321"/>
                  </a:lnTo>
                  <a:lnTo>
                    <a:pt x="65272" y="237"/>
                  </a:lnTo>
                  <a:close/>
                </a:path>
                <a:path w="127635" h="290195">
                  <a:moveTo>
                    <a:pt x="14427" y="17825"/>
                  </a:moveTo>
                  <a:lnTo>
                    <a:pt x="14341" y="18112"/>
                  </a:lnTo>
                  <a:lnTo>
                    <a:pt x="13952" y="18985"/>
                  </a:lnTo>
                  <a:lnTo>
                    <a:pt x="12861" y="20041"/>
                  </a:lnTo>
                  <a:lnTo>
                    <a:pt x="12376" y="20450"/>
                  </a:lnTo>
                  <a:lnTo>
                    <a:pt x="13856" y="19987"/>
                  </a:lnTo>
                  <a:lnTo>
                    <a:pt x="14918" y="19747"/>
                  </a:lnTo>
                  <a:lnTo>
                    <a:pt x="14633" y="18985"/>
                  </a:lnTo>
                  <a:lnTo>
                    <a:pt x="14427" y="17825"/>
                  </a:lnTo>
                  <a:close/>
                </a:path>
                <a:path w="127635" h="290195">
                  <a:moveTo>
                    <a:pt x="14918" y="19747"/>
                  </a:moveTo>
                  <a:lnTo>
                    <a:pt x="13856" y="19987"/>
                  </a:lnTo>
                  <a:lnTo>
                    <a:pt x="12376" y="20450"/>
                  </a:lnTo>
                  <a:lnTo>
                    <a:pt x="15183" y="20450"/>
                  </a:lnTo>
                  <a:lnTo>
                    <a:pt x="14918" y="19747"/>
                  </a:lnTo>
                  <a:close/>
                </a:path>
                <a:path w="127635" h="290195">
                  <a:moveTo>
                    <a:pt x="25634" y="17750"/>
                  </a:moveTo>
                  <a:lnTo>
                    <a:pt x="14427" y="17750"/>
                  </a:lnTo>
                  <a:lnTo>
                    <a:pt x="14633" y="18985"/>
                  </a:lnTo>
                  <a:lnTo>
                    <a:pt x="14918" y="19747"/>
                  </a:lnTo>
                  <a:lnTo>
                    <a:pt x="20561" y="18474"/>
                  </a:lnTo>
                  <a:lnTo>
                    <a:pt x="22874" y="18112"/>
                  </a:lnTo>
                  <a:lnTo>
                    <a:pt x="25634" y="17750"/>
                  </a:lnTo>
                  <a:close/>
                </a:path>
                <a:path w="127635" h="290195">
                  <a:moveTo>
                    <a:pt x="27136" y="17553"/>
                  </a:moveTo>
                  <a:lnTo>
                    <a:pt x="14473" y="17553"/>
                  </a:lnTo>
                  <a:lnTo>
                    <a:pt x="14409" y="17825"/>
                  </a:lnTo>
                  <a:lnTo>
                    <a:pt x="25634" y="17750"/>
                  </a:lnTo>
                  <a:lnTo>
                    <a:pt x="27136" y="17553"/>
                  </a:lnTo>
                  <a:close/>
                </a:path>
                <a:path w="127635" h="290195">
                  <a:moveTo>
                    <a:pt x="14427" y="17750"/>
                  </a:moveTo>
                  <a:close/>
                </a:path>
                <a:path w="127635" h="290195">
                  <a:moveTo>
                    <a:pt x="92072" y="14648"/>
                  </a:moveTo>
                  <a:lnTo>
                    <a:pt x="65315" y="14648"/>
                  </a:lnTo>
                  <a:lnTo>
                    <a:pt x="73913" y="14729"/>
                  </a:lnTo>
                  <a:lnTo>
                    <a:pt x="90010" y="14729"/>
                  </a:lnTo>
                  <a:lnTo>
                    <a:pt x="92072" y="14648"/>
                  </a:lnTo>
                  <a:close/>
                </a:path>
                <a:path w="127635" h="290195">
                  <a:moveTo>
                    <a:pt x="99908" y="0"/>
                  </a:moveTo>
                  <a:lnTo>
                    <a:pt x="97795" y="0"/>
                  </a:lnTo>
                  <a:lnTo>
                    <a:pt x="89771" y="321"/>
                  </a:lnTo>
                  <a:lnTo>
                    <a:pt x="102118" y="321"/>
                  </a:lnTo>
                  <a:lnTo>
                    <a:pt x="99908" y="0"/>
                  </a:lnTo>
                  <a:close/>
                </a:path>
              </a:pathLst>
            </a:custGeom>
            <a:solidFill>
              <a:srgbClr val="000000"/>
            </a:solidFill>
          </p:spPr>
          <p:txBody>
            <a:bodyPr wrap="square" lIns="0" tIns="0" rIns="0" bIns="0" rtlCol="0"/>
            <a:lstStyle/>
            <a:p>
              <a:endParaRPr/>
            </a:p>
          </p:txBody>
        </p:sp>
        <p:pic>
          <p:nvPicPr>
            <p:cNvPr id="16" name="object 16"/>
            <p:cNvPicPr/>
            <p:nvPr/>
          </p:nvPicPr>
          <p:blipFill>
            <a:blip r:embed="rId6" cstate="print"/>
            <a:stretch>
              <a:fillRect/>
            </a:stretch>
          </p:blipFill>
          <p:spPr>
            <a:xfrm>
              <a:off x="4586250" y="4940117"/>
              <a:ext cx="233329" cy="72318"/>
            </a:xfrm>
            <a:prstGeom prst="rect">
              <a:avLst/>
            </a:prstGeom>
          </p:spPr>
        </p:pic>
      </p:grpSp>
      <p:sp>
        <p:nvSpPr>
          <p:cNvPr id="17" name="object 17"/>
          <p:cNvSpPr/>
          <p:nvPr/>
        </p:nvSpPr>
        <p:spPr>
          <a:xfrm>
            <a:off x="4203763" y="4057027"/>
            <a:ext cx="154088" cy="218110"/>
          </a:xfrm>
          <a:custGeom>
            <a:avLst/>
            <a:gdLst/>
            <a:ahLst/>
            <a:cxnLst/>
            <a:rect l="l" t="t" r="r" b="b"/>
            <a:pathLst>
              <a:path w="180339" h="255270">
                <a:moveTo>
                  <a:pt x="154414" y="0"/>
                </a:moveTo>
                <a:lnTo>
                  <a:pt x="120535" y="19432"/>
                </a:lnTo>
                <a:lnTo>
                  <a:pt x="91693" y="47554"/>
                </a:lnTo>
                <a:lnTo>
                  <a:pt x="65309" y="77741"/>
                </a:lnTo>
                <a:lnTo>
                  <a:pt x="39108" y="115478"/>
                </a:lnTo>
                <a:lnTo>
                  <a:pt x="18503" y="150558"/>
                </a:lnTo>
                <a:lnTo>
                  <a:pt x="3779" y="188919"/>
                </a:lnTo>
                <a:lnTo>
                  <a:pt x="0" y="221192"/>
                </a:lnTo>
                <a:lnTo>
                  <a:pt x="3719" y="235478"/>
                </a:lnTo>
                <a:lnTo>
                  <a:pt x="7324" y="242310"/>
                </a:lnTo>
                <a:lnTo>
                  <a:pt x="16602" y="249681"/>
                </a:lnTo>
                <a:lnTo>
                  <a:pt x="21179" y="251113"/>
                </a:lnTo>
                <a:lnTo>
                  <a:pt x="33718" y="253128"/>
                </a:lnTo>
                <a:lnTo>
                  <a:pt x="37341" y="253729"/>
                </a:lnTo>
                <a:lnTo>
                  <a:pt x="41032" y="253975"/>
                </a:lnTo>
                <a:lnTo>
                  <a:pt x="53063" y="254128"/>
                </a:lnTo>
                <a:lnTo>
                  <a:pt x="55589" y="254189"/>
                </a:lnTo>
                <a:lnTo>
                  <a:pt x="67106" y="255082"/>
                </a:lnTo>
                <a:lnTo>
                  <a:pt x="70513" y="255082"/>
                </a:lnTo>
                <a:lnTo>
                  <a:pt x="80918" y="252352"/>
                </a:lnTo>
                <a:lnTo>
                  <a:pt x="86236" y="249179"/>
                </a:lnTo>
                <a:lnTo>
                  <a:pt x="97223" y="240588"/>
                </a:lnTo>
                <a:lnTo>
                  <a:pt x="66586" y="240587"/>
                </a:lnTo>
                <a:lnTo>
                  <a:pt x="57727" y="239883"/>
                </a:lnTo>
                <a:lnTo>
                  <a:pt x="56268" y="239792"/>
                </a:lnTo>
                <a:lnTo>
                  <a:pt x="52217" y="239708"/>
                </a:lnTo>
                <a:lnTo>
                  <a:pt x="41921" y="239579"/>
                </a:lnTo>
                <a:lnTo>
                  <a:pt x="38856" y="239375"/>
                </a:lnTo>
                <a:lnTo>
                  <a:pt x="14549" y="219886"/>
                </a:lnTo>
                <a:lnTo>
                  <a:pt x="14657" y="215727"/>
                </a:lnTo>
                <a:lnTo>
                  <a:pt x="23840" y="172738"/>
                </a:lnTo>
                <a:lnTo>
                  <a:pt x="34114" y="151952"/>
                </a:lnTo>
                <a:lnTo>
                  <a:pt x="32360" y="150558"/>
                </a:lnTo>
                <a:lnTo>
                  <a:pt x="31842" y="146027"/>
                </a:lnTo>
                <a:lnTo>
                  <a:pt x="35657" y="141227"/>
                </a:lnTo>
                <a:lnTo>
                  <a:pt x="36930" y="139408"/>
                </a:lnTo>
                <a:lnTo>
                  <a:pt x="46160" y="125761"/>
                </a:lnTo>
                <a:lnTo>
                  <a:pt x="48601" y="122690"/>
                </a:lnTo>
                <a:lnTo>
                  <a:pt x="53041" y="120548"/>
                </a:lnTo>
                <a:lnTo>
                  <a:pt x="57851" y="113323"/>
                </a:lnTo>
                <a:lnTo>
                  <a:pt x="82102" y="79738"/>
                </a:lnTo>
                <a:lnTo>
                  <a:pt x="110523" y="48945"/>
                </a:lnTo>
                <a:lnTo>
                  <a:pt x="140627" y="21797"/>
                </a:lnTo>
                <a:lnTo>
                  <a:pt x="154990" y="14780"/>
                </a:lnTo>
                <a:lnTo>
                  <a:pt x="179466" y="14780"/>
                </a:lnTo>
                <a:lnTo>
                  <a:pt x="179393" y="14046"/>
                </a:lnTo>
                <a:lnTo>
                  <a:pt x="176837" y="7592"/>
                </a:lnTo>
                <a:lnTo>
                  <a:pt x="175177" y="5187"/>
                </a:lnTo>
                <a:lnTo>
                  <a:pt x="166013" y="480"/>
                </a:lnTo>
                <a:lnTo>
                  <a:pt x="154414" y="0"/>
                </a:lnTo>
                <a:close/>
              </a:path>
              <a:path w="180339" h="255270">
                <a:moveTo>
                  <a:pt x="93964" y="133550"/>
                </a:moveTo>
                <a:lnTo>
                  <a:pt x="59250" y="133550"/>
                </a:lnTo>
                <a:lnTo>
                  <a:pt x="59068" y="133638"/>
                </a:lnTo>
                <a:lnTo>
                  <a:pt x="61733" y="134158"/>
                </a:lnTo>
                <a:lnTo>
                  <a:pt x="65182" y="134763"/>
                </a:lnTo>
                <a:lnTo>
                  <a:pt x="71216" y="136954"/>
                </a:lnTo>
                <a:lnTo>
                  <a:pt x="80267" y="141565"/>
                </a:lnTo>
                <a:lnTo>
                  <a:pt x="84862" y="144720"/>
                </a:lnTo>
                <a:lnTo>
                  <a:pt x="91942" y="150558"/>
                </a:lnTo>
                <a:lnTo>
                  <a:pt x="97831" y="155384"/>
                </a:lnTo>
                <a:lnTo>
                  <a:pt x="105440" y="185828"/>
                </a:lnTo>
                <a:lnTo>
                  <a:pt x="104705" y="196220"/>
                </a:lnTo>
                <a:lnTo>
                  <a:pt x="104320" y="202078"/>
                </a:lnTo>
                <a:lnTo>
                  <a:pt x="78788" y="236712"/>
                </a:lnTo>
                <a:lnTo>
                  <a:pt x="68978" y="240588"/>
                </a:lnTo>
                <a:lnTo>
                  <a:pt x="97224" y="240587"/>
                </a:lnTo>
                <a:lnTo>
                  <a:pt x="118113" y="208033"/>
                </a:lnTo>
                <a:lnTo>
                  <a:pt x="119298" y="193955"/>
                </a:lnTo>
                <a:lnTo>
                  <a:pt x="119886" y="185828"/>
                </a:lnTo>
                <a:lnTo>
                  <a:pt x="108301" y="145338"/>
                </a:lnTo>
                <a:lnTo>
                  <a:pt x="93964" y="133550"/>
                </a:lnTo>
                <a:close/>
              </a:path>
              <a:path w="180339" h="255270">
                <a:moveTo>
                  <a:pt x="57006" y="119172"/>
                </a:moveTo>
                <a:lnTo>
                  <a:pt x="34114" y="151952"/>
                </a:lnTo>
                <a:lnTo>
                  <a:pt x="38590" y="155510"/>
                </a:lnTo>
                <a:lnTo>
                  <a:pt x="43122" y="154992"/>
                </a:lnTo>
                <a:lnTo>
                  <a:pt x="47252" y="149796"/>
                </a:lnTo>
                <a:lnTo>
                  <a:pt x="48544" y="147956"/>
                </a:lnTo>
                <a:lnTo>
                  <a:pt x="55993" y="136944"/>
                </a:lnTo>
                <a:lnTo>
                  <a:pt x="58341" y="133990"/>
                </a:lnTo>
                <a:lnTo>
                  <a:pt x="59068" y="133638"/>
                </a:lnTo>
                <a:lnTo>
                  <a:pt x="58831" y="133619"/>
                </a:lnTo>
                <a:lnTo>
                  <a:pt x="58989" y="133619"/>
                </a:lnTo>
                <a:lnTo>
                  <a:pt x="59250" y="133550"/>
                </a:lnTo>
                <a:lnTo>
                  <a:pt x="93964" y="133550"/>
                </a:lnTo>
                <a:lnTo>
                  <a:pt x="93286" y="132990"/>
                </a:lnTo>
                <a:lnTo>
                  <a:pt x="87850" y="129258"/>
                </a:lnTo>
                <a:lnTo>
                  <a:pt x="76568" y="123511"/>
                </a:lnTo>
                <a:lnTo>
                  <a:pt x="69223" y="120843"/>
                </a:lnTo>
                <a:lnTo>
                  <a:pt x="63533" y="119835"/>
                </a:lnTo>
                <a:lnTo>
                  <a:pt x="60531" y="119238"/>
                </a:lnTo>
                <a:lnTo>
                  <a:pt x="57006" y="119172"/>
                </a:lnTo>
                <a:close/>
              </a:path>
              <a:path w="180339" h="255270">
                <a:moveTo>
                  <a:pt x="53041" y="120548"/>
                </a:moveTo>
                <a:lnTo>
                  <a:pt x="48601" y="122690"/>
                </a:lnTo>
                <a:lnTo>
                  <a:pt x="46160" y="125761"/>
                </a:lnTo>
                <a:lnTo>
                  <a:pt x="36715" y="139720"/>
                </a:lnTo>
                <a:lnTo>
                  <a:pt x="35657" y="141227"/>
                </a:lnTo>
                <a:lnTo>
                  <a:pt x="31842" y="146027"/>
                </a:lnTo>
                <a:lnTo>
                  <a:pt x="32360" y="150558"/>
                </a:lnTo>
                <a:lnTo>
                  <a:pt x="34114" y="151952"/>
                </a:lnTo>
                <a:lnTo>
                  <a:pt x="36968" y="146655"/>
                </a:lnTo>
                <a:lnTo>
                  <a:pt x="41099" y="139408"/>
                </a:lnTo>
                <a:lnTo>
                  <a:pt x="45746" y="131793"/>
                </a:lnTo>
                <a:lnTo>
                  <a:pt x="51225" y="123277"/>
                </a:lnTo>
                <a:lnTo>
                  <a:pt x="53041" y="120548"/>
                </a:lnTo>
                <a:close/>
              </a:path>
              <a:path w="180339" h="255270">
                <a:moveTo>
                  <a:pt x="59103" y="133621"/>
                </a:moveTo>
                <a:lnTo>
                  <a:pt x="58899" y="133621"/>
                </a:lnTo>
                <a:lnTo>
                  <a:pt x="59068" y="133638"/>
                </a:lnTo>
                <a:close/>
              </a:path>
              <a:path w="180339" h="255270">
                <a:moveTo>
                  <a:pt x="58831" y="133619"/>
                </a:moveTo>
                <a:lnTo>
                  <a:pt x="58980" y="133621"/>
                </a:lnTo>
                <a:lnTo>
                  <a:pt x="58831" y="133619"/>
                </a:lnTo>
                <a:close/>
              </a:path>
              <a:path w="180339" h="255270">
                <a:moveTo>
                  <a:pt x="59250" y="133550"/>
                </a:moveTo>
                <a:lnTo>
                  <a:pt x="58980" y="133621"/>
                </a:lnTo>
                <a:lnTo>
                  <a:pt x="59108" y="133619"/>
                </a:lnTo>
                <a:lnTo>
                  <a:pt x="59250" y="133550"/>
                </a:lnTo>
                <a:close/>
              </a:path>
              <a:path w="180339" h="255270">
                <a:moveTo>
                  <a:pt x="164663" y="15985"/>
                </a:moveTo>
                <a:lnTo>
                  <a:pt x="165119" y="17133"/>
                </a:lnTo>
                <a:lnTo>
                  <a:pt x="165199" y="17942"/>
                </a:lnTo>
                <a:lnTo>
                  <a:pt x="165309" y="42697"/>
                </a:lnTo>
                <a:lnTo>
                  <a:pt x="168535" y="45923"/>
                </a:lnTo>
                <a:lnTo>
                  <a:pt x="176493" y="45923"/>
                </a:lnTo>
                <a:lnTo>
                  <a:pt x="179718" y="42697"/>
                </a:lnTo>
                <a:lnTo>
                  <a:pt x="179595" y="17133"/>
                </a:lnTo>
                <a:lnTo>
                  <a:pt x="179577" y="16146"/>
                </a:lnTo>
                <a:lnTo>
                  <a:pt x="164978" y="16146"/>
                </a:lnTo>
                <a:lnTo>
                  <a:pt x="164663" y="15985"/>
                </a:lnTo>
                <a:close/>
              </a:path>
              <a:path w="180339" h="255270">
                <a:moveTo>
                  <a:pt x="179571" y="15855"/>
                </a:moveTo>
                <a:lnTo>
                  <a:pt x="164612" y="15855"/>
                </a:lnTo>
                <a:lnTo>
                  <a:pt x="164725" y="16017"/>
                </a:lnTo>
                <a:lnTo>
                  <a:pt x="164978" y="16146"/>
                </a:lnTo>
                <a:lnTo>
                  <a:pt x="179577" y="16146"/>
                </a:lnTo>
                <a:lnTo>
                  <a:pt x="179571" y="15855"/>
                </a:lnTo>
                <a:close/>
              </a:path>
              <a:path w="180339" h="255270">
                <a:moveTo>
                  <a:pt x="179466" y="14780"/>
                </a:moveTo>
                <a:lnTo>
                  <a:pt x="154990" y="14780"/>
                </a:lnTo>
                <a:lnTo>
                  <a:pt x="162960" y="15110"/>
                </a:lnTo>
                <a:lnTo>
                  <a:pt x="164663" y="15985"/>
                </a:lnTo>
                <a:lnTo>
                  <a:pt x="164612" y="15855"/>
                </a:lnTo>
                <a:lnTo>
                  <a:pt x="179571" y="15855"/>
                </a:lnTo>
                <a:lnTo>
                  <a:pt x="179466" y="14780"/>
                </a:lnTo>
                <a:close/>
              </a:path>
            </a:pathLst>
          </a:custGeom>
          <a:solidFill>
            <a:srgbClr val="000000"/>
          </a:solidFill>
        </p:spPr>
        <p:txBody>
          <a:bodyPr wrap="square" lIns="0" tIns="0" rIns="0" bIns="0" rtlCol="0"/>
          <a:lstStyle/>
          <a:p>
            <a:endParaRPr/>
          </a:p>
        </p:txBody>
      </p:sp>
      <p:sp>
        <p:nvSpPr>
          <p:cNvPr id="18" name="object 18"/>
          <p:cNvSpPr/>
          <p:nvPr/>
        </p:nvSpPr>
        <p:spPr>
          <a:xfrm>
            <a:off x="4629259" y="4030778"/>
            <a:ext cx="54799" cy="271824"/>
          </a:xfrm>
          <a:custGeom>
            <a:avLst/>
            <a:gdLst/>
            <a:ahLst/>
            <a:cxnLst/>
            <a:rect l="l" t="t" r="r" b="b"/>
            <a:pathLst>
              <a:path w="64135" h="318135">
                <a:moveTo>
                  <a:pt x="5598" y="303428"/>
                </a:moveTo>
                <a:lnTo>
                  <a:pt x="5038" y="303428"/>
                </a:lnTo>
                <a:lnTo>
                  <a:pt x="1813" y="306652"/>
                </a:lnTo>
                <a:lnTo>
                  <a:pt x="1813" y="313345"/>
                </a:lnTo>
                <a:lnTo>
                  <a:pt x="2704" y="315502"/>
                </a:lnTo>
                <a:lnTo>
                  <a:pt x="5004" y="317803"/>
                </a:lnTo>
                <a:lnTo>
                  <a:pt x="12547" y="317867"/>
                </a:lnTo>
                <a:lnTo>
                  <a:pt x="14302" y="316330"/>
                </a:lnTo>
                <a:lnTo>
                  <a:pt x="16221" y="313669"/>
                </a:lnTo>
                <a:lnTo>
                  <a:pt x="16221" y="306745"/>
                </a:lnTo>
                <a:lnTo>
                  <a:pt x="14677" y="306745"/>
                </a:lnTo>
                <a:lnTo>
                  <a:pt x="14573" y="306492"/>
                </a:lnTo>
                <a:lnTo>
                  <a:pt x="14404" y="306184"/>
                </a:lnTo>
                <a:lnTo>
                  <a:pt x="13645" y="305257"/>
                </a:lnTo>
                <a:lnTo>
                  <a:pt x="4523" y="305257"/>
                </a:lnTo>
                <a:lnTo>
                  <a:pt x="4819" y="304838"/>
                </a:lnTo>
                <a:lnTo>
                  <a:pt x="5231" y="304133"/>
                </a:lnTo>
                <a:lnTo>
                  <a:pt x="5598" y="303428"/>
                </a:lnTo>
                <a:close/>
              </a:path>
              <a:path w="64135" h="318135">
                <a:moveTo>
                  <a:pt x="5004" y="317803"/>
                </a:moveTo>
                <a:lnTo>
                  <a:pt x="8941" y="317836"/>
                </a:lnTo>
                <a:lnTo>
                  <a:pt x="5004" y="317803"/>
                </a:lnTo>
                <a:close/>
              </a:path>
              <a:path w="64135" h="318135">
                <a:moveTo>
                  <a:pt x="16221" y="313669"/>
                </a:moveTo>
                <a:lnTo>
                  <a:pt x="14302" y="316330"/>
                </a:lnTo>
                <a:lnTo>
                  <a:pt x="12582" y="317836"/>
                </a:lnTo>
                <a:lnTo>
                  <a:pt x="12996" y="317836"/>
                </a:lnTo>
                <a:lnTo>
                  <a:pt x="16221" y="314610"/>
                </a:lnTo>
                <a:lnTo>
                  <a:pt x="16221" y="313669"/>
                </a:lnTo>
                <a:close/>
              </a:path>
              <a:path w="64135" h="318135">
                <a:moveTo>
                  <a:pt x="2703" y="315500"/>
                </a:moveTo>
                <a:lnTo>
                  <a:pt x="4583" y="317799"/>
                </a:lnTo>
                <a:lnTo>
                  <a:pt x="5004" y="317803"/>
                </a:lnTo>
                <a:lnTo>
                  <a:pt x="2703" y="315500"/>
                </a:lnTo>
                <a:close/>
              </a:path>
              <a:path w="64135" h="318135">
                <a:moveTo>
                  <a:pt x="1813" y="313345"/>
                </a:moveTo>
                <a:lnTo>
                  <a:pt x="1813" y="314610"/>
                </a:lnTo>
                <a:lnTo>
                  <a:pt x="2703" y="315500"/>
                </a:lnTo>
                <a:lnTo>
                  <a:pt x="1813" y="313345"/>
                </a:lnTo>
                <a:close/>
              </a:path>
              <a:path w="64135" h="318135">
                <a:moveTo>
                  <a:pt x="20730" y="279501"/>
                </a:moveTo>
                <a:lnTo>
                  <a:pt x="16380" y="280873"/>
                </a:lnTo>
                <a:lnTo>
                  <a:pt x="14601" y="284292"/>
                </a:lnTo>
                <a:lnTo>
                  <a:pt x="14486" y="303402"/>
                </a:lnTo>
                <a:lnTo>
                  <a:pt x="14455" y="304887"/>
                </a:lnTo>
                <a:lnTo>
                  <a:pt x="16221" y="306652"/>
                </a:lnTo>
                <a:lnTo>
                  <a:pt x="16221" y="313669"/>
                </a:lnTo>
                <a:lnTo>
                  <a:pt x="16963" y="312640"/>
                </a:lnTo>
                <a:lnTo>
                  <a:pt x="17779" y="311235"/>
                </a:lnTo>
                <a:lnTo>
                  <a:pt x="19757" y="307432"/>
                </a:lnTo>
                <a:lnTo>
                  <a:pt x="22628" y="301123"/>
                </a:lnTo>
                <a:lnTo>
                  <a:pt x="25353" y="295069"/>
                </a:lnTo>
                <a:lnTo>
                  <a:pt x="26310" y="293004"/>
                </a:lnTo>
                <a:lnTo>
                  <a:pt x="29161" y="287524"/>
                </a:lnTo>
                <a:lnTo>
                  <a:pt x="27789" y="283174"/>
                </a:lnTo>
                <a:lnTo>
                  <a:pt x="20730" y="279501"/>
                </a:lnTo>
                <a:close/>
              </a:path>
              <a:path w="64135" h="318135">
                <a:moveTo>
                  <a:pt x="63653" y="12884"/>
                </a:moveTo>
                <a:lnTo>
                  <a:pt x="49069" y="12884"/>
                </a:lnTo>
                <a:lnTo>
                  <a:pt x="49307" y="13445"/>
                </a:lnTo>
                <a:lnTo>
                  <a:pt x="50167" y="14537"/>
                </a:lnTo>
                <a:lnTo>
                  <a:pt x="52636" y="15307"/>
                </a:lnTo>
                <a:lnTo>
                  <a:pt x="52777" y="15311"/>
                </a:lnTo>
                <a:lnTo>
                  <a:pt x="52283" y="15364"/>
                </a:lnTo>
                <a:lnTo>
                  <a:pt x="51616" y="15490"/>
                </a:lnTo>
                <a:lnTo>
                  <a:pt x="49560" y="16017"/>
                </a:lnTo>
                <a:lnTo>
                  <a:pt x="49322" y="16111"/>
                </a:lnTo>
                <a:lnTo>
                  <a:pt x="49464" y="21446"/>
                </a:lnTo>
                <a:lnTo>
                  <a:pt x="49560" y="24072"/>
                </a:lnTo>
                <a:lnTo>
                  <a:pt x="49653" y="36869"/>
                </a:lnTo>
                <a:lnTo>
                  <a:pt x="40858" y="89190"/>
                </a:lnTo>
                <a:lnTo>
                  <a:pt x="40130" y="91906"/>
                </a:lnTo>
                <a:lnTo>
                  <a:pt x="37858" y="101060"/>
                </a:lnTo>
                <a:lnTo>
                  <a:pt x="28081" y="141251"/>
                </a:lnTo>
                <a:lnTo>
                  <a:pt x="23984" y="158007"/>
                </a:lnTo>
                <a:lnTo>
                  <a:pt x="14587" y="197359"/>
                </a:lnTo>
                <a:lnTo>
                  <a:pt x="6181" y="236381"/>
                </a:lnTo>
                <a:lnTo>
                  <a:pt x="464" y="277124"/>
                </a:lnTo>
                <a:lnTo>
                  <a:pt x="160" y="301532"/>
                </a:lnTo>
                <a:lnTo>
                  <a:pt x="53" y="303402"/>
                </a:lnTo>
                <a:lnTo>
                  <a:pt x="0" y="307432"/>
                </a:lnTo>
                <a:lnTo>
                  <a:pt x="673" y="310288"/>
                </a:lnTo>
                <a:lnTo>
                  <a:pt x="990" y="311350"/>
                </a:lnTo>
                <a:lnTo>
                  <a:pt x="1813" y="313345"/>
                </a:lnTo>
                <a:lnTo>
                  <a:pt x="1813" y="306652"/>
                </a:lnTo>
                <a:lnTo>
                  <a:pt x="5038" y="303428"/>
                </a:lnTo>
                <a:lnTo>
                  <a:pt x="5598" y="303428"/>
                </a:lnTo>
                <a:lnTo>
                  <a:pt x="6798" y="301123"/>
                </a:lnTo>
                <a:lnTo>
                  <a:pt x="7756" y="299058"/>
                </a:lnTo>
                <a:lnTo>
                  <a:pt x="12340" y="288872"/>
                </a:lnTo>
                <a:lnTo>
                  <a:pt x="13351" y="286694"/>
                </a:lnTo>
                <a:lnTo>
                  <a:pt x="14601" y="284292"/>
                </a:lnTo>
                <a:lnTo>
                  <a:pt x="14847" y="278071"/>
                </a:lnTo>
                <a:lnTo>
                  <a:pt x="15364" y="271433"/>
                </a:lnTo>
                <a:lnTo>
                  <a:pt x="21552" y="232619"/>
                </a:lnTo>
                <a:lnTo>
                  <a:pt x="31215" y="189514"/>
                </a:lnTo>
                <a:lnTo>
                  <a:pt x="47754" y="121375"/>
                </a:lnTo>
                <a:lnTo>
                  <a:pt x="51852" y="104495"/>
                </a:lnTo>
                <a:lnTo>
                  <a:pt x="54076" y="95531"/>
                </a:lnTo>
                <a:lnTo>
                  <a:pt x="54777" y="92917"/>
                </a:lnTo>
                <a:lnTo>
                  <a:pt x="59211" y="76884"/>
                </a:lnTo>
                <a:lnTo>
                  <a:pt x="60147" y="73218"/>
                </a:lnTo>
                <a:lnTo>
                  <a:pt x="64081" y="36869"/>
                </a:lnTo>
                <a:lnTo>
                  <a:pt x="63985" y="24072"/>
                </a:lnTo>
                <a:lnTo>
                  <a:pt x="63880" y="21446"/>
                </a:lnTo>
                <a:lnTo>
                  <a:pt x="63653" y="12884"/>
                </a:lnTo>
                <a:close/>
              </a:path>
              <a:path w="64135" h="318135">
                <a:moveTo>
                  <a:pt x="14486" y="303402"/>
                </a:moveTo>
                <a:lnTo>
                  <a:pt x="6176" y="303402"/>
                </a:lnTo>
                <a:lnTo>
                  <a:pt x="11346" y="303447"/>
                </a:lnTo>
                <a:lnTo>
                  <a:pt x="12984" y="304450"/>
                </a:lnTo>
                <a:lnTo>
                  <a:pt x="14404" y="306184"/>
                </a:lnTo>
                <a:lnTo>
                  <a:pt x="14573" y="306492"/>
                </a:lnTo>
                <a:lnTo>
                  <a:pt x="14677" y="306745"/>
                </a:lnTo>
                <a:lnTo>
                  <a:pt x="14509" y="306184"/>
                </a:lnTo>
                <a:lnTo>
                  <a:pt x="14406" y="304838"/>
                </a:lnTo>
                <a:lnTo>
                  <a:pt x="12996" y="303428"/>
                </a:lnTo>
                <a:lnTo>
                  <a:pt x="14484" y="303428"/>
                </a:lnTo>
                <a:close/>
              </a:path>
              <a:path w="64135" h="318135">
                <a:moveTo>
                  <a:pt x="14406" y="304838"/>
                </a:moveTo>
                <a:lnTo>
                  <a:pt x="14509" y="306184"/>
                </a:lnTo>
                <a:lnTo>
                  <a:pt x="14677" y="306745"/>
                </a:lnTo>
                <a:lnTo>
                  <a:pt x="16221" y="306745"/>
                </a:lnTo>
                <a:lnTo>
                  <a:pt x="14406" y="304838"/>
                </a:lnTo>
                <a:close/>
              </a:path>
              <a:path w="64135" h="318135">
                <a:moveTo>
                  <a:pt x="6176" y="303402"/>
                </a:moveTo>
                <a:lnTo>
                  <a:pt x="5320" y="304153"/>
                </a:lnTo>
                <a:lnTo>
                  <a:pt x="4523" y="305257"/>
                </a:lnTo>
                <a:lnTo>
                  <a:pt x="13645" y="305257"/>
                </a:lnTo>
                <a:lnTo>
                  <a:pt x="12984" y="304450"/>
                </a:lnTo>
                <a:lnTo>
                  <a:pt x="11346" y="303447"/>
                </a:lnTo>
                <a:lnTo>
                  <a:pt x="6176" y="303402"/>
                </a:lnTo>
                <a:close/>
              </a:path>
              <a:path w="64135" h="318135">
                <a:moveTo>
                  <a:pt x="14601" y="284292"/>
                </a:moveTo>
                <a:lnTo>
                  <a:pt x="13351" y="286694"/>
                </a:lnTo>
                <a:lnTo>
                  <a:pt x="11728" y="290233"/>
                </a:lnTo>
                <a:lnTo>
                  <a:pt x="7756" y="299058"/>
                </a:lnTo>
                <a:lnTo>
                  <a:pt x="6771" y="301174"/>
                </a:lnTo>
                <a:lnTo>
                  <a:pt x="5219" y="304153"/>
                </a:lnTo>
                <a:lnTo>
                  <a:pt x="4790" y="304887"/>
                </a:lnTo>
                <a:lnTo>
                  <a:pt x="5343" y="304133"/>
                </a:lnTo>
                <a:lnTo>
                  <a:pt x="6176" y="303402"/>
                </a:lnTo>
                <a:lnTo>
                  <a:pt x="14486" y="303402"/>
                </a:lnTo>
                <a:lnTo>
                  <a:pt x="14601" y="284292"/>
                </a:lnTo>
                <a:close/>
              </a:path>
              <a:path w="64135" h="318135">
                <a:moveTo>
                  <a:pt x="14484" y="303428"/>
                </a:moveTo>
                <a:lnTo>
                  <a:pt x="12996" y="303428"/>
                </a:lnTo>
                <a:lnTo>
                  <a:pt x="14406" y="304838"/>
                </a:lnTo>
                <a:lnTo>
                  <a:pt x="14484" y="303428"/>
                </a:lnTo>
                <a:close/>
              </a:path>
              <a:path w="64135" h="318135">
                <a:moveTo>
                  <a:pt x="51946" y="0"/>
                </a:moveTo>
                <a:lnTo>
                  <a:pt x="43539" y="2152"/>
                </a:lnTo>
                <a:lnTo>
                  <a:pt x="37720" y="6413"/>
                </a:lnTo>
                <a:lnTo>
                  <a:pt x="36720" y="7907"/>
                </a:lnTo>
                <a:lnTo>
                  <a:pt x="35320" y="11024"/>
                </a:lnTo>
                <a:lnTo>
                  <a:pt x="30057" y="19324"/>
                </a:lnTo>
                <a:lnTo>
                  <a:pt x="20835" y="41990"/>
                </a:lnTo>
                <a:lnTo>
                  <a:pt x="19960" y="46501"/>
                </a:lnTo>
                <a:lnTo>
                  <a:pt x="22513" y="50281"/>
                </a:lnTo>
                <a:lnTo>
                  <a:pt x="30325" y="51796"/>
                </a:lnTo>
                <a:lnTo>
                  <a:pt x="34105" y="49245"/>
                </a:lnTo>
                <a:lnTo>
                  <a:pt x="35048" y="44385"/>
                </a:lnTo>
                <a:lnTo>
                  <a:pt x="35675" y="39874"/>
                </a:lnTo>
                <a:lnTo>
                  <a:pt x="35847" y="38987"/>
                </a:lnTo>
                <a:lnTo>
                  <a:pt x="36602" y="36869"/>
                </a:lnTo>
                <a:lnTo>
                  <a:pt x="37347" y="35366"/>
                </a:lnTo>
                <a:lnTo>
                  <a:pt x="38920" y="32614"/>
                </a:lnTo>
                <a:lnTo>
                  <a:pt x="43422" y="25104"/>
                </a:lnTo>
                <a:lnTo>
                  <a:pt x="48042" y="17856"/>
                </a:lnTo>
                <a:lnTo>
                  <a:pt x="48613" y="16592"/>
                </a:lnTo>
                <a:lnTo>
                  <a:pt x="48208" y="16592"/>
                </a:lnTo>
                <a:lnTo>
                  <a:pt x="48702" y="16231"/>
                </a:lnTo>
                <a:lnTo>
                  <a:pt x="48931" y="15887"/>
                </a:lnTo>
                <a:lnTo>
                  <a:pt x="49316" y="15887"/>
                </a:lnTo>
                <a:lnTo>
                  <a:pt x="49251" y="14537"/>
                </a:lnTo>
                <a:lnTo>
                  <a:pt x="49132" y="13032"/>
                </a:lnTo>
                <a:lnTo>
                  <a:pt x="49069" y="12884"/>
                </a:lnTo>
                <a:lnTo>
                  <a:pt x="63653" y="12884"/>
                </a:lnTo>
                <a:lnTo>
                  <a:pt x="63554" y="11024"/>
                </a:lnTo>
                <a:lnTo>
                  <a:pt x="63469" y="9944"/>
                </a:lnTo>
                <a:lnTo>
                  <a:pt x="61078" y="4284"/>
                </a:lnTo>
                <a:lnTo>
                  <a:pt x="59577" y="2378"/>
                </a:lnTo>
                <a:lnTo>
                  <a:pt x="51946" y="0"/>
                </a:lnTo>
                <a:close/>
              </a:path>
              <a:path w="64135" h="318135">
                <a:moveTo>
                  <a:pt x="48931" y="15887"/>
                </a:moveTo>
                <a:lnTo>
                  <a:pt x="48702" y="16231"/>
                </a:lnTo>
                <a:lnTo>
                  <a:pt x="48208" y="16592"/>
                </a:lnTo>
                <a:lnTo>
                  <a:pt x="48723" y="16349"/>
                </a:lnTo>
                <a:lnTo>
                  <a:pt x="48931" y="15887"/>
                </a:lnTo>
                <a:close/>
              </a:path>
              <a:path w="64135" h="318135">
                <a:moveTo>
                  <a:pt x="48723" y="16349"/>
                </a:moveTo>
                <a:lnTo>
                  <a:pt x="48323" y="16508"/>
                </a:lnTo>
                <a:lnTo>
                  <a:pt x="48613" y="16592"/>
                </a:lnTo>
                <a:lnTo>
                  <a:pt x="48723" y="16349"/>
                </a:lnTo>
                <a:close/>
              </a:path>
              <a:path w="64135" h="318135">
                <a:moveTo>
                  <a:pt x="49316" y="15887"/>
                </a:moveTo>
                <a:lnTo>
                  <a:pt x="48931" y="15887"/>
                </a:lnTo>
                <a:lnTo>
                  <a:pt x="48723" y="16349"/>
                </a:lnTo>
                <a:lnTo>
                  <a:pt x="49322" y="16111"/>
                </a:lnTo>
                <a:lnTo>
                  <a:pt x="49316" y="15887"/>
                </a:lnTo>
                <a:close/>
              </a:path>
              <a:path w="64135" h="318135">
                <a:moveTo>
                  <a:pt x="49132" y="13033"/>
                </a:moveTo>
                <a:lnTo>
                  <a:pt x="49251" y="14537"/>
                </a:lnTo>
                <a:lnTo>
                  <a:pt x="49322" y="16111"/>
                </a:lnTo>
                <a:lnTo>
                  <a:pt x="49560" y="16017"/>
                </a:lnTo>
                <a:lnTo>
                  <a:pt x="51616" y="15490"/>
                </a:lnTo>
                <a:lnTo>
                  <a:pt x="52283" y="15364"/>
                </a:lnTo>
                <a:lnTo>
                  <a:pt x="52777" y="15311"/>
                </a:lnTo>
                <a:lnTo>
                  <a:pt x="52636" y="15307"/>
                </a:lnTo>
                <a:lnTo>
                  <a:pt x="50167" y="14537"/>
                </a:lnTo>
                <a:lnTo>
                  <a:pt x="49307" y="13445"/>
                </a:lnTo>
                <a:lnTo>
                  <a:pt x="49132" y="13033"/>
                </a:lnTo>
                <a:close/>
              </a:path>
            </a:pathLst>
          </a:custGeom>
          <a:solidFill>
            <a:srgbClr val="000000"/>
          </a:solidFill>
        </p:spPr>
        <p:txBody>
          <a:bodyPr wrap="square" lIns="0" tIns="0" rIns="0" bIns="0" rtlCol="0"/>
          <a:lstStyle/>
          <a:p>
            <a:endParaRPr/>
          </a:p>
        </p:txBody>
      </p:sp>
      <p:sp>
        <p:nvSpPr>
          <p:cNvPr id="19" name="object 19"/>
          <p:cNvSpPr/>
          <p:nvPr/>
        </p:nvSpPr>
        <p:spPr>
          <a:xfrm>
            <a:off x="4900383" y="4030145"/>
            <a:ext cx="224079" cy="257175"/>
          </a:xfrm>
          <a:custGeom>
            <a:avLst/>
            <a:gdLst/>
            <a:ahLst/>
            <a:cxnLst/>
            <a:rect l="l" t="t" r="r" b="b"/>
            <a:pathLst>
              <a:path w="262254" h="300989">
                <a:moveTo>
                  <a:pt x="111875" y="218113"/>
                </a:moveTo>
                <a:lnTo>
                  <a:pt x="111611" y="218440"/>
                </a:lnTo>
                <a:lnTo>
                  <a:pt x="100164" y="229870"/>
                </a:lnTo>
                <a:lnTo>
                  <a:pt x="101030" y="229870"/>
                </a:lnTo>
                <a:lnTo>
                  <a:pt x="111371" y="233680"/>
                </a:lnTo>
                <a:lnTo>
                  <a:pt x="127154" y="241300"/>
                </a:lnTo>
                <a:lnTo>
                  <a:pt x="132971" y="245110"/>
                </a:lnTo>
                <a:lnTo>
                  <a:pt x="141830" y="250190"/>
                </a:lnTo>
                <a:lnTo>
                  <a:pt x="143775" y="251460"/>
                </a:lnTo>
                <a:lnTo>
                  <a:pt x="156778" y="259080"/>
                </a:lnTo>
                <a:lnTo>
                  <a:pt x="164314" y="262890"/>
                </a:lnTo>
                <a:lnTo>
                  <a:pt x="177849" y="270510"/>
                </a:lnTo>
                <a:lnTo>
                  <a:pt x="185109" y="275590"/>
                </a:lnTo>
                <a:lnTo>
                  <a:pt x="199942" y="283210"/>
                </a:lnTo>
                <a:lnTo>
                  <a:pt x="207866" y="288290"/>
                </a:lnTo>
                <a:lnTo>
                  <a:pt x="210455" y="289560"/>
                </a:lnTo>
                <a:lnTo>
                  <a:pt x="214851" y="292100"/>
                </a:lnTo>
                <a:lnTo>
                  <a:pt x="224308" y="297180"/>
                </a:lnTo>
                <a:lnTo>
                  <a:pt x="227903" y="299720"/>
                </a:lnTo>
                <a:lnTo>
                  <a:pt x="236979" y="300990"/>
                </a:lnTo>
                <a:lnTo>
                  <a:pt x="258381" y="300990"/>
                </a:lnTo>
                <a:lnTo>
                  <a:pt x="261750" y="298450"/>
                </a:lnTo>
                <a:lnTo>
                  <a:pt x="262115" y="290830"/>
                </a:lnTo>
                <a:lnTo>
                  <a:pt x="259040" y="287020"/>
                </a:lnTo>
                <a:lnTo>
                  <a:pt x="238813" y="287020"/>
                </a:lnTo>
                <a:lnTo>
                  <a:pt x="233016" y="285750"/>
                </a:lnTo>
                <a:lnTo>
                  <a:pt x="230241" y="284480"/>
                </a:lnTo>
                <a:lnTo>
                  <a:pt x="221207" y="279400"/>
                </a:lnTo>
                <a:lnTo>
                  <a:pt x="217419" y="276860"/>
                </a:lnTo>
                <a:lnTo>
                  <a:pt x="215027" y="275590"/>
                </a:lnTo>
                <a:lnTo>
                  <a:pt x="203982" y="269240"/>
                </a:lnTo>
                <a:lnTo>
                  <a:pt x="189772" y="261620"/>
                </a:lnTo>
                <a:lnTo>
                  <a:pt x="180735" y="256540"/>
                </a:lnTo>
                <a:lnTo>
                  <a:pt x="171396" y="250190"/>
                </a:lnTo>
                <a:lnTo>
                  <a:pt x="168956" y="248920"/>
                </a:lnTo>
                <a:lnTo>
                  <a:pt x="164243" y="246380"/>
                </a:lnTo>
                <a:lnTo>
                  <a:pt x="162172" y="245110"/>
                </a:lnTo>
                <a:lnTo>
                  <a:pt x="151252" y="238760"/>
                </a:lnTo>
                <a:lnTo>
                  <a:pt x="149171" y="237490"/>
                </a:lnTo>
                <a:lnTo>
                  <a:pt x="139872" y="232410"/>
                </a:lnTo>
                <a:lnTo>
                  <a:pt x="133775" y="228600"/>
                </a:lnTo>
                <a:lnTo>
                  <a:pt x="116973" y="220980"/>
                </a:lnTo>
                <a:lnTo>
                  <a:pt x="113019" y="218440"/>
                </a:lnTo>
                <a:lnTo>
                  <a:pt x="111875" y="218113"/>
                </a:lnTo>
                <a:close/>
              </a:path>
              <a:path w="262254" h="300989">
                <a:moveTo>
                  <a:pt x="90929" y="214630"/>
                </a:moveTo>
                <a:lnTo>
                  <a:pt x="60510" y="214630"/>
                </a:lnTo>
                <a:lnTo>
                  <a:pt x="56670" y="215900"/>
                </a:lnTo>
                <a:lnTo>
                  <a:pt x="43457" y="219710"/>
                </a:lnTo>
                <a:lnTo>
                  <a:pt x="36218" y="223520"/>
                </a:lnTo>
                <a:lnTo>
                  <a:pt x="33578" y="224790"/>
                </a:lnTo>
                <a:lnTo>
                  <a:pt x="26463" y="229870"/>
                </a:lnTo>
                <a:lnTo>
                  <a:pt x="20632" y="233680"/>
                </a:lnTo>
                <a:lnTo>
                  <a:pt x="17939" y="236220"/>
                </a:lnTo>
                <a:lnTo>
                  <a:pt x="13901" y="238760"/>
                </a:lnTo>
                <a:lnTo>
                  <a:pt x="0" y="265430"/>
                </a:lnTo>
                <a:lnTo>
                  <a:pt x="265" y="270510"/>
                </a:lnTo>
                <a:lnTo>
                  <a:pt x="2213" y="275590"/>
                </a:lnTo>
                <a:lnTo>
                  <a:pt x="3779" y="276860"/>
                </a:lnTo>
                <a:lnTo>
                  <a:pt x="5905" y="278130"/>
                </a:lnTo>
                <a:lnTo>
                  <a:pt x="9647" y="278130"/>
                </a:lnTo>
                <a:lnTo>
                  <a:pt x="13212" y="276860"/>
                </a:lnTo>
                <a:lnTo>
                  <a:pt x="16607" y="276860"/>
                </a:lnTo>
                <a:lnTo>
                  <a:pt x="27543" y="275590"/>
                </a:lnTo>
                <a:lnTo>
                  <a:pt x="30139" y="275590"/>
                </a:lnTo>
                <a:lnTo>
                  <a:pt x="40474" y="271780"/>
                </a:lnTo>
                <a:lnTo>
                  <a:pt x="47138" y="269240"/>
                </a:lnTo>
                <a:lnTo>
                  <a:pt x="48992" y="267970"/>
                </a:lnTo>
                <a:lnTo>
                  <a:pt x="14254" y="267970"/>
                </a:lnTo>
                <a:lnTo>
                  <a:pt x="14186" y="266700"/>
                </a:lnTo>
                <a:lnTo>
                  <a:pt x="11644" y="264160"/>
                </a:lnTo>
                <a:lnTo>
                  <a:pt x="9820" y="262890"/>
                </a:lnTo>
                <a:lnTo>
                  <a:pt x="14546" y="262890"/>
                </a:lnTo>
                <a:lnTo>
                  <a:pt x="26928" y="247650"/>
                </a:lnTo>
                <a:lnTo>
                  <a:pt x="29327" y="245110"/>
                </a:lnTo>
                <a:lnTo>
                  <a:pt x="59155" y="229870"/>
                </a:lnTo>
                <a:lnTo>
                  <a:pt x="62248" y="229870"/>
                </a:lnTo>
                <a:lnTo>
                  <a:pt x="68555" y="228600"/>
                </a:lnTo>
                <a:lnTo>
                  <a:pt x="79985" y="228600"/>
                </a:lnTo>
                <a:lnTo>
                  <a:pt x="82938" y="226060"/>
                </a:lnTo>
                <a:lnTo>
                  <a:pt x="88927" y="220980"/>
                </a:lnTo>
                <a:lnTo>
                  <a:pt x="94479" y="215171"/>
                </a:lnTo>
                <a:lnTo>
                  <a:pt x="90929" y="214630"/>
                </a:lnTo>
                <a:close/>
              </a:path>
              <a:path w="262254" h="300989">
                <a:moveTo>
                  <a:pt x="94479" y="215171"/>
                </a:moveTo>
                <a:lnTo>
                  <a:pt x="88927" y="220980"/>
                </a:lnTo>
                <a:lnTo>
                  <a:pt x="82938" y="226060"/>
                </a:lnTo>
                <a:lnTo>
                  <a:pt x="77031" y="231140"/>
                </a:lnTo>
                <a:lnTo>
                  <a:pt x="71194" y="236220"/>
                </a:lnTo>
                <a:lnTo>
                  <a:pt x="65159" y="240030"/>
                </a:lnTo>
                <a:lnTo>
                  <a:pt x="59081" y="245110"/>
                </a:lnTo>
                <a:lnTo>
                  <a:pt x="53125" y="248920"/>
                </a:lnTo>
                <a:lnTo>
                  <a:pt x="47454" y="252730"/>
                </a:lnTo>
                <a:lnTo>
                  <a:pt x="40827" y="256540"/>
                </a:lnTo>
                <a:lnTo>
                  <a:pt x="35013" y="259080"/>
                </a:lnTo>
                <a:lnTo>
                  <a:pt x="26875" y="261620"/>
                </a:lnTo>
                <a:lnTo>
                  <a:pt x="24786" y="261620"/>
                </a:lnTo>
                <a:lnTo>
                  <a:pt x="15277" y="262890"/>
                </a:lnTo>
                <a:lnTo>
                  <a:pt x="14546" y="262890"/>
                </a:lnTo>
                <a:lnTo>
                  <a:pt x="14264" y="265430"/>
                </a:lnTo>
                <a:lnTo>
                  <a:pt x="14216" y="266700"/>
                </a:lnTo>
                <a:lnTo>
                  <a:pt x="14254" y="267970"/>
                </a:lnTo>
                <a:lnTo>
                  <a:pt x="48992" y="267970"/>
                </a:lnTo>
                <a:lnTo>
                  <a:pt x="54556" y="264160"/>
                </a:lnTo>
                <a:lnTo>
                  <a:pt x="60720" y="261620"/>
                </a:lnTo>
                <a:lnTo>
                  <a:pt x="67142" y="256540"/>
                </a:lnTo>
                <a:lnTo>
                  <a:pt x="73661" y="252730"/>
                </a:lnTo>
                <a:lnTo>
                  <a:pt x="80116" y="247650"/>
                </a:lnTo>
                <a:lnTo>
                  <a:pt x="86321" y="242570"/>
                </a:lnTo>
                <a:lnTo>
                  <a:pt x="92573" y="236220"/>
                </a:lnTo>
                <a:lnTo>
                  <a:pt x="98886" y="231140"/>
                </a:lnTo>
                <a:lnTo>
                  <a:pt x="100164" y="229870"/>
                </a:lnTo>
                <a:lnTo>
                  <a:pt x="97087" y="229870"/>
                </a:lnTo>
                <a:lnTo>
                  <a:pt x="90304" y="228600"/>
                </a:lnTo>
                <a:lnTo>
                  <a:pt x="101442" y="228600"/>
                </a:lnTo>
                <a:lnTo>
                  <a:pt x="111611" y="218440"/>
                </a:lnTo>
                <a:lnTo>
                  <a:pt x="111875" y="218113"/>
                </a:lnTo>
                <a:lnTo>
                  <a:pt x="104123" y="215900"/>
                </a:lnTo>
                <a:lnTo>
                  <a:pt x="99261" y="215900"/>
                </a:lnTo>
                <a:lnTo>
                  <a:pt x="94479" y="215171"/>
                </a:lnTo>
                <a:close/>
              </a:path>
              <a:path w="262254" h="300989">
                <a:moveTo>
                  <a:pt x="14546" y="262890"/>
                </a:moveTo>
                <a:lnTo>
                  <a:pt x="9820" y="262890"/>
                </a:lnTo>
                <a:lnTo>
                  <a:pt x="11644" y="264160"/>
                </a:lnTo>
                <a:lnTo>
                  <a:pt x="14186" y="266700"/>
                </a:lnTo>
                <a:lnTo>
                  <a:pt x="14264" y="265430"/>
                </a:lnTo>
                <a:lnTo>
                  <a:pt x="14546" y="262890"/>
                </a:lnTo>
                <a:close/>
              </a:path>
              <a:path w="262254" h="300989">
                <a:moveTo>
                  <a:pt x="101442" y="228600"/>
                </a:moveTo>
                <a:lnTo>
                  <a:pt x="90304" y="228600"/>
                </a:lnTo>
                <a:lnTo>
                  <a:pt x="97087" y="229870"/>
                </a:lnTo>
                <a:lnTo>
                  <a:pt x="100164" y="229870"/>
                </a:lnTo>
                <a:lnTo>
                  <a:pt x="101442" y="228600"/>
                </a:lnTo>
                <a:close/>
              </a:path>
              <a:path w="262254" h="300989">
                <a:moveTo>
                  <a:pt x="174333" y="15239"/>
                </a:moveTo>
                <a:lnTo>
                  <a:pt x="151796" y="15239"/>
                </a:lnTo>
                <a:lnTo>
                  <a:pt x="153851" y="16510"/>
                </a:lnTo>
                <a:lnTo>
                  <a:pt x="158343" y="19050"/>
                </a:lnTo>
                <a:lnTo>
                  <a:pt x="161764" y="21589"/>
                </a:lnTo>
                <a:lnTo>
                  <a:pt x="167223" y="30480"/>
                </a:lnTo>
                <a:lnTo>
                  <a:pt x="169243" y="35560"/>
                </a:lnTo>
                <a:lnTo>
                  <a:pt x="171172" y="45720"/>
                </a:lnTo>
                <a:lnTo>
                  <a:pt x="171157" y="64770"/>
                </a:lnTo>
                <a:lnTo>
                  <a:pt x="171917" y="78740"/>
                </a:lnTo>
                <a:lnTo>
                  <a:pt x="165033" y="110490"/>
                </a:lnTo>
                <a:lnTo>
                  <a:pt x="164006" y="113030"/>
                </a:lnTo>
                <a:lnTo>
                  <a:pt x="159880" y="121920"/>
                </a:lnTo>
                <a:lnTo>
                  <a:pt x="156078" y="129540"/>
                </a:lnTo>
                <a:lnTo>
                  <a:pt x="151775" y="137160"/>
                </a:lnTo>
                <a:lnTo>
                  <a:pt x="146976" y="146050"/>
                </a:lnTo>
                <a:lnTo>
                  <a:pt x="141691" y="154940"/>
                </a:lnTo>
                <a:lnTo>
                  <a:pt x="136175" y="162560"/>
                </a:lnTo>
                <a:lnTo>
                  <a:pt x="130352" y="171450"/>
                </a:lnTo>
                <a:lnTo>
                  <a:pt x="124352" y="180340"/>
                </a:lnTo>
                <a:lnTo>
                  <a:pt x="118309" y="187960"/>
                </a:lnTo>
                <a:lnTo>
                  <a:pt x="112700" y="194310"/>
                </a:lnTo>
                <a:lnTo>
                  <a:pt x="106957" y="201930"/>
                </a:lnTo>
                <a:lnTo>
                  <a:pt x="101065" y="208280"/>
                </a:lnTo>
                <a:lnTo>
                  <a:pt x="94479" y="215171"/>
                </a:lnTo>
                <a:lnTo>
                  <a:pt x="99261" y="215900"/>
                </a:lnTo>
                <a:lnTo>
                  <a:pt x="104123" y="215900"/>
                </a:lnTo>
                <a:lnTo>
                  <a:pt x="111875" y="218113"/>
                </a:lnTo>
                <a:lnTo>
                  <a:pt x="117774" y="210820"/>
                </a:lnTo>
                <a:lnTo>
                  <a:pt x="123780" y="204470"/>
                </a:lnTo>
                <a:lnTo>
                  <a:pt x="129643" y="196850"/>
                </a:lnTo>
                <a:lnTo>
                  <a:pt x="135928" y="187960"/>
                </a:lnTo>
                <a:lnTo>
                  <a:pt x="142159" y="180340"/>
                </a:lnTo>
                <a:lnTo>
                  <a:pt x="148204" y="171450"/>
                </a:lnTo>
                <a:lnTo>
                  <a:pt x="153930" y="162560"/>
                </a:lnTo>
                <a:lnTo>
                  <a:pt x="159431" y="152400"/>
                </a:lnTo>
                <a:lnTo>
                  <a:pt x="164441" y="143510"/>
                </a:lnTo>
                <a:lnTo>
                  <a:pt x="168953" y="135890"/>
                </a:lnTo>
                <a:lnTo>
                  <a:pt x="172959" y="127000"/>
                </a:lnTo>
                <a:lnTo>
                  <a:pt x="177150" y="118110"/>
                </a:lnTo>
                <a:lnTo>
                  <a:pt x="182475" y="105410"/>
                </a:lnTo>
                <a:lnTo>
                  <a:pt x="184369" y="100330"/>
                </a:lnTo>
                <a:lnTo>
                  <a:pt x="186115" y="90170"/>
                </a:lnTo>
                <a:lnTo>
                  <a:pt x="186402" y="86360"/>
                </a:lnTo>
                <a:lnTo>
                  <a:pt x="186320" y="77470"/>
                </a:lnTo>
                <a:lnTo>
                  <a:pt x="186260" y="76200"/>
                </a:lnTo>
                <a:lnTo>
                  <a:pt x="185666" y="67310"/>
                </a:lnTo>
                <a:lnTo>
                  <a:pt x="185578" y="64770"/>
                </a:lnTo>
                <a:lnTo>
                  <a:pt x="185689" y="48260"/>
                </a:lnTo>
                <a:lnTo>
                  <a:pt x="185573" y="43180"/>
                </a:lnTo>
                <a:lnTo>
                  <a:pt x="183019" y="31750"/>
                </a:lnTo>
                <a:lnTo>
                  <a:pt x="180367" y="24130"/>
                </a:lnTo>
                <a:lnTo>
                  <a:pt x="174333" y="15239"/>
                </a:lnTo>
                <a:close/>
              </a:path>
              <a:path w="262254" h="300989">
                <a:moveTo>
                  <a:pt x="84478" y="90170"/>
                </a:moveTo>
                <a:lnTo>
                  <a:pt x="71775" y="90170"/>
                </a:lnTo>
                <a:lnTo>
                  <a:pt x="74923" y="91440"/>
                </a:lnTo>
                <a:lnTo>
                  <a:pt x="78810" y="91440"/>
                </a:lnTo>
                <a:lnTo>
                  <a:pt x="84478" y="90170"/>
                </a:lnTo>
                <a:close/>
              </a:path>
              <a:path w="262254" h="300989">
                <a:moveTo>
                  <a:pt x="139741" y="0"/>
                </a:moveTo>
                <a:lnTo>
                  <a:pt x="134198" y="0"/>
                </a:lnTo>
                <a:lnTo>
                  <a:pt x="122384" y="1270"/>
                </a:lnTo>
                <a:lnTo>
                  <a:pt x="85585" y="13970"/>
                </a:lnTo>
                <a:lnTo>
                  <a:pt x="76750" y="21589"/>
                </a:lnTo>
                <a:lnTo>
                  <a:pt x="72022" y="25400"/>
                </a:lnTo>
                <a:lnTo>
                  <a:pt x="58144" y="59690"/>
                </a:lnTo>
                <a:lnTo>
                  <a:pt x="57931" y="64770"/>
                </a:lnTo>
                <a:lnTo>
                  <a:pt x="67144" y="90170"/>
                </a:lnTo>
                <a:lnTo>
                  <a:pt x="86444" y="90170"/>
                </a:lnTo>
                <a:lnTo>
                  <a:pt x="98229" y="86360"/>
                </a:lnTo>
                <a:lnTo>
                  <a:pt x="100136" y="85090"/>
                </a:lnTo>
                <a:lnTo>
                  <a:pt x="106778" y="82550"/>
                </a:lnTo>
                <a:lnTo>
                  <a:pt x="109683" y="80010"/>
                </a:lnTo>
                <a:lnTo>
                  <a:pt x="113212" y="77470"/>
                </a:lnTo>
                <a:lnTo>
                  <a:pt x="73523" y="77470"/>
                </a:lnTo>
                <a:lnTo>
                  <a:pt x="72754" y="76239"/>
                </a:lnTo>
                <a:lnTo>
                  <a:pt x="73164" y="76200"/>
                </a:lnTo>
                <a:lnTo>
                  <a:pt x="72683" y="72390"/>
                </a:lnTo>
                <a:lnTo>
                  <a:pt x="72272" y="69850"/>
                </a:lnTo>
                <a:lnTo>
                  <a:pt x="72356" y="64770"/>
                </a:lnTo>
                <a:lnTo>
                  <a:pt x="72558" y="59690"/>
                </a:lnTo>
                <a:lnTo>
                  <a:pt x="72620" y="50800"/>
                </a:lnTo>
                <a:lnTo>
                  <a:pt x="73771" y="46989"/>
                </a:lnTo>
                <a:lnTo>
                  <a:pt x="105629" y="20320"/>
                </a:lnTo>
                <a:lnTo>
                  <a:pt x="124299" y="15239"/>
                </a:lnTo>
                <a:lnTo>
                  <a:pt x="174333" y="15239"/>
                </a:lnTo>
                <a:lnTo>
                  <a:pt x="172609" y="12700"/>
                </a:lnTo>
                <a:lnTo>
                  <a:pt x="167545" y="7620"/>
                </a:lnTo>
                <a:lnTo>
                  <a:pt x="158250" y="2539"/>
                </a:lnTo>
                <a:lnTo>
                  <a:pt x="154689" y="1270"/>
                </a:lnTo>
                <a:lnTo>
                  <a:pt x="145019" y="1270"/>
                </a:lnTo>
                <a:lnTo>
                  <a:pt x="139741" y="0"/>
                </a:lnTo>
                <a:close/>
              </a:path>
              <a:path w="262254" h="300989">
                <a:moveTo>
                  <a:pt x="72754" y="76239"/>
                </a:moveTo>
                <a:lnTo>
                  <a:pt x="73523" y="77470"/>
                </a:lnTo>
                <a:lnTo>
                  <a:pt x="73229" y="76428"/>
                </a:lnTo>
                <a:lnTo>
                  <a:pt x="72754" y="76239"/>
                </a:lnTo>
                <a:close/>
              </a:path>
              <a:path w="262254" h="300989">
                <a:moveTo>
                  <a:pt x="73229" y="76428"/>
                </a:moveTo>
                <a:lnTo>
                  <a:pt x="73523" y="77470"/>
                </a:lnTo>
                <a:lnTo>
                  <a:pt x="75846" y="77470"/>
                </a:lnTo>
                <a:lnTo>
                  <a:pt x="73229" y="76428"/>
                </a:lnTo>
                <a:close/>
              </a:path>
              <a:path w="262254" h="300989">
                <a:moveTo>
                  <a:pt x="126946" y="42807"/>
                </a:moveTo>
                <a:lnTo>
                  <a:pt x="126881" y="43180"/>
                </a:lnTo>
                <a:lnTo>
                  <a:pt x="126148" y="44450"/>
                </a:lnTo>
                <a:lnTo>
                  <a:pt x="125494" y="45720"/>
                </a:lnTo>
                <a:lnTo>
                  <a:pt x="122205" y="49530"/>
                </a:lnTo>
                <a:lnTo>
                  <a:pt x="119563" y="53339"/>
                </a:lnTo>
                <a:lnTo>
                  <a:pt x="117190" y="55880"/>
                </a:lnTo>
                <a:lnTo>
                  <a:pt x="112335" y="59690"/>
                </a:lnTo>
                <a:lnTo>
                  <a:pt x="109483" y="62230"/>
                </a:lnTo>
                <a:lnTo>
                  <a:pt x="101741" y="68580"/>
                </a:lnTo>
                <a:lnTo>
                  <a:pt x="99292" y="69850"/>
                </a:lnTo>
                <a:lnTo>
                  <a:pt x="96331" y="71120"/>
                </a:lnTo>
                <a:lnTo>
                  <a:pt x="94678" y="72390"/>
                </a:lnTo>
                <a:lnTo>
                  <a:pt x="93213" y="72390"/>
                </a:lnTo>
                <a:lnTo>
                  <a:pt x="84549" y="76200"/>
                </a:lnTo>
                <a:lnTo>
                  <a:pt x="81636" y="76200"/>
                </a:lnTo>
                <a:lnTo>
                  <a:pt x="78263" y="77470"/>
                </a:lnTo>
                <a:lnTo>
                  <a:pt x="113212" y="77470"/>
                </a:lnTo>
                <a:lnTo>
                  <a:pt x="118505" y="73660"/>
                </a:lnTo>
                <a:lnTo>
                  <a:pt x="121804" y="71120"/>
                </a:lnTo>
                <a:lnTo>
                  <a:pt x="127618" y="66040"/>
                </a:lnTo>
                <a:lnTo>
                  <a:pt x="130424" y="62230"/>
                </a:lnTo>
                <a:lnTo>
                  <a:pt x="133669" y="58420"/>
                </a:lnTo>
                <a:lnTo>
                  <a:pt x="137535" y="53339"/>
                </a:lnTo>
                <a:lnTo>
                  <a:pt x="138975" y="52070"/>
                </a:lnTo>
                <a:lnTo>
                  <a:pt x="141527" y="44450"/>
                </a:lnTo>
                <a:lnTo>
                  <a:pt x="128367" y="44450"/>
                </a:lnTo>
                <a:lnTo>
                  <a:pt x="126946" y="42807"/>
                </a:lnTo>
                <a:close/>
              </a:path>
              <a:path w="262254" h="300989">
                <a:moveTo>
                  <a:pt x="73164" y="76200"/>
                </a:moveTo>
                <a:lnTo>
                  <a:pt x="72730" y="76200"/>
                </a:lnTo>
                <a:lnTo>
                  <a:pt x="73229" y="76428"/>
                </a:lnTo>
                <a:lnTo>
                  <a:pt x="73164" y="76200"/>
                </a:lnTo>
                <a:close/>
              </a:path>
              <a:path w="262254" h="300989">
                <a:moveTo>
                  <a:pt x="127564" y="37229"/>
                </a:moveTo>
                <a:lnTo>
                  <a:pt x="127323" y="40639"/>
                </a:lnTo>
                <a:lnTo>
                  <a:pt x="126946" y="42807"/>
                </a:lnTo>
                <a:lnTo>
                  <a:pt x="128367" y="44450"/>
                </a:lnTo>
                <a:lnTo>
                  <a:pt x="132928" y="44450"/>
                </a:lnTo>
                <a:lnTo>
                  <a:pt x="135805" y="40639"/>
                </a:lnTo>
                <a:lnTo>
                  <a:pt x="133555" y="40639"/>
                </a:lnTo>
                <a:lnTo>
                  <a:pt x="131198" y="39370"/>
                </a:lnTo>
                <a:lnTo>
                  <a:pt x="130282" y="39370"/>
                </a:lnTo>
                <a:lnTo>
                  <a:pt x="127564" y="37229"/>
                </a:lnTo>
                <a:close/>
              </a:path>
              <a:path w="262254" h="300989">
                <a:moveTo>
                  <a:pt x="139852" y="38100"/>
                </a:moveTo>
                <a:lnTo>
                  <a:pt x="138312" y="38100"/>
                </a:lnTo>
                <a:lnTo>
                  <a:pt x="138003" y="38508"/>
                </a:lnTo>
                <a:lnTo>
                  <a:pt x="137812" y="39370"/>
                </a:lnTo>
                <a:lnTo>
                  <a:pt x="136984" y="39856"/>
                </a:lnTo>
                <a:lnTo>
                  <a:pt x="136391" y="40639"/>
                </a:lnTo>
                <a:lnTo>
                  <a:pt x="135805" y="40639"/>
                </a:lnTo>
                <a:lnTo>
                  <a:pt x="132928" y="44450"/>
                </a:lnTo>
                <a:lnTo>
                  <a:pt x="141527" y="44450"/>
                </a:lnTo>
                <a:lnTo>
                  <a:pt x="142803" y="40639"/>
                </a:lnTo>
                <a:lnTo>
                  <a:pt x="142901" y="39370"/>
                </a:lnTo>
                <a:lnTo>
                  <a:pt x="138240" y="39370"/>
                </a:lnTo>
                <a:lnTo>
                  <a:pt x="139852" y="38100"/>
                </a:lnTo>
                <a:close/>
              </a:path>
              <a:path w="262254" h="300989">
                <a:moveTo>
                  <a:pt x="128132" y="27939"/>
                </a:moveTo>
                <a:lnTo>
                  <a:pt x="127779" y="27939"/>
                </a:lnTo>
                <a:lnTo>
                  <a:pt x="125859" y="30480"/>
                </a:lnTo>
                <a:lnTo>
                  <a:pt x="122980" y="33020"/>
                </a:lnTo>
                <a:lnTo>
                  <a:pt x="122873" y="38100"/>
                </a:lnTo>
                <a:lnTo>
                  <a:pt x="126946" y="42807"/>
                </a:lnTo>
                <a:lnTo>
                  <a:pt x="127323" y="40639"/>
                </a:lnTo>
                <a:lnTo>
                  <a:pt x="127564" y="37229"/>
                </a:lnTo>
                <a:lnTo>
                  <a:pt x="127056" y="36830"/>
                </a:lnTo>
                <a:lnTo>
                  <a:pt x="127056" y="29210"/>
                </a:lnTo>
                <a:lnTo>
                  <a:pt x="128132" y="27939"/>
                </a:lnTo>
                <a:close/>
              </a:path>
              <a:path w="262254" h="300989">
                <a:moveTo>
                  <a:pt x="141465" y="34289"/>
                </a:moveTo>
                <a:lnTo>
                  <a:pt x="127567" y="34289"/>
                </a:lnTo>
                <a:lnTo>
                  <a:pt x="128048" y="36830"/>
                </a:lnTo>
                <a:lnTo>
                  <a:pt x="128842" y="38100"/>
                </a:lnTo>
                <a:lnTo>
                  <a:pt x="133555" y="40639"/>
                </a:lnTo>
                <a:lnTo>
                  <a:pt x="135649" y="40639"/>
                </a:lnTo>
                <a:lnTo>
                  <a:pt x="136984" y="39856"/>
                </a:lnTo>
                <a:lnTo>
                  <a:pt x="138003" y="38508"/>
                </a:lnTo>
                <a:lnTo>
                  <a:pt x="138094" y="38100"/>
                </a:lnTo>
                <a:lnTo>
                  <a:pt x="139852" y="38100"/>
                </a:lnTo>
                <a:lnTo>
                  <a:pt x="141465" y="36830"/>
                </a:lnTo>
                <a:lnTo>
                  <a:pt x="141465" y="34289"/>
                </a:lnTo>
                <a:close/>
              </a:path>
              <a:path w="262254" h="300989">
                <a:moveTo>
                  <a:pt x="136984" y="39856"/>
                </a:moveTo>
                <a:lnTo>
                  <a:pt x="135649" y="40639"/>
                </a:lnTo>
                <a:lnTo>
                  <a:pt x="136391" y="40639"/>
                </a:lnTo>
                <a:lnTo>
                  <a:pt x="136984" y="39856"/>
                </a:lnTo>
                <a:close/>
              </a:path>
              <a:path w="262254" h="300989">
                <a:moveTo>
                  <a:pt x="127567" y="34289"/>
                </a:moveTo>
                <a:lnTo>
                  <a:pt x="127564" y="37229"/>
                </a:lnTo>
                <a:lnTo>
                  <a:pt x="130282" y="39370"/>
                </a:lnTo>
                <a:lnTo>
                  <a:pt x="131198" y="39370"/>
                </a:lnTo>
                <a:lnTo>
                  <a:pt x="128842" y="38100"/>
                </a:lnTo>
                <a:lnTo>
                  <a:pt x="128048" y="36830"/>
                </a:lnTo>
                <a:lnTo>
                  <a:pt x="127567" y="34289"/>
                </a:lnTo>
                <a:close/>
              </a:path>
              <a:path w="262254" h="300989">
                <a:moveTo>
                  <a:pt x="138003" y="38508"/>
                </a:moveTo>
                <a:lnTo>
                  <a:pt x="137352" y="39370"/>
                </a:lnTo>
                <a:lnTo>
                  <a:pt x="137812" y="39370"/>
                </a:lnTo>
                <a:lnTo>
                  <a:pt x="138003" y="38508"/>
                </a:lnTo>
                <a:close/>
              </a:path>
              <a:path w="262254" h="300989">
                <a:moveTo>
                  <a:pt x="140210" y="27727"/>
                </a:moveTo>
                <a:lnTo>
                  <a:pt x="141465" y="29210"/>
                </a:lnTo>
                <a:lnTo>
                  <a:pt x="141465" y="36830"/>
                </a:lnTo>
                <a:lnTo>
                  <a:pt x="138240" y="39370"/>
                </a:lnTo>
                <a:lnTo>
                  <a:pt x="142901" y="39370"/>
                </a:lnTo>
                <a:lnTo>
                  <a:pt x="143682" y="29210"/>
                </a:lnTo>
                <a:lnTo>
                  <a:pt x="140210" y="27727"/>
                </a:lnTo>
                <a:close/>
              </a:path>
              <a:path w="262254" h="300989">
                <a:moveTo>
                  <a:pt x="138312" y="38100"/>
                </a:moveTo>
                <a:lnTo>
                  <a:pt x="138094" y="38100"/>
                </a:lnTo>
                <a:lnTo>
                  <a:pt x="138003" y="38508"/>
                </a:lnTo>
                <a:lnTo>
                  <a:pt x="138312" y="38100"/>
                </a:lnTo>
                <a:close/>
              </a:path>
              <a:path w="262254" h="300989">
                <a:moveTo>
                  <a:pt x="132397" y="25400"/>
                </a:moveTo>
                <a:lnTo>
                  <a:pt x="130282" y="25400"/>
                </a:lnTo>
                <a:lnTo>
                  <a:pt x="127056" y="29210"/>
                </a:lnTo>
                <a:lnTo>
                  <a:pt x="127056" y="36830"/>
                </a:lnTo>
                <a:lnTo>
                  <a:pt x="127564" y="37229"/>
                </a:lnTo>
                <a:lnTo>
                  <a:pt x="127567" y="34289"/>
                </a:lnTo>
                <a:lnTo>
                  <a:pt x="141465" y="34289"/>
                </a:lnTo>
                <a:lnTo>
                  <a:pt x="141465" y="29210"/>
                </a:lnTo>
                <a:lnTo>
                  <a:pt x="140390" y="27939"/>
                </a:lnTo>
                <a:lnTo>
                  <a:pt x="128984" y="27939"/>
                </a:lnTo>
                <a:lnTo>
                  <a:pt x="129613" y="26670"/>
                </a:lnTo>
                <a:lnTo>
                  <a:pt x="132397" y="25400"/>
                </a:lnTo>
                <a:close/>
              </a:path>
              <a:path w="262254" h="300989">
                <a:moveTo>
                  <a:pt x="134758" y="25400"/>
                </a:moveTo>
                <a:lnTo>
                  <a:pt x="132397" y="25400"/>
                </a:lnTo>
                <a:lnTo>
                  <a:pt x="129613" y="26670"/>
                </a:lnTo>
                <a:lnTo>
                  <a:pt x="128984" y="27939"/>
                </a:lnTo>
                <a:lnTo>
                  <a:pt x="140390" y="27939"/>
                </a:lnTo>
                <a:lnTo>
                  <a:pt x="140210" y="27727"/>
                </a:lnTo>
                <a:lnTo>
                  <a:pt x="134758" y="25400"/>
                </a:lnTo>
                <a:close/>
              </a:path>
              <a:path w="262254" h="300989">
                <a:moveTo>
                  <a:pt x="138240" y="25400"/>
                </a:moveTo>
                <a:lnTo>
                  <a:pt x="134758" y="25400"/>
                </a:lnTo>
                <a:lnTo>
                  <a:pt x="140210" y="27727"/>
                </a:lnTo>
                <a:lnTo>
                  <a:pt x="138240" y="25400"/>
                </a:lnTo>
                <a:close/>
              </a:path>
            </a:pathLst>
          </a:custGeom>
          <a:solidFill>
            <a:srgbClr val="000000"/>
          </a:solidFill>
        </p:spPr>
        <p:txBody>
          <a:bodyPr wrap="square" lIns="0" tIns="0" rIns="0" bIns="0" rtlCol="0"/>
          <a:lstStyle/>
          <a:p>
            <a:endParaRPr/>
          </a:p>
        </p:txBody>
      </p:sp>
      <p:sp>
        <p:nvSpPr>
          <p:cNvPr id="20" name="object 20"/>
          <p:cNvSpPr/>
          <p:nvPr/>
        </p:nvSpPr>
        <p:spPr>
          <a:xfrm>
            <a:off x="5308316" y="4039388"/>
            <a:ext cx="153003" cy="256090"/>
          </a:xfrm>
          <a:custGeom>
            <a:avLst/>
            <a:gdLst/>
            <a:ahLst/>
            <a:cxnLst/>
            <a:rect l="l" t="t" r="r" b="b"/>
            <a:pathLst>
              <a:path w="179070" h="299720">
                <a:moveTo>
                  <a:pt x="178608" y="72942"/>
                </a:moveTo>
                <a:lnTo>
                  <a:pt x="163795" y="72942"/>
                </a:lnTo>
                <a:lnTo>
                  <a:pt x="164974" y="75234"/>
                </a:lnTo>
                <a:lnTo>
                  <a:pt x="166565" y="76323"/>
                </a:lnTo>
                <a:lnTo>
                  <a:pt x="168365" y="76767"/>
                </a:lnTo>
                <a:lnTo>
                  <a:pt x="166143" y="77019"/>
                </a:lnTo>
                <a:lnTo>
                  <a:pt x="163663" y="77475"/>
                </a:lnTo>
                <a:lnTo>
                  <a:pt x="163079" y="80345"/>
                </a:lnTo>
                <a:lnTo>
                  <a:pt x="162264" y="82226"/>
                </a:lnTo>
                <a:lnTo>
                  <a:pt x="157711" y="91593"/>
                </a:lnTo>
                <a:lnTo>
                  <a:pt x="156023" y="95336"/>
                </a:lnTo>
                <a:lnTo>
                  <a:pt x="153366" y="100920"/>
                </a:lnTo>
                <a:lnTo>
                  <a:pt x="147069" y="114016"/>
                </a:lnTo>
                <a:lnTo>
                  <a:pt x="133443" y="143122"/>
                </a:lnTo>
                <a:lnTo>
                  <a:pt x="125326" y="160169"/>
                </a:lnTo>
                <a:lnTo>
                  <a:pt x="108602" y="201123"/>
                </a:lnTo>
                <a:lnTo>
                  <a:pt x="96504" y="237771"/>
                </a:lnTo>
                <a:lnTo>
                  <a:pt x="93506" y="262341"/>
                </a:lnTo>
                <a:lnTo>
                  <a:pt x="93540" y="275756"/>
                </a:lnTo>
                <a:lnTo>
                  <a:pt x="93097" y="280965"/>
                </a:lnTo>
                <a:lnTo>
                  <a:pt x="108560" y="299595"/>
                </a:lnTo>
                <a:lnTo>
                  <a:pt x="113542" y="298460"/>
                </a:lnTo>
                <a:lnTo>
                  <a:pt x="120253" y="295419"/>
                </a:lnTo>
                <a:lnTo>
                  <a:pt x="129891" y="290179"/>
                </a:lnTo>
                <a:lnTo>
                  <a:pt x="135896" y="286819"/>
                </a:lnTo>
                <a:lnTo>
                  <a:pt x="138058" y="285663"/>
                </a:lnTo>
                <a:lnTo>
                  <a:pt x="108751" y="285663"/>
                </a:lnTo>
                <a:lnTo>
                  <a:pt x="108386" y="285338"/>
                </a:lnTo>
                <a:lnTo>
                  <a:pt x="107429" y="285090"/>
                </a:lnTo>
                <a:lnTo>
                  <a:pt x="108321" y="284866"/>
                </a:lnTo>
                <a:lnTo>
                  <a:pt x="108135" y="284420"/>
                </a:lnTo>
                <a:lnTo>
                  <a:pt x="107530" y="282597"/>
                </a:lnTo>
                <a:lnTo>
                  <a:pt x="107558" y="280965"/>
                </a:lnTo>
                <a:lnTo>
                  <a:pt x="108000" y="275756"/>
                </a:lnTo>
                <a:lnTo>
                  <a:pt x="107937" y="262341"/>
                </a:lnTo>
                <a:lnTo>
                  <a:pt x="118488" y="216014"/>
                </a:lnTo>
                <a:lnTo>
                  <a:pt x="132221" y="180286"/>
                </a:lnTo>
                <a:lnTo>
                  <a:pt x="148195" y="145618"/>
                </a:lnTo>
                <a:lnTo>
                  <a:pt x="154778" y="131513"/>
                </a:lnTo>
                <a:lnTo>
                  <a:pt x="162694" y="114734"/>
                </a:lnTo>
                <a:lnTo>
                  <a:pt x="167883" y="103978"/>
                </a:lnTo>
                <a:lnTo>
                  <a:pt x="169695" y="100070"/>
                </a:lnTo>
                <a:lnTo>
                  <a:pt x="170774" y="97674"/>
                </a:lnTo>
                <a:lnTo>
                  <a:pt x="175887" y="87161"/>
                </a:lnTo>
                <a:lnTo>
                  <a:pt x="176844" y="84952"/>
                </a:lnTo>
                <a:lnTo>
                  <a:pt x="178512" y="76767"/>
                </a:lnTo>
                <a:lnTo>
                  <a:pt x="178608" y="72942"/>
                </a:lnTo>
                <a:close/>
              </a:path>
              <a:path w="179070" h="299720">
                <a:moveTo>
                  <a:pt x="108321" y="284866"/>
                </a:moveTo>
                <a:lnTo>
                  <a:pt x="107429" y="285090"/>
                </a:lnTo>
                <a:lnTo>
                  <a:pt x="108386" y="285338"/>
                </a:lnTo>
                <a:lnTo>
                  <a:pt x="108751" y="285663"/>
                </a:lnTo>
                <a:lnTo>
                  <a:pt x="108461" y="285203"/>
                </a:lnTo>
                <a:lnTo>
                  <a:pt x="108321" y="284866"/>
                </a:lnTo>
                <a:close/>
              </a:path>
              <a:path w="179070" h="299720">
                <a:moveTo>
                  <a:pt x="138924" y="269449"/>
                </a:moveTo>
                <a:lnTo>
                  <a:pt x="132031" y="272539"/>
                </a:lnTo>
                <a:lnTo>
                  <a:pt x="129264" y="274019"/>
                </a:lnTo>
                <a:lnTo>
                  <a:pt x="116850" y="280965"/>
                </a:lnTo>
                <a:lnTo>
                  <a:pt x="114282" y="282338"/>
                </a:lnTo>
                <a:lnTo>
                  <a:pt x="109048" y="284684"/>
                </a:lnTo>
                <a:lnTo>
                  <a:pt x="108321" y="284866"/>
                </a:lnTo>
                <a:lnTo>
                  <a:pt x="108461" y="285203"/>
                </a:lnTo>
                <a:lnTo>
                  <a:pt x="108751" y="285663"/>
                </a:lnTo>
                <a:lnTo>
                  <a:pt x="138058" y="285663"/>
                </a:lnTo>
                <a:lnTo>
                  <a:pt x="138464" y="285446"/>
                </a:lnTo>
                <a:lnTo>
                  <a:pt x="144818" y="282597"/>
                </a:lnTo>
                <a:lnTo>
                  <a:pt x="146442" y="278334"/>
                </a:lnTo>
                <a:lnTo>
                  <a:pt x="143187" y="271073"/>
                </a:lnTo>
                <a:lnTo>
                  <a:pt x="138924" y="269449"/>
                </a:lnTo>
                <a:close/>
              </a:path>
              <a:path w="179070" h="299720">
                <a:moveTo>
                  <a:pt x="97877" y="60"/>
                </a:moveTo>
                <a:lnTo>
                  <a:pt x="95258" y="60"/>
                </a:lnTo>
                <a:lnTo>
                  <a:pt x="86363" y="666"/>
                </a:lnTo>
                <a:lnTo>
                  <a:pt x="46897" y="15459"/>
                </a:lnTo>
                <a:lnTo>
                  <a:pt x="32712" y="25303"/>
                </a:lnTo>
                <a:lnTo>
                  <a:pt x="22710" y="32247"/>
                </a:lnTo>
                <a:lnTo>
                  <a:pt x="67" y="66598"/>
                </a:lnTo>
                <a:lnTo>
                  <a:pt x="0" y="73179"/>
                </a:lnTo>
                <a:lnTo>
                  <a:pt x="116" y="75031"/>
                </a:lnTo>
                <a:lnTo>
                  <a:pt x="203" y="79942"/>
                </a:lnTo>
                <a:lnTo>
                  <a:pt x="19103" y="96922"/>
                </a:lnTo>
                <a:lnTo>
                  <a:pt x="23917" y="98258"/>
                </a:lnTo>
                <a:lnTo>
                  <a:pt x="28674" y="98962"/>
                </a:lnTo>
                <a:lnTo>
                  <a:pt x="40629" y="100122"/>
                </a:lnTo>
                <a:lnTo>
                  <a:pt x="44636" y="100275"/>
                </a:lnTo>
                <a:lnTo>
                  <a:pt x="58204" y="100484"/>
                </a:lnTo>
                <a:lnTo>
                  <a:pt x="69616" y="100918"/>
                </a:lnTo>
                <a:lnTo>
                  <a:pt x="73187" y="100918"/>
                </a:lnTo>
                <a:lnTo>
                  <a:pt x="80949" y="100070"/>
                </a:lnTo>
                <a:lnTo>
                  <a:pt x="122100" y="89451"/>
                </a:lnTo>
                <a:lnTo>
                  <a:pt x="131248" y="86495"/>
                </a:lnTo>
                <a:lnTo>
                  <a:pt x="69470" y="86493"/>
                </a:lnTo>
                <a:lnTo>
                  <a:pt x="58602" y="86081"/>
                </a:lnTo>
                <a:lnTo>
                  <a:pt x="21624" y="82678"/>
                </a:lnTo>
                <a:lnTo>
                  <a:pt x="16032" y="81193"/>
                </a:lnTo>
                <a:lnTo>
                  <a:pt x="14571" y="81193"/>
                </a:lnTo>
                <a:lnTo>
                  <a:pt x="13938" y="80354"/>
                </a:lnTo>
                <a:lnTo>
                  <a:pt x="14613" y="80354"/>
                </a:lnTo>
                <a:lnTo>
                  <a:pt x="14565" y="75031"/>
                </a:lnTo>
                <a:lnTo>
                  <a:pt x="14450" y="73179"/>
                </a:lnTo>
                <a:lnTo>
                  <a:pt x="14424" y="68205"/>
                </a:lnTo>
                <a:lnTo>
                  <a:pt x="15026" y="64979"/>
                </a:lnTo>
                <a:lnTo>
                  <a:pt x="42161" y="36269"/>
                </a:lnTo>
                <a:lnTo>
                  <a:pt x="50408" y="30449"/>
                </a:lnTo>
                <a:lnTo>
                  <a:pt x="86031" y="15147"/>
                </a:lnTo>
                <a:lnTo>
                  <a:pt x="95660" y="14475"/>
                </a:lnTo>
                <a:lnTo>
                  <a:pt x="116571" y="14475"/>
                </a:lnTo>
                <a:lnTo>
                  <a:pt x="118202" y="14423"/>
                </a:lnTo>
                <a:lnTo>
                  <a:pt x="155384" y="14423"/>
                </a:lnTo>
                <a:lnTo>
                  <a:pt x="152303" y="10629"/>
                </a:lnTo>
                <a:lnTo>
                  <a:pt x="145736" y="5807"/>
                </a:lnTo>
                <a:lnTo>
                  <a:pt x="143487" y="4968"/>
                </a:lnTo>
                <a:lnTo>
                  <a:pt x="136847" y="3140"/>
                </a:lnTo>
                <a:lnTo>
                  <a:pt x="131875" y="1675"/>
                </a:lnTo>
                <a:lnTo>
                  <a:pt x="127831" y="762"/>
                </a:lnTo>
                <a:lnTo>
                  <a:pt x="123270" y="275"/>
                </a:lnTo>
                <a:lnTo>
                  <a:pt x="107157" y="275"/>
                </a:lnTo>
                <a:lnTo>
                  <a:pt x="97877" y="60"/>
                </a:lnTo>
                <a:close/>
              </a:path>
              <a:path w="179070" h="299720">
                <a:moveTo>
                  <a:pt x="145226" y="67252"/>
                </a:moveTo>
                <a:lnTo>
                  <a:pt x="136425" y="69786"/>
                </a:lnTo>
                <a:lnTo>
                  <a:pt x="130510" y="71592"/>
                </a:lnTo>
                <a:lnTo>
                  <a:pt x="117853" y="75681"/>
                </a:lnTo>
                <a:lnTo>
                  <a:pt x="108021" y="78588"/>
                </a:lnTo>
                <a:lnTo>
                  <a:pt x="72533" y="86495"/>
                </a:lnTo>
                <a:lnTo>
                  <a:pt x="131256" y="86493"/>
                </a:lnTo>
                <a:lnTo>
                  <a:pt x="134931" y="85308"/>
                </a:lnTo>
                <a:lnTo>
                  <a:pt x="140528" y="83599"/>
                </a:lnTo>
                <a:lnTo>
                  <a:pt x="151873" y="80345"/>
                </a:lnTo>
                <a:lnTo>
                  <a:pt x="156907" y="78879"/>
                </a:lnTo>
                <a:lnTo>
                  <a:pt x="158171" y="78568"/>
                </a:lnTo>
                <a:lnTo>
                  <a:pt x="163663" y="77475"/>
                </a:lnTo>
                <a:lnTo>
                  <a:pt x="163770" y="76767"/>
                </a:lnTo>
                <a:lnTo>
                  <a:pt x="163795" y="72942"/>
                </a:lnTo>
                <a:lnTo>
                  <a:pt x="178608" y="72942"/>
                </a:lnTo>
                <a:lnTo>
                  <a:pt x="178601" y="70228"/>
                </a:lnTo>
                <a:lnTo>
                  <a:pt x="177561" y="68205"/>
                </a:lnTo>
                <a:lnTo>
                  <a:pt x="146178" y="68205"/>
                </a:lnTo>
                <a:lnTo>
                  <a:pt x="145226" y="67252"/>
                </a:lnTo>
                <a:close/>
              </a:path>
              <a:path w="179070" h="299720">
                <a:moveTo>
                  <a:pt x="13938" y="80354"/>
                </a:moveTo>
                <a:lnTo>
                  <a:pt x="14571" y="81193"/>
                </a:lnTo>
                <a:lnTo>
                  <a:pt x="14599" y="80634"/>
                </a:lnTo>
                <a:lnTo>
                  <a:pt x="13938" y="80354"/>
                </a:lnTo>
                <a:close/>
              </a:path>
              <a:path w="179070" h="299720">
                <a:moveTo>
                  <a:pt x="14599" y="80634"/>
                </a:moveTo>
                <a:lnTo>
                  <a:pt x="14571" y="81193"/>
                </a:lnTo>
                <a:lnTo>
                  <a:pt x="16032" y="81193"/>
                </a:lnTo>
                <a:lnTo>
                  <a:pt x="15726" y="81112"/>
                </a:lnTo>
                <a:lnTo>
                  <a:pt x="14599" y="80634"/>
                </a:lnTo>
                <a:close/>
              </a:path>
              <a:path w="179070" h="299720">
                <a:moveTo>
                  <a:pt x="14613" y="80354"/>
                </a:moveTo>
                <a:lnTo>
                  <a:pt x="13938" y="80354"/>
                </a:lnTo>
                <a:lnTo>
                  <a:pt x="14599" y="80634"/>
                </a:lnTo>
                <a:lnTo>
                  <a:pt x="14613" y="80354"/>
                </a:lnTo>
                <a:close/>
              </a:path>
              <a:path w="179070" h="299720">
                <a:moveTo>
                  <a:pt x="163795" y="72942"/>
                </a:moveTo>
                <a:lnTo>
                  <a:pt x="163770" y="76767"/>
                </a:lnTo>
                <a:lnTo>
                  <a:pt x="163663" y="77475"/>
                </a:lnTo>
                <a:lnTo>
                  <a:pt x="166143" y="77019"/>
                </a:lnTo>
                <a:lnTo>
                  <a:pt x="168365" y="76767"/>
                </a:lnTo>
                <a:lnTo>
                  <a:pt x="166565" y="76323"/>
                </a:lnTo>
                <a:lnTo>
                  <a:pt x="164974" y="75234"/>
                </a:lnTo>
                <a:lnTo>
                  <a:pt x="163795" y="72942"/>
                </a:lnTo>
                <a:close/>
              </a:path>
              <a:path w="179070" h="299720">
                <a:moveTo>
                  <a:pt x="157361" y="64025"/>
                </a:moveTo>
                <a:lnTo>
                  <a:pt x="154691" y="64576"/>
                </a:lnTo>
                <a:lnTo>
                  <a:pt x="153301" y="64924"/>
                </a:lnTo>
                <a:lnTo>
                  <a:pt x="145226" y="67252"/>
                </a:lnTo>
                <a:lnTo>
                  <a:pt x="146178" y="68205"/>
                </a:lnTo>
                <a:lnTo>
                  <a:pt x="154136" y="68205"/>
                </a:lnTo>
                <a:lnTo>
                  <a:pt x="157361" y="64979"/>
                </a:lnTo>
                <a:lnTo>
                  <a:pt x="157361" y="64025"/>
                </a:lnTo>
                <a:close/>
              </a:path>
              <a:path w="179070" h="299720">
                <a:moveTo>
                  <a:pt x="168874" y="62053"/>
                </a:moveTo>
                <a:lnTo>
                  <a:pt x="166260" y="62349"/>
                </a:lnTo>
                <a:lnTo>
                  <a:pt x="157361" y="64025"/>
                </a:lnTo>
                <a:lnTo>
                  <a:pt x="157361" y="64979"/>
                </a:lnTo>
                <a:lnTo>
                  <a:pt x="154136" y="68205"/>
                </a:lnTo>
                <a:lnTo>
                  <a:pt x="177561" y="68205"/>
                </a:lnTo>
                <a:lnTo>
                  <a:pt x="175696" y="64576"/>
                </a:lnTo>
                <a:lnTo>
                  <a:pt x="173771" y="63259"/>
                </a:lnTo>
                <a:lnTo>
                  <a:pt x="168874" y="62053"/>
                </a:lnTo>
                <a:close/>
              </a:path>
              <a:path w="179070" h="299720">
                <a:moveTo>
                  <a:pt x="155384" y="14423"/>
                </a:moveTo>
                <a:lnTo>
                  <a:pt x="120059" y="14423"/>
                </a:lnTo>
                <a:lnTo>
                  <a:pt x="125290" y="14980"/>
                </a:lnTo>
                <a:lnTo>
                  <a:pt x="128563" y="15721"/>
                </a:lnTo>
                <a:lnTo>
                  <a:pt x="135059" y="17600"/>
                </a:lnTo>
                <a:lnTo>
                  <a:pt x="137999" y="18406"/>
                </a:lnTo>
                <a:lnTo>
                  <a:pt x="139118" y="18823"/>
                </a:lnTo>
                <a:lnTo>
                  <a:pt x="141571" y="20626"/>
                </a:lnTo>
                <a:lnTo>
                  <a:pt x="142863" y="22214"/>
                </a:lnTo>
                <a:lnTo>
                  <a:pt x="143593" y="24334"/>
                </a:lnTo>
                <a:lnTo>
                  <a:pt x="143593" y="25699"/>
                </a:lnTo>
                <a:lnTo>
                  <a:pt x="143035" y="32247"/>
                </a:lnTo>
                <a:lnTo>
                  <a:pt x="142953" y="64979"/>
                </a:lnTo>
                <a:lnTo>
                  <a:pt x="145226" y="67252"/>
                </a:lnTo>
                <a:lnTo>
                  <a:pt x="153301" y="64924"/>
                </a:lnTo>
                <a:lnTo>
                  <a:pt x="154797" y="64550"/>
                </a:lnTo>
                <a:lnTo>
                  <a:pt x="157361" y="64025"/>
                </a:lnTo>
                <a:lnTo>
                  <a:pt x="157456" y="32765"/>
                </a:lnTo>
                <a:lnTo>
                  <a:pt x="157535" y="31584"/>
                </a:lnTo>
                <a:lnTo>
                  <a:pt x="158060" y="25699"/>
                </a:lnTo>
                <a:lnTo>
                  <a:pt x="158105" y="22214"/>
                </a:lnTo>
                <a:lnTo>
                  <a:pt x="155507" y="14685"/>
                </a:lnTo>
                <a:lnTo>
                  <a:pt x="155384" y="14423"/>
                </a:lnTo>
                <a:close/>
              </a:path>
              <a:path w="179070" h="299720">
                <a:moveTo>
                  <a:pt x="116571" y="14475"/>
                </a:moveTo>
                <a:lnTo>
                  <a:pt x="97970" y="14475"/>
                </a:lnTo>
                <a:lnTo>
                  <a:pt x="107002" y="14685"/>
                </a:lnTo>
                <a:lnTo>
                  <a:pt x="110007" y="14685"/>
                </a:lnTo>
                <a:lnTo>
                  <a:pt x="116571" y="14475"/>
                </a:lnTo>
                <a:close/>
              </a:path>
              <a:path w="179070" h="299720">
                <a:moveTo>
                  <a:pt x="120686" y="0"/>
                </a:moveTo>
                <a:lnTo>
                  <a:pt x="118412" y="0"/>
                </a:lnTo>
                <a:lnTo>
                  <a:pt x="109796" y="275"/>
                </a:lnTo>
                <a:lnTo>
                  <a:pt x="123270" y="275"/>
                </a:lnTo>
                <a:lnTo>
                  <a:pt x="120686" y="0"/>
                </a:lnTo>
                <a:close/>
              </a:path>
            </a:pathLst>
          </a:custGeom>
          <a:solidFill>
            <a:srgbClr val="000000"/>
          </a:solidFill>
        </p:spPr>
        <p:txBody>
          <a:bodyPr wrap="square" lIns="0" tIns="0" rIns="0" bIns="0" rtlCol="0"/>
          <a:lstStyle/>
          <a:p>
            <a:endParaRPr/>
          </a:p>
        </p:txBody>
      </p:sp>
      <p:sp>
        <p:nvSpPr>
          <p:cNvPr id="21" name="object 21"/>
          <p:cNvSpPr/>
          <p:nvPr/>
        </p:nvSpPr>
        <p:spPr>
          <a:xfrm>
            <a:off x="5722428" y="4047498"/>
            <a:ext cx="176333" cy="249579"/>
          </a:xfrm>
          <a:custGeom>
            <a:avLst/>
            <a:gdLst/>
            <a:ahLst/>
            <a:cxnLst/>
            <a:rect l="l" t="t" r="r" b="b"/>
            <a:pathLst>
              <a:path w="206375" h="292100">
                <a:moveTo>
                  <a:pt x="69712" y="149299"/>
                </a:moveTo>
                <a:lnTo>
                  <a:pt x="67349" y="151129"/>
                </a:lnTo>
                <a:lnTo>
                  <a:pt x="57896" y="156209"/>
                </a:lnTo>
                <a:lnTo>
                  <a:pt x="53969" y="160019"/>
                </a:lnTo>
                <a:lnTo>
                  <a:pt x="45323" y="166369"/>
                </a:lnTo>
                <a:lnTo>
                  <a:pt x="40975" y="170179"/>
                </a:lnTo>
                <a:lnTo>
                  <a:pt x="33837" y="177799"/>
                </a:lnTo>
                <a:lnTo>
                  <a:pt x="25908" y="185419"/>
                </a:lnTo>
                <a:lnTo>
                  <a:pt x="24516" y="186689"/>
                </a:lnTo>
                <a:lnTo>
                  <a:pt x="13675" y="195579"/>
                </a:lnTo>
                <a:lnTo>
                  <a:pt x="10274" y="199389"/>
                </a:lnTo>
                <a:lnTo>
                  <a:pt x="3430" y="210819"/>
                </a:lnTo>
                <a:lnTo>
                  <a:pt x="963" y="218439"/>
                </a:lnTo>
                <a:lnTo>
                  <a:pt x="0" y="232409"/>
                </a:lnTo>
                <a:lnTo>
                  <a:pt x="1503" y="241299"/>
                </a:lnTo>
                <a:lnTo>
                  <a:pt x="26924" y="273049"/>
                </a:lnTo>
                <a:lnTo>
                  <a:pt x="33282" y="275589"/>
                </a:lnTo>
                <a:lnTo>
                  <a:pt x="41281" y="279399"/>
                </a:lnTo>
                <a:lnTo>
                  <a:pt x="48578" y="283209"/>
                </a:lnTo>
                <a:lnTo>
                  <a:pt x="56069" y="285749"/>
                </a:lnTo>
                <a:lnTo>
                  <a:pt x="63547" y="287019"/>
                </a:lnTo>
                <a:lnTo>
                  <a:pt x="70805" y="289559"/>
                </a:lnTo>
                <a:lnTo>
                  <a:pt x="73560" y="289559"/>
                </a:lnTo>
                <a:lnTo>
                  <a:pt x="76433" y="290829"/>
                </a:lnTo>
                <a:lnTo>
                  <a:pt x="84362" y="290829"/>
                </a:lnTo>
                <a:lnTo>
                  <a:pt x="87850" y="292099"/>
                </a:lnTo>
                <a:lnTo>
                  <a:pt x="124026" y="292099"/>
                </a:lnTo>
                <a:lnTo>
                  <a:pt x="144457" y="278129"/>
                </a:lnTo>
                <a:lnTo>
                  <a:pt x="109528" y="278129"/>
                </a:lnTo>
                <a:lnTo>
                  <a:pt x="88889" y="276859"/>
                </a:lnTo>
                <a:lnTo>
                  <a:pt x="85615" y="276859"/>
                </a:lnTo>
                <a:lnTo>
                  <a:pt x="78562" y="275589"/>
                </a:lnTo>
                <a:lnTo>
                  <a:pt x="73800" y="275589"/>
                </a:lnTo>
                <a:lnTo>
                  <a:pt x="67309" y="274319"/>
                </a:lnTo>
                <a:lnTo>
                  <a:pt x="47166" y="266699"/>
                </a:lnTo>
                <a:lnTo>
                  <a:pt x="36586" y="261619"/>
                </a:lnTo>
                <a:lnTo>
                  <a:pt x="31074" y="259079"/>
                </a:lnTo>
                <a:lnTo>
                  <a:pt x="22918" y="251459"/>
                </a:lnTo>
                <a:lnTo>
                  <a:pt x="19756" y="246379"/>
                </a:lnTo>
                <a:lnTo>
                  <a:pt x="15612" y="237489"/>
                </a:lnTo>
                <a:lnTo>
                  <a:pt x="14532" y="231139"/>
                </a:lnTo>
                <a:lnTo>
                  <a:pt x="15187" y="220979"/>
                </a:lnTo>
                <a:lnTo>
                  <a:pt x="35698" y="195579"/>
                </a:lnTo>
                <a:lnTo>
                  <a:pt x="45279" y="186689"/>
                </a:lnTo>
                <a:lnTo>
                  <a:pt x="54749" y="177799"/>
                </a:lnTo>
                <a:lnTo>
                  <a:pt x="62567" y="171449"/>
                </a:lnTo>
                <a:lnTo>
                  <a:pt x="66217" y="168909"/>
                </a:lnTo>
                <a:lnTo>
                  <a:pt x="74584" y="162827"/>
                </a:lnTo>
                <a:lnTo>
                  <a:pt x="72248" y="157479"/>
                </a:lnTo>
                <a:lnTo>
                  <a:pt x="70446" y="151129"/>
                </a:lnTo>
                <a:lnTo>
                  <a:pt x="69843" y="149859"/>
                </a:lnTo>
                <a:lnTo>
                  <a:pt x="69712" y="149299"/>
                </a:lnTo>
                <a:close/>
              </a:path>
              <a:path w="206375" h="292100">
                <a:moveTo>
                  <a:pt x="86443" y="154331"/>
                </a:moveTo>
                <a:lnTo>
                  <a:pt x="82125" y="157479"/>
                </a:lnTo>
                <a:lnTo>
                  <a:pt x="80194" y="158749"/>
                </a:lnTo>
                <a:lnTo>
                  <a:pt x="74584" y="162827"/>
                </a:lnTo>
                <a:lnTo>
                  <a:pt x="77329" y="168909"/>
                </a:lnTo>
                <a:lnTo>
                  <a:pt x="82755" y="180339"/>
                </a:lnTo>
                <a:lnTo>
                  <a:pt x="83784" y="182879"/>
                </a:lnTo>
                <a:lnTo>
                  <a:pt x="86926" y="187959"/>
                </a:lnTo>
                <a:lnTo>
                  <a:pt x="89099" y="191769"/>
                </a:lnTo>
                <a:lnTo>
                  <a:pt x="92113" y="196849"/>
                </a:lnTo>
                <a:lnTo>
                  <a:pt x="91866" y="196849"/>
                </a:lnTo>
                <a:lnTo>
                  <a:pt x="96899" y="205739"/>
                </a:lnTo>
                <a:lnTo>
                  <a:pt x="99405" y="209549"/>
                </a:lnTo>
                <a:lnTo>
                  <a:pt x="111307" y="229869"/>
                </a:lnTo>
                <a:lnTo>
                  <a:pt x="113767" y="233679"/>
                </a:lnTo>
                <a:lnTo>
                  <a:pt x="119827" y="245109"/>
                </a:lnTo>
                <a:lnTo>
                  <a:pt x="121221" y="247649"/>
                </a:lnTo>
                <a:lnTo>
                  <a:pt x="123116" y="251459"/>
                </a:lnTo>
                <a:lnTo>
                  <a:pt x="127149" y="259079"/>
                </a:lnTo>
                <a:lnTo>
                  <a:pt x="128938" y="264159"/>
                </a:lnTo>
                <a:lnTo>
                  <a:pt x="130602" y="270509"/>
                </a:lnTo>
                <a:lnTo>
                  <a:pt x="130822" y="273049"/>
                </a:lnTo>
                <a:lnTo>
                  <a:pt x="130286" y="275589"/>
                </a:lnTo>
                <a:lnTo>
                  <a:pt x="130056" y="275589"/>
                </a:lnTo>
                <a:lnTo>
                  <a:pt x="129299" y="276859"/>
                </a:lnTo>
                <a:lnTo>
                  <a:pt x="126794" y="276859"/>
                </a:lnTo>
                <a:lnTo>
                  <a:pt x="114219" y="278129"/>
                </a:lnTo>
                <a:lnTo>
                  <a:pt x="144457" y="278129"/>
                </a:lnTo>
                <a:lnTo>
                  <a:pt x="145488" y="273049"/>
                </a:lnTo>
                <a:lnTo>
                  <a:pt x="145091" y="269239"/>
                </a:lnTo>
                <a:lnTo>
                  <a:pt x="142638" y="259079"/>
                </a:lnTo>
                <a:lnTo>
                  <a:pt x="140619" y="253999"/>
                </a:lnTo>
                <a:lnTo>
                  <a:pt x="135694" y="243839"/>
                </a:lnTo>
                <a:lnTo>
                  <a:pt x="133938" y="240029"/>
                </a:lnTo>
                <a:lnTo>
                  <a:pt x="132426" y="237489"/>
                </a:lnTo>
                <a:lnTo>
                  <a:pt x="123748" y="222249"/>
                </a:lnTo>
                <a:lnTo>
                  <a:pt x="113082" y="204469"/>
                </a:lnTo>
                <a:lnTo>
                  <a:pt x="109359" y="198119"/>
                </a:lnTo>
                <a:lnTo>
                  <a:pt x="105017" y="190499"/>
                </a:lnTo>
                <a:lnTo>
                  <a:pt x="104566" y="190499"/>
                </a:lnTo>
                <a:lnTo>
                  <a:pt x="101641" y="185419"/>
                </a:lnTo>
                <a:lnTo>
                  <a:pt x="99555" y="181609"/>
                </a:lnTo>
                <a:lnTo>
                  <a:pt x="96603" y="175259"/>
                </a:lnTo>
                <a:lnTo>
                  <a:pt x="95657" y="173989"/>
                </a:lnTo>
                <a:lnTo>
                  <a:pt x="88681" y="160019"/>
                </a:lnTo>
                <a:lnTo>
                  <a:pt x="86443" y="154331"/>
                </a:lnTo>
                <a:close/>
              </a:path>
              <a:path w="206375" h="292100">
                <a:moveTo>
                  <a:pt x="104293" y="189229"/>
                </a:moveTo>
                <a:lnTo>
                  <a:pt x="104566" y="190499"/>
                </a:lnTo>
                <a:lnTo>
                  <a:pt x="105017" y="190499"/>
                </a:lnTo>
                <a:lnTo>
                  <a:pt x="104293" y="189229"/>
                </a:lnTo>
                <a:close/>
              </a:path>
              <a:path w="206375" h="292100">
                <a:moveTo>
                  <a:pt x="82303" y="139913"/>
                </a:moveTo>
                <a:lnTo>
                  <a:pt x="78939" y="142239"/>
                </a:lnTo>
                <a:lnTo>
                  <a:pt x="73908" y="146049"/>
                </a:lnTo>
                <a:lnTo>
                  <a:pt x="69712" y="149299"/>
                </a:lnTo>
                <a:lnTo>
                  <a:pt x="69843" y="149859"/>
                </a:lnTo>
                <a:lnTo>
                  <a:pt x="70446" y="151129"/>
                </a:lnTo>
                <a:lnTo>
                  <a:pt x="72248" y="157479"/>
                </a:lnTo>
                <a:lnTo>
                  <a:pt x="74584" y="162827"/>
                </a:lnTo>
                <a:lnTo>
                  <a:pt x="80194" y="158749"/>
                </a:lnTo>
                <a:lnTo>
                  <a:pt x="82125" y="157479"/>
                </a:lnTo>
                <a:lnTo>
                  <a:pt x="86443" y="154331"/>
                </a:lnTo>
                <a:lnTo>
                  <a:pt x="86183" y="153669"/>
                </a:lnTo>
                <a:lnTo>
                  <a:pt x="83973" y="146049"/>
                </a:lnTo>
                <a:lnTo>
                  <a:pt x="82303" y="139913"/>
                </a:lnTo>
                <a:close/>
              </a:path>
              <a:path w="206375" h="292100">
                <a:moveTo>
                  <a:pt x="154137" y="25400"/>
                </a:moveTo>
                <a:lnTo>
                  <a:pt x="151716" y="25400"/>
                </a:lnTo>
                <a:lnTo>
                  <a:pt x="155409" y="35559"/>
                </a:lnTo>
                <a:lnTo>
                  <a:pt x="156860" y="39369"/>
                </a:lnTo>
                <a:lnTo>
                  <a:pt x="156251" y="40639"/>
                </a:lnTo>
                <a:lnTo>
                  <a:pt x="177289" y="40639"/>
                </a:lnTo>
                <a:lnTo>
                  <a:pt x="187586" y="43179"/>
                </a:lnTo>
                <a:lnTo>
                  <a:pt x="190365" y="43179"/>
                </a:lnTo>
                <a:lnTo>
                  <a:pt x="190534" y="44449"/>
                </a:lnTo>
                <a:lnTo>
                  <a:pt x="191135" y="46989"/>
                </a:lnTo>
                <a:lnTo>
                  <a:pt x="190870" y="49529"/>
                </a:lnTo>
                <a:lnTo>
                  <a:pt x="189224" y="55879"/>
                </a:lnTo>
                <a:lnTo>
                  <a:pt x="187605" y="59689"/>
                </a:lnTo>
                <a:lnTo>
                  <a:pt x="184103" y="63499"/>
                </a:lnTo>
                <a:lnTo>
                  <a:pt x="182519" y="66039"/>
                </a:lnTo>
                <a:lnTo>
                  <a:pt x="179351" y="68579"/>
                </a:lnTo>
                <a:lnTo>
                  <a:pt x="176206" y="72389"/>
                </a:lnTo>
                <a:lnTo>
                  <a:pt x="172773" y="74929"/>
                </a:lnTo>
                <a:lnTo>
                  <a:pt x="168261" y="78739"/>
                </a:lnTo>
                <a:lnTo>
                  <a:pt x="163087" y="82549"/>
                </a:lnTo>
                <a:lnTo>
                  <a:pt x="157324" y="87629"/>
                </a:lnTo>
                <a:lnTo>
                  <a:pt x="151047" y="92709"/>
                </a:lnTo>
                <a:lnTo>
                  <a:pt x="146667" y="95249"/>
                </a:lnTo>
                <a:lnTo>
                  <a:pt x="142128" y="99059"/>
                </a:lnTo>
                <a:lnTo>
                  <a:pt x="126060" y="110489"/>
                </a:lnTo>
                <a:lnTo>
                  <a:pt x="123525" y="111759"/>
                </a:lnTo>
                <a:lnTo>
                  <a:pt x="109653" y="120649"/>
                </a:lnTo>
                <a:lnTo>
                  <a:pt x="104505" y="124459"/>
                </a:lnTo>
                <a:lnTo>
                  <a:pt x="99222" y="128269"/>
                </a:lnTo>
                <a:lnTo>
                  <a:pt x="95467" y="130809"/>
                </a:lnTo>
                <a:lnTo>
                  <a:pt x="82303" y="139913"/>
                </a:lnTo>
                <a:lnTo>
                  <a:pt x="83973" y="146049"/>
                </a:lnTo>
                <a:lnTo>
                  <a:pt x="86183" y="153669"/>
                </a:lnTo>
                <a:lnTo>
                  <a:pt x="86443" y="154331"/>
                </a:lnTo>
                <a:lnTo>
                  <a:pt x="87350" y="153669"/>
                </a:lnTo>
                <a:lnTo>
                  <a:pt x="107534" y="139699"/>
                </a:lnTo>
                <a:lnTo>
                  <a:pt x="114137" y="134619"/>
                </a:lnTo>
                <a:lnTo>
                  <a:pt x="119472" y="132079"/>
                </a:lnTo>
                <a:lnTo>
                  <a:pt x="131465" y="123189"/>
                </a:lnTo>
                <a:lnTo>
                  <a:pt x="134082" y="121919"/>
                </a:lnTo>
                <a:lnTo>
                  <a:pt x="144306" y="115569"/>
                </a:lnTo>
                <a:lnTo>
                  <a:pt x="150464" y="110489"/>
                </a:lnTo>
                <a:lnTo>
                  <a:pt x="155163" y="107949"/>
                </a:lnTo>
                <a:lnTo>
                  <a:pt x="159741" y="104139"/>
                </a:lnTo>
                <a:lnTo>
                  <a:pt x="166243" y="99059"/>
                </a:lnTo>
                <a:lnTo>
                  <a:pt x="172234" y="93979"/>
                </a:lnTo>
                <a:lnTo>
                  <a:pt x="177648" y="90169"/>
                </a:lnTo>
                <a:lnTo>
                  <a:pt x="182418" y="85089"/>
                </a:lnTo>
                <a:lnTo>
                  <a:pt x="187995" y="80009"/>
                </a:lnTo>
                <a:lnTo>
                  <a:pt x="189217" y="80009"/>
                </a:lnTo>
                <a:lnTo>
                  <a:pt x="193102" y="76199"/>
                </a:lnTo>
                <a:lnTo>
                  <a:pt x="205785" y="45719"/>
                </a:lnTo>
                <a:lnTo>
                  <a:pt x="203937" y="38099"/>
                </a:lnTo>
                <a:lnTo>
                  <a:pt x="202253" y="34289"/>
                </a:lnTo>
                <a:lnTo>
                  <a:pt x="195875" y="29209"/>
                </a:lnTo>
                <a:lnTo>
                  <a:pt x="192283" y="29209"/>
                </a:lnTo>
                <a:lnTo>
                  <a:pt x="178770" y="26669"/>
                </a:lnTo>
                <a:lnTo>
                  <a:pt x="160496" y="26669"/>
                </a:lnTo>
                <a:lnTo>
                  <a:pt x="154137" y="25400"/>
                </a:lnTo>
                <a:close/>
              </a:path>
              <a:path w="206375" h="292100">
                <a:moveTo>
                  <a:pt x="113348" y="0"/>
                </a:moveTo>
                <a:lnTo>
                  <a:pt x="110887" y="0"/>
                </a:lnTo>
                <a:lnTo>
                  <a:pt x="102638" y="2539"/>
                </a:lnTo>
                <a:lnTo>
                  <a:pt x="98771" y="5079"/>
                </a:lnTo>
                <a:lnTo>
                  <a:pt x="89754" y="13969"/>
                </a:lnTo>
                <a:lnTo>
                  <a:pt x="86462" y="19050"/>
                </a:lnTo>
                <a:lnTo>
                  <a:pt x="77835" y="31750"/>
                </a:lnTo>
                <a:lnTo>
                  <a:pt x="66099" y="72389"/>
                </a:lnTo>
                <a:lnTo>
                  <a:pt x="65868" y="93979"/>
                </a:lnTo>
                <a:lnTo>
                  <a:pt x="65662" y="104139"/>
                </a:lnTo>
                <a:lnTo>
                  <a:pt x="68061" y="142239"/>
                </a:lnTo>
                <a:lnTo>
                  <a:pt x="69712" y="149299"/>
                </a:lnTo>
                <a:lnTo>
                  <a:pt x="73908" y="146049"/>
                </a:lnTo>
                <a:lnTo>
                  <a:pt x="78939" y="142239"/>
                </a:lnTo>
                <a:lnTo>
                  <a:pt x="82303" y="139913"/>
                </a:lnTo>
                <a:lnTo>
                  <a:pt x="82245" y="139699"/>
                </a:lnTo>
                <a:lnTo>
                  <a:pt x="81483" y="134619"/>
                </a:lnTo>
                <a:lnTo>
                  <a:pt x="80759" y="125729"/>
                </a:lnTo>
                <a:lnTo>
                  <a:pt x="80142" y="115569"/>
                </a:lnTo>
                <a:lnTo>
                  <a:pt x="80251" y="95249"/>
                </a:lnTo>
                <a:lnTo>
                  <a:pt x="83599" y="55879"/>
                </a:lnTo>
                <a:lnTo>
                  <a:pt x="100802" y="24129"/>
                </a:lnTo>
                <a:lnTo>
                  <a:pt x="107255" y="17779"/>
                </a:lnTo>
                <a:lnTo>
                  <a:pt x="109758" y="15239"/>
                </a:lnTo>
                <a:lnTo>
                  <a:pt x="112679" y="13969"/>
                </a:lnTo>
                <a:lnTo>
                  <a:pt x="146693" y="13969"/>
                </a:lnTo>
                <a:lnTo>
                  <a:pt x="145521" y="12700"/>
                </a:lnTo>
                <a:lnTo>
                  <a:pt x="140591" y="5079"/>
                </a:lnTo>
                <a:lnTo>
                  <a:pt x="134637" y="1269"/>
                </a:lnTo>
                <a:lnTo>
                  <a:pt x="119918" y="1269"/>
                </a:lnTo>
                <a:lnTo>
                  <a:pt x="113348" y="0"/>
                </a:lnTo>
                <a:close/>
              </a:path>
              <a:path w="206375" h="292100">
                <a:moveTo>
                  <a:pt x="136483" y="26669"/>
                </a:moveTo>
                <a:lnTo>
                  <a:pt x="132605" y="26669"/>
                </a:lnTo>
                <a:lnTo>
                  <a:pt x="125484" y="36829"/>
                </a:lnTo>
                <a:lnTo>
                  <a:pt x="125760" y="40639"/>
                </a:lnTo>
                <a:lnTo>
                  <a:pt x="129128" y="58419"/>
                </a:lnTo>
                <a:lnTo>
                  <a:pt x="129456" y="60959"/>
                </a:lnTo>
                <a:lnTo>
                  <a:pt x="129866" y="67309"/>
                </a:lnTo>
                <a:lnTo>
                  <a:pt x="133304" y="69849"/>
                </a:lnTo>
                <a:lnTo>
                  <a:pt x="141243" y="69849"/>
                </a:lnTo>
                <a:lnTo>
                  <a:pt x="144242" y="66039"/>
                </a:lnTo>
                <a:lnTo>
                  <a:pt x="143780" y="59689"/>
                </a:lnTo>
                <a:lnTo>
                  <a:pt x="143405" y="57149"/>
                </a:lnTo>
                <a:lnTo>
                  <a:pt x="141050" y="44449"/>
                </a:lnTo>
                <a:lnTo>
                  <a:pt x="140793" y="40639"/>
                </a:lnTo>
                <a:lnTo>
                  <a:pt x="141925" y="40639"/>
                </a:lnTo>
                <a:lnTo>
                  <a:pt x="141419" y="39369"/>
                </a:lnTo>
                <a:lnTo>
                  <a:pt x="137885" y="29209"/>
                </a:lnTo>
                <a:lnTo>
                  <a:pt x="137013" y="27939"/>
                </a:lnTo>
                <a:lnTo>
                  <a:pt x="136483" y="26669"/>
                </a:lnTo>
                <a:close/>
              </a:path>
              <a:path w="206375" h="292100">
                <a:moveTo>
                  <a:pt x="146693" y="13969"/>
                </a:moveTo>
                <a:lnTo>
                  <a:pt x="113840" y="13969"/>
                </a:lnTo>
                <a:lnTo>
                  <a:pt x="119270" y="15239"/>
                </a:lnTo>
                <a:lnTo>
                  <a:pt x="128474" y="15239"/>
                </a:lnTo>
                <a:lnTo>
                  <a:pt x="130232" y="16509"/>
                </a:lnTo>
                <a:lnTo>
                  <a:pt x="131333" y="16509"/>
                </a:lnTo>
                <a:lnTo>
                  <a:pt x="133701" y="20319"/>
                </a:lnTo>
                <a:lnTo>
                  <a:pt x="134039" y="21589"/>
                </a:lnTo>
                <a:lnTo>
                  <a:pt x="134360" y="21589"/>
                </a:lnTo>
                <a:lnTo>
                  <a:pt x="137013" y="27939"/>
                </a:lnTo>
                <a:lnTo>
                  <a:pt x="137885" y="29209"/>
                </a:lnTo>
                <a:lnTo>
                  <a:pt x="141419" y="39369"/>
                </a:lnTo>
                <a:lnTo>
                  <a:pt x="143443" y="44449"/>
                </a:lnTo>
                <a:lnTo>
                  <a:pt x="147623" y="45719"/>
                </a:lnTo>
                <a:lnTo>
                  <a:pt x="155033" y="43179"/>
                </a:lnTo>
                <a:lnTo>
                  <a:pt x="156860" y="39369"/>
                </a:lnTo>
                <a:lnTo>
                  <a:pt x="155409" y="35559"/>
                </a:lnTo>
                <a:lnTo>
                  <a:pt x="152177" y="26669"/>
                </a:lnTo>
                <a:lnTo>
                  <a:pt x="146457" y="26669"/>
                </a:lnTo>
                <a:lnTo>
                  <a:pt x="150884" y="25400"/>
                </a:lnTo>
                <a:lnTo>
                  <a:pt x="151716" y="25400"/>
                </a:lnTo>
                <a:lnTo>
                  <a:pt x="150331" y="21589"/>
                </a:lnTo>
                <a:lnTo>
                  <a:pt x="147797" y="16509"/>
                </a:lnTo>
                <a:lnTo>
                  <a:pt x="147224" y="15239"/>
                </a:lnTo>
                <a:lnTo>
                  <a:pt x="146693" y="13969"/>
                </a:lnTo>
                <a:close/>
              </a:path>
              <a:path w="206375" h="292100">
                <a:moveTo>
                  <a:pt x="151716" y="25400"/>
                </a:moveTo>
                <a:lnTo>
                  <a:pt x="150884" y="25400"/>
                </a:lnTo>
                <a:lnTo>
                  <a:pt x="146457" y="26669"/>
                </a:lnTo>
                <a:lnTo>
                  <a:pt x="152177" y="26669"/>
                </a:lnTo>
                <a:lnTo>
                  <a:pt x="151716" y="25400"/>
                </a:lnTo>
                <a:close/>
              </a:path>
            </a:pathLst>
          </a:custGeom>
          <a:solidFill>
            <a:srgbClr val="000000"/>
          </a:solidFill>
        </p:spPr>
        <p:txBody>
          <a:bodyPr wrap="square" lIns="0" tIns="0" rIns="0" bIns="0" rtlCol="0"/>
          <a:lstStyle/>
          <a:p>
            <a:endParaRPr/>
          </a:p>
        </p:txBody>
      </p:sp>
      <p:grpSp>
        <p:nvGrpSpPr>
          <p:cNvPr id="22" name="object 22"/>
          <p:cNvGrpSpPr/>
          <p:nvPr/>
        </p:nvGrpSpPr>
        <p:grpSpPr>
          <a:xfrm>
            <a:off x="6098690" y="4029086"/>
            <a:ext cx="217025" cy="250122"/>
            <a:chOff x="7133492" y="4715522"/>
            <a:chExt cx="254000" cy="292735"/>
          </a:xfrm>
        </p:grpSpPr>
        <p:sp>
          <p:nvSpPr>
            <p:cNvPr id="23" name="object 23"/>
            <p:cNvSpPr/>
            <p:nvPr/>
          </p:nvSpPr>
          <p:spPr>
            <a:xfrm>
              <a:off x="7185393" y="4715522"/>
              <a:ext cx="170815" cy="292735"/>
            </a:xfrm>
            <a:custGeom>
              <a:avLst/>
              <a:gdLst/>
              <a:ahLst/>
              <a:cxnLst/>
              <a:rect l="l" t="t" r="r" b="b"/>
              <a:pathLst>
                <a:path w="170815" h="292735">
                  <a:moveTo>
                    <a:pt x="50945" y="280456"/>
                  </a:moveTo>
                  <a:lnTo>
                    <a:pt x="50815" y="280587"/>
                  </a:lnTo>
                  <a:lnTo>
                    <a:pt x="50815" y="287433"/>
                  </a:lnTo>
                  <a:lnTo>
                    <a:pt x="57269" y="292258"/>
                  </a:lnTo>
                  <a:lnTo>
                    <a:pt x="63159" y="290608"/>
                  </a:lnTo>
                  <a:lnTo>
                    <a:pt x="63652" y="290115"/>
                  </a:lnTo>
                  <a:lnTo>
                    <a:pt x="64740" y="288286"/>
                  </a:lnTo>
                  <a:lnTo>
                    <a:pt x="65223" y="286062"/>
                  </a:lnTo>
                  <a:lnTo>
                    <a:pt x="65223" y="283273"/>
                  </a:lnTo>
                  <a:lnTo>
                    <a:pt x="51126" y="283273"/>
                  </a:lnTo>
                  <a:lnTo>
                    <a:pt x="51058" y="282002"/>
                  </a:lnTo>
                  <a:lnTo>
                    <a:pt x="50945" y="280456"/>
                  </a:lnTo>
                  <a:close/>
                </a:path>
                <a:path w="170815" h="292735">
                  <a:moveTo>
                    <a:pt x="50815" y="287433"/>
                  </a:moveTo>
                  <a:lnTo>
                    <a:pt x="50815" y="288545"/>
                  </a:lnTo>
                  <a:lnTo>
                    <a:pt x="54039" y="291771"/>
                  </a:lnTo>
                  <a:lnTo>
                    <a:pt x="55841" y="291771"/>
                  </a:lnTo>
                  <a:lnTo>
                    <a:pt x="55153" y="291536"/>
                  </a:lnTo>
                  <a:lnTo>
                    <a:pt x="52741" y="289753"/>
                  </a:lnTo>
                  <a:lnTo>
                    <a:pt x="52214" y="289219"/>
                  </a:lnTo>
                  <a:lnTo>
                    <a:pt x="51140" y="287914"/>
                  </a:lnTo>
                  <a:lnTo>
                    <a:pt x="50815" y="287433"/>
                  </a:lnTo>
                  <a:close/>
                </a:path>
                <a:path w="170815" h="292735">
                  <a:moveTo>
                    <a:pt x="63159" y="290608"/>
                  </a:moveTo>
                  <a:lnTo>
                    <a:pt x="59010" y="291771"/>
                  </a:lnTo>
                  <a:lnTo>
                    <a:pt x="61997" y="291771"/>
                  </a:lnTo>
                  <a:lnTo>
                    <a:pt x="63159" y="290608"/>
                  </a:lnTo>
                  <a:close/>
                </a:path>
                <a:path w="170815" h="292735">
                  <a:moveTo>
                    <a:pt x="63652" y="290115"/>
                  </a:moveTo>
                  <a:lnTo>
                    <a:pt x="63159" y="290608"/>
                  </a:lnTo>
                  <a:lnTo>
                    <a:pt x="63399" y="290541"/>
                  </a:lnTo>
                  <a:lnTo>
                    <a:pt x="63652" y="290115"/>
                  </a:lnTo>
                  <a:close/>
                </a:path>
                <a:path w="170815" h="292735">
                  <a:moveTo>
                    <a:pt x="65223" y="286062"/>
                  </a:moveTo>
                  <a:lnTo>
                    <a:pt x="64740" y="288286"/>
                  </a:lnTo>
                  <a:lnTo>
                    <a:pt x="63652" y="290115"/>
                  </a:lnTo>
                  <a:lnTo>
                    <a:pt x="65223" y="288545"/>
                  </a:lnTo>
                  <a:lnTo>
                    <a:pt x="65223" y="286062"/>
                  </a:lnTo>
                  <a:close/>
                </a:path>
                <a:path w="170815" h="292735">
                  <a:moveTo>
                    <a:pt x="50003" y="263723"/>
                  </a:moveTo>
                  <a:lnTo>
                    <a:pt x="43204" y="267856"/>
                  </a:lnTo>
                  <a:lnTo>
                    <a:pt x="42123" y="272289"/>
                  </a:lnTo>
                  <a:lnTo>
                    <a:pt x="44960" y="276988"/>
                  </a:lnTo>
                  <a:lnTo>
                    <a:pt x="49241" y="284880"/>
                  </a:lnTo>
                  <a:lnTo>
                    <a:pt x="50596" y="287110"/>
                  </a:lnTo>
                  <a:lnTo>
                    <a:pt x="50815" y="287433"/>
                  </a:lnTo>
                  <a:lnTo>
                    <a:pt x="50815" y="280587"/>
                  </a:lnTo>
                  <a:lnTo>
                    <a:pt x="50897" y="263941"/>
                  </a:lnTo>
                  <a:lnTo>
                    <a:pt x="50003" y="263723"/>
                  </a:lnTo>
                  <a:close/>
                </a:path>
                <a:path w="170815" h="292735">
                  <a:moveTo>
                    <a:pt x="65217" y="277362"/>
                  </a:moveTo>
                  <a:lnTo>
                    <a:pt x="61997" y="277362"/>
                  </a:lnTo>
                  <a:lnTo>
                    <a:pt x="65223" y="280587"/>
                  </a:lnTo>
                  <a:lnTo>
                    <a:pt x="65223" y="286062"/>
                  </a:lnTo>
                  <a:lnTo>
                    <a:pt x="65479" y="284880"/>
                  </a:lnTo>
                  <a:lnTo>
                    <a:pt x="65391" y="280456"/>
                  </a:lnTo>
                  <a:lnTo>
                    <a:pt x="65282" y="278983"/>
                  </a:lnTo>
                  <a:lnTo>
                    <a:pt x="65217" y="277362"/>
                  </a:lnTo>
                  <a:close/>
                </a:path>
                <a:path w="170815" h="292735">
                  <a:moveTo>
                    <a:pt x="57027" y="277362"/>
                  </a:moveTo>
                  <a:lnTo>
                    <a:pt x="54039" y="277362"/>
                  </a:lnTo>
                  <a:lnTo>
                    <a:pt x="50945" y="280456"/>
                  </a:lnTo>
                  <a:lnTo>
                    <a:pt x="51058" y="282002"/>
                  </a:lnTo>
                  <a:lnTo>
                    <a:pt x="51126" y="283273"/>
                  </a:lnTo>
                  <a:lnTo>
                    <a:pt x="56075" y="277629"/>
                  </a:lnTo>
                  <a:lnTo>
                    <a:pt x="57027" y="277362"/>
                  </a:lnTo>
                  <a:close/>
                </a:path>
                <a:path w="170815" h="292735">
                  <a:moveTo>
                    <a:pt x="58600" y="276922"/>
                  </a:moveTo>
                  <a:lnTo>
                    <a:pt x="51126" y="283273"/>
                  </a:lnTo>
                  <a:lnTo>
                    <a:pt x="65223" y="283273"/>
                  </a:lnTo>
                  <a:lnTo>
                    <a:pt x="65223" y="280587"/>
                  </a:lnTo>
                  <a:lnTo>
                    <a:pt x="64079" y="279444"/>
                  </a:lnTo>
                  <a:lnTo>
                    <a:pt x="62830" y="279444"/>
                  </a:lnTo>
                  <a:lnTo>
                    <a:pt x="62411" y="278983"/>
                  </a:lnTo>
                  <a:lnTo>
                    <a:pt x="60501" y="277571"/>
                  </a:lnTo>
                  <a:lnTo>
                    <a:pt x="58600" y="276922"/>
                  </a:lnTo>
                  <a:close/>
                </a:path>
                <a:path w="170815" h="292735">
                  <a:moveTo>
                    <a:pt x="50897" y="263941"/>
                  </a:moveTo>
                  <a:lnTo>
                    <a:pt x="50838" y="278983"/>
                  </a:lnTo>
                  <a:lnTo>
                    <a:pt x="50945" y="280456"/>
                  </a:lnTo>
                  <a:lnTo>
                    <a:pt x="54039" y="277362"/>
                  </a:lnTo>
                  <a:lnTo>
                    <a:pt x="57027" y="277362"/>
                  </a:lnTo>
                  <a:lnTo>
                    <a:pt x="58600" y="276922"/>
                  </a:lnTo>
                  <a:lnTo>
                    <a:pt x="61311" y="276922"/>
                  </a:lnTo>
                  <a:lnTo>
                    <a:pt x="57306" y="269525"/>
                  </a:lnTo>
                  <a:lnTo>
                    <a:pt x="54436" y="264803"/>
                  </a:lnTo>
                  <a:lnTo>
                    <a:pt x="50897" y="263941"/>
                  </a:lnTo>
                  <a:close/>
                </a:path>
                <a:path w="170815" h="292735">
                  <a:moveTo>
                    <a:pt x="61311" y="276922"/>
                  </a:moveTo>
                  <a:lnTo>
                    <a:pt x="58600" y="276922"/>
                  </a:lnTo>
                  <a:lnTo>
                    <a:pt x="60501" y="277571"/>
                  </a:lnTo>
                  <a:lnTo>
                    <a:pt x="62411" y="278983"/>
                  </a:lnTo>
                  <a:lnTo>
                    <a:pt x="62651" y="279226"/>
                  </a:lnTo>
                  <a:lnTo>
                    <a:pt x="62830" y="279444"/>
                  </a:lnTo>
                  <a:lnTo>
                    <a:pt x="62518" y="278983"/>
                  </a:lnTo>
                  <a:lnTo>
                    <a:pt x="61550" y="277362"/>
                  </a:lnTo>
                  <a:lnTo>
                    <a:pt x="61311" y="276922"/>
                  </a:lnTo>
                  <a:close/>
                </a:path>
                <a:path w="170815" h="292735">
                  <a:moveTo>
                    <a:pt x="168533" y="14439"/>
                  </a:moveTo>
                  <a:lnTo>
                    <a:pt x="142481" y="14439"/>
                  </a:lnTo>
                  <a:lnTo>
                    <a:pt x="148708" y="15400"/>
                  </a:lnTo>
                  <a:lnTo>
                    <a:pt x="151176" y="16103"/>
                  </a:lnTo>
                  <a:lnTo>
                    <a:pt x="153841" y="17978"/>
                  </a:lnTo>
                  <a:lnTo>
                    <a:pt x="155096" y="19640"/>
                  </a:lnTo>
                  <a:lnTo>
                    <a:pt x="156099" y="22284"/>
                  </a:lnTo>
                  <a:lnTo>
                    <a:pt x="156193" y="32887"/>
                  </a:lnTo>
                  <a:lnTo>
                    <a:pt x="156277" y="38959"/>
                  </a:lnTo>
                  <a:lnTo>
                    <a:pt x="147159" y="57019"/>
                  </a:lnTo>
                  <a:lnTo>
                    <a:pt x="146260" y="58352"/>
                  </a:lnTo>
                  <a:lnTo>
                    <a:pt x="143572" y="62589"/>
                  </a:lnTo>
                  <a:lnTo>
                    <a:pt x="141837" y="65204"/>
                  </a:lnTo>
                  <a:lnTo>
                    <a:pt x="138259" y="70453"/>
                  </a:lnTo>
                  <a:lnTo>
                    <a:pt x="131064" y="80939"/>
                  </a:lnTo>
                  <a:lnTo>
                    <a:pt x="129181" y="83720"/>
                  </a:lnTo>
                  <a:lnTo>
                    <a:pt x="106926" y="117495"/>
                  </a:lnTo>
                  <a:lnTo>
                    <a:pt x="87186" y="151382"/>
                  </a:lnTo>
                  <a:lnTo>
                    <a:pt x="68618" y="189082"/>
                  </a:lnTo>
                  <a:lnTo>
                    <a:pt x="53540" y="238605"/>
                  </a:lnTo>
                  <a:lnTo>
                    <a:pt x="50897" y="263941"/>
                  </a:lnTo>
                  <a:lnTo>
                    <a:pt x="54436" y="264803"/>
                  </a:lnTo>
                  <a:lnTo>
                    <a:pt x="57504" y="269892"/>
                  </a:lnTo>
                  <a:lnTo>
                    <a:pt x="61696" y="277629"/>
                  </a:lnTo>
                  <a:lnTo>
                    <a:pt x="62678" y="279226"/>
                  </a:lnTo>
                  <a:lnTo>
                    <a:pt x="62830" y="279444"/>
                  </a:lnTo>
                  <a:lnTo>
                    <a:pt x="64079" y="279444"/>
                  </a:lnTo>
                  <a:lnTo>
                    <a:pt x="61997" y="277362"/>
                  </a:lnTo>
                  <a:lnTo>
                    <a:pt x="65217" y="277362"/>
                  </a:lnTo>
                  <a:lnTo>
                    <a:pt x="70745" y="228264"/>
                  </a:lnTo>
                  <a:lnTo>
                    <a:pt x="84225" y="189025"/>
                  </a:lnTo>
                  <a:lnTo>
                    <a:pt x="103183" y="152272"/>
                  </a:lnTo>
                  <a:lnTo>
                    <a:pt x="123128" y="118694"/>
                  </a:lnTo>
                  <a:lnTo>
                    <a:pt x="134112" y="101958"/>
                  </a:lnTo>
                  <a:lnTo>
                    <a:pt x="141074" y="91855"/>
                  </a:lnTo>
                  <a:lnTo>
                    <a:pt x="145698" y="85054"/>
                  </a:lnTo>
                  <a:lnTo>
                    <a:pt x="153826" y="73198"/>
                  </a:lnTo>
                  <a:lnTo>
                    <a:pt x="155731" y="70326"/>
                  </a:lnTo>
                  <a:lnTo>
                    <a:pt x="158302" y="66269"/>
                  </a:lnTo>
                  <a:lnTo>
                    <a:pt x="166102" y="54938"/>
                  </a:lnTo>
                  <a:lnTo>
                    <a:pt x="167942" y="51875"/>
                  </a:lnTo>
                  <a:lnTo>
                    <a:pt x="169930" y="45309"/>
                  </a:lnTo>
                  <a:lnTo>
                    <a:pt x="170275" y="43535"/>
                  </a:lnTo>
                  <a:lnTo>
                    <a:pt x="170769" y="38959"/>
                  </a:lnTo>
                  <a:lnTo>
                    <a:pt x="170728" y="35830"/>
                  </a:lnTo>
                  <a:lnTo>
                    <a:pt x="170615" y="32887"/>
                  </a:lnTo>
                  <a:lnTo>
                    <a:pt x="170628" y="21896"/>
                  </a:lnTo>
                  <a:lnTo>
                    <a:pt x="170461" y="19519"/>
                  </a:lnTo>
                  <a:lnTo>
                    <a:pt x="168533" y="14439"/>
                  </a:lnTo>
                  <a:close/>
                </a:path>
                <a:path w="170815" h="292735">
                  <a:moveTo>
                    <a:pt x="143388" y="0"/>
                  </a:moveTo>
                  <a:lnTo>
                    <a:pt x="140968" y="0"/>
                  </a:lnTo>
                  <a:lnTo>
                    <a:pt x="131541" y="414"/>
                  </a:lnTo>
                  <a:lnTo>
                    <a:pt x="110589" y="415"/>
                  </a:lnTo>
                  <a:lnTo>
                    <a:pt x="65410" y="4384"/>
                  </a:lnTo>
                  <a:lnTo>
                    <a:pt x="26888" y="10975"/>
                  </a:lnTo>
                  <a:lnTo>
                    <a:pt x="16648" y="12180"/>
                  </a:lnTo>
                  <a:lnTo>
                    <a:pt x="14112" y="12619"/>
                  </a:lnTo>
                  <a:lnTo>
                    <a:pt x="6696" y="15651"/>
                  </a:lnTo>
                  <a:lnTo>
                    <a:pt x="3324" y="17881"/>
                  </a:lnTo>
                  <a:lnTo>
                    <a:pt x="0" y="24249"/>
                  </a:lnTo>
                  <a:lnTo>
                    <a:pt x="31" y="25226"/>
                  </a:lnTo>
                  <a:lnTo>
                    <a:pt x="13475" y="56347"/>
                  </a:lnTo>
                  <a:lnTo>
                    <a:pt x="16346" y="61384"/>
                  </a:lnTo>
                  <a:lnTo>
                    <a:pt x="20745" y="62589"/>
                  </a:lnTo>
                  <a:lnTo>
                    <a:pt x="27659" y="58649"/>
                  </a:lnTo>
                  <a:lnTo>
                    <a:pt x="28865" y="54250"/>
                  </a:lnTo>
                  <a:lnTo>
                    <a:pt x="25921" y="49084"/>
                  </a:lnTo>
                  <a:lnTo>
                    <a:pt x="19482" y="38336"/>
                  </a:lnTo>
                  <a:lnTo>
                    <a:pt x="18067" y="35830"/>
                  </a:lnTo>
                  <a:lnTo>
                    <a:pt x="15881" y="30962"/>
                  </a:lnTo>
                  <a:lnTo>
                    <a:pt x="15237" y="29093"/>
                  </a:lnTo>
                  <a:lnTo>
                    <a:pt x="15134" y="28482"/>
                  </a:lnTo>
                  <a:lnTo>
                    <a:pt x="14044" y="28482"/>
                  </a:lnTo>
                  <a:lnTo>
                    <a:pt x="14836" y="26964"/>
                  </a:lnTo>
                  <a:lnTo>
                    <a:pt x="14827" y="26670"/>
                  </a:lnTo>
                  <a:lnTo>
                    <a:pt x="17822" y="26670"/>
                  </a:lnTo>
                  <a:lnTo>
                    <a:pt x="19730" y="26330"/>
                  </a:lnTo>
                  <a:lnTo>
                    <a:pt x="27698" y="25410"/>
                  </a:lnTo>
                  <a:lnTo>
                    <a:pt x="29039" y="25226"/>
                  </a:lnTo>
                  <a:lnTo>
                    <a:pt x="67591" y="18627"/>
                  </a:lnTo>
                  <a:lnTo>
                    <a:pt x="116418" y="14745"/>
                  </a:lnTo>
                  <a:lnTo>
                    <a:pt x="133580" y="14745"/>
                  </a:lnTo>
                  <a:lnTo>
                    <a:pt x="140622" y="14439"/>
                  </a:lnTo>
                  <a:lnTo>
                    <a:pt x="168533" y="14439"/>
                  </a:lnTo>
                  <a:lnTo>
                    <a:pt x="167568" y="11898"/>
                  </a:lnTo>
                  <a:lnTo>
                    <a:pt x="164545" y="7889"/>
                  </a:lnTo>
                  <a:lnTo>
                    <a:pt x="157093" y="2650"/>
                  </a:lnTo>
                  <a:lnTo>
                    <a:pt x="152999" y="1482"/>
                  </a:lnTo>
                  <a:lnTo>
                    <a:pt x="146073" y="414"/>
                  </a:lnTo>
                  <a:lnTo>
                    <a:pt x="131541" y="414"/>
                  </a:lnTo>
                  <a:lnTo>
                    <a:pt x="145570" y="336"/>
                  </a:lnTo>
                  <a:lnTo>
                    <a:pt x="143388" y="0"/>
                  </a:lnTo>
                  <a:close/>
                </a:path>
                <a:path w="170815" h="292735">
                  <a:moveTo>
                    <a:pt x="14827" y="26670"/>
                  </a:moveTo>
                  <a:lnTo>
                    <a:pt x="14836" y="26964"/>
                  </a:lnTo>
                  <a:lnTo>
                    <a:pt x="14044" y="28482"/>
                  </a:lnTo>
                  <a:lnTo>
                    <a:pt x="15024" y="27833"/>
                  </a:lnTo>
                  <a:lnTo>
                    <a:pt x="14827" y="26670"/>
                  </a:lnTo>
                  <a:close/>
                </a:path>
                <a:path w="170815" h="292735">
                  <a:moveTo>
                    <a:pt x="15024" y="27833"/>
                  </a:moveTo>
                  <a:lnTo>
                    <a:pt x="14044" y="28482"/>
                  </a:lnTo>
                  <a:lnTo>
                    <a:pt x="15134" y="28482"/>
                  </a:lnTo>
                  <a:lnTo>
                    <a:pt x="15024" y="27833"/>
                  </a:lnTo>
                  <a:close/>
                </a:path>
                <a:path w="170815" h="292735">
                  <a:moveTo>
                    <a:pt x="17822" y="26670"/>
                  </a:moveTo>
                  <a:lnTo>
                    <a:pt x="14827" y="26670"/>
                  </a:lnTo>
                  <a:lnTo>
                    <a:pt x="15024" y="27833"/>
                  </a:lnTo>
                  <a:lnTo>
                    <a:pt x="17822" y="26670"/>
                  </a:lnTo>
                  <a:close/>
                </a:path>
                <a:path w="170815" h="292735">
                  <a:moveTo>
                    <a:pt x="133580" y="14745"/>
                  </a:moveTo>
                  <a:lnTo>
                    <a:pt x="116418" y="14745"/>
                  </a:lnTo>
                  <a:lnTo>
                    <a:pt x="128463" y="14822"/>
                  </a:lnTo>
                  <a:lnTo>
                    <a:pt x="131827" y="14822"/>
                  </a:lnTo>
                  <a:lnTo>
                    <a:pt x="133580" y="14745"/>
                  </a:lnTo>
                  <a:close/>
                </a:path>
              </a:pathLst>
            </a:custGeom>
            <a:solidFill>
              <a:srgbClr val="000000"/>
            </a:solidFill>
          </p:spPr>
          <p:txBody>
            <a:bodyPr wrap="square" lIns="0" tIns="0" rIns="0" bIns="0" rtlCol="0"/>
            <a:lstStyle/>
            <a:p>
              <a:endParaRPr/>
            </a:p>
          </p:txBody>
        </p:sp>
        <p:pic>
          <p:nvPicPr>
            <p:cNvPr id="24" name="object 24"/>
            <p:cNvPicPr/>
            <p:nvPr/>
          </p:nvPicPr>
          <p:blipFill>
            <a:blip r:embed="rId7" cstate="print"/>
            <a:stretch>
              <a:fillRect/>
            </a:stretch>
          </p:blipFill>
          <p:spPr>
            <a:xfrm>
              <a:off x="7133492" y="4886595"/>
              <a:ext cx="253550" cy="83610"/>
            </a:xfrm>
            <a:prstGeom prst="rect">
              <a:avLst/>
            </a:prstGeom>
          </p:spPr>
        </p:pic>
      </p:grpSp>
      <p:sp>
        <p:nvSpPr>
          <p:cNvPr id="25" name="object 25"/>
          <p:cNvSpPr/>
          <p:nvPr/>
        </p:nvSpPr>
        <p:spPr>
          <a:xfrm>
            <a:off x="6476535" y="4063042"/>
            <a:ext cx="205631" cy="245239"/>
          </a:xfrm>
          <a:custGeom>
            <a:avLst/>
            <a:gdLst/>
            <a:ahLst/>
            <a:cxnLst/>
            <a:rect l="l" t="t" r="r" b="b"/>
            <a:pathLst>
              <a:path w="240665" h="287020">
                <a:moveTo>
                  <a:pt x="204021" y="0"/>
                </a:moveTo>
                <a:lnTo>
                  <a:pt x="166180" y="10846"/>
                </a:lnTo>
                <a:lnTo>
                  <a:pt x="131493" y="40283"/>
                </a:lnTo>
                <a:lnTo>
                  <a:pt x="101456" y="71989"/>
                </a:lnTo>
                <a:lnTo>
                  <a:pt x="68664" y="111166"/>
                </a:lnTo>
                <a:lnTo>
                  <a:pt x="41598" y="149353"/>
                </a:lnTo>
                <a:lnTo>
                  <a:pt x="19880" y="186675"/>
                </a:lnTo>
                <a:lnTo>
                  <a:pt x="3895" y="225565"/>
                </a:lnTo>
                <a:lnTo>
                  <a:pt x="0" y="258988"/>
                </a:lnTo>
                <a:lnTo>
                  <a:pt x="502" y="263433"/>
                </a:lnTo>
                <a:lnTo>
                  <a:pt x="7061" y="272764"/>
                </a:lnTo>
                <a:lnTo>
                  <a:pt x="10956" y="274994"/>
                </a:lnTo>
                <a:lnTo>
                  <a:pt x="22445" y="279523"/>
                </a:lnTo>
                <a:lnTo>
                  <a:pt x="28625" y="282089"/>
                </a:lnTo>
                <a:lnTo>
                  <a:pt x="35303" y="284029"/>
                </a:lnTo>
                <a:lnTo>
                  <a:pt x="46182" y="285846"/>
                </a:lnTo>
                <a:lnTo>
                  <a:pt x="49587" y="286010"/>
                </a:lnTo>
                <a:lnTo>
                  <a:pt x="60090" y="286114"/>
                </a:lnTo>
                <a:lnTo>
                  <a:pt x="62986" y="286183"/>
                </a:lnTo>
                <a:lnTo>
                  <a:pt x="74912" y="286837"/>
                </a:lnTo>
                <a:lnTo>
                  <a:pt x="78742" y="286754"/>
                </a:lnTo>
                <a:lnTo>
                  <a:pt x="88770" y="284909"/>
                </a:lnTo>
                <a:lnTo>
                  <a:pt x="94325" y="282665"/>
                </a:lnTo>
                <a:lnTo>
                  <a:pt x="108647" y="275461"/>
                </a:lnTo>
                <a:lnTo>
                  <a:pt x="113337" y="272534"/>
                </a:lnTo>
                <a:lnTo>
                  <a:pt x="113498" y="272393"/>
                </a:lnTo>
                <a:lnTo>
                  <a:pt x="74627" y="272393"/>
                </a:lnTo>
                <a:lnTo>
                  <a:pt x="63568" y="271785"/>
                </a:lnTo>
                <a:lnTo>
                  <a:pt x="59389" y="271696"/>
                </a:lnTo>
                <a:lnTo>
                  <a:pt x="50478" y="271609"/>
                </a:lnTo>
                <a:lnTo>
                  <a:pt x="47566" y="271470"/>
                </a:lnTo>
                <a:lnTo>
                  <a:pt x="38775" y="270000"/>
                </a:lnTo>
                <a:lnTo>
                  <a:pt x="33153" y="268368"/>
                </a:lnTo>
                <a:lnTo>
                  <a:pt x="26800" y="265738"/>
                </a:lnTo>
                <a:lnTo>
                  <a:pt x="18835" y="262613"/>
                </a:lnTo>
                <a:lnTo>
                  <a:pt x="16663" y="261368"/>
                </a:lnTo>
                <a:lnTo>
                  <a:pt x="14784" y="258695"/>
                </a:lnTo>
                <a:lnTo>
                  <a:pt x="14471" y="255935"/>
                </a:lnTo>
                <a:lnTo>
                  <a:pt x="14640" y="248217"/>
                </a:lnTo>
                <a:lnTo>
                  <a:pt x="27501" y="203669"/>
                </a:lnTo>
                <a:lnTo>
                  <a:pt x="46277" y="169040"/>
                </a:lnTo>
                <a:lnTo>
                  <a:pt x="71028" y="131975"/>
                </a:lnTo>
                <a:lnTo>
                  <a:pt x="100837" y="94586"/>
                </a:lnTo>
                <a:lnTo>
                  <a:pt x="132458" y="59692"/>
                </a:lnTo>
                <a:lnTo>
                  <a:pt x="160799" y="33199"/>
                </a:lnTo>
                <a:lnTo>
                  <a:pt x="204612" y="14447"/>
                </a:lnTo>
                <a:lnTo>
                  <a:pt x="239212" y="14447"/>
                </a:lnTo>
                <a:lnTo>
                  <a:pt x="240247" y="7545"/>
                </a:lnTo>
                <a:lnTo>
                  <a:pt x="237535" y="3877"/>
                </a:lnTo>
                <a:lnTo>
                  <a:pt x="230852" y="2852"/>
                </a:lnTo>
                <a:lnTo>
                  <a:pt x="222062" y="1316"/>
                </a:lnTo>
                <a:lnTo>
                  <a:pt x="219372" y="913"/>
                </a:lnTo>
                <a:lnTo>
                  <a:pt x="207938" y="60"/>
                </a:lnTo>
                <a:lnTo>
                  <a:pt x="204021" y="0"/>
                </a:lnTo>
                <a:close/>
              </a:path>
              <a:path w="240665" h="287020">
                <a:moveTo>
                  <a:pt x="100103" y="151146"/>
                </a:moveTo>
                <a:lnTo>
                  <a:pt x="94364" y="151146"/>
                </a:lnTo>
                <a:lnTo>
                  <a:pt x="92226" y="154546"/>
                </a:lnTo>
                <a:lnTo>
                  <a:pt x="91681" y="162572"/>
                </a:lnTo>
                <a:lnTo>
                  <a:pt x="93159" y="163404"/>
                </a:lnTo>
                <a:lnTo>
                  <a:pt x="93840" y="164061"/>
                </a:lnTo>
                <a:lnTo>
                  <a:pt x="94578" y="164628"/>
                </a:lnTo>
                <a:lnTo>
                  <a:pt x="98785" y="167455"/>
                </a:lnTo>
                <a:lnTo>
                  <a:pt x="99536" y="168010"/>
                </a:lnTo>
                <a:lnTo>
                  <a:pt x="100023" y="168433"/>
                </a:lnTo>
                <a:lnTo>
                  <a:pt x="100650" y="169040"/>
                </a:lnTo>
                <a:lnTo>
                  <a:pt x="101296" y="169834"/>
                </a:lnTo>
                <a:lnTo>
                  <a:pt x="104508" y="174251"/>
                </a:lnTo>
                <a:lnTo>
                  <a:pt x="106193" y="176395"/>
                </a:lnTo>
                <a:lnTo>
                  <a:pt x="108024" y="178578"/>
                </a:lnTo>
                <a:lnTo>
                  <a:pt x="111923" y="183202"/>
                </a:lnTo>
                <a:lnTo>
                  <a:pt x="112934" y="184448"/>
                </a:lnTo>
                <a:lnTo>
                  <a:pt x="115389" y="187576"/>
                </a:lnTo>
                <a:lnTo>
                  <a:pt x="119517" y="192535"/>
                </a:lnTo>
                <a:lnTo>
                  <a:pt x="123606" y="212481"/>
                </a:lnTo>
                <a:lnTo>
                  <a:pt x="123598" y="217083"/>
                </a:lnTo>
                <a:lnTo>
                  <a:pt x="111251" y="255231"/>
                </a:lnTo>
                <a:lnTo>
                  <a:pt x="74627" y="272393"/>
                </a:lnTo>
                <a:lnTo>
                  <a:pt x="113498" y="272393"/>
                </a:lnTo>
                <a:lnTo>
                  <a:pt x="136676" y="236769"/>
                </a:lnTo>
                <a:lnTo>
                  <a:pt x="138060" y="212481"/>
                </a:lnTo>
                <a:lnTo>
                  <a:pt x="137344" y="203222"/>
                </a:lnTo>
                <a:lnTo>
                  <a:pt x="107405" y="170811"/>
                </a:lnTo>
                <a:lnTo>
                  <a:pt x="97360" y="166132"/>
                </a:lnTo>
                <a:lnTo>
                  <a:pt x="96776" y="165407"/>
                </a:lnTo>
                <a:lnTo>
                  <a:pt x="96281" y="165196"/>
                </a:lnTo>
                <a:lnTo>
                  <a:pt x="102572" y="165196"/>
                </a:lnTo>
                <a:lnTo>
                  <a:pt x="104352" y="162330"/>
                </a:lnTo>
                <a:lnTo>
                  <a:pt x="104472" y="162012"/>
                </a:lnTo>
                <a:lnTo>
                  <a:pt x="104918" y="155423"/>
                </a:lnTo>
                <a:lnTo>
                  <a:pt x="104932" y="154207"/>
                </a:lnTo>
                <a:lnTo>
                  <a:pt x="104694" y="154050"/>
                </a:lnTo>
                <a:lnTo>
                  <a:pt x="103635" y="153511"/>
                </a:lnTo>
                <a:lnTo>
                  <a:pt x="103010" y="152937"/>
                </a:lnTo>
                <a:lnTo>
                  <a:pt x="104101" y="152937"/>
                </a:lnTo>
                <a:lnTo>
                  <a:pt x="102274" y="152071"/>
                </a:lnTo>
                <a:lnTo>
                  <a:pt x="101179" y="151634"/>
                </a:lnTo>
                <a:lnTo>
                  <a:pt x="100366" y="151389"/>
                </a:lnTo>
                <a:lnTo>
                  <a:pt x="100103" y="151146"/>
                </a:lnTo>
                <a:close/>
              </a:path>
              <a:path w="240665" h="287020">
                <a:moveTo>
                  <a:pt x="104124" y="152948"/>
                </a:moveTo>
                <a:lnTo>
                  <a:pt x="105426" y="154250"/>
                </a:lnTo>
                <a:lnTo>
                  <a:pt x="105548" y="154614"/>
                </a:lnTo>
                <a:lnTo>
                  <a:pt x="106729" y="155423"/>
                </a:lnTo>
                <a:lnTo>
                  <a:pt x="115995" y="165555"/>
                </a:lnTo>
                <a:lnTo>
                  <a:pt x="117335" y="167257"/>
                </a:lnTo>
                <a:lnTo>
                  <a:pt x="123087" y="174090"/>
                </a:lnTo>
                <a:lnTo>
                  <a:pt x="124219" y="175486"/>
                </a:lnTo>
                <a:lnTo>
                  <a:pt x="125520" y="177180"/>
                </a:lnTo>
                <a:lnTo>
                  <a:pt x="130381" y="183056"/>
                </a:lnTo>
                <a:lnTo>
                  <a:pt x="134984" y="185510"/>
                </a:lnTo>
                <a:lnTo>
                  <a:pt x="142629" y="189482"/>
                </a:lnTo>
                <a:lnTo>
                  <a:pt x="146978" y="188107"/>
                </a:lnTo>
                <a:lnTo>
                  <a:pt x="150647" y="181046"/>
                </a:lnTo>
                <a:lnTo>
                  <a:pt x="149273" y="176696"/>
                </a:lnTo>
                <a:lnTo>
                  <a:pt x="141695" y="172759"/>
                </a:lnTo>
                <a:lnTo>
                  <a:pt x="114115" y="158060"/>
                </a:lnTo>
                <a:lnTo>
                  <a:pt x="105312" y="153511"/>
                </a:lnTo>
                <a:lnTo>
                  <a:pt x="104124" y="152948"/>
                </a:lnTo>
                <a:close/>
              </a:path>
              <a:path w="240665" h="287020">
                <a:moveTo>
                  <a:pt x="98378" y="166166"/>
                </a:moveTo>
                <a:lnTo>
                  <a:pt x="98911" y="166422"/>
                </a:lnTo>
                <a:lnTo>
                  <a:pt x="107405" y="170811"/>
                </a:lnTo>
                <a:lnTo>
                  <a:pt x="130381" y="183056"/>
                </a:lnTo>
                <a:lnTo>
                  <a:pt x="125520" y="177180"/>
                </a:lnTo>
                <a:lnTo>
                  <a:pt x="124219" y="175486"/>
                </a:lnTo>
                <a:lnTo>
                  <a:pt x="122985" y="173969"/>
                </a:lnTo>
                <a:lnTo>
                  <a:pt x="117335" y="167257"/>
                </a:lnTo>
                <a:lnTo>
                  <a:pt x="116567" y="166282"/>
                </a:lnTo>
                <a:lnTo>
                  <a:pt x="101898" y="166282"/>
                </a:lnTo>
                <a:lnTo>
                  <a:pt x="98378" y="166166"/>
                </a:lnTo>
                <a:close/>
              </a:path>
              <a:path w="240665" h="287020">
                <a:moveTo>
                  <a:pt x="107924" y="178460"/>
                </a:moveTo>
                <a:close/>
              </a:path>
              <a:path w="240665" h="287020">
                <a:moveTo>
                  <a:pt x="118967" y="169203"/>
                </a:moveTo>
                <a:close/>
              </a:path>
              <a:path w="240665" h="287020">
                <a:moveTo>
                  <a:pt x="118911" y="169137"/>
                </a:moveTo>
                <a:close/>
              </a:path>
              <a:path w="240665" h="287020">
                <a:moveTo>
                  <a:pt x="102572" y="165196"/>
                </a:moveTo>
                <a:lnTo>
                  <a:pt x="96281" y="165196"/>
                </a:lnTo>
                <a:lnTo>
                  <a:pt x="96710" y="165326"/>
                </a:lnTo>
                <a:lnTo>
                  <a:pt x="98378" y="166166"/>
                </a:lnTo>
                <a:lnTo>
                  <a:pt x="101898" y="166282"/>
                </a:lnTo>
                <a:lnTo>
                  <a:pt x="102349" y="165555"/>
                </a:lnTo>
                <a:lnTo>
                  <a:pt x="102572" y="165196"/>
                </a:lnTo>
                <a:close/>
              </a:path>
              <a:path w="240665" h="287020">
                <a:moveTo>
                  <a:pt x="105548" y="154614"/>
                </a:moveTo>
                <a:lnTo>
                  <a:pt x="105548" y="162330"/>
                </a:lnTo>
                <a:lnTo>
                  <a:pt x="102470" y="165407"/>
                </a:lnTo>
                <a:lnTo>
                  <a:pt x="102349" y="165555"/>
                </a:lnTo>
                <a:lnTo>
                  <a:pt x="101898" y="166282"/>
                </a:lnTo>
                <a:lnTo>
                  <a:pt x="116567" y="166282"/>
                </a:lnTo>
                <a:lnTo>
                  <a:pt x="115627" y="165064"/>
                </a:lnTo>
                <a:lnTo>
                  <a:pt x="112510" y="160754"/>
                </a:lnTo>
                <a:lnTo>
                  <a:pt x="111410" y="159404"/>
                </a:lnTo>
                <a:lnTo>
                  <a:pt x="109362" y="157419"/>
                </a:lnTo>
                <a:lnTo>
                  <a:pt x="108573" y="156773"/>
                </a:lnTo>
                <a:lnTo>
                  <a:pt x="106729" y="155423"/>
                </a:lnTo>
                <a:lnTo>
                  <a:pt x="105548" y="154614"/>
                </a:lnTo>
                <a:close/>
              </a:path>
              <a:path w="240665" h="287020">
                <a:moveTo>
                  <a:pt x="94296" y="151214"/>
                </a:moveTo>
                <a:lnTo>
                  <a:pt x="91260" y="154250"/>
                </a:lnTo>
                <a:lnTo>
                  <a:pt x="91139" y="162330"/>
                </a:lnTo>
                <a:lnTo>
                  <a:pt x="94364" y="165555"/>
                </a:lnTo>
                <a:lnTo>
                  <a:pt x="95950" y="165555"/>
                </a:lnTo>
                <a:lnTo>
                  <a:pt x="95216" y="165064"/>
                </a:lnTo>
                <a:lnTo>
                  <a:pt x="94578" y="164628"/>
                </a:lnTo>
                <a:lnTo>
                  <a:pt x="93840" y="164061"/>
                </a:lnTo>
                <a:lnTo>
                  <a:pt x="93159" y="163404"/>
                </a:lnTo>
                <a:lnTo>
                  <a:pt x="91681" y="162572"/>
                </a:lnTo>
                <a:lnTo>
                  <a:pt x="92226" y="154546"/>
                </a:lnTo>
                <a:lnTo>
                  <a:pt x="94296" y="151214"/>
                </a:lnTo>
                <a:close/>
              </a:path>
              <a:path w="240665" h="287020">
                <a:moveTo>
                  <a:pt x="96776" y="165407"/>
                </a:moveTo>
                <a:lnTo>
                  <a:pt x="96895" y="165555"/>
                </a:lnTo>
                <a:lnTo>
                  <a:pt x="97108" y="165555"/>
                </a:lnTo>
                <a:lnTo>
                  <a:pt x="96776" y="165407"/>
                </a:lnTo>
                <a:close/>
              </a:path>
              <a:path w="240665" h="287020">
                <a:moveTo>
                  <a:pt x="102393" y="165484"/>
                </a:moveTo>
                <a:close/>
              </a:path>
              <a:path w="240665" h="287020">
                <a:moveTo>
                  <a:pt x="104998" y="154250"/>
                </a:moveTo>
                <a:lnTo>
                  <a:pt x="104472" y="162012"/>
                </a:lnTo>
                <a:lnTo>
                  <a:pt x="104352" y="162330"/>
                </a:lnTo>
                <a:lnTo>
                  <a:pt x="102393" y="165484"/>
                </a:lnTo>
                <a:lnTo>
                  <a:pt x="105548" y="162330"/>
                </a:lnTo>
                <a:lnTo>
                  <a:pt x="105447" y="154546"/>
                </a:lnTo>
                <a:lnTo>
                  <a:pt x="104998" y="154250"/>
                </a:lnTo>
                <a:close/>
              </a:path>
              <a:path w="240665" h="287020">
                <a:moveTo>
                  <a:pt x="96281" y="165196"/>
                </a:moveTo>
                <a:lnTo>
                  <a:pt x="96776" y="165407"/>
                </a:lnTo>
                <a:lnTo>
                  <a:pt x="96281" y="165196"/>
                </a:lnTo>
                <a:close/>
              </a:path>
              <a:path w="240665" h="287020">
                <a:moveTo>
                  <a:pt x="95216" y="165064"/>
                </a:moveTo>
                <a:lnTo>
                  <a:pt x="95480" y="165240"/>
                </a:lnTo>
                <a:lnTo>
                  <a:pt x="95216" y="165064"/>
                </a:lnTo>
                <a:close/>
              </a:path>
              <a:path w="240665" h="287020">
                <a:moveTo>
                  <a:pt x="95221" y="165064"/>
                </a:moveTo>
                <a:lnTo>
                  <a:pt x="95482" y="165240"/>
                </a:lnTo>
                <a:lnTo>
                  <a:pt x="95221" y="165064"/>
                </a:lnTo>
                <a:close/>
              </a:path>
              <a:path w="240665" h="287020">
                <a:moveTo>
                  <a:pt x="104101" y="152937"/>
                </a:moveTo>
                <a:lnTo>
                  <a:pt x="103010" y="152937"/>
                </a:lnTo>
                <a:lnTo>
                  <a:pt x="104694" y="154050"/>
                </a:lnTo>
                <a:lnTo>
                  <a:pt x="105001" y="154207"/>
                </a:lnTo>
                <a:lnTo>
                  <a:pt x="105548" y="154614"/>
                </a:lnTo>
                <a:lnTo>
                  <a:pt x="105426" y="154250"/>
                </a:lnTo>
                <a:lnTo>
                  <a:pt x="104101" y="152937"/>
                </a:lnTo>
                <a:close/>
              </a:path>
              <a:path w="240665" h="287020">
                <a:moveTo>
                  <a:pt x="104694" y="154050"/>
                </a:moveTo>
                <a:lnTo>
                  <a:pt x="104998" y="154250"/>
                </a:lnTo>
                <a:lnTo>
                  <a:pt x="104694" y="154050"/>
                </a:lnTo>
                <a:close/>
              </a:path>
              <a:path w="240665" h="287020">
                <a:moveTo>
                  <a:pt x="103470" y="153245"/>
                </a:moveTo>
                <a:lnTo>
                  <a:pt x="103638" y="153512"/>
                </a:lnTo>
                <a:lnTo>
                  <a:pt x="104694" y="154050"/>
                </a:lnTo>
                <a:lnTo>
                  <a:pt x="103470" y="153245"/>
                </a:lnTo>
                <a:close/>
              </a:path>
              <a:path w="240665" h="287020">
                <a:moveTo>
                  <a:pt x="103118" y="153014"/>
                </a:moveTo>
                <a:lnTo>
                  <a:pt x="103360" y="153245"/>
                </a:lnTo>
                <a:lnTo>
                  <a:pt x="103118" y="153014"/>
                </a:lnTo>
                <a:close/>
              </a:path>
              <a:path w="240665" h="287020">
                <a:moveTo>
                  <a:pt x="103300" y="153133"/>
                </a:moveTo>
                <a:lnTo>
                  <a:pt x="103464" y="153245"/>
                </a:lnTo>
                <a:lnTo>
                  <a:pt x="103300" y="153133"/>
                </a:lnTo>
                <a:close/>
              </a:path>
              <a:path w="240665" h="287020">
                <a:moveTo>
                  <a:pt x="103095" y="152998"/>
                </a:moveTo>
                <a:close/>
              </a:path>
              <a:path w="240665" h="287020">
                <a:moveTo>
                  <a:pt x="102322" y="151146"/>
                </a:moveTo>
                <a:lnTo>
                  <a:pt x="100103" y="151146"/>
                </a:lnTo>
                <a:lnTo>
                  <a:pt x="100366" y="151389"/>
                </a:lnTo>
                <a:lnTo>
                  <a:pt x="101179" y="151634"/>
                </a:lnTo>
                <a:lnTo>
                  <a:pt x="102274" y="152071"/>
                </a:lnTo>
                <a:lnTo>
                  <a:pt x="104124" y="152948"/>
                </a:lnTo>
                <a:lnTo>
                  <a:pt x="102322" y="151146"/>
                </a:lnTo>
                <a:close/>
              </a:path>
              <a:path w="240665" h="287020">
                <a:moveTo>
                  <a:pt x="94822" y="150369"/>
                </a:moveTo>
                <a:lnTo>
                  <a:pt x="94296" y="151214"/>
                </a:lnTo>
                <a:lnTo>
                  <a:pt x="100103" y="151146"/>
                </a:lnTo>
                <a:lnTo>
                  <a:pt x="99425" y="150521"/>
                </a:lnTo>
                <a:lnTo>
                  <a:pt x="94822" y="150369"/>
                </a:lnTo>
                <a:close/>
              </a:path>
              <a:path w="240665" h="287020">
                <a:moveTo>
                  <a:pt x="239212" y="14447"/>
                </a:moveTo>
                <a:lnTo>
                  <a:pt x="204612" y="14447"/>
                </a:lnTo>
                <a:lnTo>
                  <a:pt x="207761" y="14497"/>
                </a:lnTo>
                <a:lnTo>
                  <a:pt x="217666" y="15234"/>
                </a:lnTo>
                <a:lnTo>
                  <a:pt x="220055" y="15593"/>
                </a:lnTo>
                <a:lnTo>
                  <a:pt x="229800" y="17287"/>
                </a:lnTo>
                <a:lnTo>
                  <a:pt x="235398" y="18126"/>
                </a:lnTo>
                <a:lnTo>
                  <a:pt x="239067" y="15415"/>
                </a:lnTo>
                <a:lnTo>
                  <a:pt x="239212" y="14447"/>
                </a:lnTo>
                <a:close/>
              </a:path>
            </a:pathLst>
          </a:custGeom>
          <a:solidFill>
            <a:srgbClr val="000000"/>
          </a:solidFill>
        </p:spPr>
        <p:txBody>
          <a:bodyPr wrap="square" lIns="0" tIns="0" rIns="0" bIns="0" rtlCol="0"/>
          <a:lstStyle/>
          <a:p>
            <a:endParaRPr/>
          </a:p>
        </p:txBody>
      </p:sp>
      <p:sp>
        <p:nvSpPr>
          <p:cNvPr id="26" name="object 26"/>
          <p:cNvSpPr/>
          <p:nvPr/>
        </p:nvSpPr>
        <p:spPr>
          <a:xfrm>
            <a:off x="683687" y="1323146"/>
            <a:ext cx="156258" cy="264771"/>
          </a:xfrm>
          <a:custGeom>
            <a:avLst/>
            <a:gdLst/>
            <a:ahLst/>
            <a:cxnLst/>
            <a:rect l="l" t="t" r="r" b="b"/>
            <a:pathLst>
              <a:path w="182880" h="309880">
                <a:moveTo>
                  <a:pt x="98977" y="146010"/>
                </a:moveTo>
                <a:lnTo>
                  <a:pt x="96025" y="149859"/>
                </a:lnTo>
                <a:lnTo>
                  <a:pt x="90132" y="158750"/>
                </a:lnTo>
                <a:lnTo>
                  <a:pt x="84131" y="166369"/>
                </a:lnTo>
                <a:lnTo>
                  <a:pt x="76420" y="176529"/>
                </a:lnTo>
                <a:lnTo>
                  <a:pt x="69215" y="186689"/>
                </a:lnTo>
                <a:lnTo>
                  <a:pt x="62476" y="195579"/>
                </a:lnTo>
                <a:lnTo>
                  <a:pt x="54571" y="204469"/>
                </a:lnTo>
                <a:lnTo>
                  <a:pt x="51118" y="209550"/>
                </a:lnTo>
                <a:lnTo>
                  <a:pt x="35253" y="228600"/>
                </a:lnTo>
                <a:lnTo>
                  <a:pt x="30720" y="233679"/>
                </a:lnTo>
                <a:lnTo>
                  <a:pt x="29051" y="236219"/>
                </a:lnTo>
                <a:lnTo>
                  <a:pt x="27344" y="238759"/>
                </a:lnTo>
                <a:lnTo>
                  <a:pt x="24603" y="241300"/>
                </a:lnTo>
                <a:lnTo>
                  <a:pt x="18438" y="248919"/>
                </a:lnTo>
                <a:lnTo>
                  <a:pt x="14207" y="254000"/>
                </a:lnTo>
                <a:lnTo>
                  <a:pt x="11219" y="257809"/>
                </a:lnTo>
                <a:lnTo>
                  <a:pt x="8783" y="262889"/>
                </a:lnTo>
                <a:lnTo>
                  <a:pt x="4787" y="270509"/>
                </a:lnTo>
                <a:lnTo>
                  <a:pt x="2074" y="278129"/>
                </a:lnTo>
                <a:lnTo>
                  <a:pt x="0" y="294639"/>
                </a:lnTo>
                <a:lnTo>
                  <a:pt x="81" y="298450"/>
                </a:lnTo>
                <a:lnTo>
                  <a:pt x="6000" y="307339"/>
                </a:lnTo>
                <a:lnTo>
                  <a:pt x="8897" y="308609"/>
                </a:lnTo>
                <a:lnTo>
                  <a:pt x="20302" y="309879"/>
                </a:lnTo>
                <a:lnTo>
                  <a:pt x="37555" y="309879"/>
                </a:lnTo>
                <a:lnTo>
                  <a:pt x="48878" y="308609"/>
                </a:lnTo>
                <a:lnTo>
                  <a:pt x="55354" y="308609"/>
                </a:lnTo>
                <a:lnTo>
                  <a:pt x="62471" y="307339"/>
                </a:lnTo>
                <a:lnTo>
                  <a:pt x="70060" y="304800"/>
                </a:lnTo>
                <a:lnTo>
                  <a:pt x="76838" y="303529"/>
                </a:lnTo>
                <a:lnTo>
                  <a:pt x="83012" y="300989"/>
                </a:lnTo>
                <a:lnTo>
                  <a:pt x="88789" y="298450"/>
                </a:lnTo>
                <a:lnTo>
                  <a:pt x="94949" y="295909"/>
                </a:lnTo>
                <a:lnTo>
                  <a:pt x="21505" y="295909"/>
                </a:lnTo>
                <a:lnTo>
                  <a:pt x="15465" y="294639"/>
                </a:lnTo>
                <a:lnTo>
                  <a:pt x="14870" y="294639"/>
                </a:lnTo>
                <a:lnTo>
                  <a:pt x="26527" y="261619"/>
                </a:lnTo>
                <a:lnTo>
                  <a:pt x="38372" y="247650"/>
                </a:lnTo>
                <a:lnTo>
                  <a:pt x="40174" y="245109"/>
                </a:lnTo>
                <a:lnTo>
                  <a:pt x="41983" y="243839"/>
                </a:lnTo>
                <a:lnTo>
                  <a:pt x="46462" y="237489"/>
                </a:lnTo>
                <a:lnTo>
                  <a:pt x="62319" y="218439"/>
                </a:lnTo>
                <a:lnTo>
                  <a:pt x="65844" y="214629"/>
                </a:lnTo>
                <a:lnTo>
                  <a:pt x="73849" y="203200"/>
                </a:lnTo>
                <a:lnTo>
                  <a:pt x="80644" y="195579"/>
                </a:lnTo>
                <a:lnTo>
                  <a:pt x="87900" y="185419"/>
                </a:lnTo>
                <a:lnTo>
                  <a:pt x="95661" y="175259"/>
                </a:lnTo>
                <a:lnTo>
                  <a:pt x="101705" y="167639"/>
                </a:lnTo>
                <a:lnTo>
                  <a:pt x="107390" y="159127"/>
                </a:lnTo>
                <a:lnTo>
                  <a:pt x="104071" y="153669"/>
                </a:lnTo>
                <a:lnTo>
                  <a:pt x="100040" y="147319"/>
                </a:lnTo>
                <a:lnTo>
                  <a:pt x="98977" y="146010"/>
                </a:lnTo>
                <a:close/>
              </a:path>
              <a:path w="182880" h="309880">
                <a:moveTo>
                  <a:pt x="116643" y="146889"/>
                </a:moveTo>
                <a:lnTo>
                  <a:pt x="113526" y="151129"/>
                </a:lnTo>
                <a:lnTo>
                  <a:pt x="107642" y="158750"/>
                </a:lnTo>
                <a:lnTo>
                  <a:pt x="107390" y="159127"/>
                </a:lnTo>
                <a:lnTo>
                  <a:pt x="107933" y="160019"/>
                </a:lnTo>
                <a:lnTo>
                  <a:pt x="111548" y="166369"/>
                </a:lnTo>
                <a:lnTo>
                  <a:pt x="114486" y="171450"/>
                </a:lnTo>
                <a:lnTo>
                  <a:pt x="126638" y="215900"/>
                </a:lnTo>
                <a:lnTo>
                  <a:pt x="127381" y="226059"/>
                </a:lnTo>
                <a:lnTo>
                  <a:pt x="127332" y="231139"/>
                </a:lnTo>
                <a:lnTo>
                  <a:pt x="104659" y="270509"/>
                </a:lnTo>
                <a:lnTo>
                  <a:pt x="98914" y="275589"/>
                </a:lnTo>
                <a:lnTo>
                  <a:pt x="93272" y="279400"/>
                </a:lnTo>
                <a:lnTo>
                  <a:pt x="87787" y="283209"/>
                </a:lnTo>
                <a:lnTo>
                  <a:pt x="82514" y="285750"/>
                </a:lnTo>
                <a:lnTo>
                  <a:pt x="76250" y="288289"/>
                </a:lnTo>
                <a:lnTo>
                  <a:pt x="69229" y="290829"/>
                </a:lnTo>
                <a:lnTo>
                  <a:pt x="53339" y="294639"/>
                </a:lnTo>
                <a:lnTo>
                  <a:pt x="47408" y="294639"/>
                </a:lnTo>
                <a:lnTo>
                  <a:pt x="25242" y="295909"/>
                </a:lnTo>
                <a:lnTo>
                  <a:pt x="94949" y="295909"/>
                </a:lnTo>
                <a:lnTo>
                  <a:pt x="101225" y="292100"/>
                </a:lnTo>
                <a:lnTo>
                  <a:pt x="113986" y="281939"/>
                </a:lnTo>
                <a:lnTo>
                  <a:pt x="120901" y="275589"/>
                </a:lnTo>
                <a:lnTo>
                  <a:pt x="126117" y="270509"/>
                </a:lnTo>
                <a:lnTo>
                  <a:pt x="130102" y="265429"/>
                </a:lnTo>
                <a:lnTo>
                  <a:pt x="133326" y="261619"/>
                </a:lnTo>
                <a:lnTo>
                  <a:pt x="141816" y="226059"/>
                </a:lnTo>
                <a:lnTo>
                  <a:pt x="141241" y="217169"/>
                </a:lnTo>
                <a:lnTo>
                  <a:pt x="134039" y="177800"/>
                </a:lnTo>
                <a:lnTo>
                  <a:pt x="120218" y="152400"/>
                </a:lnTo>
                <a:lnTo>
                  <a:pt x="116643" y="146889"/>
                </a:lnTo>
                <a:close/>
              </a:path>
              <a:path w="182880" h="309880">
                <a:moveTo>
                  <a:pt x="107852" y="134025"/>
                </a:moveTo>
                <a:lnTo>
                  <a:pt x="101868" y="142239"/>
                </a:lnTo>
                <a:lnTo>
                  <a:pt x="98977" y="146010"/>
                </a:lnTo>
                <a:lnTo>
                  <a:pt x="100040" y="147319"/>
                </a:lnTo>
                <a:lnTo>
                  <a:pt x="104071" y="153669"/>
                </a:lnTo>
                <a:lnTo>
                  <a:pt x="107390" y="159127"/>
                </a:lnTo>
                <a:lnTo>
                  <a:pt x="107642" y="158750"/>
                </a:lnTo>
                <a:lnTo>
                  <a:pt x="113526" y="151129"/>
                </a:lnTo>
                <a:lnTo>
                  <a:pt x="116643" y="146889"/>
                </a:lnTo>
                <a:lnTo>
                  <a:pt x="116072" y="146010"/>
                </a:lnTo>
                <a:lnTo>
                  <a:pt x="111795" y="139700"/>
                </a:lnTo>
                <a:lnTo>
                  <a:pt x="107852" y="134025"/>
                </a:lnTo>
                <a:close/>
              </a:path>
              <a:path w="182880" h="309880">
                <a:moveTo>
                  <a:pt x="182430" y="41909"/>
                </a:moveTo>
                <a:lnTo>
                  <a:pt x="167749" y="41909"/>
                </a:lnTo>
                <a:lnTo>
                  <a:pt x="169358" y="45719"/>
                </a:lnTo>
                <a:lnTo>
                  <a:pt x="166554" y="46214"/>
                </a:lnTo>
                <a:lnTo>
                  <a:pt x="166339" y="46989"/>
                </a:lnTo>
                <a:lnTo>
                  <a:pt x="164837" y="50800"/>
                </a:lnTo>
                <a:lnTo>
                  <a:pt x="131518" y="100329"/>
                </a:lnTo>
                <a:lnTo>
                  <a:pt x="125136" y="109219"/>
                </a:lnTo>
                <a:lnTo>
                  <a:pt x="115416" y="123189"/>
                </a:lnTo>
                <a:lnTo>
                  <a:pt x="109269" y="132079"/>
                </a:lnTo>
                <a:lnTo>
                  <a:pt x="107852" y="134025"/>
                </a:lnTo>
                <a:lnTo>
                  <a:pt x="111795" y="139700"/>
                </a:lnTo>
                <a:lnTo>
                  <a:pt x="116099" y="146050"/>
                </a:lnTo>
                <a:lnTo>
                  <a:pt x="116643" y="146889"/>
                </a:lnTo>
                <a:lnTo>
                  <a:pt x="120994" y="140969"/>
                </a:lnTo>
                <a:lnTo>
                  <a:pt x="137025" y="118109"/>
                </a:lnTo>
                <a:lnTo>
                  <a:pt x="157577" y="88900"/>
                </a:lnTo>
                <a:lnTo>
                  <a:pt x="179886" y="52069"/>
                </a:lnTo>
                <a:lnTo>
                  <a:pt x="181760" y="45719"/>
                </a:lnTo>
                <a:lnTo>
                  <a:pt x="182430" y="41909"/>
                </a:lnTo>
                <a:close/>
              </a:path>
              <a:path w="182880" h="309880">
                <a:moveTo>
                  <a:pt x="102958" y="128269"/>
                </a:moveTo>
                <a:lnTo>
                  <a:pt x="84519" y="128269"/>
                </a:lnTo>
                <a:lnTo>
                  <a:pt x="89843" y="134619"/>
                </a:lnTo>
                <a:lnTo>
                  <a:pt x="92936" y="138429"/>
                </a:lnTo>
                <a:lnTo>
                  <a:pt x="95917" y="142239"/>
                </a:lnTo>
                <a:lnTo>
                  <a:pt x="98977" y="146010"/>
                </a:lnTo>
                <a:lnTo>
                  <a:pt x="101868" y="142239"/>
                </a:lnTo>
                <a:lnTo>
                  <a:pt x="107852" y="134025"/>
                </a:lnTo>
                <a:lnTo>
                  <a:pt x="107382" y="133350"/>
                </a:lnTo>
                <a:lnTo>
                  <a:pt x="102958" y="128269"/>
                </a:lnTo>
                <a:close/>
              </a:path>
              <a:path w="182880" h="309880">
                <a:moveTo>
                  <a:pt x="77011" y="0"/>
                </a:moveTo>
                <a:lnTo>
                  <a:pt x="71482" y="0"/>
                </a:lnTo>
                <a:lnTo>
                  <a:pt x="63755" y="1269"/>
                </a:lnTo>
                <a:lnTo>
                  <a:pt x="34310" y="35559"/>
                </a:lnTo>
                <a:lnTo>
                  <a:pt x="33355" y="46989"/>
                </a:lnTo>
                <a:lnTo>
                  <a:pt x="32907" y="52069"/>
                </a:lnTo>
                <a:lnTo>
                  <a:pt x="46852" y="85089"/>
                </a:lnTo>
                <a:lnTo>
                  <a:pt x="50189" y="90169"/>
                </a:lnTo>
                <a:lnTo>
                  <a:pt x="54353" y="95250"/>
                </a:lnTo>
                <a:lnTo>
                  <a:pt x="62020" y="104139"/>
                </a:lnTo>
                <a:lnTo>
                  <a:pt x="64407" y="106679"/>
                </a:lnTo>
                <a:lnTo>
                  <a:pt x="81324" y="125729"/>
                </a:lnTo>
                <a:lnTo>
                  <a:pt x="84833" y="129539"/>
                </a:lnTo>
                <a:lnTo>
                  <a:pt x="84519" y="128269"/>
                </a:lnTo>
                <a:lnTo>
                  <a:pt x="102958" y="128269"/>
                </a:lnTo>
                <a:lnTo>
                  <a:pt x="100746" y="125729"/>
                </a:lnTo>
                <a:lnTo>
                  <a:pt x="95148" y="119379"/>
                </a:lnTo>
                <a:lnTo>
                  <a:pt x="95447" y="119379"/>
                </a:lnTo>
                <a:lnTo>
                  <a:pt x="62889" y="82550"/>
                </a:lnTo>
                <a:lnTo>
                  <a:pt x="59252" y="78739"/>
                </a:lnTo>
                <a:lnTo>
                  <a:pt x="54325" y="71119"/>
                </a:lnTo>
                <a:lnTo>
                  <a:pt x="50987" y="66039"/>
                </a:lnTo>
                <a:lnTo>
                  <a:pt x="48740" y="62229"/>
                </a:lnTo>
                <a:lnTo>
                  <a:pt x="47950" y="60959"/>
                </a:lnTo>
                <a:lnTo>
                  <a:pt x="47242" y="58419"/>
                </a:lnTo>
                <a:lnTo>
                  <a:pt x="47309" y="53339"/>
                </a:lnTo>
                <a:lnTo>
                  <a:pt x="47724" y="48259"/>
                </a:lnTo>
                <a:lnTo>
                  <a:pt x="48221" y="40639"/>
                </a:lnTo>
                <a:lnTo>
                  <a:pt x="68129" y="15239"/>
                </a:lnTo>
                <a:lnTo>
                  <a:pt x="133878" y="15239"/>
                </a:lnTo>
                <a:lnTo>
                  <a:pt x="132423" y="13969"/>
                </a:lnTo>
                <a:lnTo>
                  <a:pt x="129778" y="11429"/>
                </a:lnTo>
                <a:lnTo>
                  <a:pt x="128272" y="10159"/>
                </a:lnTo>
                <a:lnTo>
                  <a:pt x="126979" y="10159"/>
                </a:lnTo>
                <a:lnTo>
                  <a:pt x="123887" y="7619"/>
                </a:lnTo>
                <a:lnTo>
                  <a:pt x="122453" y="7619"/>
                </a:lnTo>
                <a:lnTo>
                  <a:pt x="116808" y="5079"/>
                </a:lnTo>
                <a:lnTo>
                  <a:pt x="111612" y="2539"/>
                </a:lnTo>
                <a:lnTo>
                  <a:pt x="109890" y="2539"/>
                </a:lnTo>
                <a:lnTo>
                  <a:pt x="104718" y="1269"/>
                </a:lnTo>
                <a:lnTo>
                  <a:pt x="82077" y="1269"/>
                </a:lnTo>
                <a:lnTo>
                  <a:pt x="77011" y="0"/>
                </a:lnTo>
                <a:close/>
              </a:path>
              <a:path w="182880" h="309880">
                <a:moveTo>
                  <a:pt x="132117" y="32606"/>
                </a:moveTo>
                <a:lnTo>
                  <a:pt x="110697" y="49529"/>
                </a:lnTo>
                <a:lnTo>
                  <a:pt x="108667" y="52069"/>
                </a:lnTo>
                <a:lnTo>
                  <a:pt x="107902" y="55879"/>
                </a:lnTo>
                <a:lnTo>
                  <a:pt x="111647" y="64769"/>
                </a:lnTo>
                <a:lnTo>
                  <a:pt x="114779" y="66039"/>
                </a:lnTo>
                <a:lnTo>
                  <a:pt x="133191" y="74929"/>
                </a:lnTo>
                <a:lnTo>
                  <a:pt x="135277" y="76200"/>
                </a:lnTo>
                <a:lnTo>
                  <a:pt x="140784" y="78739"/>
                </a:lnTo>
                <a:lnTo>
                  <a:pt x="145174" y="77469"/>
                </a:lnTo>
                <a:lnTo>
                  <a:pt x="149059" y="71119"/>
                </a:lnTo>
                <a:lnTo>
                  <a:pt x="147818" y="66039"/>
                </a:lnTo>
                <a:lnTo>
                  <a:pt x="141816" y="63500"/>
                </a:lnTo>
                <a:lnTo>
                  <a:pt x="139537" y="62229"/>
                </a:lnTo>
                <a:lnTo>
                  <a:pt x="129181" y="57150"/>
                </a:lnTo>
                <a:lnTo>
                  <a:pt x="127096" y="55879"/>
                </a:lnTo>
                <a:lnTo>
                  <a:pt x="123195" y="55879"/>
                </a:lnTo>
                <a:lnTo>
                  <a:pt x="123311" y="55708"/>
                </a:lnTo>
                <a:lnTo>
                  <a:pt x="122746" y="53878"/>
                </a:lnTo>
                <a:lnTo>
                  <a:pt x="122479" y="53339"/>
                </a:lnTo>
                <a:lnTo>
                  <a:pt x="124909" y="53339"/>
                </a:lnTo>
                <a:lnTo>
                  <a:pt x="127297" y="50800"/>
                </a:lnTo>
                <a:lnTo>
                  <a:pt x="131726" y="48259"/>
                </a:lnTo>
                <a:lnTo>
                  <a:pt x="134355" y="46989"/>
                </a:lnTo>
                <a:lnTo>
                  <a:pt x="138372" y="45719"/>
                </a:lnTo>
                <a:lnTo>
                  <a:pt x="166691" y="45719"/>
                </a:lnTo>
                <a:lnTo>
                  <a:pt x="167395" y="43179"/>
                </a:lnTo>
                <a:lnTo>
                  <a:pt x="167631" y="43179"/>
                </a:lnTo>
                <a:lnTo>
                  <a:pt x="167733" y="41909"/>
                </a:lnTo>
                <a:lnTo>
                  <a:pt x="182430" y="41909"/>
                </a:lnTo>
                <a:lnTo>
                  <a:pt x="182404" y="39369"/>
                </a:lnTo>
                <a:lnTo>
                  <a:pt x="179735" y="34289"/>
                </a:lnTo>
                <a:lnTo>
                  <a:pt x="134166" y="34289"/>
                </a:lnTo>
                <a:lnTo>
                  <a:pt x="132117" y="32606"/>
                </a:lnTo>
                <a:close/>
              </a:path>
              <a:path w="182880" h="309880">
                <a:moveTo>
                  <a:pt x="124029" y="54644"/>
                </a:moveTo>
                <a:lnTo>
                  <a:pt x="123311" y="55708"/>
                </a:lnTo>
                <a:lnTo>
                  <a:pt x="123363" y="55879"/>
                </a:lnTo>
                <a:lnTo>
                  <a:pt x="127096" y="55879"/>
                </a:lnTo>
                <a:lnTo>
                  <a:pt x="124029" y="54644"/>
                </a:lnTo>
                <a:close/>
              </a:path>
              <a:path w="182880" h="309880">
                <a:moveTo>
                  <a:pt x="122746" y="53878"/>
                </a:moveTo>
                <a:lnTo>
                  <a:pt x="123311" y="55708"/>
                </a:lnTo>
                <a:lnTo>
                  <a:pt x="124029" y="54644"/>
                </a:lnTo>
                <a:lnTo>
                  <a:pt x="123109" y="54609"/>
                </a:lnTo>
                <a:lnTo>
                  <a:pt x="122746" y="53878"/>
                </a:lnTo>
                <a:close/>
              </a:path>
              <a:path w="182880" h="309880">
                <a:moveTo>
                  <a:pt x="124909" y="53339"/>
                </a:moveTo>
                <a:lnTo>
                  <a:pt x="122580" y="53339"/>
                </a:lnTo>
                <a:lnTo>
                  <a:pt x="122746" y="53878"/>
                </a:lnTo>
                <a:lnTo>
                  <a:pt x="123109" y="54609"/>
                </a:lnTo>
                <a:lnTo>
                  <a:pt x="123943" y="54609"/>
                </a:lnTo>
                <a:lnTo>
                  <a:pt x="124909" y="53339"/>
                </a:lnTo>
                <a:close/>
              </a:path>
              <a:path w="182880" h="309880">
                <a:moveTo>
                  <a:pt x="166691" y="45719"/>
                </a:moveTo>
                <a:lnTo>
                  <a:pt x="139880" y="45719"/>
                </a:lnTo>
                <a:lnTo>
                  <a:pt x="145912" y="46989"/>
                </a:lnTo>
                <a:lnTo>
                  <a:pt x="162287" y="46989"/>
                </a:lnTo>
                <a:lnTo>
                  <a:pt x="166554" y="46214"/>
                </a:lnTo>
                <a:lnTo>
                  <a:pt x="166691" y="45719"/>
                </a:lnTo>
                <a:close/>
              </a:path>
              <a:path w="182880" h="309880">
                <a:moveTo>
                  <a:pt x="167746" y="41939"/>
                </a:moveTo>
                <a:lnTo>
                  <a:pt x="167631" y="43179"/>
                </a:lnTo>
                <a:lnTo>
                  <a:pt x="167395" y="43179"/>
                </a:lnTo>
                <a:lnTo>
                  <a:pt x="166554" y="46214"/>
                </a:lnTo>
                <a:lnTo>
                  <a:pt x="169273" y="45719"/>
                </a:lnTo>
                <a:lnTo>
                  <a:pt x="167746" y="41939"/>
                </a:lnTo>
                <a:close/>
              </a:path>
              <a:path w="182880" h="309880">
                <a:moveTo>
                  <a:pt x="139704" y="31750"/>
                </a:moveTo>
                <a:lnTo>
                  <a:pt x="137203" y="31750"/>
                </a:lnTo>
                <a:lnTo>
                  <a:pt x="132117" y="32606"/>
                </a:lnTo>
                <a:lnTo>
                  <a:pt x="134166" y="34289"/>
                </a:lnTo>
                <a:lnTo>
                  <a:pt x="138703" y="33019"/>
                </a:lnTo>
                <a:lnTo>
                  <a:pt x="139704" y="31750"/>
                </a:lnTo>
                <a:close/>
              </a:path>
              <a:path w="182880" h="309880">
                <a:moveTo>
                  <a:pt x="172497" y="31750"/>
                </a:moveTo>
                <a:lnTo>
                  <a:pt x="139704" y="31750"/>
                </a:lnTo>
                <a:lnTo>
                  <a:pt x="138703" y="33019"/>
                </a:lnTo>
                <a:lnTo>
                  <a:pt x="134166" y="34289"/>
                </a:lnTo>
                <a:lnTo>
                  <a:pt x="179735" y="34289"/>
                </a:lnTo>
                <a:lnTo>
                  <a:pt x="177778" y="33019"/>
                </a:lnTo>
                <a:lnTo>
                  <a:pt x="172497" y="31750"/>
                </a:lnTo>
                <a:close/>
              </a:path>
              <a:path w="182880" h="309880">
                <a:moveTo>
                  <a:pt x="133878" y="15239"/>
                </a:moveTo>
                <a:lnTo>
                  <a:pt x="105293" y="15239"/>
                </a:lnTo>
                <a:lnTo>
                  <a:pt x="106293" y="16509"/>
                </a:lnTo>
                <a:lnTo>
                  <a:pt x="111024" y="19050"/>
                </a:lnTo>
                <a:lnTo>
                  <a:pt x="114541" y="20319"/>
                </a:lnTo>
                <a:lnTo>
                  <a:pt x="116644" y="20319"/>
                </a:lnTo>
                <a:lnTo>
                  <a:pt x="117649" y="21589"/>
                </a:lnTo>
                <a:lnTo>
                  <a:pt x="119388" y="21589"/>
                </a:lnTo>
                <a:lnTo>
                  <a:pt x="120192" y="22859"/>
                </a:lnTo>
                <a:lnTo>
                  <a:pt x="121746" y="24129"/>
                </a:lnTo>
                <a:lnTo>
                  <a:pt x="124978" y="26669"/>
                </a:lnTo>
                <a:lnTo>
                  <a:pt x="132117" y="32606"/>
                </a:lnTo>
                <a:lnTo>
                  <a:pt x="137203" y="31750"/>
                </a:lnTo>
                <a:lnTo>
                  <a:pt x="139704" y="31750"/>
                </a:lnTo>
                <a:lnTo>
                  <a:pt x="143708" y="26669"/>
                </a:lnTo>
                <a:lnTo>
                  <a:pt x="143230" y="22859"/>
                </a:lnTo>
                <a:lnTo>
                  <a:pt x="133878" y="15239"/>
                </a:lnTo>
                <a:close/>
              </a:path>
              <a:path w="182880" h="309880">
                <a:moveTo>
                  <a:pt x="92892" y="0"/>
                </a:moveTo>
                <a:lnTo>
                  <a:pt x="91090" y="0"/>
                </a:lnTo>
                <a:lnTo>
                  <a:pt x="84130" y="1269"/>
                </a:lnTo>
                <a:lnTo>
                  <a:pt x="95187" y="1269"/>
                </a:lnTo>
                <a:lnTo>
                  <a:pt x="92892" y="0"/>
                </a:lnTo>
                <a:close/>
              </a:path>
            </a:pathLst>
          </a:custGeom>
          <a:solidFill>
            <a:srgbClr val="000000"/>
          </a:solidFill>
        </p:spPr>
        <p:txBody>
          <a:bodyPr wrap="square" lIns="0" tIns="0" rIns="0" bIns="0" rtlCol="0"/>
          <a:lstStyle/>
          <a:p>
            <a:endParaRPr/>
          </a:p>
        </p:txBody>
      </p:sp>
      <p:sp>
        <p:nvSpPr>
          <p:cNvPr id="27" name="object 27"/>
          <p:cNvSpPr/>
          <p:nvPr/>
        </p:nvSpPr>
        <p:spPr>
          <a:xfrm>
            <a:off x="1056580" y="1341368"/>
            <a:ext cx="249579" cy="290271"/>
          </a:xfrm>
          <a:custGeom>
            <a:avLst/>
            <a:gdLst/>
            <a:ahLst/>
            <a:cxnLst/>
            <a:rect l="l" t="t" r="r" b="b"/>
            <a:pathLst>
              <a:path w="292100" h="339725">
                <a:moveTo>
                  <a:pt x="291922" y="198247"/>
                </a:moveTo>
                <a:lnTo>
                  <a:pt x="291274" y="190550"/>
                </a:lnTo>
                <a:lnTo>
                  <a:pt x="291185" y="190258"/>
                </a:lnTo>
                <a:lnTo>
                  <a:pt x="290334" y="189534"/>
                </a:lnTo>
                <a:lnTo>
                  <a:pt x="287782" y="187375"/>
                </a:lnTo>
                <a:lnTo>
                  <a:pt x="281952" y="187858"/>
                </a:lnTo>
                <a:lnTo>
                  <a:pt x="271246" y="188925"/>
                </a:lnTo>
                <a:lnTo>
                  <a:pt x="268452" y="189153"/>
                </a:lnTo>
                <a:lnTo>
                  <a:pt x="259372" y="189534"/>
                </a:lnTo>
                <a:lnTo>
                  <a:pt x="254558" y="189534"/>
                </a:lnTo>
                <a:lnTo>
                  <a:pt x="209181" y="189230"/>
                </a:lnTo>
                <a:lnTo>
                  <a:pt x="204101" y="189230"/>
                </a:lnTo>
                <a:lnTo>
                  <a:pt x="155333" y="190550"/>
                </a:lnTo>
                <a:lnTo>
                  <a:pt x="114147" y="194271"/>
                </a:lnTo>
                <a:lnTo>
                  <a:pt x="117665" y="186105"/>
                </a:lnTo>
                <a:lnTo>
                  <a:pt x="118986" y="183095"/>
                </a:lnTo>
                <a:lnTo>
                  <a:pt x="121539" y="177228"/>
                </a:lnTo>
                <a:lnTo>
                  <a:pt x="125437" y="168236"/>
                </a:lnTo>
                <a:lnTo>
                  <a:pt x="131381" y="154343"/>
                </a:lnTo>
                <a:lnTo>
                  <a:pt x="136918" y="141566"/>
                </a:lnTo>
                <a:lnTo>
                  <a:pt x="154635" y="105257"/>
                </a:lnTo>
                <a:lnTo>
                  <a:pt x="172770" y="71196"/>
                </a:lnTo>
                <a:lnTo>
                  <a:pt x="175933" y="65290"/>
                </a:lnTo>
                <a:lnTo>
                  <a:pt x="177850" y="61480"/>
                </a:lnTo>
                <a:lnTo>
                  <a:pt x="186715" y="42291"/>
                </a:lnTo>
                <a:lnTo>
                  <a:pt x="188264" y="38493"/>
                </a:lnTo>
                <a:lnTo>
                  <a:pt x="190677" y="25679"/>
                </a:lnTo>
                <a:lnTo>
                  <a:pt x="190614" y="18351"/>
                </a:lnTo>
                <a:lnTo>
                  <a:pt x="189522" y="13614"/>
                </a:lnTo>
                <a:lnTo>
                  <a:pt x="187998" y="6908"/>
                </a:lnTo>
                <a:lnTo>
                  <a:pt x="186931" y="4318"/>
                </a:lnTo>
                <a:lnTo>
                  <a:pt x="181190" y="711"/>
                </a:lnTo>
                <a:lnTo>
                  <a:pt x="180809" y="469"/>
                </a:lnTo>
                <a:lnTo>
                  <a:pt x="178511" y="0"/>
                </a:lnTo>
                <a:lnTo>
                  <a:pt x="174409" y="0"/>
                </a:lnTo>
                <a:lnTo>
                  <a:pt x="173418" y="101"/>
                </a:lnTo>
                <a:lnTo>
                  <a:pt x="168503" y="660"/>
                </a:lnTo>
                <a:lnTo>
                  <a:pt x="167792" y="711"/>
                </a:lnTo>
                <a:lnTo>
                  <a:pt x="156349" y="584"/>
                </a:lnTo>
                <a:lnTo>
                  <a:pt x="153530" y="584"/>
                </a:lnTo>
                <a:lnTo>
                  <a:pt x="107632" y="4025"/>
                </a:lnTo>
                <a:lnTo>
                  <a:pt x="67119" y="11087"/>
                </a:lnTo>
                <a:lnTo>
                  <a:pt x="53594" y="14732"/>
                </a:lnTo>
                <a:lnTo>
                  <a:pt x="47472" y="16167"/>
                </a:lnTo>
                <a:lnTo>
                  <a:pt x="6096" y="27444"/>
                </a:lnTo>
                <a:lnTo>
                  <a:pt x="0" y="37820"/>
                </a:lnTo>
                <a:lnTo>
                  <a:pt x="127" y="39065"/>
                </a:lnTo>
                <a:lnTo>
                  <a:pt x="520" y="41084"/>
                </a:lnTo>
                <a:lnTo>
                  <a:pt x="927" y="43408"/>
                </a:lnTo>
                <a:lnTo>
                  <a:pt x="23139" y="75285"/>
                </a:lnTo>
                <a:lnTo>
                  <a:pt x="26733" y="79438"/>
                </a:lnTo>
                <a:lnTo>
                  <a:pt x="31280" y="79768"/>
                </a:lnTo>
                <a:lnTo>
                  <a:pt x="37299" y="74561"/>
                </a:lnTo>
                <a:lnTo>
                  <a:pt x="37642" y="70015"/>
                </a:lnTo>
                <a:lnTo>
                  <a:pt x="33108" y="64795"/>
                </a:lnTo>
                <a:lnTo>
                  <a:pt x="27470" y="58521"/>
                </a:lnTo>
                <a:lnTo>
                  <a:pt x="25908" y="56705"/>
                </a:lnTo>
                <a:lnTo>
                  <a:pt x="14871" y="39446"/>
                </a:lnTo>
                <a:lnTo>
                  <a:pt x="15671" y="39065"/>
                </a:lnTo>
                <a:lnTo>
                  <a:pt x="19710" y="37439"/>
                </a:lnTo>
                <a:lnTo>
                  <a:pt x="21793" y="36601"/>
                </a:lnTo>
                <a:lnTo>
                  <a:pt x="24320" y="35941"/>
                </a:lnTo>
                <a:lnTo>
                  <a:pt x="33731" y="33845"/>
                </a:lnTo>
                <a:lnTo>
                  <a:pt x="36830" y="33108"/>
                </a:lnTo>
                <a:lnTo>
                  <a:pt x="39001" y="32639"/>
                </a:lnTo>
                <a:lnTo>
                  <a:pt x="50850" y="30175"/>
                </a:lnTo>
                <a:lnTo>
                  <a:pt x="57124" y="28702"/>
                </a:lnTo>
                <a:lnTo>
                  <a:pt x="105435" y="18783"/>
                </a:lnTo>
                <a:lnTo>
                  <a:pt x="144513" y="15316"/>
                </a:lnTo>
                <a:lnTo>
                  <a:pt x="153733" y="14998"/>
                </a:lnTo>
                <a:lnTo>
                  <a:pt x="156387" y="14998"/>
                </a:lnTo>
                <a:lnTo>
                  <a:pt x="165735" y="15113"/>
                </a:lnTo>
                <a:lnTo>
                  <a:pt x="168376" y="15113"/>
                </a:lnTo>
                <a:lnTo>
                  <a:pt x="169887" y="14998"/>
                </a:lnTo>
                <a:lnTo>
                  <a:pt x="174942" y="14439"/>
                </a:lnTo>
                <a:lnTo>
                  <a:pt x="176136" y="19672"/>
                </a:lnTo>
                <a:lnTo>
                  <a:pt x="176136" y="25044"/>
                </a:lnTo>
                <a:lnTo>
                  <a:pt x="174421" y="34137"/>
                </a:lnTo>
                <a:lnTo>
                  <a:pt x="152641" y="78028"/>
                </a:lnTo>
                <a:lnTo>
                  <a:pt x="151142" y="80835"/>
                </a:lnTo>
                <a:lnTo>
                  <a:pt x="148120" y="86639"/>
                </a:lnTo>
                <a:lnTo>
                  <a:pt x="140385" y="101434"/>
                </a:lnTo>
                <a:lnTo>
                  <a:pt x="136207" y="109474"/>
                </a:lnTo>
                <a:lnTo>
                  <a:pt x="118148" y="148653"/>
                </a:lnTo>
                <a:lnTo>
                  <a:pt x="108496" y="171119"/>
                </a:lnTo>
                <a:lnTo>
                  <a:pt x="105778" y="177330"/>
                </a:lnTo>
                <a:lnTo>
                  <a:pt x="102425" y="185064"/>
                </a:lnTo>
                <a:lnTo>
                  <a:pt x="99885" y="191008"/>
                </a:lnTo>
                <a:lnTo>
                  <a:pt x="97891" y="195834"/>
                </a:lnTo>
                <a:lnTo>
                  <a:pt x="92735" y="196329"/>
                </a:lnTo>
                <a:lnTo>
                  <a:pt x="52679" y="202552"/>
                </a:lnTo>
                <a:lnTo>
                  <a:pt x="34798" y="208445"/>
                </a:lnTo>
                <a:lnTo>
                  <a:pt x="34239" y="208635"/>
                </a:lnTo>
                <a:lnTo>
                  <a:pt x="33337" y="208927"/>
                </a:lnTo>
                <a:lnTo>
                  <a:pt x="23507" y="211912"/>
                </a:lnTo>
                <a:lnTo>
                  <a:pt x="20523" y="213080"/>
                </a:lnTo>
                <a:lnTo>
                  <a:pt x="13970" y="218020"/>
                </a:lnTo>
                <a:lnTo>
                  <a:pt x="11328" y="221602"/>
                </a:lnTo>
                <a:lnTo>
                  <a:pt x="8877" y="228981"/>
                </a:lnTo>
                <a:lnTo>
                  <a:pt x="8966" y="232029"/>
                </a:lnTo>
                <a:lnTo>
                  <a:pt x="12725" y="245821"/>
                </a:lnTo>
                <a:lnTo>
                  <a:pt x="14033" y="249288"/>
                </a:lnTo>
                <a:lnTo>
                  <a:pt x="22529" y="263994"/>
                </a:lnTo>
                <a:lnTo>
                  <a:pt x="25260" y="267766"/>
                </a:lnTo>
                <a:lnTo>
                  <a:pt x="29756" y="268490"/>
                </a:lnTo>
                <a:lnTo>
                  <a:pt x="36207" y="263829"/>
                </a:lnTo>
                <a:lnTo>
                  <a:pt x="36944" y="259334"/>
                </a:lnTo>
                <a:lnTo>
                  <a:pt x="34607" y="256108"/>
                </a:lnTo>
                <a:lnTo>
                  <a:pt x="33642" y="254800"/>
                </a:lnTo>
                <a:lnTo>
                  <a:pt x="31178" y="251650"/>
                </a:lnTo>
                <a:lnTo>
                  <a:pt x="30581" y="250825"/>
                </a:lnTo>
                <a:lnTo>
                  <a:pt x="29349" y="248640"/>
                </a:lnTo>
                <a:lnTo>
                  <a:pt x="28676" y="247154"/>
                </a:lnTo>
                <a:lnTo>
                  <a:pt x="27787" y="244906"/>
                </a:lnTo>
                <a:lnTo>
                  <a:pt x="26123" y="240512"/>
                </a:lnTo>
                <a:lnTo>
                  <a:pt x="24612" y="236651"/>
                </a:lnTo>
                <a:lnTo>
                  <a:pt x="24206" y="235496"/>
                </a:lnTo>
                <a:lnTo>
                  <a:pt x="24041" y="234899"/>
                </a:lnTo>
                <a:lnTo>
                  <a:pt x="23571" y="232029"/>
                </a:lnTo>
                <a:lnTo>
                  <a:pt x="23507" y="230644"/>
                </a:lnTo>
                <a:lnTo>
                  <a:pt x="24066" y="228981"/>
                </a:lnTo>
                <a:lnTo>
                  <a:pt x="24930" y="227799"/>
                </a:lnTo>
                <a:lnTo>
                  <a:pt x="27330" y="225996"/>
                </a:lnTo>
                <a:lnTo>
                  <a:pt x="29387" y="225183"/>
                </a:lnTo>
                <a:lnTo>
                  <a:pt x="37528" y="222719"/>
                </a:lnTo>
                <a:lnTo>
                  <a:pt x="39598" y="222021"/>
                </a:lnTo>
                <a:lnTo>
                  <a:pt x="92227" y="210908"/>
                </a:lnTo>
                <a:lnTo>
                  <a:pt x="91795" y="212090"/>
                </a:lnTo>
                <a:lnTo>
                  <a:pt x="88722" y="221043"/>
                </a:lnTo>
                <a:lnTo>
                  <a:pt x="77190" y="259295"/>
                </a:lnTo>
                <a:lnTo>
                  <a:pt x="72440" y="297281"/>
                </a:lnTo>
                <a:lnTo>
                  <a:pt x="72110" y="305168"/>
                </a:lnTo>
                <a:lnTo>
                  <a:pt x="86487" y="335432"/>
                </a:lnTo>
                <a:lnTo>
                  <a:pt x="88760" y="336981"/>
                </a:lnTo>
                <a:lnTo>
                  <a:pt x="89369" y="337375"/>
                </a:lnTo>
                <a:lnTo>
                  <a:pt x="89903" y="337642"/>
                </a:lnTo>
                <a:lnTo>
                  <a:pt x="91071" y="338810"/>
                </a:lnTo>
                <a:lnTo>
                  <a:pt x="92252" y="338810"/>
                </a:lnTo>
                <a:lnTo>
                  <a:pt x="93141" y="339242"/>
                </a:lnTo>
                <a:lnTo>
                  <a:pt x="95910" y="339699"/>
                </a:lnTo>
                <a:lnTo>
                  <a:pt x="97243" y="338810"/>
                </a:lnTo>
                <a:lnTo>
                  <a:pt x="99021" y="338810"/>
                </a:lnTo>
                <a:lnTo>
                  <a:pt x="102247" y="335584"/>
                </a:lnTo>
                <a:lnTo>
                  <a:pt x="102247" y="335432"/>
                </a:lnTo>
                <a:lnTo>
                  <a:pt x="102666" y="335153"/>
                </a:lnTo>
                <a:lnTo>
                  <a:pt x="103035" y="332574"/>
                </a:lnTo>
                <a:lnTo>
                  <a:pt x="102590" y="326580"/>
                </a:lnTo>
                <a:lnTo>
                  <a:pt x="102260" y="324396"/>
                </a:lnTo>
                <a:lnTo>
                  <a:pt x="101320" y="318477"/>
                </a:lnTo>
                <a:lnTo>
                  <a:pt x="100965" y="313563"/>
                </a:lnTo>
                <a:lnTo>
                  <a:pt x="97523" y="310578"/>
                </a:lnTo>
                <a:lnTo>
                  <a:pt x="94157" y="310832"/>
                </a:lnTo>
                <a:lnTo>
                  <a:pt x="94157" y="324370"/>
                </a:lnTo>
                <a:lnTo>
                  <a:pt x="92544" y="324599"/>
                </a:lnTo>
                <a:lnTo>
                  <a:pt x="93929" y="324396"/>
                </a:lnTo>
                <a:lnTo>
                  <a:pt x="94157" y="324370"/>
                </a:lnTo>
                <a:lnTo>
                  <a:pt x="94157" y="310832"/>
                </a:lnTo>
                <a:lnTo>
                  <a:pt x="92278" y="310959"/>
                </a:lnTo>
                <a:lnTo>
                  <a:pt x="92278" y="322148"/>
                </a:lnTo>
                <a:lnTo>
                  <a:pt x="90119" y="321043"/>
                </a:lnTo>
                <a:lnTo>
                  <a:pt x="88925" y="320395"/>
                </a:lnTo>
                <a:lnTo>
                  <a:pt x="92278" y="322148"/>
                </a:lnTo>
                <a:lnTo>
                  <a:pt x="92278" y="310959"/>
                </a:lnTo>
                <a:lnTo>
                  <a:pt x="89585" y="311150"/>
                </a:lnTo>
                <a:lnTo>
                  <a:pt x="88353" y="312572"/>
                </a:lnTo>
                <a:lnTo>
                  <a:pt x="88353" y="327113"/>
                </a:lnTo>
                <a:lnTo>
                  <a:pt x="88239" y="328041"/>
                </a:lnTo>
                <a:lnTo>
                  <a:pt x="88138" y="327329"/>
                </a:lnTo>
                <a:lnTo>
                  <a:pt x="88023" y="326618"/>
                </a:lnTo>
                <a:lnTo>
                  <a:pt x="88138" y="327329"/>
                </a:lnTo>
                <a:lnTo>
                  <a:pt x="88353" y="327113"/>
                </a:lnTo>
                <a:lnTo>
                  <a:pt x="88353" y="312572"/>
                </a:lnTo>
                <a:lnTo>
                  <a:pt x="87134" y="313969"/>
                </a:lnTo>
                <a:lnTo>
                  <a:pt x="86575" y="308559"/>
                </a:lnTo>
                <a:lnTo>
                  <a:pt x="86537" y="305168"/>
                </a:lnTo>
                <a:lnTo>
                  <a:pt x="86995" y="293674"/>
                </a:lnTo>
                <a:lnTo>
                  <a:pt x="87299" y="284911"/>
                </a:lnTo>
                <a:lnTo>
                  <a:pt x="96735" y="243662"/>
                </a:lnTo>
                <a:lnTo>
                  <a:pt x="116725" y="208394"/>
                </a:lnTo>
                <a:lnTo>
                  <a:pt x="156273" y="204927"/>
                </a:lnTo>
                <a:lnTo>
                  <a:pt x="204165" y="203644"/>
                </a:lnTo>
                <a:lnTo>
                  <a:pt x="209207" y="203644"/>
                </a:lnTo>
                <a:lnTo>
                  <a:pt x="229908" y="203720"/>
                </a:lnTo>
                <a:lnTo>
                  <a:pt x="234619" y="203720"/>
                </a:lnTo>
                <a:lnTo>
                  <a:pt x="254673" y="203949"/>
                </a:lnTo>
                <a:lnTo>
                  <a:pt x="259613" y="203949"/>
                </a:lnTo>
                <a:lnTo>
                  <a:pt x="266941" y="203644"/>
                </a:lnTo>
                <a:lnTo>
                  <a:pt x="269405" y="203530"/>
                </a:lnTo>
                <a:lnTo>
                  <a:pt x="272415" y="203288"/>
                </a:lnTo>
                <a:lnTo>
                  <a:pt x="283248" y="202209"/>
                </a:lnTo>
                <a:lnTo>
                  <a:pt x="288975" y="201726"/>
                </a:lnTo>
                <a:lnTo>
                  <a:pt x="291922" y="198247"/>
                </a:lnTo>
                <a:close/>
              </a:path>
            </a:pathLst>
          </a:custGeom>
          <a:solidFill>
            <a:srgbClr val="000000"/>
          </a:solidFill>
        </p:spPr>
        <p:txBody>
          <a:bodyPr wrap="square" lIns="0" tIns="0" rIns="0" bIns="0" rtlCol="0"/>
          <a:lstStyle/>
          <a:p>
            <a:endParaRPr/>
          </a:p>
        </p:txBody>
      </p:sp>
      <p:sp>
        <p:nvSpPr>
          <p:cNvPr id="28" name="object 28"/>
          <p:cNvSpPr/>
          <p:nvPr/>
        </p:nvSpPr>
        <p:spPr>
          <a:xfrm>
            <a:off x="1549353" y="1329312"/>
            <a:ext cx="189355" cy="243611"/>
          </a:xfrm>
          <a:custGeom>
            <a:avLst/>
            <a:gdLst/>
            <a:ahLst/>
            <a:cxnLst/>
            <a:rect l="l" t="t" r="r" b="b"/>
            <a:pathLst>
              <a:path w="221614" h="285114">
                <a:moveTo>
                  <a:pt x="102469" y="283937"/>
                </a:moveTo>
                <a:lnTo>
                  <a:pt x="76889" y="283937"/>
                </a:lnTo>
                <a:lnTo>
                  <a:pt x="80422" y="283991"/>
                </a:lnTo>
                <a:lnTo>
                  <a:pt x="94039" y="284841"/>
                </a:lnTo>
                <a:lnTo>
                  <a:pt x="98140" y="284827"/>
                </a:lnTo>
                <a:lnTo>
                  <a:pt x="102469" y="283937"/>
                </a:lnTo>
                <a:close/>
              </a:path>
              <a:path w="221614" h="285114">
                <a:moveTo>
                  <a:pt x="52764" y="167386"/>
                </a:moveTo>
                <a:lnTo>
                  <a:pt x="23411" y="194848"/>
                </a:lnTo>
                <a:lnTo>
                  <a:pt x="17625" y="232234"/>
                </a:lnTo>
                <a:lnTo>
                  <a:pt x="16558" y="243420"/>
                </a:lnTo>
                <a:lnTo>
                  <a:pt x="36575" y="279204"/>
                </a:lnTo>
                <a:lnTo>
                  <a:pt x="63374" y="284095"/>
                </a:lnTo>
                <a:lnTo>
                  <a:pt x="76889" y="283937"/>
                </a:lnTo>
                <a:lnTo>
                  <a:pt x="102469" y="283937"/>
                </a:lnTo>
                <a:lnTo>
                  <a:pt x="110380" y="282310"/>
                </a:lnTo>
                <a:lnTo>
                  <a:pt x="117803" y="279022"/>
                </a:lnTo>
                <a:lnTo>
                  <a:pt x="130752" y="270821"/>
                </a:lnTo>
                <a:lnTo>
                  <a:pt x="131238" y="270380"/>
                </a:lnTo>
                <a:lnTo>
                  <a:pt x="93680" y="270380"/>
                </a:lnTo>
                <a:lnTo>
                  <a:pt x="82654" y="269678"/>
                </a:lnTo>
                <a:lnTo>
                  <a:pt x="63924" y="269674"/>
                </a:lnTo>
                <a:lnTo>
                  <a:pt x="60334" y="269528"/>
                </a:lnTo>
                <a:lnTo>
                  <a:pt x="53394" y="268363"/>
                </a:lnTo>
                <a:lnTo>
                  <a:pt x="46498" y="267120"/>
                </a:lnTo>
                <a:lnTo>
                  <a:pt x="42946" y="265964"/>
                </a:lnTo>
                <a:lnTo>
                  <a:pt x="37023" y="261504"/>
                </a:lnTo>
                <a:lnTo>
                  <a:pt x="33698" y="256392"/>
                </a:lnTo>
                <a:lnTo>
                  <a:pt x="31027" y="247492"/>
                </a:lnTo>
                <a:lnTo>
                  <a:pt x="31032" y="243420"/>
                </a:lnTo>
                <a:lnTo>
                  <a:pt x="32428" y="228488"/>
                </a:lnTo>
                <a:lnTo>
                  <a:pt x="33271" y="219055"/>
                </a:lnTo>
                <a:lnTo>
                  <a:pt x="47749" y="176152"/>
                </a:lnTo>
                <a:lnTo>
                  <a:pt x="49806" y="172492"/>
                </a:lnTo>
                <a:lnTo>
                  <a:pt x="52764" y="167386"/>
                </a:lnTo>
                <a:close/>
              </a:path>
              <a:path w="221614" h="285114">
                <a:moveTo>
                  <a:pt x="150983" y="157925"/>
                </a:moveTo>
                <a:lnTo>
                  <a:pt x="104888" y="157925"/>
                </a:lnTo>
                <a:lnTo>
                  <a:pt x="108200" y="158042"/>
                </a:lnTo>
                <a:lnTo>
                  <a:pt x="118451" y="159378"/>
                </a:lnTo>
                <a:lnTo>
                  <a:pt x="151367" y="180505"/>
                </a:lnTo>
                <a:lnTo>
                  <a:pt x="153046" y="186692"/>
                </a:lnTo>
                <a:lnTo>
                  <a:pt x="152997" y="191080"/>
                </a:lnTo>
                <a:lnTo>
                  <a:pt x="152255" y="200064"/>
                </a:lnTo>
                <a:lnTo>
                  <a:pt x="151621" y="209182"/>
                </a:lnTo>
                <a:lnTo>
                  <a:pt x="135898" y="244850"/>
                </a:lnTo>
                <a:lnTo>
                  <a:pt x="105587" y="268587"/>
                </a:lnTo>
                <a:lnTo>
                  <a:pt x="93680" y="270380"/>
                </a:lnTo>
                <a:lnTo>
                  <a:pt x="131249" y="270370"/>
                </a:lnTo>
                <a:lnTo>
                  <a:pt x="159128" y="235023"/>
                </a:lnTo>
                <a:lnTo>
                  <a:pt x="166778" y="199280"/>
                </a:lnTo>
                <a:lnTo>
                  <a:pt x="167571" y="189574"/>
                </a:lnTo>
                <a:lnTo>
                  <a:pt x="167496" y="184925"/>
                </a:lnTo>
                <a:lnTo>
                  <a:pt x="164612" y="174298"/>
                </a:lnTo>
                <a:lnTo>
                  <a:pt x="161001" y="168216"/>
                </a:lnTo>
                <a:lnTo>
                  <a:pt x="151415" y="158197"/>
                </a:lnTo>
                <a:lnTo>
                  <a:pt x="150983" y="157925"/>
                </a:lnTo>
                <a:close/>
              </a:path>
              <a:path w="221614" h="285114">
                <a:moveTo>
                  <a:pt x="76926" y="269528"/>
                </a:moveTo>
                <a:lnTo>
                  <a:pt x="64027" y="269678"/>
                </a:lnTo>
                <a:lnTo>
                  <a:pt x="82654" y="269678"/>
                </a:lnTo>
                <a:lnTo>
                  <a:pt x="80954" y="269589"/>
                </a:lnTo>
                <a:lnTo>
                  <a:pt x="76926" y="269528"/>
                </a:lnTo>
                <a:close/>
              </a:path>
              <a:path w="221614" h="285114">
                <a:moveTo>
                  <a:pt x="53406" y="268363"/>
                </a:moveTo>
                <a:lnTo>
                  <a:pt x="53533" y="268386"/>
                </a:lnTo>
                <a:lnTo>
                  <a:pt x="53406" y="268363"/>
                </a:lnTo>
                <a:close/>
              </a:path>
              <a:path w="221614" h="285114">
                <a:moveTo>
                  <a:pt x="42348" y="156624"/>
                </a:moveTo>
                <a:lnTo>
                  <a:pt x="33550" y="161650"/>
                </a:lnTo>
                <a:lnTo>
                  <a:pt x="19476" y="169736"/>
                </a:lnTo>
                <a:lnTo>
                  <a:pt x="13812" y="172962"/>
                </a:lnTo>
                <a:lnTo>
                  <a:pt x="9138" y="175556"/>
                </a:lnTo>
                <a:lnTo>
                  <a:pt x="4883" y="177830"/>
                </a:lnTo>
                <a:lnTo>
                  <a:pt x="1358" y="179678"/>
                </a:lnTo>
                <a:lnTo>
                  <a:pt x="0" y="184033"/>
                </a:lnTo>
                <a:lnTo>
                  <a:pt x="3695" y="191080"/>
                </a:lnTo>
                <a:lnTo>
                  <a:pt x="8049" y="192439"/>
                </a:lnTo>
                <a:lnTo>
                  <a:pt x="15989" y="188232"/>
                </a:lnTo>
                <a:lnTo>
                  <a:pt x="20792" y="185569"/>
                </a:lnTo>
                <a:lnTo>
                  <a:pt x="28855" y="180960"/>
                </a:lnTo>
                <a:lnTo>
                  <a:pt x="35126" y="169200"/>
                </a:lnTo>
                <a:lnTo>
                  <a:pt x="37316" y="165309"/>
                </a:lnTo>
                <a:lnTo>
                  <a:pt x="42348" y="156624"/>
                </a:lnTo>
                <a:close/>
              </a:path>
              <a:path w="221614" h="285114">
                <a:moveTo>
                  <a:pt x="66170" y="145292"/>
                </a:moveTo>
                <a:lnTo>
                  <a:pt x="34841" y="169736"/>
                </a:lnTo>
                <a:lnTo>
                  <a:pt x="28855" y="180960"/>
                </a:lnTo>
                <a:lnTo>
                  <a:pt x="34368" y="177777"/>
                </a:lnTo>
                <a:lnTo>
                  <a:pt x="48903" y="169470"/>
                </a:lnTo>
                <a:lnTo>
                  <a:pt x="52764" y="167386"/>
                </a:lnTo>
                <a:lnTo>
                  <a:pt x="56088" y="161650"/>
                </a:lnTo>
                <a:lnTo>
                  <a:pt x="56945" y="160170"/>
                </a:lnTo>
                <a:lnTo>
                  <a:pt x="62031" y="151743"/>
                </a:lnTo>
                <a:lnTo>
                  <a:pt x="66170" y="145292"/>
                </a:lnTo>
                <a:close/>
              </a:path>
              <a:path w="221614" h="285114">
                <a:moveTo>
                  <a:pt x="76236" y="143184"/>
                </a:moveTo>
                <a:lnTo>
                  <a:pt x="52764" y="167386"/>
                </a:lnTo>
                <a:lnTo>
                  <a:pt x="59492" y="163755"/>
                </a:lnTo>
                <a:lnTo>
                  <a:pt x="67185" y="160150"/>
                </a:lnTo>
                <a:lnTo>
                  <a:pt x="72800" y="158253"/>
                </a:lnTo>
                <a:lnTo>
                  <a:pt x="74918" y="157731"/>
                </a:lnTo>
                <a:lnTo>
                  <a:pt x="76257" y="157679"/>
                </a:lnTo>
                <a:lnTo>
                  <a:pt x="150590" y="157679"/>
                </a:lnTo>
                <a:lnTo>
                  <a:pt x="144762" y="154017"/>
                </a:lnTo>
                <a:lnTo>
                  <a:pt x="129788" y="147389"/>
                </a:lnTo>
                <a:lnTo>
                  <a:pt x="121607" y="145258"/>
                </a:lnTo>
                <a:lnTo>
                  <a:pt x="112357" y="144053"/>
                </a:lnTo>
                <a:lnTo>
                  <a:pt x="84247" y="144053"/>
                </a:lnTo>
                <a:lnTo>
                  <a:pt x="83308" y="143977"/>
                </a:lnTo>
                <a:lnTo>
                  <a:pt x="76236" y="143184"/>
                </a:lnTo>
                <a:close/>
              </a:path>
              <a:path w="221614" h="285114">
                <a:moveTo>
                  <a:pt x="56986" y="160150"/>
                </a:moveTo>
                <a:lnTo>
                  <a:pt x="56116" y="161601"/>
                </a:lnTo>
                <a:lnTo>
                  <a:pt x="56986" y="160150"/>
                </a:lnTo>
                <a:close/>
              </a:path>
              <a:path w="221614" h="285114">
                <a:moveTo>
                  <a:pt x="150590" y="157679"/>
                </a:moveTo>
                <a:lnTo>
                  <a:pt x="76257" y="157679"/>
                </a:lnTo>
                <a:lnTo>
                  <a:pt x="82130" y="158347"/>
                </a:lnTo>
                <a:lnTo>
                  <a:pt x="83548" y="158461"/>
                </a:lnTo>
                <a:lnTo>
                  <a:pt x="87633" y="158461"/>
                </a:lnTo>
                <a:lnTo>
                  <a:pt x="98828" y="158032"/>
                </a:lnTo>
                <a:lnTo>
                  <a:pt x="104888" y="157925"/>
                </a:lnTo>
                <a:lnTo>
                  <a:pt x="150983" y="157925"/>
                </a:lnTo>
                <a:lnTo>
                  <a:pt x="150590" y="157679"/>
                </a:lnTo>
                <a:close/>
              </a:path>
              <a:path w="221614" h="285114">
                <a:moveTo>
                  <a:pt x="190223" y="0"/>
                </a:moveTo>
                <a:lnTo>
                  <a:pt x="158206" y="20520"/>
                </a:lnTo>
                <a:lnTo>
                  <a:pt x="156996" y="21880"/>
                </a:lnTo>
                <a:lnTo>
                  <a:pt x="132185" y="47613"/>
                </a:lnTo>
                <a:lnTo>
                  <a:pt x="108860" y="71215"/>
                </a:lnTo>
                <a:lnTo>
                  <a:pt x="104862" y="75361"/>
                </a:lnTo>
                <a:lnTo>
                  <a:pt x="74618" y="108982"/>
                </a:lnTo>
                <a:lnTo>
                  <a:pt x="49719" y="144261"/>
                </a:lnTo>
                <a:lnTo>
                  <a:pt x="42348" y="156624"/>
                </a:lnTo>
                <a:lnTo>
                  <a:pt x="54064" y="150332"/>
                </a:lnTo>
                <a:lnTo>
                  <a:pt x="62497" y="146482"/>
                </a:lnTo>
                <a:lnTo>
                  <a:pt x="66170" y="145292"/>
                </a:lnTo>
                <a:lnTo>
                  <a:pt x="68190" y="142145"/>
                </a:lnTo>
                <a:lnTo>
                  <a:pt x="74536" y="132907"/>
                </a:lnTo>
                <a:lnTo>
                  <a:pt x="105796" y="95535"/>
                </a:lnTo>
                <a:lnTo>
                  <a:pt x="142524" y="57649"/>
                </a:lnTo>
                <a:lnTo>
                  <a:pt x="167631" y="31607"/>
                </a:lnTo>
                <a:lnTo>
                  <a:pt x="169009" y="30058"/>
                </a:lnTo>
                <a:lnTo>
                  <a:pt x="175058" y="22929"/>
                </a:lnTo>
                <a:lnTo>
                  <a:pt x="177419" y="20259"/>
                </a:lnTo>
                <a:lnTo>
                  <a:pt x="189543" y="14554"/>
                </a:lnTo>
                <a:lnTo>
                  <a:pt x="215973" y="14554"/>
                </a:lnTo>
                <a:lnTo>
                  <a:pt x="212371" y="10454"/>
                </a:lnTo>
                <a:lnTo>
                  <a:pt x="204673" y="4481"/>
                </a:lnTo>
                <a:lnTo>
                  <a:pt x="201098" y="2776"/>
                </a:lnTo>
                <a:lnTo>
                  <a:pt x="193315" y="436"/>
                </a:lnTo>
                <a:lnTo>
                  <a:pt x="190223" y="0"/>
                </a:lnTo>
                <a:close/>
              </a:path>
              <a:path w="221614" h="285114">
                <a:moveTo>
                  <a:pt x="105280" y="143508"/>
                </a:moveTo>
                <a:lnTo>
                  <a:pt x="98435" y="143629"/>
                </a:lnTo>
                <a:lnTo>
                  <a:pt x="87359" y="144053"/>
                </a:lnTo>
                <a:lnTo>
                  <a:pt x="112357" y="144053"/>
                </a:lnTo>
                <a:lnTo>
                  <a:pt x="109239" y="143647"/>
                </a:lnTo>
                <a:lnTo>
                  <a:pt x="105280" y="143508"/>
                </a:lnTo>
                <a:close/>
              </a:path>
              <a:path w="221614" h="285114">
                <a:moveTo>
                  <a:pt x="215973" y="14554"/>
                </a:moveTo>
                <a:lnTo>
                  <a:pt x="189543" y="14554"/>
                </a:lnTo>
                <a:lnTo>
                  <a:pt x="190837" y="14737"/>
                </a:lnTo>
                <a:lnTo>
                  <a:pt x="195369" y="16099"/>
                </a:lnTo>
                <a:lnTo>
                  <a:pt x="206530" y="30058"/>
                </a:lnTo>
                <a:lnTo>
                  <a:pt x="207143" y="34630"/>
                </a:lnTo>
                <a:lnTo>
                  <a:pt x="210770" y="37397"/>
                </a:lnTo>
                <a:lnTo>
                  <a:pt x="218657" y="36338"/>
                </a:lnTo>
                <a:lnTo>
                  <a:pt x="221424" y="32712"/>
                </a:lnTo>
                <a:lnTo>
                  <a:pt x="220943" y="29132"/>
                </a:lnTo>
                <a:lnTo>
                  <a:pt x="220823" y="26667"/>
                </a:lnTo>
                <a:lnTo>
                  <a:pt x="220785" y="24697"/>
                </a:lnTo>
                <a:lnTo>
                  <a:pt x="220562" y="23040"/>
                </a:lnTo>
                <a:lnTo>
                  <a:pt x="217558" y="16358"/>
                </a:lnTo>
                <a:lnTo>
                  <a:pt x="215973" y="14554"/>
                </a:lnTo>
                <a:close/>
              </a:path>
            </a:pathLst>
          </a:custGeom>
          <a:solidFill>
            <a:srgbClr val="000000"/>
          </a:solidFill>
        </p:spPr>
        <p:txBody>
          <a:bodyPr wrap="square" lIns="0" tIns="0" rIns="0" bIns="0" rtlCol="0"/>
          <a:lstStyle/>
          <a:p>
            <a:endParaRPr/>
          </a:p>
        </p:txBody>
      </p:sp>
      <p:sp>
        <p:nvSpPr>
          <p:cNvPr id="29" name="object 29"/>
          <p:cNvSpPr/>
          <p:nvPr/>
        </p:nvSpPr>
        <p:spPr>
          <a:xfrm>
            <a:off x="2070250" y="1356442"/>
            <a:ext cx="63480" cy="260973"/>
          </a:xfrm>
          <a:custGeom>
            <a:avLst/>
            <a:gdLst/>
            <a:ahLst/>
            <a:cxnLst/>
            <a:rect l="l" t="t" r="r" b="b"/>
            <a:pathLst>
              <a:path w="74294" h="305435">
                <a:moveTo>
                  <a:pt x="27299" y="0"/>
                </a:moveTo>
                <a:lnTo>
                  <a:pt x="19226" y="16054"/>
                </a:lnTo>
                <a:lnTo>
                  <a:pt x="17529" y="23545"/>
                </a:lnTo>
                <a:lnTo>
                  <a:pt x="15971" y="31271"/>
                </a:lnTo>
                <a:lnTo>
                  <a:pt x="13996" y="42809"/>
                </a:lnTo>
                <a:lnTo>
                  <a:pt x="13336" y="47335"/>
                </a:lnTo>
                <a:lnTo>
                  <a:pt x="10483" y="68230"/>
                </a:lnTo>
                <a:lnTo>
                  <a:pt x="7030" y="91330"/>
                </a:lnTo>
                <a:lnTo>
                  <a:pt x="2101" y="129391"/>
                </a:lnTo>
                <a:lnTo>
                  <a:pt x="265" y="178677"/>
                </a:lnTo>
                <a:lnTo>
                  <a:pt x="274" y="213728"/>
                </a:lnTo>
                <a:lnTo>
                  <a:pt x="1" y="231113"/>
                </a:lnTo>
                <a:lnTo>
                  <a:pt x="0" y="235756"/>
                </a:lnTo>
                <a:lnTo>
                  <a:pt x="477" y="244633"/>
                </a:lnTo>
                <a:lnTo>
                  <a:pt x="993" y="254793"/>
                </a:lnTo>
                <a:lnTo>
                  <a:pt x="15659" y="290306"/>
                </a:lnTo>
                <a:lnTo>
                  <a:pt x="42155" y="305254"/>
                </a:lnTo>
                <a:lnTo>
                  <a:pt x="46567" y="303683"/>
                </a:lnTo>
                <a:lnTo>
                  <a:pt x="63831" y="296137"/>
                </a:lnTo>
                <a:lnTo>
                  <a:pt x="66056" y="295207"/>
                </a:lnTo>
                <a:lnTo>
                  <a:pt x="72263" y="292997"/>
                </a:lnTo>
                <a:lnTo>
                  <a:pt x="73347" y="290715"/>
                </a:lnTo>
                <a:lnTo>
                  <a:pt x="39488" y="290715"/>
                </a:lnTo>
                <a:lnTo>
                  <a:pt x="36807" y="290600"/>
                </a:lnTo>
                <a:lnTo>
                  <a:pt x="15737" y="256921"/>
                </a:lnTo>
                <a:lnTo>
                  <a:pt x="14686" y="240407"/>
                </a:lnTo>
                <a:lnTo>
                  <a:pt x="14431" y="235756"/>
                </a:lnTo>
                <a:lnTo>
                  <a:pt x="14413" y="231113"/>
                </a:lnTo>
                <a:lnTo>
                  <a:pt x="14671" y="213728"/>
                </a:lnTo>
                <a:lnTo>
                  <a:pt x="14669" y="178677"/>
                </a:lnTo>
                <a:lnTo>
                  <a:pt x="15862" y="136625"/>
                </a:lnTo>
                <a:lnTo>
                  <a:pt x="20546" y="98555"/>
                </a:lnTo>
                <a:lnTo>
                  <a:pt x="25194" y="67132"/>
                </a:lnTo>
                <a:lnTo>
                  <a:pt x="27594" y="49423"/>
                </a:lnTo>
                <a:lnTo>
                  <a:pt x="28234" y="45029"/>
                </a:lnTo>
                <a:lnTo>
                  <a:pt x="29692" y="36512"/>
                </a:lnTo>
                <a:lnTo>
                  <a:pt x="27387" y="34207"/>
                </a:lnTo>
                <a:lnTo>
                  <a:pt x="27433" y="20173"/>
                </a:lnTo>
                <a:lnTo>
                  <a:pt x="27678" y="17432"/>
                </a:lnTo>
                <a:lnTo>
                  <a:pt x="27654" y="16982"/>
                </a:lnTo>
                <a:lnTo>
                  <a:pt x="27520" y="16502"/>
                </a:lnTo>
                <a:lnTo>
                  <a:pt x="27062" y="15509"/>
                </a:lnTo>
                <a:lnTo>
                  <a:pt x="26271" y="14189"/>
                </a:lnTo>
                <a:lnTo>
                  <a:pt x="25988" y="13839"/>
                </a:lnTo>
                <a:lnTo>
                  <a:pt x="32976" y="13839"/>
                </a:lnTo>
                <a:lnTo>
                  <a:pt x="34390" y="12739"/>
                </a:lnTo>
                <a:lnTo>
                  <a:pt x="34575" y="12343"/>
                </a:lnTo>
                <a:lnTo>
                  <a:pt x="34681" y="11968"/>
                </a:lnTo>
                <a:lnTo>
                  <a:pt x="41214" y="11968"/>
                </a:lnTo>
                <a:lnTo>
                  <a:pt x="40377" y="8967"/>
                </a:lnTo>
                <a:lnTo>
                  <a:pt x="37148" y="3589"/>
                </a:lnTo>
                <a:lnTo>
                  <a:pt x="30947" y="93"/>
                </a:lnTo>
                <a:lnTo>
                  <a:pt x="27299" y="0"/>
                </a:lnTo>
                <a:close/>
              </a:path>
              <a:path w="74294" h="305435">
                <a:moveTo>
                  <a:pt x="67430" y="279424"/>
                </a:moveTo>
                <a:lnTo>
                  <a:pt x="60789" y="281787"/>
                </a:lnTo>
                <a:lnTo>
                  <a:pt x="58386" y="282792"/>
                </a:lnTo>
                <a:lnTo>
                  <a:pt x="43637" y="289239"/>
                </a:lnTo>
                <a:lnTo>
                  <a:pt x="39488" y="290715"/>
                </a:lnTo>
                <a:lnTo>
                  <a:pt x="73347" y="290715"/>
                </a:lnTo>
                <a:lnTo>
                  <a:pt x="74220" y="288878"/>
                </a:lnTo>
                <a:lnTo>
                  <a:pt x="71551" y="281381"/>
                </a:lnTo>
                <a:lnTo>
                  <a:pt x="67430" y="279424"/>
                </a:lnTo>
                <a:close/>
              </a:path>
              <a:path w="74294" h="305435">
                <a:moveTo>
                  <a:pt x="41214" y="11968"/>
                </a:moveTo>
                <a:lnTo>
                  <a:pt x="34681" y="11968"/>
                </a:lnTo>
                <a:lnTo>
                  <a:pt x="34480" y="12739"/>
                </a:lnTo>
                <a:lnTo>
                  <a:pt x="33337" y="18985"/>
                </a:lnTo>
                <a:lnTo>
                  <a:pt x="31635" y="26492"/>
                </a:lnTo>
                <a:lnTo>
                  <a:pt x="30087" y="34207"/>
                </a:lnTo>
                <a:lnTo>
                  <a:pt x="29692" y="36512"/>
                </a:lnTo>
                <a:lnTo>
                  <a:pt x="30613" y="37433"/>
                </a:lnTo>
                <a:lnTo>
                  <a:pt x="38571" y="37433"/>
                </a:lnTo>
                <a:lnTo>
                  <a:pt x="41795" y="34207"/>
                </a:lnTo>
                <a:lnTo>
                  <a:pt x="41905" y="20173"/>
                </a:lnTo>
                <a:lnTo>
                  <a:pt x="42146" y="17432"/>
                </a:lnTo>
                <a:lnTo>
                  <a:pt x="42136" y="15269"/>
                </a:lnTo>
                <a:lnTo>
                  <a:pt x="41214" y="11968"/>
                </a:lnTo>
                <a:close/>
              </a:path>
              <a:path w="74294" h="305435">
                <a:moveTo>
                  <a:pt x="25988" y="13839"/>
                </a:moveTo>
                <a:lnTo>
                  <a:pt x="27678" y="17432"/>
                </a:lnTo>
                <a:lnTo>
                  <a:pt x="27433" y="20173"/>
                </a:lnTo>
                <a:lnTo>
                  <a:pt x="27387" y="34207"/>
                </a:lnTo>
                <a:lnTo>
                  <a:pt x="29692" y="36512"/>
                </a:lnTo>
                <a:lnTo>
                  <a:pt x="30128" y="33968"/>
                </a:lnTo>
                <a:lnTo>
                  <a:pt x="31635" y="26492"/>
                </a:lnTo>
                <a:lnTo>
                  <a:pt x="33337" y="18985"/>
                </a:lnTo>
                <a:lnTo>
                  <a:pt x="33996" y="15335"/>
                </a:lnTo>
                <a:lnTo>
                  <a:pt x="31052" y="15335"/>
                </a:lnTo>
                <a:lnTo>
                  <a:pt x="28526" y="15269"/>
                </a:lnTo>
                <a:lnTo>
                  <a:pt x="25988" y="13839"/>
                </a:lnTo>
                <a:close/>
              </a:path>
              <a:path w="74294" h="305435">
                <a:moveTo>
                  <a:pt x="32976" y="13839"/>
                </a:moveTo>
                <a:lnTo>
                  <a:pt x="25988" y="13839"/>
                </a:lnTo>
                <a:lnTo>
                  <a:pt x="28526" y="15269"/>
                </a:lnTo>
                <a:lnTo>
                  <a:pt x="31052" y="15335"/>
                </a:lnTo>
                <a:lnTo>
                  <a:pt x="32976" y="13839"/>
                </a:lnTo>
                <a:close/>
              </a:path>
              <a:path w="74294" h="305435">
                <a:moveTo>
                  <a:pt x="34681" y="11968"/>
                </a:moveTo>
                <a:lnTo>
                  <a:pt x="34575" y="12343"/>
                </a:lnTo>
                <a:lnTo>
                  <a:pt x="34390" y="12739"/>
                </a:lnTo>
                <a:lnTo>
                  <a:pt x="31052" y="15335"/>
                </a:lnTo>
                <a:lnTo>
                  <a:pt x="33996" y="15335"/>
                </a:lnTo>
                <a:lnTo>
                  <a:pt x="34480" y="12739"/>
                </a:lnTo>
                <a:lnTo>
                  <a:pt x="34681" y="11968"/>
                </a:lnTo>
                <a:close/>
              </a:path>
            </a:pathLst>
          </a:custGeom>
          <a:solidFill>
            <a:srgbClr val="000000"/>
          </a:solidFill>
        </p:spPr>
        <p:txBody>
          <a:bodyPr wrap="square" lIns="0" tIns="0" rIns="0" bIns="0" rtlCol="0"/>
          <a:lstStyle/>
          <a:p>
            <a:endParaRPr/>
          </a:p>
        </p:txBody>
      </p:sp>
      <p:sp>
        <p:nvSpPr>
          <p:cNvPr id="30" name="object 30"/>
          <p:cNvSpPr/>
          <p:nvPr/>
        </p:nvSpPr>
        <p:spPr>
          <a:xfrm>
            <a:off x="2346142" y="1377349"/>
            <a:ext cx="204546" cy="230047"/>
          </a:xfrm>
          <a:custGeom>
            <a:avLst/>
            <a:gdLst/>
            <a:ahLst/>
            <a:cxnLst/>
            <a:rect l="l" t="t" r="r" b="b"/>
            <a:pathLst>
              <a:path w="239394" h="269239">
                <a:moveTo>
                  <a:pt x="126586" y="167639"/>
                </a:moveTo>
                <a:lnTo>
                  <a:pt x="116412" y="167639"/>
                </a:lnTo>
                <a:lnTo>
                  <a:pt x="107518" y="168910"/>
                </a:lnTo>
                <a:lnTo>
                  <a:pt x="104769" y="168910"/>
                </a:lnTo>
                <a:lnTo>
                  <a:pt x="96968" y="170179"/>
                </a:lnTo>
                <a:lnTo>
                  <a:pt x="93772" y="171450"/>
                </a:lnTo>
                <a:lnTo>
                  <a:pt x="78404" y="175260"/>
                </a:lnTo>
                <a:lnTo>
                  <a:pt x="73033" y="177800"/>
                </a:lnTo>
                <a:lnTo>
                  <a:pt x="70476" y="179069"/>
                </a:lnTo>
                <a:lnTo>
                  <a:pt x="62146" y="182879"/>
                </a:lnTo>
                <a:lnTo>
                  <a:pt x="56312" y="185419"/>
                </a:lnTo>
                <a:lnTo>
                  <a:pt x="36156" y="199389"/>
                </a:lnTo>
                <a:lnTo>
                  <a:pt x="23246" y="210819"/>
                </a:lnTo>
                <a:lnTo>
                  <a:pt x="17428" y="215900"/>
                </a:lnTo>
                <a:lnTo>
                  <a:pt x="5302" y="229869"/>
                </a:lnTo>
                <a:lnTo>
                  <a:pt x="2900" y="232410"/>
                </a:lnTo>
                <a:lnTo>
                  <a:pt x="593" y="238760"/>
                </a:lnTo>
                <a:lnTo>
                  <a:pt x="180" y="241300"/>
                </a:lnTo>
                <a:lnTo>
                  <a:pt x="99" y="242569"/>
                </a:lnTo>
                <a:lnTo>
                  <a:pt x="0" y="247650"/>
                </a:lnTo>
                <a:lnTo>
                  <a:pt x="90" y="250189"/>
                </a:lnTo>
                <a:lnTo>
                  <a:pt x="196" y="259079"/>
                </a:lnTo>
                <a:lnTo>
                  <a:pt x="294" y="260350"/>
                </a:lnTo>
                <a:lnTo>
                  <a:pt x="3545" y="265429"/>
                </a:lnTo>
                <a:lnTo>
                  <a:pt x="6020" y="267969"/>
                </a:lnTo>
                <a:lnTo>
                  <a:pt x="12193" y="269239"/>
                </a:lnTo>
                <a:lnTo>
                  <a:pt x="36980" y="269239"/>
                </a:lnTo>
                <a:lnTo>
                  <a:pt x="49892" y="266700"/>
                </a:lnTo>
                <a:lnTo>
                  <a:pt x="57022" y="265429"/>
                </a:lnTo>
                <a:lnTo>
                  <a:pt x="64039" y="262889"/>
                </a:lnTo>
                <a:lnTo>
                  <a:pt x="70028" y="260350"/>
                </a:lnTo>
                <a:lnTo>
                  <a:pt x="76435" y="257810"/>
                </a:lnTo>
                <a:lnTo>
                  <a:pt x="78213" y="256539"/>
                </a:lnTo>
                <a:lnTo>
                  <a:pt x="14622" y="256539"/>
                </a:lnTo>
                <a:lnTo>
                  <a:pt x="14176" y="255269"/>
                </a:lnTo>
                <a:lnTo>
                  <a:pt x="14524" y="255269"/>
                </a:lnTo>
                <a:lnTo>
                  <a:pt x="14422" y="247650"/>
                </a:lnTo>
                <a:lnTo>
                  <a:pt x="14356" y="245110"/>
                </a:lnTo>
                <a:lnTo>
                  <a:pt x="14486" y="243839"/>
                </a:lnTo>
                <a:lnTo>
                  <a:pt x="44966" y="210819"/>
                </a:lnTo>
                <a:lnTo>
                  <a:pt x="68758" y="195579"/>
                </a:lnTo>
                <a:lnTo>
                  <a:pt x="76027" y="191769"/>
                </a:lnTo>
                <a:lnTo>
                  <a:pt x="78222" y="190500"/>
                </a:lnTo>
                <a:lnTo>
                  <a:pt x="83029" y="189229"/>
                </a:lnTo>
                <a:lnTo>
                  <a:pt x="97509" y="184150"/>
                </a:lnTo>
                <a:lnTo>
                  <a:pt x="100306" y="184150"/>
                </a:lnTo>
                <a:lnTo>
                  <a:pt x="106311" y="182879"/>
                </a:lnTo>
                <a:lnTo>
                  <a:pt x="117375" y="182879"/>
                </a:lnTo>
                <a:lnTo>
                  <a:pt x="123484" y="181610"/>
                </a:lnTo>
                <a:lnTo>
                  <a:pt x="141092" y="181610"/>
                </a:lnTo>
                <a:lnTo>
                  <a:pt x="143117" y="177949"/>
                </a:lnTo>
                <a:lnTo>
                  <a:pt x="139604" y="173989"/>
                </a:lnTo>
                <a:lnTo>
                  <a:pt x="135259" y="170179"/>
                </a:lnTo>
                <a:lnTo>
                  <a:pt x="126586" y="167639"/>
                </a:lnTo>
                <a:close/>
              </a:path>
              <a:path w="239394" h="269239">
                <a:moveTo>
                  <a:pt x="152398" y="190732"/>
                </a:moveTo>
                <a:lnTo>
                  <a:pt x="151784" y="191769"/>
                </a:lnTo>
                <a:lnTo>
                  <a:pt x="146475" y="199389"/>
                </a:lnTo>
                <a:lnTo>
                  <a:pt x="143486" y="203643"/>
                </a:lnTo>
                <a:lnTo>
                  <a:pt x="144452" y="205739"/>
                </a:lnTo>
                <a:lnTo>
                  <a:pt x="165425" y="240029"/>
                </a:lnTo>
                <a:lnTo>
                  <a:pt x="185119" y="259079"/>
                </a:lnTo>
                <a:lnTo>
                  <a:pt x="190238" y="261619"/>
                </a:lnTo>
                <a:lnTo>
                  <a:pt x="196370" y="262889"/>
                </a:lnTo>
                <a:lnTo>
                  <a:pt x="204477" y="264160"/>
                </a:lnTo>
                <a:lnTo>
                  <a:pt x="215523" y="264160"/>
                </a:lnTo>
                <a:lnTo>
                  <a:pt x="223350" y="265429"/>
                </a:lnTo>
                <a:lnTo>
                  <a:pt x="226719" y="265429"/>
                </a:lnTo>
                <a:lnTo>
                  <a:pt x="234448" y="266700"/>
                </a:lnTo>
                <a:lnTo>
                  <a:pt x="238077" y="262889"/>
                </a:lnTo>
                <a:lnTo>
                  <a:pt x="239141" y="255269"/>
                </a:lnTo>
                <a:lnTo>
                  <a:pt x="236376" y="251460"/>
                </a:lnTo>
                <a:lnTo>
                  <a:pt x="228208" y="251460"/>
                </a:lnTo>
                <a:lnTo>
                  <a:pt x="224644" y="250189"/>
                </a:lnTo>
                <a:lnTo>
                  <a:pt x="216477" y="250189"/>
                </a:lnTo>
                <a:lnTo>
                  <a:pt x="206859" y="248919"/>
                </a:lnTo>
                <a:lnTo>
                  <a:pt x="199885" y="248919"/>
                </a:lnTo>
                <a:lnTo>
                  <a:pt x="181552" y="236219"/>
                </a:lnTo>
                <a:lnTo>
                  <a:pt x="178891" y="233679"/>
                </a:lnTo>
                <a:lnTo>
                  <a:pt x="177201" y="231139"/>
                </a:lnTo>
                <a:lnTo>
                  <a:pt x="170542" y="220979"/>
                </a:lnTo>
                <a:lnTo>
                  <a:pt x="169040" y="218439"/>
                </a:lnTo>
                <a:lnTo>
                  <a:pt x="156811" y="198119"/>
                </a:lnTo>
                <a:lnTo>
                  <a:pt x="155576" y="195579"/>
                </a:lnTo>
                <a:lnTo>
                  <a:pt x="153824" y="193039"/>
                </a:lnTo>
                <a:lnTo>
                  <a:pt x="152398" y="190732"/>
                </a:lnTo>
                <a:close/>
              </a:path>
              <a:path w="239394" h="269239">
                <a:moveTo>
                  <a:pt x="14524" y="255269"/>
                </a:moveTo>
                <a:lnTo>
                  <a:pt x="14176" y="255269"/>
                </a:lnTo>
                <a:lnTo>
                  <a:pt x="14622" y="256539"/>
                </a:lnTo>
                <a:lnTo>
                  <a:pt x="14524" y="255269"/>
                </a:lnTo>
                <a:close/>
              </a:path>
              <a:path w="239394" h="269239">
                <a:moveTo>
                  <a:pt x="135284" y="190955"/>
                </a:moveTo>
                <a:lnTo>
                  <a:pt x="134758" y="191769"/>
                </a:lnTo>
                <a:lnTo>
                  <a:pt x="129841" y="198119"/>
                </a:lnTo>
                <a:lnTo>
                  <a:pt x="124961" y="203200"/>
                </a:lnTo>
                <a:lnTo>
                  <a:pt x="119705" y="209550"/>
                </a:lnTo>
                <a:lnTo>
                  <a:pt x="114060" y="214629"/>
                </a:lnTo>
                <a:lnTo>
                  <a:pt x="108011" y="219710"/>
                </a:lnTo>
                <a:lnTo>
                  <a:pt x="103038" y="223519"/>
                </a:lnTo>
                <a:lnTo>
                  <a:pt x="97610" y="227329"/>
                </a:lnTo>
                <a:lnTo>
                  <a:pt x="91453" y="232410"/>
                </a:lnTo>
                <a:lnTo>
                  <a:pt x="84295" y="236219"/>
                </a:lnTo>
                <a:lnTo>
                  <a:pt x="76704" y="240029"/>
                </a:lnTo>
                <a:lnTo>
                  <a:pt x="70119" y="243839"/>
                </a:lnTo>
                <a:lnTo>
                  <a:pt x="64304" y="247650"/>
                </a:lnTo>
                <a:lnTo>
                  <a:pt x="59022" y="248919"/>
                </a:lnTo>
                <a:lnTo>
                  <a:pt x="53073" y="251460"/>
                </a:lnTo>
                <a:lnTo>
                  <a:pt x="46876" y="252729"/>
                </a:lnTo>
                <a:lnTo>
                  <a:pt x="35688" y="254000"/>
                </a:lnTo>
                <a:lnTo>
                  <a:pt x="32779" y="255269"/>
                </a:lnTo>
                <a:lnTo>
                  <a:pt x="14524" y="255269"/>
                </a:lnTo>
                <a:lnTo>
                  <a:pt x="14622" y="256539"/>
                </a:lnTo>
                <a:lnTo>
                  <a:pt x="78213" y="256539"/>
                </a:lnTo>
                <a:lnTo>
                  <a:pt x="83549" y="252729"/>
                </a:lnTo>
                <a:lnTo>
                  <a:pt x="91657" y="248919"/>
                </a:lnTo>
                <a:lnTo>
                  <a:pt x="99262" y="243839"/>
                </a:lnTo>
                <a:lnTo>
                  <a:pt x="105867" y="240029"/>
                </a:lnTo>
                <a:lnTo>
                  <a:pt x="111764" y="234950"/>
                </a:lnTo>
                <a:lnTo>
                  <a:pt x="117241" y="231139"/>
                </a:lnTo>
                <a:lnTo>
                  <a:pt x="123823" y="224789"/>
                </a:lnTo>
                <a:lnTo>
                  <a:pt x="129989" y="219710"/>
                </a:lnTo>
                <a:lnTo>
                  <a:pt x="135751" y="213360"/>
                </a:lnTo>
                <a:lnTo>
                  <a:pt x="141120" y="207010"/>
                </a:lnTo>
                <a:lnTo>
                  <a:pt x="143486" y="203643"/>
                </a:lnTo>
                <a:lnTo>
                  <a:pt x="143282" y="203200"/>
                </a:lnTo>
                <a:lnTo>
                  <a:pt x="141529" y="200660"/>
                </a:lnTo>
                <a:lnTo>
                  <a:pt x="137198" y="193039"/>
                </a:lnTo>
                <a:lnTo>
                  <a:pt x="135978" y="191769"/>
                </a:lnTo>
                <a:lnTo>
                  <a:pt x="135284" y="190955"/>
                </a:lnTo>
                <a:close/>
              </a:path>
              <a:path w="239394" h="269239">
                <a:moveTo>
                  <a:pt x="143117" y="177949"/>
                </a:moveTo>
                <a:lnTo>
                  <a:pt x="139686" y="184150"/>
                </a:lnTo>
                <a:lnTo>
                  <a:pt x="135284" y="190955"/>
                </a:lnTo>
                <a:lnTo>
                  <a:pt x="135978" y="191769"/>
                </a:lnTo>
                <a:lnTo>
                  <a:pt x="137198" y="193039"/>
                </a:lnTo>
                <a:lnTo>
                  <a:pt x="141529" y="200660"/>
                </a:lnTo>
                <a:lnTo>
                  <a:pt x="143282" y="203200"/>
                </a:lnTo>
                <a:lnTo>
                  <a:pt x="143486" y="203643"/>
                </a:lnTo>
                <a:lnTo>
                  <a:pt x="146475" y="199389"/>
                </a:lnTo>
                <a:lnTo>
                  <a:pt x="151784" y="191769"/>
                </a:lnTo>
                <a:lnTo>
                  <a:pt x="152398" y="190732"/>
                </a:lnTo>
                <a:lnTo>
                  <a:pt x="149117" y="185419"/>
                </a:lnTo>
                <a:lnTo>
                  <a:pt x="147492" y="182879"/>
                </a:lnTo>
                <a:lnTo>
                  <a:pt x="143117" y="177949"/>
                </a:lnTo>
                <a:close/>
              </a:path>
              <a:path w="239394" h="269239">
                <a:moveTo>
                  <a:pt x="141092" y="181610"/>
                </a:moveTo>
                <a:lnTo>
                  <a:pt x="124596" y="181610"/>
                </a:lnTo>
                <a:lnTo>
                  <a:pt x="127577" y="182879"/>
                </a:lnTo>
                <a:lnTo>
                  <a:pt x="130573" y="185419"/>
                </a:lnTo>
                <a:lnTo>
                  <a:pt x="135284" y="190955"/>
                </a:lnTo>
                <a:lnTo>
                  <a:pt x="139686" y="184150"/>
                </a:lnTo>
                <a:lnTo>
                  <a:pt x="141092" y="181610"/>
                </a:lnTo>
                <a:close/>
              </a:path>
              <a:path w="239394" h="269239">
                <a:moveTo>
                  <a:pt x="175284" y="13969"/>
                </a:moveTo>
                <a:lnTo>
                  <a:pt x="149132" y="13969"/>
                </a:lnTo>
                <a:lnTo>
                  <a:pt x="154727" y="15239"/>
                </a:lnTo>
                <a:lnTo>
                  <a:pt x="155829" y="15239"/>
                </a:lnTo>
                <a:lnTo>
                  <a:pt x="159024" y="16510"/>
                </a:lnTo>
                <a:lnTo>
                  <a:pt x="162349" y="20319"/>
                </a:lnTo>
                <a:lnTo>
                  <a:pt x="163100" y="21820"/>
                </a:lnTo>
                <a:lnTo>
                  <a:pt x="164084" y="22860"/>
                </a:lnTo>
                <a:lnTo>
                  <a:pt x="163995" y="23610"/>
                </a:lnTo>
                <a:lnTo>
                  <a:pt x="166796" y="29210"/>
                </a:lnTo>
                <a:lnTo>
                  <a:pt x="167794" y="34289"/>
                </a:lnTo>
                <a:lnTo>
                  <a:pt x="169772" y="49529"/>
                </a:lnTo>
                <a:lnTo>
                  <a:pt x="169852" y="52026"/>
                </a:lnTo>
                <a:lnTo>
                  <a:pt x="169943" y="73660"/>
                </a:lnTo>
                <a:lnTo>
                  <a:pt x="170272" y="83819"/>
                </a:lnTo>
                <a:lnTo>
                  <a:pt x="170396" y="97789"/>
                </a:lnTo>
                <a:lnTo>
                  <a:pt x="170293" y="100329"/>
                </a:lnTo>
                <a:lnTo>
                  <a:pt x="169941" y="102869"/>
                </a:lnTo>
                <a:lnTo>
                  <a:pt x="168909" y="111760"/>
                </a:lnTo>
                <a:lnTo>
                  <a:pt x="157617" y="149860"/>
                </a:lnTo>
                <a:lnTo>
                  <a:pt x="149522" y="166369"/>
                </a:lnTo>
                <a:lnTo>
                  <a:pt x="143117" y="177949"/>
                </a:lnTo>
                <a:lnTo>
                  <a:pt x="147492" y="182879"/>
                </a:lnTo>
                <a:lnTo>
                  <a:pt x="149117" y="185419"/>
                </a:lnTo>
                <a:lnTo>
                  <a:pt x="152398" y="190732"/>
                </a:lnTo>
                <a:lnTo>
                  <a:pt x="157044" y="182879"/>
                </a:lnTo>
                <a:lnTo>
                  <a:pt x="174286" y="147319"/>
                </a:lnTo>
                <a:lnTo>
                  <a:pt x="184276" y="105410"/>
                </a:lnTo>
                <a:lnTo>
                  <a:pt x="184798" y="97789"/>
                </a:lnTo>
                <a:lnTo>
                  <a:pt x="184676" y="82550"/>
                </a:lnTo>
                <a:lnTo>
                  <a:pt x="184394" y="74929"/>
                </a:lnTo>
                <a:lnTo>
                  <a:pt x="184269" y="52026"/>
                </a:lnTo>
                <a:lnTo>
                  <a:pt x="184170" y="48260"/>
                </a:lnTo>
                <a:lnTo>
                  <a:pt x="181863" y="30479"/>
                </a:lnTo>
                <a:lnTo>
                  <a:pt x="180660" y="25400"/>
                </a:lnTo>
                <a:lnTo>
                  <a:pt x="175284" y="13969"/>
                </a:lnTo>
                <a:close/>
              </a:path>
              <a:path w="239394" h="269239">
                <a:moveTo>
                  <a:pt x="157282" y="0"/>
                </a:moveTo>
                <a:lnTo>
                  <a:pt x="137503" y="0"/>
                </a:lnTo>
                <a:lnTo>
                  <a:pt x="127050" y="1269"/>
                </a:lnTo>
                <a:lnTo>
                  <a:pt x="86236" y="19050"/>
                </a:lnTo>
                <a:lnTo>
                  <a:pt x="74817" y="27939"/>
                </a:lnTo>
                <a:lnTo>
                  <a:pt x="70567" y="31750"/>
                </a:lnTo>
                <a:lnTo>
                  <a:pt x="66263" y="36829"/>
                </a:lnTo>
                <a:lnTo>
                  <a:pt x="61769" y="40639"/>
                </a:lnTo>
                <a:lnTo>
                  <a:pt x="55752" y="48260"/>
                </a:lnTo>
                <a:lnTo>
                  <a:pt x="41411" y="80010"/>
                </a:lnTo>
                <a:lnTo>
                  <a:pt x="41516" y="88900"/>
                </a:lnTo>
                <a:lnTo>
                  <a:pt x="41405" y="96519"/>
                </a:lnTo>
                <a:lnTo>
                  <a:pt x="41509" y="97789"/>
                </a:lnTo>
                <a:lnTo>
                  <a:pt x="46478" y="105410"/>
                </a:lnTo>
                <a:lnTo>
                  <a:pt x="49404" y="106679"/>
                </a:lnTo>
                <a:lnTo>
                  <a:pt x="57662" y="107950"/>
                </a:lnTo>
                <a:lnTo>
                  <a:pt x="59903" y="106679"/>
                </a:lnTo>
                <a:lnTo>
                  <a:pt x="66946" y="106679"/>
                </a:lnTo>
                <a:lnTo>
                  <a:pt x="71302" y="105410"/>
                </a:lnTo>
                <a:lnTo>
                  <a:pt x="76388" y="104139"/>
                </a:lnTo>
                <a:lnTo>
                  <a:pt x="87302" y="100329"/>
                </a:lnTo>
                <a:lnTo>
                  <a:pt x="92167" y="99060"/>
                </a:lnTo>
                <a:lnTo>
                  <a:pt x="101910" y="95250"/>
                </a:lnTo>
                <a:lnTo>
                  <a:pt x="104499" y="93979"/>
                </a:lnTo>
                <a:lnTo>
                  <a:pt x="55974" y="93979"/>
                </a:lnTo>
                <a:lnTo>
                  <a:pt x="55154" y="92710"/>
                </a:lnTo>
                <a:lnTo>
                  <a:pt x="55853" y="92710"/>
                </a:lnTo>
                <a:lnTo>
                  <a:pt x="55974" y="87629"/>
                </a:lnTo>
                <a:lnTo>
                  <a:pt x="55935" y="82550"/>
                </a:lnTo>
                <a:lnTo>
                  <a:pt x="55824" y="80010"/>
                </a:lnTo>
                <a:lnTo>
                  <a:pt x="55742" y="77469"/>
                </a:lnTo>
                <a:lnTo>
                  <a:pt x="67174" y="57150"/>
                </a:lnTo>
                <a:lnTo>
                  <a:pt x="74279" y="48260"/>
                </a:lnTo>
                <a:lnTo>
                  <a:pt x="79254" y="43179"/>
                </a:lnTo>
                <a:lnTo>
                  <a:pt x="88824" y="35560"/>
                </a:lnTo>
                <a:lnTo>
                  <a:pt x="94135" y="31750"/>
                </a:lnTo>
                <a:lnTo>
                  <a:pt x="107803" y="24129"/>
                </a:lnTo>
                <a:lnTo>
                  <a:pt x="113189" y="20319"/>
                </a:lnTo>
                <a:lnTo>
                  <a:pt x="124573" y="16510"/>
                </a:lnTo>
                <a:lnTo>
                  <a:pt x="130202" y="15239"/>
                </a:lnTo>
                <a:lnTo>
                  <a:pt x="138165" y="13969"/>
                </a:lnTo>
                <a:lnTo>
                  <a:pt x="175284" y="13969"/>
                </a:lnTo>
                <a:lnTo>
                  <a:pt x="174089" y="11429"/>
                </a:lnTo>
                <a:lnTo>
                  <a:pt x="169098" y="6350"/>
                </a:lnTo>
                <a:lnTo>
                  <a:pt x="160033" y="1269"/>
                </a:lnTo>
                <a:lnTo>
                  <a:pt x="157282" y="0"/>
                </a:lnTo>
                <a:close/>
              </a:path>
              <a:path w="239394" h="269239">
                <a:moveTo>
                  <a:pt x="55853" y="92710"/>
                </a:moveTo>
                <a:lnTo>
                  <a:pt x="55154" y="92710"/>
                </a:lnTo>
                <a:lnTo>
                  <a:pt x="55974" y="93979"/>
                </a:lnTo>
                <a:lnTo>
                  <a:pt x="55853" y="92710"/>
                </a:lnTo>
                <a:close/>
              </a:path>
              <a:path w="239394" h="269239">
                <a:moveTo>
                  <a:pt x="134658" y="52026"/>
                </a:moveTo>
                <a:lnTo>
                  <a:pt x="127005" y="59689"/>
                </a:lnTo>
                <a:lnTo>
                  <a:pt x="122939" y="63500"/>
                </a:lnTo>
                <a:lnTo>
                  <a:pt x="113036" y="71119"/>
                </a:lnTo>
                <a:lnTo>
                  <a:pt x="108691" y="73660"/>
                </a:lnTo>
                <a:lnTo>
                  <a:pt x="100053" y="80010"/>
                </a:lnTo>
                <a:lnTo>
                  <a:pt x="95462" y="82550"/>
                </a:lnTo>
                <a:lnTo>
                  <a:pt x="86975" y="85089"/>
                </a:lnTo>
                <a:lnTo>
                  <a:pt x="82658" y="87629"/>
                </a:lnTo>
                <a:lnTo>
                  <a:pt x="72822" y="90169"/>
                </a:lnTo>
                <a:lnTo>
                  <a:pt x="68308" y="91439"/>
                </a:lnTo>
                <a:lnTo>
                  <a:pt x="63005" y="92710"/>
                </a:lnTo>
                <a:lnTo>
                  <a:pt x="55853" y="92710"/>
                </a:lnTo>
                <a:lnTo>
                  <a:pt x="55974" y="93979"/>
                </a:lnTo>
                <a:lnTo>
                  <a:pt x="104499" y="93979"/>
                </a:lnTo>
                <a:lnTo>
                  <a:pt x="136639" y="69850"/>
                </a:lnTo>
                <a:lnTo>
                  <a:pt x="150444" y="55879"/>
                </a:lnTo>
                <a:lnTo>
                  <a:pt x="141857" y="55879"/>
                </a:lnTo>
                <a:lnTo>
                  <a:pt x="134671" y="52069"/>
                </a:lnTo>
                <a:close/>
              </a:path>
              <a:path w="239394" h="269239">
                <a:moveTo>
                  <a:pt x="148284" y="26669"/>
                </a:moveTo>
                <a:lnTo>
                  <a:pt x="134658" y="52026"/>
                </a:lnTo>
                <a:lnTo>
                  <a:pt x="141857" y="55879"/>
                </a:lnTo>
                <a:lnTo>
                  <a:pt x="146156" y="53339"/>
                </a:lnTo>
                <a:lnTo>
                  <a:pt x="147864" y="49529"/>
                </a:lnTo>
                <a:lnTo>
                  <a:pt x="151590" y="43179"/>
                </a:lnTo>
                <a:lnTo>
                  <a:pt x="152398" y="40639"/>
                </a:lnTo>
                <a:lnTo>
                  <a:pt x="153796" y="38100"/>
                </a:lnTo>
                <a:lnTo>
                  <a:pt x="155126" y="33019"/>
                </a:lnTo>
                <a:lnTo>
                  <a:pt x="155325" y="33019"/>
                </a:lnTo>
                <a:lnTo>
                  <a:pt x="156126" y="31750"/>
                </a:lnTo>
                <a:lnTo>
                  <a:pt x="151642" y="31750"/>
                </a:lnTo>
                <a:lnTo>
                  <a:pt x="148365" y="27939"/>
                </a:lnTo>
                <a:lnTo>
                  <a:pt x="148284" y="26669"/>
                </a:lnTo>
                <a:close/>
              </a:path>
              <a:path w="239394" h="269239">
                <a:moveTo>
                  <a:pt x="163177" y="30479"/>
                </a:moveTo>
                <a:lnTo>
                  <a:pt x="156691" y="30479"/>
                </a:lnTo>
                <a:lnTo>
                  <a:pt x="156126" y="31750"/>
                </a:lnTo>
                <a:lnTo>
                  <a:pt x="155325" y="33019"/>
                </a:lnTo>
                <a:lnTo>
                  <a:pt x="155126" y="33019"/>
                </a:lnTo>
                <a:lnTo>
                  <a:pt x="153796" y="38100"/>
                </a:lnTo>
                <a:lnTo>
                  <a:pt x="152398" y="40639"/>
                </a:lnTo>
                <a:lnTo>
                  <a:pt x="151590" y="43179"/>
                </a:lnTo>
                <a:lnTo>
                  <a:pt x="147864" y="49529"/>
                </a:lnTo>
                <a:lnTo>
                  <a:pt x="146156" y="53339"/>
                </a:lnTo>
                <a:lnTo>
                  <a:pt x="141857" y="55879"/>
                </a:lnTo>
                <a:lnTo>
                  <a:pt x="150444" y="55879"/>
                </a:lnTo>
                <a:lnTo>
                  <a:pt x="156642" y="48260"/>
                </a:lnTo>
                <a:lnTo>
                  <a:pt x="158562" y="45719"/>
                </a:lnTo>
                <a:lnTo>
                  <a:pt x="162723" y="34289"/>
                </a:lnTo>
                <a:lnTo>
                  <a:pt x="163177" y="30479"/>
                </a:lnTo>
                <a:close/>
              </a:path>
              <a:path w="239394" h="269239">
                <a:moveTo>
                  <a:pt x="158072" y="16510"/>
                </a:moveTo>
                <a:lnTo>
                  <a:pt x="152033" y="16510"/>
                </a:lnTo>
                <a:lnTo>
                  <a:pt x="149628" y="17779"/>
                </a:lnTo>
                <a:lnTo>
                  <a:pt x="140258" y="33019"/>
                </a:lnTo>
                <a:lnTo>
                  <a:pt x="139258" y="34289"/>
                </a:lnTo>
                <a:lnTo>
                  <a:pt x="138519" y="36829"/>
                </a:lnTo>
                <a:lnTo>
                  <a:pt x="135354" y="43179"/>
                </a:lnTo>
                <a:lnTo>
                  <a:pt x="133143" y="46989"/>
                </a:lnTo>
                <a:lnTo>
                  <a:pt x="134658" y="52026"/>
                </a:lnTo>
                <a:lnTo>
                  <a:pt x="148284" y="26669"/>
                </a:lnTo>
                <a:lnTo>
                  <a:pt x="163630" y="26669"/>
                </a:lnTo>
                <a:lnTo>
                  <a:pt x="163995" y="23610"/>
                </a:lnTo>
                <a:lnTo>
                  <a:pt x="163100" y="21820"/>
                </a:lnTo>
                <a:lnTo>
                  <a:pt x="158072" y="16510"/>
                </a:lnTo>
                <a:close/>
              </a:path>
              <a:path w="239394" h="269239">
                <a:moveTo>
                  <a:pt x="163630" y="26669"/>
                </a:moveTo>
                <a:lnTo>
                  <a:pt x="148284" y="26669"/>
                </a:lnTo>
                <a:lnTo>
                  <a:pt x="148365" y="27939"/>
                </a:lnTo>
                <a:lnTo>
                  <a:pt x="151642" y="31750"/>
                </a:lnTo>
                <a:lnTo>
                  <a:pt x="153614" y="31750"/>
                </a:lnTo>
                <a:lnTo>
                  <a:pt x="155521" y="30479"/>
                </a:lnTo>
                <a:lnTo>
                  <a:pt x="163177" y="30479"/>
                </a:lnTo>
                <a:lnTo>
                  <a:pt x="163630" y="26669"/>
                </a:lnTo>
                <a:close/>
              </a:path>
              <a:path w="239394" h="269239">
                <a:moveTo>
                  <a:pt x="155521" y="30479"/>
                </a:moveTo>
                <a:lnTo>
                  <a:pt x="153614" y="31750"/>
                </a:lnTo>
                <a:lnTo>
                  <a:pt x="155127" y="31750"/>
                </a:lnTo>
                <a:lnTo>
                  <a:pt x="155521" y="30479"/>
                </a:lnTo>
                <a:close/>
              </a:path>
              <a:path w="239394" h="269239">
                <a:moveTo>
                  <a:pt x="155672" y="30479"/>
                </a:moveTo>
                <a:lnTo>
                  <a:pt x="155521" y="30479"/>
                </a:lnTo>
                <a:lnTo>
                  <a:pt x="155127" y="31750"/>
                </a:lnTo>
                <a:lnTo>
                  <a:pt x="155672" y="30479"/>
                </a:lnTo>
                <a:close/>
              </a:path>
              <a:path w="239394" h="269239">
                <a:moveTo>
                  <a:pt x="156691" y="30479"/>
                </a:moveTo>
                <a:lnTo>
                  <a:pt x="155672" y="30479"/>
                </a:lnTo>
                <a:lnTo>
                  <a:pt x="155127" y="31750"/>
                </a:lnTo>
                <a:lnTo>
                  <a:pt x="156126" y="31750"/>
                </a:lnTo>
                <a:lnTo>
                  <a:pt x="156691" y="30479"/>
                </a:lnTo>
                <a:close/>
              </a:path>
              <a:path w="239394" h="269239">
                <a:moveTo>
                  <a:pt x="163100" y="21820"/>
                </a:moveTo>
                <a:lnTo>
                  <a:pt x="163995" y="23610"/>
                </a:lnTo>
                <a:lnTo>
                  <a:pt x="164084" y="22860"/>
                </a:lnTo>
                <a:lnTo>
                  <a:pt x="163100" y="21820"/>
                </a:lnTo>
                <a:close/>
              </a:path>
            </a:pathLst>
          </a:custGeom>
          <a:solidFill>
            <a:srgbClr val="000000"/>
          </a:solidFill>
        </p:spPr>
        <p:txBody>
          <a:bodyPr wrap="square" lIns="0" tIns="0" rIns="0" bIns="0" rtlCol="0"/>
          <a:lstStyle/>
          <a:p>
            <a:endParaRPr/>
          </a:p>
        </p:txBody>
      </p:sp>
      <p:sp>
        <p:nvSpPr>
          <p:cNvPr id="31" name="object 31"/>
          <p:cNvSpPr/>
          <p:nvPr/>
        </p:nvSpPr>
        <p:spPr>
          <a:xfrm>
            <a:off x="2886379" y="1331389"/>
            <a:ext cx="140524" cy="251207"/>
          </a:xfrm>
          <a:custGeom>
            <a:avLst/>
            <a:gdLst/>
            <a:ahLst/>
            <a:cxnLst/>
            <a:rect l="l" t="t" r="r" b="b"/>
            <a:pathLst>
              <a:path w="164464" h="294005">
                <a:moveTo>
                  <a:pt x="163529" y="83319"/>
                </a:moveTo>
                <a:lnTo>
                  <a:pt x="154347" y="83319"/>
                </a:lnTo>
                <a:lnTo>
                  <a:pt x="153828" y="83367"/>
                </a:lnTo>
                <a:lnTo>
                  <a:pt x="153221" y="83478"/>
                </a:lnTo>
                <a:lnTo>
                  <a:pt x="150151" y="84169"/>
                </a:lnTo>
                <a:lnTo>
                  <a:pt x="148684" y="84447"/>
                </a:lnTo>
                <a:lnTo>
                  <a:pt x="133516" y="116996"/>
                </a:lnTo>
                <a:lnTo>
                  <a:pt x="123473" y="137011"/>
                </a:lnTo>
                <a:lnTo>
                  <a:pt x="106945" y="177758"/>
                </a:lnTo>
                <a:lnTo>
                  <a:pt x="94781" y="218762"/>
                </a:lnTo>
                <a:lnTo>
                  <a:pt x="91258" y="242202"/>
                </a:lnTo>
                <a:lnTo>
                  <a:pt x="89527" y="257103"/>
                </a:lnTo>
                <a:lnTo>
                  <a:pt x="89452" y="263265"/>
                </a:lnTo>
                <a:lnTo>
                  <a:pt x="93987" y="275005"/>
                </a:lnTo>
                <a:lnTo>
                  <a:pt x="96967" y="278286"/>
                </a:lnTo>
                <a:lnTo>
                  <a:pt x="107571" y="287705"/>
                </a:lnTo>
                <a:lnTo>
                  <a:pt x="108867" y="288917"/>
                </a:lnTo>
                <a:lnTo>
                  <a:pt x="112880" y="293336"/>
                </a:lnTo>
                <a:lnTo>
                  <a:pt x="117435" y="293556"/>
                </a:lnTo>
                <a:lnTo>
                  <a:pt x="123327" y="288207"/>
                </a:lnTo>
                <a:lnTo>
                  <a:pt x="123547" y="283650"/>
                </a:lnTo>
                <a:lnTo>
                  <a:pt x="119066" y="278716"/>
                </a:lnTo>
                <a:lnTo>
                  <a:pt x="117533" y="277281"/>
                </a:lnTo>
                <a:lnTo>
                  <a:pt x="108336" y="269113"/>
                </a:lnTo>
                <a:lnTo>
                  <a:pt x="106285" y="266853"/>
                </a:lnTo>
                <a:lnTo>
                  <a:pt x="104037" y="261034"/>
                </a:lnTo>
                <a:lnTo>
                  <a:pt x="104034" y="257103"/>
                </a:lnTo>
                <a:lnTo>
                  <a:pt x="105596" y="243640"/>
                </a:lnTo>
                <a:lnTo>
                  <a:pt x="105739" y="241998"/>
                </a:lnTo>
                <a:lnTo>
                  <a:pt x="114412" y="200656"/>
                </a:lnTo>
                <a:lnTo>
                  <a:pt x="129303" y="159394"/>
                </a:lnTo>
                <a:lnTo>
                  <a:pt x="146361" y="123524"/>
                </a:lnTo>
                <a:lnTo>
                  <a:pt x="153830" y="109134"/>
                </a:lnTo>
                <a:lnTo>
                  <a:pt x="155084" y="106641"/>
                </a:lnTo>
                <a:lnTo>
                  <a:pt x="161034" y="92795"/>
                </a:lnTo>
                <a:lnTo>
                  <a:pt x="162571" y="88663"/>
                </a:lnTo>
                <a:lnTo>
                  <a:pt x="163529" y="83319"/>
                </a:lnTo>
                <a:close/>
              </a:path>
              <a:path w="164464" h="294005">
                <a:moveTo>
                  <a:pt x="65148" y="0"/>
                </a:moveTo>
                <a:lnTo>
                  <a:pt x="15275" y="27172"/>
                </a:lnTo>
                <a:lnTo>
                  <a:pt x="375" y="67533"/>
                </a:lnTo>
                <a:lnTo>
                  <a:pt x="57" y="73487"/>
                </a:lnTo>
                <a:lnTo>
                  <a:pt x="26530" y="104151"/>
                </a:lnTo>
                <a:lnTo>
                  <a:pt x="59252" y="107417"/>
                </a:lnTo>
                <a:lnTo>
                  <a:pt x="60806" y="107445"/>
                </a:lnTo>
                <a:lnTo>
                  <a:pt x="69202" y="107861"/>
                </a:lnTo>
                <a:lnTo>
                  <a:pt x="71143" y="107932"/>
                </a:lnTo>
                <a:lnTo>
                  <a:pt x="76478" y="107896"/>
                </a:lnTo>
                <a:lnTo>
                  <a:pt x="103494" y="100804"/>
                </a:lnTo>
                <a:lnTo>
                  <a:pt x="110901" y="98325"/>
                </a:lnTo>
                <a:lnTo>
                  <a:pt x="116696" y="96198"/>
                </a:lnTo>
                <a:lnTo>
                  <a:pt x="123649" y="93520"/>
                </a:lnTo>
                <a:lnTo>
                  <a:pt x="71413" y="93520"/>
                </a:lnTo>
                <a:lnTo>
                  <a:pt x="69659" y="93458"/>
                </a:lnTo>
                <a:lnTo>
                  <a:pt x="61277" y="93044"/>
                </a:lnTo>
                <a:lnTo>
                  <a:pt x="55858" y="92977"/>
                </a:lnTo>
                <a:lnTo>
                  <a:pt x="47232" y="92971"/>
                </a:lnTo>
                <a:lnTo>
                  <a:pt x="44297" y="92868"/>
                </a:lnTo>
                <a:lnTo>
                  <a:pt x="35732" y="91613"/>
                </a:lnTo>
                <a:lnTo>
                  <a:pt x="30773" y="90331"/>
                </a:lnTo>
                <a:lnTo>
                  <a:pt x="23714" y="87520"/>
                </a:lnTo>
                <a:lnTo>
                  <a:pt x="19545" y="85789"/>
                </a:lnTo>
                <a:lnTo>
                  <a:pt x="17336" y="84536"/>
                </a:lnTo>
                <a:lnTo>
                  <a:pt x="15788" y="82749"/>
                </a:lnTo>
                <a:lnTo>
                  <a:pt x="15376" y="81493"/>
                </a:lnTo>
                <a:lnTo>
                  <a:pt x="14467" y="76498"/>
                </a:lnTo>
                <a:lnTo>
                  <a:pt x="14566" y="71973"/>
                </a:lnTo>
                <a:lnTo>
                  <a:pt x="14738" y="68741"/>
                </a:lnTo>
                <a:lnTo>
                  <a:pt x="14860" y="65260"/>
                </a:lnTo>
                <a:lnTo>
                  <a:pt x="38942" y="24392"/>
                </a:lnTo>
                <a:lnTo>
                  <a:pt x="113512" y="14409"/>
                </a:lnTo>
                <a:lnTo>
                  <a:pt x="109353" y="10709"/>
                </a:lnTo>
                <a:lnTo>
                  <a:pt x="72425" y="431"/>
                </a:lnTo>
                <a:lnTo>
                  <a:pt x="66690" y="71"/>
                </a:lnTo>
                <a:lnTo>
                  <a:pt x="65148" y="0"/>
                </a:lnTo>
                <a:close/>
              </a:path>
              <a:path w="164464" h="294005">
                <a:moveTo>
                  <a:pt x="156257" y="68741"/>
                </a:moveTo>
                <a:lnTo>
                  <a:pt x="151988" y="69041"/>
                </a:lnTo>
                <a:lnTo>
                  <a:pt x="150754" y="69264"/>
                </a:lnTo>
                <a:lnTo>
                  <a:pt x="146835" y="70143"/>
                </a:lnTo>
                <a:lnTo>
                  <a:pt x="142767" y="70901"/>
                </a:lnTo>
                <a:lnTo>
                  <a:pt x="123134" y="78182"/>
                </a:lnTo>
                <a:lnTo>
                  <a:pt x="120144" y="79428"/>
                </a:lnTo>
                <a:lnTo>
                  <a:pt x="111677" y="82690"/>
                </a:lnTo>
                <a:lnTo>
                  <a:pt x="106089" y="84742"/>
                </a:lnTo>
                <a:lnTo>
                  <a:pt x="98770" y="87191"/>
                </a:lnTo>
                <a:lnTo>
                  <a:pt x="90367" y="90206"/>
                </a:lnTo>
                <a:lnTo>
                  <a:pt x="71413" y="93520"/>
                </a:lnTo>
                <a:lnTo>
                  <a:pt x="123649" y="93520"/>
                </a:lnTo>
                <a:lnTo>
                  <a:pt x="125528" y="92795"/>
                </a:lnTo>
                <a:lnTo>
                  <a:pt x="128808" y="91426"/>
                </a:lnTo>
                <a:lnTo>
                  <a:pt x="135462" y="88616"/>
                </a:lnTo>
                <a:lnTo>
                  <a:pt x="136855" y="88073"/>
                </a:lnTo>
                <a:lnTo>
                  <a:pt x="143399" y="85789"/>
                </a:lnTo>
                <a:lnTo>
                  <a:pt x="146346" y="84891"/>
                </a:lnTo>
                <a:lnTo>
                  <a:pt x="148684" y="84447"/>
                </a:lnTo>
                <a:lnTo>
                  <a:pt x="149536" y="79706"/>
                </a:lnTo>
                <a:lnTo>
                  <a:pt x="149632" y="78741"/>
                </a:lnTo>
                <a:lnTo>
                  <a:pt x="164045" y="78741"/>
                </a:lnTo>
                <a:lnTo>
                  <a:pt x="164108" y="76109"/>
                </a:lnTo>
                <a:lnTo>
                  <a:pt x="163431" y="73487"/>
                </a:lnTo>
                <a:lnTo>
                  <a:pt x="158778" y="69202"/>
                </a:lnTo>
                <a:lnTo>
                  <a:pt x="156257" y="68741"/>
                </a:lnTo>
                <a:close/>
              </a:path>
              <a:path w="164464" h="294005">
                <a:moveTo>
                  <a:pt x="23730" y="87520"/>
                </a:moveTo>
                <a:lnTo>
                  <a:pt x="24120" y="87682"/>
                </a:lnTo>
                <a:lnTo>
                  <a:pt x="23730" y="87520"/>
                </a:lnTo>
                <a:close/>
              </a:path>
              <a:path w="164464" h="294005">
                <a:moveTo>
                  <a:pt x="149624" y="79084"/>
                </a:moveTo>
                <a:lnTo>
                  <a:pt x="148684" y="84447"/>
                </a:lnTo>
                <a:lnTo>
                  <a:pt x="150151" y="84169"/>
                </a:lnTo>
                <a:lnTo>
                  <a:pt x="153221" y="83478"/>
                </a:lnTo>
                <a:lnTo>
                  <a:pt x="153828" y="83367"/>
                </a:lnTo>
                <a:lnTo>
                  <a:pt x="153556" y="83348"/>
                </a:lnTo>
                <a:lnTo>
                  <a:pt x="152699" y="83192"/>
                </a:lnTo>
                <a:lnTo>
                  <a:pt x="149898" y="80613"/>
                </a:lnTo>
                <a:lnTo>
                  <a:pt x="149664" y="79706"/>
                </a:lnTo>
                <a:lnTo>
                  <a:pt x="149624" y="79084"/>
                </a:lnTo>
                <a:close/>
              </a:path>
              <a:path w="164464" h="294005">
                <a:moveTo>
                  <a:pt x="164045" y="78741"/>
                </a:moveTo>
                <a:lnTo>
                  <a:pt x="149632" y="78741"/>
                </a:lnTo>
                <a:lnTo>
                  <a:pt x="149664" y="79706"/>
                </a:lnTo>
                <a:lnTo>
                  <a:pt x="149898" y="80613"/>
                </a:lnTo>
                <a:lnTo>
                  <a:pt x="152699" y="83192"/>
                </a:lnTo>
                <a:lnTo>
                  <a:pt x="153661" y="83367"/>
                </a:lnTo>
                <a:lnTo>
                  <a:pt x="154347" y="83319"/>
                </a:lnTo>
                <a:lnTo>
                  <a:pt x="163529" y="83319"/>
                </a:lnTo>
                <a:lnTo>
                  <a:pt x="163855" y="81493"/>
                </a:lnTo>
                <a:lnTo>
                  <a:pt x="163980" y="80613"/>
                </a:lnTo>
                <a:lnTo>
                  <a:pt x="164045" y="78741"/>
                </a:lnTo>
                <a:close/>
              </a:path>
              <a:path w="164464" h="294005">
                <a:moveTo>
                  <a:pt x="113512" y="14409"/>
                </a:moveTo>
                <a:lnTo>
                  <a:pt x="64775" y="14409"/>
                </a:lnTo>
                <a:lnTo>
                  <a:pt x="66089" y="14470"/>
                </a:lnTo>
                <a:lnTo>
                  <a:pt x="71720" y="14823"/>
                </a:lnTo>
                <a:lnTo>
                  <a:pt x="108914" y="29612"/>
                </a:lnTo>
                <a:lnTo>
                  <a:pt x="118050" y="47894"/>
                </a:lnTo>
                <a:lnTo>
                  <a:pt x="118254" y="49179"/>
                </a:lnTo>
                <a:lnTo>
                  <a:pt x="119508" y="54733"/>
                </a:lnTo>
                <a:lnTo>
                  <a:pt x="123364" y="57169"/>
                </a:lnTo>
                <a:lnTo>
                  <a:pt x="131127" y="55417"/>
                </a:lnTo>
                <a:lnTo>
                  <a:pt x="133563" y="51560"/>
                </a:lnTo>
                <a:lnTo>
                  <a:pt x="132414" y="46438"/>
                </a:lnTo>
                <a:lnTo>
                  <a:pt x="132268" y="45518"/>
                </a:lnTo>
                <a:lnTo>
                  <a:pt x="117782" y="18207"/>
                </a:lnTo>
                <a:lnTo>
                  <a:pt x="113512" y="14409"/>
                </a:lnTo>
                <a:close/>
              </a:path>
            </a:pathLst>
          </a:custGeom>
          <a:solidFill>
            <a:srgbClr val="000000"/>
          </a:solidFill>
        </p:spPr>
        <p:txBody>
          <a:bodyPr wrap="square" lIns="0" tIns="0" rIns="0" bIns="0" rtlCol="0"/>
          <a:lstStyle/>
          <a:p>
            <a:endParaRPr/>
          </a:p>
        </p:txBody>
      </p:sp>
      <p:sp>
        <p:nvSpPr>
          <p:cNvPr id="32" name="object 32"/>
          <p:cNvSpPr/>
          <p:nvPr/>
        </p:nvSpPr>
        <p:spPr>
          <a:xfrm>
            <a:off x="3267349" y="1365639"/>
            <a:ext cx="175247" cy="235472"/>
          </a:xfrm>
          <a:custGeom>
            <a:avLst/>
            <a:gdLst/>
            <a:ahLst/>
            <a:cxnLst/>
            <a:rect l="l" t="t" r="r" b="b"/>
            <a:pathLst>
              <a:path w="205104" h="275589">
                <a:moveTo>
                  <a:pt x="47133" y="151170"/>
                </a:moveTo>
                <a:lnTo>
                  <a:pt x="42260" y="157479"/>
                </a:lnTo>
                <a:lnTo>
                  <a:pt x="36518" y="163829"/>
                </a:lnTo>
                <a:lnTo>
                  <a:pt x="30978" y="170179"/>
                </a:lnTo>
                <a:lnTo>
                  <a:pt x="25700" y="176529"/>
                </a:lnTo>
                <a:lnTo>
                  <a:pt x="23938" y="179069"/>
                </a:lnTo>
                <a:lnTo>
                  <a:pt x="21410" y="182879"/>
                </a:lnTo>
                <a:lnTo>
                  <a:pt x="16168" y="189229"/>
                </a:lnTo>
                <a:lnTo>
                  <a:pt x="387" y="229869"/>
                </a:lnTo>
                <a:lnTo>
                  <a:pt x="0" y="237489"/>
                </a:lnTo>
                <a:lnTo>
                  <a:pt x="1069" y="243839"/>
                </a:lnTo>
                <a:lnTo>
                  <a:pt x="26720" y="273050"/>
                </a:lnTo>
                <a:lnTo>
                  <a:pt x="38898" y="275589"/>
                </a:lnTo>
                <a:lnTo>
                  <a:pt x="80120" y="275589"/>
                </a:lnTo>
                <a:lnTo>
                  <a:pt x="98033" y="274319"/>
                </a:lnTo>
                <a:lnTo>
                  <a:pt x="102889" y="274319"/>
                </a:lnTo>
                <a:lnTo>
                  <a:pt x="118466" y="271779"/>
                </a:lnTo>
                <a:lnTo>
                  <a:pt x="121763" y="270510"/>
                </a:lnTo>
                <a:lnTo>
                  <a:pt x="126140" y="264160"/>
                </a:lnTo>
                <a:lnTo>
                  <a:pt x="126711" y="261619"/>
                </a:lnTo>
                <a:lnTo>
                  <a:pt x="40270" y="261619"/>
                </a:lnTo>
                <a:lnTo>
                  <a:pt x="32219" y="260350"/>
                </a:lnTo>
                <a:lnTo>
                  <a:pt x="14494" y="236219"/>
                </a:lnTo>
                <a:lnTo>
                  <a:pt x="15111" y="223519"/>
                </a:lnTo>
                <a:lnTo>
                  <a:pt x="16965" y="217169"/>
                </a:lnTo>
                <a:lnTo>
                  <a:pt x="22294" y="204469"/>
                </a:lnTo>
                <a:lnTo>
                  <a:pt x="25417" y="200660"/>
                </a:lnTo>
                <a:lnTo>
                  <a:pt x="35949" y="186689"/>
                </a:lnTo>
                <a:lnTo>
                  <a:pt x="37129" y="185419"/>
                </a:lnTo>
                <a:lnTo>
                  <a:pt x="42209" y="179069"/>
                </a:lnTo>
                <a:lnTo>
                  <a:pt x="47547" y="172719"/>
                </a:lnTo>
                <a:lnTo>
                  <a:pt x="53084" y="166369"/>
                </a:lnTo>
                <a:lnTo>
                  <a:pt x="54680" y="164585"/>
                </a:lnTo>
                <a:lnTo>
                  <a:pt x="50544" y="157479"/>
                </a:lnTo>
                <a:lnTo>
                  <a:pt x="47133" y="151170"/>
                </a:lnTo>
                <a:close/>
              </a:path>
              <a:path w="205104" h="275589">
                <a:moveTo>
                  <a:pt x="61626" y="260350"/>
                </a:moveTo>
                <a:lnTo>
                  <a:pt x="55013" y="260350"/>
                </a:lnTo>
                <a:lnTo>
                  <a:pt x="43322" y="261619"/>
                </a:lnTo>
                <a:lnTo>
                  <a:pt x="76020" y="261619"/>
                </a:lnTo>
                <a:lnTo>
                  <a:pt x="61626" y="260350"/>
                </a:lnTo>
                <a:close/>
              </a:path>
              <a:path w="205104" h="275589">
                <a:moveTo>
                  <a:pt x="111991" y="257810"/>
                </a:moveTo>
                <a:lnTo>
                  <a:pt x="110284" y="257810"/>
                </a:lnTo>
                <a:lnTo>
                  <a:pt x="104612" y="259079"/>
                </a:lnTo>
                <a:lnTo>
                  <a:pt x="101069" y="260350"/>
                </a:lnTo>
                <a:lnTo>
                  <a:pt x="96768" y="260350"/>
                </a:lnTo>
                <a:lnTo>
                  <a:pt x="79876" y="261619"/>
                </a:lnTo>
                <a:lnTo>
                  <a:pt x="126711" y="261619"/>
                </a:lnTo>
                <a:lnTo>
                  <a:pt x="126670" y="259079"/>
                </a:lnTo>
                <a:lnTo>
                  <a:pt x="112186" y="259079"/>
                </a:lnTo>
                <a:lnTo>
                  <a:pt x="111991" y="257810"/>
                </a:lnTo>
                <a:close/>
              </a:path>
              <a:path w="205104" h="275589">
                <a:moveTo>
                  <a:pt x="65145" y="153271"/>
                </a:moveTo>
                <a:lnTo>
                  <a:pt x="58761" y="160019"/>
                </a:lnTo>
                <a:lnTo>
                  <a:pt x="54680" y="164585"/>
                </a:lnTo>
                <a:lnTo>
                  <a:pt x="54979" y="165100"/>
                </a:lnTo>
                <a:lnTo>
                  <a:pt x="59137" y="172719"/>
                </a:lnTo>
                <a:lnTo>
                  <a:pt x="63109" y="179069"/>
                </a:lnTo>
                <a:lnTo>
                  <a:pt x="66988" y="185419"/>
                </a:lnTo>
                <a:lnTo>
                  <a:pt x="69551" y="189229"/>
                </a:lnTo>
                <a:lnTo>
                  <a:pt x="72316" y="193039"/>
                </a:lnTo>
                <a:lnTo>
                  <a:pt x="76815" y="199389"/>
                </a:lnTo>
                <a:lnTo>
                  <a:pt x="82591" y="207010"/>
                </a:lnTo>
                <a:lnTo>
                  <a:pt x="85975" y="212089"/>
                </a:lnTo>
                <a:lnTo>
                  <a:pt x="87309" y="213360"/>
                </a:lnTo>
                <a:lnTo>
                  <a:pt x="92490" y="220979"/>
                </a:lnTo>
                <a:lnTo>
                  <a:pt x="95547" y="224789"/>
                </a:lnTo>
                <a:lnTo>
                  <a:pt x="97034" y="227329"/>
                </a:lnTo>
                <a:lnTo>
                  <a:pt x="104429" y="237489"/>
                </a:lnTo>
                <a:lnTo>
                  <a:pt x="107107" y="242569"/>
                </a:lnTo>
                <a:lnTo>
                  <a:pt x="110335" y="250189"/>
                </a:lnTo>
                <a:lnTo>
                  <a:pt x="111208" y="252729"/>
                </a:lnTo>
                <a:lnTo>
                  <a:pt x="112186" y="259079"/>
                </a:lnTo>
                <a:lnTo>
                  <a:pt x="112400" y="259079"/>
                </a:lnTo>
                <a:lnTo>
                  <a:pt x="113329" y="257810"/>
                </a:lnTo>
                <a:lnTo>
                  <a:pt x="126649" y="257810"/>
                </a:lnTo>
                <a:lnTo>
                  <a:pt x="126508" y="256539"/>
                </a:lnTo>
                <a:lnTo>
                  <a:pt x="125882" y="254000"/>
                </a:lnTo>
                <a:lnTo>
                  <a:pt x="125276" y="248919"/>
                </a:lnTo>
                <a:lnTo>
                  <a:pt x="124039" y="245110"/>
                </a:lnTo>
                <a:lnTo>
                  <a:pt x="119844" y="234950"/>
                </a:lnTo>
                <a:lnTo>
                  <a:pt x="116965" y="231139"/>
                </a:lnTo>
                <a:lnTo>
                  <a:pt x="107275" y="215900"/>
                </a:lnTo>
                <a:lnTo>
                  <a:pt x="104018" y="212089"/>
                </a:lnTo>
                <a:lnTo>
                  <a:pt x="98833" y="204469"/>
                </a:lnTo>
                <a:lnTo>
                  <a:pt x="95862" y="200660"/>
                </a:lnTo>
                <a:lnTo>
                  <a:pt x="94223" y="198119"/>
                </a:lnTo>
                <a:lnTo>
                  <a:pt x="87594" y="189229"/>
                </a:lnTo>
                <a:lnTo>
                  <a:pt x="84109" y="185419"/>
                </a:lnTo>
                <a:lnTo>
                  <a:pt x="81487" y="181610"/>
                </a:lnTo>
                <a:lnTo>
                  <a:pt x="79098" y="177800"/>
                </a:lnTo>
                <a:lnTo>
                  <a:pt x="75385" y="171450"/>
                </a:lnTo>
                <a:lnTo>
                  <a:pt x="71557" y="165100"/>
                </a:lnTo>
                <a:lnTo>
                  <a:pt x="67530" y="157479"/>
                </a:lnTo>
                <a:lnTo>
                  <a:pt x="65145" y="153271"/>
                </a:lnTo>
                <a:close/>
              </a:path>
              <a:path w="205104" h="275589">
                <a:moveTo>
                  <a:pt x="126649" y="257810"/>
                </a:moveTo>
                <a:lnTo>
                  <a:pt x="113329" y="257810"/>
                </a:lnTo>
                <a:lnTo>
                  <a:pt x="112400" y="259079"/>
                </a:lnTo>
                <a:lnTo>
                  <a:pt x="126670" y="259079"/>
                </a:lnTo>
                <a:lnTo>
                  <a:pt x="126649" y="257810"/>
                </a:lnTo>
                <a:close/>
              </a:path>
              <a:path w="205104" h="275589">
                <a:moveTo>
                  <a:pt x="57768" y="140329"/>
                </a:moveTo>
                <a:lnTo>
                  <a:pt x="56036" y="142239"/>
                </a:lnTo>
                <a:lnTo>
                  <a:pt x="51959" y="146050"/>
                </a:lnTo>
                <a:lnTo>
                  <a:pt x="48145" y="149860"/>
                </a:lnTo>
                <a:lnTo>
                  <a:pt x="47133" y="151170"/>
                </a:lnTo>
                <a:lnTo>
                  <a:pt x="50544" y="157479"/>
                </a:lnTo>
                <a:lnTo>
                  <a:pt x="54680" y="164585"/>
                </a:lnTo>
                <a:lnTo>
                  <a:pt x="58761" y="160019"/>
                </a:lnTo>
                <a:lnTo>
                  <a:pt x="65145" y="153271"/>
                </a:lnTo>
                <a:lnTo>
                  <a:pt x="60331" y="144779"/>
                </a:lnTo>
                <a:lnTo>
                  <a:pt x="57768" y="140329"/>
                </a:lnTo>
                <a:close/>
              </a:path>
              <a:path w="205104" h="275589">
                <a:moveTo>
                  <a:pt x="190106" y="24129"/>
                </a:moveTo>
                <a:lnTo>
                  <a:pt x="189856" y="25400"/>
                </a:lnTo>
                <a:lnTo>
                  <a:pt x="188770" y="26669"/>
                </a:lnTo>
                <a:lnTo>
                  <a:pt x="185606" y="30479"/>
                </a:lnTo>
                <a:lnTo>
                  <a:pt x="184089" y="31750"/>
                </a:lnTo>
                <a:lnTo>
                  <a:pt x="173937" y="39369"/>
                </a:lnTo>
                <a:lnTo>
                  <a:pt x="168178" y="44450"/>
                </a:lnTo>
                <a:lnTo>
                  <a:pt x="135990" y="69850"/>
                </a:lnTo>
                <a:lnTo>
                  <a:pt x="132250" y="73660"/>
                </a:lnTo>
                <a:lnTo>
                  <a:pt x="116822" y="86360"/>
                </a:lnTo>
                <a:lnTo>
                  <a:pt x="108545" y="92710"/>
                </a:lnTo>
                <a:lnTo>
                  <a:pt x="104368" y="96519"/>
                </a:lnTo>
                <a:lnTo>
                  <a:pt x="97965" y="101600"/>
                </a:lnTo>
                <a:lnTo>
                  <a:pt x="92118" y="107950"/>
                </a:lnTo>
                <a:lnTo>
                  <a:pt x="86079" y="113029"/>
                </a:lnTo>
                <a:lnTo>
                  <a:pt x="79562" y="119379"/>
                </a:lnTo>
                <a:lnTo>
                  <a:pt x="60641" y="137160"/>
                </a:lnTo>
                <a:lnTo>
                  <a:pt x="57768" y="140329"/>
                </a:lnTo>
                <a:lnTo>
                  <a:pt x="60331" y="144779"/>
                </a:lnTo>
                <a:lnTo>
                  <a:pt x="65145" y="153271"/>
                </a:lnTo>
                <a:lnTo>
                  <a:pt x="68407" y="149860"/>
                </a:lnTo>
                <a:lnTo>
                  <a:pt x="82297" y="135889"/>
                </a:lnTo>
                <a:lnTo>
                  <a:pt x="89482" y="129539"/>
                </a:lnTo>
                <a:lnTo>
                  <a:pt x="95896" y="123189"/>
                </a:lnTo>
                <a:lnTo>
                  <a:pt x="101822" y="118110"/>
                </a:lnTo>
                <a:lnTo>
                  <a:pt x="109987" y="110489"/>
                </a:lnTo>
                <a:lnTo>
                  <a:pt x="113778" y="107950"/>
                </a:lnTo>
                <a:lnTo>
                  <a:pt x="117873" y="104139"/>
                </a:lnTo>
                <a:lnTo>
                  <a:pt x="137815" y="87629"/>
                </a:lnTo>
                <a:lnTo>
                  <a:pt x="141698" y="83819"/>
                </a:lnTo>
                <a:lnTo>
                  <a:pt x="145466" y="81279"/>
                </a:lnTo>
                <a:lnTo>
                  <a:pt x="160637" y="68579"/>
                </a:lnTo>
                <a:lnTo>
                  <a:pt x="177202" y="55879"/>
                </a:lnTo>
                <a:lnTo>
                  <a:pt x="203422" y="30479"/>
                </a:lnTo>
                <a:lnTo>
                  <a:pt x="192840" y="30479"/>
                </a:lnTo>
                <a:lnTo>
                  <a:pt x="190379" y="27939"/>
                </a:lnTo>
                <a:lnTo>
                  <a:pt x="189980" y="26669"/>
                </a:lnTo>
                <a:lnTo>
                  <a:pt x="190106" y="24129"/>
                </a:lnTo>
                <a:close/>
              </a:path>
              <a:path w="205104" h="275589">
                <a:moveTo>
                  <a:pt x="77378" y="0"/>
                </a:moveTo>
                <a:lnTo>
                  <a:pt x="62325" y="0"/>
                </a:lnTo>
                <a:lnTo>
                  <a:pt x="58196" y="1269"/>
                </a:lnTo>
                <a:lnTo>
                  <a:pt x="32514" y="35560"/>
                </a:lnTo>
                <a:lnTo>
                  <a:pt x="29240" y="76200"/>
                </a:lnTo>
                <a:lnTo>
                  <a:pt x="28931" y="83819"/>
                </a:lnTo>
                <a:lnTo>
                  <a:pt x="28856" y="96519"/>
                </a:lnTo>
                <a:lnTo>
                  <a:pt x="28942" y="97789"/>
                </a:lnTo>
                <a:lnTo>
                  <a:pt x="29328" y="100329"/>
                </a:lnTo>
                <a:lnTo>
                  <a:pt x="30414" y="107950"/>
                </a:lnTo>
                <a:lnTo>
                  <a:pt x="43679" y="144779"/>
                </a:lnTo>
                <a:lnTo>
                  <a:pt x="47133" y="151170"/>
                </a:lnTo>
                <a:lnTo>
                  <a:pt x="48145" y="149860"/>
                </a:lnTo>
                <a:lnTo>
                  <a:pt x="51959" y="146050"/>
                </a:lnTo>
                <a:lnTo>
                  <a:pt x="56036" y="142239"/>
                </a:lnTo>
                <a:lnTo>
                  <a:pt x="57768" y="140329"/>
                </a:lnTo>
                <a:lnTo>
                  <a:pt x="54479" y="134619"/>
                </a:lnTo>
                <a:lnTo>
                  <a:pt x="52070" y="129539"/>
                </a:lnTo>
                <a:lnTo>
                  <a:pt x="46733" y="115569"/>
                </a:lnTo>
                <a:lnTo>
                  <a:pt x="44610" y="106679"/>
                </a:lnTo>
                <a:lnTo>
                  <a:pt x="43319" y="96519"/>
                </a:lnTo>
                <a:lnTo>
                  <a:pt x="43249" y="95250"/>
                </a:lnTo>
                <a:lnTo>
                  <a:pt x="43336" y="83819"/>
                </a:lnTo>
                <a:lnTo>
                  <a:pt x="43644" y="76200"/>
                </a:lnTo>
                <a:lnTo>
                  <a:pt x="43784" y="59689"/>
                </a:lnTo>
                <a:lnTo>
                  <a:pt x="60156" y="17779"/>
                </a:lnTo>
                <a:lnTo>
                  <a:pt x="62396" y="15239"/>
                </a:lnTo>
                <a:lnTo>
                  <a:pt x="64183" y="15239"/>
                </a:lnTo>
                <a:lnTo>
                  <a:pt x="65139" y="13969"/>
                </a:lnTo>
                <a:lnTo>
                  <a:pt x="97154" y="13969"/>
                </a:lnTo>
                <a:lnTo>
                  <a:pt x="93254" y="7619"/>
                </a:lnTo>
                <a:lnTo>
                  <a:pt x="90835" y="5079"/>
                </a:lnTo>
                <a:lnTo>
                  <a:pt x="83355" y="1269"/>
                </a:lnTo>
                <a:lnTo>
                  <a:pt x="77378" y="0"/>
                </a:lnTo>
                <a:close/>
              </a:path>
              <a:path w="205104" h="275589">
                <a:moveTo>
                  <a:pt x="98858" y="41102"/>
                </a:moveTo>
                <a:lnTo>
                  <a:pt x="97877" y="41910"/>
                </a:lnTo>
                <a:lnTo>
                  <a:pt x="84764" y="54610"/>
                </a:lnTo>
                <a:lnTo>
                  <a:pt x="80378" y="59689"/>
                </a:lnTo>
                <a:lnTo>
                  <a:pt x="80261" y="63500"/>
                </a:lnTo>
                <a:lnTo>
                  <a:pt x="85741" y="69850"/>
                </a:lnTo>
                <a:lnTo>
                  <a:pt x="90302" y="69850"/>
                </a:lnTo>
                <a:lnTo>
                  <a:pt x="94829" y="64769"/>
                </a:lnTo>
                <a:lnTo>
                  <a:pt x="104842" y="55879"/>
                </a:lnTo>
                <a:lnTo>
                  <a:pt x="107257" y="53339"/>
                </a:lnTo>
                <a:lnTo>
                  <a:pt x="110350" y="50800"/>
                </a:lnTo>
                <a:lnTo>
                  <a:pt x="111075" y="50800"/>
                </a:lnTo>
                <a:lnTo>
                  <a:pt x="115589" y="48260"/>
                </a:lnTo>
                <a:lnTo>
                  <a:pt x="95632" y="48260"/>
                </a:lnTo>
                <a:lnTo>
                  <a:pt x="98858" y="44450"/>
                </a:lnTo>
                <a:lnTo>
                  <a:pt x="98858" y="41102"/>
                </a:lnTo>
                <a:close/>
              </a:path>
              <a:path w="205104" h="275589">
                <a:moveTo>
                  <a:pt x="97154" y="13969"/>
                </a:moveTo>
                <a:lnTo>
                  <a:pt x="66144" y="13969"/>
                </a:lnTo>
                <a:lnTo>
                  <a:pt x="74668" y="15239"/>
                </a:lnTo>
                <a:lnTo>
                  <a:pt x="79071" y="15239"/>
                </a:lnTo>
                <a:lnTo>
                  <a:pt x="81464" y="16510"/>
                </a:lnTo>
                <a:lnTo>
                  <a:pt x="82041" y="17779"/>
                </a:lnTo>
                <a:lnTo>
                  <a:pt x="83508" y="20319"/>
                </a:lnTo>
                <a:lnTo>
                  <a:pt x="84042" y="21589"/>
                </a:lnTo>
                <a:lnTo>
                  <a:pt x="84601" y="25400"/>
                </a:lnTo>
                <a:lnTo>
                  <a:pt x="84702" y="31750"/>
                </a:lnTo>
                <a:lnTo>
                  <a:pt x="84533" y="36829"/>
                </a:lnTo>
                <a:lnTo>
                  <a:pt x="84448" y="44450"/>
                </a:lnTo>
                <a:lnTo>
                  <a:pt x="87674" y="48260"/>
                </a:lnTo>
                <a:lnTo>
                  <a:pt x="91321" y="48260"/>
                </a:lnTo>
                <a:lnTo>
                  <a:pt x="97877" y="41910"/>
                </a:lnTo>
                <a:lnTo>
                  <a:pt x="98858" y="41102"/>
                </a:lnTo>
                <a:lnTo>
                  <a:pt x="98948" y="36829"/>
                </a:lnTo>
                <a:lnTo>
                  <a:pt x="99130" y="31750"/>
                </a:lnTo>
                <a:lnTo>
                  <a:pt x="99221" y="26669"/>
                </a:lnTo>
                <a:lnTo>
                  <a:pt x="98082" y="17779"/>
                </a:lnTo>
                <a:lnTo>
                  <a:pt x="97154" y="13969"/>
                </a:lnTo>
                <a:close/>
              </a:path>
              <a:path w="205104" h="275589">
                <a:moveTo>
                  <a:pt x="181979" y="15239"/>
                </a:moveTo>
                <a:lnTo>
                  <a:pt x="175821" y="15239"/>
                </a:lnTo>
                <a:lnTo>
                  <a:pt x="160576" y="16510"/>
                </a:lnTo>
                <a:lnTo>
                  <a:pt x="141427" y="20319"/>
                </a:lnTo>
                <a:lnTo>
                  <a:pt x="125696" y="26669"/>
                </a:lnTo>
                <a:lnTo>
                  <a:pt x="124302" y="26669"/>
                </a:lnTo>
                <a:lnTo>
                  <a:pt x="121298" y="29210"/>
                </a:lnTo>
                <a:lnTo>
                  <a:pt x="119702" y="29210"/>
                </a:lnTo>
                <a:lnTo>
                  <a:pt x="116013" y="31750"/>
                </a:lnTo>
                <a:lnTo>
                  <a:pt x="109020" y="35560"/>
                </a:lnTo>
                <a:lnTo>
                  <a:pt x="105476" y="36829"/>
                </a:lnTo>
                <a:lnTo>
                  <a:pt x="103888" y="38100"/>
                </a:lnTo>
                <a:lnTo>
                  <a:pt x="102505" y="38100"/>
                </a:lnTo>
                <a:lnTo>
                  <a:pt x="98858" y="41102"/>
                </a:lnTo>
                <a:lnTo>
                  <a:pt x="98858" y="44450"/>
                </a:lnTo>
                <a:lnTo>
                  <a:pt x="95632" y="48260"/>
                </a:lnTo>
                <a:lnTo>
                  <a:pt x="115589" y="48260"/>
                </a:lnTo>
                <a:lnTo>
                  <a:pt x="117021" y="46989"/>
                </a:lnTo>
                <a:lnTo>
                  <a:pt x="122809" y="44450"/>
                </a:lnTo>
                <a:lnTo>
                  <a:pt x="126257" y="41910"/>
                </a:lnTo>
                <a:lnTo>
                  <a:pt x="127713" y="41910"/>
                </a:lnTo>
                <a:lnTo>
                  <a:pt x="130365" y="40639"/>
                </a:lnTo>
                <a:lnTo>
                  <a:pt x="131556" y="39369"/>
                </a:lnTo>
                <a:lnTo>
                  <a:pt x="140082" y="36829"/>
                </a:lnTo>
                <a:lnTo>
                  <a:pt x="145653" y="34289"/>
                </a:lnTo>
                <a:lnTo>
                  <a:pt x="156377" y="31750"/>
                </a:lnTo>
                <a:lnTo>
                  <a:pt x="162195" y="30479"/>
                </a:lnTo>
                <a:lnTo>
                  <a:pt x="185606" y="30479"/>
                </a:lnTo>
                <a:lnTo>
                  <a:pt x="188770" y="26669"/>
                </a:lnTo>
                <a:lnTo>
                  <a:pt x="189856" y="25400"/>
                </a:lnTo>
                <a:lnTo>
                  <a:pt x="190106" y="24129"/>
                </a:lnTo>
                <a:lnTo>
                  <a:pt x="204624" y="24129"/>
                </a:lnTo>
                <a:lnTo>
                  <a:pt x="204036" y="21589"/>
                </a:lnTo>
                <a:lnTo>
                  <a:pt x="200332" y="17779"/>
                </a:lnTo>
                <a:lnTo>
                  <a:pt x="198222" y="16510"/>
                </a:lnTo>
                <a:lnTo>
                  <a:pt x="188584" y="16510"/>
                </a:lnTo>
                <a:lnTo>
                  <a:pt x="181979" y="15239"/>
                </a:lnTo>
                <a:close/>
              </a:path>
              <a:path w="205104" h="275589">
                <a:moveTo>
                  <a:pt x="204624" y="24129"/>
                </a:moveTo>
                <a:lnTo>
                  <a:pt x="190106" y="24129"/>
                </a:lnTo>
                <a:lnTo>
                  <a:pt x="189980" y="26669"/>
                </a:lnTo>
                <a:lnTo>
                  <a:pt x="190379" y="27939"/>
                </a:lnTo>
                <a:lnTo>
                  <a:pt x="192840" y="30479"/>
                </a:lnTo>
                <a:lnTo>
                  <a:pt x="203422" y="30479"/>
                </a:lnTo>
                <a:lnTo>
                  <a:pt x="204228" y="27939"/>
                </a:lnTo>
                <a:lnTo>
                  <a:pt x="204624" y="24129"/>
                </a:lnTo>
                <a:close/>
              </a:path>
            </a:pathLst>
          </a:custGeom>
          <a:solidFill>
            <a:srgbClr val="000000"/>
          </a:solidFill>
        </p:spPr>
        <p:txBody>
          <a:bodyPr wrap="square" lIns="0" tIns="0" rIns="0" bIns="0" rtlCol="0"/>
          <a:lstStyle/>
          <a:p>
            <a:endParaRPr/>
          </a:p>
        </p:txBody>
      </p:sp>
      <p:grpSp>
        <p:nvGrpSpPr>
          <p:cNvPr id="33" name="object 33"/>
          <p:cNvGrpSpPr/>
          <p:nvPr/>
        </p:nvGrpSpPr>
        <p:grpSpPr>
          <a:xfrm>
            <a:off x="3738853" y="1386623"/>
            <a:ext cx="199662" cy="247951"/>
            <a:chOff x="4371609" y="1622862"/>
            <a:chExt cx="233679" cy="290195"/>
          </a:xfrm>
        </p:grpSpPr>
        <p:sp>
          <p:nvSpPr>
            <p:cNvPr id="34" name="object 34"/>
            <p:cNvSpPr/>
            <p:nvPr/>
          </p:nvSpPr>
          <p:spPr>
            <a:xfrm>
              <a:off x="4388053" y="1622862"/>
              <a:ext cx="127635" cy="290195"/>
            </a:xfrm>
            <a:custGeom>
              <a:avLst/>
              <a:gdLst/>
              <a:ahLst/>
              <a:cxnLst/>
              <a:rect l="l" t="t" r="r" b="b"/>
              <a:pathLst>
                <a:path w="127635" h="290194">
                  <a:moveTo>
                    <a:pt x="55371" y="284470"/>
                  </a:moveTo>
                  <a:lnTo>
                    <a:pt x="55414" y="286859"/>
                  </a:lnTo>
                  <a:lnTo>
                    <a:pt x="58596" y="290042"/>
                  </a:lnTo>
                  <a:lnTo>
                    <a:pt x="66554" y="290042"/>
                  </a:lnTo>
                  <a:lnTo>
                    <a:pt x="63528" y="289979"/>
                  </a:lnTo>
                  <a:lnTo>
                    <a:pt x="59008" y="289421"/>
                  </a:lnTo>
                  <a:lnTo>
                    <a:pt x="57420" y="287908"/>
                  </a:lnTo>
                  <a:lnTo>
                    <a:pt x="56512" y="286859"/>
                  </a:lnTo>
                  <a:lnTo>
                    <a:pt x="55857" y="285716"/>
                  </a:lnTo>
                  <a:lnTo>
                    <a:pt x="55650" y="285235"/>
                  </a:lnTo>
                  <a:lnTo>
                    <a:pt x="55371" y="284470"/>
                  </a:lnTo>
                  <a:close/>
                </a:path>
                <a:path w="127635" h="290194">
                  <a:moveTo>
                    <a:pt x="55511" y="278718"/>
                  </a:moveTo>
                  <a:lnTo>
                    <a:pt x="55380" y="278850"/>
                  </a:lnTo>
                  <a:lnTo>
                    <a:pt x="55371" y="284470"/>
                  </a:lnTo>
                  <a:lnTo>
                    <a:pt x="55650" y="285235"/>
                  </a:lnTo>
                  <a:lnTo>
                    <a:pt x="63528" y="289979"/>
                  </a:lnTo>
                  <a:lnTo>
                    <a:pt x="69192" y="286771"/>
                  </a:lnTo>
                  <a:lnTo>
                    <a:pt x="69544" y="284858"/>
                  </a:lnTo>
                  <a:lnTo>
                    <a:pt x="69742" y="284069"/>
                  </a:lnTo>
                  <a:lnTo>
                    <a:pt x="69780" y="281635"/>
                  </a:lnTo>
                  <a:lnTo>
                    <a:pt x="55561" y="281635"/>
                  </a:lnTo>
                  <a:lnTo>
                    <a:pt x="55511" y="278718"/>
                  </a:lnTo>
                  <a:close/>
                </a:path>
                <a:path w="127635" h="290194">
                  <a:moveTo>
                    <a:pt x="69780" y="283918"/>
                  </a:moveTo>
                  <a:lnTo>
                    <a:pt x="69544" y="284858"/>
                  </a:lnTo>
                  <a:lnTo>
                    <a:pt x="69192" y="286771"/>
                  </a:lnTo>
                  <a:lnTo>
                    <a:pt x="63528" y="289979"/>
                  </a:lnTo>
                  <a:lnTo>
                    <a:pt x="66618" y="289979"/>
                  </a:lnTo>
                  <a:lnTo>
                    <a:pt x="69737" y="286859"/>
                  </a:lnTo>
                  <a:lnTo>
                    <a:pt x="69780" y="283918"/>
                  </a:lnTo>
                  <a:close/>
                </a:path>
                <a:path w="127635" h="290194">
                  <a:moveTo>
                    <a:pt x="55187" y="263827"/>
                  </a:moveTo>
                  <a:lnTo>
                    <a:pt x="53419" y="264307"/>
                  </a:lnTo>
                  <a:lnTo>
                    <a:pt x="51152" y="268265"/>
                  </a:lnTo>
                  <a:lnTo>
                    <a:pt x="52485" y="273175"/>
                  </a:lnTo>
                  <a:lnTo>
                    <a:pt x="54615" y="281904"/>
                  </a:lnTo>
                  <a:lnTo>
                    <a:pt x="55225" y="284069"/>
                  </a:lnTo>
                  <a:lnTo>
                    <a:pt x="55371" y="284470"/>
                  </a:lnTo>
                  <a:lnTo>
                    <a:pt x="55380" y="278850"/>
                  </a:lnTo>
                  <a:lnTo>
                    <a:pt x="55511" y="278718"/>
                  </a:lnTo>
                  <a:lnTo>
                    <a:pt x="55409" y="275633"/>
                  </a:lnTo>
                  <a:lnTo>
                    <a:pt x="55187" y="263827"/>
                  </a:lnTo>
                  <a:close/>
                </a:path>
                <a:path w="127635" h="290194">
                  <a:moveTo>
                    <a:pt x="69643" y="262221"/>
                  </a:moveTo>
                  <a:lnTo>
                    <a:pt x="61098" y="262221"/>
                  </a:lnTo>
                  <a:lnTo>
                    <a:pt x="65057" y="264488"/>
                  </a:lnTo>
                  <a:lnTo>
                    <a:pt x="66444" y="269595"/>
                  </a:lnTo>
                  <a:lnTo>
                    <a:pt x="68329" y="277408"/>
                  </a:lnTo>
                  <a:lnTo>
                    <a:pt x="69771" y="278850"/>
                  </a:lnTo>
                  <a:lnTo>
                    <a:pt x="69780" y="283918"/>
                  </a:lnTo>
                  <a:lnTo>
                    <a:pt x="69868" y="283340"/>
                  </a:lnTo>
                  <a:lnTo>
                    <a:pt x="69762" y="271402"/>
                  </a:lnTo>
                  <a:lnTo>
                    <a:pt x="69685" y="268265"/>
                  </a:lnTo>
                  <a:lnTo>
                    <a:pt x="69643" y="262221"/>
                  </a:lnTo>
                  <a:close/>
                </a:path>
                <a:path w="127635" h="290194">
                  <a:moveTo>
                    <a:pt x="66554" y="275633"/>
                  </a:moveTo>
                  <a:lnTo>
                    <a:pt x="58596" y="275633"/>
                  </a:lnTo>
                  <a:lnTo>
                    <a:pt x="55575" y="278654"/>
                  </a:lnTo>
                  <a:lnTo>
                    <a:pt x="55561" y="281635"/>
                  </a:lnTo>
                  <a:lnTo>
                    <a:pt x="55643" y="281152"/>
                  </a:lnTo>
                  <a:lnTo>
                    <a:pt x="55792" y="280554"/>
                  </a:lnTo>
                  <a:lnTo>
                    <a:pt x="56063" y="278850"/>
                  </a:lnTo>
                  <a:lnTo>
                    <a:pt x="61623" y="275696"/>
                  </a:lnTo>
                  <a:lnTo>
                    <a:pt x="66618" y="275696"/>
                  </a:lnTo>
                  <a:close/>
                </a:path>
                <a:path w="127635" h="290194">
                  <a:moveTo>
                    <a:pt x="61623" y="275696"/>
                  </a:moveTo>
                  <a:lnTo>
                    <a:pt x="56063" y="278850"/>
                  </a:lnTo>
                  <a:lnTo>
                    <a:pt x="55792" y="280554"/>
                  </a:lnTo>
                  <a:lnTo>
                    <a:pt x="55643" y="281152"/>
                  </a:lnTo>
                  <a:lnTo>
                    <a:pt x="55561" y="281635"/>
                  </a:lnTo>
                  <a:lnTo>
                    <a:pt x="69780" y="281635"/>
                  </a:lnTo>
                  <a:lnTo>
                    <a:pt x="69780" y="279750"/>
                  </a:lnTo>
                  <a:lnTo>
                    <a:pt x="68986" y="279750"/>
                  </a:lnTo>
                  <a:lnTo>
                    <a:pt x="68864" y="279444"/>
                  </a:lnTo>
                  <a:lnTo>
                    <a:pt x="68415" y="278654"/>
                  </a:lnTo>
                  <a:lnTo>
                    <a:pt x="67587" y="277696"/>
                  </a:lnTo>
                  <a:lnTo>
                    <a:pt x="66074" y="276247"/>
                  </a:lnTo>
                  <a:lnTo>
                    <a:pt x="61623" y="275696"/>
                  </a:lnTo>
                  <a:close/>
                </a:path>
                <a:path w="127635" h="290194">
                  <a:moveTo>
                    <a:pt x="66618" y="275696"/>
                  </a:moveTo>
                  <a:lnTo>
                    <a:pt x="61623" y="275696"/>
                  </a:lnTo>
                  <a:lnTo>
                    <a:pt x="66074" y="276247"/>
                  </a:lnTo>
                  <a:lnTo>
                    <a:pt x="67587" y="277696"/>
                  </a:lnTo>
                  <a:lnTo>
                    <a:pt x="68415" y="278654"/>
                  </a:lnTo>
                  <a:lnTo>
                    <a:pt x="68864" y="279444"/>
                  </a:lnTo>
                  <a:lnTo>
                    <a:pt x="68986" y="279750"/>
                  </a:lnTo>
                  <a:lnTo>
                    <a:pt x="68329" y="277408"/>
                  </a:lnTo>
                  <a:lnTo>
                    <a:pt x="66618" y="275696"/>
                  </a:lnTo>
                  <a:close/>
                </a:path>
                <a:path w="127635" h="290194">
                  <a:moveTo>
                    <a:pt x="68329" y="277408"/>
                  </a:moveTo>
                  <a:lnTo>
                    <a:pt x="68986" y="279750"/>
                  </a:lnTo>
                  <a:lnTo>
                    <a:pt x="69780" y="279750"/>
                  </a:lnTo>
                  <a:lnTo>
                    <a:pt x="69771" y="278850"/>
                  </a:lnTo>
                  <a:lnTo>
                    <a:pt x="68329" y="277408"/>
                  </a:lnTo>
                  <a:close/>
                </a:path>
                <a:path w="127635" h="290194">
                  <a:moveTo>
                    <a:pt x="61098" y="262221"/>
                  </a:moveTo>
                  <a:lnTo>
                    <a:pt x="55187" y="263827"/>
                  </a:lnTo>
                  <a:lnTo>
                    <a:pt x="55409" y="275633"/>
                  </a:lnTo>
                  <a:lnTo>
                    <a:pt x="55511" y="278718"/>
                  </a:lnTo>
                  <a:lnTo>
                    <a:pt x="58596" y="275633"/>
                  </a:lnTo>
                  <a:lnTo>
                    <a:pt x="67901" y="275633"/>
                  </a:lnTo>
                  <a:lnTo>
                    <a:pt x="66444" y="269595"/>
                  </a:lnTo>
                  <a:lnTo>
                    <a:pt x="65057" y="264488"/>
                  </a:lnTo>
                  <a:lnTo>
                    <a:pt x="61098" y="262221"/>
                  </a:lnTo>
                  <a:close/>
                </a:path>
                <a:path w="127635" h="290194">
                  <a:moveTo>
                    <a:pt x="67901" y="275633"/>
                  </a:moveTo>
                  <a:lnTo>
                    <a:pt x="66554" y="275633"/>
                  </a:lnTo>
                  <a:lnTo>
                    <a:pt x="68329" y="277408"/>
                  </a:lnTo>
                  <a:lnTo>
                    <a:pt x="67901" y="275633"/>
                  </a:lnTo>
                  <a:close/>
                </a:path>
                <a:path w="127635" h="290194">
                  <a:moveTo>
                    <a:pt x="122488" y="14436"/>
                  </a:moveTo>
                  <a:lnTo>
                    <a:pt x="99052" y="14436"/>
                  </a:lnTo>
                  <a:lnTo>
                    <a:pt x="104157" y="15181"/>
                  </a:lnTo>
                  <a:lnTo>
                    <a:pt x="105390" y="15500"/>
                  </a:lnTo>
                  <a:lnTo>
                    <a:pt x="112907" y="39357"/>
                  </a:lnTo>
                  <a:lnTo>
                    <a:pt x="111785" y="55034"/>
                  </a:lnTo>
                  <a:lnTo>
                    <a:pt x="110743" y="62590"/>
                  </a:lnTo>
                  <a:lnTo>
                    <a:pt x="107914" y="74847"/>
                  </a:lnTo>
                  <a:lnTo>
                    <a:pt x="106418" y="79523"/>
                  </a:lnTo>
                  <a:lnTo>
                    <a:pt x="100746" y="95736"/>
                  </a:lnTo>
                  <a:lnTo>
                    <a:pt x="97075" y="106596"/>
                  </a:lnTo>
                  <a:lnTo>
                    <a:pt x="88369" y="131509"/>
                  </a:lnTo>
                  <a:lnTo>
                    <a:pt x="82748" y="147237"/>
                  </a:lnTo>
                  <a:lnTo>
                    <a:pt x="81266" y="151470"/>
                  </a:lnTo>
                  <a:lnTo>
                    <a:pt x="69190" y="190907"/>
                  </a:lnTo>
                  <a:lnTo>
                    <a:pt x="59358" y="231274"/>
                  </a:lnTo>
                  <a:lnTo>
                    <a:pt x="55187" y="263827"/>
                  </a:lnTo>
                  <a:lnTo>
                    <a:pt x="61098" y="262221"/>
                  </a:lnTo>
                  <a:lnTo>
                    <a:pt x="69643" y="262221"/>
                  </a:lnTo>
                  <a:lnTo>
                    <a:pt x="76456" y="219932"/>
                  </a:lnTo>
                  <a:lnTo>
                    <a:pt x="87808" y="178433"/>
                  </a:lnTo>
                  <a:lnTo>
                    <a:pt x="102175" y="135691"/>
                  </a:lnTo>
                  <a:lnTo>
                    <a:pt x="110697" y="111292"/>
                  </a:lnTo>
                  <a:lnTo>
                    <a:pt x="114986" y="98648"/>
                  </a:lnTo>
                  <a:lnTo>
                    <a:pt x="120193" y="83784"/>
                  </a:lnTo>
                  <a:lnTo>
                    <a:pt x="121795" y="78776"/>
                  </a:lnTo>
                  <a:lnTo>
                    <a:pt x="124964" y="65040"/>
                  </a:lnTo>
                  <a:lnTo>
                    <a:pt x="126107" y="56760"/>
                  </a:lnTo>
                  <a:lnTo>
                    <a:pt x="127353" y="39357"/>
                  </a:lnTo>
                  <a:lnTo>
                    <a:pt x="127363" y="33550"/>
                  </a:lnTo>
                  <a:lnTo>
                    <a:pt x="125926" y="23361"/>
                  </a:lnTo>
                  <a:lnTo>
                    <a:pt x="124584" y="18608"/>
                  </a:lnTo>
                  <a:lnTo>
                    <a:pt x="122488" y="14436"/>
                  </a:lnTo>
                  <a:close/>
                </a:path>
                <a:path w="127635" h="290194">
                  <a:moveTo>
                    <a:pt x="65273" y="237"/>
                  </a:moveTo>
                  <a:lnTo>
                    <a:pt x="62895" y="237"/>
                  </a:lnTo>
                  <a:lnTo>
                    <a:pt x="54778" y="472"/>
                  </a:lnTo>
                  <a:lnTo>
                    <a:pt x="7767" y="6591"/>
                  </a:lnTo>
                  <a:lnTo>
                    <a:pt x="0" y="18985"/>
                  </a:lnTo>
                  <a:lnTo>
                    <a:pt x="715" y="23013"/>
                  </a:lnTo>
                  <a:lnTo>
                    <a:pt x="1298" y="24577"/>
                  </a:lnTo>
                  <a:lnTo>
                    <a:pt x="4136" y="31466"/>
                  </a:lnTo>
                  <a:lnTo>
                    <a:pt x="5637" y="35222"/>
                  </a:lnTo>
                  <a:lnTo>
                    <a:pt x="7442" y="39357"/>
                  </a:lnTo>
                  <a:lnTo>
                    <a:pt x="11573" y="48487"/>
                  </a:lnTo>
                  <a:lnTo>
                    <a:pt x="20373" y="67016"/>
                  </a:lnTo>
                  <a:lnTo>
                    <a:pt x="24667" y="68557"/>
                  </a:lnTo>
                  <a:lnTo>
                    <a:pt x="31864" y="65162"/>
                  </a:lnTo>
                  <a:lnTo>
                    <a:pt x="33405" y="60868"/>
                  </a:lnTo>
                  <a:lnTo>
                    <a:pt x="24646" y="42424"/>
                  </a:lnTo>
                  <a:lnTo>
                    <a:pt x="20630" y="33550"/>
                  </a:lnTo>
                  <a:lnTo>
                    <a:pt x="18918" y="29624"/>
                  </a:lnTo>
                  <a:lnTo>
                    <a:pt x="16387" y="23361"/>
                  </a:lnTo>
                  <a:lnTo>
                    <a:pt x="15183" y="20450"/>
                  </a:lnTo>
                  <a:lnTo>
                    <a:pt x="12377" y="20450"/>
                  </a:lnTo>
                  <a:lnTo>
                    <a:pt x="12918" y="19987"/>
                  </a:lnTo>
                  <a:lnTo>
                    <a:pt x="13969" y="18967"/>
                  </a:lnTo>
                  <a:lnTo>
                    <a:pt x="14342" y="18112"/>
                  </a:lnTo>
                  <a:lnTo>
                    <a:pt x="14474" y="17552"/>
                  </a:lnTo>
                  <a:lnTo>
                    <a:pt x="27145" y="17552"/>
                  </a:lnTo>
                  <a:lnTo>
                    <a:pt x="63066" y="14648"/>
                  </a:lnTo>
                  <a:lnTo>
                    <a:pt x="92071" y="14648"/>
                  </a:lnTo>
                  <a:lnTo>
                    <a:pt x="97451" y="14436"/>
                  </a:lnTo>
                  <a:lnTo>
                    <a:pt x="122488" y="14436"/>
                  </a:lnTo>
                  <a:lnTo>
                    <a:pt x="120226" y="9933"/>
                  </a:lnTo>
                  <a:lnTo>
                    <a:pt x="117758" y="6529"/>
                  </a:lnTo>
                  <a:lnTo>
                    <a:pt x="111086" y="1922"/>
                  </a:lnTo>
                  <a:lnTo>
                    <a:pt x="108449" y="1242"/>
                  </a:lnTo>
                  <a:lnTo>
                    <a:pt x="102118" y="321"/>
                  </a:lnTo>
                  <a:lnTo>
                    <a:pt x="89771" y="321"/>
                  </a:lnTo>
                  <a:lnTo>
                    <a:pt x="65273" y="237"/>
                  </a:lnTo>
                  <a:close/>
                </a:path>
                <a:path w="127635" h="290194">
                  <a:moveTo>
                    <a:pt x="14427" y="17824"/>
                  </a:moveTo>
                  <a:lnTo>
                    <a:pt x="14342" y="18112"/>
                  </a:lnTo>
                  <a:lnTo>
                    <a:pt x="13950" y="18985"/>
                  </a:lnTo>
                  <a:lnTo>
                    <a:pt x="12861" y="20041"/>
                  </a:lnTo>
                  <a:lnTo>
                    <a:pt x="12377" y="20450"/>
                  </a:lnTo>
                  <a:lnTo>
                    <a:pt x="13856" y="19987"/>
                  </a:lnTo>
                  <a:lnTo>
                    <a:pt x="14918" y="19747"/>
                  </a:lnTo>
                  <a:lnTo>
                    <a:pt x="14634" y="18985"/>
                  </a:lnTo>
                  <a:lnTo>
                    <a:pt x="14427" y="17824"/>
                  </a:lnTo>
                  <a:close/>
                </a:path>
                <a:path w="127635" h="290194">
                  <a:moveTo>
                    <a:pt x="14918" y="19747"/>
                  </a:moveTo>
                  <a:lnTo>
                    <a:pt x="13856" y="19987"/>
                  </a:lnTo>
                  <a:lnTo>
                    <a:pt x="12377" y="20450"/>
                  </a:lnTo>
                  <a:lnTo>
                    <a:pt x="15183" y="20450"/>
                  </a:lnTo>
                  <a:lnTo>
                    <a:pt x="14918" y="19747"/>
                  </a:lnTo>
                  <a:close/>
                </a:path>
                <a:path w="127635" h="290194">
                  <a:moveTo>
                    <a:pt x="25644" y="17749"/>
                  </a:moveTo>
                  <a:lnTo>
                    <a:pt x="14428" y="17749"/>
                  </a:lnTo>
                  <a:lnTo>
                    <a:pt x="14634" y="18985"/>
                  </a:lnTo>
                  <a:lnTo>
                    <a:pt x="14918" y="19747"/>
                  </a:lnTo>
                  <a:lnTo>
                    <a:pt x="20561" y="18473"/>
                  </a:lnTo>
                  <a:lnTo>
                    <a:pt x="22874" y="18112"/>
                  </a:lnTo>
                  <a:lnTo>
                    <a:pt x="25644" y="17749"/>
                  </a:lnTo>
                  <a:close/>
                </a:path>
                <a:path w="127635" h="290194">
                  <a:moveTo>
                    <a:pt x="27145" y="17552"/>
                  </a:moveTo>
                  <a:lnTo>
                    <a:pt x="14474" y="17552"/>
                  </a:lnTo>
                  <a:lnTo>
                    <a:pt x="14411" y="17824"/>
                  </a:lnTo>
                  <a:lnTo>
                    <a:pt x="25644" y="17749"/>
                  </a:lnTo>
                  <a:lnTo>
                    <a:pt x="27145" y="17552"/>
                  </a:lnTo>
                  <a:close/>
                </a:path>
                <a:path w="127635" h="290194">
                  <a:moveTo>
                    <a:pt x="14428" y="17749"/>
                  </a:moveTo>
                  <a:close/>
                </a:path>
                <a:path w="127635" h="290194">
                  <a:moveTo>
                    <a:pt x="92071" y="14648"/>
                  </a:moveTo>
                  <a:lnTo>
                    <a:pt x="65315" y="14648"/>
                  </a:lnTo>
                  <a:lnTo>
                    <a:pt x="73914" y="14729"/>
                  </a:lnTo>
                  <a:lnTo>
                    <a:pt x="90010" y="14729"/>
                  </a:lnTo>
                  <a:lnTo>
                    <a:pt x="92071" y="14648"/>
                  </a:lnTo>
                  <a:close/>
                </a:path>
                <a:path w="127635" h="290194">
                  <a:moveTo>
                    <a:pt x="99908" y="0"/>
                  </a:moveTo>
                  <a:lnTo>
                    <a:pt x="97795" y="0"/>
                  </a:lnTo>
                  <a:lnTo>
                    <a:pt x="89771" y="321"/>
                  </a:lnTo>
                  <a:lnTo>
                    <a:pt x="102118" y="321"/>
                  </a:lnTo>
                  <a:lnTo>
                    <a:pt x="99908" y="0"/>
                  </a:lnTo>
                  <a:close/>
                </a:path>
              </a:pathLst>
            </a:custGeom>
            <a:solidFill>
              <a:srgbClr val="000000"/>
            </a:solidFill>
          </p:spPr>
          <p:txBody>
            <a:bodyPr wrap="square" lIns="0" tIns="0" rIns="0" bIns="0" rtlCol="0"/>
            <a:lstStyle/>
            <a:p>
              <a:endParaRPr/>
            </a:p>
          </p:txBody>
        </p:sp>
        <p:pic>
          <p:nvPicPr>
            <p:cNvPr id="35" name="object 35"/>
            <p:cNvPicPr/>
            <p:nvPr/>
          </p:nvPicPr>
          <p:blipFill>
            <a:blip r:embed="rId8" cstate="print"/>
            <a:stretch>
              <a:fillRect/>
            </a:stretch>
          </p:blipFill>
          <p:spPr>
            <a:xfrm>
              <a:off x="4371609" y="1793844"/>
              <a:ext cx="233329" cy="72318"/>
            </a:xfrm>
            <a:prstGeom prst="rect">
              <a:avLst/>
            </a:prstGeom>
          </p:spPr>
        </p:pic>
      </p:grpSp>
      <p:sp>
        <p:nvSpPr>
          <p:cNvPr id="36" name="object 36"/>
          <p:cNvSpPr/>
          <p:nvPr/>
        </p:nvSpPr>
        <p:spPr>
          <a:xfrm>
            <a:off x="4020367" y="1368757"/>
            <a:ext cx="154088" cy="218110"/>
          </a:xfrm>
          <a:custGeom>
            <a:avLst/>
            <a:gdLst/>
            <a:ahLst/>
            <a:cxnLst/>
            <a:rect l="l" t="t" r="r" b="b"/>
            <a:pathLst>
              <a:path w="180339" h="255269">
                <a:moveTo>
                  <a:pt x="154415" y="0"/>
                </a:moveTo>
                <a:lnTo>
                  <a:pt x="120535" y="19432"/>
                </a:lnTo>
                <a:lnTo>
                  <a:pt x="91694" y="47554"/>
                </a:lnTo>
                <a:lnTo>
                  <a:pt x="65309" y="77742"/>
                </a:lnTo>
                <a:lnTo>
                  <a:pt x="39110" y="115476"/>
                </a:lnTo>
                <a:lnTo>
                  <a:pt x="18504" y="150558"/>
                </a:lnTo>
                <a:lnTo>
                  <a:pt x="3779" y="188918"/>
                </a:lnTo>
                <a:lnTo>
                  <a:pt x="0" y="221192"/>
                </a:lnTo>
                <a:lnTo>
                  <a:pt x="3721" y="235477"/>
                </a:lnTo>
                <a:lnTo>
                  <a:pt x="7324" y="242310"/>
                </a:lnTo>
                <a:lnTo>
                  <a:pt x="16602" y="249681"/>
                </a:lnTo>
                <a:lnTo>
                  <a:pt x="21181" y="251113"/>
                </a:lnTo>
                <a:lnTo>
                  <a:pt x="33718" y="253128"/>
                </a:lnTo>
                <a:lnTo>
                  <a:pt x="37341" y="253729"/>
                </a:lnTo>
                <a:lnTo>
                  <a:pt x="41032" y="253975"/>
                </a:lnTo>
                <a:lnTo>
                  <a:pt x="53063" y="254128"/>
                </a:lnTo>
                <a:lnTo>
                  <a:pt x="55589" y="254189"/>
                </a:lnTo>
                <a:lnTo>
                  <a:pt x="67106" y="255082"/>
                </a:lnTo>
                <a:lnTo>
                  <a:pt x="70513" y="255082"/>
                </a:lnTo>
                <a:lnTo>
                  <a:pt x="80918" y="252352"/>
                </a:lnTo>
                <a:lnTo>
                  <a:pt x="86236" y="249179"/>
                </a:lnTo>
                <a:lnTo>
                  <a:pt x="97222" y="240588"/>
                </a:lnTo>
                <a:lnTo>
                  <a:pt x="66587" y="240587"/>
                </a:lnTo>
                <a:lnTo>
                  <a:pt x="57727" y="239883"/>
                </a:lnTo>
                <a:lnTo>
                  <a:pt x="56268" y="239792"/>
                </a:lnTo>
                <a:lnTo>
                  <a:pt x="52217" y="239708"/>
                </a:lnTo>
                <a:lnTo>
                  <a:pt x="41921" y="239580"/>
                </a:lnTo>
                <a:lnTo>
                  <a:pt x="38858" y="239375"/>
                </a:lnTo>
                <a:lnTo>
                  <a:pt x="14549" y="219886"/>
                </a:lnTo>
                <a:lnTo>
                  <a:pt x="14658" y="215727"/>
                </a:lnTo>
                <a:lnTo>
                  <a:pt x="23840" y="172739"/>
                </a:lnTo>
                <a:lnTo>
                  <a:pt x="34115" y="151952"/>
                </a:lnTo>
                <a:lnTo>
                  <a:pt x="32360" y="150558"/>
                </a:lnTo>
                <a:lnTo>
                  <a:pt x="31842" y="146027"/>
                </a:lnTo>
                <a:lnTo>
                  <a:pt x="35657" y="141227"/>
                </a:lnTo>
                <a:lnTo>
                  <a:pt x="36932" y="139406"/>
                </a:lnTo>
                <a:lnTo>
                  <a:pt x="46161" y="125761"/>
                </a:lnTo>
                <a:lnTo>
                  <a:pt x="48602" y="122690"/>
                </a:lnTo>
                <a:lnTo>
                  <a:pt x="53042" y="120548"/>
                </a:lnTo>
                <a:lnTo>
                  <a:pt x="57852" y="113323"/>
                </a:lnTo>
                <a:lnTo>
                  <a:pt x="82102" y="79738"/>
                </a:lnTo>
                <a:lnTo>
                  <a:pt x="110523" y="48945"/>
                </a:lnTo>
                <a:lnTo>
                  <a:pt x="140627" y="21797"/>
                </a:lnTo>
                <a:lnTo>
                  <a:pt x="154990" y="14780"/>
                </a:lnTo>
                <a:lnTo>
                  <a:pt x="179466" y="14780"/>
                </a:lnTo>
                <a:lnTo>
                  <a:pt x="179393" y="14046"/>
                </a:lnTo>
                <a:lnTo>
                  <a:pt x="176838" y="7592"/>
                </a:lnTo>
                <a:lnTo>
                  <a:pt x="175178" y="5187"/>
                </a:lnTo>
                <a:lnTo>
                  <a:pt x="166013" y="480"/>
                </a:lnTo>
                <a:lnTo>
                  <a:pt x="154415" y="0"/>
                </a:lnTo>
                <a:close/>
              </a:path>
              <a:path w="180339" h="255269">
                <a:moveTo>
                  <a:pt x="93965" y="133550"/>
                </a:moveTo>
                <a:lnTo>
                  <a:pt x="59251" y="133550"/>
                </a:lnTo>
                <a:lnTo>
                  <a:pt x="59068" y="133638"/>
                </a:lnTo>
                <a:lnTo>
                  <a:pt x="61733" y="134158"/>
                </a:lnTo>
                <a:lnTo>
                  <a:pt x="65182" y="134762"/>
                </a:lnTo>
                <a:lnTo>
                  <a:pt x="71216" y="136954"/>
                </a:lnTo>
                <a:lnTo>
                  <a:pt x="102873" y="162579"/>
                </a:lnTo>
                <a:lnTo>
                  <a:pt x="105440" y="185828"/>
                </a:lnTo>
                <a:lnTo>
                  <a:pt x="104705" y="196219"/>
                </a:lnTo>
                <a:lnTo>
                  <a:pt x="104320" y="202079"/>
                </a:lnTo>
                <a:lnTo>
                  <a:pt x="78788" y="236712"/>
                </a:lnTo>
                <a:lnTo>
                  <a:pt x="68978" y="240588"/>
                </a:lnTo>
                <a:lnTo>
                  <a:pt x="97224" y="240587"/>
                </a:lnTo>
                <a:lnTo>
                  <a:pt x="118113" y="208034"/>
                </a:lnTo>
                <a:lnTo>
                  <a:pt x="119298" y="193955"/>
                </a:lnTo>
                <a:lnTo>
                  <a:pt x="119886" y="185828"/>
                </a:lnTo>
                <a:lnTo>
                  <a:pt x="108301" y="145338"/>
                </a:lnTo>
                <a:lnTo>
                  <a:pt x="93965" y="133550"/>
                </a:lnTo>
                <a:close/>
              </a:path>
              <a:path w="180339" h="255269">
                <a:moveTo>
                  <a:pt x="57006" y="119172"/>
                </a:moveTo>
                <a:lnTo>
                  <a:pt x="34115" y="151952"/>
                </a:lnTo>
                <a:lnTo>
                  <a:pt x="38591" y="155510"/>
                </a:lnTo>
                <a:lnTo>
                  <a:pt x="43122" y="154992"/>
                </a:lnTo>
                <a:lnTo>
                  <a:pt x="47252" y="149796"/>
                </a:lnTo>
                <a:lnTo>
                  <a:pt x="48544" y="147956"/>
                </a:lnTo>
                <a:lnTo>
                  <a:pt x="55993" y="136944"/>
                </a:lnTo>
                <a:lnTo>
                  <a:pt x="58341" y="133990"/>
                </a:lnTo>
                <a:lnTo>
                  <a:pt x="59068" y="133638"/>
                </a:lnTo>
                <a:lnTo>
                  <a:pt x="58832" y="133619"/>
                </a:lnTo>
                <a:lnTo>
                  <a:pt x="58989" y="133619"/>
                </a:lnTo>
                <a:lnTo>
                  <a:pt x="59251" y="133550"/>
                </a:lnTo>
                <a:lnTo>
                  <a:pt x="93965" y="133550"/>
                </a:lnTo>
                <a:lnTo>
                  <a:pt x="93287" y="132990"/>
                </a:lnTo>
                <a:lnTo>
                  <a:pt x="87850" y="129258"/>
                </a:lnTo>
                <a:lnTo>
                  <a:pt x="76569" y="123511"/>
                </a:lnTo>
                <a:lnTo>
                  <a:pt x="69223" y="120843"/>
                </a:lnTo>
                <a:lnTo>
                  <a:pt x="63534" y="119835"/>
                </a:lnTo>
                <a:lnTo>
                  <a:pt x="60532" y="119238"/>
                </a:lnTo>
                <a:lnTo>
                  <a:pt x="57006" y="119172"/>
                </a:lnTo>
                <a:close/>
              </a:path>
              <a:path w="180339" h="255269">
                <a:moveTo>
                  <a:pt x="53042" y="120548"/>
                </a:moveTo>
                <a:lnTo>
                  <a:pt x="48602" y="122690"/>
                </a:lnTo>
                <a:lnTo>
                  <a:pt x="46161" y="125761"/>
                </a:lnTo>
                <a:lnTo>
                  <a:pt x="36716" y="139720"/>
                </a:lnTo>
                <a:lnTo>
                  <a:pt x="35657" y="141227"/>
                </a:lnTo>
                <a:lnTo>
                  <a:pt x="31842" y="146027"/>
                </a:lnTo>
                <a:lnTo>
                  <a:pt x="32360" y="150558"/>
                </a:lnTo>
                <a:lnTo>
                  <a:pt x="34115" y="151952"/>
                </a:lnTo>
                <a:lnTo>
                  <a:pt x="36968" y="146655"/>
                </a:lnTo>
                <a:lnTo>
                  <a:pt x="41100" y="139406"/>
                </a:lnTo>
                <a:lnTo>
                  <a:pt x="45748" y="131791"/>
                </a:lnTo>
                <a:lnTo>
                  <a:pt x="51227" y="123274"/>
                </a:lnTo>
                <a:lnTo>
                  <a:pt x="53042" y="120548"/>
                </a:lnTo>
                <a:close/>
              </a:path>
              <a:path w="180339" h="255269">
                <a:moveTo>
                  <a:pt x="59104" y="133621"/>
                </a:moveTo>
                <a:lnTo>
                  <a:pt x="58899" y="133621"/>
                </a:lnTo>
                <a:lnTo>
                  <a:pt x="59068" y="133638"/>
                </a:lnTo>
                <a:close/>
              </a:path>
              <a:path w="180339" h="255269">
                <a:moveTo>
                  <a:pt x="58832" y="133619"/>
                </a:moveTo>
                <a:lnTo>
                  <a:pt x="58980" y="133621"/>
                </a:lnTo>
                <a:lnTo>
                  <a:pt x="58832" y="133619"/>
                </a:lnTo>
                <a:close/>
              </a:path>
              <a:path w="180339" h="255269">
                <a:moveTo>
                  <a:pt x="59251" y="133550"/>
                </a:moveTo>
                <a:lnTo>
                  <a:pt x="58980" y="133621"/>
                </a:lnTo>
                <a:lnTo>
                  <a:pt x="59109" y="133619"/>
                </a:lnTo>
                <a:lnTo>
                  <a:pt x="59251" y="133550"/>
                </a:lnTo>
                <a:close/>
              </a:path>
              <a:path w="180339" h="255269">
                <a:moveTo>
                  <a:pt x="164665" y="15986"/>
                </a:moveTo>
                <a:lnTo>
                  <a:pt x="165119" y="17132"/>
                </a:lnTo>
                <a:lnTo>
                  <a:pt x="165199" y="17942"/>
                </a:lnTo>
                <a:lnTo>
                  <a:pt x="165309" y="42697"/>
                </a:lnTo>
                <a:lnTo>
                  <a:pt x="168535" y="45923"/>
                </a:lnTo>
                <a:lnTo>
                  <a:pt x="176493" y="45923"/>
                </a:lnTo>
                <a:lnTo>
                  <a:pt x="179718" y="42697"/>
                </a:lnTo>
                <a:lnTo>
                  <a:pt x="179595" y="17132"/>
                </a:lnTo>
                <a:lnTo>
                  <a:pt x="179577" y="16146"/>
                </a:lnTo>
                <a:lnTo>
                  <a:pt x="164978" y="16146"/>
                </a:lnTo>
                <a:lnTo>
                  <a:pt x="164665" y="15986"/>
                </a:lnTo>
                <a:close/>
              </a:path>
              <a:path w="180339" h="255269">
                <a:moveTo>
                  <a:pt x="179571" y="15855"/>
                </a:moveTo>
                <a:lnTo>
                  <a:pt x="164613" y="15855"/>
                </a:lnTo>
                <a:lnTo>
                  <a:pt x="164725" y="16017"/>
                </a:lnTo>
                <a:lnTo>
                  <a:pt x="164978" y="16146"/>
                </a:lnTo>
                <a:lnTo>
                  <a:pt x="179577" y="16146"/>
                </a:lnTo>
                <a:lnTo>
                  <a:pt x="179571" y="15855"/>
                </a:lnTo>
                <a:close/>
              </a:path>
              <a:path w="180339" h="255269">
                <a:moveTo>
                  <a:pt x="179466" y="14780"/>
                </a:moveTo>
                <a:lnTo>
                  <a:pt x="154990" y="14780"/>
                </a:lnTo>
                <a:lnTo>
                  <a:pt x="162960" y="15110"/>
                </a:lnTo>
                <a:lnTo>
                  <a:pt x="164665" y="15986"/>
                </a:lnTo>
                <a:lnTo>
                  <a:pt x="164613" y="15855"/>
                </a:lnTo>
                <a:lnTo>
                  <a:pt x="179571" y="15855"/>
                </a:lnTo>
                <a:lnTo>
                  <a:pt x="179466" y="14780"/>
                </a:lnTo>
                <a:close/>
              </a:path>
            </a:pathLst>
          </a:custGeom>
          <a:solidFill>
            <a:srgbClr val="000000"/>
          </a:solidFill>
        </p:spPr>
        <p:txBody>
          <a:bodyPr wrap="square" lIns="0" tIns="0" rIns="0" bIns="0" rtlCol="0"/>
          <a:lstStyle/>
          <a:p>
            <a:endParaRPr/>
          </a:p>
        </p:txBody>
      </p:sp>
      <p:sp>
        <p:nvSpPr>
          <p:cNvPr id="37" name="object 37"/>
          <p:cNvSpPr/>
          <p:nvPr/>
        </p:nvSpPr>
        <p:spPr>
          <a:xfrm>
            <a:off x="4445863" y="1342506"/>
            <a:ext cx="54799" cy="271824"/>
          </a:xfrm>
          <a:custGeom>
            <a:avLst/>
            <a:gdLst/>
            <a:ahLst/>
            <a:cxnLst/>
            <a:rect l="l" t="t" r="r" b="b"/>
            <a:pathLst>
              <a:path w="64135" h="318135">
                <a:moveTo>
                  <a:pt x="5597" y="303427"/>
                </a:moveTo>
                <a:lnTo>
                  <a:pt x="5038" y="303427"/>
                </a:lnTo>
                <a:lnTo>
                  <a:pt x="1812" y="306652"/>
                </a:lnTo>
                <a:lnTo>
                  <a:pt x="1812" y="313344"/>
                </a:lnTo>
                <a:lnTo>
                  <a:pt x="2703" y="315502"/>
                </a:lnTo>
                <a:lnTo>
                  <a:pt x="5003" y="317802"/>
                </a:lnTo>
                <a:lnTo>
                  <a:pt x="12546" y="317867"/>
                </a:lnTo>
                <a:lnTo>
                  <a:pt x="14301" y="316330"/>
                </a:lnTo>
                <a:lnTo>
                  <a:pt x="16220" y="313669"/>
                </a:lnTo>
                <a:lnTo>
                  <a:pt x="16220" y="306745"/>
                </a:lnTo>
                <a:lnTo>
                  <a:pt x="14677" y="306745"/>
                </a:lnTo>
                <a:lnTo>
                  <a:pt x="14572" y="306492"/>
                </a:lnTo>
                <a:lnTo>
                  <a:pt x="14404" y="306184"/>
                </a:lnTo>
                <a:lnTo>
                  <a:pt x="13645" y="305257"/>
                </a:lnTo>
                <a:lnTo>
                  <a:pt x="4522" y="305257"/>
                </a:lnTo>
                <a:lnTo>
                  <a:pt x="4818" y="304837"/>
                </a:lnTo>
                <a:lnTo>
                  <a:pt x="5229" y="304133"/>
                </a:lnTo>
                <a:lnTo>
                  <a:pt x="5597" y="303427"/>
                </a:lnTo>
                <a:close/>
              </a:path>
              <a:path w="64135" h="318135">
                <a:moveTo>
                  <a:pt x="5003" y="317802"/>
                </a:moveTo>
                <a:lnTo>
                  <a:pt x="9006" y="317836"/>
                </a:lnTo>
                <a:lnTo>
                  <a:pt x="5003" y="317802"/>
                </a:lnTo>
                <a:close/>
              </a:path>
              <a:path w="64135" h="318135">
                <a:moveTo>
                  <a:pt x="16220" y="313669"/>
                </a:moveTo>
                <a:lnTo>
                  <a:pt x="14301" y="316330"/>
                </a:lnTo>
                <a:lnTo>
                  <a:pt x="12581" y="317836"/>
                </a:lnTo>
                <a:lnTo>
                  <a:pt x="12996" y="317836"/>
                </a:lnTo>
                <a:lnTo>
                  <a:pt x="16220" y="314610"/>
                </a:lnTo>
                <a:lnTo>
                  <a:pt x="16220" y="313669"/>
                </a:lnTo>
                <a:close/>
              </a:path>
              <a:path w="64135" h="318135">
                <a:moveTo>
                  <a:pt x="2699" y="315497"/>
                </a:moveTo>
                <a:lnTo>
                  <a:pt x="4582" y="317798"/>
                </a:lnTo>
                <a:lnTo>
                  <a:pt x="5003" y="317802"/>
                </a:lnTo>
                <a:lnTo>
                  <a:pt x="2699" y="315497"/>
                </a:lnTo>
                <a:close/>
              </a:path>
              <a:path w="64135" h="318135">
                <a:moveTo>
                  <a:pt x="1812" y="313344"/>
                </a:moveTo>
                <a:lnTo>
                  <a:pt x="1812" y="314610"/>
                </a:lnTo>
                <a:lnTo>
                  <a:pt x="2699" y="315497"/>
                </a:lnTo>
                <a:lnTo>
                  <a:pt x="1812" y="313344"/>
                </a:lnTo>
                <a:close/>
              </a:path>
              <a:path w="64135" h="318135">
                <a:moveTo>
                  <a:pt x="20729" y="279500"/>
                </a:moveTo>
                <a:lnTo>
                  <a:pt x="16379" y="280873"/>
                </a:lnTo>
                <a:lnTo>
                  <a:pt x="14600" y="284290"/>
                </a:lnTo>
                <a:lnTo>
                  <a:pt x="14484" y="303402"/>
                </a:lnTo>
                <a:lnTo>
                  <a:pt x="14455" y="304887"/>
                </a:lnTo>
                <a:lnTo>
                  <a:pt x="16220" y="306652"/>
                </a:lnTo>
                <a:lnTo>
                  <a:pt x="16220" y="313669"/>
                </a:lnTo>
                <a:lnTo>
                  <a:pt x="16962" y="312640"/>
                </a:lnTo>
                <a:lnTo>
                  <a:pt x="17778" y="311233"/>
                </a:lnTo>
                <a:lnTo>
                  <a:pt x="19756" y="307432"/>
                </a:lnTo>
                <a:lnTo>
                  <a:pt x="22626" y="301123"/>
                </a:lnTo>
                <a:lnTo>
                  <a:pt x="25351" y="295067"/>
                </a:lnTo>
                <a:lnTo>
                  <a:pt x="26309" y="293004"/>
                </a:lnTo>
                <a:lnTo>
                  <a:pt x="29160" y="287524"/>
                </a:lnTo>
                <a:lnTo>
                  <a:pt x="27789" y="283174"/>
                </a:lnTo>
                <a:lnTo>
                  <a:pt x="20729" y="279500"/>
                </a:lnTo>
                <a:close/>
              </a:path>
              <a:path w="64135" h="318135">
                <a:moveTo>
                  <a:pt x="63653" y="12884"/>
                </a:moveTo>
                <a:lnTo>
                  <a:pt x="49069" y="12884"/>
                </a:lnTo>
                <a:lnTo>
                  <a:pt x="49306" y="13445"/>
                </a:lnTo>
                <a:lnTo>
                  <a:pt x="50167" y="14537"/>
                </a:lnTo>
                <a:lnTo>
                  <a:pt x="52636" y="15307"/>
                </a:lnTo>
                <a:lnTo>
                  <a:pt x="52777" y="15311"/>
                </a:lnTo>
                <a:lnTo>
                  <a:pt x="52283" y="15363"/>
                </a:lnTo>
                <a:lnTo>
                  <a:pt x="51616" y="15490"/>
                </a:lnTo>
                <a:lnTo>
                  <a:pt x="49559" y="16017"/>
                </a:lnTo>
                <a:lnTo>
                  <a:pt x="49320" y="16111"/>
                </a:lnTo>
                <a:lnTo>
                  <a:pt x="49485" y="22293"/>
                </a:lnTo>
                <a:lnTo>
                  <a:pt x="49558" y="24074"/>
                </a:lnTo>
                <a:lnTo>
                  <a:pt x="49652" y="36869"/>
                </a:lnTo>
                <a:lnTo>
                  <a:pt x="40857" y="89190"/>
                </a:lnTo>
                <a:lnTo>
                  <a:pt x="40129" y="91906"/>
                </a:lnTo>
                <a:lnTo>
                  <a:pt x="37858" y="101060"/>
                </a:lnTo>
                <a:lnTo>
                  <a:pt x="28079" y="141251"/>
                </a:lnTo>
                <a:lnTo>
                  <a:pt x="23982" y="158007"/>
                </a:lnTo>
                <a:lnTo>
                  <a:pt x="14586" y="197361"/>
                </a:lnTo>
                <a:lnTo>
                  <a:pt x="6181" y="236381"/>
                </a:lnTo>
                <a:lnTo>
                  <a:pt x="464" y="277121"/>
                </a:lnTo>
                <a:lnTo>
                  <a:pt x="159" y="301532"/>
                </a:lnTo>
                <a:lnTo>
                  <a:pt x="53" y="303402"/>
                </a:lnTo>
                <a:lnTo>
                  <a:pt x="0" y="307432"/>
                </a:lnTo>
                <a:lnTo>
                  <a:pt x="673" y="310288"/>
                </a:lnTo>
                <a:lnTo>
                  <a:pt x="990" y="311350"/>
                </a:lnTo>
                <a:lnTo>
                  <a:pt x="1812" y="313344"/>
                </a:lnTo>
                <a:lnTo>
                  <a:pt x="1812" y="306652"/>
                </a:lnTo>
                <a:lnTo>
                  <a:pt x="5038" y="303427"/>
                </a:lnTo>
                <a:lnTo>
                  <a:pt x="5597" y="303427"/>
                </a:lnTo>
                <a:lnTo>
                  <a:pt x="6797" y="301123"/>
                </a:lnTo>
                <a:lnTo>
                  <a:pt x="7754" y="299058"/>
                </a:lnTo>
                <a:lnTo>
                  <a:pt x="12339" y="288872"/>
                </a:lnTo>
                <a:lnTo>
                  <a:pt x="13350" y="286693"/>
                </a:lnTo>
                <a:lnTo>
                  <a:pt x="14600" y="284290"/>
                </a:lnTo>
                <a:lnTo>
                  <a:pt x="14847" y="278069"/>
                </a:lnTo>
                <a:lnTo>
                  <a:pt x="15364" y="271432"/>
                </a:lnTo>
                <a:lnTo>
                  <a:pt x="21550" y="232618"/>
                </a:lnTo>
                <a:lnTo>
                  <a:pt x="31212" y="189522"/>
                </a:lnTo>
                <a:lnTo>
                  <a:pt x="47753" y="121375"/>
                </a:lnTo>
                <a:lnTo>
                  <a:pt x="51851" y="104495"/>
                </a:lnTo>
                <a:lnTo>
                  <a:pt x="54075" y="95531"/>
                </a:lnTo>
                <a:lnTo>
                  <a:pt x="54776" y="92917"/>
                </a:lnTo>
                <a:lnTo>
                  <a:pt x="59210" y="76885"/>
                </a:lnTo>
                <a:lnTo>
                  <a:pt x="60146" y="73218"/>
                </a:lnTo>
                <a:lnTo>
                  <a:pt x="64080" y="36869"/>
                </a:lnTo>
                <a:lnTo>
                  <a:pt x="63984" y="24074"/>
                </a:lnTo>
                <a:lnTo>
                  <a:pt x="63791" y="18577"/>
                </a:lnTo>
                <a:lnTo>
                  <a:pt x="63653" y="12884"/>
                </a:lnTo>
                <a:close/>
              </a:path>
              <a:path w="64135" h="318135">
                <a:moveTo>
                  <a:pt x="14484" y="303402"/>
                </a:moveTo>
                <a:lnTo>
                  <a:pt x="6174" y="303402"/>
                </a:lnTo>
                <a:lnTo>
                  <a:pt x="11346" y="303447"/>
                </a:lnTo>
                <a:lnTo>
                  <a:pt x="12984" y="304450"/>
                </a:lnTo>
                <a:lnTo>
                  <a:pt x="14404" y="306184"/>
                </a:lnTo>
                <a:lnTo>
                  <a:pt x="14572" y="306492"/>
                </a:lnTo>
                <a:lnTo>
                  <a:pt x="14677" y="306745"/>
                </a:lnTo>
                <a:lnTo>
                  <a:pt x="14509" y="306184"/>
                </a:lnTo>
                <a:lnTo>
                  <a:pt x="14405" y="304837"/>
                </a:lnTo>
                <a:lnTo>
                  <a:pt x="12996" y="303427"/>
                </a:lnTo>
                <a:lnTo>
                  <a:pt x="14483" y="303427"/>
                </a:lnTo>
                <a:close/>
              </a:path>
              <a:path w="64135" h="318135">
                <a:moveTo>
                  <a:pt x="14405" y="304837"/>
                </a:moveTo>
                <a:lnTo>
                  <a:pt x="14509" y="306184"/>
                </a:lnTo>
                <a:lnTo>
                  <a:pt x="14677" y="306745"/>
                </a:lnTo>
                <a:lnTo>
                  <a:pt x="16220" y="306745"/>
                </a:lnTo>
                <a:lnTo>
                  <a:pt x="14405" y="304837"/>
                </a:lnTo>
                <a:close/>
              </a:path>
              <a:path w="64135" h="318135">
                <a:moveTo>
                  <a:pt x="6174" y="303402"/>
                </a:moveTo>
                <a:lnTo>
                  <a:pt x="5318" y="304152"/>
                </a:lnTo>
                <a:lnTo>
                  <a:pt x="4522" y="305257"/>
                </a:lnTo>
                <a:lnTo>
                  <a:pt x="13645" y="305257"/>
                </a:lnTo>
                <a:lnTo>
                  <a:pt x="12984" y="304450"/>
                </a:lnTo>
                <a:lnTo>
                  <a:pt x="11346" y="303447"/>
                </a:lnTo>
                <a:lnTo>
                  <a:pt x="6174" y="303402"/>
                </a:lnTo>
                <a:close/>
              </a:path>
              <a:path w="64135" h="318135">
                <a:moveTo>
                  <a:pt x="14600" y="284290"/>
                </a:moveTo>
                <a:lnTo>
                  <a:pt x="13350" y="286693"/>
                </a:lnTo>
                <a:lnTo>
                  <a:pt x="11727" y="290233"/>
                </a:lnTo>
                <a:lnTo>
                  <a:pt x="7754" y="299058"/>
                </a:lnTo>
                <a:lnTo>
                  <a:pt x="6770" y="301174"/>
                </a:lnTo>
                <a:lnTo>
                  <a:pt x="5218" y="304152"/>
                </a:lnTo>
                <a:lnTo>
                  <a:pt x="4790" y="304885"/>
                </a:lnTo>
                <a:lnTo>
                  <a:pt x="5340" y="304133"/>
                </a:lnTo>
                <a:lnTo>
                  <a:pt x="6174" y="303402"/>
                </a:lnTo>
                <a:lnTo>
                  <a:pt x="14484" y="303402"/>
                </a:lnTo>
                <a:lnTo>
                  <a:pt x="14600" y="284290"/>
                </a:lnTo>
                <a:close/>
              </a:path>
              <a:path w="64135" h="318135">
                <a:moveTo>
                  <a:pt x="14483" y="303427"/>
                </a:moveTo>
                <a:lnTo>
                  <a:pt x="12996" y="303427"/>
                </a:lnTo>
                <a:lnTo>
                  <a:pt x="14405" y="304837"/>
                </a:lnTo>
                <a:lnTo>
                  <a:pt x="14483" y="303427"/>
                </a:lnTo>
                <a:close/>
              </a:path>
              <a:path w="64135" h="318135">
                <a:moveTo>
                  <a:pt x="44078" y="24074"/>
                </a:moveTo>
                <a:lnTo>
                  <a:pt x="27231" y="24074"/>
                </a:lnTo>
                <a:lnTo>
                  <a:pt x="25803" y="26515"/>
                </a:lnTo>
                <a:lnTo>
                  <a:pt x="20834" y="41990"/>
                </a:lnTo>
                <a:lnTo>
                  <a:pt x="19959" y="46501"/>
                </a:lnTo>
                <a:lnTo>
                  <a:pt x="22512" y="50281"/>
                </a:lnTo>
                <a:lnTo>
                  <a:pt x="30323" y="51796"/>
                </a:lnTo>
                <a:lnTo>
                  <a:pt x="34104" y="49245"/>
                </a:lnTo>
                <a:lnTo>
                  <a:pt x="35047" y="44385"/>
                </a:lnTo>
                <a:lnTo>
                  <a:pt x="35674" y="39874"/>
                </a:lnTo>
                <a:lnTo>
                  <a:pt x="35845" y="38987"/>
                </a:lnTo>
                <a:lnTo>
                  <a:pt x="36601" y="36869"/>
                </a:lnTo>
                <a:lnTo>
                  <a:pt x="37346" y="35366"/>
                </a:lnTo>
                <a:lnTo>
                  <a:pt x="38914" y="32623"/>
                </a:lnTo>
                <a:lnTo>
                  <a:pt x="43422" y="25104"/>
                </a:lnTo>
                <a:lnTo>
                  <a:pt x="44078" y="24074"/>
                </a:lnTo>
                <a:close/>
              </a:path>
              <a:path w="64135" h="318135">
                <a:moveTo>
                  <a:pt x="51945" y="0"/>
                </a:moveTo>
                <a:lnTo>
                  <a:pt x="43539" y="2152"/>
                </a:lnTo>
                <a:lnTo>
                  <a:pt x="37719" y="6413"/>
                </a:lnTo>
                <a:lnTo>
                  <a:pt x="36719" y="7907"/>
                </a:lnTo>
                <a:lnTo>
                  <a:pt x="35320" y="11024"/>
                </a:lnTo>
                <a:lnTo>
                  <a:pt x="30515" y="18577"/>
                </a:lnTo>
                <a:lnTo>
                  <a:pt x="26599" y="25132"/>
                </a:lnTo>
                <a:lnTo>
                  <a:pt x="27231" y="24074"/>
                </a:lnTo>
                <a:lnTo>
                  <a:pt x="44078" y="24074"/>
                </a:lnTo>
                <a:lnTo>
                  <a:pt x="48041" y="17854"/>
                </a:lnTo>
                <a:lnTo>
                  <a:pt x="48612" y="16592"/>
                </a:lnTo>
                <a:lnTo>
                  <a:pt x="48206" y="16592"/>
                </a:lnTo>
                <a:lnTo>
                  <a:pt x="48700" y="16231"/>
                </a:lnTo>
                <a:lnTo>
                  <a:pt x="48930" y="15887"/>
                </a:lnTo>
                <a:lnTo>
                  <a:pt x="49315" y="15887"/>
                </a:lnTo>
                <a:lnTo>
                  <a:pt x="49249" y="14537"/>
                </a:lnTo>
                <a:lnTo>
                  <a:pt x="49131" y="13031"/>
                </a:lnTo>
                <a:lnTo>
                  <a:pt x="49069" y="12884"/>
                </a:lnTo>
                <a:lnTo>
                  <a:pt x="63653" y="12884"/>
                </a:lnTo>
                <a:lnTo>
                  <a:pt x="63554" y="11024"/>
                </a:lnTo>
                <a:lnTo>
                  <a:pt x="63469" y="9944"/>
                </a:lnTo>
                <a:lnTo>
                  <a:pt x="61078" y="4284"/>
                </a:lnTo>
                <a:lnTo>
                  <a:pt x="59575" y="2378"/>
                </a:lnTo>
                <a:lnTo>
                  <a:pt x="51945" y="0"/>
                </a:lnTo>
                <a:close/>
              </a:path>
              <a:path w="64135" h="318135">
                <a:moveTo>
                  <a:pt x="48930" y="15887"/>
                </a:moveTo>
                <a:lnTo>
                  <a:pt x="48700" y="16231"/>
                </a:lnTo>
                <a:lnTo>
                  <a:pt x="48206" y="16592"/>
                </a:lnTo>
                <a:lnTo>
                  <a:pt x="48721" y="16350"/>
                </a:lnTo>
                <a:lnTo>
                  <a:pt x="48930" y="15887"/>
                </a:lnTo>
                <a:close/>
              </a:path>
              <a:path w="64135" h="318135">
                <a:moveTo>
                  <a:pt x="48721" y="16350"/>
                </a:moveTo>
                <a:lnTo>
                  <a:pt x="48322" y="16508"/>
                </a:lnTo>
                <a:lnTo>
                  <a:pt x="48612" y="16592"/>
                </a:lnTo>
                <a:lnTo>
                  <a:pt x="48721" y="16350"/>
                </a:lnTo>
                <a:close/>
              </a:path>
              <a:path w="64135" h="318135">
                <a:moveTo>
                  <a:pt x="49315" y="15887"/>
                </a:moveTo>
                <a:lnTo>
                  <a:pt x="48930" y="15887"/>
                </a:lnTo>
                <a:lnTo>
                  <a:pt x="48721" y="16350"/>
                </a:lnTo>
                <a:lnTo>
                  <a:pt x="49320" y="16111"/>
                </a:lnTo>
                <a:lnTo>
                  <a:pt x="49315" y="15887"/>
                </a:lnTo>
                <a:close/>
              </a:path>
              <a:path w="64135" h="318135">
                <a:moveTo>
                  <a:pt x="49069" y="12884"/>
                </a:moveTo>
                <a:lnTo>
                  <a:pt x="49131" y="13031"/>
                </a:lnTo>
                <a:lnTo>
                  <a:pt x="49249" y="14537"/>
                </a:lnTo>
                <a:lnTo>
                  <a:pt x="49320" y="16111"/>
                </a:lnTo>
                <a:lnTo>
                  <a:pt x="49559" y="16017"/>
                </a:lnTo>
                <a:lnTo>
                  <a:pt x="51616" y="15490"/>
                </a:lnTo>
                <a:lnTo>
                  <a:pt x="52283" y="15363"/>
                </a:lnTo>
                <a:lnTo>
                  <a:pt x="52777" y="15311"/>
                </a:lnTo>
                <a:lnTo>
                  <a:pt x="52636" y="15307"/>
                </a:lnTo>
                <a:lnTo>
                  <a:pt x="50167" y="14537"/>
                </a:lnTo>
                <a:lnTo>
                  <a:pt x="49306" y="13445"/>
                </a:lnTo>
                <a:lnTo>
                  <a:pt x="49069" y="12884"/>
                </a:lnTo>
                <a:close/>
              </a:path>
            </a:pathLst>
          </a:custGeom>
          <a:solidFill>
            <a:srgbClr val="000000"/>
          </a:solidFill>
        </p:spPr>
        <p:txBody>
          <a:bodyPr wrap="square" lIns="0" tIns="0" rIns="0" bIns="0" rtlCol="0"/>
          <a:lstStyle/>
          <a:p>
            <a:endParaRPr/>
          </a:p>
        </p:txBody>
      </p:sp>
      <p:sp>
        <p:nvSpPr>
          <p:cNvPr id="38" name="object 38"/>
          <p:cNvSpPr/>
          <p:nvPr/>
        </p:nvSpPr>
        <p:spPr>
          <a:xfrm>
            <a:off x="4716987" y="1341873"/>
            <a:ext cx="224079" cy="257175"/>
          </a:xfrm>
          <a:custGeom>
            <a:avLst/>
            <a:gdLst/>
            <a:ahLst/>
            <a:cxnLst/>
            <a:rect l="l" t="t" r="r" b="b"/>
            <a:pathLst>
              <a:path w="262254" h="300989">
                <a:moveTo>
                  <a:pt x="111875" y="218113"/>
                </a:moveTo>
                <a:lnTo>
                  <a:pt x="111611" y="218439"/>
                </a:lnTo>
                <a:lnTo>
                  <a:pt x="100165" y="229869"/>
                </a:lnTo>
                <a:lnTo>
                  <a:pt x="101030" y="229869"/>
                </a:lnTo>
                <a:lnTo>
                  <a:pt x="111371" y="233679"/>
                </a:lnTo>
                <a:lnTo>
                  <a:pt x="127154" y="241300"/>
                </a:lnTo>
                <a:lnTo>
                  <a:pt x="132969" y="245110"/>
                </a:lnTo>
                <a:lnTo>
                  <a:pt x="141830" y="250189"/>
                </a:lnTo>
                <a:lnTo>
                  <a:pt x="143773" y="251460"/>
                </a:lnTo>
                <a:lnTo>
                  <a:pt x="156778" y="259079"/>
                </a:lnTo>
                <a:lnTo>
                  <a:pt x="164314" y="262889"/>
                </a:lnTo>
                <a:lnTo>
                  <a:pt x="177847" y="270510"/>
                </a:lnTo>
                <a:lnTo>
                  <a:pt x="185118" y="275589"/>
                </a:lnTo>
                <a:lnTo>
                  <a:pt x="199942" y="283210"/>
                </a:lnTo>
                <a:lnTo>
                  <a:pt x="207866" y="288289"/>
                </a:lnTo>
                <a:lnTo>
                  <a:pt x="210456" y="289560"/>
                </a:lnTo>
                <a:lnTo>
                  <a:pt x="214853" y="292100"/>
                </a:lnTo>
                <a:lnTo>
                  <a:pt x="224308" y="297179"/>
                </a:lnTo>
                <a:lnTo>
                  <a:pt x="227905" y="299719"/>
                </a:lnTo>
                <a:lnTo>
                  <a:pt x="236979" y="300989"/>
                </a:lnTo>
                <a:lnTo>
                  <a:pt x="258381" y="300989"/>
                </a:lnTo>
                <a:lnTo>
                  <a:pt x="261751" y="298450"/>
                </a:lnTo>
                <a:lnTo>
                  <a:pt x="262115" y="290829"/>
                </a:lnTo>
                <a:lnTo>
                  <a:pt x="259040" y="287019"/>
                </a:lnTo>
                <a:lnTo>
                  <a:pt x="238814" y="287019"/>
                </a:lnTo>
                <a:lnTo>
                  <a:pt x="233018" y="285750"/>
                </a:lnTo>
                <a:lnTo>
                  <a:pt x="230241" y="284479"/>
                </a:lnTo>
                <a:lnTo>
                  <a:pt x="221207" y="279400"/>
                </a:lnTo>
                <a:lnTo>
                  <a:pt x="217419" y="276860"/>
                </a:lnTo>
                <a:lnTo>
                  <a:pt x="215027" y="275589"/>
                </a:lnTo>
                <a:lnTo>
                  <a:pt x="203982" y="269239"/>
                </a:lnTo>
                <a:lnTo>
                  <a:pt x="189783" y="261619"/>
                </a:lnTo>
                <a:lnTo>
                  <a:pt x="171396" y="250189"/>
                </a:lnTo>
                <a:lnTo>
                  <a:pt x="168956" y="248919"/>
                </a:lnTo>
                <a:lnTo>
                  <a:pt x="164243" y="246379"/>
                </a:lnTo>
                <a:lnTo>
                  <a:pt x="151252" y="238760"/>
                </a:lnTo>
                <a:lnTo>
                  <a:pt x="149171" y="237489"/>
                </a:lnTo>
                <a:lnTo>
                  <a:pt x="139871" y="232410"/>
                </a:lnTo>
                <a:lnTo>
                  <a:pt x="133775" y="228600"/>
                </a:lnTo>
                <a:lnTo>
                  <a:pt x="116973" y="220979"/>
                </a:lnTo>
                <a:lnTo>
                  <a:pt x="113019" y="218439"/>
                </a:lnTo>
                <a:lnTo>
                  <a:pt x="111875" y="218113"/>
                </a:lnTo>
                <a:close/>
              </a:path>
              <a:path w="262254" h="300989">
                <a:moveTo>
                  <a:pt x="90930" y="214629"/>
                </a:moveTo>
                <a:lnTo>
                  <a:pt x="60511" y="214629"/>
                </a:lnTo>
                <a:lnTo>
                  <a:pt x="56672" y="215900"/>
                </a:lnTo>
                <a:lnTo>
                  <a:pt x="43457" y="219710"/>
                </a:lnTo>
                <a:lnTo>
                  <a:pt x="36220" y="223519"/>
                </a:lnTo>
                <a:lnTo>
                  <a:pt x="33578" y="224789"/>
                </a:lnTo>
                <a:lnTo>
                  <a:pt x="26463" y="229869"/>
                </a:lnTo>
                <a:lnTo>
                  <a:pt x="20632" y="233679"/>
                </a:lnTo>
                <a:lnTo>
                  <a:pt x="17941" y="236219"/>
                </a:lnTo>
                <a:lnTo>
                  <a:pt x="13902" y="238760"/>
                </a:lnTo>
                <a:lnTo>
                  <a:pt x="0" y="265429"/>
                </a:lnTo>
                <a:lnTo>
                  <a:pt x="265" y="270510"/>
                </a:lnTo>
                <a:lnTo>
                  <a:pt x="2213" y="275589"/>
                </a:lnTo>
                <a:lnTo>
                  <a:pt x="3779" y="276860"/>
                </a:lnTo>
                <a:lnTo>
                  <a:pt x="5905" y="278129"/>
                </a:lnTo>
                <a:lnTo>
                  <a:pt x="9649" y="278129"/>
                </a:lnTo>
                <a:lnTo>
                  <a:pt x="13214" y="276860"/>
                </a:lnTo>
                <a:lnTo>
                  <a:pt x="16607" y="276860"/>
                </a:lnTo>
                <a:lnTo>
                  <a:pt x="27543" y="275589"/>
                </a:lnTo>
                <a:lnTo>
                  <a:pt x="30139" y="275589"/>
                </a:lnTo>
                <a:lnTo>
                  <a:pt x="40475" y="271779"/>
                </a:lnTo>
                <a:lnTo>
                  <a:pt x="47138" y="269239"/>
                </a:lnTo>
                <a:lnTo>
                  <a:pt x="48992" y="267969"/>
                </a:lnTo>
                <a:lnTo>
                  <a:pt x="14254" y="267969"/>
                </a:lnTo>
                <a:lnTo>
                  <a:pt x="14186" y="266700"/>
                </a:lnTo>
                <a:lnTo>
                  <a:pt x="11644" y="264160"/>
                </a:lnTo>
                <a:lnTo>
                  <a:pt x="9821" y="262889"/>
                </a:lnTo>
                <a:lnTo>
                  <a:pt x="14546" y="262889"/>
                </a:lnTo>
                <a:lnTo>
                  <a:pt x="26928" y="247650"/>
                </a:lnTo>
                <a:lnTo>
                  <a:pt x="29329" y="245110"/>
                </a:lnTo>
                <a:lnTo>
                  <a:pt x="59156" y="229869"/>
                </a:lnTo>
                <a:lnTo>
                  <a:pt x="62250" y="229869"/>
                </a:lnTo>
                <a:lnTo>
                  <a:pt x="68555" y="228600"/>
                </a:lnTo>
                <a:lnTo>
                  <a:pt x="79986" y="228600"/>
                </a:lnTo>
                <a:lnTo>
                  <a:pt x="82939" y="226060"/>
                </a:lnTo>
                <a:lnTo>
                  <a:pt x="88928" y="220979"/>
                </a:lnTo>
                <a:lnTo>
                  <a:pt x="94479" y="215171"/>
                </a:lnTo>
                <a:lnTo>
                  <a:pt x="90930" y="214629"/>
                </a:lnTo>
                <a:close/>
              </a:path>
              <a:path w="262254" h="300989">
                <a:moveTo>
                  <a:pt x="94479" y="215171"/>
                </a:moveTo>
                <a:lnTo>
                  <a:pt x="88928" y="220979"/>
                </a:lnTo>
                <a:lnTo>
                  <a:pt x="82939" y="226060"/>
                </a:lnTo>
                <a:lnTo>
                  <a:pt x="77032" y="231139"/>
                </a:lnTo>
                <a:lnTo>
                  <a:pt x="71194" y="236219"/>
                </a:lnTo>
                <a:lnTo>
                  <a:pt x="65158" y="240029"/>
                </a:lnTo>
                <a:lnTo>
                  <a:pt x="59080" y="245110"/>
                </a:lnTo>
                <a:lnTo>
                  <a:pt x="53125" y="248919"/>
                </a:lnTo>
                <a:lnTo>
                  <a:pt x="47455" y="252729"/>
                </a:lnTo>
                <a:lnTo>
                  <a:pt x="40828" y="256539"/>
                </a:lnTo>
                <a:lnTo>
                  <a:pt x="35014" y="259079"/>
                </a:lnTo>
                <a:lnTo>
                  <a:pt x="26875" y="261619"/>
                </a:lnTo>
                <a:lnTo>
                  <a:pt x="24786" y="261619"/>
                </a:lnTo>
                <a:lnTo>
                  <a:pt x="15277" y="262889"/>
                </a:lnTo>
                <a:lnTo>
                  <a:pt x="14546" y="262889"/>
                </a:lnTo>
                <a:lnTo>
                  <a:pt x="14264" y="265429"/>
                </a:lnTo>
                <a:lnTo>
                  <a:pt x="14216" y="266700"/>
                </a:lnTo>
                <a:lnTo>
                  <a:pt x="14254" y="267969"/>
                </a:lnTo>
                <a:lnTo>
                  <a:pt x="48992" y="267969"/>
                </a:lnTo>
                <a:lnTo>
                  <a:pt x="54556" y="264160"/>
                </a:lnTo>
                <a:lnTo>
                  <a:pt x="60720" y="261619"/>
                </a:lnTo>
                <a:lnTo>
                  <a:pt x="67142" y="256539"/>
                </a:lnTo>
                <a:lnTo>
                  <a:pt x="73661" y="252729"/>
                </a:lnTo>
                <a:lnTo>
                  <a:pt x="80116" y="247650"/>
                </a:lnTo>
                <a:lnTo>
                  <a:pt x="86322" y="242569"/>
                </a:lnTo>
                <a:lnTo>
                  <a:pt x="92574" y="236219"/>
                </a:lnTo>
                <a:lnTo>
                  <a:pt x="98888" y="231139"/>
                </a:lnTo>
                <a:lnTo>
                  <a:pt x="100165" y="229869"/>
                </a:lnTo>
                <a:lnTo>
                  <a:pt x="97086" y="229869"/>
                </a:lnTo>
                <a:lnTo>
                  <a:pt x="90305" y="228600"/>
                </a:lnTo>
                <a:lnTo>
                  <a:pt x="101443" y="228600"/>
                </a:lnTo>
                <a:lnTo>
                  <a:pt x="111611" y="218439"/>
                </a:lnTo>
                <a:lnTo>
                  <a:pt x="111875" y="218113"/>
                </a:lnTo>
                <a:lnTo>
                  <a:pt x="104124" y="215900"/>
                </a:lnTo>
                <a:lnTo>
                  <a:pt x="99260" y="215900"/>
                </a:lnTo>
                <a:lnTo>
                  <a:pt x="94479" y="215171"/>
                </a:lnTo>
                <a:close/>
              </a:path>
              <a:path w="262254" h="300989">
                <a:moveTo>
                  <a:pt x="14546" y="262889"/>
                </a:moveTo>
                <a:lnTo>
                  <a:pt x="9821" y="262889"/>
                </a:lnTo>
                <a:lnTo>
                  <a:pt x="11644" y="264160"/>
                </a:lnTo>
                <a:lnTo>
                  <a:pt x="14186" y="266700"/>
                </a:lnTo>
                <a:lnTo>
                  <a:pt x="14264" y="265429"/>
                </a:lnTo>
                <a:lnTo>
                  <a:pt x="14546" y="262889"/>
                </a:lnTo>
                <a:close/>
              </a:path>
              <a:path w="262254" h="300989">
                <a:moveTo>
                  <a:pt x="101443" y="228600"/>
                </a:moveTo>
                <a:lnTo>
                  <a:pt x="90305" y="228600"/>
                </a:lnTo>
                <a:lnTo>
                  <a:pt x="97086" y="229869"/>
                </a:lnTo>
                <a:lnTo>
                  <a:pt x="100165" y="229869"/>
                </a:lnTo>
                <a:lnTo>
                  <a:pt x="101443" y="228600"/>
                </a:lnTo>
                <a:close/>
              </a:path>
              <a:path w="262254" h="300989">
                <a:moveTo>
                  <a:pt x="174333" y="15239"/>
                </a:moveTo>
                <a:lnTo>
                  <a:pt x="151796" y="15239"/>
                </a:lnTo>
                <a:lnTo>
                  <a:pt x="153851" y="16510"/>
                </a:lnTo>
                <a:lnTo>
                  <a:pt x="158344" y="19050"/>
                </a:lnTo>
                <a:lnTo>
                  <a:pt x="161765" y="21589"/>
                </a:lnTo>
                <a:lnTo>
                  <a:pt x="167223" y="30479"/>
                </a:lnTo>
                <a:lnTo>
                  <a:pt x="169245" y="35560"/>
                </a:lnTo>
                <a:lnTo>
                  <a:pt x="171172" y="45719"/>
                </a:lnTo>
                <a:lnTo>
                  <a:pt x="171157" y="64769"/>
                </a:lnTo>
                <a:lnTo>
                  <a:pt x="171917" y="78739"/>
                </a:lnTo>
                <a:lnTo>
                  <a:pt x="165033" y="110489"/>
                </a:lnTo>
                <a:lnTo>
                  <a:pt x="164006" y="113029"/>
                </a:lnTo>
                <a:lnTo>
                  <a:pt x="159881" y="121919"/>
                </a:lnTo>
                <a:lnTo>
                  <a:pt x="156079" y="129539"/>
                </a:lnTo>
                <a:lnTo>
                  <a:pt x="151775" y="137160"/>
                </a:lnTo>
                <a:lnTo>
                  <a:pt x="146976" y="146050"/>
                </a:lnTo>
                <a:lnTo>
                  <a:pt x="141691" y="154939"/>
                </a:lnTo>
                <a:lnTo>
                  <a:pt x="136176" y="162560"/>
                </a:lnTo>
                <a:lnTo>
                  <a:pt x="130353" y="171450"/>
                </a:lnTo>
                <a:lnTo>
                  <a:pt x="124353" y="180339"/>
                </a:lnTo>
                <a:lnTo>
                  <a:pt x="118309" y="187960"/>
                </a:lnTo>
                <a:lnTo>
                  <a:pt x="112699" y="194310"/>
                </a:lnTo>
                <a:lnTo>
                  <a:pt x="106957" y="201929"/>
                </a:lnTo>
                <a:lnTo>
                  <a:pt x="101065" y="208279"/>
                </a:lnTo>
                <a:lnTo>
                  <a:pt x="94479" y="215171"/>
                </a:lnTo>
                <a:lnTo>
                  <a:pt x="99260" y="215900"/>
                </a:lnTo>
                <a:lnTo>
                  <a:pt x="104124" y="215900"/>
                </a:lnTo>
                <a:lnTo>
                  <a:pt x="111875" y="218113"/>
                </a:lnTo>
                <a:lnTo>
                  <a:pt x="117774" y="210819"/>
                </a:lnTo>
                <a:lnTo>
                  <a:pt x="123780" y="204469"/>
                </a:lnTo>
                <a:lnTo>
                  <a:pt x="129643" y="196850"/>
                </a:lnTo>
                <a:lnTo>
                  <a:pt x="135929" y="187960"/>
                </a:lnTo>
                <a:lnTo>
                  <a:pt x="142160" y="180339"/>
                </a:lnTo>
                <a:lnTo>
                  <a:pt x="148204" y="171450"/>
                </a:lnTo>
                <a:lnTo>
                  <a:pt x="153930" y="162560"/>
                </a:lnTo>
                <a:lnTo>
                  <a:pt x="159431" y="152400"/>
                </a:lnTo>
                <a:lnTo>
                  <a:pt x="164441" y="143510"/>
                </a:lnTo>
                <a:lnTo>
                  <a:pt x="168953" y="135889"/>
                </a:lnTo>
                <a:lnTo>
                  <a:pt x="172961" y="127000"/>
                </a:lnTo>
                <a:lnTo>
                  <a:pt x="177152" y="118110"/>
                </a:lnTo>
                <a:lnTo>
                  <a:pt x="182475" y="105410"/>
                </a:lnTo>
                <a:lnTo>
                  <a:pt x="184369" y="100329"/>
                </a:lnTo>
                <a:lnTo>
                  <a:pt x="186115" y="90169"/>
                </a:lnTo>
                <a:lnTo>
                  <a:pt x="186402" y="86360"/>
                </a:lnTo>
                <a:lnTo>
                  <a:pt x="186321" y="77469"/>
                </a:lnTo>
                <a:lnTo>
                  <a:pt x="186261" y="76200"/>
                </a:lnTo>
                <a:lnTo>
                  <a:pt x="185666" y="67310"/>
                </a:lnTo>
                <a:lnTo>
                  <a:pt x="185579" y="64769"/>
                </a:lnTo>
                <a:lnTo>
                  <a:pt x="185689" y="48260"/>
                </a:lnTo>
                <a:lnTo>
                  <a:pt x="185573" y="43179"/>
                </a:lnTo>
                <a:lnTo>
                  <a:pt x="183020" y="31750"/>
                </a:lnTo>
                <a:lnTo>
                  <a:pt x="180367" y="24129"/>
                </a:lnTo>
                <a:lnTo>
                  <a:pt x="174333" y="15239"/>
                </a:lnTo>
                <a:close/>
              </a:path>
              <a:path w="262254" h="300989">
                <a:moveTo>
                  <a:pt x="84480" y="90169"/>
                </a:moveTo>
                <a:lnTo>
                  <a:pt x="71776" y="90169"/>
                </a:lnTo>
                <a:lnTo>
                  <a:pt x="74923" y="91439"/>
                </a:lnTo>
                <a:lnTo>
                  <a:pt x="78810" y="91439"/>
                </a:lnTo>
                <a:lnTo>
                  <a:pt x="84480" y="90169"/>
                </a:lnTo>
                <a:close/>
              </a:path>
              <a:path w="262254" h="300989">
                <a:moveTo>
                  <a:pt x="139741" y="0"/>
                </a:moveTo>
                <a:lnTo>
                  <a:pt x="134198" y="0"/>
                </a:lnTo>
                <a:lnTo>
                  <a:pt x="122384" y="1269"/>
                </a:lnTo>
                <a:lnTo>
                  <a:pt x="85586" y="13969"/>
                </a:lnTo>
                <a:lnTo>
                  <a:pt x="76750" y="21589"/>
                </a:lnTo>
                <a:lnTo>
                  <a:pt x="72022" y="25400"/>
                </a:lnTo>
                <a:lnTo>
                  <a:pt x="58144" y="59689"/>
                </a:lnTo>
                <a:lnTo>
                  <a:pt x="57931" y="64769"/>
                </a:lnTo>
                <a:lnTo>
                  <a:pt x="67144" y="90169"/>
                </a:lnTo>
                <a:lnTo>
                  <a:pt x="86446" y="90169"/>
                </a:lnTo>
                <a:lnTo>
                  <a:pt x="90297" y="88900"/>
                </a:lnTo>
                <a:lnTo>
                  <a:pt x="98248" y="86360"/>
                </a:lnTo>
                <a:lnTo>
                  <a:pt x="100165" y="85089"/>
                </a:lnTo>
                <a:lnTo>
                  <a:pt x="103415" y="83819"/>
                </a:lnTo>
                <a:lnTo>
                  <a:pt x="106778" y="82550"/>
                </a:lnTo>
                <a:lnTo>
                  <a:pt x="109683" y="80010"/>
                </a:lnTo>
                <a:lnTo>
                  <a:pt x="113212" y="77469"/>
                </a:lnTo>
                <a:lnTo>
                  <a:pt x="73523" y="77469"/>
                </a:lnTo>
                <a:lnTo>
                  <a:pt x="72754" y="76239"/>
                </a:lnTo>
                <a:lnTo>
                  <a:pt x="73164" y="76200"/>
                </a:lnTo>
                <a:lnTo>
                  <a:pt x="72683" y="72389"/>
                </a:lnTo>
                <a:lnTo>
                  <a:pt x="72272" y="69850"/>
                </a:lnTo>
                <a:lnTo>
                  <a:pt x="72356" y="64769"/>
                </a:lnTo>
                <a:lnTo>
                  <a:pt x="72558" y="59689"/>
                </a:lnTo>
                <a:lnTo>
                  <a:pt x="72620" y="50800"/>
                </a:lnTo>
                <a:lnTo>
                  <a:pt x="105629" y="20319"/>
                </a:lnTo>
                <a:lnTo>
                  <a:pt x="124299" y="15239"/>
                </a:lnTo>
                <a:lnTo>
                  <a:pt x="174333" y="15239"/>
                </a:lnTo>
                <a:lnTo>
                  <a:pt x="172609" y="12700"/>
                </a:lnTo>
                <a:lnTo>
                  <a:pt x="167545" y="7619"/>
                </a:lnTo>
                <a:lnTo>
                  <a:pt x="158250" y="2539"/>
                </a:lnTo>
                <a:lnTo>
                  <a:pt x="154689" y="1269"/>
                </a:lnTo>
                <a:lnTo>
                  <a:pt x="145019" y="1269"/>
                </a:lnTo>
                <a:lnTo>
                  <a:pt x="139741" y="0"/>
                </a:lnTo>
                <a:close/>
              </a:path>
              <a:path w="262254" h="300989">
                <a:moveTo>
                  <a:pt x="72754" y="76239"/>
                </a:moveTo>
                <a:lnTo>
                  <a:pt x="73523" y="77469"/>
                </a:lnTo>
                <a:lnTo>
                  <a:pt x="73229" y="76428"/>
                </a:lnTo>
                <a:lnTo>
                  <a:pt x="72754" y="76239"/>
                </a:lnTo>
                <a:close/>
              </a:path>
              <a:path w="262254" h="300989">
                <a:moveTo>
                  <a:pt x="73229" y="76428"/>
                </a:moveTo>
                <a:lnTo>
                  <a:pt x="73523" y="77469"/>
                </a:lnTo>
                <a:lnTo>
                  <a:pt x="75846" y="77469"/>
                </a:lnTo>
                <a:lnTo>
                  <a:pt x="73229" y="76428"/>
                </a:lnTo>
                <a:close/>
              </a:path>
              <a:path w="262254" h="300989">
                <a:moveTo>
                  <a:pt x="126946" y="42806"/>
                </a:moveTo>
                <a:lnTo>
                  <a:pt x="126881" y="43179"/>
                </a:lnTo>
                <a:lnTo>
                  <a:pt x="126148" y="44450"/>
                </a:lnTo>
                <a:lnTo>
                  <a:pt x="125494" y="45719"/>
                </a:lnTo>
                <a:lnTo>
                  <a:pt x="122206" y="49529"/>
                </a:lnTo>
                <a:lnTo>
                  <a:pt x="119563" y="53339"/>
                </a:lnTo>
                <a:lnTo>
                  <a:pt x="117190" y="55879"/>
                </a:lnTo>
                <a:lnTo>
                  <a:pt x="112336" y="59689"/>
                </a:lnTo>
                <a:lnTo>
                  <a:pt x="109485" y="62229"/>
                </a:lnTo>
                <a:lnTo>
                  <a:pt x="101741" y="68579"/>
                </a:lnTo>
                <a:lnTo>
                  <a:pt x="99293" y="69850"/>
                </a:lnTo>
                <a:lnTo>
                  <a:pt x="96358" y="71119"/>
                </a:lnTo>
                <a:lnTo>
                  <a:pt x="94698" y="72389"/>
                </a:lnTo>
                <a:lnTo>
                  <a:pt x="93227" y="72389"/>
                </a:lnTo>
                <a:lnTo>
                  <a:pt x="84552" y="76200"/>
                </a:lnTo>
                <a:lnTo>
                  <a:pt x="81636" y="76200"/>
                </a:lnTo>
                <a:lnTo>
                  <a:pt x="78263" y="77469"/>
                </a:lnTo>
                <a:lnTo>
                  <a:pt x="113212" y="77469"/>
                </a:lnTo>
                <a:lnTo>
                  <a:pt x="118507" y="73660"/>
                </a:lnTo>
                <a:lnTo>
                  <a:pt x="121805" y="71119"/>
                </a:lnTo>
                <a:lnTo>
                  <a:pt x="127619" y="66039"/>
                </a:lnTo>
                <a:lnTo>
                  <a:pt x="130424" y="62229"/>
                </a:lnTo>
                <a:lnTo>
                  <a:pt x="133669" y="58419"/>
                </a:lnTo>
                <a:lnTo>
                  <a:pt x="137536" y="53339"/>
                </a:lnTo>
                <a:lnTo>
                  <a:pt x="138975" y="52069"/>
                </a:lnTo>
                <a:lnTo>
                  <a:pt x="141527" y="44450"/>
                </a:lnTo>
                <a:lnTo>
                  <a:pt x="128368" y="44450"/>
                </a:lnTo>
                <a:lnTo>
                  <a:pt x="126946" y="42806"/>
                </a:lnTo>
                <a:close/>
              </a:path>
              <a:path w="262254" h="300989">
                <a:moveTo>
                  <a:pt x="73164" y="76200"/>
                </a:moveTo>
                <a:lnTo>
                  <a:pt x="72730" y="76200"/>
                </a:lnTo>
                <a:lnTo>
                  <a:pt x="73229" y="76428"/>
                </a:lnTo>
                <a:lnTo>
                  <a:pt x="73164" y="76200"/>
                </a:lnTo>
                <a:close/>
              </a:path>
              <a:path w="262254" h="300989">
                <a:moveTo>
                  <a:pt x="127564" y="37229"/>
                </a:moveTo>
                <a:lnTo>
                  <a:pt x="127323" y="40639"/>
                </a:lnTo>
                <a:lnTo>
                  <a:pt x="126946" y="42806"/>
                </a:lnTo>
                <a:lnTo>
                  <a:pt x="128368" y="44450"/>
                </a:lnTo>
                <a:lnTo>
                  <a:pt x="132929" y="44450"/>
                </a:lnTo>
                <a:lnTo>
                  <a:pt x="135807" y="40639"/>
                </a:lnTo>
                <a:lnTo>
                  <a:pt x="133555" y="40639"/>
                </a:lnTo>
                <a:lnTo>
                  <a:pt x="131198" y="39369"/>
                </a:lnTo>
                <a:lnTo>
                  <a:pt x="130282" y="39369"/>
                </a:lnTo>
                <a:lnTo>
                  <a:pt x="127564" y="37229"/>
                </a:lnTo>
                <a:close/>
              </a:path>
              <a:path w="262254" h="300989">
                <a:moveTo>
                  <a:pt x="139853" y="38100"/>
                </a:moveTo>
                <a:lnTo>
                  <a:pt x="138312" y="38100"/>
                </a:lnTo>
                <a:lnTo>
                  <a:pt x="138003" y="38509"/>
                </a:lnTo>
                <a:lnTo>
                  <a:pt x="137812" y="39369"/>
                </a:lnTo>
                <a:lnTo>
                  <a:pt x="136985" y="39855"/>
                </a:lnTo>
                <a:lnTo>
                  <a:pt x="136392" y="40639"/>
                </a:lnTo>
                <a:lnTo>
                  <a:pt x="135807" y="40639"/>
                </a:lnTo>
                <a:lnTo>
                  <a:pt x="132929" y="44450"/>
                </a:lnTo>
                <a:lnTo>
                  <a:pt x="141527" y="44450"/>
                </a:lnTo>
                <a:lnTo>
                  <a:pt x="142803" y="40639"/>
                </a:lnTo>
                <a:lnTo>
                  <a:pt x="142901" y="39369"/>
                </a:lnTo>
                <a:lnTo>
                  <a:pt x="138240" y="39369"/>
                </a:lnTo>
                <a:lnTo>
                  <a:pt x="139853" y="38100"/>
                </a:lnTo>
                <a:close/>
              </a:path>
              <a:path w="262254" h="300989">
                <a:moveTo>
                  <a:pt x="128132" y="27939"/>
                </a:moveTo>
                <a:lnTo>
                  <a:pt x="127779" y="27939"/>
                </a:lnTo>
                <a:lnTo>
                  <a:pt x="125859" y="30479"/>
                </a:lnTo>
                <a:lnTo>
                  <a:pt x="122980" y="33019"/>
                </a:lnTo>
                <a:lnTo>
                  <a:pt x="122874" y="38100"/>
                </a:lnTo>
                <a:lnTo>
                  <a:pt x="126946" y="42806"/>
                </a:lnTo>
                <a:lnTo>
                  <a:pt x="127323" y="40639"/>
                </a:lnTo>
                <a:lnTo>
                  <a:pt x="127564" y="37229"/>
                </a:lnTo>
                <a:lnTo>
                  <a:pt x="127056" y="36829"/>
                </a:lnTo>
                <a:lnTo>
                  <a:pt x="127056" y="29210"/>
                </a:lnTo>
                <a:lnTo>
                  <a:pt x="128132" y="27939"/>
                </a:lnTo>
                <a:close/>
              </a:path>
              <a:path w="262254" h="300989">
                <a:moveTo>
                  <a:pt x="141466" y="34289"/>
                </a:moveTo>
                <a:lnTo>
                  <a:pt x="127567" y="34289"/>
                </a:lnTo>
                <a:lnTo>
                  <a:pt x="128050" y="36829"/>
                </a:lnTo>
                <a:lnTo>
                  <a:pt x="128842" y="38100"/>
                </a:lnTo>
                <a:lnTo>
                  <a:pt x="133555" y="40639"/>
                </a:lnTo>
                <a:lnTo>
                  <a:pt x="135650" y="40639"/>
                </a:lnTo>
                <a:lnTo>
                  <a:pt x="136985" y="39855"/>
                </a:lnTo>
                <a:lnTo>
                  <a:pt x="138003" y="38509"/>
                </a:lnTo>
                <a:lnTo>
                  <a:pt x="138094" y="38100"/>
                </a:lnTo>
                <a:lnTo>
                  <a:pt x="139853" y="38100"/>
                </a:lnTo>
                <a:lnTo>
                  <a:pt x="141466" y="36829"/>
                </a:lnTo>
                <a:lnTo>
                  <a:pt x="141466" y="34289"/>
                </a:lnTo>
                <a:close/>
              </a:path>
              <a:path w="262254" h="300989">
                <a:moveTo>
                  <a:pt x="136985" y="39855"/>
                </a:moveTo>
                <a:lnTo>
                  <a:pt x="135650" y="40639"/>
                </a:lnTo>
                <a:lnTo>
                  <a:pt x="136392" y="40639"/>
                </a:lnTo>
                <a:lnTo>
                  <a:pt x="136985" y="39855"/>
                </a:lnTo>
                <a:close/>
              </a:path>
              <a:path w="262254" h="300989">
                <a:moveTo>
                  <a:pt x="127567" y="34289"/>
                </a:moveTo>
                <a:lnTo>
                  <a:pt x="127564" y="37229"/>
                </a:lnTo>
                <a:lnTo>
                  <a:pt x="130282" y="39369"/>
                </a:lnTo>
                <a:lnTo>
                  <a:pt x="131198" y="39369"/>
                </a:lnTo>
                <a:lnTo>
                  <a:pt x="128842" y="38100"/>
                </a:lnTo>
                <a:lnTo>
                  <a:pt x="128050" y="36829"/>
                </a:lnTo>
                <a:lnTo>
                  <a:pt x="127567" y="34289"/>
                </a:lnTo>
                <a:close/>
              </a:path>
              <a:path w="262254" h="300989">
                <a:moveTo>
                  <a:pt x="138003" y="38509"/>
                </a:moveTo>
                <a:lnTo>
                  <a:pt x="137352" y="39369"/>
                </a:lnTo>
                <a:lnTo>
                  <a:pt x="137812" y="39369"/>
                </a:lnTo>
                <a:lnTo>
                  <a:pt x="138003" y="38509"/>
                </a:lnTo>
                <a:close/>
              </a:path>
              <a:path w="262254" h="300989">
                <a:moveTo>
                  <a:pt x="140211" y="27728"/>
                </a:moveTo>
                <a:lnTo>
                  <a:pt x="141466" y="29210"/>
                </a:lnTo>
                <a:lnTo>
                  <a:pt x="141466" y="36829"/>
                </a:lnTo>
                <a:lnTo>
                  <a:pt x="138240" y="39369"/>
                </a:lnTo>
                <a:lnTo>
                  <a:pt x="142901" y="39369"/>
                </a:lnTo>
                <a:lnTo>
                  <a:pt x="143682" y="29210"/>
                </a:lnTo>
                <a:lnTo>
                  <a:pt x="140211" y="27728"/>
                </a:lnTo>
                <a:close/>
              </a:path>
              <a:path w="262254" h="300989">
                <a:moveTo>
                  <a:pt x="138312" y="38100"/>
                </a:moveTo>
                <a:lnTo>
                  <a:pt x="138094" y="38100"/>
                </a:lnTo>
                <a:lnTo>
                  <a:pt x="138003" y="38509"/>
                </a:lnTo>
                <a:lnTo>
                  <a:pt x="138312" y="38100"/>
                </a:lnTo>
                <a:close/>
              </a:path>
              <a:path w="262254" h="300989">
                <a:moveTo>
                  <a:pt x="132397" y="25400"/>
                </a:moveTo>
                <a:lnTo>
                  <a:pt x="130282" y="25400"/>
                </a:lnTo>
                <a:lnTo>
                  <a:pt x="127056" y="29210"/>
                </a:lnTo>
                <a:lnTo>
                  <a:pt x="127056" y="36829"/>
                </a:lnTo>
                <a:lnTo>
                  <a:pt x="127564" y="37229"/>
                </a:lnTo>
                <a:lnTo>
                  <a:pt x="127567" y="34289"/>
                </a:lnTo>
                <a:lnTo>
                  <a:pt x="141466" y="34289"/>
                </a:lnTo>
                <a:lnTo>
                  <a:pt x="141466" y="29210"/>
                </a:lnTo>
                <a:lnTo>
                  <a:pt x="140391" y="27939"/>
                </a:lnTo>
                <a:lnTo>
                  <a:pt x="128984" y="27939"/>
                </a:lnTo>
                <a:lnTo>
                  <a:pt x="129613" y="26669"/>
                </a:lnTo>
                <a:lnTo>
                  <a:pt x="132397" y="25400"/>
                </a:lnTo>
                <a:close/>
              </a:path>
              <a:path w="262254" h="300989">
                <a:moveTo>
                  <a:pt x="134758" y="25400"/>
                </a:moveTo>
                <a:lnTo>
                  <a:pt x="132397" y="25400"/>
                </a:lnTo>
                <a:lnTo>
                  <a:pt x="129613" y="26669"/>
                </a:lnTo>
                <a:lnTo>
                  <a:pt x="128984" y="27939"/>
                </a:lnTo>
                <a:lnTo>
                  <a:pt x="140391" y="27939"/>
                </a:lnTo>
                <a:lnTo>
                  <a:pt x="140211" y="27728"/>
                </a:lnTo>
                <a:lnTo>
                  <a:pt x="134758" y="25400"/>
                </a:lnTo>
                <a:close/>
              </a:path>
              <a:path w="262254" h="300989">
                <a:moveTo>
                  <a:pt x="138240" y="25400"/>
                </a:moveTo>
                <a:lnTo>
                  <a:pt x="134758" y="25400"/>
                </a:lnTo>
                <a:lnTo>
                  <a:pt x="140211" y="27728"/>
                </a:lnTo>
                <a:lnTo>
                  <a:pt x="138240" y="25400"/>
                </a:lnTo>
                <a:close/>
              </a:path>
            </a:pathLst>
          </a:custGeom>
          <a:solidFill>
            <a:srgbClr val="000000"/>
          </a:solidFill>
        </p:spPr>
        <p:txBody>
          <a:bodyPr wrap="square" lIns="0" tIns="0" rIns="0" bIns="0" rtlCol="0"/>
          <a:lstStyle/>
          <a:p>
            <a:endParaRPr/>
          </a:p>
        </p:txBody>
      </p:sp>
      <p:sp>
        <p:nvSpPr>
          <p:cNvPr id="39" name="object 39"/>
          <p:cNvSpPr/>
          <p:nvPr/>
        </p:nvSpPr>
        <p:spPr>
          <a:xfrm>
            <a:off x="5124919" y="1351117"/>
            <a:ext cx="153003" cy="256090"/>
          </a:xfrm>
          <a:custGeom>
            <a:avLst/>
            <a:gdLst/>
            <a:ahLst/>
            <a:cxnLst/>
            <a:rect l="l" t="t" r="r" b="b"/>
            <a:pathLst>
              <a:path w="179070" h="299719">
                <a:moveTo>
                  <a:pt x="178610" y="72942"/>
                </a:moveTo>
                <a:lnTo>
                  <a:pt x="163797" y="72942"/>
                </a:lnTo>
                <a:lnTo>
                  <a:pt x="164976" y="75236"/>
                </a:lnTo>
                <a:lnTo>
                  <a:pt x="166568" y="76324"/>
                </a:lnTo>
                <a:lnTo>
                  <a:pt x="168367" y="76767"/>
                </a:lnTo>
                <a:lnTo>
                  <a:pt x="166145" y="77019"/>
                </a:lnTo>
                <a:lnTo>
                  <a:pt x="163665" y="77475"/>
                </a:lnTo>
                <a:lnTo>
                  <a:pt x="163080" y="80345"/>
                </a:lnTo>
                <a:lnTo>
                  <a:pt x="162264" y="82224"/>
                </a:lnTo>
                <a:lnTo>
                  <a:pt x="157711" y="91593"/>
                </a:lnTo>
                <a:lnTo>
                  <a:pt x="156024" y="95336"/>
                </a:lnTo>
                <a:lnTo>
                  <a:pt x="153368" y="100920"/>
                </a:lnTo>
                <a:lnTo>
                  <a:pt x="147071" y="114016"/>
                </a:lnTo>
                <a:lnTo>
                  <a:pt x="133445" y="143122"/>
                </a:lnTo>
                <a:lnTo>
                  <a:pt x="125326" y="160169"/>
                </a:lnTo>
                <a:lnTo>
                  <a:pt x="108604" y="201122"/>
                </a:lnTo>
                <a:lnTo>
                  <a:pt x="96506" y="237771"/>
                </a:lnTo>
                <a:lnTo>
                  <a:pt x="93506" y="262341"/>
                </a:lnTo>
                <a:lnTo>
                  <a:pt x="93541" y="275756"/>
                </a:lnTo>
                <a:lnTo>
                  <a:pt x="93097" y="280965"/>
                </a:lnTo>
                <a:lnTo>
                  <a:pt x="108561" y="299594"/>
                </a:lnTo>
                <a:lnTo>
                  <a:pt x="113544" y="298460"/>
                </a:lnTo>
                <a:lnTo>
                  <a:pt x="120254" y="295418"/>
                </a:lnTo>
                <a:lnTo>
                  <a:pt x="129892" y="290178"/>
                </a:lnTo>
                <a:lnTo>
                  <a:pt x="135896" y="286819"/>
                </a:lnTo>
                <a:lnTo>
                  <a:pt x="138057" y="285663"/>
                </a:lnTo>
                <a:lnTo>
                  <a:pt x="108751" y="285663"/>
                </a:lnTo>
                <a:lnTo>
                  <a:pt x="108387" y="285338"/>
                </a:lnTo>
                <a:lnTo>
                  <a:pt x="107429" y="285089"/>
                </a:lnTo>
                <a:lnTo>
                  <a:pt x="108322" y="284866"/>
                </a:lnTo>
                <a:lnTo>
                  <a:pt x="108137" y="284420"/>
                </a:lnTo>
                <a:lnTo>
                  <a:pt x="107531" y="282597"/>
                </a:lnTo>
                <a:lnTo>
                  <a:pt x="107560" y="280965"/>
                </a:lnTo>
                <a:lnTo>
                  <a:pt x="108001" y="275756"/>
                </a:lnTo>
                <a:lnTo>
                  <a:pt x="107938" y="262341"/>
                </a:lnTo>
                <a:lnTo>
                  <a:pt x="118489" y="216014"/>
                </a:lnTo>
                <a:lnTo>
                  <a:pt x="132222" y="180288"/>
                </a:lnTo>
                <a:lnTo>
                  <a:pt x="147359" y="147406"/>
                </a:lnTo>
                <a:lnTo>
                  <a:pt x="154696" y="131690"/>
                </a:lnTo>
                <a:lnTo>
                  <a:pt x="161929" y="116330"/>
                </a:lnTo>
                <a:lnTo>
                  <a:pt x="167884" y="103981"/>
                </a:lnTo>
                <a:lnTo>
                  <a:pt x="169696" y="100070"/>
                </a:lnTo>
                <a:lnTo>
                  <a:pt x="170776" y="97674"/>
                </a:lnTo>
                <a:lnTo>
                  <a:pt x="175889" y="87161"/>
                </a:lnTo>
                <a:lnTo>
                  <a:pt x="176845" y="84952"/>
                </a:lnTo>
                <a:lnTo>
                  <a:pt x="178514" y="76767"/>
                </a:lnTo>
                <a:lnTo>
                  <a:pt x="178610" y="72942"/>
                </a:lnTo>
                <a:close/>
              </a:path>
              <a:path w="179070" h="299719">
                <a:moveTo>
                  <a:pt x="108322" y="284866"/>
                </a:moveTo>
                <a:lnTo>
                  <a:pt x="107429" y="285089"/>
                </a:lnTo>
                <a:lnTo>
                  <a:pt x="108387" y="285338"/>
                </a:lnTo>
                <a:lnTo>
                  <a:pt x="108751" y="285663"/>
                </a:lnTo>
                <a:lnTo>
                  <a:pt x="108462" y="285203"/>
                </a:lnTo>
                <a:lnTo>
                  <a:pt x="108322" y="284866"/>
                </a:lnTo>
                <a:close/>
              </a:path>
              <a:path w="179070" h="299719">
                <a:moveTo>
                  <a:pt x="138925" y="269449"/>
                </a:moveTo>
                <a:lnTo>
                  <a:pt x="132032" y="272539"/>
                </a:lnTo>
                <a:lnTo>
                  <a:pt x="129265" y="274019"/>
                </a:lnTo>
                <a:lnTo>
                  <a:pt x="116852" y="280965"/>
                </a:lnTo>
                <a:lnTo>
                  <a:pt x="114284" y="282338"/>
                </a:lnTo>
                <a:lnTo>
                  <a:pt x="109050" y="284684"/>
                </a:lnTo>
                <a:lnTo>
                  <a:pt x="108322" y="284866"/>
                </a:lnTo>
                <a:lnTo>
                  <a:pt x="108462" y="285203"/>
                </a:lnTo>
                <a:lnTo>
                  <a:pt x="108751" y="285663"/>
                </a:lnTo>
                <a:lnTo>
                  <a:pt x="138057" y="285663"/>
                </a:lnTo>
                <a:lnTo>
                  <a:pt x="138466" y="285445"/>
                </a:lnTo>
                <a:lnTo>
                  <a:pt x="144819" y="282597"/>
                </a:lnTo>
                <a:lnTo>
                  <a:pt x="146443" y="278334"/>
                </a:lnTo>
                <a:lnTo>
                  <a:pt x="143188" y="271072"/>
                </a:lnTo>
                <a:lnTo>
                  <a:pt x="138925" y="269449"/>
                </a:lnTo>
                <a:close/>
              </a:path>
              <a:path w="179070" h="299719">
                <a:moveTo>
                  <a:pt x="97879" y="59"/>
                </a:moveTo>
                <a:lnTo>
                  <a:pt x="95259" y="59"/>
                </a:lnTo>
                <a:lnTo>
                  <a:pt x="86365" y="665"/>
                </a:lnTo>
                <a:lnTo>
                  <a:pt x="46897" y="15459"/>
                </a:lnTo>
                <a:lnTo>
                  <a:pt x="32714" y="25303"/>
                </a:lnTo>
                <a:lnTo>
                  <a:pt x="22712" y="32247"/>
                </a:lnTo>
                <a:lnTo>
                  <a:pt x="67" y="66597"/>
                </a:lnTo>
                <a:lnTo>
                  <a:pt x="0" y="72942"/>
                </a:lnTo>
                <a:lnTo>
                  <a:pt x="124" y="75031"/>
                </a:lnTo>
                <a:lnTo>
                  <a:pt x="204" y="79942"/>
                </a:lnTo>
                <a:lnTo>
                  <a:pt x="19103" y="96922"/>
                </a:lnTo>
                <a:lnTo>
                  <a:pt x="23919" y="98258"/>
                </a:lnTo>
                <a:lnTo>
                  <a:pt x="28677" y="98963"/>
                </a:lnTo>
                <a:lnTo>
                  <a:pt x="40631" y="100122"/>
                </a:lnTo>
                <a:lnTo>
                  <a:pt x="44637" y="100275"/>
                </a:lnTo>
                <a:lnTo>
                  <a:pt x="58204" y="100484"/>
                </a:lnTo>
                <a:lnTo>
                  <a:pt x="69616" y="100918"/>
                </a:lnTo>
                <a:lnTo>
                  <a:pt x="73189" y="100918"/>
                </a:lnTo>
                <a:lnTo>
                  <a:pt x="80950" y="100070"/>
                </a:lnTo>
                <a:lnTo>
                  <a:pt x="122100" y="89451"/>
                </a:lnTo>
                <a:lnTo>
                  <a:pt x="131250" y="86495"/>
                </a:lnTo>
                <a:lnTo>
                  <a:pt x="69470" y="86493"/>
                </a:lnTo>
                <a:lnTo>
                  <a:pt x="58604" y="86081"/>
                </a:lnTo>
                <a:lnTo>
                  <a:pt x="21624" y="82678"/>
                </a:lnTo>
                <a:lnTo>
                  <a:pt x="16033" y="81193"/>
                </a:lnTo>
                <a:lnTo>
                  <a:pt x="14572" y="81193"/>
                </a:lnTo>
                <a:lnTo>
                  <a:pt x="13938" y="80354"/>
                </a:lnTo>
                <a:lnTo>
                  <a:pt x="14613" y="80354"/>
                </a:lnTo>
                <a:lnTo>
                  <a:pt x="14560" y="75031"/>
                </a:lnTo>
                <a:lnTo>
                  <a:pt x="14463" y="73529"/>
                </a:lnTo>
                <a:lnTo>
                  <a:pt x="14426" y="68204"/>
                </a:lnTo>
                <a:lnTo>
                  <a:pt x="15027" y="64979"/>
                </a:lnTo>
                <a:lnTo>
                  <a:pt x="42163" y="36269"/>
                </a:lnTo>
                <a:lnTo>
                  <a:pt x="50411" y="30448"/>
                </a:lnTo>
                <a:lnTo>
                  <a:pt x="86032" y="15147"/>
                </a:lnTo>
                <a:lnTo>
                  <a:pt x="95662" y="14475"/>
                </a:lnTo>
                <a:lnTo>
                  <a:pt x="116572" y="14475"/>
                </a:lnTo>
                <a:lnTo>
                  <a:pt x="118203" y="14423"/>
                </a:lnTo>
                <a:lnTo>
                  <a:pt x="155386" y="14423"/>
                </a:lnTo>
                <a:lnTo>
                  <a:pt x="152305" y="10629"/>
                </a:lnTo>
                <a:lnTo>
                  <a:pt x="145736" y="5806"/>
                </a:lnTo>
                <a:lnTo>
                  <a:pt x="143489" y="4968"/>
                </a:lnTo>
                <a:lnTo>
                  <a:pt x="136849" y="3139"/>
                </a:lnTo>
                <a:lnTo>
                  <a:pt x="131874" y="1675"/>
                </a:lnTo>
                <a:lnTo>
                  <a:pt x="127832" y="760"/>
                </a:lnTo>
                <a:lnTo>
                  <a:pt x="123275" y="275"/>
                </a:lnTo>
                <a:lnTo>
                  <a:pt x="107159" y="275"/>
                </a:lnTo>
                <a:lnTo>
                  <a:pt x="97879" y="59"/>
                </a:lnTo>
                <a:close/>
              </a:path>
              <a:path w="179070" h="299719">
                <a:moveTo>
                  <a:pt x="145228" y="67252"/>
                </a:moveTo>
                <a:lnTo>
                  <a:pt x="136425" y="69786"/>
                </a:lnTo>
                <a:lnTo>
                  <a:pt x="130510" y="71592"/>
                </a:lnTo>
                <a:lnTo>
                  <a:pt x="117854" y="75681"/>
                </a:lnTo>
                <a:lnTo>
                  <a:pt x="108029" y="78587"/>
                </a:lnTo>
                <a:lnTo>
                  <a:pt x="72534" y="86495"/>
                </a:lnTo>
                <a:lnTo>
                  <a:pt x="131258" y="86493"/>
                </a:lnTo>
                <a:lnTo>
                  <a:pt x="134933" y="85308"/>
                </a:lnTo>
                <a:lnTo>
                  <a:pt x="140528" y="83599"/>
                </a:lnTo>
                <a:lnTo>
                  <a:pt x="151872" y="80345"/>
                </a:lnTo>
                <a:lnTo>
                  <a:pt x="156909" y="78878"/>
                </a:lnTo>
                <a:lnTo>
                  <a:pt x="158173" y="78567"/>
                </a:lnTo>
                <a:lnTo>
                  <a:pt x="163665" y="77475"/>
                </a:lnTo>
                <a:lnTo>
                  <a:pt x="163771" y="76767"/>
                </a:lnTo>
                <a:lnTo>
                  <a:pt x="163797" y="72942"/>
                </a:lnTo>
                <a:lnTo>
                  <a:pt x="178610" y="72942"/>
                </a:lnTo>
                <a:lnTo>
                  <a:pt x="178603" y="70227"/>
                </a:lnTo>
                <a:lnTo>
                  <a:pt x="177563" y="68204"/>
                </a:lnTo>
                <a:lnTo>
                  <a:pt x="146180" y="68204"/>
                </a:lnTo>
                <a:lnTo>
                  <a:pt x="145228" y="67252"/>
                </a:lnTo>
                <a:close/>
              </a:path>
              <a:path w="179070" h="299719">
                <a:moveTo>
                  <a:pt x="13938" y="80354"/>
                </a:moveTo>
                <a:lnTo>
                  <a:pt x="14572" y="81193"/>
                </a:lnTo>
                <a:lnTo>
                  <a:pt x="14600" y="80634"/>
                </a:lnTo>
                <a:lnTo>
                  <a:pt x="13938" y="80354"/>
                </a:lnTo>
                <a:close/>
              </a:path>
              <a:path w="179070" h="299719">
                <a:moveTo>
                  <a:pt x="14600" y="80634"/>
                </a:moveTo>
                <a:lnTo>
                  <a:pt x="14572" y="81193"/>
                </a:lnTo>
                <a:lnTo>
                  <a:pt x="16033" y="81193"/>
                </a:lnTo>
                <a:lnTo>
                  <a:pt x="15727" y="81112"/>
                </a:lnTo>
                <a:lnTo>
                  <a:pt x="14600" y="80634"/>
                </a:lnTo>
                <a:close/>
              </a:path>
              <a:path w="179070" h="299719">
                <a:moveTo>
                  <a:pt x="14613" y="80354"/>
                </a:moveTo>
                <a:lnTo>
                  <a:pt x="13938" y="80354"/>
                </a:lnTo>
                <a:lnTo>
                  <a:pt x="14600" y="80634"/>
                </a:lnTo>
                <a:lnTo>
                  <a:pt x="14613" y="80354"/>
                </a:lnTo>
                <a:close/>
              </a:path>
              <a:path w="179070" h="299719">
                <a:moveTo>
                  <a:pt x="163797" y="72942"/>
                </a:moveTo>
                <a:lnTo>
                  <a:pt x="163771" y="76767"/>
                </a:lnTo>
                <a:lnTo>
                  <a:pt x="163665" y="77475"/>
                </a:lnTo>
                <a:lnTo>
                  <a:pt x="166145" y="77019"/>
                </a:lnTo>
                <a:lnTo>
                  <a:pt x="168367" y="76767"/>
                </a:lnTo>
                <a:lnTo>
                  <a:pt x="166568" y="76324"/>
                </a:lnTo>
                <a:lnTo>
                  <a:pt x="164976" y="75236"/>
                </a:lnTo>
                <a:lnTo>
                  <a:pt x="163797" y="72942"/>
                </a:lnTo>
                <a:close/>
              </a:path>
              <a:path w="179070" h="299719">
                <a:moveTo>
                  <a:pt x="157362" y="64025"/>
                </a:moveTo>
                <a:lnTo>
                  <a:pt x="154702" y="64574"/>
                </a:lnTo>
                <a:lnTo>
                  <a:pt x="153302" y="64924"/>
                </a:lnTo>
                <a:lnTo>
                  <a:pt x="145228" y="67252"/>
                </a:lnTo>
                <a:lnTo>
                  <a:pt x="146180" y="68204"/>
                </a:lnTo>
                <a:lnTo>
                  <a:pt x="154137" y="68204"/>
                </a:lnTo>
                <a:lnTo>
                  <a:pt x="157362" y="64979"/>
                </a:lnTo>
                <a:lnTo>
                  <a:pt x="157362" y="64025"/>
                </a:lnTo>
                <a:close/>
              </a:path>
              <a:path w="179070" h="299719">
                <a:moveTo>
                  <a:pt x="168875" y="62053"/>
                </a:moveTo>
                <a:lnTo>
                  <a:pt x="166261" y="62349"/>
                </a:lnTo>
                <a:lnTo>
                  <a:pt x="157362" y="64025"/>
                </a:lnTo>
                <a:lnTo>
                  <a:pt x="157362" y="64979"/>
                </a:lnTo>
                <a:lnTo>
                  <a:pt x="154137" y="68204"/>
                </a:lnTo>
                <a:lnTo>
                  <a:pt x="177563" y="68204"/>
                </a:lnTo>
                <a:lnTo>
                  <a:pt x="175697" y="64574"/>
                </a:lnTo>
                <a:lnTo>
                  <a:pt x="173770" y="63258"/>
                </a:lnTo>
                <a:lnTo>
                  <a:pt x="168875" y="62053"/>
                </a:lnTo>
                <a:close/>
              </a:path>
              <a:path w="179070" h="299719">
                <a:moveTo>
                  <a:pt x="155386" y="14423"/>
                </a:moveTo>
                <a:lnTo>
                  <a:pt x="120061" y="14423"/>
                </a:lnTo>
                <a:lnTo>
                  <a:pt x="125291" y="14980"/>
                </a:lnTo>
                <a:lnTo>
                  <a:pt x="128563" y="15720"/>
                </a:lnTo>
                <a:lnTo>
                  <a:pt x="135061" y="17600"/>
                </a:lnTo>
                <a:lnTo>
                  <a:pt x="137997" y="18404"/>
                </a:lnTo>
                <a:lnTo>
                  <a:pt x="139120" y="18823"/>
                </a:lnTo>
                <a:lnTo>
                  <a:pt x="141572" y="20626"/>
                </a:lnTo>
                <a:lnTo>
                  <a:pt x="142864" y="22214"/>
                </a:lnTo>
                <a:lnTo>
                  <a:pt x="143594" y="24334"/>
                </a:lnTo>
                <a:lnTo>
                  <a:pt x="143594" y="25699"/>
                </a:lnTo>
                <a:lnTo>
                  <a:pt x="143036" y="32247"/>
                </a:lnTo>
                <a:lnTo>
                  <a:pt x="142954" y="64979"/>
                </a:lnTo>
                <a:lnTo>
                  <a:pt x="145228" y="67252"/>
                </a:lnTo>
                <a:lnTo>
                  <a:pt x="153302" y="64924"/>
                </a:lnTo>
                <a:lnTo>
                  <a:pt x="154798" y="64550"/>
                </a:lnTo>
                <a:lnTo>
                  <a:pt x="157362" y="64025"/>
                </a:lnTo>
                <a:lnTo>
                  <a:pt x="157457" y="32765"/>
                </a:lnTo>
                <a:lnTo>
                  <a:pt x="157535" y="31584"/>
                </a:lnTo>
                <a:lnTo>
                  <a:pt x="158061" y="25699"/>
                </a:lnTo>
                <a:lnTo>
                  <a:pt x="158106" y="22214"/>
                </a:lnTo>
                <a:lnTo>
                  <a:pt x="155508" y="14685"/>
                </a:lnTo>
                <a:lnTo>
                  <a:pt x="155386" y="14423"/>
                </a:lnTo>
                <a:close/>
              </a:path>
              <a:path w="179070" h="299719">
                <a:moveTo>
                  <a:pt x="116572" y="14475"/>
                </a:moveTo>
                <a:lnTo>
                  <a:pt x="97972" y="14475"/>
                </a:lnTo>
                <a:lnTo>
                  <a:pt x="107004" y="14685"/>
                </a:lnTo>
                <a:lnTo>
                  <a:pt x="110008" y="14685"/>
                </a:lnTo>
                <a:lnTo>
                  <a:pt x="116572" y="14475"/>
                </a:lnTo>
                <a:close/>
              </a:path>
              <a:path w="179070" h="299719">
                <a:moveTo>
                  <a:pt x="120687" y="0"/>
                </a:moveTo>
                <a:lnTo>
                  <a:pt x="118414" y="0"/>
                </a:lnTo>
                <a:lnTo>
                  <a:pt x="109797" y="275"/>
                </a:lnTo>
                <a:lnTo>
                  <a:pt x="123275" y="275"/>
                </a:lnTo>
                <a:lnTo>
                  <a:pt x="120687" y="0"/>
                </a:lnTo>
                <a:close/>
              </a:path>
            </a:pathLst>
          </a:custGeom>
          <a:solidFill>
            <a:srgbClr val="000000"/>
          </a:solidFill>
        </p:spPr>
        <p:txBody>
          <a:bodyPr wrap="square" lIns="0" tIns="0" rIns="0" bIns="0" rtlCol="0"/>
          <a:lstStyle/>
          <a:p>
            <a:endParaRPr/>
          </a:p>
        </p:txBody>
      </p:sp>
      <p:sp>
        <p:nvSpPr>
          <p:cNvPr id="40" name="object 40"/>
          <p:cNvSpPr/>
          <p:nvPr/>
        </p:nvSpPr>
        <p:spPr>
          <a:xfrm>
            <a:off x="5539031" y="1359227"/>
            <a:ext cx="176333" cy="249579"/>
          </a:xfrm>
          <a:custGeom>
            <a:avLst/>
            <a:gdLst/>
            <a:ahLst/>
            <a:cxnLst/>
            <a:rect l="l" t="t" r="r" b="b"/>
            <a:pathLst>
              <a:path w="206375" h="292100">
                <a:moveTo>
                  <a:pt x="69711" y="149301"/>
                </a:moveTo>
                <a:lnTo>
                  <a:pt x="67350" y="151129"/>
                </a:lnTo>
                <a:lnTo>
                  <a:pt x="57896" y="156210"/>
                </a:lnTo>
                <a:lnTo>
                  <a:pt x="53969" y="160020"/>
                </a:lnTo>
                <a:lnTo>
                  <a:pt x="45323" y="166370"/>
                </a:lnTo>
                <a:lnTo>
                  <a:pt x="40975" y="170179"/>
                </a:lnTo>
                <a:lnTo>
                  <a:pt x="33835" y="177800"/>
                </a:lnTo>
                <a:lnTo>
                  <a:pt x="25909" y="185420"/>
                </a:lnTo>
                <a:lnTo>
                  <a:pt x="24516" y="186689"/>
                </a:lnTo>
                <a:lnTo>
                  <a:pt x="13675" y="195579"/>
                </a:lnTo>
                <a:lnTo>
                  <a:pt x="10274" y="199389"/>
                </a:lnTo>
                <a:lnTo>
                  <a:pt x="3430" y="210820"/>
                </a:lnTo>
                <a:lnTo>
                  <a:pt x="963" y="218439"/>
                </a:lnTo>
                <a:lnTo>
                  <a:pt x="0" y="232410"/>
                </a:lnTo>
                <a:lnTo>
                  <a:pt x="1503" y="241300"/>
                </a:lnTo>
                <a:lnTo>
                  <a:pt x="26925" y="273050"/>
                </a:lnTo>
                <a:lnTo>
                  <a:pt x="33283" y="275589"/>
                </a:lnTo>
                <a:lnTo>
                  <a:pt x="41282" y="279400"/>
                </a:lnTo>
                <a:lnTo>
                  <a:pt x="48579" y="283210"/>
                </a:lnTo>
                <a:lnTo>
                  <a:pt x="56070" y="285750"/>
                </a:lnTo>
                <a:lnTo>
                  <a:pt x="63547" y="287020"/>
                </a:lnTo>
                <a:lnTo>
                  <a:pt x="70805" y="289560"/>
                </a:lnTo>
                <a:lnTo>
                  <a:pt x="73560" y="289560"/>
                </a:lnTo>
                <a:lnTo>
                  <a:pt x="76434" y="290829"/>
                </a:lnTo>
                <a:lnTo>
                  <a:pt x="84364" y="290829"/>
                </a:lnTo>
                <a:lnTo>
                  <a:pt x="87852" y="292100"/>
                </a:lnTo>
                <a:lnTo>
                  <a:pt x="124028" y="292100"/>
                </a:lnTo>
                <a:lnTo>
                  <a:pt x="144457" y="278129"/>
                </a:lnTo>
                <a:lnTo>
                  <a:pt x="109528" y="278129"/>
                </a:lnTo>
                <a:lnTo>
                  <a:pt x="88891" y="276860"/>
                </a:lnTo>
                <a:lnTo>
                  <a:pt x="85617" y="276860"/>
                </a:lnTo>
                <a:lnTo>
                  <a:pt x="78563" y="275589"/>
                </a:lnTo>
                <a:lnTo>
                  <a:pt x="73800" y="275589"/>
                </a:lnTo>
                <a:lnTo>
                  <a:pt x="67309" y="274320"/>
                </a:lnTo>
                <a:lnTo>
                  <a:pt x="47166" y="266700"/>
                </a:lnTo>
                <a:lnTo>
                  <a:pt x="36587" y="261620"/>
                </a:lnTo>
                <a:lnTo>
                  <a:pt x="31074" y="259079"/>
                </a:lnTo>
                <a:lnTo>
                  <a:pt x="22918" y="251460"/>
                </a:lnTo>
                <a:lnTo>
                  <a:pt x="19757" y="246379"/>
                </a:lnTo>
                <a:lnTo>
                  <a:pt x="15612" y="237489"/>
                </a:lnTo>
                <a:lnTo>
                  <a:pt x="14532" y="231139"/>
                </a:lnTo>
                <a:lnTo>
                  <a:pt x="15187" y="220979"/>
                </a:lnTo>
                <a:lnTo>
                  <a:pt x="35699" y="195579"/>
                </a:lnTo>
                <a:lnTo>
                  <a:pt x="45279" y="186689"/>
                </a:lnTo>
                <a:lnTo>
                  <a:pt x="54749" y="177800"/>
                </a:lnTo>
                <a:lnTo>
                  <a:pt x="62567" y="171450"/>
                </a:lnTo>
                <a:lnTo>
                  <a:pt x="66217" y="168910"/>
                </a:lnTo>
                <a:lnTo>
                  <a:pt x="74582" y="162829"/>
                </a:lnTo>
                <a:lnTo>
                  <a:pt x="72244" y="157479"/>
                </a:lnTo>
                <a:lnTo>
                  <a:pt x="70443" y="151129"/>
                </a:lnTo>
                <a:lnTo>
                  <a:pt x="69842" y="149860"/>
                </a:lnTo>
                <a:lnTo>
                  <a:pt x="69711" y="149301"/>
                </a:lnTo>
                <a:close/>
              </a:path>
              <a:path w="206375" h="292100">
                <a:moveTo>
                  <a:pt x="86441" y="154333"/>
                </a:moveTo>
                <a:lnTo>
                  <a:pt x="82125" y="157479"/>
                </a:lnTo>
                <a:lnTo>
                  <a:pt x="80195" y="158750"/>
                </a:lnTo>
                <a:lnTo>
                  <a:pt x="74582" y="162829"/>
                </a:lnTo>
                <a:lnTo>
                  <a:pt x="77328" y="168910"/>
                </a:lnTo>
                <a:lnTo>
                  <a:pt x="82755" y="180339"/>
                </a:lnTo>
                <a:lnTo>
                  <a:pt x="83784" y="182879"/>
                </a:lnTo>
                <a:lnTo>
                  <a:pt x="86926" y="187960"/>
                </a:lnTo>
                <a:lnTo>
                  <a:pt x="89099" y="191770"/>
                </a:lnTo>
                <a:lnTo>
                  <a:pt x="92113" y="196850"/>
                </a:lnTo>
                <a:lnTo>
                  <a:pt x="91862" y="196850"/>
                </a:lnTo>
                <a:lnTo>
                  <a:pt x="96899" y="205739"/>
                </a:lnTo>
                <a:lnTo>
                  <a:pt x="99405" y="209550"/>
                </a:lnTo>
                <a:lnTo>
                  <a:pt x="111307" y="229870"/>
                </a:lnTo>
                <a:lnTo>
                  <a:pt x="113769" y="233679"/>
                </a:lnTo>
                <a:lnTo>
                  <a:pt x="119827" y="245110"/>
                </a:lnTo>
                <a:lnTo>
                  <a:pt x="121222" y="247650"/>
                </a:lnTo>
                <a:lnTo>
                  <a:pt x="130822" y="273050"/>
                </a:lnTo>
                <a:lnTo>
                  <a:pt x="130286" y="275589"/>
                </a:lnTo>
                <a:lnTo>
                  <a:pt x="130056" y="275589"/>
                </a:lnTo>
                <a:lnTo>
                  <a:pt x="129299" y="276860"/>
                </a:lnTo>
                <a:lnTo>
                  <a:pt x="126794" y="276860"/>
                </a:lnTo>
                <a:lnTo>
                  <a:pt x="114219" y="278129"/>
                </a:lnTo>
                <a:lnTo>
                  <a:pt x="144457" y="278129"/>
                </a:lnTo>
                <a:lnTo>
                  <a:pt x="145488" y="273050"/>
                </a:lnTo>
                <a:lnTo>
                  <a:pt x="145091" y="269239"/>
                </a:lnTo>
                <a:lnTo>
                  <a:pt x="142638" y="259079"/>
                </a:lnTo>
                <a:lnTo>
                  <a:pt x="140619" y="254000"/>
                </a:lnTo>
                <a:lnTo>
                  <a:pt x="135695" y="243839"/>
                </a:lnTo>
                <a:lnTo>
                  <a:pt x="133938" y="240029"/>
                </a:lnTo>
                <a:lnTo>
                  <a:pt x="132426" y="237489"/>
                </a:lnTo>
                <a:lnTo>
                  <a:pt x="129735" y="232410"/>
                </a:lnTo>
                <a:lnTo>
                  <a:pt x="123748" y="222250"/>
                </a:lnTo>
                <a:lnTo>
                  <a:pt x="113082" y="204470"/>
                </a:lnTo>
                <a:lnTo>
                  <a:pt x="109359" y="198120"/>
                </a:lnTo>
                <a:lnTo>
                  <a:pt x="105014" y="190500"/>
                </a:lnTo>
                <a:lnTo>
                  <a:pt x="104566" y="190500"/>
                </a:lnTo>
                <a:lnTo>
                  <a:pt x="101641" y="185420"/>
                </a:lnTo>
                <a:lnTo>
                  <a:pt x="99555" y="181610"/>
                </a:lnTo>
                <a:lnTo>
                  <a:pt x="96603" y="175260"/>
                </a:lnTo>
                <a:lnTo>
                  <a:pt x="95657" y="173989"/>
                </a:lnTo>
                <a:lnTo>
                  <a:pt x="88679" y="160020"/>
                </a:lnTo>
                <a:lnTo>
                  <a:pt x="86441" y="154333"/>
                </a:lnTo>
                <a:close/>
              </a:path>
              <a:path w="206375" h="292100">
                <a:moveTo>
                  <a:pt x="104289" y="189229"/>
                </a:moveTo>
                <a:lnTo>
                  <a:pt x="104566" y="190500"/>
                </a:lnTo>
                <a:lnTo>
                  <a:pt x="105014" y="190500"/>
                </a:lnTo>
                <a:lnTo>
                  <a:pt x="104289" y="189229"/>
                </a:lnTo>
                <a:close/>
              </a:path>
              <a:path w="206375" h="292100">
                <a:moveTo>
                  <a:pt x="82300" y="139915"/>
                </a:moveTo>
                <a:lnTo>
                  <a:pt x="78939" y="142239"/>
                </a:lnTo>
                <a:lnTo>
                  <a:pt x="73908" y="146050"/>
                </a:lnTo>
                <a:lnTo>
                  <a:pt x="69711" y="149301"/>
                </a:lnTo>
                <a:lnTo>
                  <a:pt x="69842" y="149860"/>
                </a:lnTo>
                <a:lnTo>
                  <a:pt x="70443" y="151129"/>
                </a:lnTo>
                <a:lnTo>
                  <a:pt x="72244" y="157479"/>
                </a:lnTo>
                <a:lnTo>
                  <a:pt x="74582" y="162829"/>
                </a:lnTo>
                <a:lnTo>
                  <a:pt x="80195" y="158750"/>
                </a:lnTo>
                <a:lnTo>
                  <a:pt x="82125" y="157479"/>
                </a:lnTo>
                <a:lnTo>
                  <a:pt x="86441" y="154333"/>
                </a:lnTo>
                <a:lnTo>
                  <a:pt x="86180" y="153670"/>
                </a:lnTo>
                <a:lnTo>
                  <a:pt x="83972" y="146050"/>
                </a:lnTo>
                <a:lnTo>
                  <a:pt x="83516" y="144779"/>
                </a:lnTo>
                <a:lnTo>
                  <a:pt x="82300" y="139915"/>
                </a:lnTo>
                <a:close/>
              </a:path>
              <a:path w="206375" h="292100">
                <a:moveTo>
                  <a:pt x="154138" y="25400"/>
                </a:moveTo>
                <a:lnTo>
                  <a:pt x="151716" y="25400"/>
                </a:lnTo>
                <a:lnTo>
                  <a:pt x="155409" y="35560"/>
                </a:lnTo>
                <a:lnTo>
                  <a:pt x="156861" y="39370"/>
                </a:lnTo>
                <a:lnTo>
                  <a:pt x="156252" y="40639"/>
                </a:lnTo>
                <a:lnTo>
                  <a:pt x="177289" y="40639"/>
                </a:lnTo>
                <a:lnTo>
                  <a:pt x="187587" y="43179"/>
                </a:lnTo>
                <a:lnTo>
                  <a:pt x="190366" y="43179"/>
                </a:lnTo>
                <a:lnTo>
                  <a:pt x="190534" y="44450"/>
                </a:lnTo>
                <a:lnTo>
                  <a:pt x="191136" y="46989"/>
                </a:lnTo>
                <a:lnTo>
                  <a:pt x="190870" y="49529"/>
                </a:lnTo>
                <a:lnTo>
                  <a:pt x="189224" y="55879"/>
                </a:lnTo>
                <a:lnTo>
                  <a:pt x="187606" y="59689"/>
                </a:lnTo>
                <a:lnTo>
                  <a:pt x="184103" y="63500"/>
                </a:lnTo>
                <a:lnTo>
                  <a:pt x="182519" y="66039"/>
                </a:lnTo>
                <a:lnTo>
                  <a:pt x="179351" y="68579"/>
                </a:lnTo>
                <a:lnTo>
                  <a:pt x="176206" y="72389"/>
                </a:lnTo>
                <a:lnTo>
                  <a:pt x="172774" y="74929"/>
                </a:lnTo>
                <a:lnTo>
                  <a:pt x="168262" y="78739"/>
                </a:lnTo>
                <a:lnTo>
                  <a:pt x="163088" y="82550"/>
                </a:lnTo>
                <a:lnTo>
                  <a:pt x="157325" y="87629"/>
                </a:lnTo>
                <a:lnTo>
                  <a:pt x="151047" y="92710"/>
                </a:lnTo>
                <a:lnTo>
                  <a:pt x="146668" y="95250"/>
                </a:lnTo>
                <a:lnTo>
                  <a:pt x="142130" y="99060"/>
                </a:lnTo>
                <a:lnTo>
                  <a:pt x="126061" y="110489"/>
                </a:lnTo>
                <a:lnTo>
                  <a:pt x="123526" y="111760"/>
                </a:lnTo>
                <a:lnTo>
                  <a:pt x="109650" y="120650"/>
                </a:lnTo>
                <a:lnTo>
                  <a:pt x="104505" y="124460"/>
                </a:lnTo>
                <a:lnTo>
                  <a:pt x="99223" y="128270"/>
                </a:lnTo>
                <a:lnTo>
                  <a:pt x="95468" y="130810"/>
                </a:lnTo>
                <a:lnTo>
                  <a:pt x="82300" y="139915"/>
                </a:lnTo>
                <a:lnTo>
                  <a:pt x="83516" y="144779"/>
                </a:lnTo>
                <a:lnTo>
                  <a:pt x="83972" y="146050"/>
                </a:lnTo>
                <a:lnTo>
                  <a:pt x="86180" y="153670"/>
                </a:lnTo>
                <a:lnTo>
                  <a:pt x="86441" y="154333"/>
                </a:lnTo>
                <a:lnTo>
                  <a:pt x="87351" y="153670"/>
                </a:lnTo>
                <a:lnTo>
                  <a:pt x="107534" y="139700"/>
                </a:lnTo>
                <a:lnTo>
                  <a:pt x="112619" y="135889"/>
                </a:lnTo>
                <a:lnTo>
                  <a:pt x="117584" y="133350"/>
                </a:lnTo>
                <a:lnTo>
                  <a:pt x="131466" y="123189"/>
                </a:lnTo>
                <a:lnTo>
                  <a:pt x="134084" y="121920"/>
                </a:lnTo>
                <a:lnTo>
                  <a:pt x="144307" y="115570"/>
                </a:lnTo>
                <a:lnTo>
                  <a:pt x="150465" y="110489"/>
                </a:lnTo>
                <a:lnTo>
                  <a:pt x="155164" y="107950"/>
                </a:lnTo>
                <a:lnTo>
                  <a:pt x="159743" y="104139"/>
                </a:lnTo>
                <a:lnTo>
                  <a:pt x="166244" y="99060"/>
                </a:lnTo>
                <a:lnTo>
                  <a:pt x="172235" y="93979"/>
                </a:lnTo>
                <a:lnTo>
                  <a:pt x="177648" y="90170"/>
                </a:lnTo>
                <a:lnTo>
                  <a:pt x="182418" y="85089"/>
                </a:lnTo>
                <a:lnTo>
                  <a:pt x="187996" y="80010"/>
                </a:lnTo>
                <a:lnTo>
                  <a:pt x="189218" y="80010"/>
                </a:lnTo>
                <a:lnTo>
                  <a:pt x="193103" y="76200"/>
                </a:lnTo>
                <a:lnTo>
                  <a:pt x="205786" y="45720"/>
                </a:lnTo>
                <a:lnTo>
                  <a:pt x="203937" y="38100"/>
                </a:lnTo>
                <a:lnTo>
                  <a:pt x="202255" y="34289"/>
                </a:lnTo>
                <a:lnTo>
                  <a:pt x="195875" y="29210"/>
                </a:lnTo>
                <a:lnTo>
                  <a:pt x="192284" y="29210"/>
                </a:lnTo>
                <a:lnTo>
                  <a:pt x="178771" y="26670"/>
                </a:lnTo>
                <a:lnTo>
                  <a:pt x="160494" y="26670"/>
                </a:lnTo>
                <a:lnTo>
                  <a:pt x="154138" y="25400"/>
                </a:lnTo>
                <a:close/>
              </a:path>
              <a:path w="206375" h="292100">
                <a:moveTo>
                  <a:pt x="113348" y="0"/>
                </a:moveTo>
                <a:lnTo>
                  <a:pt x="110887" y="0"/>
                </a:lnTo>
                <a:lnTo>
                  <a:pt x="102640" y="2539"/>
                </a:lnTo>
                <a:lnTo>
                  <a:pt x="98774" y="5079"/>
                </a:lnTo>
                <a:lnTo>
                  <a:pt x="89754" y="13970"/>
                </a:lnTo>
                <a:lnTo>
                  <a:pt x="86461" y="19050"/>
                </a:lnTo>
                <a:lnTo>
                  <a:pt x="77837" y="31750"/>
                </a:lnTo>
                <a:lnTo>
                  <a:pt x="66099" y="72389"/>
                </a:lnTo>
                <a:lnTo>
                  <a:pt x="65868" y="93979"/>
                </a:lnTo>
                <a:lnTo>
                  <a:pt x="65662" y="104139"/>
                </a:lnTo>
                <a:lnTo>
                  <a:pt x="68063" y="142239"/>
                </a:lnTo>
                <a:lnTo>
                  <a:pt x="69711" y="149301"/>
                </a:lnTo>
                <a:lnTo>
                  <a:pt x="73908" y="146050"/>
                </a:lnTo>
                <a:lnTo>
                  <a:pt x="78939" y="142239"/>
                </a:lnTo>
                <a:lnTo>
                  <a:pt x="82300" y="139915"/>
                </a:lnTo>
                <a:lnTo>
                  <a:pt x="82246" y="139700"/>
                </a:lnTo>
                <a:lnTo>
                  <a:pt x="81484" y="134620"/>
                </a:lnTo>
                <a:lnTo>
                  <a:pt x="80760" y="125729"/>
                </a:lnTo>
                <a:lnTo>
                  <a:pt x="80143" y="115570"/>
                </a:lnTo>
                <a:lnTo>
                  <a:pt x="80251" y="95250"/>
                </a:lnTo>
                <a:lnTo>
                  <a:pt x="83599" y="55879"/>
                </a:lnTo>
                <a:lnTo>
                  <a:pt x="100802" y="24129"/>
                </a:lnTo>
                <a:lnTo>
                  <a:pt x="107256" y="17779"/>
                </a:lnTo>
                <a:lnTo>
                  <a:pt x="109759" y="15239"/>
                </a:lnTo>
                <a:lnTo>
                  <a:pt x="112679" y="13970"/>
                </a:lnTo>
                <a:lnTo>
                  <a:pt x="146693" y="13970"/>
                </a:lnTo>
                <a:lnTo>
                  <a:pt x="145521" y="12700"/>
                </a:lnTo>
                <a:lnTo>
                  <a:pt x="140591" y="5079"/>
                </a:lnTo>
                <a:lnTo>
                  <a:pt x="134639" y="1270"/>
                </a:lnTo>
                <a:lnTo>
                  <a:pt x="119918" y="1270"/>
                </a:lnTo>
                <a:lnTo>
                  <a:pt x="113348" y="0"/>
                </a:lnTo>
                <a:close/>
              </a:path>
              <a:path w="206375" h="292100">
                <a:moveTo>
                  <a:pt x="136483" y="26670"/>
                </a:moveTo>
                <a:lnTo>
                  <a:pt x="132607" y="26670"/>
                </a:lnTo>
                <a:lnTo>
                  <a:pt x="125484" y="36829"/>
                </a:lnTo>
                <a:lnTo>
                  <a:pt x="125760" y="40639"/>
                </a:lnTo>
                <a:lnTo>
                  <a:pt x="129129" y="58420"/>
                </a:lnTo>
                <a:lnTo>
                  <a:pt x="129457" y="60960"/>
                </a:lnTo>
                <a:lnTo>
                  <a:pt x="129867" y="67310"/>
                </a:lnTo>
                <a:lnTo>
                  <a:pt x="133304" y="69850"/>
                </a:lnTo>
                <a:lnTo>
                  <a:pt x="141243" y="69850"/>
                </a:lnTo>
                <a:lnTo>
                  <a:pt x="144242" y="66039"/>
                </a:lnTo>
                <a:lnTo>
                  <a:pt x="143780" y="59689"/>
                </a:lnTo>
                <a:lnTo>
                  <a:pt x="143405" y="57150"/>
                </a:lnTo>
                <a:lnTo>
                  <a:pt x="141050" y="44450"/>
                </a:lnTo>
                <a:lnTo>
                  <a:pt x="140793" y="40639"/>
                </a:lnTo>
                <a:lnTo>
                  <a:pt x="141925" y="40639"/>
                </a:lnTo>
                <a:lnTo>
                  <a:pt x="141419" y="39370"/>
                </a:lnTo>
                <a:lnTo>
                  <a:pt x="137885" y="29210"/>
                </a:lnTo>
                <a:lnTo>
                  <a:pt x="137013" y="27939"/>
                </a:lnTo>
                <a:lnTo>
                  <a:pt x="136483" y="26670"/>
                </a:lnTo>
                <a:close/>
              </a:path>
              <a:path w="206375" h="292100">
                <a:moveTo>
                  <a:pt x="146693" y="13970"/>
                </a:moveTo>
                <a:lnTo>
                  <a:pt x="113840" y="13970"/>
                </a:lnTo>
                <a:lnTo>
                  <a:pt x="119272" y="15239"/>
                </a:lnTo>
                <a:lnTo>
                  <a:pt x="128474" y="15239"/>
                </a:lnTo>
                <a:lnTo>
                  <a:pt x="130232" y="16510"/>
                </a:lnTo>
                <a:lnTo>
                  <a:pt x="131334" y="16510"/>
                </a:lnTo>
                <a:lnTo>
                  <a:pt x="133703" y="20320"/>
                </a:lnTo>
                <a:lnTo>
                  <a:pt x="134040" y="21589"/>
                </a:lnTo>
                <a:lnTo>
                  <a:pt x="134360" y="21589"/>
                </a:lnTo>
                <a:lnTo>
                  <a:pt x="137013" y="27939"/>
                </a:lnTo>
                <a:lnTo>
                  <a:pt x="137885" y="29210"/>
                </a:lnTo>
                <a:lnTo>
                  <a:pt x="141419" y="39370"/>
                </a:lnTo>
                <a:lnTo>
                  <a:pt x="143443" y="44450"/>
                </a:lnTo>
                <a:lnTo>
                  <a:pt x="147623" y="45720"/>
                </a:lnTo>
                <a:lnTo>
                  <a:pt x="155033" y="43179"/>
                </a:lnTo>
                <a:lnTo>
                  <a:pt x="156861" y="39370"/>
                </a:lnTo>
                <a:lnTo>
                  <a:pt x="155409" y="35560"/>
                </a:lnTo>
                <a:lnTo>
                  <a:pt x="152177" y="26670"/>
                </a:lnTo>
                <a:lnTo>
                  <a:pt x="146458" y="26670"/>
                </a:lnTo>
                <a:lnTo>
                  <a:pt x="150884" y="25400"/>
                </a:lnTo>
                <a:lnTo>
                  <a:pt x="151716" y="25400"/>
                </a:lnTo>
                <a:lnTo>
                  <a:pt x="150331" y="21589"/>
                </a:lnTo>
                <a:lnTo>
                  <a:pt x="147797" y="16510"/>
                </a:lnTo>
                <a:lnTo>
                  <a:pt x="147224" y="15239"/>
                </a:lnTo>
                <a:lnTo>
                  <a:pt x="146693" y="13970"/>
                </a:lnTo>
                <a:close/>
              </a:path>
              <a:path w="206375" h="292100">
                <a:moveTo>
                  <a:pt x="151716" y="25400"/>
                </a:moveTo>
                <a:lnTo>
                  <a:pt x="150884" y="25400"/>
                </a:lnTo>
                <a:lnTo>
                  <a:pt x="146458" y="26670"/>
                </a:lnTo>
                <a:lnTo>
                  <a:pt x="152177" y="26670"/>
                </a:lnTo>
                <a:lnTo>
                  <a:pt x="151716" y="25400"/>
                </a:lnTo>
                <a:close/>
              </a:path>
            </a:pathLst>
          </a:custGeom>
          <a:solidFill>
            <a:srgbClr val="000000"/>
          </a:solidFill>
        </p:spPr>
        <p:txBody>
          <a:bodyPr wrap="square" lIns="0" tIns="0" rIns="0" bIns="0" rtlCol="0"/>
          <a:lstStyle/>
          <a:p>
            <a:endParaRPr/>
          </a:p>
        </p:txBody>
      </p:sp>
      <p:grpSp>
        <p:nvGrpSpPr>
          <p:cNvPr id="41" name="object 41"/>
          <p:cNvGrpSpPr/>
          <p:nvPr/>
        </p:nvGrpSpPr>
        <p:grpSpPr>
          <a:xfrm>
            <a:off x="5915295" y="1340814"/>
            <a:ext cx="217025" cy="250122"/>
            <a:chOff x="6918852" y="1569249"/>
            <a:chExt cx="254000" cy="292735"/>
          </a:xfrm>
        </p:grpSpPr>
        <p:sp>
          <p:nvSpPr>
            <p:cNvPr id="42" name="object 42"/>
            <p:cNvSpPr/>
            <p:nvPr/>
          </p:nvSpPr>
          <p:spPr>
            <a:xfrm>
              <a:off x="6970753" y="1569249"/>
              <a:ext cx="170815" cy="292735"/>
            </a:xfrm>
            <a:custGeom>
              <a:avLst/>
              <a:gdLst/>
              <a:ahLst/>
              <a:cxnLst/>
              <a:rect l="l" t="t" r="r" b="b"/>
              <a:pathLst>
                <a:path w="170815" h="292735">
                  <a:moveTo>
                    <a:pt x="50944" y="280456"/>
                  </a:moveTo>
                  <a:lnTo>
                    <a:pt x="50813" y="280587"/>
                  </a:lnTo>
                  <a:lnTo>
                    <a:pt x="50813" y="287432"/>
                  </a:lnTo>
                  <a:lnTo>
                    <a:pt x="57268" y="292258"/>
                  </a:lnTo>
                  <a:lnTo>
                    <a:pt x="63159" y="290608"/>
                  </a:lnTo>
                  <a:lnTo>
                    <a:pt x="63650" y="290117"/>
                  </a:lnTo>
                  <a:lnTo>
                    <a:pt x="64739" y="288286"/>
                  </a:lnTo>
                  <a:lnTo>
                    <a:pt x="65222" y="286062"/>
                  </a:lnTo>
                  <a:lnTo>
                    <a:pt x="65222" y="283273"/>
                  </a:lnTo>
                  <a:lnTo>
                    <a:pt x="51125" y="283273"/>
                  </a:lnTo>
                  <a:lnTo>
                    <a:pt x="51056" y="282002"/>
                  </a:lnTo>
                  <a:lnTo>
                    <a:pt x="50944" y="280456"/>
                  </a:lnTo>
                  <a:close/>
                </a:path>
                <a:path w="170815" h="292735">
                  <a:moveTo>
                    <a:pt x="50813" y="287432"/>
                  </a:moveTo>
                  <a:lnTo>
                    <a:pt x="50813" y="288545"/>
                  </a:lnTo>
                  <a:lnTo>
                    <a:pt x="54039" y="291771"/>
                  </a:lnTo>
                  <a:lnTo>
                    <a:pt x="55840" y="291771"/>
                  </a:lnTo>
                  <a:lnTo>
                    <a:pt x="55152" y="291536"/>
                  </a:lnTo>
                  <a:lnTo>
                    <a:pt x="52740" y="289753"/>
                  </a:lnTo>
                  <a:lnTo>
                    <a:pt x="52213" y="289219"/>
                  </a:lnTo>
                  <a:lnTo>
                    <a:pt x="51139" y="287914"/>
                  </a:lnTo>
                  <a:lnTo>
                    <a:pt x="50813" y="287432"/>
                  </a:lnTo>
                  <a:close/>
                </a:path>
                <a:path w="170815" h="292735">
                  <a:moveTo>
                    <a:pt x="63159" y="290608"/>
                  </a:moveTo>
                  <a:lnTo>
                    <a:pt x="59009" y="291771"/>
                  </a:lnTo>
                  <a:lnTo>
                    <a:pt x="61997" y="291771"/>
                  </a:lnTo>
                  <a:lnTo>
                    <a:pt x="63159" y="290608"/>
                  </a:lnTo>
                  <a:close/>
                </a:path>
                <a:path w="170815" h="292735">
                  <a:moveTo>
                    <a:pt x="63650" y="290117"/>
                  </a:moveTo>
                  <a:lnTo>
                    <a:pt x="63159" y="290608"/>
                  </a:lnTo>
                  <a:lnTo>
                    <a:pt x="63398" y="290541"/>
                  </a:lnTo>
                  <a:lnTo>
                    <a:pt x="63650" y="290117"/>
                  </a:lnTo>
                  <a:close/>
                </a:path>
                <a:path w="170815" h="292735">
                  <a:moveTo>
                    <a:pt x="65222" y="286062"/>
                  </a:moveTo>
                  <a:lnTo>
                    <a:pt x="64739" y="288286"/>
                  </a:lnTo>
                  <a:lnTo>
                    <a:pt x="63650" y="290117"/>
                  </a:lnTo>
                  <a:lnTo>
                    <a:pt x="65222" y="288545"/>
                  </a:lnTo>
                  <a:lnTo>
                    <a:pt x="65222" y="286062"/>
                  </a:lnTo>
                  <a:close/>
                </a:path>
                <a:path w="170815" h="292735">
                  <a:moveTo>
                    <a:pt x="50003" y="263723"/>
                  </a:moveTo>
                  <a:lnTo>
                    <a:pt x="43204" y="267856"/>
                  </a:lnTo>
                  <a:lnTo>
                    <a:pt x="42123" y="272289"/>
                  </a:lnTo>
                  <a:lnTo>
                    <a:pt x="44960" y="276988"/>
                  </a:lnTo>
                  <a:lnTo>
                    <a:pt x="49240" y="284880"/>
                  </a:lnTo>
                  <a:lnTo>
                    <a:pt x="50595" y="287108"/>
                  </a:lnTo>
                  <a:lnTo>
                    <a:pt x="50813" y="287432"/>
                  </a:lnTo>
                  <a:lnTo>
                    <a:pt x="50813" y="280587"/>
                  </a:lnTo>
                  <a:lnTo>
                    <a:pt x="50897" y="263941"/>
                  </a:lnTo>
                  <a:lnTo>
                    <a:pt x="50003" y="263723"/>
                  </a:lnTo>
                  <a:close/>
                </a:path>
                <a:path w="170815" h="292735">
                  <a:moveTo>
                    <a:pt x="65215" y="277362"/>
                  </a:moveTo>
                  <a:lnTo>
                    <a:pt x="61997" y="277362"/>
                  </a:lnTo>
                  <a:lnTo>
                    <a:pt x="65222" y="280587"/>
                  </a:lnTo>
                  <a:lnTo>
                    <a:pt x="65222" y="286062"/>
                  </a:lnTo>
                  <a:lnTo>
                    <a:pt x="65478" y="284880"/>
                  </a:lnTo>
                  <a:lnTo>
                    <a:pt x="65390" y="280456"/>
                  </a:lnTo>
                  <a:lnTo>
                    <a:pt x="65281" y="278983"/>
                  </a:lnTo>
                  <a:lnTo>
                    <a:pt x="65215" y="277362"/>
                  </a:lnTo>
                  <a:close/>
                </a:path>
                <a:path w="170815" h="292735">
                  <a:moveTo>
                    <a:pt x="57026" y="277362"/>
                  </a:moveTo>
                  <a:lnTo>
                    <a:pt x="54039" y="277362"/>
                  </a:lnTo>
                  <a:lnTo>
                    <a:pt x="50944" y="280456"/>
                  </a:lnTo>
                  <a:lnTo>
                    <a:pt x="51056" y="282002"/>
                  </a:lnTo>
                  <a:lnTo>
                    <a:pt x="51125" y="283273"/>
                  </a:lnTo>
                  <a:lnTo>
                    <a:pt x="56075" y="277629"/>
                  </a:lnTo>
                  <a:lnTo>
                    <a:pt x="57026" y="277362"/>
                  </a:lnTo>
                  <a:close/>
                </a:path>
                <a:path w="170815" h="292735">
                  <a:moveTo>
                    <a:pt x="58599" y="276922"/>
                  </a:moveTo>
                  <a:lnTo>
                    <a:pt x="51125" y="283273"/>
                  </a:lnTo>
                  <a:lnTo>
                    <a:pt x="65222" y="283273"/>
                  </a:lnTo>
                  <a:lnTo>
                    <a:pt x="65222" y="280587"/>
                  </a:lnTo>
                  <a:lnTo>
                    <a:pt x="64079" y="279444"/>
                  </a:lnTo>
                  <a:lnTo>
                    <a:pt x="62829" y="279444"/>
                  </a:lnTo>
                  <a:lnTo>
                    <a:pt x="62410" y="278983"/>
                  </a:lnTo>
                  <a:lnTo>
                    <a:pt x="60501" y="277571"/>
                  </a:lnTo>
                  <a:lnTo>
                    <a:pt x="58599" y="276922"/>
                  </a:lnTo>
                  <a:close/>
                </a:path>
                <a:path w="170815" h="292735">
                  <a:moveTo>
                    <a:pt x="50897" y="263941"/>
                  </a:moveTo>
                  <a:lnTo>
                    <a:pt x="50837" y="278983"/>
                  </a:lnTo>
                  <a:lnTo>
                    <a:pt x="50944" y="280456"/>
                  </a:lnTo>
                  <a:lnTo>
                    <a:pt x="54039" y="277362"/>
                  </a:lnTo>
                  <a:lnTo>
                    <a:pt x="57026" y="277362"/>
                  </a:lnTo>
                  <a:lnTo>
                    <a:pt x="58599" y="276922"/>
                  </a:lnTo>
                  <a:lnTo>
                    <a:pt x="61310" y="276922"/>
                  </a:lnTo>
                  <a:lnTo>
                    <a:pt x="57306" y="269525"/>
                  </a:lnTo>
                  <a:lnTo>
                    <a:pt x="54434" y="264803"/>
                  </a:lnTo>
                  <a:lnTo>
                    <a:pt x="50897" y="263941"/>
                  </a:lnTo>
                  <a:close/>
                </a:path>
                <a:path w="170815" h="292735">
                  <a:moveTo>
                    <a:pt x="61310" y="276922"/>
                  </a:moveTo>
                  <a:lnTo>
                    <a:pt x="58599" y="276922"/>
                  </a:lnTo>
                  <a:lnTo>
                    <a:pt x="60501" y="277571"/>
                  </a:lnTo>
                  <a:lnTo>
                    <a:pt x="62410" y="278983"/>
                  </a:lnTo>
                  <a:lnTo>
                    <a:pt x="62650" y="279226"/>
                  </a:lnTo>
                  <a:lnTo>
                    <a:pt x="62829" y="279444"/>
                  </a:lnTo>
                  <a:lnTo>
                    <a:pt x="62517" y="278983"/>
                  </a:lnTo>
                  <a:lnTo>
                    <a:pt x="61548" y="277362"/>
                  </a:lnTo>
                  <a:lnTo>
                    <a:pt x="61310" y="276922"/>
                  </a:lnTo>
                  <a:close/>
                </a:path>
                <a:path w="170815" h="292735">
                  <a:moveTo>
                    <a:pt x="168533" y="14439"/>
                  </a:moveTo>
                  <a:lnTo>
                    <a:pt x="142480" y="14439"/>
                  </a:lnTo>
                  <a:lnTo>
                    <a:pt x="148706" y="15400"/>
                  </a:lnTo>
                  <a:lnTo>
                    <a:pt x="151175" y="16103"/>
                  </a:lnTo>
                  <a:lnTo>
                    <a:pt x="153840" y="17976"/>
                  </a:lnTo>
                  <a:lnTo>
                    <a:pt x="155094" y="19640"/>
                  </a:lnTo>
                  <a:lnTo>
                    <a:pt x="156098" y="22285"/>
                  </a:lnTo>
                  <a:lnTo>
                    <a:pt x="156192" y="32887"/>
                  </a:lnTo>
                  <a:lnTo>
                    <a:pt x="156275" y="38959"/>
                  </a:lnTo>
                  <a:lnTo>
                    <a:pt x="147158" y="57019"/>
                  </a:lnTo>
                  <a:lnTo>
                    <a:pt x="146260" y="58352"/>
                  </a:lnTo>
                  <a:lnTo>
                    <a:pt x="143570" y="62589"/>
                  </a:lnTo>
                  <a:lnTo>
                    <a:pt x="141836" y="65203"/>
                  </a:lnTo>
                  <a:lnTo>
                    <a:pt x="138258" y="70451"/>
                  </a:lnTo>
                  <a:lnTo>
                    <a:pt x="131062" y="80939"/>
                  </a:lnTo>
                  <a:lnTo>
                    <a:pt x="129180" y="83720"/>
                  </a:lnTo>
                  <a:lnTo>
                    <a:pt x="106923" y="117498"/>
                  </a:lnTo>
                  <a:lnTo>
                    <a:pt x="87185" y="151382"/>
                  </a:lnTo>
                  <a:lnTo>
                    <a:pt x="68616" y="189082"/>
                  </a:lnTo>
                  <a:lnTo>
                    <a:pt x="53539" y="238602"/>
                  </a:lnTo>
                  <a:lnTo>
                    <a:pt x="50897" y="263941"/>
                  </a:lnTo>
                  <a:lnTo>
                    <a:pt x="54434" y="264803"/>
                  </a:lnTo>
                  <a:lnTo>
                    <a:pt x="57504" y="269892"/>
                  </a:lnTo>
                  <a:lnTo>
                    <a:pt x="61695" y="277629"/>
                  </a:lnTo>
                  <a:lnTo>
                    <a:pt x="62677" y="279226"/>
                  </a:lnTo>
                  <a:lnTo>
                    <a:pt x="62829" y="279444"/>
                  </a:lnTo>
                  <a:lnTo>
                    <a:pt x="64079" y="279444"/>
                  </a:lnTo>
                  <a:lnTo>
                    <a:pt x="61997" y="277362"/>
                  </a:lnTo>
                  <a:lnTo>
                    <a:pt x="65215" y="277362"/>
                  </a:lnTo>
                  <a:lnTo>
                    <a:pt x="70744" y="228264"/>
                  </a:lnTo>
                  <a:lnTo>
                    <a:pt x="84223" y="189025"/>
                  </a:lnTo>
                  <a:lnTo>
                    <a:pt x="103183" y="152271"/>
                  </a:lnTo>
                  <a:lnTo>
                    <a:pt x="123126" y="118695"/>
                  </a:lnTo>
                  <a:lnTo>
                    <a:pt x="141072" y="91855"/>
                  </a:lnTo>
                  <a:lnTo>
                    <a:pt x="145698" y="85051"/>
                  </a:lnTo>
                  <a:lnTo>
                    <a:pt x="153824" y="73197"/>
                  </a:lnTo>
                  <a:lnTo>
                    <a:pt x="155731" y="70326"/>
                  </a:lnTo>
                  <a:lnTo>
                    <a:pt x="158301" y="66269"/>
                  </a:lnTo>
                  <a:lnTo>
                    <a:pt x="166100" y="54938"/>
                  </a:lnTo>
                  <a:lnTo>
                    <a:pt x="167940" y="51875"/>
                  </a:lnTo>
                  <a:lnTo>
                    <a:pt x="169929" y="45309"/>
                  </a:lnTo>
                  <a:lnTo>
                    <a:pt x="170275" y="43535"/>
                  </a:lnTo>
                  <a:lnTo>
                    <a:pt x="170768" y="38959"/>
                  </a:lnTo>
                  <a:lnTo>
                    <a:pt x="170726" y="35830"/>
                  </a:lnTo>
                  <a:lnTo>
                    <a:pt x="170614" y="32887"/>
                  </a:lnTo>
                  <a:lnTo>
                    <a:pt x="170627" y="21896"/>
                  </a:lnTo>
                  <a:lnTo>
                    <a:pt x="170460" y="19519"/>
                  </a:lnTo>
                  <a:lnTo>
                    <a:pt x="168533" y="14439"/>
                  </a:lnTo>
                  <a:close/>
                </a:path>
                <a:path w="170815" h="292735">
                  <a:moveTo>
                    <a:pt x="143386" y="0"/>
                  </a:moveTo>
                  <a:lnTo>
                    <a:pt x="140967" y="0"/>
                  </a:lnTo>
                  <a:lnTo>
                    <a:pt x="131540" y="414"/>
                  </a:lnTo>
                  <a:lnTo>
                    <a:pt x="110587" y="415"/>
                  </a:lnTo>
                  <a:lnTo>
                    <a:pt x="65408" y="4384"/>
                  </a:lnTo>
                  <a:lnTo>
                    <a:pt x="26888" y="10975"/>
                  </a:lnTo>
                  <a:lnTo>
                    <a:pt x="16648" y="12180"/>
                  </a:lnTo>
                  <a:lnTo>
                    <a:pt x="14110" y="12619"/>
                  </a:lnTo>
                  <a:lnTo>
                    <a:pt x="6696" y="15651"/>
                  </a:lnTo>
                  <a:lnTo>
                    <a:pt x="3324" y="17881"/>
                  </a:lnTo>
                  <a:lnTo>
                    <a:pt x="0" y="24248"/>
                  </a:lnTo>
                  <a:lnTo>
                    <a:pt x="126" y="26330"/>
                  </a:lnTo>
                  <a:lnTo>
                    <a:pt x="13474" y="56347"/>
                  </a:lnTo>
                  <a:lnTo>
                    <a:pt x="16344" y="61384"/>
                  </a:lnTo>
                  <a:lnTo>
                    <a:pt x="20744" y="62589"/>
                  </a:lnTo>
                  <a:lnTo>
                    <a:pt x="27659" y="58649"/>
                  </a:lnTo>
                  <a:lnTo>
                    <a:pt x="28864" y="54250"/>
                  </a:lnTo>
                  <a:lnTo>
                    <a:pt x="25920" y="49085"/>
                  </a:lnTo>
                  <a:lnTo>
                    <a:pt x="19481" y="38334"/>
                  </a:lnTo>
                  <a:lnTo>
                    <a:pt x="18066" y="35830"/>
                  </a:lnTo>
                  <a:lnTo>
                    <a:pt x="15880" y="30962"/>
                  </a:lnTo>
                  <a:lnTo>
                    <a:pt x="15237" y="29091"/>
                  </a:lnTo>
                  <a:lnTo>
                    <a:pt x="15134" y="28482"/>
                  </a:lnTo>
                  <a:lnTo>
                    <a:pt x="14043" y="28482"/>
                  </a:lnTo>
                  <a:lnTo>
                    <a:pt x="14836" y="26964"/>
                  </a:lnTo>
                  <a:lnTo>
                    <a:pt x="14827" y="26670"/>
                  </a:lnTo>
                  <a:lnTo>
                    <a:pt x="17820" y="26670"/>
                  </a:lnTo>
                  <a:lnTo>
                    <a:pt x="19729" y="26330"/>
                  </a:lnTo>
                  <a:lnTo>
                    <a:pt x="27697" y="25410"/>
                  </a:lnTo>
                  <a:lnTo>
                    <a:pt x="29038" y="25226"/>
                  </a:lnTo>
                  <a:lnTo>
                    <a:pt x="43143" y="22760"/>
                  </a:lnTo>
                  <a:lnTo>
                    <a:pt x="67590" y="18627"/>
                  </a:lnTo>
                  <a:lnTo>
                    <a:pt x="116418" y="14745"/>
                  </a:lnTo>
                  <a:lnTo>
                    <a:pt x="133579" y="14745"/>
                  </a:lnTo>
                  <a:lnTo>
                    <a:pt x="140620" y="14439"/>
                  </a:lnTo>
                  <a:lnTo>
                    <a:pt x="168533" y="14439"/>
                  </a:lnTo>
                  <a:lnTo>
                    <a:pt x="167568" y="11898"/>
                  </a:lnTo>
                  <a:lnTo>
                    <a:pt x="164543" y="7889"/>
                  </a:lnTo>
                  <a:lnTo>
                    <a:pt x="157092" y="2650"/>
                  </a:lnTo>
                  <a:lnTo>
                    <a:pt x="152999" y="1482"/>
                  </a:lnTo>
                  <a:lnTo>
                    <a:pt x="146072" y="414"/>
                  </a:lnTo>
                  <a:lnTo>
                    <a:pt x="131540" y="414"/>
                  </a:lnTo>
                  <a:lnTo>
                    <a:pt x="145569" y="336"/>
                  </a:lnTo>
                  <a:lnTo>
                    <a:pt x="143386" y="0"/>
                  </a:lnTo>
                  <a:close/>
                </a:path>
                <a:path w="170815" h="292735">
                  <a:moveTo>
                    <a:pt x="14827" y="26670"/>
                  </a:moveTo>
                  <a:lnTo>
                    <a:pt x="14836" y="26964"/>
                  </a:lnTo>
                  <a:lnTo>
                    <a:pt x="14043" y="28482"/>
                  </a:lnTo>
                  <a:lnTo>
                    <a:pt x="15024" y="27833"/>
                  </a:lnTo>
                  <a:lnTo>
                    <a:pt x="14827" y="26670"/>
                  </a:lnTo>
                  <a:close/>
                </a:path>
                <a:path w="170815" h="292735">
                  <a:moveTo>
                    <a:pt x="15024" y="27833"/>
                  </a:moveTo>
                  <a:lnTo>
                    <a:pt x="14043" y="28482"/>
                  </a:lnTo>
                  <a:lnTo>
                    <a:pt x="15134" y="28482"/>
                  </a:lnTo>
                  <a:lnTo>
                    <a:pt x="15024" y="27833"/>
                  </a:lnTo>
                  <a:close/>
                </a:path>
                <a:path w="170815" h="292735">
                  <a:moveTo>
                    <a:pt x="17820" y="26670"/>
                  </a:moveTo>
                  <a:lnTo>
                    <a:pt x="14827" y="26670"/>
                  </a:lnTo>
                  <a:lnTo>
                    <a:pt x="15024" y="27833"/>
                  </a:lnTo>
                  <a:lnTo>
                    <a:pt x="17820" y="26670"/>
                  </a:lnTo>
                  <a:close/>
                </a:path>
                <a:path w="170815" h="292735">
                  <a:moveTo>
                    <a:pt x="133579" y="14745"/>
                  </a:moveTo>
                  <a:lnTo>
                    <a:pt x="116418" y="14745"/>
                  </a:lnTo>
                  <a:lnTo>
                    <a:pt x="128463" y="14822"/>
                  </a:lnTo>
                  <a:lnTo>
                    <a:pt x="131825" y="14822"/>
                  </a:lnTo>
                  <a:lnTo>
                    <a:pt x="133579" y="14745"/>
                  </a:lnTo>
                  <a:close/>
                </a:path>
              </a:pathLst>
            </a:custGeom>
            <a:solidFill>
              <a:srgbClr val="000000"/>
            </a:solidFill>
          </p:spPr>
          <p:txBody>
            <a:bodyPr wrap="square" lIns="0" tIns="0" rIns="0" bIns="0" rtlCol="0"/>
            <a:lstStyle/>
            <a:p>
              <a:endParaRPr/>
            </a:p>
          </p:txBody>
        </p:sp>
        <p:pic>
          <p:nvPicPr>
            <p:cNvPr id="43" name="object 43"/>
            <p:cNvPicPr/>
            <p:nvPr/>
          </p:nvPicPr>
          <p:blipFill>
            <a:blip r:embed="rId9" cstate="print"/>
            <a:stretch>
              <a:fillRect/>
            </a:stretch>
          </p:blipFill>
          <p:spPr>
            <a:xfrm>
              <a:off x="6918852" y="1740322"/>
              <a:ext cx="253549" cy="83610"/>
            </a:xfrm>
            <a:prstGeom prst="rect">
              <a:avLst/>
            </a:prstGeom>
          </p:spPr>
        </p:pic>
      </p:grpSp>
      <p:sp>
        <p:nvSpPr>
          <p:cNvPr id="44" name="object 44"/>
          <p:cNvSpPr/>
          <p:nvPr/>
        </p:nvSpPr>
        <p:spPr>
          <a:xfrm>
            <a:off x="6293140" y="1374770"/>
            <a:ext cx="205631" cy="245239"/>
          </a:xfrm>
          <a:custGeom>
            <a:avLst/>
            <a:gdLst/>
            <a:ahLst/>
            <a:cxnLst/>
            <a:rect l="l" t="t" r="r" b="b"/>
            <a:pathLst>
              <a:path w="240665" h="287019">
                <a:moveTo>
                  <a:pt x="204021" y="0"/>
                </a:moveTo>
                <a:lnTo>
                  <a:pt x="166180" y="10848"/>
                </a:lnTo>
                <a:lnTo>
                  <a:pt x="131494" y="40284"/>
                </a:lnTo>
                <a:lnTo>
                  <a:pt x="101456" y="71991"/>
                </a:lnTo>
                <a:lnTo>
                  <a:pt x="68664" y="111167"/>
                </a:lnTo>
                <a:lnTo>
                  <a:pt x="41598" y="149354"/>
                </a:lnTo>
                <a:lnTo>
                  <a:pt x="19880" y="186676"/>
                </a:lnTo>
                <a:lnTo>
                  <a:pt x="3896" y="225566"/>
                </a:lnTo>
                <a:lnTo>
                  <a:pt x="0" y="258989"/>
                </a:lnTo>
                <a:lnTo>
                  <a:pt x="504" y="263434"/>
                </a:lnTo>
                <a:lnTo>
                  <a:pt x="7061" y="272764"/>
                </a:lnTo>
                <a:lnTo>
                  <a:pt x="10956" y="274995"/>
                </a:lnTo>
                <a:lnTo>
                  <a:pt x="22447" y="279524"/>
                </a:lnTo>
                <a:lnTo>
                  <a:pt x="28625" y="282091"/>
                </a:lnTo>
                <a:lnTo>
                  <a:pt x="35304" y="284030"/>
                </a:lnTo>
                <a:lnTo>
                  <a:pt x="46182" y="285847"/>
                </a:lnTo>
                <a:lnTo>
                  <a:pt x="49587" y="286011"/>
                </a:lnTo>
                <a:lnTo>
                  <a:pt x="60091" y="286115"/>
                </a:lnTo>
                <a:lnTo>
                  <a:pt x="62986" y="286184"/>
                </a:lnTo>
                <a:lnTo>
                  <a:pt x="74913" y="286838"/>
                </a:lnTo>
                <a:lnTo>
                  <a:pt x="78742" y="286755"/>
                </a:lnTo>
                <a:lnTo>
                  <a:pt x="88771" y="284910"/>
                </a:lnTo>
                <a:lnTo>
                  <a:pt x="94325" y="282665"/>
                </a:lnTo>
                <a:lnTo>
                  <a:pt x="108647" y="275463"/>
                </a:lnTo>
                <a:lnTo>
                  <a:pt x="113337" y="272535"/>
                </a:lnTo>
                <a:lnTo>
                  <a:pt x="113498" y="272394"/>
                </a:lnTo>
                <a:lnTo>
                  <a:pt x="74627" y="272394"/>
                </a:lnTo>
                <a:lnTo>
                  <a:pt x="63568" y="271785"/>
                </a:lnTo>
                <a:lnTo>
                  <a:pt x="59389" y="271696"/>
                </a:lnTo>
                <a:lnTo>
                  <a:pt x="50478" y="271611"/>
                </a:lnTo>
                <a:lnTo>
                  <a:pt x="47566" y="271471"/>
                </a:lnTo>
                <a:lnTo>
                  <a:pt x="38775" y="270001"/>
                </a:lnTo>
                <a:lnTo>
                  <a:pt x="33153" y="268368"/>
                </a:lnTo>
                <a:lnTo>
                  <a:pt x="25703" y="265309"/>
                </a:lnTo>
                <a:lnTo>
                  <a:pt x="18836" y="262614"/>
                </a:lnTo>
                <a:lnTo>
                  <a:pt x="16663" y="261369"/>
                </a:lnTo>
                <a:lnTo>
                  <a:pt x="14784" y="258696"/>
                </a:lnTo>
                <a:lnTo>
                  <a:pt x="14471" y="255935"/>
                </a:lnTo>
                <a:lnTo>
                  <a:pt x="14643" y="248189"/>
                </a:lnTo>
                <a:lnTo>
                  <a:pt x="27501" y="203670"/>
                </a:lnTo>
                <a:lnTo>
                  <a:pt x="46278" y="169040"/>
                </a:lnTo>
                <a:lnTo>
                  <a:pt x="71028" y="131977"/>
                </a:lnTo>
                <a:lnTo>
                  <a:pt x="100838" y="94587"/>
                </a:lnTo>
                <a:lnTo>
                  <a:pt x="132459" y="59692"/>
                </a:lnTo>
                <a:lnTo>
                  <a:pt x="160798" y="33201"/>
                </a:lnTo>
                <a:lnTo>
                  <a:pt x="204612" y="14448"/>
                </a:lnTo>
                <a:lnTo>
                  <a:pt x="239212" y="14448"/>
                </a:lnTo>
                <a:lnTo>
                  <a:pt x="240247" y="7546"/>
                </a:lnTo>
                <a:lnTo>
                  <a:pt x="237535" y="3878"/>
                </a:lnTo>
                <a:lnTo>
                  <a:pt x="230852" y="2853"/>
                </a:lnTo>
                <a:lnTo>
                  <a:pt x="222062" y="1318"/>
                </a:lnTo>
                <a:lnTo>
                  <a:pt x="219372" y="914"/>
                </a:lnTo>
                <a:lnTo>
                  <a:pt x="207939" y="62"/>
                </a:lnTo>
                <a:lnTo>
                  <a:pt x="204021" y="0"/>
                </a:lnTo>
                <a:close/>
              </a:path>
              <a:path w="240665" h="287019">
                <a:moveTo>
                  <a:pt x="121769" y="178468"/>
                </a:moveTo>
                <a:lnTo>
                  <a:pt x="107930" y="178468"/>
                </a:lnTo>
                <a:lnTo>
                  <a:pt x="111925" y="183205"/>
                </a:lnTo>
                <a:lnTo>
                  <a:pt x="112936" y="184449"/>
                </a:lnTo>
                <a:lnTo>
                  <a:pt x="115390" y="187578"/>
                </a:lnTo>
                <a:lnTo>
                  <a:pt x="119518" y="192537"/>
                </a:lnTo>
                <a:lnTo>
                  <a:pt x="120689" y="194203"/>
                </a:lnTo>
                <a:lnTo>
                  <a:pt x="122120" y="197692"/>
                </a:lnTo>
                <a:lnTo>
                  <a:pt x="122575" y="200032"/>
                </a:lnTo>
                <a:lnTo>
                  <a:pt x="123035" y="205073"/>
                </a:lnTo>
                <a:lnTo>
                  <a:pt x="123606" y="212482"/>
                </a:lnTo>
                <a:lnTo>
                  <a:pt x="123598" y="217084"/>
                </a:lnTo>
                <a:lnTo>
                  <a:pt x="111251" y="255233"/>
                </a:lnTo>
                <a:lnTo>
                  <a:pt x="74627" y="272394"/>
                </a:lnTo>
                <a:lnTo>
                  <a:pt x="113498" y="272394"/>
                </a:lnTo>
                <a:lnTo>
                  <a:pt x="136676" y="236771"/>
                </a:lnTo>
                <a:lnTo>
                  <a:pt x="138060" y="212482"/>
                </a:lnTo>
                <a:lnTo>
                  <a:pt x="137344" y="203224"/>
                </a:lnTo>
                <a:lnTo>
                  <a:pt x="130382" y="183058"/>
                </a:lnTo>
                <a:lnTo>
                  <a:pt x="121769" y="178468"/>
                </a:lnTo>
                <a:close/>
              </a:path>
              <a:path w="240665" h="287019">
                <a:moveTo>
                  <a:pt x="104110" y="152935"/>
                </a:moveTo>
                <a:lnTo>
                  <a:pt x="105425" y="154251"/>
                </a:lnTo>
                <a:lnTo>
                  <a:pt x="105548" y="154615"/>
                </a:lnTo>
                <a:lnTo>
                  <a:pt x="106729" y="155425"/>
                </a:lnTo>
                <a:lnTo>
                  <a:pt x="115996" y="165557"/>
                </a:lnTo>
                <a:lnTo>
                  <a:pt x="117336" y="167259"/>
                </a:lnTo>
                <a:lnTo>
                  <a:pt x="123087" y="174091"/>
                </a:lnTo>
                <a:lnTo>
                  <a:pt x="124219" y="175487"/>
                </a:lnTo>
                <a:lnTo>
                  <a:pt x="125641" y="177328"/>
                </a:lnTo>
                <a:lnTo>
                  <a:pt x="130382" y="183058"/>
                </a:lnTo>
                <a:lnTo>
                  <a:pt x="134984" y="185511"/>
                </a:lnTo>
                <a:lnTo>
                  <a:pt x="142629" y="189484"/>
                </a:lnTo>
                <a:lnTo>
                  <a:pt x="146978" y="188108"/>
                </a:lnTo>
                <a:lnTo>
                  <a:pt x="150648" y="181047"/>
                </a:lnTo>
                <a:lnTo>
                  <a:pt x="149273" y="176697"/>
                </a:lnTo>
                <a:lnTo>
                  <a:pt x="141695" y="172760"/>
                </a:lnTo>
                <a:lnTo>
                  <a:pt x="114115" y="158061"/>
                </a:lnTo>
                <a:lnTo>
                  <a:pt x="105309" y="153511"/>
                </a:lnTo>
                <a:lnTo>
                  <a:pt x="104110" y="152935"/>
                </a:lnTo>
                <a:close/>
              </a:path>
              <a:path w="240665" h="287019">
                <a:moveTo>
                  <a:pt x="98376" y="166166"/>
                </a:moveTo>
                <a:lnTo>
                  <a:pt x="98911" y="166423"/>
                </a:lnTo>
                <a:lnTo>
                  <a:pt x="107405" y="170812"/>
                </a:lnTo>
                <a:lnTo>
                  <a:pt x="130382" y="183058"/>
                </a:lnTo>
                <a:lnTo>
                  <a:pt x="125520" y="177182"/>
                </a:lnTo>
                <a:lnTo>
                  <a:pt x="124219" y="175487"/>
                </a:lnTo>
                <a:lnTo>
                  <a:pt x="122983" y="173968"/>
                </a:lnTo>
                <a:lnTo>
                  <a:pt x="117336" y="167259"/>
                </a:lnTo>
                <a:lnTo>
                  <a:pt x="116568" y="166283"/>
                </a:lnTo>
                <a:lnTo>
                  <a:pt x="101897" y="166283"/>
                </a:lnTo>
                <a:lnTo>
                  <a:pt x="98376" y="166166"/>
                </a:lnTo>
                <a:close/>
              </a:path>
              <a:path w="240665" h="287019">
                <a:moveTo>
                  <a:pt x="100104" y="151147"/>
                </a:moveTo>
                <a:lnTo>
                  <a:pt x="94364" y="151147"/>
                </a:lnTo>
                <a:lnTo>
                  <a:pt x="92226" y="154547"/>
                </a:lnTo>
                <a:lnTo>
                  <a:pt x="91682" y="162576"/>
                </a:lnTo>
                <a:lnTo>
                  <a:pt x="93162" y="163407"/>
                </a:lnTo>
                <a:lnTo>
                  <a:pt x="93841" y="164062"/>
                </a:lnTo>
                <a:lnTo>
                  <a:pt x="94579" y="164630"/>
                </a:lnTo>
                <a:lnTo>
                  <a:pt x="95483" y="165242"/>
                </a:lnTo>
                <a:lnTo>
                  <a:pt x="104506" y="174252"/>
                </a:lnTo>
                <a:lnTo>
                  <a:pt x="105463" y="175487"/>
                </a:lnTo>
                <a:lnTo>
                  <a:pt x="106968" y="177328"/>
                </a:lnTo>
                <a:lnTo>
                  <a:pt x="108024" y="178579"/>
                </a:lnTo>
                <a:lnTo>
                  <a:pt x="121769" y="178468"/>
                </a:lnTo>
                <a:lnTo>
                  <a:pt x="107405" y="170812"/>
                </a:lnTo>
                <a:lnTo>
                  <a:pt x="98911" y="166423"/>
                </a:lnTo>
                <a:lnTo>
                  <a:pt x="98376" y="166166"/>
                </a:lnTo>
                <a:lnTo>
                  <a:pt x="97359" y="166132"/>
                </a:lnTo>
                <a:lnTo>
                  <a:pt x="96776" y="165409"/>
                </a:lnTo>
                <a:lnTo>
                  <a:pt x="96281" y="165197"/>
                </a:lnTo>
                <a:lnTo>
                  <a:pt x="102572" y="165197"/>
                </a:lnTo>
                <a:lnTo>
                  <a:pt x="104354" y="162331"/>
                </a:lnTo>
                <a:lnTo>
                  <a:pt x="104473" y="162013"/>
                </a:lnTo>
                <a:lnTo>
                  <a:pt x="104917" y="155425"/>
                </a:lnTo>
                <a:lnTo>
                  <a:pt x="104928" y="154205"/>
                </a:lnTo>
                <a:lnTo>
                  <a:pt x="104681" y="154044"/>
                </a:lnTo>
                <a:lnTo>
                  <a:pt x="103634" y="153511"/>
                </a:lnTo>
                <a:lnTo>
                  <a:pt x="103010" y="152938"/>
                </a:lnTo>
                <a:lnTo>
                  <a:pt x="104113" y="152938"/>
                </a:lnTo>
                <a:lnTo>
                  <a:pt x="102274" y="152073"/>
                </a:lnTo>
                <a:lnTo>
                  <a:pt x="101179" y="151635"/>
                </a:lnTo>
                <a:lnTo>
                  <a:pt x="100366" y="151390"/>
                </a:lnTo>
                <a:lnTo>
                  <a:pt x="100104" y="151147"/>
                </a:lnTo>
                <a:close/>
              </a:path>
              <a:path w="240665" h="287019">
                <a:moveTo>
                  <a:pt x="118916" y="169144"/>
                </a:moveTo>
                <a:lnTo>
                  <a:pt x="119032" y="169282"/>
                </a:lnTo>
                <a:lnTo>
                  <a:pt x="118916" y="169144"/>
                </a:lnTo>
                <a:close/>
              </a:path>
              <a:path w="240665" h="287019">
                <a:moveTo>
                  <a:pt x="118918" y="169144"/>
                </a:moveTo>
                <a:lnTo>
                  <a:pt x="119033" y="169282"/>
                </a:lnTo>
                <a:lnTo>
                  <a:pt x="118918" y="169144"/>
                </a:lnTo>
                <a:close/>
              </a:path>
              <a:path w="240665" h="287019">
                <a:moveTo>
                  <a:pt x="102572" y="165197"/>
                </a:moveTo>
                <a:lnTo>
                  <a:pt x="96281" y="165197"/>
                </a:lnTo>
                <a:lnTo>
                  <a:pt x="96710" y="165327"/>
                </a:lnTo>
                <a:lnTo>
                  <a:pt x="98376" y="166166"/>
                </a:lnTo>
                <a:lnTo>
                  <a:pt x="101897" y="166283"/>
                </a:lnTo>
                <a:lnTo>
                  <a:pt x="102348" y="165557"/>
                </a:lnTo>
                <a:lnTo>
                  <a:pt x="102572" y="165197"/>
                </a:lnTo>
                <a:close/>
              </a:path>
              <a:path w="240665" h="287019">
                <a:moveTo>
                  <a:pt x="105548" y="154615"/>
                </a:moveTo>
                <a:lnTo>
                  <a:pt x="105548" y="162331"/>
                </a:lnTo>
                <a:lnTo>
                  <a:pt x="102470" y="165409"/>
                </a:lnTo>
                <a:lnTo>
                  <a:pt x="102348" y="165557"/>
                </a:lnTo>
                <a:lnTo>
                  <a:pt x="101897" y="166283"/>
                </a:lnTo>
                <a:lnTo>
                  <a:pt x="116568" y="166283"/>
                </a:lnTo>
                <a:lnTo>
                  <a:pt x="115626" y="165063"/>
                </a:lnTo>
                <a:lnTo>
                  <a:pt x="112511" y="160755"/>
                </a:lnTo>
                <a:lnTo>
                  <a:pt x="111412" y="159405"/>
                </a:lnTo>
                <a:lnTo>
                  <a:pt x="109363" y="157420"/>
                </a:lnTo>
                <a:lnTo>
                  <a:pt x="108574" y="156775"/>
                </a:lnTo>
                <a:lnTo>
                  <a:pt x="106729" y="155425"/>
                </a:lnTo>
                <a:lnTo>
                  <a:pt x="105548" y="154615"/>
                </a:lnTo>
                <a:close/>
              </a:path>
              <a:path w="240665" h="287019">
                <a:moveTo>
                  <a:pt x="94297" y="151214"/>
                </a:moveTo>
                <a:lnTo>
                  <a:pt x="91262" y="154251"/>
                </a:lnTo>
                <a:lnTo>
                  <a:pt x="91140" y="162331"/>
                </a:lnTo>
                <a:lnTo>
                  <a:pt x="94364" y="165557"/>
                </a:lnTo>
                <a:lnTo>
                  <a:pt x="95950" y="165557"/>
                </a:lnTo>
                <a:lnTo>
                  <a:pt x="95213" y="165063"/>
                </a:lnTo>
                <a:lnTo>
                  <a:pt x="94579" y="164630"/>
                </a:lnTo>
                <a:lnTo>
                  <a:pt x="93841" y="164062"/>
                </a:lnTo>
                <a:lnTo>
                  <a:pt x="93162" y="163407"/>
                </a:lnTo>
                <a:lnTo>
                  <a:pt x="91682" y="162576"/>
                </a:lnTo>
                <a:lnTo>
                  <a:pt x="92226" y="154547"/>
                </a:lnTo>
                <a:lnTo>
                  <a:pt x="94297" y="151214"/>
                </a:lnTo>
                <a:close/>
              </a:path>
              <a:path w="240665" h="287019">
                <a:moveTo>
                  <a:pt x="96776" y="165409"/>
                </a:moveTo>
                <a:lnTo>
                  <a:pt x="96895" y="165557"/>
                </a:lnTo>
                <a:lnTo>
                  <a:pt x="97108" y="165557"/>
                </a:lnTo>
                <a:lnTo>
                  <a:pt x="96776" y="165409"/>
                </a:lnTo>
                <a:close/>
              </a:path>
              <a:path w="240665" h="287019">
                <a:moveTo>
                  <a:pt x="102391" y="165488"/>
                </a:moveTo>
                <a:close/>
              </a:path>
              <a:path w="240665" h="287019">
                <a:moveTo>
                  <a:pt x="104996" y="154251"/>
                </a:moveTo>
                <a:lnTo>
                  <a:pt x="104473" y="162013"/>
                </a:lnTo>
                <a:lnTo>
                  <a:pt x="104354" y="162331"/>
                </a:lnTo>
                <a:lnTo>
                  <a:pt x="102391" y="165488"/>
                </a:lnTo>
                <a:lnTo>
                  <a:pt x="105548" y="162331"/>
                </a:lnTo>
                <a:lnTo>
                  <a:pt x="105447" y="154547"/>
                </a:lnTo>
                <a:lnTo>
                  <a:pt x="104996" y="154251"/>
                </a:lnTo>
                <a:close/>
              </a:path>
              <a:path w="240665" h="287019">
                <a:moveTo>
                  <a:pt x="96281" y="165197"/>
                </a:moveTo>
                <a:lnTo>
                  <a:pt x="96776" y="165409"/>
                </a:lnTo>
                <a:lnTo>
                  <a:pt x="96281" y="165197"/>
                </a:lnTo>
                <a:close/>
              </a:path>
              <a:path w="240665" h="287019">
                <a:moveTo>
                  <a:pt x="95213" y="165063"/>
                </a:moveTo>
                <a:lnTo>
                  <a:pt x="95480" y="165242"/>
                </a:lnTo>
                <a:lnTo>
                  <a:pt x="95213" y="165063"/>
                </a:lnTo>
                <a:close/>
              </a:path>
              <a:path w="240665" h="287019">
                <a:moveTo>
                  <a:pt x="95219" y="165063"/>
                </a:moveTo>
                <a:lnTo>
                  <a:pt x="95483" y="165242"/>
                </a:lnTo>
                <a:lnTo>
                  <a:pt x="95219" y="165063"/>
                </a:lnTo>
                <a:close/>
              </a:path>
              <a:path w="240665" h="287019">
                <a:moveTo>
                  <a:pt x="104113" y="152938"/>
                </a:moveTo>
                <a:lnTo>
                  <a:pt x="103010" y="152938"/>
                </a:lnTo>
                <a:lnTo>
                  <a:pt x="104681" y="154044"/>
                </a:lnTo>
                <a:lnTo>
                  <a:pt x="104999" y="154205"/>
                </a:lnTo>
                <a:lnTo>
                  <a:pt x="105548" y="154615"/>
                </a:lnTo>
                <a:lnTo>
                  <a:pt x="105425" y="154251"/>
                </a:lnTo>
                <a:lnTo>
                  <a:pt x="104113" y="152938"/>
                </a:lnTo>
                <a:close/>
              </a:path>
              <a:path w="240665" h="287019">
                <a:moveTo>
                  <a:pt x="104681" y="154044"/>
                </a:moveTo>
                <a:lnTo>
                  <a:pt x="104996" y="154251"/>
                </a:lnTo>
                <a:lnTo>
                  <a:pt x="104681" y="154044"/>
                </a:lnTo>
                <a:close/>
              </a:path>
              <a:path w="240665" h="287019">
                <a:moveTo>
                  <a:pt x="103467" y="153245"/>
                </a:moveTo>
                <a:lnTo>
                  <a:pt x="103639" y="153513"/>
                </a:lnTo>
                <a:lnTo>
                  <a:pt x="104681" y="154044"/>
                </a:lnTo>
                <a:lnTo>
                  <a:pt x="103467" y="153245"/>
                </a:lnTo>
                <a:close/>
              </a:path>
              <a:path w="240665" h="287019">
                <a:moveTo>
                  <a:pt x="103130" y="153024"/>
                </a:moveTo>
                <a:lnTo>
                  <a:pt x="103359" y="153245"/>
                </a:lnTo>
                <a:lnTo>
                  <a:pt x="103130" y="153024"/>
                </a:lnTo>
                <a:close/>
              </a:path>
              <a:path w="240665" h="287019">
                <a:moveTo>
                  <a:pt x="103374" y="153184"/>
                </a:moveTo>
                <a:close/>
              </a:path>
              <a:path w="240665" h="287019">
                <a:moveTo>
                  <a:pt x="103093" y="152996"/>
                </a:moveTo>
                <a:close/>
              </a:path>
              <a:path w="240665" h="287019">
                <a:moveTo>
                  <a:pt x="102322" y="151147"/>
                </a:moveTo>
                <a:lnTo>
                  <a:pt x="100104" y="151147"/>
                </a:lnTo>
                <a:lnTo>
                  <a:pt x="100366" y="151390"/>
                </a:lnTo>
                <a:lnTo>
                  <a:pt x="101179" y="151635"/>
                </a:lnTo>
                <a:lnTo>
                  <a:pt x="102274" y="152073"/>
                </a:lnTo>
                <a:lnTo>
                  <a:pt x="104110" y="152935"/>
                </a:lnTo>
                <a:lnTo>
                  <a:pt x="102322" y="151147"/>
                </a:lnTo>
                <a:close/>
              </a:path>
              <a:path w="240665" h="287019">
                <a:moveTo>
                  <a:pt x="94823" y="150369"/>
                </a:moveTo>
                <a:lnTo>
                  <a:pt x="94297" y="151214"/>
                </a:lnTo>
                <a:lnTo>
                  <a:pt x="100104" y="151147"/>
                </a:lnTo>
                <a:lnTo>
                  <a:pt x="99428" y="150522"/>
                </a:lnTo>
                <a:lnTo>
                  <a:pt x="94823" y="150369"/>
                </a:lnTo>
                <a:close/>
              </a:path>
              <a:path w="240665" h="287019">
                <a:moveTo>
                  <a:pt x="239212" y="14448"/>
                </a:moveTo>
                <a:lnTo>
                  <a:pt x="204612" y="14448"/>
                </a:lnTo>
                <a:lnTo>
                  <a:pt x="207763" y="14497"/>
                </a:lnTo>
                <a:lnTo>
                  <a:pt x="217666" y="15236"/>
                </a:lnTo>
                <a:lnTo>
                  <a:pt x="220055" y="15594"/>
                </a:lnTo>
                <a:lnTo>
                  <a:pt x="229800" y="17288"/>
                </a:lnTo>
                <a:lnTo>
                  <a:pt x="235398" y="18127"/>
                </a:lnTo>
                <a:lnTo>
                  <a:pt x="239067" y="15416"/>
                </a:lnTo>
                <a:lnTo>
                  <a:pt x="239212" y="14448"/>
                </a:lnTo>
                <a:close/>
              </a:path>
            </a:pathLst>
          </a:custGeom>
          <a:solidFill>
            <a:srgbClr val="000000"/>
          </a:solidFill>
        </p:spPr>
        <p:txBody>
          <a:bodyPr wrap="square" lIns="0" tIns="0" rIns="0" bIns="0" rtlCol="0"/>
          <a:lstStyle/>
          <a:p>
            <a:endParaRPr/>
          </a:p>
        </p:txBody>
      </p:sp>
      <p:sp>
        <p:nvSpPr>
          <p:cNvPr id="45" name="object 45"/>
          <p:cNvSpPr/>
          <p:nvPr/>
        </p:nvSpPr>
        <p:spPr>
          <a:xfrm>
            <a:off x="6858297" y="1356544"/>
            <a:ext cx="32554" cy="265856"/>
          </a:xfrm>
          <a:custGeom>
            <a:avLst/>
            <a:gdLst/>
            <a:ahLst/>
            <a:cxnLst/>
            <a:rect l="l" t="t" r="r" b="b"/>
            <a:pathLst>
              <a:path w="38100" h="311150">
                <a:moveTo>
                  <a:pt x="19828" y="6310"/>
                </a:moveTo>
                <a:lnTo>
                  <a:pt x="19725" y="16619"/>
                </a:lnTo>
                <a:lnTo>
                  <a:pt x="19826" y="22395"/>
                </a:lnTo>
                <a:lnTo>
                  <a:pt x="19939" y="40556"/>
                </a:lnTo>
                <a:lnTo>
                  <a:pt x="17321" y="82713"/>
                </a:lnTo>
                <a:lnTo>
                  <a:pt x="14972" y="104146"/>
                </a:lnTo>
                <a:lnTo>
                  <a:pt x="13549" y="118657"/>
                </a:lnTo>
                <a:lnTo>
                  <a:pt x="12019" y="134560"/>
                </a:lnTo>
                <a:lnTo>
                  <a:pt x="10887" y="145234"/>
                </a:lnTo>
                <a:lnTo>
                  <a:pt x="4790" y="198847"/>
                </a:lnTo>
                <a:lnTo>
                  <a:pt x="3382" y="212589"/>
                </a:lnTo>
                <a:lnTo>
                  <a:pt x="477" y="253281"/>
                </a:lnTo>
                <a:lnTo>
                  <a:pt x="167" y="271961"/>
                </a:lnTo>
                <a:lnTo>
                  <a:pt x="7" y="280222"/>
                </a:lnTo>
                <a:lnTo>
                  <a:pt x="0" y="283516"/>
                </a:lnTo>
                <a:lnTo>
                  <a:pt x="258" y="287980"/>
                </a:lnTo>
                <a:lnTo>
                  <a:pt x="265" y="290805"/>
                </a:lnTo>
                <a:lnTo>
                  <a:pt x="140" y="294562"/>
                </a:lnTo>
                <a:lnTo>
                  <a:pt x="134" y="298143"/>
                </a:lnTo>
                <a:lnTo>
                  <a:pt x="798" y="303729"/>
                </a:lnTo>
                <a:lnTo>
                  <a:pt x="2119" y="306856"/>
                </a:lnTo>
                <a:lnTo>
                  <a:pt x="8849" y="311142"/>
                </a:lnTo>
                <a:lnTo>
                  <a:pt x="12443" y="310885"/>
                </a:lnTo>
                <a:lnTo>
                  <a:pt x="19126" y="308665"/>
                </a:lnTo>
                <a:lnTo>
                  <a:pt x="20961" y="307853"/>
                </a:lnTo>
                <a:lnTo>
                  <a:pt x="28862" y="304096"/>
                </a:lnTo>
                <a:lnTo>
                  <a:pt x="30416" y="303406"/>
                </a:lnTo>
                <a:lnTo>
                  <a:pt x="35690" y="301654"/>
                </a:lnTo>
                <a:lnTo>
                  <a:pt x="37451" y="298143"/>
                </a:lnTo>
                <a:lnTo>
                  <a:pt x="14644" y="298143"/>
                </a:lnTo>
                <a:lnTo>
                  <a:pt x="14496" y="297794"/>
                </a:lnTo>
                <a:lnTo>
                  <a:pt x="14373" y="297577"/>
                </a:lnTo>
                <a:lnTo>
                  <a:pt x="12202" y="296195"/>
                </a:lnTo>
                <a:lnTo>
                  <a:pt x="11639" y="296092"/>
                </a:lnTo>
                <a:lnTo>
                  <a:pt x="10981" y="296092"/>
                </a:lnTo>
                <a:lnTo>
                  <a:pt x="11252" y="296059"/>
                </a:lnTo>
                <a:lnTo>
                  <a:pt x="14691" y="287980"/>
                </a:lnTo>
                <a:lnTo>
                  <a:pt x="14432" y="283516"/>
                </a:lnTo>
                <a:lnTo>
                  <a:pt x="14418" y="280222"/>
                </a:lnTo>
                <a:lnTo>
                  <a:pt x="14646" y="268131"/>
                </a:lnTo>
                <a:lnTo>
                  <a:pt x="14791" y="258152"/>
                </a:lnTo>
                <a:lnTo>
                  <a:pt x="14896" y="253281"/>
                </a:lnTo>
                <a:lnTo>
                  <a:pt x="18489" y="206306"/>
                </a:lnTo>
                <a:lnTo>
                  <a:pt x="25210" y="146804"/>
                </a:lnTo>
                <a:lnTo>
                  <a:pt x="26355" y="136010"/>
                </a:lnTo>
                <a:lnTo>
                  <a:pt x="28774" y="110877"/>
                </a:lnTo>
                <a:lnTo>
                  <a:pt x="30067" y="98525"/>
                </a:lnTo>
                <a:lnTo>
                  <a:pt x="31659" y="84146"/>
                </a:lnTo>
                <a:lnTo>
                  <a:pt x="32113" y="79773"/>
                </a:lnTo>
                <a:lnTo>
                  <a:pt x="32667" y="72769"/>
                </a:lnTo>
                <a:lnTo>
                  <a:pt x="33215" y="65250"/>
                </a:lnTo>
                <a:lnTo>
                  <a:pt x="33473" y="61150"/>
                </a:lnTo>
                <a:lnTo>
                  <a:pt x="24686" y="61150"/>
                </a:lnTo>
                <a:lnTo>
                  <a:pt x="21476" y="57940"/>
                </a:lnTo>
                <a:lnTo>
                  <a:pt x="21268" y="17748"/>
                </a:lnTo>
                <a:lnTo>
                  <a:pt x="19828" y="11182"/>
                </a:lnTo>
                <a:lnTo>
                  <a:pt x="19828" y="6310"/>
                </a:lnTo>
                <a:close/>
              </a:path>
              <a:path w="38100" h="311150">
                <a:moveTo>
                  <a:pt x="14516" y="296059"/>
                </a:moveTo>
                <a:lnTo>
                  <a:pt x="11459" y="296059"/>
                </a:lnTo>
                <a:lnTo>
                  <a:pt x="12202" y="296195"/>
                </a:lnTo>
                <a:lnTo>
                  <a:pt x="14373" y="297577"/>
                </a:lnTo>
                <a:lnTo>
                  <a:pt x="14496" y="297794"/>
                </a:lnTo>
                <a:lnTo>
                  <a:pt x="14644" y="298143"/>
                </a:lnTo>
                <a:lnTo>
                  <a:pt x="14517" y="297080"/>
                </a:lnTo>
                <a:lnTo>
                  <a:pt x="14516" y="296059"/>
                </a:lnTo>
                <a:close/>
              </a:path>
              <a:path w="38100" h="311150">
                <a:moveTo>
                  <a:pt x="31149" y="287980"/>
                </a:moveTo>
                <a:lnTo>
                  <a:pt x="25019" y="290024"/>
                </a:lnTo>
                <a:lnTo>
                  <a:pt x="23258" y="290805"/>
                </a:lnTo>
                <a:lnTo>
                  <a:pt x="15358" y="294562"/>
                </a:lnTo>
                <a:lnTo>
                  <a:pt x="14545" y="294923"/>
                </a:lnTo>
                <a:lnTo>
                  <a:pt x="14517" y="297080"/>
                </a:lnTo>
                <a:lnTo>
                  <a:pt x="14644" y="298143"/>
                </a:lnTo>
                <a:lnTo>
                  <a:pt x="37451" y="298143"/>
                </a:lnTo>
                <a:lnTo>
                  <a:pt x="37735" y="297577"/>
                </a:lnTo>
                <a:lnTo>
                  <a:pt x="35227" y="290024"/>
                </a:lnTo>
                <a:lnTo>
                  <a:pt x="31149" y="287980"/>
                </a:lnTo>
                <a:close/>
              </a:path>
              <a:path w="38100" h="311150">
                <a:moveTo>
                  <a:pt x="14545" y="294923"/>
                </a:moveTo>
                <a:lnTo>
                  <a:pt x="13803" y="295252"/>
                </a:lnTo>
                <a:lnTo>
                  <a:pt x="11630" y="295973"/>
                </a:lnTo>
                <a:lnTo>
                  <a:pt x="11145" y="296081"/>
                </a:lnTo>
                <a:lnTo>
                  <a:pt x="10981" y="296092"/>
                </a:lnTo>
                <a:lnTo>
                  <a:pt x="11459" y="296059"/>
                </a:lnTo>
                <a:lnTo>
                  <a:pt x="14516" y="296059"/>
                </a:lnTo>
                <a:lnTo>
                  <a:pt x="14545" y="294923"/>
                </a:lnTo>
                <a:close/>
              </a:path>
              <a:path w="38100" h="311150">
                <a:moveTo>
                  <a:pt x="11459" y="296059"/>
                </a:moveTo>
                <a:lnTo>
                  <a:pt x="10981" y="296092"/>
                </a:lnTo>
                <a:lnTo>
                  <a:pt x="11639" y="296092"/>
                </a:lnTo>
                <a:lnTo>
                  <a:pt x="11459" y="296059"/>
                </a:lnTo>
                <a:close/>
              </a:path>
              <a:path w="38100" h="311150">
                <a:moveTo>
                  <a:pt x="20820" y="12174"/>
                </a:moveTo>
                <a:lnTo>
                  <a:pt x="21050" y="13669"/>
                </a:lnTo>
                <a:lnTo>
                  <a:pt x="21268" y="17748"/>
                </a:lnTo>
                <a:lnTo>
                  <a:pt x="21408" y="22395"/>
                </a:lnTo>
                <a:lnTo>
                  <a:pt x="21476" y="57940"/>
                </a:lnTo>
                <a:lnTo>
                  <a:pt x="24686" y="61150"/>
                </a:lnTo>
                <a:lnTo>
                  <a:pt x="32644" y="61150"/>
                </a:lnTo>
                <a:lnTo>
                  <a:pt x="33529" y="60265"/>
                </a:lnTo>
                <a:lnTo>
                  <a:pt x="34010" y="50951"/>
                </a:lnTo>
                <a:lnTo>
                  <a:pt x="34234" y="44801"/>
                </a:lnTo>
                <a:lnTo>
                  <a:pt x="34135" y="16619"/>
                </a:lnTo>
                <a:lnTo>
                  <a:pt x="34096" y="14408"/>
                </a:lnTo>
                <a:lnTo>
                  <a:pt x="23053" y="14408"/>
                </a:lnTo>
                <a:lnTo>
                  <a:pt x="20820" y="12174"/>
                </a:lnTo>
                <a:close/>
              </a:path>
              <a:path w="38100" h="311150">
                <a:moveTo>
                  <a:pt x="33529" y="60265"/>
                </a:moveTo>
                <a:lnTo>
                  <a:pt x="32644" y="61150"/>
                </a:lnTo>
                <a:lnTo>
                  <a:pt x="33473" y="61150"/>
                </a:lnTo>
                <a:lnTo>
                  <a:pt x="33529" y="60265"/>
                </a:lnTo>
                <a:close/>
              </a:path>
              <a:path w="38100" h="311150">
                <a:moveTo>
                  <a:pt x="34236" y="5818"/>
                </a:moveTo>
                <a:lnTo>
                  <a:pt x="34135" y="16619"/>
                </a:lnTo>
                <a:lnTo>
                  <a:pt x="34234" y="44801"/>
                </a:lnTo>
                <a:lnTo>
                  <a:pt x="33988" y="51553"/>
                </a:lnTo>
                <a:lnTo>
                  <a:pt x="33626" y="58729"/>
                </a:lnTo>
                <a:lnTo>
                  <a:pt x="33529" y="60265"/>
                </a:lnTo>
                <a:lnTo>
                  <a:pt x="35855" y="57940"/>
                </a:lnTo>
                <a:lnTo>
                  <a:pt x="35650" y="16619"/>
                </a:lnTo>
                <a:lnTo>
                  <a:pt x="34577" y="7204"/>
                </a:lnTo>
                <a:lnTo>
                  <a:pt x="34236" y="5818"/>
                </a:lnTo>
                <a:close/>
              </a:path>
              <a:path w="38100" h="311150">
                <a:moveTo>
                  <a:pt x="20383" y="9809"/>
                </a:moveTo>
                <a:lnTo>
                  <a:pt x="20520" y="10377"/>
                </a:lnTo>
                <a:lnTo>
                  <a:pt x="20820" y="12174"/>
                </a:lnTo>
                <a:lnTo>
                  <a:pt x="23053" y="14408"/>
                </a:lnTo>
                <a:lnTo>
                  <a:pt x="31010" y="14408"/>
                </a:lnTo>
                <a:lnTo>
                  <a:pt x="27910" y="14354"/>
                </a:lnTo>
                <a:lnTo>
                  <a:pt x="21410" y="12444"/>
                </a:lnTo>
                <a:lnTo>
                  <a:pt x="20890" y="10908"/>
                </a:lnTo>
                <a:lnTo>
                  <a:pt x="20502" y="10157"/>
                </a:lnTo>
                <a:lnTo>
                  <a:pt x="20383" y="9809"/>
                </a:lnTo>
                <a:close/>
              </a:path>
              <a:path w="38100" h="311150">
                <a:moveTo>
                  <a:pt x="34051" y="11367"/>
                </a:moveTo>
                <a:lnTo>
                  <a:pt x="31010" y="14408"/>
                </a:lnTo>
                <a:lnTo>
                  <a:pt x="34096" y="14408"/>
                </a:lnTo>
                <a:lnTo>
                  <a:pt x="34051" y="11367"/>
                </a:lnTo>
                <a:close/>
              </a:path>
              <a:path w="38100" h="311150">
                <a:moveTo>
                  <a:pt x="33724" y="9809"/>
                </a:moveTo>
                <a:lnTo>
                  <a:pt x="20383" y="9809"/>
                </a:lnTo>
                <a:lnTo>
                  <a:pt x="20502" y="10157"/>
                </a:lnTo>
                <a:lnTo>
                  <a:pt x="20890" y="10908"/>
                </a:lnTo>
                <a:lnTo>
                  <a:pt x="21410" y="12444"/>
                </a:lnTo>
                <a:lnTo>
                  <a:pt x="27910" y="14354"/>
                </a:lnTo>
                <a:lnTo>
                  <a:pt x="33324" y="11490"/>
                </a:lnTo>
                <a:lnTo>
                  <a:pt x="33724" y="9809"/>
                </a:lnTo>
                <a:close/>
              </a:path>
              <a:path w="38100" h="311150">
                <a:moveTo>
                  <a:pt x="34081" y="8416"/>
                </a:moveTo>
                <a:lnTo>
                  <a:pt x="34020" y="8803"/>
                </a:lnTo>
                <a:lnTo>
                  <a:pt x="33724" y="9809"/>
                </a:lnTo>
                <a:lnTo>
                  <a:pt x="33324" y="11490"/>
                </a:lnTo>
                <a:lnTo>
                  <a:pt x="27910" y="14354"/>
                </a:lnTo>
                <a:lnTo>
                  <a:pt x="31064" y="14354"/>
                </a:lnTo>
                <a:lnTo>
                  <a:pt x="33928" y="11490"/>
                </a:lnTo>
                <a:lnTo>
                  <a:pt x="34053" y="10908"/>
                </a:lnTo>
                <a:lnTo>
                  <a:pt x="34081" y="8416"/>
                </a:lnTo>
                <a:close/>
              </a:path>
              <a:path w="38100" h="311150">
                <a:moveTo>
                  <a:pt x="26154" y="53"/>
                </a:moveTo>
                <a:lnTo>
                  <a:pt x="20689" y="2942"/>
                </a:lnTo>
                <a:lnTo>
                  <a:pt x="20248" y="4707"/>
                </a:lnTo>
                <a:lnTo>
                  <a:pt x="19925" y="5731"/>
                </a:lnTo>
                <a:lnTo>
                  <a:pt x="19828" y="11182"/>
                </a:lnTo>
                <a:lnTo>
                  <a:pt x="20820" y="12174"/>
                </a:lnTo>
                <a:lnTo>
                  <a:pt x="20520" y="10377"/>
                </a:lnTo>
                <a:lnTo>
                  <a:pt x="20383" y="9809"/>
                </a:lnTo>
                <a:lnTo>
                  <a:pt x="33724" y="9809"/>
                </a:lnTo>
                <a:lnTo>
                  <a:pt x="34020" y="8803"/>
                </a:lnTo>
                <a:lnTo>
                  <a:pt x="34081" y="8416"/>
                </a:lnTo>
                <a:lnTo>
                  <a:pt x="34236" y="8416"/>
                </a:lnTo>
                <a:lnTo>
                  <a:pt x="34162" y="5556"/>
                </a:lnTo>
                <a:lnTo>
                  <a:pt x="33811" y="4573"/>
                </a:lnTo>
                <a:lnTo>
                  <a:pt x="33334" y="3646"/>
                </a:lnTo>
                <a:lnTo>
                  <a:pt x="32726" y="1983"/>
                </a:lnTo>
                <a:lnTo>
                  <a:pt x="26154" y="53"/>
                </a:lnTo>
                <a:close/>
              </a:path>
              <a:path w="38100" h="311150">
                <a:moveTo>
                  <a:pt x="34236" y="8416"/>
                </a:moveTo>
                <a:lnTo>
                  <a:pt x="34081" y="8416"/>
                </a:lnTo>
                <a:lnTo>
                  <a:pt x="34051" y="11367"/>
                </a:lnTo>
                <a:lnTo>
                  <a:pt x="34236" y="11182"/>
                </a:lnTo>
                <a:lnTo>
                  <a:pt x="34236" y="8416"/>
                </a:lnTo>
                <a:close/>
              </a:path>
              <a:path w="38100" h="311150">
                <a:moveTo>
                  <a:pt x="31010" y="0"/>
                </a:moveTo>
                <a:lnTo>
                  <a:pt x="23053" y="0"/>
                </a:lnTo>
                <a:lnTo>
                  <a:pt x="19828" y="3225"/>
                </a:lnTo>
                <a:lnTo>
                  <a:pt x="19828" y="6310"/>
                </a:lnTo>
                <a:lnTo>
                  <a:pt x="19925" y="5731"/>
                </a:lnTo>
                <a:lnTo>
                  <a:pt x="20282" y="4573"/>
                </a:lnTo>
                <a:lnTo>
                  <a:pt x="20689" y="2942"/>
                </a:lnTo>
                <a:lnTo>
                  <a:pt x="26154" y="53"/>
                </a:lnTo>
                <a:lnTo>
                  <a:pt x="31064" y="53"/>
                </a:lnTo>
                <a:close/>
              </a:path>
              <a:path w="38100" h="311150">
                <a:moveTo>
                  <a:pt x="31064" y="53"/>
                </a:moveTo>
                <a:lnTo>
                  <a:pt x="26154" y="53"/>
                </a:lnTo>
                <a:lnTo>
                  <a:pt x="32726" y="1983"/>
                </a:lnTo>
                <a:lnTo>
                  <a:pt x="33334" y="3646"/>
                </a:lnTo>
                <a:lnTo>
                  <a:pt x="33811" y="4573"/>
                </a:lnTo>
                <a:lnTo>
                  <a:pt x="34162" y="5556"/>
                </a:lnTo>
                <a:lnTo>
                  <a:pt x="34236" y="5818"/>
                </a:lnTo>
                <a:lnTo>
                  <a:pt x="34236" y="3225"/>
                </a:lnTo>
                <a:lnTo>
                  <a:pt x="31064" y="53"/>
                </a:lnTo>
                <a:close/>
              </a:path>
            </a:pathLst>
          </a:custGeom>
          <a:solidFill>
            <a:srgbClr val="000000"/>
          </a:solidFill>
        </p:spPr>
        <p:txBody>
          <a:bodyPr wrap="square" lIns="0" tIns="0" rIns="0" bIns="0" rtlCol="0"/>
          <a:lstStyle/>
          <a:p>
            <a:endParaRPr/>
          </a:p>
        </p:txBody>
      </p:sp>
      <p:sp>
        <p:nvSpPr>
          <p:cNvPr id="46" name="object 46"/>
          <p:cNvSpPr/>
          <p:nvPr/>
        </p:nvSpPr>
        <p:spPr>
          <a:xfrm>
            <a:off x="7138613" y="1349812"/>
            <a:ext cx="214313" cy="294069"/>
          </a:xfrm>
          <a:custGeom>
            <a:avLst/>
            <a:gdLst/>
            <a:ahLst/>
            <a:cxnLst/>
            <a:rect l="l" t="t" r="r" b="b"/>
            <a:pathLst>
              <a:path w="250825" h="344169">
                <a:moveTo>
                  <a:pt x="179319" y="247316"/>
                </a:moveTo>
                <a:lnTo>
                  <a:pt x="171833" y="256540"/>
                </a:lnTo>
                <a:lnTo>
                  <a:pt x="169880" y="259080"/>
                </a:lnTo>
                <a:lnTo>
                  <a:pt x="171286" y="259080"/>
                </a:lnTo>
                <a:lnTo>
                  <a:pt x="174133" y="260350"/>
                </a:lnTo>
                <a:lnTo>
                  <a:pt x="185444" y="276860"/>
                </a:lnTo>
                <a:lnTo>
                  <a:pt x="187624" y="281940"/>
                </a:lnTo>
                <a:lnTo>
                  <a:pt x="188970" y="285750"/>
                </a:lnTo>
                <a:lnTo>
                  <a:pt x="192703" y="293370"/>
                </a:lnTo>
                <a:lnTo>
                  <a:pt x="194886" y="298450"/>
                </a:lnTo>
                <a:lnTo>
                  <a:pt x="198494" y="308610"/>
                </a:lnTo>
                <a:lnTo>
                  <a:pt x="201649" y="318770"/>
                </a:lnTo>
                <a:lnTo>
                  <a:pt x="202511" y="322580"/>
                </a:lnTo>
                <a:lnTo>
                  <a:pt x="206531" y="339090"/>
                </a:lnTo>
                <a:lnTo>
                  <a:pt x="207519" y="342900"/>
                </a:lnTo>
                <a:lnTo>
                  <a:pt x="211446" y="344170"/>
                </a:lnTo>
                <a:lnTo>
                  <a:pt x="219153" y="342900"/>
                </a:lnTo>
                <a:lnTo>
                  <a:pt x="221476" y="339090"/>
                </a:lnTo>
                <a:lnTo>
                  <a:pt x="219504" y="331470"/>
                </a:lnTo>
                <a:lnTo>
                  <a:pt x="216452" y="318770"/>
                </a:lnTo>
                <a:lnTo>
                  <a:pt x="215536" y="314844"/>
                </a:lnTo>
                <a:lnTo>
                  <a:pt x="213099" y="307340"/>
                </a:lnTo>
                <a:lnTo>
                  <a:pt x="212223" y="303530"/>
                </a:lnTo>
                <a:lnTo>
                  <a:pt x="209735" y="297180"/>
                </a:lnTo>
                <a:lnTo>
                  <a:pt x="205865" y="287020"/>
                </a:lnTo>
                <a:lnTo>
                  <a:pt x="202088" y="279400"/>
                </a:lnTo>
                <a:lnTo>
                  <a:pt x="200987" y="276860"/>
                </a:lnTo>
                <a:lnTo>
                  <a:pt x="198727" y="270510"/>
                </a:lnTo>
                <a:lnTo>
                  <a:pt x="198056" y="269240"/>
                </a:lnTo>
                <a:lnTo>
                  <a:pt x="194536" y="262890"/>
                </a:lnTo>
                <a:lnTo>
                  <a:pt x="192625" y="259080"/>
                </a:lnTo>
                <a:lnTo>
                  <a:pt x="186075" y="251460"/>
                </a:lnTo>
                <a:lnTo>
                  <a:pt x="182380" y="248920"/>
                </a:lnTo>
                <a:lnTo>
                  <a:pt x="179319" y="247316"/>
                </a:lnTo>
                <a:close/>
              </a:path>
              <a:path w="250825" h="344169">
                <a:moveTo>
                  <a:pt x="162449" y="243840"/>
                </a:moveTo>
                <a:lnTo>
                  <a:pt x="159956" y="243840"/>
                </a:lnTo>
                <a:lnTo>
                  <a:pt x="146638" y="245110"/>
                </a:lnTo>
                <a:lnTo>
                  <a:pt x="142387" y="245110"/>
                </a:lnTo>
                <a:lnTo>
                  <a:pt x="133184" y="246380"/>
                </a:lnTo>
                <a:lnTo>
                  <a:pt x="128212" y="247650"/>
                </a:lnTo>
                <a:lnTo>
                  <a:pt x="118252" y="248920"/>
                </a:lnTo>
                <a:lnTo>
                  <a:pt x="114255" y="250190"/>
                </a:lnTo>
                <a:lnTo>
                  <a:pt x="101146" y="254000"/>
                </a:lnTo>
                <a:lnTo>
                  <a:pt x="94884" y="256540"/>
                </a:lnTo>
                <a:lnTo>
                  <a:pt x="80060" y="261620"/>
                </a:lnTo>
                <a:lnTo>
                  <a:pt x="75713" y="262890"/>
                </a:lnTo>
                <a:lnTo>
                  <a:pt x="67626" y="266700"/>
                </a:lnTo>
                <a:lnTo>
                  <a:pt x="64593" y="267970"/>
                </a:lnTo>
                <a:lnTo>
                  <a:pt x="58206" y="271780"/>
                </a:lnTo>
                <a:lnTo>
                  <a:pt x="45295" y="278130"/>
                </a:lnTo>
                <a:lnTo>
                  <a:pt x="40346" y="280670"/>
                </a:lnTo>
                <a:lnTo>
                  <a:pt x="36584" y="281940"/>
                </a:lnTo>
                <a:lnTo>
                  <a:pt x="30396" y="285750"/>
                </a:lnTo>
                <a:lnTo>
                  <a:pt x="27595" y="288290"/>
                </a:lnTo>
                <a:lnTo>
                  <a:pt x="22481" y="292100"/>
                </a:lnTo>
                <a:lnTo>
                  <a:pt x="16743" y="295910"/>
                </a:lnTo>
                <a:lnTo>
                  <a:pt x="8536" y="300990"/>
                </a:lnTo>
                <a:lnTo>
                  <a:pt x="6286" y="303530"/>
                </a:lnTo>
                <a:lnTo>
                  <a:pt x="1583" y="309880"/>
                </a:lnTo>
                <a:lnTo>
                  <a:pt x="0" y="316230"/>
                </a:lnTo>
                <a:lnTo>
                  <a:pt x="5049" y="322580"/>
                </a:lnTo>
                <a:lnTo>
                  <a:pt x="7357" y="323850"/>
                </a:lnTo>
                <a:lnTo>
                  <a:pt x="30267" y="323850"/>
                </a:lnTo>
                <a:lnTo>
                  <a:pt x="32480" y="322580"/>
                </a:lnTo>
                <a:lnTo>
                  <a:pt x="59147" y="320040"/>
                </a:lnTo>
                <a:lnTo>
                  <a:pt x="62910" y="320040"/>
                </a:lnTo>
                <a:lnTo>
                  <a:pt x="68107" y="318770"/>
                </a:lnTo>
                <a:lnTo>
                  <a:pt x="74920" y="317500"/>
                </a:lnTo>
                <a:lnTo>
                  <a:pt x="82235" y="314960"/>
                </a:lnTo>
                <a:lnTo>
                  <a:pt x="16127" y="314960"/>
                </a:lnTo>
                <a:lnTo>
                  <a:pt x="16163" y="313690"/>
                </a:lnTo>
                <a:lnTo>
                  <a:pt x="13183" y="309880"/>
                </a:lnTo>
                <a:lnTo>
                  <a:pt x="9386" y="309880"/>
                </a:lnTo>
                <a:lnTo>
                  <a:pt x="10634" y="308610"/>
                </a:lnTo>
                <a:lnTo>
                  <a:pt x="23886" y="308610"/>
                </a:lnTo>
                <a:lnTo>
                  <a:pt x="24879" y="307340"/>
                </a:lnTo>
                <a:lnTo>
                  <a:pt x="30764" y="303530"/>
                </a:lnTo>
                <a:lnTo>
                  <a:pt x="35561" y="299720"/>
                </a:lnTo>
                <a:lnTo>
                  <a:pt x="38124" y="298450"/>
                </a:lnTo>
                <a:lnTo>
                  <a:pt x="43708" y="294640"/>
                </a:lnTo>
                <a:lnTo>
                  <a:pt x="47217" y="293370"/>
                </a:lnTo>
                <a:lnTo>
                  <a:pt x="65243" y="284480"/>
                </a:lnTo>
                <a:lnTo>
                  <a:pt x="70775" y="280670"/>
                </a:lnTo>
                <a:lnTo>
                  <a:pt x="73595" y="279400"/>
                </a:lnTo>
                <a:lnTo>
                  <a:pt x="81042" y="276860"/>
                </a:lnTo>
                <a:lnTo>
                  <a:pt x="85171" y="275590"/>
                </a:lnTo>
                <a:lnTo>
                  <a:pt x="99484" y="270510"/>
                </a:lnTo>
                <a:lnTo>
                  <a:pt x="105525" y="267970"/>
                </a:lnTo>
                <a:lnTo>
                  <a:pt x="118098" y="264160"/>
                </a:lnTo>
                <a:lnTo>
                  <a:pt x="121843" y="262890"/>
                </a:lnTo>
                <a:lnTo>
                  <a:pt x="130926" y="261620"/>
                </a:lnTo>
                <a:lnTo>
                  <a:pt x="135426" y="260350"/>
                </a:lnTo>
                <a:lnTo>
                  <a:pt x="143588" y="259080"/>
                </a:lnTo>
                <a:lnTo>
                  <a:pt x="150284" y="259080"/>
                </a:lnTo>
                <a:lnTo>
                  <a:pt x="154530" y="255270"/>
                </a:lnTo>
                <a:lnTo>
                  <a:pt x="161011" y="247650"/>
                </a:lnTo>
                <a:lnTo>
                  <a:pt x="163623" y="244289"/>
                </a:lnTo>
                <a:lnTo>
                  <a:pt x="162449" y="243840"/>
                </a:lnTo>
                <a:close/>
              </a:path>
              <a:path w="250825" h="344169">
                <a:moveTo>
                  <a:pt x="163623" y="244289"/>
                </a:moveTo>
                <a:lnTo>
                  <a:pt x="161011" y="247650"/>
                </a:lnTo>
                <a:lnTo>
                  <a:pt x="154530" y="255270"/>
                </a:lnTo>
                <a:lnTo>
                  <a:pt x="148869" y="260350"/>
                </a:lnTo>
                <a:lnTo>
                  <a:pt x="143435" y="265430"/>
                </a:lnTo>
                <a:lnTo>
                  <a:pt x="137875" y="270510"/>
                </a:lnTo>
                <a:lnTo>
                  <a:pt x="131887" y="275590"/>
                </a:lnTo>
                <a:lnTo>
                  <a:pt x="125342" y="279400"/>
                </a:lnTo>
                <a:lnTo>
                  <a:pt x="118113" y="284480"/>
                </a:lnTo>
                <a:lnTo>
                  <a:pt x="112330" y="287020"/>
                </a:lnTo>
                <a:lnTo>
                  <a:pt x="106271" y="289560"/>
                </a:lnTo>
                <a:lnTo>
                  <a:pt x="99807" y="293370"/>
                </a:lnTo>
                <a:lnTo>
                  <a:pt x="92807" y="295910"/>
                </a:lnTo>
                <a:lnTo>
                  <a:pt x="85170" y="298450"/>
                </a:lnTo>
                <a:lnTo>
                  <a:pt x="77953" y="300990"/>
                </a:lnTo>
                <a:lnTo>
                  <a:pt x="71229" y="303530"/>
                </a:lnTo>
                <a:lnTo>
                  <a:pt x="65069" y="304800"/>
                </a:lnTo>
                <a:lnTo>
                  <a:pt x="60733" y="306070"/>
                </a:lnTo>
                <a:lnTo>
                  <a:pt x="57403" y="306070"/>
                </a:lnTo>
                <a:lnTo>
                  <a:pt x="31296" y="308610"/>
                </a:lnTo>
                <a:lnTo>
                  <a:pt x="23886" y="308610"/>
                </a:lnTo>
                <a:lnTo>
                  <a:pt x="18031" y="312420"/>
                </a:lnTo>
                <a:lnTo>
                  <a:pt x="16897" y="312420"/>
                </a:lnTo>
                <a:lnTo>
                  <a:pt x="16417" y="313690"/>
                </a:lnTo>
                <a:lnTo>
                  <a:pt x="16154" y="314844"/>
                </a:lnTo>
                <a:lnTo>
                  <a:pt x="82235" y="314960"/>
                </a:lnTo>
                <a:lnTo>
                  <a:pt x="89999" y="312420"/>
                </a:lnTo>
                <a:lnTo>
                  <a:pt x="98157" y="309880"/>
                </a:lnTo>
                <a:lnTo>
                  <a:pt x="105629" y="306070"/>
                </a:lnTo>
                <a:lnTo>
                  <a:pt x="112575" y="303530"/>
                </a:lnTo>
                <a:lnTo>
                  <a:pt x="119126" y="299720"/>
                </a:lnTo>
                <a:lnTo>
                  <a:pt x="125417" y="295910"/>
                </a:lnTo>
                <a:lnTo>
                  <a:pt x="133199" y="292100"/>
                </a:lnTo>
                <a:lnTo>
                  <a:pt x="140298" y="287020"/>
                </a:lnTo>
                <a:lnTo>
                  <a:pt x="171833" y="256540"/>
                </a:lnTo>
                <a:lnTo>
                  <a:pt x="179319" y="247316"/>
                </a:lnTo>
                <a:lnTo>
                  <a:pt x="175103" y="245110"/>
                </a:lnTo>
                <a:lnTo>
                  <a:pt x="165765" y="245110"/>
                </a:lnTo>
                <a:lnTo>
                  <a:pt x="163623" y="244289"/>
                </a:lnTo>
                <a:close/>
              </a:path>
              <a:path w="250825" h="344169">
                <a:moveTo>
                  <a:pt x="23886" y="308610"/>
                </a:moveTo>
                <a:lnTo>
                  <a:pt x="10634" y="308610"/>
                </a:lnTo>
                <a:lnTo>
                  <a:pt x="9386" y="309880"/>
                </a:lnTo>
                <a:lnTo>
                  <a:pt x="13183" y="309880"/>
                </a:lnTo>
                <a:lnTo>
                  <a:pt x="16163" y="313690"/>
                </a:lnTo>
                <a:lnTo>
                  <a:pt x="16154" y="314844"/>
                </a:lnTo>
                <a:lnTo>
                  <a:pt x="16417" y="313690"/>
                </a:lnTo>
                <a:lnTo>
                  <a:pt x="16897" y="312420"/>
                </a:lnTo>
                <a:lnTo>
                  <a:pt x="18031" y="312420"/>
                </a:lnTo>
                <a:lnTo>
                  <a:pt x="23886" y="308610"/>
                </a:lnTo>
                <a:close/>
              </a:path>
              <a:path w="250825" h="344169">
                <a:moveTo>
                  <a:pt x="237545" y="15240"/>
                </a:moveTo>
                <a:lnTo>
                  <a:pt x="217378" y="15240"/>
                </a:lnTo>
                <a:lnTo>
                  <a:pt x="220708" y="16510"/>
                </a:lnTo>
                <a:lnTo>
                  <a:pt x="223710" y="20320"/>
                </a:lnTo>
                <a:lnTo>
                  <a:pt x="229420" y="29210"/>
                </a:lnTo>
                <a:lnTo>
                  <a:pt x="229951" y="30725"/>
                </a:lnTo>
                <a:lnTo>
                  <a:pt x="232817" y="31750"/>
                </a:lnTo>
                <a:lnTo>
                  <a:pt x="234506" y="34290"/>
                </a:lnTo>
                <a:lnTo>
                  <a:pt x="236997" y="40640"/>
                </a:lnTo>
                <a:lnTo>
                  <a:pt x="237034" y="48260"/>
                </a:lnTo>
                <a:lnTo>
                  <a:pt x="234918" y="57150"/>
                </a:lnTo>
                <a:lnTo>
                  <a:pt x="234711" y="57525"/>
                </a:lnTo>
                <a:lnTo>
                  <a:pt x="235408" y="73660"/>
                </a:lnTo>
                <a:lnTo>
                  <a:pt x="236068" y="85944"/>
                </a:lnTo>
                <a:lnTo>
                  <a:pt x="236183" y="92710"/>
                </a:lnTo>
                <a:lnTo>
                  <a:pt x="235268" y="99060"/>
                </a:lnTo>
                <a:lnTo>
                  <a:pt x="221826" y="144780"/>
                </a:lnTo>
                <a:lnTo>
                  <a:pt x="218112" y="153670"/>
                </a:lnTo>
                <a:lnTo>
                  <a:pt x="214308" y="163830"/>
                </a:lnTo>
                <a:lnTo>
                  <a:pt x="196418" y="199390"/>
                </a:lnTo>
                <a:lnTo>
                  <a:pt x="191265" y="207010"/>
                </a:lnTo>
                <a:lnTo>
                  <a:pt x="186314" y="214630"/>
                </a:lnTo>
                <a:lnTo>
                  <a:pt x="180977" y="222250"/>
                </a:lnTo>
                <a:lnTo>
                  <a:pt x="175194" y="229870"/>
                </a:lnTo>
                <a:lnTo>
                  <a:pt x="168907" y="237490"/>
                </a:lnTo>
                <a:lnTo>
                  <a:pt x="163623" y="244289"/>
                </a:lnTo>
                <a:lnTo>
                  <a:pt x="165765" y="245110"/>
                </a:lnTo>
                <a:lnTo>
                  <a:pt x="175103" y="245110"/>
                </a:lnTo>
                <a:lnTo>
                  <a:pt x="179319" y="247316"/>
                </a:lnTo>
                <a:lnTo>
                  <a:pt x="180079" y="246380"/>
                </a:lnTo>
                <a:lnTo>
                  <a:pt x="186616" y="238760"/>
                </a:lnTo>
                <a:lnTo>
                  <a:pt x="192647" y="231140"/>
                </a:lnTo>
                <a:lnTo>
                  <a:pt x="198232" y="222250"/>
                </a:lnTo>
                <a:lnTo>
                  <a:pt x="203429" y="214630"/>
                </a:lnTo>
                <a:lnTo>
                  <a:pt x="208824" y="205740"/>
                </a:lnTo>
                <a:lnTo>
                  <a:pt x="213977" y="196850"/>
                </a:lnTo>
                <a:lnTo>
                  <a:pt x="218865" y="187960"/>
                </a:lnTo>
                <a:lnTo>
                  <a:pt x="223461" y="177800"/>
                </a:lnTo>
                <a:lnTo>
                  <a:pt x="227536" y="168910"/>
                </a:lnTo>
                <a:lnTo>
                  <a:pt x="231498" y="160020"/>
                </a:lnTo>
                <a:lnTo>
                  <a:pt x="235353" y="149860"/>
                </a:lnTo>
                <a:lnTo>
                  <a:pt x="240498" y="134620"/>
                </a:lnTo>
                <a:lnTo>
                  <a:pt x="244130" y="123190"/>
                </a:lnTo>
                <a:lnTo>
                  <a:pt x="246672" y="115570"/>
                </a:lnTo>
                <a:lnTo>
                  <a:pt x="248388" y="107950"/>
                </a:lnTo>
                <a:lnTo>
                  <a:pt x="249539" y="101600"/>
                </a:lnTo>
                <a:lnTo>
                  <a:pt x="250150" y="95250"/>
                </a:lnTo>
                <a:lnTo>
                  <a:pt x="250268" y="92710"/>
                </a:lnTo>
                <a:lnTo>
                  <a:pt x="250171" y="81280"/>
                </a:lnTo>
                <a:lnTo>
                  <a:pt x="248897" y="52070"/>
                </a:lnTo>
                <a:lnTo>
                  <a:pt x="248345" y="45720"/>
                </a:lnTo>
                <a:lnTo>
                  <a:pt x="244979" y="30480"/>
                </a:lnTo>
                <a:lnTo>
                  <a:pt x="242755" y="24130"/>
                </a:lnTo>
                <a:lnTo>
                  <a:pt x="237545" y="15240"/>
                </a:lnTo>
                <a:close/>
              </a:path>
              <a:path w="250825" h="344169">
                <a:moveTo>
                  <a:pt x="220007" y="0"/>
                </a:moveTo>
                <a:lnTo>
                  <a:pt x="216404" y="0"/>
                </a:lnTo>
                <a:lnTo>
                  <a:pt x="206895" y="1270"/>
                </a:lnTo>
                <a:lnTo>
                  <a:pt x="192161" y="1270"/>
                </a:lnTo>
                <a:lnTo>
                  <a:pt x="182302" y="3810"/>
                </a:lnTo>
                <a:lnTo>
                  <a:pt x="176663" y="5080"/>
                </a:lnTo>
                <a:lnTo>
                  <a:pt x="165461" y="11430"/>
                </a:lnTo>
                <a:lnTo>
                  <a:pt x="159849" y="15240"/>
                </a:lnTo>
                <a:lnTo>
                  <a:pt x="146804" y="26670"/>
                </a:lnTo>
                <a:lnTo>
                  <a:pt x="142248" y="31750"/>
                </a:lnTo>
                <a:lnTo>
                  <a:pt x="132210" y="41910"/>
                </a:lnTo>
                <a:lnTo>
                  <a:pt x="126145" y="48260"/>
                </a:lnTo>
                <a:lnTo>
                  <a:pt x="122175" y="53340"/>
                </a:lnTo>
                <a:lnTo>
                  <a:pt x="115112" y="63500"/>
                </a:lnTo>
                <a:lnTo>
                  <a:pt x="112033" y="69850"/>
                </a:lnTo>
                <a:lnTo>
                  <a:pt x="107072" y="78740"/>
                </a:lnTo>
                <a:lnTo>
                  <a:pt x="102925" y="86360"/>
                </a:lnTo>
                <a:lnTo>
                  <a:pt x="95036" y="101600"/>
                </a:lnTo>
                <a:lnTo>
                  <a:pt x="92880" y="105410"/>
                </a:lnTo>
                <a:lnTo>
                  <a:pt x="88193" y="137160"/>
                </a:lnTo>
                <a:lnTo>
                  <a:pt x="87604" y="146050"/>
                </a:lnTo>
                <a:lnTo>
                  <a:pt x="87497" y="151130"/>
                </a:lnTo>
                <a:lnTo>
                  <a:pt x="89895" y="158750"/>
                </a:lnTo>
                <a:lnTo>
                  <a:pt x="91612" y="162560"/>
                </a:lnTo>
                <a:lnTo>
                  <a:pt x="98982" y="166370"/>
                </a:lnTo>
                <a:lnTo>
                  <a:pt x="101464" y="166370"/>
                </a:lnTo>
                <a:lnTo>
                  <a:pt x="108790" y="165100"/>
                </a:lnTo>
                <a:lnTo>
                  <a:pt x="113870" y="163830"/>
                </a:lnTo>
                <a:lnTo>
                  <a:pt x="117748" y="162560"/>
                </a:lnTo>
                <a:lnTo>
                  <a:pt x="126080" y="160020"/>
                </a:lnTo>
                <a:lnTo>
                  <a:pt x="130813" y="158750"/>
                </a:lnTo>
                <a:lnTo>
                  <a:pt x="139269" y="153670"/>
                </a:lnTo>
                <a:lnTo>
                  <a:pt x="142388" y="152400"/>
                </a:lnTo>
                <a:lnTo>
                  <a:pt x="102806" y="152400"/>
                </a:lnTo>
                <a:lnTo>
                  <a:pt x="102761" y="152182"/>
                </a:lnTo>
                <a:lnTo>
                  <a:pt x="101582" y="151130"/>
                </a:lnTo>
                <a:lnTo>
                  <a:pt x="102541" y="151130"/>
                </a:lnTo>
                <a:lnTo>
                  <a:pt x="102011" y="148590"/>
                </a:lnTo>
                <a:lnTo>
                  <a:pt x="102116" y="144780"/>
                </a:lnTo>
                <a:lnTo>
                  <a:pt x="102726" y="135890"/>
                </a:lnTo>
                <a:lnTo>
                  <a:pt x="103253" y="125730"/>
                </a:lnTo>
                <a:lnTo>
                  <a:pt x="103958" y="119380"/>
                </a:lnTo>
                <a:lnTo>
                  <a:pt x="104409" y="118110"/>
                </a:lnTo>
                <a:lnTo>
                  <a:pt x="106323" y="110490"/>
                </a:lnTo>
                <a:lnTo>
                  <a:pt x="108196" y="106680"/>
                </a:lnTo>
                <a:lnTo>
                  <a:pt x="115644" y="93980"/>
                </a:lnTo>
                <a:lnTo>
                  <a:pt x="120825" y="83820"/>
                </a:lnTo>
                <a:lnTo>
                  <a:pt x="124537" y="76200"/>
                </a:lnTo>
                <a:lnTo>
                  <a:pt x="127369" y="71120"/>
                </a:lnTo>
                <a:lnTo>
                  <a:pt x="133593" y="62230"/>
                </a:lnTo>
                <a:lnTo>
                  <a:pt x="137210" y="58420"/>
                </a:lnTo>
                <a:lnTo>
                  <a:pt x="145855" y="48260"/>
                </a:lnTo>
                <a:lnTo>
                  <a:pt x="152505" y="41910"/>
                </a:lnTo>
                <a:lnTo>
                  <a:pt x="156715" y="36830"/>
                </a:lnTo>
                <a:lnTo>
                  <a:pt x="168386" y="26670"/>
                </a:lnTo>
                <a:lnTo>
                  <a:pt x="173310" y="22860"/>
                </a:lnTo>
                <a:lnTo>
                  <a:pt x="181946" y="19050"/>
                </a:lnTo>
                <a:lnTo>
                  <a:pt x="186264" y="17780"/>
                </a:lnTo>
                <a:lnTo>
                  <a:pt x="193634" y="16510"/>
                </a:lnTo>
                <a:lnTo>
                  <a:pt x="208119" y="16510"/>
                </a:lnTo>
                <a:lnTo>
                  <a:pt x="215612" y="15240"/>
                </a:lnTo>
                <a:lnTo>
                  <a:pt x="237545" y="15240"/>
                </a:lnTo>
                <a:lnTo>
                  <a:pt x="234567" y="10160"/>
                </a:lnTo>
                <a:lnTo>
                  <a:pt x="229956" y="5080"/>
                </a:lnTo>
                <a:lnTo>
                  <a:pt x="220007" y="0"/>
                </a:lnTo>
                <a:close/>
              </a:path>
              <a:path w="250825" h="344169">
                <a:moveTo>
                  <a:pt x="232747" y="41910"/>
                </a:moveTo>
                <a:lnTo>
                  <a:pt x="222109" y="41910"/>
                </a:lnTo>
                <a:lnTo>
                  <a:pt x="222389" y="43213"/>
                </a:lnTo>
                <a:lnTo>
                  <a:pt x="223323" y="44450"/>
                </a:lnTo>
                <a:lnTo>
                  <a:pt x="224293" y="44450"/>
                </a:lnTo>
                <a:lnTo>
                  <a:pt x="222403" y="45413"/>
                </a:lnTo>
                <a:lnTo>
                  <a:pt x="222412" y="46990"/>
                </a:lnTo>
                <a:lnTo>
                  <a:pt x="221293" y="52070"/>
                </a:lnTo>
                <a:lnTo>
                  <a:pt x="220211" y="54610"/>
                </a:lnTo>
                <a:lnTo>
                  <a:pt x="215696" y="62230"/>
                </a:lnTo>
                <a:lnTo>
                  <a:pt x="212310" y="68580"/>
                </a:lnTo>
                <a:lnTo>
                  <a:pt x="208857" y="73660"/>
                </a:lnTo>
                <a:lnTo>
                  <a:pt x="203003" y="81280"/>
                </a:lnTo>
                <a:lnTo>
                  <a:pt x="200736" y="83820"/>
                </a:lnTo>
                <a:lnTo>
                  <a:pt x="198742" y="85944"/>
                </a:lnTo>
                <a:lnTo>
                  <a:pt x="198318" y="87630"/>
                </a:lnTo>
                <a:lnTo>
                  <a:pt x="195356" y="89554"/>
                </a:lnTo>
                <a:lnTo>
                  <a:pt x="192396" y="92710"/>
                </a:lnTo>
                <a:lnTo>
                  <a:pt x="186508" y="99060"/>
                </a:lnTo>
                <a:lnTo>
                  <a:pt x="181862" y="104140"/>
                </a:lnTo>
                <a:lnTo>
                  <a:pt x="179345" y="106680"/>
                </a:lnTo>
                <a:lnTo>
                  <a:pt x="172430" y="113030"/>
                </a:lnTo>
                <a:lnTo>
                  <a:pt x="168791" y="116840"/>
                </a:lnTo>
                <a:lnTo>
                  <a:pt x="156584" y="125730"/>
                </a:lnTo>
                <a:lnTo>
                  <a:pt x="152712" y="128270"/>
                </a:lnTo>
                <a:lnTo>
                  <a:pt x="138657" y="137160"/>
                </a:lnTo>
                <a:lnTo>
                  <a:pt x="134880" y="139700"/>
                </a:lnTo>
                <a:lnTo>
                  <a:pt x="132068" y="140970"/>
                </a:lnTo>
                <a:lnTo>
                  <a:pt x="124686" y="144780"/>
                </a:lnTo>
                <a:lnTo>
                  <a:pt x="120630" y="147320"/>
                </a:lnTo>
                <a:lnTo>
                  <a:pt x="114038" y="148590"/>
                </a:lnTo>
                <a:lnTo>
                  <a:pt x="110938" y="149860"/>
                </a:lnTo>
                <a:lnTo>
                  <a:pt x="106277" y="151130"/>
                </a:lnTo>
                <a:lnTo>
                  <a:pt x="102541" y="151130"/>
                </a:lnTo>
                <a:lnTo>
                  <a:pt x="102761" y="152182"/>
                </a:lnTo>
                <a:lnTo>
                  <a:pt x="103004" y="152400"/>
                </a:lnTo>
                <a:lnTo>
                  <a:pt x="142388" y="152400"/>
                </a:lnTo>
                <a:lnTo>
                  <a:pt x="160792" y="139700"/>
                </a:lnTo>
                <a:lnTo>
                  <a:pt x="164835" y="137160"/>
                </a:lnTo>
                <a:lnTo>
                  <a:pt x="177746" y="127000"/>
                </a:lnTo>
                <a:lnTo>
                  <a:pt x="181676" y="124460"/>
                </a:lnTo>
                <a:lnTo>
                  <a:pt x="189539" y="116840"/>
                </a:lnTo>
                <a:lnTo>
                  <a:pt x="192289" y="114300"/>
                </a:lnTo>
                <a:lnTo>
                  <a:pt x="201830" y="104140"/>
                </a:lnTo>
                <a:lnTo>
                  <a:pt x="203875" y="101600"/>
                </a:lnTo>
                <a:lnTo>
                  <a:pt x="211532" y="93980"/>
                </a:lnTo>
                <a:lnTo>
                  <a:pt x="214039" y="90170"/>
                </a:lnTo>
                <a:lnTo>
                  <a:pt x="220786" y="82550"/>
                </a:lnTo>
                <a:lnTo>
                  <a:pt x="224600" y="76200"/>
                </a:lnTo>
                <a:lnTo>
                  <a:pt x="229440" y="67310"/>
                </a:lnTo>
                <a:lnTo>
                  <a:pt x="233522" y="59690"/>
                </a:lnTo>
                <a:lnTo>
                  <a:pt x="234711" y="57525"/>
                </a:lnTo>
                <a:lnTo>
                  <a:pt x="234534" y="53340"/>
                </a:lnTo>
                <a:lnTo>
                  <a:pt x="234034" y="48260"/>
                </a:lnTo>
                <a:lnTo>
                  <a:pt x="232747" y="41910"/>
                </a:lnTo>
                <a:close/>
              </a:path>
              <a:path w="250825" h="344169">
                <a:moveTo>
                  <a:pt x="102541" y="151130"/>
                </a:moveTo>
                <a:lnTo>
                  <a:pt x="101582" y="151130"/>
                </a:lnTo>
                <a:lnTo>
                  <a:pt x="102761" y="152182"/>
                </a:lnTo>
                <a:lnTo>
                  <a:pt x="102541" y="151130"/>
                </a:lnTo>
                <a:close/>
              </a:path>
              <a:path w="250825" h="344169">
                <a:moveTo>
                  <a:pt x="225715" y="29210"/>
                </a:moveTo>
                <a:lnTo>
                  <a:pt x="195152" y="50800"/>
                </a:lnTo>
                <a:lnTo>
                  <a:pt x="193212" y="53340"/>
                </a:lnTo>
                <a:lnTo>
                  <a:pt x="191872" y="55880"/>
                </a:lnTo>
                <a:lnTo>
                  <a:pt x="189261" y="62230"/>
                </a:lnTo>
                <a:lnTo>
                  <a:pt x="188465" y="66040"/>
                </a:lnTo>
                <a:lnTo>
                  <a:pt x="185737" y="78740"/>
                </a:lnTo>
                <a:lnTo>
                  <a:pt x="184335" y="83820"/>
                </a:lnTo>
                <a:lnTo>
                  <a:pt x="186686" y="87630"/>
                </a:lnTo>
                <a:lnTo>
                  <a:pt x="194409" y="90170"/>
                </a:lnTo>
                <a:lnTo>
                  <a:pt x="195356" y="89554"/>
                </a:lnTo>
                <a:lnTo>
                  <a:pt x="198742" y="85944"/>
                </a:lnTo>
                <a:lnTo>
                  <a:pt x="199278" y="83820"/>
                </a:lnTo>
                <a:lnTo>
                  <a:pt x="199774" y="81280"/>
                </a:lnTo>
                <a:lnTo>
                  <a:pt x="202370" y="69850"/>
                </a:lnTo>
                <a:lnTo>
                  <a:pt x="203075" y="66040"/>
                </a:lnTo>
                <a:lnTo>
                  <a:pt x="204876" y="62230"/>
                </a:lnTo>
                <a:lnTo>
                  <a:pt x="205775" y="60960"/>
                </a:lnTo>
                <a:lnTo>
                  <a:pt x="207830" y="57150"/>
                </a:lnTo>
                <a:lnTo>
                  <a:pt x="211104" y="52070"/>
                </a:lnTo>
                <a:lnTo>
                  <a:pt x="215614" y="48260"/>
                </a:lnTo>
                <a:lnTo>
                  <a:pt x="216933" y="46990"/>
                </a:lnTo>
                <a:lnTo>
                  <a:pt x="219904" y="45720"/>
                </a:lnTo>
                <a:lnTo>
                  <a:pt x="221802" y="45720"/>
                </a:lnTo>
                <a:lnTo>
                  <a:pt x="222403" y="45413"/>
                </a:lnTo>
                <a:lnTo>
                  <a:pt x="222364" y="43180"/>
                </a:lnTo>
                <a:lnTo>
                  <a:pt x="222109" y="41910"/>
                </a:lnTo>
                <a:lnTo>
                  <a:pt x="232747" y="41910"/>
                </a:lnTo>
                <a:lnTo>
                  <a:pt x="231202" y="34290"/>
                </a:lnTo>
                <a:lnTo>
                  <a:pt x="229951" y="30725"/>
                </a:lnTo>
                <a:lnTo>
                  <a:pt x="225715" y="29210"/>
                </a:lnTo>
                <a:close/>
              </a:path>
              <a:path w="250825" h="344169">
                <a:moveTo>
                  <a:pt x="198742" y="85944"/>
                </a:moveTo>
                <a:lnTo>
                  <a:pt x="195356" y="89554"/>
                </a:lnTo>
                <a:lnTo>
                  <a:pt x="198318" y="87630"/>
                </a:lnTo>
                <a:lnTo>
                  <a:pt x="198742" y="85944"/>
                </a:lnTo>
                <a:close/>
              </a:path>
              <a:path w="250825" h="344169">
                <a:moveTo>
                  <a:pt x="229951" y="30725"/>
                </a:moveTo>
                <a:lnTo>
                  <a:pt x="231202" y="34290"/>
                </a:lnTo>
                <a:lnTo>
                  <a:pt x="234034" y="48260"/>
                </a:lnTo>
                <a:lnTo>
                  <a:pt x="234534" y="53340"/>
                </a:lnTo>
                <a:lnTo>
                  <a:pt x="234711" y="57525"/>
                </a:lnTo>
                <a:lnTo>
                  <a:pt x="234918" y="57150"/>
                </a:lnTo>
                <a:lnTo>
                  <a:pt x="237034" y="48260"/>
                </a:lnTo>
                <a:lnTo>
                  <a:pt x="236997" y="40640"/>
                </a:lnTo>
                <a:lnTo>
                  <a:pt x="234506" y="34290"/>
                </a:lnTo>
                <a:lnTo>
                  <a:pt x="232817" y="31750"/>
                </a:lnTo>
                <a:lnTo>
                  <a:pt x="229951" y="30725"/>
                </a:lnTo>
                <a:close/>
              </a:path>
              <a:path w="250825" h="344169">
                <a:moveTo>
                  <a:pt x="222389" y="43213"/>
                </a:moveTo>
                <a:lnTo>
                  <a:pt x="222403" y="45413"/>
                </a:lnTo>
                <a:lnTo>
                  <a:pt x="224293" y="44450"/>
                </a:lnTo>
                <a:lnTo>
                  <a:pt x="223323" y="44450"/>
                </a:lnTo>
                <a:lnTo>
                  <a:pt x="222389" y="43213"/>
                </a:lnTo>
                <a:close/>
              </a:path>
            </a:pathLst>
          </a:custGeom>
          <a:solidFill>
            <a:srgbClr val="000000"/>
          </a:solidFill>
        </p:spPr>
        <p:txBody>
          <a:bodyPr wrap="square" lIns="0" tIns="0" rIns="0" bIns="0" rtlCol="0"/>
          <a:lstStyle/>
          <a:p>
            <a:endParaRPr/>
          </a:p>
        </p:txBody>
      </p:sp>
      <p:pic>
        <p:nvPicPr>
          <p:cNvPr id="47" name="object 47"/>
          <p:cNvPicPr/>
          <p:nvPr/>
        </p:nvPicPr>
        <p:blipFill>
          <a:blip r:embed="rId10" cstate="print"/>
          <a:stretch>
            <a:fillRect/>
          </a:stretch>
        </p:blipFill>
        <p:spPr>
          <a:xfrm>
            <a:off x="272143" y="1890521"/>
            <a:ext cx="155854" cy="234387"/>
          </a:xfrm>
          <a:prstGeom prst="rect">
            <a:avLst/>
          </a:prstGeom>
        </p:spPr>
      </p:pic>
      <p:pic>
        <p:nvPicPr>
          <p:cNvPr id="48" name="object 48"/>
          <p:cNvPicPr/>
          <p:nvPr/>
        </p:nvPicPr>
        <p:blipFill>
          <a:blip r:embed="rId11" cstate="print"/>
          <a:stretch>
            <a:fillRect/>
          </a:stretch>
        </p:blipFill>
        <p:spPr>
          <a:xfrm>
            <a:off x="284822" y="2296957"/>
            <a:ext cx="121477" cy="231132"/>
          </a:xfrm>
          <a:prstGeom prst="rect">
            <a:avLst/>
          </a:prstGeom>
        </p:spPr>
      </p:pic>
      <p:pic>
        <p:nvPicPr>
          <p:cNvPr id="49" name="object 49"/>
          <p:cNvPicPr/>
          <p:nvPr/>
        </p:nvPicPr>
        <p:blipFill>
          <a:blip r:embed="rId12" cstate="print"/>
          <a:stretch>
            <a:fillRect/>
          </a:stretch>
        </p:blipFill>
        <p:spPr>
          <a:xfrm>
            <a:off x="258487" y="2697988"/>
            <a:ext cx="131364" cy="197269"/>
          </a:xfrm>
          <a:prstGeom prst="rect">
            <a:avLst/>
          </a:prstGeom>
        </p:spPr>
      </p:pic>
      <p:pic>
        <p:nvPicPr>
          <p:cNvPr id="50" name="object 50"/>
          <p:cNvPicPr/>
          <p:nvPr/>
        </p:nvPicPr>
        <p:blipFill>
          <a:blip r:embed="rId13" cstate="print"/>
          <a:stretch>
            <a:fillRect/>
          </a:stretch>
        </p:blipFill>
        <p:spPr>
          <a:xfrm>
            <a:off x="274441" y="3034209"/>
            <a:ext cx="140016" cy="228962"/>
          </a:xfrm>
          <a:prstGeom prst="rect">
            <a:avLst/>
          </a:prstGeom>
        </p:spPr>
      </p:pic>
      <p:sp>
        <p:nvSpPr>
          <p:cNvPr id="51" name="object 51"/>
          <p:cNvSpPr/>
          <p:nvPr/>
        </p:nvSpPr>
        <p:spPr>
          <a:xfrm>
            <a:off x="659048" y="1861668"/>
            <a:ext cx="153545" cy="218110"/>
          </a:xfrm>
          <a:custGeom>
            <a:avLst/>
            <a:gdLst/>
            <a:ahLst/>
            <a:cxnLst/>
            <a:rect l="l" t="t" r="r" b="b"/>
            <a:pathLst>
              <a:path w="179705" h="255269">
                <a:moveTo>
                  <a:pt x="38545" y="169258"/>
                </a:moveTo>
                <a:lnTo>
                  <a:pt x="36408" y="171450"/>
                </a:lnTo>
                <a:lnTo>
                  <a:pt x="31691" y="176530"/>
                </a:lnTo>
                <a:lnTo>
                  <a:pt x="25179" y="184150"/>
                </a:lnTo>
                <a:lnTo>
                  <a:pt x="16958" y="193040"/>
                </a:lnTo>
                <a:lnTo>
                  <a:pt x="14202" y="196850"/>
                </a:lnTo>
                <a:lnTo>
                  <a:pt x="11189" y="205740"/>
                </a:lnTo>
                <a:lnTo>
                  <a:pt x="10721" y="209550"/>
                </a:lnTo>
                <a:lnTo>
                  <a:pt x="10725" y="215900"/>
                </a:lnTo>
                <a:lnTo>
                  <a:pt x="10968" y="219710"/>
                </a:lnTo>
                <a:lnTo>
                  <a:pt x="11094" y="222250"/>
                </a:lnTo>
                <a:lnTo>
                  <a:pt x="26253" y="255270"/>
                </a:lnTo>
                <a:lnTo>
                  <a:pt x="65890" y="255270"/>
                </a:lnTo>
                <a:lnTo>
                  <a:pt x="77864" y="252730"/>
                </a:lnTo>
                <a:lnTo>
                  <a:pt x="83273" y="251460"/>
                </a:lnTo>
                <a:lnTo>
                  <a:pt x="94472" y="247650"/>
                </a:lnTo>
                <a:lnTo>
                  <a:pt x="99895" y="246380"/>
                </a:lnTo>
                <a:lnTo>
                  <a:pt x="106388" y="242570"/>
                </a:lnTo>
                <a:lnTo>
                  <a:pt x="109147" y="241300"/>
                </a:lnTo>
                <a:lnTo>
                  <a:pt x="30932" y="241300"/>
                </a:lnTo>
                <a:lnTo>
                  <a:pt x="25402" y="219710"/>
                </a:lnTo>
                <a:lnTo>
                  <a:pt x="25127" y="215900"/>
                </a:lnTo>
                <a:lnTo>
                  <a:pt x="25113" y="210820"/>
                </a:lnTo>
                <a:lnTo>
                  <a:pt x="25364" y="209550"/>
                </a:lnTo>
                <a:lnTo>
                  <a:pt x="26935" y="204470"/>
                </a:lnTo>
                <a:lnTo>
                  <a:pt x="29084" y="201930"/>
                </a:lnTo>
                <a:lnTo>
                  <a:pt x="38337" y="190500"/>
                </a:lnTo>
                <a:lnTo>
                  <a:pt x="42461" y="186690"/>
                </a:lnTo>
                <a:lnTo>
                  <a:pt x="46883" y="181610"/>
                </a:lnTo>
                <a:lnTo>
                  <a:pt x="50978" y="177139"/>
                </a:lnTo>
                <a:lnTo>
                  <a:pt x="50244" y="176530"/>
                </a:lnTo>
                <a:lnTo>
                  <a:pt x="38545" y="169258"/>
                </a:lnTo>
                <a:close/>
              </a:path>
              <a:path w="179705" h="255269">
                <a:moveTo>
                  <a:pt x="61764" y="167212"/>
                </a:moveTo>
                <a:lnTo>
                  <a:pt x="59745" y="168910"/>
                </a:lnTo>
                <a:lnTo>
                  <a:pt x="56352" y="171450"/>
                </a:lnTo>
                <a:lnTo>
                  <a:pt x="50978" y="177139"/>
                </a:lnTo>
                <a:lnTo>
                  <a:pt x="53304" y="179070"/>
                </a:lnTo>
                <a:lnTo>
                  <a:pt x="57322" y="181610"/>
                </a:lnTo>
                <a:lnTo>
                  <a:pt x="61507" y="184150"/>
                </a:lnTo>
                <a:lnTo>
                  <a:pt x="68922" y="187960"/>
                </a:lnTo>
                <a:lnTo>
                  <a:pt x="70945" y="189230"/>
                </a:lnTo>
                <a:lnTo>
                  <a:pt x="78080" y="193040"/>
                </a:lnTo>
                <a:lnTo>
                  <a:pt x="83362" y="196850"/>
                </a:lnTo>
                <a:lnTo>
                  <a:pt x="94733" y="207010"/>
                </a:lnTo>
                <a:lnTo>
                  <a:pt x="98567" y="210820"/>
                </a:lnTo>
                <a:lnTo>
                  <a:pt x="98365" y="210820"/>
                </a:lnTo>
                <a:lnTo>
                  <a:pt x="100398" y="213360"/>
                </a:lnTo>
                <a:lnTo>
                  <a:pt x="102904" y="224790"/>
                </a:lnTo>
                <a:lnTo>
                  <a:pt x="103374" y="227330"/>
                </a:lnTo>
                <a:lnTo>
                  <a:pt x="103582" y="227330"/>
                </a:lnTo>
                <a:lnTo>
                  <a:pt x="102263" y="228600"/>
                </a:lnTo>
                <a:lnTo>
                  <a:pt x="97226" y="231140"/>
                </a:lnTo>
                <a:lnTo>
                  <a:pt x="93921" y="232410"/>
                </a:lnTo>
                <a:lnTo>
                  <a:pt x="89358" y="234950"/>
                </a:lnTo>
                <a:lnTo>
                  <a:pt x="75004" y="238760"/>
                </a:lnTo>
                <a:lnTo>
                  <a:pt x="64214" y="240030"/>
                </a:lnTo>
                <a:lnTo>
                  <a:pt x="58729" y="241300"/>
                </a:lnTo>
                <a:lnTo>
                  <a:pt x="109147" y="241300"/>
                </a:lnTo>
                <a:lnTo>
                  <a:pt x="111906" y="240030"/>
                </a:lnTo>
                <a:lnTo>
                  <a:pt x="114572" y="237490"/>
                </a:lnTo>
                <a:lnTo>
                  <a:pt x="118089" y="231140"/>
                </a:lnTo>
                <a:lnTo>
                  <a:pt x="118078" y="228600"/>
                </a:lnTo>
                <a:lnTo>
                  <a:pt x="117235" y="222250"/>
                </a:lnTo>
                <a:lnTo>
                  <a:pt x="116916" y="218440"/>
                </a:lnTo>
                <a:lnTo>
                  <a:pt x="110245" y="201930"/>
                </a:lnTo>
                <a:lnTo>
                  <a:pt x="109460" y="201930"/>
                </a:lnTo>
                <a:lnTo>
                  <a:pt x="104906" y="196850"/>
                </a:lnTo>
                <a:lnTo>
                  <a:pt x="75908" y="175260"/>
                </a:lnTo>
                <a:lnTo>
                  <a:pt x="67964" y="170180"/>
                </a:lnTo>
                <a:lnTo>
                  <a:pt x="65512" y="168910"/>
                </a:lnTo>
                <a:lnTo>
                  <a:pt x="63589" y="168910"/>
                </a:lnTo>
                <a:lnTo>
                  <a:pt x="61764" y="167212"/>
                </a:lnTo>
                <a:close/>
              </a:path>
              <a:path w="179705" h="255269">
                <a:moveTo>
                  <a:pt x="109238" y="200660"/>
                </a:moveTo>
                <a:lnTo>
                  <a:pt x="109460" y="201930"/>
                </a:lnTo>
                <a:lnTo>
                  <a:pt x="110245" y="201930"/>
                </a:lnTo>
                <a:lnTo>
                  <a:pt x="109238" y="200660"/>
                </a:lnTo>
                <a:close/>
              </a:path>
              <a:path w="179705" h="255269">
                <a:moveTo>
                  <a:pt x="49004" y="158728"/>
                </a:moveTo>
                <a:lnTo>
                  <a:pt x="46483" y="161290"/>
                </a:lnTo>
                <a:lnTo>
                  <a:pt x="41361" y="166370"/>
                </a:lnTo>
                <a:lnTo>
                  <a:pt x="38545" y="169258"/>
                </a:lnTo>
                <a:lnTo>
                  <a:pt x="50244" y="176530"/>
                </a:lnTo>
                <a:lnTo>
                  <a:pt x="50978" y="177139"/>
                </a:lnTo>
                <a:lnTo>
                  <a:pt x="56352" y="171450"/>
                </a:lnTo>
                <a:lnTo>
                  <a:pt x="59745" y="168910"/>
                </a:lnTo>
                <a:lnTo>
                  <a:pt x="61764" y="167212"/>
                </a:lnTo>
                <a:lnTo>
                  <a:pt x="60858" y="166370"/>
                </a:lnTo>
                <a:lnTo>
                  <a:pt x="57947" y="165100"/>
                </a:lnTo>
                <a:lnTo>
                  <a:pt x="49004" y="158728"/>
                </a:lnTo>
                <a:close/>
              </a:path>
              <a:path w="179705" h="255269">
                <a:moveTo>
                  <a:pt x="69748" y="0"/>
                </a:moveTo>
                <a:lnTo>
                  <a:pt x="65910" y="0"/>
                </a:lnTo>
                <a:lnTo>
                  <a:pt x="62999" y="1270"/>
                </a:lnTo>
                <a:lnTo>
                  <a:pt x="55904" y="3810"/>
                </a:lnTo>
                <a:lnTo>
                  <a:pt x="53193" y="5080"/>
                </a:lnTo>
                <a:lnTo>
                  <a:pt x="44887" y="12700"/>
                </a:lnTo>
                <a:lnTo>
                  <a:pt x="40558" y="16510"/>
                </a:lnTo>
                <a:lnTo>
                  <a:pt x="35991" y="20320"/>
                </a:lnTo>
                <a:lnTo>
                  <a:pt x="32765" y="24130"/>
                </a:lnTo>
                <a:lnTo>
                  <a:pt x="25824" y="31750"/>
                </a:lnTo>
                <a:lnTo>
                  <a:pt x="4260" y="72390"/>
                </a:lnTo>
                <a:lnTo>
                  <a:pt x="0" y="118110"/>
                </a:lnTo>
                <a:lnTo>
                  <a:pt x="224" y="121920"/>
                </a:lnTo>
                <a:lnTo>
                  <a:pt x="658" y="132080"/>
                </a:lnTo>
                <a:lnTo>
                  <a:pt x="22192" y="158750"/>
                </a:lnTo>
                <a:lnTo>
                  <a:pt x="25203" y="161290"/>
                </a:lnTo>
                <a:lnTo>
                  <a:pt x="35942" y="167640"/>
                </a:lnTo>
                <a:lnTo>
                  <a:pt x="38545" y="169258"/>
                </a:lnTo>
                <a:lnTo>
                  <a:pt x="41361" y="166370"/>
                </a:lnTo>
                <a:lnTo>
                  <a:pt x="46483" y="161290"/>
                </a:lnTo>
                <a:lnTo>
                  <a:pt x="49004" y="158728"/>
                </a:lnTo>
                <a:lnTo>
                  <a:pt x="43687" y="154940"/>
                </a:lnTo>
                <a:lnTo>
                  <a:pt x="33325" y="148590"/>
                </a:lnTo>
                <a:lnTo>
                  <a:pt x="30663" y="147320"/>
                </a:lnTo>
                <a:lnTo>
                  <a:pt x="26266" y="143510"/>
                </a:lnTo>
                <a:lnTo>
                  <a:pt x="14613" y="120650"/>
                </a:lnTo>
                <a:lnTo>
                  <a:pt x="14450" y="118110"/>
                </a:lnTo>
                <a:lnTo>
                  <a:pt x="14373" y="115570"/>
                </a:lnTo>
                <a:lnTo>
                  <a:pt x="14482" y="105410"/>
                </a:lnTo>
                <a:lnTo>
                  <a:pt x="14602" y="91440"/>
                </a:lnTo>
                <a:lnTo>
                  <a:pt x="14660" y="90170"/>
                </a:lnTo>
                <a:lnTo>
                  <a:pt x="16148" y="81280"/>
                </a:lnTo>
                <a:lnTo>
                  <a:pt x="17913" y="77470"/>
                </a:lnTo>
                <a:lnTo>
                  <a:pt x="24002" y="62230"/>
                </a:lnTo>
                <a:lnTo>
                  <a:pt x="51725" y="26670"/>
                </a:lnTo>
                <a:lnTo>
                  <a:pt x="54258" y="24130"/>
                </a:lnTo>
                <a:lnTo>
                  <a:pt x="57280" y="21590"/>
                </a:lnTo>
                <a:lnTo>
                  <a:pt x="61419" y="17780"/>
                </a:lnTo>
                <a:lnTo>
                  <a:pt x="63311" y="16510"/>
                </a:lnTo>
                <a:lnTo>
                  <a:pt x="66088" y="15240"/>
                </a:lnTo>
                <a:lnTo>
                  <a:pt x="114385" y="15240"/>
                </a:lnTo>
                <a:lnTo>
                  <a:pt x="113454" y="11430"/>
                </a:lnTo>
                <a:lnTo>
                  <a:pt x="111668" y="8890"/>
                </a:lnTo>
                <a:lnTo>
                  <a:pt x="106240" y="3810"/>
                </a:lnTo>
                <a:lnTo>
                  <a:pt x="102228" y="1270"/>
                </a:lnTo>
                <a:lnTo>
                  <a:pt x="74197" y="1270"/>
                </a:lnTo>
                <a:lnTo>
                  <a:pt x="69748" y="0"/>
                </a:lnTo>
                <a:close/>
              </a:path>
              <a:path w="179705" h="255269">
                <a:moveTo>
                  <a:pt x="117302" y="103615"/>
                </a:moveTo>
                <a:lnTo>
                  <a:pt x="91493" y="123190"/>
                </a:lnTo>
                <a:lnTo>
                  <a:pt x="86438" y="128270"/>
                </a:lnTo>
                <a:lnTo>
                  <a:pt x="83562" y="130810"/>
                </a:lnTo>
                <a:lnTo>
                  <a:pt x="70061" y="142240"/>
                </a:lnTo>
                <a:lnTo>
                  <a:pt x="66028" y="144780"/>
                </a:lnTo>
                <a:lnTo>
                  <a:pt x="53446" y="154940"/>
                </a:lnTo>
                <a:lnTo>
                  <a:pt x="50232" y="157480"/>
                </a:lnTo>
                <a:lnTo>
                  <a:pt x="49004" y="158728"/>
                </a:lnTo>
                <a:lnTo>
                  <a:pt x="57947" y="165100"/>
                </a:lnTo>
                <a:lnTo>
                  <a:pt x="60858" y="166370"/>
                </a:lnTo>
                <a:lnTo>
                  <a:pt x="61764" y="167212"/>
                </a:lnTo>
                <a:lnTo>
                  <a:pt x="62766" y="166370"/>
                </a:lnTo>
                <a:lnTo>
                  <a:pt x="75204" y="156210"/>
                </a:lnTo>
                <a:lnTo>
                  <a:pt x="81318" y="151130"/>
                </a:lnTo>
                <a:lnTo>
                  <a:pt x="92849" y="140970"/>
                </a:lnTo>
                <a:lnTo>
                  <a:pt x="95646" y="138430"/>
                </a:lnTo>
                <a:lnTo>
                  <a:pt x="100525" y="134620"/>
                </a:lnTo>
                <a:lnTo>
                  <a:pt x="108553" y="128270"/>
                </a:lnTo>
                <a:lnTo>
                  <a:pt x="120455" y="119380"/>
                </a:lnTo>
                <a:lnTo>
                  <a:pt x="125782" y="115570"/>
                </a:lnTo>
                <a:lnTo>
                  <a:pt x="133774" y="109220"/>
                </a:lnTo>
                <a:lnTo>
                  <a:pt x="137730" y="105410"/>
                </a:lnTo>
                <a:lnTo>
                  <a:pt x="139259" y="104140"/>
                </a:lnTo>
                <a:lnTo>
                  <a:pt x="119096" y="104140"/>
                </a:lnTo>
                <a:lnTo>
                  <a:pt x="117302" y="103615"/>
                </a:lnTo>
                <a:close/>
              </a:path>
              <a:path w="179705" h="255269">
                <a:moveTo>
                  <a:pt x="127373" y="96188"/>
                </a:moveTo>
                <a:lnTo>
                  <a:pt x="123351" y="99060"/>
                </a:lnTo>
                <a:lnTo>
                  <a:pt x="117302" y="103615"/>
                </a:lnTo>
                <a:lnTo>
                  <a:pt x="119096" y="104140"/>
                </a:lnTo>
                <a:lnTo>
                  <a:pt x="126168" y="100330"/>
                </a:lnTo>
                <a:lnTo>
                  <a:pt x="127555" y="96520"/>
                </a:lnTo>
                <a:lnTo>
                  <a:pt x="127373" y="96188"/>
                </a:lnTo>
                <a:close/>
              </a:path>
              <a:path w="179705" h="255269">
                <a:moveTo>
                  <a:pt x="179208" y="46990"/>
                </a:moveTo>
                <a:lnTo>
                  <a:pt x="164225" y="46990"/>
                </a:lnTo>
                <a:lnTo>
                  <a:pt x="164571" y="48260"/>
                </a:lnTo>
                <a:lnTo>
                  <a:pt x="164530" y="49530"/>
                </a:lnTo>
                <a:lnTo>
                  <a:pt x="141636" y="83820"/>
                </a:lnTo>
                <a:lnTo>
                  <a:pt x="127373" y="96188"/>
                </a:lnTo>
                <a:lnTo>
                  <a:pt x="127555" y="96520"/>
                </a:lnTo>
                <a:lnTo>
                  <a:pt x="126168" y="100330"/>
                </a:lnTo>
                <a:lnTo>
                  <a:pt x="119096" y="104140"/>
                </a:lnTo>
                <a:lnTo>
                  <a:pt x="139259" y="104140"/>
                </a:lnTo>
                <a:lnTo>
                  <a:pt x="151490" y="93980"/>
                </a:lnTo>
                <a:lnTo>
                  <a:pt x="156649" y="88900"/>
                </a:lnTo>
                <a:lnTo>
                  <a:pt x="168112" y="76200"/>
                </a:lnTo>
                <a:lnTo>
                  <a:pt x="171652" y="72390"/>
                </a:lnTo>
                <a:lnTo>
                  <a:pt x="176361" y="63500"/>
                </a:lnTo>
                <a:lnTo>
                  <a:pt x="177637" y="58420"/>
                </a:lnTo>
                <a:lnTo>
                  <a:pt x="179144" y="49530"/>
                </a:lnTo>
                <a:lnTo>
                  <a:pt x="179208" y="46990"/>
                </a:lnTo>
                <a:close/>
              </a:path>
              <a:path w="179705" h="255269">
                <a:moveTo>
                  <a:pt x="166958" y="31750"/>
                </a:moveTo>
                <a:lnTo>
                  <a:pt x="140436" y="31750"/>
                </a:lnTo>
                <a:lnTo>
                  <a:pt x="134878" y="33020"/>
                </a:lnTo>
                <a:lnTo>
                  <a:pt x="128640" y="33020"/>
                </a:lnTo>
                <a:lnTo>
                  <a:pt x="124911" y="34290"/>
                </a:lnTo>
                <a:lnTo>
                  <a:pt x="116335" y="38100"/>
                </a:lnTo>
                <a:lnTo>
                  <a:pt x="111615" y="43180"/>
                </a:lnTo>
                <a:lnTo>
                  <a:pt x="111457" y="43322"/>
                </a:lnTo>
                <a:lnTo>
                  <a:pt x="111069" y="44450"/>
                </a:lnTo>
                <a:lnTo>
                  <a:pt x="109200" y="50800"/>
                </a:lnTo>
                <a:lnTo>
                  <a:pt x="108391" y="53340"/>
                </a:lnTo>
                <a:lnTo>
                  <a:pt x="106135" y="58420"/>
                </a:lnTo>
                <a:lnTo>
                  <a:pt x="104932" y="60960"/>
                </a:lnTo>
                <a:lnTo>
                  <a:pt x="100673" y="68580"/>
                </a:lnTo>
                <a:lnTo>
                  <a:pt x="97757" y="74506"/>
                </a:lnTo>
                <a:lnTo>
                  <a:pt x="97896" y="74930"/>
                </a:lnTo>
                <a:lnTo>
                  <a:pt x="101252" y="81280"/>
                </a:lnTo>
                <a:lnTo>
                  <a:pt x="110128" y="93980"/>
                </a:lnTo>
                <a:lnTo>
                  <a:pt x="111582" y="96520"/>
                </a:lnTo>
                <a:lnTo>
                  <a:pt x="114750" y="102870"/>
                </a:lnTo>
                <a:lnTo>
                  <a:pt x="117302" y="103615"/>
                </a:lnTo>
                <a:lnTo>
                  <a:pt x="123351" y="99060"/>
                </a:lnTo>
                <a:lnTo>
                  <a:pt x="127373" y="96188"/>
                </a:lnTo>
                <a:lnTo>
                  <a:pt x="124080" y="90170"/>
                </a:lnTo>
                <a:lnTo>
                  <a:pt x="122480" y="87630"/>
                </a:lnTo>
                <a:lnTo>
                  <a:pt x="112467" y="72390"/>
                </a:lnTo>
                <a:lnTo>
                  <a:pt x="110211" y="67310"/>
                </a:lnTo>
                <a:lnTo>
                  <a:pt x="110413" y="64770"/>
                </a:lnTo>
                <a:lnTo>
                  <a:pt x="111228" y="63500"/>
                </a:lnTo>
                <a:lnTo>
                  <a:pt x="116296" y="58420"/>
                </a:lnTo>
                <a:lnTo>
                  <a:pt x="120952" y="53340"/>
                </a:lnTo>
                <a:lnTo>
                  <a:pt x="124487" y="50800"/>
                </a:lnTo>
                <a:lnTo>
                  <a:pt x="129555" y="48260"/>
                </a:lnTo>
                <a:lnTo>
                  <a:pt x="131990" y="48260"/>
                </a:lnTo>
                <a:lnTo>
                  <a:pt x="136681" y="46990"/>
                </a:lnTo>
                <a:lnTo>
                  <a:pt x="179208" y="46990"/>
                </a:lnTo>
                <a:lnTo>
                  <a:pt x="179239" y="45720"/>
                </a:lnTo>
                <a:lnTo>
                  <a:pt x="176621" y="39370"/>
                </a:lnTo>
                <a:lnTo>
                  <a:pt x="173981" y="35560"/>
                </a:lnTo>
                <a:lnTo>
                  <a:pt x="166958" y="31750"/>
                </a:lnTo>
                <a:close/>
              </a:path>
              <a:path w="179705" h="255269">
                <a:moveTo>
                  <a:pt x="114385" y="15240"/>
                </a:moveTo>
                <a:lnTo>
                  <a:pt x="96878" y="15240"/>
                </a:lnTo>
                <a:lnTo>
                  <a:pt x="98649" y="16510"/>
                </a:lnTo>
                <a:lnTo>
                  <a:pt x="99672" y="16510"/>
                </a:lnTo>
                <a:lnTo>
                  <a:pt x="100158" y="17780"/>
                </a:lnTo>
                <a:lnTo>
                  <a:pt x="100505" y="19050"/>
                </a:lnTo>
                <a:lnTo>
                  <a:pt x="100503" y="20320"/>
                </a:lnTo>
                <a:lnTo>
                  <a:pt x="100243" y="22860"/>
                </a:lnTo>
                <a:lnTo>
                  <a:pt x="100059" y="26670"/>
                </a:lnTo>
                <a:lnTo>
                  <a:pt x="94903" y="48260"/>
                </a:lnTo>
                <a:lnTo>
                  <a:pt x="93165" y="52070"/>
                </a:lnTo>
                <a:lnTo>
                  <a:pt x="92095" y="54610"/>
                </a:lnTo>
                <a:lnTo>
                  <a:pt x="87425" y="62230"/>
                </a:lnTo>
                <a:lnTo>
                  <a:pt x="84816" y="67310"/>
                </a:lnTo>
                <a:lnTo>
                  <a:pt x="86158" y="72390"/>
                </a:lnTo>
                <a:lnTo>
                  <a:pt x="93190" y="76200"/>
                </a:lnTo>
                <a:lnTo>
                  <a:pt x="97550" y="74930"/>
                </a:lnTo>
                <a:lnTo>
                  <a:pt x="97757" y="74506"/>
                </a:lnTo>
                <a:lnTo>
                  <a:pt x="96232" y="69850"/>
                </a:lnTo>
                <a:lnTo>
                  <a:pt x="96106" y="67310"/>
                </a:lnTo>
                <a:lnTo>
                  <a:pt x="111457" y="43322"/>
                </a:lnTo>
                <a:lnTo>
                  <a:pt x="112382" y="40640"/>
                </a:lnTo>
                <a:lnTo>
                  <a:pt x="115006" y="17780"/>
                </a:lnTo>
                <a:lnTo>
                  <a:pt x="114385" y="15240"/>
                </a:lnTo>
                <a:close/>
              </a:path>
              <a:path w="179705" h="255269">
                <a:moveTo>
                  <a:pt x="111457" y="43322"/>
                </a:moveTo>
                <a:lnTo>
                  <a:pt x="96106" y="67310"/>
                </a:lnTo>
                <a:lnTo>
                  <a:pt x="96232" y="69850"/>
                </a:lnTo>
                <a:lnTo>
                  <a:pt x="97757" y="74506"/>
                </a:lnTo>
                <a:lnTo>
                  <a:pt x="100673" y="68580"/>
                </a:lnTo>
                <a:lnTo>
                  <a:pt x="104932" y="60960"/>
                </a:lnTo>
                <a:lnTo>
                  <a:pt x="106135" y="58420"/>
                </a:lnTo>
                <a:lnTo>
                  <a:pt x="108391" y="53340"/>
                </a:lnTo>
                <a:lnTo>
                  <a:pt x="109200" y="50800"/>
                </a:lnTo>
                <a:lnTo>
                  <a:pt x="111069" y="44450"/>
                </a:lnTo>
                <a:lnTo>
                  <a:pt x="111457" y="43322"/>
                </a:lnTo>
                <a:close/>
              </a:path>
              <a:path w="179705" h="255269">
                <a:moveTo>
                  <a:pt x="79425" y="0"/>
                </a:moveTo>
                <a:lnTo>
                  <a:pt x="75896" y="1270"/>
                </a:lnTo>
                <a:lnTo>
                  <a:pt x="87879" y="1270"/>
                </a:lnTo>
                <a:lnTo>
                  <a:pt x="79425" y="0"/>
                </a:lnTo>
                <a:close/>
              </a:path>
              <a:path w="179705" h="255269">
                <a:moveTo>
                  <a:pt x="95505" y="0"/>
                </a:moveTo>
                <a:lnTo>
                  <a:pt x="93793" y="0"/>
                </a:lnTo>
                <a:lnTo>
                  <a:pt x="87879" y="1270"/>
                </a:lnTo>
                <a:lnTo>
                  <a:pt x="102228" y="1270"/>
                </a:lnTo>
                <a:lnTo>
                  <a:pt x="95505" y="0"/>
                </a:lnTo>
                <a:close/>
              </a:path>
            </a:pathLst>
          </a:custGeom>
          <a:solidFill>
            <a:srgbClr val="000000"/>
          </a:solidFill>
        </p:spPr>
        <p:txBody>
          <a:bodyPr wrap="square" lIns="0" tIns="0" rIns="0" bIns="0" rtlCol="0"/>
          <a:lstStyle/>
          <a:p>
            <a:endParaRPr/>
          </a:p>
        </p:txBody>
      </p:sp>
      <p:pic>
        <p:nvPicPr>
          <p:cNvPr id="52" name="object 52"/>
          <p:cNvPicPr/>
          <p:nvPr/>
        </p:nvPicPr>
        <p:blipFill>
          <a:blip r:embed="rId14" cstate="print"/>
          <a:stretch>
            <a:fillRect/>
          </a:stretch>
        </p:blipFill>
        <p:spPr>
          <a:xfrm>
            <a:off x="958928" y="1831274"/>
            <a:ext cx="176950" cy="215939"/>
          </a:xfrm>
          <a:prstGeom prst="rect">
            <a:avLst/>
          </a:prstGeom>
        </p:spPr>
      </p:pic>
      <p:pic>
        <p:nvPicPr>
          <p:cNvPr id="53" name="object 53"/>
          <p:cNvPicPr/>
          <p:nvPr/>
        </p:nvPicPr>
        <p:blipFill>
          <a:blip r:embed="rId15" cstate="print"/>
          <a:stretch>
            <a:fillRect/>
          </a:stretch>
        </p:blipFill>
        <p:spPr>
          <a:xfrm>
            <a:off x="1493073" y="1825574"/>
            <a:ext cx="149108" cy="208343"/>
          </a:xfrm>
          <a:prstGeom prst="rect">
            <a:avLst/>
          </a:prstGeom>
        </p:spPr>
      </p:pic>
      <p:pic>
        <p:nvPicPr>
          <p:cNvPr id="54" name="object 54"/>
          <p:cNvPicPr/>
          <p:nvPr/>
        </p:nvPicPr>
        <p:blipFill>
          <a:blip r:embed="rId16" cstate="print"/>
          <a:stretch>
            <a:fillRect/>
          </a:stretch>
        </p:blipFill>
        <p:spPr>
          <a:xfrm>
            <a:off x="1958234" y="1823685"/>
            <a:ext cx="145369" cy="210514"/>
          </a:xfrm>
          <a:prstGeom prst="rect">
            <a:avLst/>
          </a:prstGeom>
        </p:spPr>
      </p:pic>
      <p:sp>
        <p:nvSpPr>
          <p:cNvPr id="55" name="object 55"/>
          <p:cNvSpPr/>
          <p:nvPr/>
        </p:nvSpPr>
        <p:spPr>
          <a:xfrm>
            <a:off x="948914" y="2244833"/>
            <a:ext cx="166024" cy="243611"/>
          </a:xfrm>
          <a:custGeom>
            <a:avLst/>
            <a:gdLst/>
            <a:ahLst/>
            <a:cxnLst/>
            <a:rect l="l" t="t" r="r" b="b"/>
            <a:pathLst>
              <a:path w="194309" h="285114">
                <a:moveTo>
                  <a:pt x="58420" y="270738"/>
                </a:moveTo>
                <a:lnTo>
                  <a:pt x="58216" y="270929"/>
                </a:lnTo>
                <a:lnTo>
                  <a:pt x="58216" y="274916"/>
                </a:lnTo>
                <a:lnTo>
                  <a:pt x="58293" y="272453"/>
                </a:lnTo>
                <a:lnTo>
                  <a:pt x="58420" y="270738"/>
                </a:lnTo>
                <a:close/>
              </a:path>
              <a:path w="194309" h="285114">
                <a:moveTo>
                  <a:pt x="194284" y="164884"/>
                </a:moveTo>
                <a:lnTo>
                  <a:pt x="192646" y="161645"/>
                </a:lnTo>
                <a:lnTo>
                  <a:pt x="192176" y="160718"/>
                </a:lnTo>
                <a:lnTo>
                  <a:pt x="190690" y="157784"/>
                </a:lnTo>
                <a:lnTo>
                  <a:pt x="186347" y="156375"/>
                </a:lnTo>
                <a:lnTo>
                  <a:pt x="182105" y="158534"/>
                </a:lnTo>
                <a:lnTo>
                  <a:pt x="179692" y="159994"/>
                </a:lnTo>
                <a:lnTo>
                  <a:pt x="179412" y="160134"/>
                </a:lnTo>
                <a:lnTo>
                  <a:pt x="178231" y="160464"/>
                </a:lnTo>
                <a:lnTo>
                  <a:pt x="176618" y="160578"/>
                </a:lnTo>
                <a:lnTo>
                  <a:pt x="170510" y="160642"/>
                </a:lnTo>
                <a:lnTo>
                  <a:pt x="167563" y="160718"/>
                </a:lnTo>
                <a:lnTo>
                  <a:pt x="138404" y="160604"/>
                </a:lnTo>
                <a:lnTo>
                  <a:pt x="134924" y="160604"/>
                </a:lnTo>
                <a:lnTo>
                  <a:pt x="133159" y="160616"/>
                </a:lnTo>
                <a:lnTo>
                  <a:pt x="129794" y="160718"/>
                </a:lnTo>
                <a:lnTo>
                  <a:pt x="128079" y="160820"/>
                </a:lnTo>
                <a:lnTo>
                  <a:pt x="119811" y="161442"/>
                </a:lnTo>
                <a:lnTo>
                  <a:pt x="118059" y="161544"/>
                </a:lnTo>
                <a:lnTo>
                  <a:pt x="114274" y="161645"/>
                </a:lnTo>
                <a:lnTo>
                  <a:pt x="110807" y="161645"/>
                </a:lnTo>
                <a:lnTo>
                  <a:pt x="108470" y="161620"/>
                </a:lnTo>
                <a:lnTo>
                  <a:pt x="108966" y="160451"/>
                </a:lnTo>
                <a:lnTo>
                  <a:pt x="117868" y="139928"/>
                </a:lnTo>
                <a:lnTo>
                  <a:pt x="122910" y="127800"/>
                </a:lnTo>
                <a:lnTo>
                  <a:pt x="137020" y="90754"/>
                </a:lnTo>
                <a:lnTo>
                  <a:pt x="144424" y="61264"/>
                </a:lnTo>
                <a:lnTo>
                  <a:pt x="144411" y="58077"/>
                </a:lnTo>
                <a:lnTo>
                  <a:pt x="143992" y="49568"/>
                </a:lnTo>
                <a:lnTo>
                  <a:pt x="143789" y="43167"/>
                </a:lnTo>
                <a:lnTo>
                  <a:pt x="143535" y="39128"/>
                </a:lnTo>
                <a:lnTo>
                  <a:pt x="142621" y="31419"/>
                </a:lnTo>
                <a:lnTo>
                  <a:pt x="142074" y="28219"/>
                </a:lnTo>
                <a:lnTo>
                  <a:pt x="140817" y="23126"/>
                </a:lnTo>
                <a:lnTo>
                  <a:pt x="139979" y="19431"/>
                </a:lnTo>
                <a:lnTo>
                  <a:pt x="139319" y="17462"/>
                </a:lnTo>
                <a:lnTo>
                  <a:pt x="137121" y="14427"/>
                </a:lnTo>
                <a:lnTo>
                  <a:pt x="135801" y="12611"/>
                </a:lnTo>
                <a:lnTo>
                  <a:pt x="133972" y="11226"/>
                </a:lnTo>
                <a:lnTo>
                  <a:pt x="131000" y="9398"/>
                </a:lnTo>
                <a:lnTo>
                  <a:pt x="127838" y="7442"/>
                </a:lnTo>
                <a:lnTo>
                  <a:pt x="91363" y="25"/>
                </a:lnTo>
                <a:lnTo>
                  <a:pt x="82867" y="101"/>
                </a:lnTo>
                <a:lnTo>
                  <a:pt x="46939" y="101"/>
                </a:lnTo>
                <a:lnTo>
                  <a:pt x="39903" y="0"/>
                </a:lnTo>
                <a:lnTo>
                  <a:pt x="37896" y="0"/>
                </a:lnTo>
                <a:lnTo>
                  <a:pt x="16129" y="9398"/>
                </a:lnTo>
                <a:lnTo>
                  <a:pt x="16129" y="12230"/>
                </a:lnTo>
                <a:lnTo>
                  <a:pt x="17272" y="15671"/>
                </a:lnTo>
                <a:lnTo>
                  <a:pt x="17703" y="16522"/>
                </a:lnTo>
                <a:lnTo>
                  <a:pt x="18910" y="18338"/>
                </a:lnTo>
                <a:lnTo>
                  <a:pt x="21170" y="20942"/>
                </a:lnTo>
                <a:lnTo>
                  <a:pt x="21780" y="21691"/>
                </a:lnTo>
                <a:lnTo>
                  <a:pt x="28511" y="29108"/>
                </a:lnTo>
                <a:lnTo>
                  <a:pt x="31267" y="32042"/>
                </a:lnTo>
                <a:lnTo>
                  <a:pt x="31889" y="32766"/>
                </a:lnTo>
                <a:lnTo>
                  <a:pt x="32029" y="33020"/>
                </a:lnTo>
                <a:lnTo>
                  <a:pt x="31889" y="32766"/>
                </a:lnTo>
                <a:lnTo>
                  <a:pt x="31940" y="33020"/>
                </a:lnTo>
                <a:lnTo>
                  <a:pt x="32118" y="33756"/>
                </a:lnTo>
                <a:lnTo>
                  <a:pt x="33477" y="38061"/>
                </a:lnTo>
                <a:lnTo>
                  <a:pt x="37528" y="40157"/>
                </a:lnTo>
                <a:lnTo>
                  <a:pt x="45110" y="37744"/>
                </a:lnTo>
                <a:lnTo>
                  <a:pt x="47218" y="33693"/>
                </a:lnTo>
                <a:lnTo>
                  <a:pt x="46875" y="32626"/>
                </a:lnTo>
                <a:lnTo>
                  <a:pt x="46012" y="29933"/>
                </a:lnTo>
                <a:lnTo>
                  <a:pt x="45631" y="28219"/>
                </a:lnTo>
                <a:lnTo>
                  <a:pt x="38811" y="19024"/>
                </a:lnTo>
                <a:lnTo>
                  <a:pt x="37122" y="17119"/>
                </a:lnTo>
                <a:lnTo>
                  <a:pt x="35064" y="14859"/>
                </a:lnTo>
                <a:lnTo>
                  <a:pt x="34772" y="14554"/>
                </a:lnTo>
                <a:lnTo>
                  <a:pt x="30124" y="14693"/>
                </a:lnTo>
                <a:lnTo>
                  <a:pt x="34658" y="14554"/>
                </a:lnTo>
                <a:lnTo>
                  <a:pt x="34645" y="14414"/>
                </a:lnTo>
                <a:lnTo>
                  <a:pt x="32664" y="12230"/>
                </a:lnTo>
                <a:lnTo>
                  <a:pt x="31800" y="11176"/>
                </a:lnTo>
                <a:lnTo>
                  <a:pt x="32664" y="12230"/>
                </a:lnTo>
                <a:lnTo>
                  <a:pt x="34645" y="14414"/>
                </a:lnTo>
                <a:lnTo>
                  <a:pt x="34772" y="14554"/>
                </a:lnTo>
                <a:lnTo>
                  <a:pt x="38176" y="14414"/>
                </a:lnTo>
                <a:lnTo>
                  <a:pt x="40005" y="14414"/>
                </a:lnTo>
                <a:lnTo>
                  <a:pt x="47904" y="14516"/>
                </a:lnTo>
                <a:lnTo>
                  <a:pt x="84023" y="14503"/>
                </a:lnTo>
                <a:lnTo>
                  <a:pt x="91300" y="14427"/>
                </a:lnTo>
                <a:lnTo>
                  <a:pt x="96012" y="14554"/>
                </a:lnTo>
                <a:lnTo>
                  <a:pt x="121729" y="20650"/>
                </a:lnTo>
                <a:lnTo>
                  <a:pt x="124879" y="22555"/>
                </a:lnTo>
                <a:lnTo>
                  <a:pt x="125628" y="23126"/>
                </a:lnTo>
                <a:lnTo>
                  <a:pt x="126111" y="23787"/>
                </a:lnTo>
                <a:lnTo>
                  <a:pt x="126365" y="24561"/>
                </a:lnTo>
                <a:lnTo>
                  <a:pt x="127431" y="29108"/>
                </a:lnTo>
                <a:lnTo>
                  <a:pt x="127939" y="31089"/>
                </a:lnTo>
                <a:lnTo>
                  <a:pt x="128384" y="33756"/>
                </a:lnTo>
                <a:lnTo>
                  <a:pt x="129171" y="40335"/>
                </a:lnTo>
                <a:lnTo>
                  <a:pt x="129400" y="44005"/>
                </a:lnTo>
                <a:lnTo>
                  <a:pt x="129628" y="50863"/>
                </a:lnTo>
                <a:lnTo>
                  <a:pt x="129984" y="58077"/>
                </a:lnTo>
                <a:lnTo>
                  <a:pt x="116484" y="105016"/>
                </a:lnTo>
                <a:lnTo>
                  <a:pt x="96939" y="151917"/>
                </a:lnTo>
                <a:lnTo>
                  <a:pt x="92722" y="161912"/>
                </a:lnTo>
                <a:lnTo>
                  <a:pt x="82232" y="162471"/>
                </a:lnTo>
                <a:lnTo>
                  <a:pt x="78333" y="162636"/>
                </a:lnTo>
                <a:lnTo>
                  <a:pt x="65811" y="162991"/>
                </a:lnTo>
                <a:lnTo>
                  <a:pt x="63246" y="163106"/>
                </a:lnTo>
                <a:lnTo>
                  <a:pt x="54864" y="163601"/>
                </a:lnTo>
                <a:lnTo>
                  <a:pt x="48501" y="164147"/>
                </a:lnTo>
                <a:lnTo>
                  <a:pt x="39027" y="165087"/>
                </a:lnTo>
                <a:lnTo>
                  <a:pt x="32969" y="165620"/>
                </a:lnTo>
                <a:lnTo>
                  <a:pt x="28917" y="166065"/>
                </a:lnTo>
                <a:lnTo>
                  <a:pt x="26543" y="166408"/>
                </a:lnTo>
                <a:lnTo>
                  <a:pt x="18694" y="167932"/>
                </a:lnTo>
                <a:lnTo>
                  <a:pt x="14681" y="168757"/>
                </a:lnTo>
                <a:lnTo>
                  <a:pt x="14681" y="181254"/>
                </a:lnTo>
                <a:lnTo>
                  <a:pt x="14579" y="180340"/>
                </a:lnTo>
                <a:lnTo>
                  <a:pt x="14630" y="180543"/>
                </a:lnTo>
                <a:lnTo>
                  <a:pt x="14681" y="181254"/>
                </a:lnTo>
                <a:lnTo>
                  <a:pt x="14681" y="168757"/>
                </a:lnTo>
                <a:lnTo>
                  <a:pt x="12890" y="169125"/>
                </a:lnTo>
                <a:lnTo>
                  <a:pt x="12890" y="184086"/>
                </a:lnTo>
                <a:lnTo>
                  <a:pt x="12649" y="184277"/>
                </a:lnTo>
                <a:lnTo>
                  <a:pt x="12890" y="184086"/>
                </a:lnTo>
                <a:lnTo>
                  <a:pt x="12890" y="169125"/>
                </a:lnTo>
                <a:lnTo>
                  <a:pt x="0" y="179959"/>
                </a:lnTo>
                <a:lnTo>
                  <a:pt x="101" y="181254"/>
                </a:lnTo>
                <a:lnTo>
                  <a:pt x="190" y="182079"/>
                </a:lnTo>
                <a:lnTo>
                  <a:pt x="546" y="183616"/>
                </a:lnTo>
                <a:lnTo>
                  <a:pt x="1092" y="186715"/>
                </a:lnTo>
                <a:lnTo>
                  <a:pt x="9537" y="202095"/>
                </a:lnTo>
                <a:lnTo>
                  <a:pt x="10985" y="204038"/>
                </a:lnTo>
                <a:lnTo>
                  <a:pt x="12382" y="205803"/>
                </a:lnTo>
                <a:lnTo>
                  <a:pt x="18973" y="213956"/>
                </a:lnTo>
                <a:lnTo>
                  <a:pt x="21450" y="217068"/>
                </a:lnTo>
                <a:lnTo>
                  <a:pt x="25984" y="217589"/>
                </a:lnTo>
                <a:lnTo>
                  <a:pt x="32207" y="212636"/>
                </a:lnTo>
                <a:lnTo>
                  <a:pt x="32727" y="208102"/>
                </a:lnTo>
                <a:lnTo>
                  <a:pt x="30251" y="204990"/>
                </a:lnTo>
                <a:lnTo>
                  <a:pt x="22364" y="195199"/>
                </a:lnTo>
                <a:lnTo>
                  <a:pt x="20599" y="192824"/>
                </a:lnTo>
                <a:lnTo>
                  <a:pt x="15671" y="184442"/>
                </a:lnTo>
                <a:lnTo>
                  <a:pt x="15290" y="183413"/>
                </a:lnTo>
                <a:lnTo>
                  <a:pt x="13131" y="184111"/>
                </a:lnTo>
                <a:lnTo>
                  <a:pt x="12369" y="184442"/>
                </a:lnTo>
                <a:lnTo>
                  <a:pt x="12547" y="184340"/>
                </a:lnTo>
                <a:lnTo>
                  <a:pt x="13131" y="184111"/>
                </a:lnTo>
                <a:lnTo>
                  <a:pt x="33540" y="180060"/>
                </a:lnTo>
                <a:lnTo>
                  <a:pt x="34404" y="179959"/>
                </a:lnTo>
                <a:lnTo>
                  <a:pt x="40982" y="179374"/>
                </a:lnTo>
                <a:lnTo>
                  <a:pt x="49758" y="178498"/>
                </a:lnTo>
                <a:lnTo>
                  <a:pt x="55943" y="177977"/>
                </a:lnTo>
                <a:lnTo>
                  <a:pt x="63944" y="177495"/>
                </a:lnTo>
                <a:lnTo>
                  <a:pt x="66382" y="177393"/>
                </a:lnTo>
                <a:lnTo>
                  <a:pt x="78841" y="177038"/>
                </a:lnTo>
                <a:lnTo>
                  <a:pt x="84785" y="176771"/>
                </a:lnTo>
                <a:lnTo>
                  <a:pt x="86575" y="176682"/>
                </a:lnTo>
                <a:lnTo>
                  <a:pt x="85369" y="179654"/>
                </a:lnTo>
                <a:lnTo>
                  <a:pt x="82359" y="187490"/>
                </a:lnTo>
                <a:lnTo>
                  <a:pt x="81394" y="190157"/>
                </a:lnTo>
                <a:lnTo>
                  <a:pt x="79667" y="195097"/>
                </a:lnTo>
                <a:lnTo>
                  <a:pt x="76441" y="204431"/>
                </a:lnTo>
                <a:lnTo>
                  <a:pt x="75641" y="206679"/>
                </a:lnTo>
                <a:lnTo>
                  <a:pt x="74129" y="210705"/>
                </a:lnTo>
                <a:lnTo>
                  <a:pt x="68948" y="223393"/>
                </a:lnTo>
                <a:lnTo>
                  <a:pt x="68199" y="225310"/>
                </a:lnTo>
                <a:lnTo>
                  <a:pt x="60706" y="252425"/>
                </a:lnTo>
                <a:lnTo>
                  <a:pt x="60096" y="252984"/>
                </a:lnTo>
                <a:lnTo>
                  <a:pt x="60096" y="256997"/>
                </a:lnTo>
                <a:lnTo>
                  <a:pt x="59651" y="260108"/>
                </a:lnTo>
                <a:lnTo>
                  <a:pt x="60096" y="256997"/>
                </a:lnTo>
                <a:lnTo>
                  <a:pt x="60096" y="252984"/>
                </a:lnTo>
                <a:lnTo>
                  <a:pt x="59232" y="253758"/>
                </a:lnTo>
                <a:lnTo>
                  <a:pt x="58420" y="270738"/>
                </a:lnTo>
                <a:lnTo>
                  <a:pt x="58750" y="267703"/>
                </a:lnTo>
                <a:lnTo>
                  <a:pt x="58737" y="267868"/>
                </a:lnTo>
                <a:lnTo>
                  <a:pt x="58458" y="270687"/>
                </a:lnTo>
                <a:lnTo>
                  <a:pt x="58331" y="272415"/>
                </a:lnTo>
                <a:lnTo>
                  <a:pt x="58369" y="271691"/>
                </a:lnTo>
                <a:lnTo>
                  <a:pt x="58293" y="272453"/>
                </a:lnTo>
                <a:lnTo>
                  <a:pt x="58280" y="273507"/>
                </a:lnTo>
                <a:lnTo>
                  <a:pt x="58229" y="274561"/>
                </a:lnTo>
                <a:lnTo>
                  <a:pt x="58280" y="273519"/>
                </a:lnTo>
                <a:lnTo>
                  <a:pt x="58267" y="274574"/>
                </a:lnTo>
                <a:lnTo>
                  <a:pt x="58216" y="278892"/>
                </a:lnTo>
                <a:lnTo>
                  <a:pt x="58216" y="284289"/>
                </a:lnTo>
                <a:lnTo>
                  <a:pt x="72161" y="284619"/>
                </a:lnTo>
                <a:lnTo>
                  <a:pt x="72288" y="282117"/>
                </a:lnTo>
                <a:lnTo>
                  <a:pt x="72440" y="279082"/>
                </a:lnTo>
                <a:lnTo>
                  <a:pt x="72631" y="278892"/>
                </a:lnTo>
                <a:lnTo>
                  <a:pt x="72631" y="275082"/>
                </a:lnTo>
                <a:lnTo>
                  <a:pt x="72631" y="274916"/>
                </a:lnTo>
                <a:lnTo>
                  <a:pt x="72631" y="274205"/>
                </a:lnTo>
                <a:lnTo>
                  <a:pt x="72745" y="272783"/>
                </a:lnTo>
                <a:lnTo>
                  <a:pt x="73088" y="269176"/>
                </a:lnTo>
                <a:lnTo>
                  <a:pt x="73660" y="264071"/>
                </a:lnTo>
                <a:lnTo>
                  <a:pt x="73926" y="262039"/>
                </a:lnTo>
                <a:lnTo>
                  <a:pt x="74637" y="256997"/>
                </a:lnTo>
                <a:lnTo>
                  <a:pt x="75247" y="252425"/>
                </a:lnTo>
                <a:lnTo>
                  <a:pt x="86741" y="217970"/>
                </a:lnTo>
                <a:lnTo>
                  <a:pt x="87553" y="215938"/>
                </a:lnTo>
                <a:lnTo>
                  <a:pt x="89179" y="211620"/>
                </a:lnTo>
                <a:lnTo>
                  <a:pt x="90017" y="209257"/>
                </a:lnTo>
                <a:lnTo>
                  <a:pt x="94957" y="195033"/>
                </a:lnTo>
                <a:lnTo>
                  <a:pt x="95872" y="192493"/>
                </a:lnTo>
                <a:lnTo>
                  <a:pt x="98755" y="184962"/>
                </a:lnTo>
                <a:lnTo>
                  <a:pt x="100939" y="179590"/>
                </a:lnTo>
                <a:lnTo>
                  <a:pt x="102450" y="175971"/>
                </a:lnTo>
                <a:lnTo>
                  <a:pt x="111823" y="176060"/>
                </a:lnTo>
                <a:lnTo>
                  <a:pt x="115531" y="176034"/>
                </a:lnTo>
                <a:lnTo>
                  <a:pt x="118211" y="175958"/>
                </a:lnTo>
                <a:lnTo>
                  <a:pt x="118884" y="175933"/>
                </a:lnTo>
                <a:lnTo>
                  <a:pt x="120688" y="175818"/>
                </a:lnTo>
                <a:lnTo>
                  <a:pt x="128930" y="175209"/>
                </a:lnTo>
                <a:lnTo>
                  <a:pt x="130454" y="175120"/>
                </a:lnTo>
                <a:lnTo>
                  <a:pt x="133426" y="175031"/>
                </a:lnTo>
                <a:lnTo>
                  <a:pt x="141478" y="175031"/>
                </a:lnTo>
                <a:lnTo>
                  <a:pt x="165252" y="175133"/>
                </a:lnTo>
                <a:lnTo>
                  <a:pt x="168948" y="175107"/>
                </a:lnTo>
                <a:lnTo>
                  <a:pt x="171424" y="175044"/>
                </a:lnTo>
                <a:lnTo>
                  <a:pt x="174599" y="175006"/>
                </a:lnTo>
                <a:lnTo>
                  <a:pt x="178015" y="174967"/>
                </a:lnTo>
                <a:lnTo>
                  <a:pt x="180441" y="174790"/>
                </a:lnTo>
                <a:lnTo>
                  <a:pt x="184912" y="173570"/>
                </a:lnTo>
                <a:lnTo>
                  <a:pt x="186131" y="172948"/>
                </a:lnTo>
                <a:lnTo>
                  <a:pt x="189090" y="171145"/>
                </a:lnTo>
                <a:lnTo>
                  <a:pt x="192874" y="169214"/>
                </a:lnTo>
                <a:lnTo>
                  <a:pt x="194284" y="164884"/>
                </a:lnTo>
                <a:close/>
              </a:path>
            </a:pathLst>
          </a:custGeom>
          <a:solidFill>
            <a:srgbClr val="000000"/>
          </a:solidFill>
        </p:spPr>
        <p:txBody>
          <a:bodyPr wrap="square" lIns="0" tIns="0" rIns="0" bIns="0" rtlCol="0"/>
          <a:lstStyle/>
          <a:p>
            <a:endParaRPr/>
          </a:p>
        </p:txBody>
      </p:sp>
      <p:grpSp>
        <p:nvGrpSpPr>
          <p:cNvPr id="56" name="object 56"/>
          <p:cNvGrpSpPr/>
          <p:nvPr/>
        </p:nvGrpSpPr>
        <p:grpSpPr>
          <a:xfrm>
            <a:off x="1499916" y="2243454"/>
            <a:ext cx="175791" cy="230047"/>
            <a:chOff x="1751224" y="2625672"/>
            <a:chExt cx="205740" cy="269240"/>
          </a:xfrm>
        </p:grpSpPr>
        <p:sp>
          <p:nvSpPr>
            <p:cNvPr id="57" name="object 57"/>
            <p:cNvSpPr/>
            <p:nvPr/>
          </p:nvSpPr>
          <p:spPr>
            <a:xfrm>
              <a:off x="1751224" y="2625672"/>
              <a:ext cx="138430" cy="269240"/>
            </a:xfrm>
            <a:custGeom>
              <a:avLst/>
              <a:gdLst/>
              <a:ahLst/>
              <a:cxnLst/>
              <a:rect l="l" t="t" r="r" b="b"/>
              <a:pathLst>
                <a:path w="138430" h="269239">
                  <a:moveTo>
                    <a:pt x="130668" y="14417"/>
                  </a:moveTo>
                  <a:lnTo>
                    <a:pt x="104517" y="14417"/>
                  </a:lnTo>
                  <a:lnTo>
                    <a:pt x="105413" y="14431"/>
                  </a:lnTo>
                  <a:lnTo>
                    <a:pt x="107493" y="14528"/>
                  </a:lnTo>
                  <a:lnTo>
                    <a:pt x="123356" y="55246"/>
                  </a:lnTo>
                  <a:lnTo>
                    <a:pt x="123591" y="61296"/>
                  </a:lnTo>
                  <a:lnTo>
                    <a:pt x="112476" y="104089"/>
                  </a:lnTo>
                  <a:lnTo>
                    <a:pt x="111103" y="108135"/>
                  </a:lnTo>
                  <a:lnTo>
                    <a:pt x="95627" y="149931"/>
                  </a:lnTo>
                  <a:lnTo>
                    <a:pt x="94419" y="152847"/>
                  </a:lnTo>
                  <a:lnTo>
                    <a:pt x="92064" y="159063"/>
                  </a:lnTo>
                  <a:lnTo>
                    <a:pt x="90929" y="162281"/>
                  </a:lnTo>
                  <a:lnTo>
                    <a:pt x="85609" y="178089"/>
                  </a:lnTo>
                  <a:lnTo>
                    <a:pt x="83442" y="184118"/>
                  </a:lnTo>
                  <a:lnTo>
                    <a:pt x="70774" y="221327"/>
                  </a:lnTo>
                  <a:lnTo>
                    <a:pt x="67178" y="257539"/>
                  </a:lnTo>
                  <a:lnTo>
                    <a:pt x="67608" y="260456"/>
                  </a:lnTo>
                  <a:lnTo>
                    <a:pt x="79901" y="269024"/>
                  </a:lnTo>
                  <a:lnTo>
                    <a:pt x="87452" y="262301"/>
                  </a:lnTo>
                  <a:lnTo>
                    <a:pt x="87728" y="259925"/>
                  </a:lnTo>
                  <a:lnTo>
                    <a:pt x="87840" y="257539"/>
                  </a:lnTo>
                  <a:lnTo>
                    <a:pt x="81752" y="257539"/>
                  </a:lnTo>
                  <a:lnTo>
                    <a:pt x="81612" y="256592"/>
                  </a:lnTo>
                  <a:lnTo>
                    <a:pt x="81494" y="256227"/>
                  </a:lnTo>
                  <a:lnTo>
                    <a:pt x="72920" y="256227"/>
                  </a:lnTo>
                  <a:lnTo>
                    <a:pt x="73089" y="255606"/>
                  </a:lnTo>
                  <a:lnTo>
                    <a:pt x="73297" y="254304"/>
                  </a:lnTo>
                  <a:lnTo>
                    <a:pt x="73691" y="250926"/>
                  </a:lnTo>
                  <a:lnTo>
                    <a:pt x="73837" y="248547"/>
                  </a:lnTo>
                  <a:lnTo>
                    <a:pt x="74385" y="236888"/>
                  </a:lnTo>
                  <a:lnTo>
                    <a:pt x="74541" y="234341"/>
                  </a:lnTo>
                  <a:lnTo>
                    <a:pt x="75329" y="227563"/>
                  </a:lnTo>
                  <a:lnTo>
                    <a:pt x="78907" y="224732"/>
                  </a:lnTo>
                  <a:lnTo>
                    <a:pt x="84789" y="224732"/>
                  </a:lnTo>
                  <a:lnTo>
                    <a:pt x="85202" y="223023"/>
                  </a:lnTo>
                  <a:lnTo>
                    <a:pt x="86159" y="219368"/>
                  </a:lnTo>
                  <a:lnTo>
                    <a:pt x="91034" y="204922"/>
                  </a:lnTo>
                  <a:lnTo>
                    <a:pt x="96966" y="189089"/>
                  </a:lnTo>
                  <a:lnTo>
                    <a:pt x="99221" y="182813"/>
                  </a:lnTo>
                  <a:lnTo>
                    <a:pt x="114252" y="143116"/>
                  </a:lnTo>
                  <a:lnTo>
                    <a:pt x="115487" y="140145"/>
                  </a:lnTo>
                  <a:lnTo>
                    <a:pt x="118108" y="133104"/>
                  </a:lnTo>
                  <a:lnTo>
                    <a:pt x="119315" y="129575"/>
                  </a:lnTo>
                  <a:lnTo>
                    <a:pt x="124776" y="112682"/>
                  </a:lnTo>
                  <a:lnTo>
                    <a:pt x="126082" y="108830"/>
                  </a:lnTo>
                  <a:lnTo>
                    <a:pt x="137421" y="71225"/>
                  </a:lnTo>
                  <a:lnTo>
                    <a:pt x="138012" y="61296"/>
                  </a:lnTo>
                  <a:lnTo>
                    <a:pt x="137776" y="55246"/>
                  </a:lnTo>
                  <a:lnTo>
                    <a:pt x="137694" y="38997"/>
                  </a:lnTo>
                  <a:lnTo>
                    <a:pt x="137359" y="34836"/>
                  </a:lnTo>
                  <a:lnTo>
                    <a:pt x="136781" y="31225"/>
                  </a:lnTo>
                  <a:lnTo>
                    <a:pt x="134878" y="23964"/>
                  </a:lnTo>
                  <a:lnTo>
                    <a:pt x="133495" y="20187"/>
                  </a:lnTo>
                  <a:lnTo>
                    <a:pt x="130668" y="14417"/>
                  </a:lnTo>
                  <a:close/>
                </a:path>
                <a:path w="138430" h="269239">
                  <a:moveTo>
                    <a:pt x="84628" y="225398"/>
                  </a:moveTo>
                  <a:lnTo>
                    <a:pt x="81631" y="256651"/>
                  </a:lnTo>
                  <a:lnTo>
                    <a:pt x="81752" y="257539"/>
                  </a:lnTo>
                  <a:lnTo>
                    <a:pt x="87840" y="257539"/>
                  </a:lnTo>
                  <a:lnTo>
                    <a:pt x="88760" y="237928"/>
                  </a:lnTo>
                  <a:lnTo>
                    <a:pt x="88906" y="235549"/>
                  </a:lnTo>
                  <a:lnTo>
                    <a:pt x="89642" y="229229"/>
                  </a:lnTo>
                  <a:lnTo>
                    <a:pt x="86811" y="225652"/>
                  </a:lnTo>
                  <a:lnTo>
                    <a:pt x="84628" y="225398"/>
                  </a:lnTo>
                  <a:close/>
                </a:path>
                <a:path w="138430" h="269239">
                  <a:moveTo>
                    <a:pt x="81552" y="253245"/>
                  </a:moveTo>
                  <a:lnTo>
                    <a:pt x="75957" y="253245"/>
                  </a:lnTo>
                  <a:lnTo>
                    <a:pt x="77933" y="253370"/>
                  </a:lnTo>
                  <a:lnTo>
                    <a:pt x="81386" y="255896"/>
                  </a:lnTo>
                  <a:lnTo>
                    <a:pt x="81612" y="256592"/>
                  </a:lnTo>
                  <a:lnTo>
                    <a:pt x="81552" y="253245"/>
                  </a:lnTo>
                  <a:close/>
                </a:path>
                <a:path w="138430" h="269239">
                  <a:moveTo>
                    <a:pt x="75957" y="253245"/>
                  </a:moveTo>
                  <a:lnTo>
                    <a:pt x="73113" y="255776"/>
                  </a:lnTo>
                  <a:lnTo>
                    <a:pt x="72920" y="256227"/>
                  </a:lnTo>
                  <a:lnTo>
                    <a:pt x="81494" y="256227"/>
                  </a:lnTo>
                  <a:lnTo>
                    <a:pt x="81386" y="255896"/>
                  </a:lnTo>
                  <a:lnTo>
                    <a:pt x="77933" y="253370"/>
                  </a:lnTo>
                  <a:lnTo>
                    <a:pt x="75957" y="253245"/>
                  </a:lnTo>
                  <a:close/>
                </a:path>
                <a:path w="138430" h="269239">
                  <a:moveTo>
                    <a:pt x="78907" y="224732"/>
                  </a:moveTo>
                  <a:lnTo>
                    <a:pt x="75329" y="227563"/>
                  </a:lnTo>
                  <a:lnTo>
                    <a:pt x="74541" y="234341"/>
                  </a:lnTo>
                  <a:lnTo>
                    <a:pt x="74336" y="237928"/>
                  </a:lnTo>
                  <a:lnTo>
                    <a:pt x="73837" y="248547"/>
                  </a:lnTo>
                  <a:lnTo>
                    <a:pt x="73691" y="250926"/>
                  </a:lnTo>
                  <a:lnTo>
                    <a:pt x="73236" y="254759"/>
                  </a:lnTo>
                  <a:lnTo>
                    <a:pt x="73089" y="255606"/>
                  </a:lnTo>
                  <a:lnTo>
                    <a:pt x="72951" y="256113"/>
                  </a:lnTo>
                  <a:lnTo>
                    <a:pt x="73113" y="255776"/>
                  </a:lnTo>
                  <a:lnTo>
                    <a:pt x="75957" y="253245"/>
                  </a:lnTo>
                  <a:lnTo>
                    <a:pt x="81552" y="253245"/>
                  </a:lnTo>
                  <a:lnTo>
                    <a:pt x="81861" y="244816"/>
                  </a:lnTo>
                  <a:lnTo>
                    <a:pt x="82086" y="241645"/>
                  </a:lnTo>
                  <a:lnTo>
                    <a:pt x="83146" y="232905"/>
                  </a:lnTo>
                  <a:lnTo>
                    <a:pt x="83831" y="228690"/>
                  </a:lnTo>
                  <a:lnTo>
                    <a:pt x="84628" y="225398"/>
                  </a:lnTo>
                  <a:lnTo>
                    <a:pt x="78907" y="224732"/>
                  </a:lnTo>
                  <a:close/>
                </a:path>
                <a:path w="138430" h="269239">
                  <a:moveTo>
                    <a:pt x="84789" y="224732"/>
                  </a:moveTo>
                  <a:lnTo>
                    <a:pt x="78907" y="224732"/>
                  </a:lnTo>
                  <a:lnTo>
                    <a:pt x="84628" y="225398"/>
                  </a:lnTo>
                  <a:lnTo>
                    <a:pt x="84789" y="224732"/>
                  </a:lnTo>
                  <a:close/>
                </a:path>
                <a:path w="138430" h="269239">
                  <a:moveTo>
                    <a:pt x="45665" y="46337"/>
                  </a:moveTo>
                  <a:lnTo>
                    <a:pt x="23445" y="46337"/>
                  </a:lnTo>
                  <a:lnTo>
                    <a:pt x="25487" y="48315"/>
                  </a:lnTo>
                  <a:lnTo>
                    <a:pt x="36053" y="54199"/>
                  </a:lnTo>
                  <a:lnTo>
                    <a:pt x="39893" y="55246"/>
                  </a:lnTo>
                  <a:lnTo>
                    <a:pt x="43852" y="52983"/>
                  </a:lnTo>
                  <a:lnTo>
                    <a:pt x="45665" y="46337"/>
                  </a:lnTo>
                  <a:close/>
                </a:path>
                <a:path w="138430" h="269239">
                  <a:moveTo>
                    <a:pt x="60615" y="956"/>
                  </a:moveTo>
                  <a:lnTo>
                    <a:pt x="58761" y="956"/>
                  </a:lnTo>
                  <a:lnTo>
                    <a:pt x="50094" y="1179"/>
                  </a:lnTo>
                  <a:lnTo>
                    <a:pt x="46278" y="1357"/>
                  </a:lnTo>
                  <a:lnTo>
                    <a:pt x="40270" y="1951"/>
                  </a:lnTo>
                  <a:lnTo>
                    <a:pt x="38653" y="2197"/>
                  </a:lnTo>
                  <a:lnTo>
                    <a:pt x="32280" y="3280"/>
                  </a:lnTo>
                  <a:lnTo>
                    <a:pt x="31060" y="3467"/>
                  </a:lnTo>
                  <a:lnTo>
                    <a:pt x="28709" y="3708"/>
                  </a:lnTo>
                  <a:lnTo>
                    <a:pt x="25558" y="3858"/>
                  </a:lnTo>
                  <a:lnTo>
                    <a:pt x="20892" y="3996"/>
                  </a:lnTo>
                  <a:lnTo>
                    <a:pt x="19331" y="4083"/>
                  </a:lnTo>
                  <a:lnTo>
                    <a:pt x="0" y="14724"/>
                  </a:lnTo>
                  <a:lnTo>
                    <a:pt x="123" y="16927"/>
                  </a:lnTo>
                  <a:lnTo>
                    <a:pt x="14923" y="36987"/>
                  </a:lnTo>
                  <a:lnTo>
                    <a:pt x="15411" y="37391"/>
                  </a:lnTo>
                  <a:lnTo>
                    <a:pt x="16439" y="38411"/>
                  </a:lnTo>
                  <a:lnTo>
                    <a:pt x="16992" y="39047"/>
                  </a:lnTo>
                  <a:lnTo>
                    <a:pt x="19910" y="42647"/>
                  </a:lnTo>
                  <a:lnTo>
                    <a:pt x="20778" y="43644"/>
                  </a:lnTo>
                  <a:lnTo>
                    <a:pt x="23477" y="46370"/>
                  </a:lnTo>
                  <a:lnTo>
                    <a:pt x="45665" y="46337"/>
                  </a:lnTo>
                  <a:lnTo>
                    <a:pt x="45947" y="45305"/>
                  </a:lnTo>
                  <a:lnTo>
                    <a:pt x="43684" y="41346"/>
                  </a:lnTo>
                  <a:lnTo>
                    <a:pt x="39226" y="40130"/>
                  </a:lnTo>
                  <a:lnTo>
                    <a:pt x="38340" y="39974"/>
                  </a:lnTo>
                  <a:lnTo>
                    <a:pt x="37943" y="39974"/>
                  </a:lnTo>
                  <a:lnTo>
                    <a:pt x="37582" y="39780"/>
                  </a:lnTo>
                  <a:lnTo>
                    <a:pt x="27881" y="29598"/>
                  </a:lnTo>
                  <a:lnTo>
                    <a:pt x="26931" y="28521"/>
                  </a:lnTo>
                  <a:lnTo>
                    <a:pt x="25003" y="26611"/>
                  </a:lnTo>
                  <a:lnTo>
                    <a:pt x="24200" y="25948"/>
                  </a:lnTo>
                  <a:lnTo>
                    <a:pt x="21155" y="23590"/>
                  </a:lnTo>
                  <a:lnTo>
                    <a:pt x="20634" y="23153"/>
                  </a:lnTo>
                  <a:lnTo>
                    <a:pt x="18430" y="20861"/>
                  </a:lnTo>
                  <a:lnTo>
                    <a:pt x="17746" y="19988"/>
                  </a:lnTo>
                  <a:lnTo>
                    <a:pt x="12696" y="19988"/>
                  </a:lnTo>
                  <a:lnTo>
                    <a:pt x="12862" y="19917"/>
                  </a:lnTo>
                  <a:lnTo>
                    <a:pt x="13012" y="19823"/>
                  </a:lnTo>
                  <a:lnTo>
                    <a:pt x="14560" y="16927"/>
                  </a:lnTo>
                  <a:lnTo>
                    <a:pt x="14447" y="15031"/>
                  </a:lnTo>
                  <a:lnTo>
                    <a:pt x="84433" y="15031"/>
                  </a:lnTo>
                  <a:lnTo>
                    <a:pt x="87918" y="14629"/>
                  </a:lnTo>
                  <a:lnTo>
                    <a:pt x="88873" y="14535"/>
                  </a:lnTo>
                  <a:lnTo>
                    <a:pt x="92201" y="14410"/>
                  </a:lnTo>
                  <a:lnTo>
                    <a:pt x="130665" y="14410"/>
                  </a:lnTo>
                  <a:lnTo>
                    <a:pt x="130244" y="13550"/>
                  </a:lnTo>
                  <a:lnTo>
                    <a:pt x="128680" y="10993"/>
                  </a:lnTo>
                  <a:lnTo>
                    <a:pt x="123547" y="5052"/>
                  </a:lnTo>
                  <a:lnTo>
                    <a:pt x="121326" y="3031"/>
                  </a:lnTo>
                  <a:lnTo>
                    <a:pt x="116865" y="1106"/>
                  </a:lnTo>
                  <a:lnTo>
                    <a:pt x="75915" y="1106"/>
                  </a:lnTo>
                  <a:lnTo>
                    <a:pt x="60615" y="956"/>
                  </a:lnTo>
                  <a:close/>
                </a:path>
                <a:path w="138430" h="269239">
                  <a:moveTo>
                    <a:pt x="37750" y="39870"/>
                  </a:moveTo>
                  <a:lnTo>
                    <a:pt x="37943" y="39974"/>
                  </a:lnTo>
                  <a:lnTo>
                    <a:pt x="38340" y="39974"/>
                  </a:lnTo>
                  <a:lnTo>
                    <a:pt x="37750" y="39870"/>
                  </a:lnTo>
                  <a:close/>
                </a:path>
                <a:path w="138430" h="269239">
                  <a:moveTo>
                    <a:pt x="37722" y="39855"/>
                  </a:moveTo>
                  <a:close/>
                </a:path>
                <a:path w="138430" h="269239">
                  <a:moveTo>
                    <a:pt x="33616" y="36130"/>
                  </a:moveTo>
                  <a:close/>
                </a:path>
                <a:path w="138430" h="269239">
                  <a:moveTo>
                    <a:pt x="33610" y="36125"/>
                  </a:moveTo>
                  <a:close/>
                </a:path>
                <a:path w="138430" h="269239">
                  <a:moveTo>
                    <a:pt x="16940" y="18961"/>
                  </a:moveTo>
                  <a:lnTo>
                    <a:pt x="16146" y="19071"/>
                  </a:lnTo>
                  <a:lnTo>
                    <a:pt x="13607" y="19599"/>
                  </a:lnTo>
                  <a:lnTo>
                    <a:pt x="12696" y="19988"/>
                  </a:lnTo>
                  <a:lnTo>
                    <a:pt x="17746" y="19988"/>
                  </a:lnTo>
                  <a:lnTo>
                    <a:pt x="16940" y="18961"/>
                  </a:lnTo>
                  <a:close/>
                </a:path>
                <a:path w="138430" h="269239">
                  <a:moveTo>
                    <a:pt x="14447" y="15031"/>
                  </a:moveTo>
                  <a:lnTo>
                    <a:pt x="14560" y="16927"/>
                  </a:lnTo>
                  <a:lnTo>
                    <a:pt x="13012" y="19823"/>
                  </a:lnTo>
                  <a:lnTo>
                    <a:pt x="12862" y="19917"/>
                  </a:lnTo>
                  <a:lnTo>
                    <a:pt x="13607" y="19599"/>
                  </a:lnTo>
                  <a:lnTo>
                    <a:pt x="16146" y="19071"/>
                  </a:lnTo>
                  <a:lnTo>
                    <a:pt x="16940" y="18961"/>
                  </a:lnTo>
                  <a:lnTo>
                    <a:pt x="16227" y="18051"/>
                  </a:lnTo>
                  <a:lnTo>
                    <a:pt x="14697" y="15558"/>
                  </a:lnTo>
                  <a:lnTo>
                    <a:pt x="14447" y="15031"/>
                  </a:lnTo>
                  <a:close/>
                </a:path>
                <a:path w="138430" h="269239">
                  <a:moveTo>
                    <a:pt x="84433" y="15031"/>
                  </a:moveTo>
                  <a:lnTo>
                    <a:pt x="14447" y="15031"/>
                  </a:lnTo>
                  <a:lnTo>
                    <a:pt x="14697" y="15558"/>
                  </a:lnTo>
                  <a:lnTo>
                    <a:pt x="16227" y="18051"/>
                  </a:lnTo>
                  <a:lnTo>
                    <a:pt x="16940" y="18961"/>
                  </a:lnTo>
                  <a:lnTo>
                    <a:pt x="20613" y="18451"/>
                  </a:lnTo>
                  <a:lnTo>
                    <a:pt x="21853" y="18383"/>
                  </a:lnTo>
                  <a:lnTo>
                    <a:pt x="40743" y="16456"/>
                  </a:lnTo>
                  <a:lnTo>
                    <a:pt x="42129" y="16247"/>
                  </a:lnTo>
                  <a:lnTo>
                    <a:pt x="47252" y="15740"/>
                  </a:lnTo>
                  <a:lnTo>
                    <a:pt x="50801" y="15575"/>
                  </a:lnTo>
                  <a:lnTo>
                    <a:pt x="58912" y="15365"/>
                  </a:lnTo>
                  <a:lnTo>
                    <a:pt x="81011" y="15365"/>
                  </a:lnTo>
                  <a:lnTo>
                    <a:pt x="81561" y="15340"/>
                  </a:lnTo>
                  <a:lnTo>
                    <a:pt x="84433" y="15031"/>
                  </a:lnTo>
                  <a:close/>
                </a:path>
                <a:path w="138430" h="269239">
                  <a:moveTo>
                    <a:pt x="81011" y="15365"/>
                  </a:moveTo>
                  <a:lnTo>
                    <a:pt x="58912" y="15365"/>
                  </a:lnTo>
                  <a:lnTo>
                    <a:pt x="75996" y="15518"/>
                  </a:lnTo>
                  <a:lnTo>
                    <a:pt x="77707" y="15518"/>
                  </a:lnTo>
                  <a:lnTo>
                    <a:pt x="81011" y="15365"/>
                  </a:lnTo>
                  <a:close/>
                </a:path>
                <a:path w="138430" h="269239">
                  <a:moveTo>
                    <a:pt x="130665" y="14410"/>
                  </a:moveTo>
                  <a:lnTo>
                    <a:pt x="92201" y="14410"/>
                  </a:lnTo>
                  <a:lnTo>
                    <a:pt x="98135" y="14489"/>
                  </a:lnTo>
                  <a:lnTo>
                    <a:pt x="100444" y="14480"/>
                  </a:lnTo>
                  <a:lnTo>
                    <a:pt x="104517" y="14417"/>
                  </a:lnTo>
                  <a:lnTo>
                    <a:pt x="130668" y="14417"/>
                  </a:lnTo>
                  <a:close/>
                </a:path>
                <a:path w="138430" h="269239">
                  <a:moveTo>
                    <a:pt x="92067" y="0"/>
                  </a:moveTo>
                  <a:lnTo>
                    <a:pt x="89284" y="91"/>
                  </a:lnTo>
                  <a:lnTo>
                    <a:pt x="87760" y="161"/>
                  </a:lnTo>
                  <a:lnTo>
                    <a:pt x="86602" y="276"/>
                  </a:lnTo>
                  <a:lnTo>
                    <a:pt x="81531" y="862"/>
                  </a:lnTo>
                  <a:lnTo>
                    <a:pt x="80463" y="966"/>
                  </a:lnTo>
                  <a:lnTo>
                    <a:pt x="77435" y="1106"/>
                  </a:lnTo>
                  <a:lnTo>
                    <a:pt x="116865" y="1106"/>
                  </a:lnTo>
                  <a:lnTo>
                    <a:pt x="115647" y="580"/>
                  </a:lnTo>
                  <a:lnTo>
                    <a:pt x="113381" y="257"/>
                  </a:lnTo>
                  <a:lnTo>
                    <a:pt x="106863" y="80"/>
                  </a:lnTo>
                  <a:lnTo>
                    <a:pt x="99691" y="80"/>
                  </a:lnTo>
                  <a:lnTo>
                    <a:pt x="92067" y="0"/>
                  </a:lnTo>
                  <a:close/>
                </a:path>
                <a:path w="138430" h="269239">
                  <a:moveTo>
                    <a:pt x="104654" y="6"/>
                  </a:moveTo>
                  <a:lnTo>
                    <a:pt x="99691" y="80"/>
                  </a:lnTo>
                  <a:lnTo>
                    <a:pt x="106863" y="80"/>
                  </a:lnTo>
                  <a:lnTo>
                    <a:pt x="105847" y="24"/>
                  </a:lnTo>
                  <a:lnTo>
                    <a:pt x="104654" y="6"/>
                  </a:lnTo>
                  <a:close/>
                </a:path>
              </a:pathLst>
            </a:custGeom>
            <a:solidFill>
              <a:srgbClr val="000000"/>
            </a:solidFill>
          </p:spPr>
          <p:txBody>
            <a:bodyPr wrap="square" lIns="0" tIns="0" rIns="0" bIns="0" rtlCol="0"/>
            <a:lstStyle/>
            <a:p>
              <a:endParaRPr/>
            </a:p>
          </p:txBody>
        </p:sp>
        <p:pic>
          <p:nvPicPr>
            <p:cNvPr id="58" name="object 58"/>
            <p:cNvPicPr/>
            <p:nvPr/>
          </p:nvPicPr>
          <p:blipFill>
            <a:blip r:embed="rId17" cstate="print"/>
            <a:stretch>
              <a:fillRect/>
            </a:stretch>
          </p:blipFill>
          <p:spPr>
            <a:xfrm>
              <a:off x="1759599" y="2770661"/>
              <a:ext cx="196895" cy="64081"/>
            </a:xfrm>
            <a:prstGeom prst="rect">
              <a:avLst/>
            </a:prstGeom>
          </p:spPr>
        </p:pic>
      </p:grpSp>
      <p:pic>
        <p:nvPicPr>
          <p:cNvPr id="59" name="object 59"/>
          <p:cNvPicPr/>
          <p:nvPr/>
        </p:nvPicPr>
        <p:blipFill>
          <a:blip r:embed="rId18" cstate="print"/>
          <a:stretch>
            <a:fillRect/>
          </a:stretch>
        </p:blipFill>
        <p:spPr>
          <a:xfrm>
            <a:off x="1971873" y="2242353"/>
            <a:ext cx="166834" cy="204880"/>
          </a:xfrm>
          <a:prstGeom prst="rect">
            <a:avLst/>
          </a:prstGeom>
        </p:spPr>
      </p:pic>
      <p:sp>
        <p:nvSpPr>
          <p:cNvPr id="60" name="object 60"/>
          <p:cNvSpPr/>
          <p:nvPr/>
        </p:nvSpPr>
        <p:spPr>
          <a:xfrm>
            <a:off x="1453316" y="2650106"/>
            <a:ext cx="157886" cy="252834"/>
          </a:xfrm>
          <a:custGeom>
            <a:avLst/>
            <a:gdLst/>
            <a:ahLst/>
            <a:cxnLst/>
            <a:rect l="l" t="t" r="r" b="b"/>
            <a:pathLst>
              <a:path w="184785" h="295910">
                <a:moveTo>
                  <a:pt x="157180" y="24001"/>
                </a:moveTo>
                <a:lnTo>
                  <a:pt x="149437" y="31750"/>
                </a:lnTo>
                <a:lnTo>
                  <a:pt x="146116" y="35560"/>
                </a:lnTo>
                <a:lnTo>
                  <a:pt x="136615" y="44450"/>
                </a:lnTo>
                <a:lnTo>
                  <a:pt x="123464" y="58420"/>
                </a:lnTo>
                <a:lnTo>
                  <a:pt x="119211" y="62230"/>
                </a:lnTo>
                <a:lnTo>
                  <a:pt x="115370" y="66039"/>
                </a:lnTo>
                <a:lnTo>
                  <a:pt x="104024" y="78739"/>
                </a:lnTo>
                <a:lnTo>
                  <a:pt x="98456" y="83820"/>
                </a:lnTo>
                <a:lnTo>
                  <a:pt x="86768" y="97789"/>
                </a:lnTo>
                <a:lnTo>
                  <a:pt x="81875" y="102870"/>
                </a:lnTo>
                <a:lnTo>
                  <a:pt x="77560" y="107950"/>
                </a:lnTo>
                <a:lnTo>
                  <a:pt x="73636" y="111760"/>
                </a:lnTo>
                <a:lnTo>
                  <a:pt x="69921" y="116839"/>
                </a:lnTo>
                <a:lnTo>
                  <a:pt x="63304" y="125730"/>
                </a:lnTo>
                <a:lnTo>
                  <a:pt x="57093" y="133350"/>
                </a:lnTo>
                <a:lnTo>
                  <a:pt x="51252" y="140970"/>
                </a:lnTo>
                <a:lnTo>
                  <a:pt x="45746" y="148589"/>
                </a:lnTo>
                <a:lnTo>
                  <a:pt x="38773" y="158750"/>
                </a:lnTo>
                <a:lnTo>
                  <a:pt x="27180" y="177800"/>
                </a:lnTo>
                <a:lnTo>
                  <a:pt x="22472" y="185420"/>
                </a:lnTo>
                <a:lnTo>
                  <a:pt x="17736" y="195580"/>
                </a:lnTo>
                <a:lnTo>
                  <a:pt x="13667" y="203200"/>
                </a:lnTo>
                <a:lnTo>
                  <a:pt x="10247" y="212089"/>
                </a:lnTo>
                <a:lnTo>
                  <a:pt x="281" y="255270"/>
                </a:lnTo>
                <a:lnTo>
                  <a:pt x="0" y="264160"/>
                </a:lnTo>
                <a:lnTo>
                  <a:pt x="450" y="271780"/>
                </a:lnTo>
                <a:lnTo>
                  <a:pt x="494" y="280670"/>
                </a:lnTo>
                <a:lnTo>
                  <a:pt x="889" y="283210"/>
                </a:lnTo>
                <a:lnTo>
                  <a:pt x="6162" y="289560"/>
                </a:lnTo>
                <a:lnTo>
                  <a:pt x="9724" y="290830"/>
                </a:lnTo>
                <a:lnTo>
                  <a:pt x="16292" y="293370"/>
                </a:lnTo>
                <a:lnTo>
                  <a:pt x="22386" y="294639"/>
                </a:lnTo>
                <a:lnTo>
                  <a:pt x="25589" y="295910"/>
                </a:lnTo>
                <a:lnTo>
                  <a:pt x="46469" y="295910"/>
                </a:lnTo>
                <a:lnTo>
                  <a:pt x="54584" y="294639"/>
                </a:lnTo>
                <a:lnTo>
                  <a:pt x="58930" y="293370"/>
                </a:lnTo>
                <a:lnTo>
                  <a:pt x="70543" y="285750"/>
                </a:lnTo>
                <a:lnTo>
                  <a:pt x="75081" y="283210"/>
                </a:lnTo>
                <a:lnTo>
                  <a:pt x="76602" y="281939"/>
                </a:lnTo>
                <a:lnTo>
                  <a:pt x="43106" y="281939"/>
                </a:lnTo>
                <a:lnTo>
                  <a:pt x="30827" y="280670"/>
                </a:lnTo>
                <a:lnTo>
                  <a:pt x="25082" y="280670"/>
                </a:lnTo>
                <a:lnTo>
                  <a:pt x="19260" y="279400"/>
                </a:lnTo>
                <a:lnTo>
                  <a:pt x="16522" y="278130"/>
                </a:lnTo>
                <a:lnTo>
                  <a:pt x="14998" y="278130"/>
                </a:lnTo>
                <a:lnTo>
                  <a:pt x="14879" y="275589"/>
                </a:lnTo>
                <a:lnTo>
                  <a:pt x="14855" y="271780"/>
                </a:lnTo>
                <a:lnTo>
                  <a:pt x="14574" y="266700"/>
                </a:lnTo>
                <a:lnTo>
                  <a:pt x="21131" y="223520"/>
                </a:lnTo>
                <a:lnTo>
                  <a:pt x="35010" y="193368"/>
                </a:lnTo>
                <a:lnTo>
                  <a:pt x="34733" y="186689"/>
                </a:lnTo>
                <a:lnTo>
                  <a:pt x="48790" y="170696"/>
                </a:lnTo>
                <a:lnTo>
                  <a:pt x="57611" y="157480"/>
                </a:lnTo>
                <a:lnTo>
                  <a:pt x="62941" y="149860"/>
                </a:lnTo>
                <a:lnTo>
                  <a:pt x="68611" y="142239"/>
                </a:lnTo>
                <a:lnTo>
                  <a:pt x="74654" y="134620"/>
                </a:lnTo>
                <a:lnTo>
                  <a:pt x="81103" y="125730"/>
                </a:lnTo>
                <a:lnTo>
                  <a:pt x="85822" y="120650"/>
                </a:lnTo>
                <a:lnTo>
                  <a:pt x="90642" y="114300"/>
                </a:lnTo>
                <a:lnTo>
                  <a:pt x="103717" y="100330"/>
                </a:lnTo>
                <a:lnTo>
                  <a:pt x="109079" y="93980"/>
                </a:lnTo>
                <a:lnTo>
                  <a:pt x="114570" y="87630"/>
                </a:lnTo>
                <a:lnTo>
                  <a:pt x="120147" y="82550"/>
                </a:lnTo>
                <a:lnTo>
                  <a:pt x="125765" y="76200"/>
                </a:lnTo>
                <a:lnTo>
                  <a:pt x="129527" y="72389"/>
                </a:lnTo>
                <a:lnTo>
                  <a:pt x="133715" y="68580"/>
                </a:lnTo>
                <a:lnTo>
                  <a:pt x="146723" y="54610"/>
                </a:lnTo>
                <a:lnTo>
                  <a:pt x="148265" y="53176"/>
                </a:lnTo>
                <a:lnTo>
                  <a:pt x="145157" y="52070"/>
                </a:lnTo>
                <a:lnTo>
                  <a:pt x="143690" y="46989"/>
                </a:lnTo>
                <a:lnTo>
                  <a:pt x="145952" y="43180"/>
                </a:lnTo>
                <a:lnTo>
                  <a:pt x="149217" y="35560"/>
                </a:lnTo>
                <a:lnTo>
                  <a:pt x="150172" y="33020"/>
                </a:lnTo>
                <a:lnTo>
                  <a:pt x="152863" y="29210"/>
                </a:lnTo>
                <a:lnTo>
                  <a:pt x="154080" y="27939"/>
                </a:lnTo>
                <a:lnTo>
                  <a:pt x="157180" y="24001"/>
                </a:lnTo>
                <a:close/>
              </a:path>
              <a:path w="184785" h="295910">
                <a:moveTo>
                  <a:pt x="106379" y="181610"/>
                </a:moveTo>
                <a:lnTo>
                  <a:pt x="86194" y="181610"/>
                </a:lnTo>
                <a:lnTo>
                  <a:pt x="89161" y="182880"/>
                </a:lnTo>
                <a:lnTo>
                  <a:pt x="91173" y="184150"/>
                </a:lnTo>
                <a:lnTo>
                  <a:pt x="92271" y="185420"/>
                </a:lnTo>
                <a:lnTo>
                  <a:pt x="92571" y="185420"/>
                </a:lnTo>
                <a:lnTo>
                  <a:pt x="93064" y="189230"/>
                </a:lnTo>
                <a:lnTo>
                  <a:pt x="93119" y="193039"/>
                </a:lnTo>
                <a:lnTo>
                  <a:pt x="93011" y="195580"/>
                </a:lnTo>
                <a:lnTo>
                  <a:pt x="92964" y="212089"/>
                </a:lnTo>
                <a:lnTo>
                  <a:pt x="82530" y="252730"/>
                </a:lnTo>
                <a:lnTo>
                  <a:pt x="81301" y="254000"/>
                </a:lnTo>
                <a:lnTo>
                  <a:pt x="76180" y="260350"/>
                </a:lnTo>
                <a:lnTo>
                  <a:pt x="45083" y="281939"/>
                </a:lnTo>
                <a:lnTo>
                  <a:pt x="76602" y="281939"/>
                </a:lnTo>
                <a:lnTo>
                  <a:pt x="81168" y="278130"/>
                </a:lnTo>
                <a:lnTo>
                  <a:pt x="82939" y="275589"/>
                </a:lnTo>
                <a:lnTo>
                  <a:pt x="89071" y="267970"/>
                </a:lnTo>
                <a:lnTo>
                  <a:pt x="105716" y="226060"/>
                </a:lnTo>
                <a:lnTo>
                  <a:pt x="106549" y="220980"/>
                </a:lnTo>
                <a:lnTo>
                  <a:pt x="107063" y="215900"/>
                </a:lnTo>
                <a:lnTo>
                  <a:pt x="107241" y="214630"/>
                </a:lnTo>
                <a:lnTo>
                  <a:pt x="107381" y="212089"/>
                </a:lnTo>
                <a:lnTo>
                  <a:pt x="107428" y="195580"/>
                </a:lnTo>
                <a:lnTo>
                  <a:pt x="107549" y="193039"/>
                </a:lnTo>
                <a:lnTo>
                  <a:pt x="107671" y="189230"/>
                </a:lnTo>
                <a:lnTo>
                  <a:pt x="106379" y="181610"/>
                </a:lnTo>
                <a:close/>
              </a:path>
              <a:path w="184785" h="295910">
                <a:moveTo>
                  <a:pt x="87826" y="167639"/>
                </a:moveTo>
                <a:lnTo>
                  <a:pt x="63370" y="167639"/>
                </a:lnTo>
                <a:lnTo>
                  <a:pt x="55928" y="168910"/>
                </a:lnTo>
                <a:lnTo>
                  <a:pt x="35101" y="195580"/>
                </a:lnTo>
                <a:lnTo>
                  <a:pt x="35179" y="200660"/>
                </a:lnTo>
                <a:lnTo>
                  <a:pt x="35002" y="204470"/>
                </a:lnTo>
                <a:lnTo>
                  <a:pt x="38084" y="208280"/>
                </a:lnTo>
                <a:lnTo>
                  <a:pt x="46034" y="208280"/>
                </a:lnTo>
                <a:lnTo>
                  <a:pt x="49397" y="205739"/>
                </a:lnTo>
                <a:lnTo>
                  <a:pt x="49607" y="200660"/>
                </a:lnTo>
                <a:lnTo>
                  <a:pt x="49512" y="195580"/>
                </a:lnTo>
                <a:lnTo>
                  <a:pt x="49293" y="190500"/>
                </a:lnTo>
                <a:lnTo>
                  <a:pt x="49352" y="186689"/>
                </a:lnTo>
                <a:lnTo>
                  <a:pt x="50653" y="186689"/>
                </a:lnTo>
                <a:lnTo>
                  <a:pt x="54825" y="184150"/>
                </a:lnTo>
                <a:lnTo>
                  <a:pt x="64545" y="181610"/>
                </a:lnTo>
                <a:lnTo>
                  <a:pt x="106379" y="181610"/>
                </a:lnTo>
                <a:lnTo>
                  <a:pt x="105623" y="179070"/>
                </a:lnTo>
                <a:lnTo>
                  <a:pt x="100360" y="171450"/>
                </a:lnTo>
                <a:lnTo>
                  <a:pt x="95751" y="168910"/>
                </a:lnTo>
                <a:lnTo>
                  <a:pt x="87826" y="167639"/>
                </a:lnTo>
                <a:close/>
              </a:path>
              <a:path w="184785" h="295910">
                <a:moveTo>
                  <a:pt x="48790" y="170696"/>
                </a:moveTo>
                <a:lnTo>
                  <a:pt x="34733" y="186689"/>
                </a:lnTo>
                <a:lnTo>
                  <a:pt x="35010" y="193368"/>
                </a:lnTo>
                <a:lnTo>
                  <a:pt x="35175" y="193039"/>
                </a:lnTo>
                <a:lnTo>
                  <a:pt x="44873" y="176530"/>
                </a:lnTo>
                <a:lnTo>
                  <a:pt x="48790" y="170696"/>
                </a:lnTo>
                <a:close/>
              </a:path>
              <a:path w="184785" h="295910">
                <a:moveTo>
                  <a:pt x="164096" y="38156"/>
                </a:moveTo>
                <a:lnTo>
                  <a:pt x="160605" y="41910"/>
                </a:lnTo>
                <a:lnTo>
                  <a:pt x="156284" y="45720"/>
                </a:lnTo>
                <a:lnTo>
                  <a:pt x="148265" y="53176"/>
                </a:lnTo>
                <a:lnTo>
                  <a:pt x="152294" y="54610"/>
                </a:lnTo>
                <a:lnTo>
                  <a:pt x="156613" y="53339"/>
                </a:lnTo>
                <a:lnTo>
                  <a:pt x="158959" y="48260"/>
                </a:lnTo>
                <a:lnTo>
                  <a:pt x="162081" y="41910"/>
                </a:lnTo>
                <a:lnTo>
                  <a:pt x="162867" y="40639"/>
                </a:lnTo>
                <a:lnTo>
                  <a:pt x="164096" y="38156"/>
                </a:lnTo>
                <a:close/>
              </a:path>
              <a:path w="184785" h="295910">
                <a:moveTo>
                  <a:pt x="169324" y="8991"/>
                </a:moveTo>
                <a:lnTo>
                  <a:pt x="167060" y="11430"/>
                </a:lnTo>
                <a:lnTo>
                  <a:pt x="164980" y="15239"/>
                </a:lnTo>
                <a:lnTo>
                  <a:pt x="161993" y="19050"/>
                </a:lnTo>
                <a:lnTo>
                  <a:pt x="160644" y="20320"/>
                </a:lnTo>
                <a:lnTo>
                  <a:pt x="157180" y="24001"/>
                </a:lnTo>
                <a:lnTo>
                  <a:pt x="154080" y="27939"/>
                </a:lnTo>
                <a:lnTo>
                  <a:pt x="152863" y="29210"/>
                </a:lnTo>
                <a:lnTo>
                  <a:pt x="150172" y="33020"/>
                </a:lnTo>
                <a:lnTo>
                  <a:pt x="149217" y="35560"/>
                </a:lnTo>
                <a:lnTo>
                  <a:pt x="145952" y="43180"/>
                </a:lnTo>
                <a:lnTo>
                  <a:pt x="143690" y="46989"/>
                </a:lnTo>
                <a:lnTo>
                  <a:pt x="145157" y="52070"/>
                </a:lnTo>
                <a:lnTo>
                  <a:pt x="148265" y="53176"/>
                </a:lnTo>
                <a:lnTo>
                  <a:pt x="156284" y="45720"/>
                </a:lnTo>
                <a:lnTo>
                  <a:pt x="160605" y="41910"/>
                </a:lnTo>
                <a:lnTo>
                  <a:pt x="164096" y="38156"/>
                </a:lnTo>
                <a:lnTo>
                  <a:pt x="164753" y="36830"/>
                </a:lnTo>
                <a:lnTo>
                  <a:pt x="165694" y="35560"/>
                </a:lnTo>
                <a:lnTo>
                  <a:pt x="170033" y="30480"/>
                </a:lnTo>
                <a:lnTo>
                  <a:pt x="170731" y="29210"/>
                </a:lnTo>
                <a:lnTo>
                  <a:pt x="172036" y="27939"/>
                </a:lnTo>
                <a:lnTo>
                  <a:pt x="173973" y="25400"/>
                </a:lnTo>
                <a:lnTo>
                  <a:pt x="176099" y="21589"/>
                </a:lnTo>
                <a:lnTo>
                  <a:pt x="176257" y="21589"/>
                </a:lnTo>
                <a:lnTo>
                  <a:pt x="176927" y="20320"/>
                </a:lnTo>
                <a:lnTo>
                  <a:pt x="178793" y="17780"/>
                </a:lnTo>
                <a:lnTo>
                  <a:pt x="180573" y="15239"/>
                </a:lnTo>
                <a:lnTo>
                  <a:pt x="172717" y="15239"/>
                </a:lnTo>
                <a:lnTo>
                  <a:pt x="172208" y="14301"/>
                </a:lnTo>
                <a:lnTo>
                  <a:pt x="170173" y="12700"/>
                </a:lnTo>
                <a:lnTo>
                  <a:pt x="170173" y="10555"/>
                </a:lnTo>
                <a:lnTo>
                  <a:pt x="169324" y="8991"/>
                </a:lnTo>
                <a:close/>
              </a:path>
              <a:path w="184785" h="295910">
                <a:moveTo>
                  <a:pt x="176099" y="21589"/>
                </a:moveTo>
                <a:lnTo>
                  <a:pt x="173973" y="25400"/>
                </a:lnTo>
                <a:lnTo>
                  <a:pt x="172036" y="27939"/>
                </a:lnTo>
                <a:lnTo>
                  <a:pt x="170731" y="29210"/>
                </a:lnTo>
                <a:lnTo>
                  <a:pt x="170033" y="30480"/>
                </a:lnTo>
                <a:lnTo>
                  <a:pt x="165694" y="35560"/>
                </a:lnTo>
                <a:lnTo>
                  <a:pt x="164753" y="36830"/>
                </a:lnTo>
                <a:lnTo>
                  <a:pt x="164096" y="38156"/>
                </a:lnTo>
                <a:lnTo>
                  <a:pt x="167693" y="34289"/>
                </a:lnTo>
                <a:lnTo>
                  <a:pt x="171639" y="29210"/>
                </a:lnTo>
                <a:lnTo>
                  <a:pt x="173193" y="27939"/>
                </a:lnTo>
                <a:lnTo>
                  <a:pt x="176550" y="22860"/>
                </a:lnTo>
                <a:lnTo>
                  <a:pt x="175587" y="22860"/>
                </a:lnTo>
                <a:lnTo>
                  <a:pt x="176099" y="21589"/>
                </a:lnTo>
                <a:close/>
              </a:path>
              <a:path w="184785" h="295910">
                <a:moveTo>
                  <a:pt x="170173" y="5080"/>
                </a:moveTo>
                <a:lnTo>
                  <a:pt x="169063" y="6350"/>
                </a:lnTo>
                <a:lnTo>
                  <a:pt x="167088" y="8889"/>
                </a:lnTo>
                <a:lnTo>
                  <a:pt x="164912" y="12700"/>
                </a:lnTo>
                <a:lnTo>
                  <a:pt x="163388" y="13970"/>
                </a:lnTo>
                <a:lnTo>
                  <a:pt x="163861" y="13970"/>
                </a:lnTo>
                <a:lnTo>
                  <a:pt x="160647" y="19050"/>
                </a:lnTo>
                <a:lnTo>
                  <a:pt x="159078" y="21589"/>
                </a:lnTo>
                <a:lnTo>
                  <a:pt x="157180" y="24001"/>
                </a:lnTo>
                <a:lnTo>
                  <a:pt x="160644" y="20320"/>
                </a:lnTo>
                <a:lnTo>
                  <a:pt x="161993" y="19050"/>
                </a:lnTo>
                <a:lnTo>
                  <a:pt x="164996" y="15211"/>
                </a:lnTo>
                <a:lnTo>
                  <a:pt x="167060" y="11430"/>
                </a:lnTo>
                <a:lnTo>
                  <a:pt x="169324" y="8991"/>
                </a:lnTo>
                <a:lnTo>
                  <a:pt x="169148" y="8889"/>
                </a:lnTo>
                <a:lnTo>
                  <a:pt x="170173" y="6872"/>
                </a:lnTo>
                <a:lnTo>
                  <a:pt x="170173" y="5080"/>
                </a:lnTo>
                <a:close/>
              </a:path>
              <a:path w="184785" h="295910">
                <a:moveTo>
                  <a:pt x="176257" y="21589"/>
                </a:moveTo>
                <a:lnTo>
                  <a:pt x="176099" y="21589"/>
                </a:lnTo>
                <a:lnTo>
                  <a:pt x="175587" y="22860"/>
                </a:lnTo>
                <a:lnTo>
                  <a:pt x="176257" y="21589"/>
                </a:lnTo>
                <a:close/>
              </a:path>
              <a:path w="184785" h="295910">
                <a:moveTo>
                  <a:pt x="182806" y="14098"/>
                </a:moveTo>
                <a:lnTo>
                  <a:pt x="181357" y="15239"/>
                </a:lnTo>
                <a:lnTo>
                  <a:pt x="180573" y="15239"/>
                </a:lnTo>
                <a:lnTo>
                  <a:pt x="178793" y="17780"/>
                </a:lnTo>
                <a:lnTo>
                  <a:pt x="176927" y="20320"/>
                </a:lnTo>
                <a:lnTo>
                  <a:pt x="175587" y="22860"/>
                </a:lnTo>
                <a:lnTo>
                  <a:pt x="176550" y="22860"/>
                </a:lnTo>
                <a:lnTo>
                  <a:pt x="178786" y="20320"/>
                </a:lnTo>
                <a:lnTo>
                  <a:pt x="181513" y="16510"/>
                </a:lnTo>
                <a:lnTo>
                  <a:pt x="182358" y="15211"/>
                </a:lnTo>
                <a:lnTo>
                  <a:pt x="182806" y="14098"/>
                </a:lnTo>
                <a:close/>
              </a:path>
              <a:path w="184785" h="295910">
                <a:moveTo>
                  <a:pt x="172208" y="14301"/>
                </a:moveTo>
                <a:lnTo>
                  <a:pt x="172717" y="15239"/>
                </a:lnTo>
                <a:lnTo>
                  <a:pt x="173399" y="15239"/>
                </a:lnTo>
                <a:lnTo>
                  <a:pt x="172208" y="14301"/>
                </a:lnTo>
                <a:close/>
              </a:path>
              <a:path w="184785" h="295910">
                <a:moveTo>
                  <a:pt x="184581" y="6350"/>
                </a:moveTo>
                <a:lnTo>
                  <a:pt x="170439" y="6350"/>
                </a:lnTo>
                <a:lnTo>
                  <a:pt x="170283" y="6872"/>
                </a:lnTo>
                <a:lnTo>
                  <a:pt x="170173" y="10555"/>
                </a:lnTo>
                <a:lnTo>
                  <a:pt x="172208" y="14301"/>
                </a:lnTo>
                <a:lnTo>
                  <a:pt x="173399" y="15239"/>
                </a:lnTo>
                <a:lnTo>
                  <a:pt x="180573" y="15239"/>
                </a:lnTo>
                <a:lnTo>
                  <a:pt x="181293" y="13970"/>
                </a:lnTo>
                <a:lnTo>
                  <a:pt x="181965" y="12700"/>
                </a:lnTo>
                <a:lnTo>
                  <a:pt x="183700" y="12700"/>
                </a:lnTo>
                <a:lnTo>
                  <a:pt x="184222" y="11430"/>
                </a:lnTo>
                <a:lnTo>
                  <a:pt x="184581" y="9730"/>
                </a:lnTo>
                <a:lnTo>
                  <a:pt x="184581" y="6350"/>
                </a:lnTo>
                <a:close/>
              </a:path>
              <a:path w="184785" h="295910">
                <a:moveTo>
                  <a:pt x="183370" y="12700"/>
                </a:moveTo>
                <a:lnTo>
                  <a:pt x="181965" y="12700"/>
                </a:lnTo>
                <a:lnTo>
                  <a:pt x="181678" y="13970"/>
                </a:lnTo>
                <a:lnTo>
                  <a:pt x="180582" y="15239"/>
                </a:lnTo>
                <a:lnTo>
                  <a:pt x="181357" y="15239"/>
                </a:lnTo>
                <a:lnTo>
                  <a:pt x="182806" y="14098"/>
                </a:lnTo>
                <a:lnTo>
                  <a:pt x="183370" y="12700"/>
                </a:lnTo>
                <a:close/>
              </a:path>
              <a:path w="184785" h="295910">
                <a:moveTo>
                  <a:pt x="181965" y="12700"/>
                </a:moveTo>
                <a:lnTo>
                  <a:pt x="180598" y="15211"/>
                </a:lnTo>
                <a:lnTo>
                  <a:pt x="181678" y="13970"/>
                </a:lnTo>
                <a:lnTo>
                  <a:pt x="181965" y="12700"/>
                </a:lnTo>
                <a:close/>
              </a:path>
              <a:path w="184785" h="295910">
                <a:moveTo>
                  <a:pt x="170173" y="10555"/>
                </a:moveTo>
                <a:lnTo>
                  <a:pt x="170173" y="12700"/>
                </a:lnTo>
                <a:lnTo>
                  <a:pt x="172208" y="14301"/>
                </a:lnTo>
                <a:lnTo>
                  <a:pt x="170173" y="10555"/>
                </a:lnTo>
                <a:close/>
              </a:path>
              <a:path w="184785" h="295910">
                <a:moveTo>
                  <a:pt x="184581" y="9730"/>
                </a:moveTo>
                <a:lnTo>
                  <a:pt x="184222" y="11430"/>
                </a:lnTo>
                <a:lnTo>
                  <a:pt x="183700" y="12700"/>
                </a:lnTo>
                <a:lnTo>
                  <a:pt x="183370" y="12700"/>
                </a:lnTo>
                <a:lnTo>
                  <a:pt x="182806" y="14098"/>
                </a:lnTo>
                <a:lnTo>
                  <a:pt x="184581" y="12700"/>
                </a:lnTo>
                <a:lnTo>
                  <a:pt x="184581" y="9730"/>
                </a:lnTo>
                <a:close/>
              </a:path>
              <a:path w="184785" h="295910">
                <a:moveTo>
                  <a:pt x="170173" y="7240"/>
                </a:moveTo>
                <a:lnTo>
                  <a:pt x="170060" y="7620"/>
                </a:lnTo>
                <a:lnTo>
                  <a:pt x="169419" y="8889"/>
                </a:lnTo>
                <a:lnTo>
                  <a:pt x="170173" y="10555"/>
                </a:lnTo>
                <a:lnTo>
                  <a:pt x="170173" y="7240"/>
                </a:lnTo>
                <a:close/>
              </a:path>
              <a:path w="184785" h="295910">
                <a:moveTo>
                  <a:pt x="184581" y="6174"/>
                </a:moveTo>
                <a:lnTo>
                  <a:pt x="184581" y="9730"/>
                </a:lnTo>
                <a:lnTo>
                  <a:pt x="184738" y="8991"/>
                </a:lnTo>
                <a:lnTo>
                  <a:pt x="184682" y="6350"/>
                </a:lnTo>
                <a:lnTo>
                  <a:pt x="184581" y="6174"/>
                </a:lnTo>
                <a:close/>
              </a:path>
              <a:path w="184785" h="295910">
                <a:moveTo>
                  <a:pt x="170439" y="6350"/>
                </a:moveTo>
                <a:lnTo>
                  <a:pt x="170173" y="6872"/>
                </a:lnTo>
                <a:lnTo>
                  <a:pt x="170173" y="7240"/>
                </a:lnTo>
                <a:lnTo>
                  <a:pt x="170439" y="6350"/>
                </a:lnTo>
                <a:close/>
              </a:path>
              <a:path w="184785" h="295910">
                <a:moveTo>
                  <a:pt x="172161" y="2732"/>
                </a:moveTo>
                <a:lnTo>
                  <a:pt x="170173" y="5080"/>
                </a:lnTo>
                <a:lnTo>
                  <a:pt x="170173" y="6872"/>
                </a:lnTo>
                <a:lnTo>
                  <a:pt x="170439" y="6350"/>
                </a:lnTo>
                <a:lnTo>
                  <a:pt x="184581" y="6350"/>
                </a:lnTo>
                <a:lnTo>
                  <a:pt x="184581" y="6174"/>
                </a:lnTo>
                <a:lnTo>
                  <a:pt x="183957" y="5080"/>
                </a:lnTo>
                <a:lnTo>
                  <a:pt x="170379" y="5080"/>
                </a:lnTo>
                <a:lnTo>
                  <a:pt x="171386" y="3810"/>
                </a:lnTo>
                <a:lnTo>
                  <a:pt x="172161" y="2732"/>
                </a:lnTo>
                <a:close/>
              </a:path>
              <a:path w="184785" h="295910">
                <a:moveTo>
                  <a:pt x="182667" y="2818"/>
                </a:moveTo>
                <a:lnTo>
                  <a:pt x="184581" y="6174"/>
                </a:lnTo>
                <a:lnTo>
                  <a:pt x="184581" y="5080"/>
                </a:lnTo>
                <a:lnTo>
                  <a:pt x="182667" y="2818"/>
                </a:lnTo>
                <a:close/>
              </a:path>
              <a:path w="184785" h="295910">
                <a:moveTo>
                  <a:pt x="181060" y="0"/>
                </a:moveTo>
                <a:lnTo>
                  <a:pt x="177059" y="0"/>
                </a:lnTo>
                <a:lnTo>
                  <a:pt x="172324" y="2539"/>
                </a:lnTo>
                <a:lnTo>
                  <a:pt x="172099" y="2818"/>
                </a:lnTo>
                <a:lnTo>
                  <a:pt x="171386" y="3810"/>
                </a:lnTo>
                <a:lnTo>
                  <a:pt x="170379" y="5080"/>
                </a:lnTo>
                <a:lnTo>
                  <a:pt x="183957" y="5080"/>
                </a:lnTo>
                <a:lnTo>
                  <a:pt x="182667" y="2818"/>
                </a:lnTo>
                <a:lnTo>
                  <a:pt x="181357" y="1270"/>
                </a:lnTo>
                <a:lnTo>
                  <a:pt x="181784" y="1270"/>
                </a:lnTo>
                <a:lnTo>
                  <a:pt x="181060" y="0"/>
                </a:lnTo>
                <a:close/>
              </a:path>
              <a:path w="184785" h="295910">
                <a:moveTo>
                  <a:pt x="181784" y="1270"/>
                </a:moveTo>
                <a:lnTo>
                  <a:pt x="181357" y="1270"/>
                </a:lnTo>
                <a:lnTo>
                  <a:pt x="182667" y="2818"/>
                </a:lnTo>
                <a:lnTo>
                  <a:pt x="181784" y="1270"/>
                </a:lnTo>
                <a:close/>
              </a:path>
              <a:path w="184785" h="295910">
                <a:moveTo>
                  <a:pt x="172344" y="2516"/>
                </a:moveTo>
                <a:lnTo>
                  <a:pt x="172161" y="2732"/>
                </a:lnTo>
                <a:lnTo>
                  <a:pt x="172344" y="2516"/>
                </a:lnTo>
                <a:close/>
              </a:path>
              <a:path w="184785" h="295910">
                <a:moveTo>
                  <a:pt x="174679" y="1270"/>
                </a:moveTo>
                <a:lnTo>
                  <a:pt x="173399" y="1270"/>
                </a:lnTo>
                <a:lnTo>
                  <a:pt x="172344" y="2516"/>
                </a:lnTo>
                <a:lnTo>
                  <a:pt x="174679" y="1270"/>
                </a:lnTo>
                <a:close/>
              </a:path>
            </a:pathLst>
          </a:custGeom>
          <a:solidFill>
            <a:srgbClr val="000000"/>
          </a:solidFill>
        </p:spPr>
        <p:txBody>
          <a:bodyPr wrap="square" lIns="0" tIns="0" rIns="0" bIns="0" rtlCol="0"/>
          <a:lstStyle/>
          <a:p>
            <a:endParaRPr/>
          </a:p>
        </p:txBody>
      </p:sp>
      <p:pic>
        <p:nvPicPr>
          <p:cNvPr id="61" name="object 61"/>
          <p:cNvPicPr/>
          <p:nvPr/>
        </p:nvPicPr>
        <p:blipFill>
          <a:blip r:embed="rId19" cstate="print"/>
          <a:stretch>
            <a:fillRect/>
          </a:stretch>
        </p:blipFill>
        <p:spPr>
          <a:xfrm>
            <a:off x="1968515" y="2646252"/>
            <a:ext cx="148526" cy="215387"/>
          </a:xfrm>
          <a:prstGeom prst="rect">
            <a:avLst/>
          </a:prstGeom>
        </p:spPr>
      </p:pic>
      <p:sp>
        <p:nvSpPr>
          <p:cNvPr id="62" name="object 62"/>
          <p:cNvSpPr/>
          <p:nvPr/>
        </p:nvSpPr>
        <p:spPr>
          <a:xfrm>
            <a:off x="1983269" y="3031047"/>
            <a:ext cx="43405" cy="249037"/>
          </a:xfrm>
          <a:custGeom>
            <a:avLst/>
            <a:gdLst/>
            <a:ahLst/>
            <a:cxnLst/>
            <a:rect l="l" t="t" r="r" b="b"/>
            <a:pathLst>
              <a:path w="50800" h="291464">
                <a:moveTo>
                  <a:pt x="0" y="285624"/>
                </a:moveTo>
                <a:lnTo>
                  <a:pt x="0" y="291251"/>
                </a:lnTo>
                <a:lnTo>
                  <a:pt x="14408" y="291251"/>
                </a:lnTo>
                <a:lnTo>
                  <a:pt x="14407" y="288850"/>
                </a:lnTo>
                <a:lnTo>
                  <a:pt x="3225" y="288850"/>
                </a:lnTo>
                <a:lnTo>
                  <a:pt x="0" y="285624"/>
                </a:lnTo>
                <a:close/>
              </a:path>
              <a:path w="50800" h="291464">
                <a:moveTo>
                  <a:pt x="11183" y="274441"/>
                </a:moveTo>
                <a:lnTo>
                  <a:pt x="3225" y="274441"/>
                </a:lnTo>
                <a:lnTo>
                  <a:pt x="484" y="277183"/>
                </a:lnTo>
                <a:lnTo>
                  <a:pt x="156" y="278283"/>
                </a:lnTo>
                <a:lnTo>
                  <a:pt x="107" y="278750"/>
                </a:lnTo>
                <a:lnTo>
                  <a:pt x="1" y="285625"/>
                </a:lnTo>
                <a:lnTo>
                  <a:pt x="3225" y="288850"/>
                </a:lnTo>
                <a:lnTo>
                  <a:pt x="11183" y="288850"/>
                </a:lnTo>
                <a:lnTo>
                  <a:pt x="14406" y="285625"/>
                </a:lnTo>
                <a:lnTo>
                  <a:pt x="14405" y="281269"/>
                </a:lnTo>
                <a:lnTo>
                  <a:pt x="14251" y="281269"/>
                </a:lnTo>
                <a:lnTo>
                  <a:pt x="7204" y="279775"/>
                </a:lnTo>
                <a:lnTo>
                  <a:pt x="14405" y="279775"/>
                </a:lnTo>
                <a:lnTo>
                  <a:pt x="14404" y="277664"/>
                </a:lnTo>
                <a:lnTo>
                  <a:pt x="11183" y="274441"/>
                </a:lnTo>
                <a:close/>
              </a:path>
              <a:path w="50800" h="291464">
                <a:moveTo>
                  <a:pt x="14406" y="285625"/>
                </a:moveTo>
                <a:lnTo>
                  <a:pt x="11183" y="288850"/>
                </a:lnTo>
                <a:lnTo>
                  <a:pt x="14407" y="288850"/>
                </a:lnTo>
                <a:lnTo>
                  <a:pt x="14406" y="285625"/>
                </a:lnTo>
                <a:close/>
              </a:path>
              <a:path w="50800" h="291464">
                <a:moveTo>
                  <a:pt x="14405" y="279775"/>
                </a:moveTo>
                <a:lnTo>
                  <a:pt x="7204" y="279775"/>
                </a:lnTo>
                <a:lnTo>
                  <a:pt x="14251" y="281269"/>
                </a:lnTo>
                <a:lnTo>
                  <a:pt x="14405" y="280820"/>
                </a:lnTo>
                <a:lnTo>
                  <a:pt x="14405" y="279775"/>
                </a:lnTo>
                <a:close/>
              </a:path>
              <a:path w="50800" h="291464">
                <a:moveTo>
                  <a:pt x="14405" y="280820"/>
                </a:moveTo>
                <a:lnTo>
                  <a:pt x="14251" y="281269"/>
                </a:lnTo>
                <a:lnTo>
                  <a:pt x="14405" y="281269"/>
                </a:lnTo>
                <a:lnTo>
                  <a:pt x="14405" y="280820"/>
                </a:lnTo>
                <a:close/>
              </a:path>
              <a:path w="50800" h="291464">
                <a:moveTo>
                  <a:pt x="26076" y="227406"/>
                </a:moveTo>
                <a:lnTo>
                  <a:pt x="21821" y="229047"/>
                </a:lnTo>
                <a:lnTo>
                  <a:pt x="18418" y="236719"/>
                </a:lnTo>
                <a:lnTo>
                  <a:pt x="16161" y="241591"/>
                </a:lnTo>
                <a:lnTo>
                  <a:pt x="16050" y="243414"/>
                </a:lnTo>
                <a:lnTo>
                  <a:pt x="14477" y="264328"/>
                </a:lnTo>
                <a:lnTo>
                  <a:pt x="14408" y="280812"/>
                </a:lnTo>
                <a:lnTo>
                  <a:pt x="15113" y="278750"/>
                </a:lnTo>
                <a:lnTo>
                  <a:pt x="17182" y="273871"/>
                </a:lnTo>
                <a:lnTo>
                  <a:pt x="20618" y="266252"/>
                </a:lnTo>
                <a:lnTo>
                  <a:pt x="31645" y="242435"/>
                </a:lnTo>
                <a:lnTo>
                  <a:pt x="34992" y="234887"/>
                </a:lnTo>
                <a:lnTo>
                  <a:pt x="33351" y="230632"/>
                </a:lnTo>
                <a:lnTo>
                  <a:pt x="26076" y="227406"/>
                </a:lnTo>
                <a:close/>
              </a:path>
              <a:path w="50800" h="291464">
                <a:moveTo>
                  <a:pt x="484" y="277183"/>
                </a:moveTo>
                <a:lnTo>
                  <a:pt x="3" y="277664"/>
                </a:lnTo>
                <a:lnTo>
                  <a:pt x="0" y="279775"/>
                </a:lnTo>
                <a:lnTo>
                  <a:pt x="156" y="278283"/>
                </a:lnTo>
                <a:lnTo>
                  <a:pt x="484" y="277183"/>
                </a:lnTo>
                <a:close/>
              </a:path>
              <a:path w="50800" h="291464">
                <a:moveTo>
                  <a:pt x="30528" y="13585"/>
                </a:moveTo>
                <a:lnTo>
                  <a:pt x="30242" y="54066"/>
                </a:lnTo>
                <a:lnTo>
                  <a:pt x="25942" y="85887"/>
                </a:lnTo>
                <a:lnTo>
                  <a:pt x="22205" y="109935"/>
                </a:lnTo>
                <a:lnTo>
                  <a:pt x="14773" y="154316"/>
                </a:lnTo>
                <a:lnTo>
                  <a:pt x="10107" y="177290"/>
                </a:lnTo>
                <a:lnTo>
                  <a:pt x="9270" y="181287"/>
                </a:lnTo>
                <a:lnTo>
                  <a:pt x="8900" y="183225"/>
                </a:lnTo>
                <a:lnTo>
                  <a:pt x="8059" y="188273"/>
                </a:lnTo>
                <a:lnTo>
                  <a:pt x="7759" y="190727"/>
                </a:lnTo>
                <a:lnTo>
                  <a:pt x="6673" y="200690"/>
                </a:lnTo>
                <a:lnTo>
                  <a:pt x="6258" y="203923"/>
                </a:lnTo>
                <a:lnTo>
                  <a:pt x="5855" y="206616"/>
                </a:lnTo>
                <a:lnTo>
                  <a:pt x="5426" y="208983"/>
                </a:lnTo>
                <a:lnTo>
                  <a:pt x="3450" y="219124"/>
                </a:lnTo>
                <a:lnTo>
                  <a:pt x="3022" y="221538"/>
                </a:lnTo>
                <a:lnTo>
                  <a:pt x="2354" y="227406"/>
                </a:lnTo>
                <a:lnTo>
                  <a:pt x="2248" y="228936"/>
                </a:lnTo>
                <a:lnTo>
                  <a:pt x="2159" y="230934"/>
                </a:lnTo>
                <a:lnTo>
                  <a:pt x="1971" y="236719"/>
                </a:lnTo>
                <a:lnTo>
                  <a:pt x="1869" y="239265"/>
                </a:lnTo>
                <a:lnTo>
                  <a:pt x="1602" y="243414"/>
                </a:lnTo>
                <a:lnTo>
                  <a:pt x="571" y="257238"/>
                </a:lnTo>
                <a:lnTo>
                  <a:pt x="203" y="261863"/>
                </a:lnTo>
                <a:lnTo>
                  <a:pt x="87" y="263538"/>
                </a:lnTo>
                <a:lnTo>
                  <a:pt x="0" y="277667"/>
                </a:lnTo>
                <a:lnTo>
                  <a:pt x="484" y="277183"/>
                </a:lnTo>
                <a:lnTo>
                  <a:pt x="1152" y="274941"/>
                </a:lnTo>
                <a:lnTo>
                  <a:pt x="3258" y="269724"/>
                </a:lnTo>
                <a:lnTo>
                  <a:pt x="6905" y="261575"/>
                </a:lnTo>
                <a:lnTo>
                  <a:pt x="16161" y="241591"/>
                </a:lnTo>
                <a:lnTo>
                  <a:pt x="16304" y="239265"/>
                </a:lnTo>
                <a:lnTo>
                  <a:pt x="19709" y="211019"/>
                </a:lnTo>
                <a:lnTo>
                  <a:pt x="20071" y="208983"/>
                </a:lnTo>
                <a:lnTo>
                  <a:pt x="20675" y="204848"/>
                </a:lnTo>
                <a:lnTo>
                  <a:pt x="21216" y="200341"/>
                </a:lnTo>
                <a:lnTo>
                  <a:pt x="22056" y="192544"/>
                </a:lnTo>
                <a:lnTo>
                  <a:pt x="22332" y="190276"/>
                </a:lnTo>
                <a:lnTo>
                  <a:pt x="23077" y="185806"/>
                </a:lnTo>
                <a:lnTo>
                  <a:pt x="23411" y="184058"/>
                </a:lnTo>
                <a:lnTo>
                  <a:pt x="24236" y="180132"/>
                </a:lnTo>
                <a:lnTo>
                  <a:pt x="26079" y="171903"/>
                </a:lnTo>
                <a:lnTo>
                  <a:pt x="26548" y="169720"/>
                </a:lnTo>
                <a:lnTo>
                  <a:pt x="34457" y="124435"/>
                </a:lnTo>
                <a:lnTo>
                  <a:pt x="40167" y="88183"/>
                </a:lnTo>
                <a:lnTo>
                  <a:pt x="42948" y="71752"/>
                </a:lnTo>
                <a:lnTo>
                  <a:pt x="43222" y="69880"/>
                </a:lnTo>
                <a:lnTo>
                  <a:pt x="39471" y="69880"/>
                </a:lnTo>
                <a:lnTo>
                  <a:pt x="36034" y="66880"/>
                </a:lnTo>
                <a:lnTo>
                  <a:pt x="34891" y="49761"/>
                </a:lnTo>
                <a:lnTo>
                  <a:pt x="34298" y="42489"/>
                </a:lnTo>
                <a:lnTo>
                  <a:pt x="33987" y="39278"/>
                </a:lnTo>
                <a:lnTo>
                  <a:pt x="33087" y="30735"/>
                </a:lnTo>
                <a:lnTo>
                  <a:pt x="32590" y="24839"/>
                </a:lnTo>
                <a:lnTo>
                  <a:pt x="32285" y="22725"/>
                </a:lnTo>
                <a:lnTo>
                  <a:pt x="31767" y="20253"/>
                </a:lnTo>
                <a:lnTo>
                  <a:pt x="30888" y="16249"/>
                </a:lnTo>
                <a:lnTo>
                  <a:pt x="30704" y="15327"/>
                </a:lnTo>
                <a:lnTo>
                  <a:pt x="30568" y="13625"/>
                </a:lnTo>
                <a:close/>
              </a:path>
              <a:path w="50800" h="291464">
                <a:moveTo>
                  <a:pt x="14394" y="274441"/>
                </a:moveTo>
                <a:lnTo>
                  <a:pt x="11183" y="274441"/>
                </a:lnTo>
                <a:lnTo>
                  <a:pt x="14404" y="277664"/>
                </a:lnTo>
                <a:lnTo>
                  <a:pt x="14394" y="274441"/>
                </a:lnTo>
                <a:close/>
              </a:path>
              <a:path w="50800" h="291464">
                <a:moveTo>
                  <a:pt x="16161" y="241591"/>
                </a:moveTo>
                <a:lnTo>
                  <a:pt x="6905" y="261575"/>
                </a:lnTo>
                <a:lnTo>
                  <a:pt x="3258" y="269724"/>
                </a:lnTo>
                <a:lnTo>
                  <a:pt x="1152" y="274941"/>
                </a:lnTo>
                <a:lnTo>
                  <a:pt x="484" y="277183"/>
                </a:lnTo>
                <a:lnTo>
                  <a:pt x="3225" y="274441"/>
                </a:lnTo>
                <a:lnTo>
                  <a:pt x="14394" y="274441"/>
                </a:lnTo>
                <a:lnTo>
                  <a:pt x="14477" y="264328"/>
                </a:lnTo>
                <a:lnTo>
                  <a:pt x="16050" y="243414"/>
                </a:lnTo>
                <a:lnTo>
                  <a:pt x="16161" y="241591"/>
                </a:lnTo>
                <a:close/>
              </a:path>
              <a:path w="50800" h="291464">
                <a:moveTo>
                  <a:pt x="30568" y="13625"/>
                </a:moveTo>
                <a:lnTo>
                  <a:pt x="30704" y="15327"/>
                </a:lnTo>
                <a:lnTo>
                  <a:pt x="32106" y="21799"/>
                </a:lnTo>
                <a:lnTo>
                  <a:pt x="32285" y="22725"/>
                </a:lnTo>
                <a:lnTo>
                  <a:pt x="32590" y="24839"/>
                </a:lnTo>
                <a:lnTo>
                  <a:pt x="33087" y="30735"/>
                </a:lnTo>
                <a:lnTo>
                  <a:pt x="33987" y="39278"/>
                </a:lnTo>
                <a:lnTo>
                  <a:pt x="34547" y="45322"/>
                </a:lnTo>
                <a:lnTo>
                  <a:pt x="34974" y="50839"/>
                </a:lnTo>
                <a:lnTo>
                  <a:pt x="36034" y="66880"/>
                </a:lnTo>
                <a:lnTo>
                  <a:pt x="39471" y="69880"/>
                </a:lnTo>
                <a:lnTo>
                  <a:pt x="44935" y="16809"/>
                </a:lnTo>
                <a:lnTo>
                  <a:pt x="33752" y="16809"/>
                </a:lnTo>
                <a:lnTo>
                  <a:pt x="30568" y="13625"/>
                </a:lnTo>
                <a:close/>
              </a:path>
              <a:path w="50800" h="291464">
                <a:moveTo>
                  <a:pt x="43259" y="69624"/>
                </a:moveTo>
                <a:lnTo>
                  <a:pt x="39471" y="69880"/>
                </a:lnTo>
                <a:lnTo>
                  <a:pt x="43222" y="69880"/>
                </a:lnTo>
                <a:lnTo>
                  <a:pt x="43259" y="69624"/>
                </a:lnTo>
                <a:close/>
              </a:path>
              <a:path w="50800" h="291464">
                <a:moveTo>
                  <a:pt x="44935" y="12765"/>
                </a:moveTo>
                <a:lnTo>
                  <a:pt x="44687" y="54066"/>
                </a:lnTo>
                <a:lnTo>
                  <a:pt x="43259" y="69624"/>
                </a:lnTo>
                <a:lnTo>
                  <a:pt x="47410" y="69344"/>
                </a:lnTo>
                <a:lnTo>
                  <a:pt x="50411" y="65907"/>
                </a:lnTo>
                <a:lnTo>
                  <a:pt x="49343" y="49761"/>
                </a:lnTo>
                <a:lnTo>
                  <a:pt x="48905" y="44114"/>
                </a:lnTo>
                <a:lnTo>
                  <a:pt x="48648" y="41191"/>
                </a:lnTo>
                <a:lnTo>
                  <a:pt x="47379" y="28759"/>
                </a:lnTo>
                <a:lnTo>
                  <a:pt x="47033" y="24455"/>
                </a:lnTo>
                <a:lnTo>
                  <a:pt x="46909" y="23182"/>
                </a:lnTo>
                <a:lnTo>
                  <a:pt x="46487" y="20253"/>
                </a:lnTo>
                <a:lnTo>
                  <a:pt x="46253" y="19048"/>
                </a:lnTo>
                <a:lnTo>
                  <a:pt x="44966" y="13102"/>
                </a:lnTo>
                <a:lnTo>
                  <a:pt x="44935" y="12765"/>
                </a:lnTo>
                <a:close/>
              </a:path>
              <a:path w="50800" h="291464">
                <a:moveTo>
                  <a:pt x="41709" y="2401"/>
                </a:moveTo>
                <a:lnTo>
                  <a:pt x="33752" y="2401"/>
                </a:lnTo>
                <a:lnTo>
                  <a:pt x="30526" y="5626"/>
                </a:lnTo>
                <a:lnTo>
                  <a:pt x="30568" y="13625"/>
                </a:lnTo>
                <a:lnTo>
                  <a:pt x="33752" y="16809"/>
                </a:lnTo>
                <a:lnTo>
                  <a:pt x="41709" y="16809"/>
                </a:lnTo>
                <a:lnTo>
                  <a:pt x="44893" y="13625"/>
                </a:lnTo>
                <a:lnTo>
                  <a:pt x="44935" y="5626"/>
                </a:lnTo>
                <a:lnTo>
                  <a:pt x="41709" y="2401"/>
                </a:lnTo>
                <a:close/>
              </a:path>
              <a:path w="50800" h="291464">
                <a:moveTo>
                  <a:pt x="44935" y="13583"/>
                </a:moveTo>
                <a:lnTo>
                  <a:pt x="41709" y="16809"/>
                </a:lnTo>
                <a:lnTo>
                  <a:pt x="44935" y="16809"/>
                </a:lnTo>
                <a:lnTo>
                  <a:pt x="44935" y="13583"/>
                </a:lnTo>
                <a:close/>
              </a:path>
              <a:path w="50800" h="291464">
                <a:moveTo>
                  <a:pt x="44935" y="0"/>
                </a:moveTo>
                <a:lnTo>
                  <a:pt x="30526" y="0"/>
                </a:lnTo>
                <a:lnTo>
                  <a:pt x="30526" y="5626"/>
                </a:lnTo>
                <a:lnTo>
                  <a:pt x="33752" y="2401"/>
                </a:lnTo>
                <a:lnTo>
                  <a:pt x="44935" y="2401"/>
                </a:lnTo>
                <a:lnTo>
                  <a:pt x="44935" y="0"/>
                </a:lnTo>
                <a:close/>
              </a:path>
              <a:path w="50800" h="291464">
                <a:moveTo>
                  <a:pt x="44935" y="2401"/>
                </a:moveTo>
                <a:lnTo>
                  <a:pt x="41709" y="2401"/>
                </a:lnTo>
                <a:lnTo>
                  <a:pt x="44935" y="5626"/>
                </a:lnTo>
                <a:lnTo>
                  <a:pt x="44935" y="2401"/>
                </a:lnTo>
                <a:close/>
              </a:path>
            </a:pathLst>
          </a:custGeom>
          <a:solidFill>
            <a:srgbClr val="000000"/>
          </a:solidFill>
        </p:spPr>
        <p:txBody>
          <a:bodyPr wrap="square" lIns="0" tIns="0" rIns="0" bIns="0" rtlCol="0"/>
          <a:lstStyle/>
          <a:p>
            <a:endParaRPr/>
          </a:p>
        </p:txBody>
      </p:sp>
      <p:pic>
        <p:nvPicPr>
          <p:cNvPr id="63" name="object 63"/>
          <p:cNvPicPr/>
          <p:nvPr/>
        </p:nvPicPr>
        <p:blipFill>
          <a:blip r:embed="rId20" cstate="print"/>
          <a:stretch>
            <a:fillRect/>
          </a:stretch>
        </p:blipFill>
        <p:spPr>
          <a:xfrm>
            <a:off x="759207" y="749453"/>
            <a:ext cx="186405" cy="228962"/>
          </a:xfrm>
          <a:prstGeom prst="rect">
            <a:avLst/>
          </a:prstGeom>
        </p:spPr>
      </p:pic>
      <p:pic>
        <p:nvPicPr>
          <p:cNvPr id="64" name="object 64"/>
          <p:cNvPicPr/>
          <p:nvPr/>
        </p:nvPicPr>
        <p:blipFill>
          <a:blip r:embed="rId21" cstate="print"/>
          <a:stretch>
            <a:fillRect/>
          </a:stretch>
        </p:blipFill>
        <p:spPr>
          <a:xfrm>
            <a:off x="1079080" y="736364"/>
            <a:ext cx="129562" cy="238728"/>
          </a:xfrm>
          <a:prstGeom prst="rect">
            <a:avLst/>
          </a:prstGeom>
        </p:spPr>
      </p:pic>
      <p:pic>
        <p:nvPicPr>
          <p:cNvPr id="65" name="object 65"/>
          <p:cNvPicPr/>
          <p:nvPr/>
        </p:nvPicPr>
        <p:blipFill>
          <a:blip r:embed="rId22" cstate="print"/>
          <a:stretch>
            <a:fillRect/>
          </a:stretch>
        </p:blipFill>
        <p:spPr>
          <a:xfrm>
            <a:off x="1277604" y="728877"/>
            <a:ext cx="145665" cy="188897"/>
          </a:xfrm>
          <a:prstGeom prst="rect">
            <a:avLst/>
          </a:prstGeom>
        </p:spPr>
      </p:pic>
      <p:pic>
        <p:nvPicPr>
          <p:cNvPr id="66" name="object 66"/>
          <p:cNvPicPr/>
          <p:nvPr/>
        </p:nvPicPr>
        <p:blipFill>
          <a:blip r:embed="rId23" cstate="print"/>
          <a:stretch>
            <a:fillRect/>
          </a:stretch>
        </p:blipFill>
        <p:spPr>
          <a:xfrm>
            <a:off x="1520267" y="706483"/>
            <a:ext cx="173044" cy="259344"/>
          </a:xfrm>
          <a:prstGeom prst="rect">
            <a:avLst/>
          </a:prstGeom>
        </p:spPr>
      </p:pic>
      <p:pic>
        <p:nvPicPr>
          <p:cNvPr id="67" name="object 67"/>
          <p:cNvPicPr/>
          <p:nvPr/>
        </p:nvPicPr>
        <p:blipFill>
          <a:blip r:embed="rId24" cstate="print"/>
          <a:stretch>
            <a:fillRect/>
          </a:stretch>
        </p:blipFill>
        <p:spPr>
          <a:xfrm>
            <a:off x="1813520" y="695500"/>
            <a:ext cx="227964" cy="266941"/>
          </a:xfrm>
          <a:prstGeom prst="rect">
            <a:avLst/>
          </a:prstGeom>
        </p:spPr>
      </p:pic>
      <p:sp>
        <p:nvSpPr>
          <p:cNvPr id="68" name="object 68"/>
          <p:cNvSpPr/>
          <p:nvPr/>
        </p:nvSpPr>
        <p:spPr>
          <a:xfrm>
            <a:off x="2342214" y="1774110"/>
            <a:ext cx="161684" cy="251749"/>
          </a:xfrm>
          <a:custGeom>
            <a:avLst/>
            <a:gdLst/>
            <a:ahLst/>
            <a:cxnLst/>
            <a:rect l="l" t="t" r="r" b="b"/>
            <a:pathLst>
              <a:path w="189230" h="294639">
                <a:moveTo>
                  <a:pt x="123956" y="195253"/>
                </a:moveTo>
                <a:lnTo>
                  <a:pt x="123642" y="195579"/>
                </a:lnTo>
                <a:lnTo>
                  <a:pt x="116763" y="201929"/>
                </a:lnTo>
                <a:lnTo>
                  <a:pt x="113028" y="205062"/>
                </a:lnTo>
                <a:lnTo>
                  <a:pt x="116730" y="207010"/>
                </a:lnTo>
                <a:lnTo>
                  <a:pt x="120834" y="209550"/>
                </a:lnTo>
                <a:lnTo>
                  <a:pt x="129230" y="217169"/>
                </a:lnTo>
                <a:lnTo>
                  <a:pt x="132877" y="219710"/>
                </a:lnTo>
                <a:lnTo>
                  <a:pt x="140083" y="228600"/>
                </a:lnTo>
                <a:lnTo>
                  <a:pt x="143816" y="232410"/>
                </a:lnTo>
                <a:lnTo>
                  <a:pt x="148003" y="240029"/>
                </a:lnTo>
                <a:lnTo>
                  <a:pt x="149063" y="241300"/>
                </a:lnTo>
                <a:lnTo>
                  <a:pt x="153151" y="248919"/>
                </a:lnTo>
                <a:lnTo>
                  <a:pt x="155279" y="252729"/>
                </a:lnTo>
                <a:lnTo>
                  <a:pt x="159353" y="260350"/>
                </a:lnTo>
                <a:lnTo>
                  <a:pt x="160136" y="261619"/>
                </a:lnTo>
                <a:lnTo>
                  <a:pt x="163614" y="267969"/>
                </a:lnTo>
                <a:lnTo>
                  <a:pt x="165479" y="271779"/>
                </a:lnTo>
                <a:lnTo>
                  <a:pt x="172998" y="288289"/>
                </a:lnTo>
                <a:lnTo>
                  <a:pt x="175929" y="293369"/>
                </a:lnTo>
                <a:lnTo>
                  <a:pt x="180240" y="294639"/>
                </a:lnTo>
                <a:lnTo>
                  <a:pt x="187397" y="292100"/>
                </a:lnTo>
                <a:lnTo>
                  <a:pt x="188887" y="287019"/>
                </a:lnTo>
                <a:lnTo>
                  <a:pt x="185017" y="279400"/>
                </a:lnTo>
                <a:lnTo>
                  <a:pt x="178398" y="265429"/>
                </a:lnTo>
                <a:lnTo>
                  <a:pt x="176491" y="261619"/>
                </a:lnTo>
                <a:lnTo>
                  <a:pt x="172758" y="254000"/>
                </a:lnTo>
                <a:lnTo>
                  <a:pt x="171909" y="252729"/>
                </a:lnTo>
                <a:lnTo>
                  <a:pt x="167163" y="245110"/>
                </a:lnTo>
                <a:lnTo>
                  <a:pt x="165862" y="242569"/>
                </a:lnTo>
                <a:lnTo>
                  <a:pt x="161679" y="234950"/>
                </a:lnTo>
                <a:lnTo>
                  <a:pt x="160413" y="232410"/>
                </a:lnTo>
                <a:lnTo>
                  <a:pt x="155441" y="224789"/>
                </a:lnTo>
                <a:lnTo>
                  <a:pt x="151241" y="219710"/>
                </a:lnTo>
                <a:lnTo>
                  <a:pt x="143033" y="209550"/>
                </a:lnTo>
                <a:lnTo>
                  <a:pt x="138850" y="205739"/>
                </a:lnTo>
                <a:lnTo>
                  <a:pt x="129297" y="198119"/>
                </a:lnTo>
                <a:lnTo>
                  <a:pt x="123956" y="195253"/>
                </a:lnTo>
                <a:close/>
              </a:path>
              <a:path w="189230" h="294639">
                <a:moveTo>
                  <a:pt x="91697" y="182879"/>
                </a:moveTo>
                <a:lnTo>
                  <a:pt x="50379" y="182879"/>
                </a:lnTo>
                <a:lnTo>
                  <a:pt x="47078" y="184150"/>
                </a:lnTo>
                <a:lnTo>
                  <a:pt x="31028" y="187960"/>
                </a:lnTo>
                <a:lnTo>
                  <a:pt x="28394" y="187960"/>
                </a:lnTo>
                <a:lnTo>
                  <a:pt x="22280" y="190500"/>
                </a:lnTo>
                <a:lnTo>
                  <a:pt x="19546" y="191769"/>
                </a:lnTo>
                <a:lnTo>
                  <a:pt x="12876" y="195579"/>
                </a:lnTo>
                <a:lnTo>
                  <a:pt x="12462" y="196850"/>
                </a:lnTo>
                <a:lnTo>
                  <a:pt x="172" y="217169"/>
                </a:lnTo>
                <a:lnTo>
                  <a:pt x="68" y="219710"/>
                </a:lnTo>
                <a:lnTo>
                  <a:pt x="14161" y="243839"/>
                </a:lnTo>
                <a:lnTo>
                  <a:pt x="16586" y="243839"/>
                </a:lnTo>
                <a:lnTo>
                  <a:pt x="24842" y="242569"/>
                </a:lnTo>
                <a:lnTo>
                  <a:pt x="39151" y="242569"/>
                </a:lnTo>
                <a:lnTo>
                  <a:pt x="58672" y="238760"/>
                </a:lnTo>
                <a:lnTo>
                  <a:pt x="65327" y="236219"/>
                </a:lnTo>
                <a:lnTo>
                  <a:pt x="71250" y="233679"/>
                </a:lnTo>
                <a:lnTo>
                  <a:pt x="77556" y="229869"/>
                </a:lnTo>
                <a:lnTo>
                  <a:pt x="79852" y="228600"/>
                </a:lnTo>
                <a:lnTo>
                  <a:pt x="15208" y="228600"/>
                </a:lnTo>
                <a:lnTo>
                  <a:pt x="14634" y="227329"/>
                </a:lnTo>
                <a:lnTo>
                  <a:pt x="14524" y="226060"/>
                </a:lnTo>
                <a:lnTo>
                  <a:pt x="14635" y="215900"/>
                </a:lnTo>
                <a:lnTo>
                  <a:pt x="14645" y="212089"/>
                </a:lnTo>
                <a:lnTo>
                  <a:pt x="14375" y="212089"/>
                </a:lnTo>
                <a:lnTo>
                  <a:pt x="15245" y="210819"/>
                </a:lnTo>
                <a:lnTo>
                  <a:pt x="19720" y="208279"/>
                </a:lnTo>
                <a:lnTo>
                  <a:pt x="20466" y="208279"/>
                </a:lnTo>
                <a:lnTo>
                  <a:pt x="26399" y="204469"/>
                </a:lnTo>
                <a:lnTo>
                  <a:pt x="28508" y="203200"/>
                </a:lnTo>
                <a:lnTo>
                  <a:pt x="32680" y="201929"/>
                </a:lnTo>
                <a:lnTo>
                  <a:pt x="34762" y="201929"/>
                </a:lnTo>
                <a:lnTo>
                  <a:pt x="44190" y="199389"/>
                </a:lnTo>
                <a:lnTo>
                  <a:pt x="49593" y="198119"/>
                </a:lnTo>
                <a:lnTo>
                  <a:pt x="52440" y="198119"/>
                </a:lnTo>
                <a:lnTo>
                  <a:pt x="57655" y="196850"/>
                </a:lnTo>
                <a:lnTo>
                  <a:pt x="100010" y="196850"/>
                </a:lnTo>
                <a:lnTo>
                  <a:pt x="107119" y="190500"/>
                </a:lnTo>
                <a:lnTo>
                  <a:pt x="110435" y="187901"/>
                </a:lnTo>
                <a:lnTo>
                  <a:pt x="107961" y="186689"/>
                </a:lnTo>
                <a:lnTo>
                  <a:pt x="99741" y="184150"/>
                </a:lnTo>
                <a:lnTo>
                  <a:pt x="96707" y="184150"/>
                </a:lnTo>
                <a:lnTo>
                  <a:pt x="91697" y="182879"/>
                </a:lnTo>
                <a:close/>
              </a:path>
              <a:path w="189230" h="294639">
                <a:moveTo>
                  <a:pt x="98270" y="198393"/>
                </a:moveTo>
                <a:lnTo>
                  <a:pt x="95717" y="200660"/>
                </a:lnTo>
                <a:lnTo>
                  <a:pt x="84091" y="208279"/>
                </a:lnTo>
                <a:lnTo>
                  <a:pt x="76993" y="213360"/>
                </a:lnTo>
                <a:lnTo>
                  <a:pt x="70705" y="217169"/>
                </a:lnTo>
                <a:lnTo>
                  <a:pt x="65076" y="219710"/>
                </a:lnTo>
                <a:lnTo>
                  <a:pt x="59955" y="222250"/>
                </a:lnTo>
                <a:lnTo>
                  <a:pt x="54517" y="224789"/>
                </a:lnTo>
                <a:lnTo>
                  <a:pt x="48934" y="226060"/>
                </a:lnTo>
                <a:lnTo>
                  <a:pt x="37791" y="227329"/>
                </a:lnTo>
                <a:lnTo>
                  <a:pt x="35112" y="228600"/>
                </a:lnTo>
                <a:lnTo>
                  <a:pt x="79852" y="228600"/>
                </a:lnTo>
                <a:lnTo>
                  <a:pt x="84446" y="226060"/>
                </a:lnTo>
                <a:lnTo>
                  <a:pt x="92123" y="220979"/>
                </a:lnTo>
                <a:lnTo>
                  <a:pt x="98397" y="215900"/>
                </a:lnTo>
                <a:lnTo>
                  <a:pt x="104588" y="212089"/>
                </a:lnTo>
                <a:lnTo>
                  <a:pt x="113028" y="205062"/>
                </a:lnTo>
                <a:lnTo>
                  <a:pt x="107071" y="201929"/>
                </a:lnTo>
                <a:lnTo>
                  <a:pt x="102823" y="199389"/>
                </a:lnTo>
                <a:lnTo>
                  <a:pt x="98270" y="198393"/>
                </a:lnTo>
                <a:close/>
              </a:path>
              <a:path w="189230" h="294639">
                <a:moveTo>
                  <a:pt x="110435" y="187901"/>
                </a:moveTo>
                <a:lnTo>
                  <a:pt x="107119" y="190500"/>
                </a:lnTo>
                <a:lnTo>
                  <a:pt x="98270" y="198393"/>
                </a:lnTo>
                <a:lnTo>
                  <a:pt x="102823" y="199389"/>
                </a:lnTo>
                <a:lnTo>
                  <a:pt x="107071" y="201929"/>
                </a:lnTo>
                <a:lnTo>
                  <a:pt x="113028" y="205062"/>
                </a:lnTo>
                <a:lnTo>
                  <a:pt x="116763" y="201929"/>
                </a:lnTo>
                <a:lnTo>
                  <a:pt x="123642" y="195579"/>
                </a:lnTo>
                <a:lnTo>
                  <a:pt x="123956" y="195253"/>
                </a:lnTo>
                <a:lnTo>
                  <a:pt x="113146" y="189229"/>
                </a:lnTo>
                <a:lnTo>
                  <a:pt x="110435" y="187901"/>
                </a:lnTo>
                <a:close/>
              </a:path>
              <a:path w="189230" h="294639">
                <a:moveTo>
                  <a:pt x="100010" y="196850"/>
                </a:moveTo>
                <a:lnTo>
                  <a:pt x="83573" y="196850"/>
                </a:lnTo>
                <a:lnTo>
                  <a:pt x="90824" y="198119"/>
                </a:lnTo>
                <a:lnTo>
                  <a:pt x="97020" y="198119"/>
                </a:lnTo>
                <a:lnTo>
                  <a:pt x="98270" y="198393"/>
                </a:lnTo>
                <a:lnTo>
                  <a:pt x="100010" y="196850"/>
                </a:lnTo>
                <a:close/>
              </a:path>
              <a:path w="189230" h="294639">
                <a:moveTo>
                  <a:pt x="81804" y="196850"/>
                </a:moveTo>
                <a:lnTo>
                  <a:pt x="59919" y="196850"/>
                </a:lnTo>
                <a:lnTo>
                  <a:pt x="69584" y="198119"/>
                </a:lnTo>
                <a:lnTo>
                  <a:pt x="73714" y="198119"/>
                </a:lnTo>
                <a:lnTo>
                  <a:pt x="81804" y="196850"/>
                </a:lnTo>
                <a:close/>
              </a:path>
              <a:path w="189230" h="294639">
                <a:moveTo>
                  <a:pt x="182112" y="13969"/>
                </a:moveTo>
                <a:lnTo>
                  <a:pt x="159854" y="13969"/>
                </a:lnTo>
                <a:lnTo>
                  <a:pt x="163291" y="15239"/>
                </a:lnTo>
                <a:lnTo>
                  <a:pt x="165766" y="16510"/>
                </a:lnTo>
                <a:lnTo>
                  <a:pt x="173460" y="50800"/>
                </a:lnTo>
                <a:lnTo>
                  <a:pt x="173547" y="53339"/>
                </a:lnTo>
                <a:lnTo>
                  <a:pt x="174039" y="62229"/>
                </a:lnTo>
                <a:lnTo>
                  <a:pt x="174145" y="71119"/>
                </a:lnTo>
                <a:lnTo>
                  <a:pt x="174026" y="73660"/>
                </a:lnTo>
                <a:lnTo>
                  <a:pt x="168196" y="96519"/>
                </a:lnTo>
                <a:lnTo>
                  <a:pt x="164668" y="106679"/>
                </a:lnTo>
                <a:lnTo>
                  <a:pt x="161520" y="113029"/>
                </a:lnTo>
                <a:lnTo>
                  <a:pt x="157974" y="120650"/>
                </a:lnTo>
                <a:lnTo>
                  <a:pt x="154046" y="129539"/>
                </a:lnTo>
                <a:lnTo>
                  <a:pt x="149755" y="137160"/>
                </a:lnTo>
                <a:lnTo>
                  <a:pt x="144481" y="146050"/>
                </a:lnTo>
                <a:lnTo>
                  <a:pt x="139293" y="153669"/>
                </a:lnTo>
                <a:lnTo>
                  <a:pt x="134190" y="161289"/>
                </a:lnTo>
                <a:lnTo>
                  <a:pt x="129174" y="167639"/>
                </a:lnTo>
                <a:lnTo>
                  <a:pt x="124474" y="173989"/>
                </a:lnTo>
                <a:lnTo>
                  <a:pt x="119335" y="179069"/>
                </a:lnTo>
                <a:lnTo>
                  <a:pt x="113602" y="185419"/>
                </a:lnTo>
                <a:lnTo>
                  <a:pt x="110435" y="187901"/>
                </a:lnTo>
                <a:lnTo>
                  <a:pt x="113146" y="189229"/>
                </a:lnTo>
                <a:lnTo>
                  <a:pt x="123956" y="195253"/>
                </a:lnTo>
                <a:lnTo>
                  <a:pt x="129768" y="189229"/>
                </a:lnTo>
                <a:lnTo>
                  <a:pt x="135305" y="182879"/>
                </a:lnTo>
                <a:lnTo>
                  <a:pt x="140417" y="176529"/>
                </a:lnTo>
                <a:lnTo>
                  <a:pt x="145818" y="170179"/>
                </a:lnTo>
                <a:lnTo>
                  <a:pt x="151254" y="162560"/>
                </a:lnTo>
                <a:lnTo>
                  <a:pt x="156737" y="153669"/>
                </a:lnTo>
                <a:lnTo>
                  <a:pt x="162279" y="143510"/>
                </a:lnTo>
                <a:lnTo>
                  <a:pt x="166802" y="135889"/>
                </a:lnTo>
                <a:lnTo>
                  <a:pt x="170952" y="127000"/>
                </a:lnTo>
                <a:lnTo>
                  <a:pt x="174710" y="119379"/>
                </a:lnTo>
                <a:lnTo>
                  <a:pt x="178057" y="111760"/>
                </a:lnTo>
                <a:lnTo>
                  <a:pt x="188441" y="74929"/>
                </a:lnTo>
                <a:lnTo>
                  <a:pt x="188561" y="71119"/>
                </a:lnTo>
                <a:lnTo>
                  <a:pt x="188443" y="62229"/>
                </a:lnTo>
                <a:lnTo>
                  <a:pt x="187992" y="53339"/>
                </a:lnTo>
                <a:lnTo>
                  <a:pt x="187882" y="50800"/>
                </a:lnTo>
                <a:lnTo>
                  <a:pt x="187478" y="36829"/>
                </a:lnTo>
                <a:lnTo>
                  <a:pt x="187181" y="33019"/>
                </a:lnTo>
                <a:lnTo>
                  <a:pt x="184152" y="20319"/>
                </a:lnTo>
                <a:lnTo>
                  <a:pt x="182112" y="13969"/>
                </a:lnTo>
                <a:close/>
              </a:path>
              <a:path w="189230" h="294639">
                <a:moveTo>
                  <a:pt x="155712" y="59689"/>
                </a:moveTo>
                <a:lnTo>
                  <a:pt x="151194" y="59689"/>
                </a:lnTo>
                <a:lnTo>
                  <a:pt x="150413" y="60960"/>
                </a:lnTo>
                <a:lnTo>
                  <a:pt x="150049" y="60960"/>
                </a:lnTo>
                <a:lnTo>
                  <a:pt x="148809" y="62229"/>
                </a:lnTo>
                <a:lnTo>
                  <a:pt x="143473" y="66039"/>
                </a:lnTo>
                <a:lnTo>
                  <a:pt x="142239" y="67310"/>
                </a:lnTo>
                <a:lnTo>
                  <a:pt x="141304" y="68141"/>
                </a:lnTo>
                <a:lnTo>
                  <a:pt x="141304" y="80010"/>
                </a:lnTo>
                <a:lnTo>
                  <a:pt x="144529" y="83819"/>
                </a:lnTo>
                <a:lnTo>
                  <a:pt x="152487" y="83819"/>
                </a:lnTo>
                <a:lnTo>
                  <a:pt x="155712" y="80010"/>
                </a:lnTo>
                <a:lnTo>
                  <a:pt x="155712" y="59689"/>
                </a:lnTo>
                <a:close/>
              </a:path>
              <a:path w="189230" h="294639">
                <a:moveTo>
                  <a:pt x="161624" y="0"/>
                </a:moveTo>
                <a:lnTo>
                  <a:pt x="135230" y="0"/>
                </a:lnTo>
                <a:lnTo>
                  <a:pt x="130528" y="1269"/>
                </a:lnTo>
                <a:lnTo>
                  <a:pt x="125864" y="1269"/>
                </a:lnTo>
                <a:lnTo>
                  <a:pt x="116396" y="3810"/>
                </a:lnTo>
                <a:lnTo>
                  <a:pt x="110098" y="5079"/>
                </a:lnTo>
                <a:lnTo>
                  <a:pt x="107128" y="5079"/>
                </a:lnTo>
                <a:lnTo>
                  <a:pt x="100003" y="8889"/>
                </a:lnTo>
                <a:lnTo>
                  <a:pt x="96866" y="10160"/>
                </a:lnTo>
                <a:lnTo>
                  <a:pt x="87849" y="15239"/>
                </a:lnTo>
                <a:lnTo>
                  <a:pt x="80279" y="20319"/>
                </a:lnTo>
                <a:lnTo>
                  <a:pt x="77960" y="21589"/>
                </a:lnTo>
                <a:lnTo>
                  <a:pt x="73038" y="27939"/>
                </a:lnTo>
                <a:lnTo>
                  <a:pt x="71869" y="31750"/>
                </a:lnTo>
                <a:lnTo>
                  <a:pt x="70436" y="39369"/>
                </a:lnTo>
                <a:lnTo>
                  <a:pt x="70403" y="41910"/>
                </a:lnTo>
                <a:lnTo>
                  <a:pt x="70811" y="49529"/>
                </a:lnTo>
                <a:lnTo>
                  <a:pt x="70925" y="55879"/>
                </a:lnTo>
                <a:lnTo>
                  <a:pt x="71142" y="58419"/>
                </a:lnTo>
                <a:lnTo>
                  <a:pt x="72966" y="64769"/>
                </a:lnTo>
                <a:lnTo>
                  <a:pt x="74905" y="68579"/>
                </a:lnTo>
                <a:lnTo>
                  <a:pt x="80429" y="74929"/>
                </a:lnTo>
                <a:lnTo>
                  <a:pt x="83625" y="78739"/>
                </a:lnTo>
                <a:lnTo>
                  <a:pt x="90140" y="81279"/>
                </a:lnTo>
                <a:lnTo>
                  <a:pt x="91963" y="81279"/>
                </a:lnTo>
                <a:lnTo>
                  <a:pt x="97078" y="80010"/>
                </a:lnTo>
                <a:lnTo>
                  <a:pt x="113560" y="80010"/>
                </a:lnTo>
                <a:lnTo>
                  <a:pt x="120247" y="78739"/>
                </a:lnTo>
                <a:lnTo>
                  <a:pt x="122655" y="78739"/>
                </a:lnTo>
                <a:lnTo>
                  <a:pt x="128182" y="76200"/>
                </a:lnTo>
                <a:lnTo>
                  <a:pt x="131136" y="74929"/>
                </a:lnTo>
                <a:lnTo>
                  <a:pt x="136401" y="72389"/>
                </a:lnTo>
                <a:lnTo>
                  <a:pt x="137952" y="71119"/>
                </a:lnTo>
                <a:lnTo>
                  <a:pt x="141304" y="68141"/>
                </a:lnTo>
                <a:lnTo>
                  <a:pt x="141304" y="66039"/>
                </a:lnTo>
                <a:lnTo>
                  <a:pt x="91732" y="66039"/>
                </a:lnTo>
                <a:lnTo>
                  <a:pt x="90243" y="64769"/>
                </a:lnTo>
                <a:lnTo>
                  <a:pt x="85215" y="49529"/>
                </a:lnTo>
                <a:lnTo>
                  <a:pt x="84847" y="41910"/>
                </a:lnTo>
                <a:lnTo>
                  <a:pt x="84867" y="40639"/>
                </a:lnTo>
                <a:lnTo>
                  <a:pt x="85672" y="35560"/>
                </a:lnTo>
                <a:lnTo>
                  <a:pt x="86245" y="34289"/>
                </a:lnTo>
                <a:lnTo>
                  <a:pt x="87723" y="33019"/>
                </a:lnTo>
                <a:lnTo>
                  <a:pt x="89070" y="31750"/>
                </a:lnTo>
                <a:lnTo>
                  <a:pt x="95227" y="27939"/>
                </a:lnTo>
                <a:lnTo>
                  <a:pt x="103814" y="22860"/>
                </a:lnTo>
                <a:lnTo>
                  <a:pt x="111297" y="19050"/>
                </a:lnTo>
                <a:lnTo>
                  <a:pt x="113656" y="19050"/>
                </a:lnTo>
                <a:lnTo>
                  <a:pt x="121827" y="17779"/>
                </a:lnTo>
                <a:lnTo>
                  <a:pt x="128136" y="16510"/>
                </a:lnTo>
                <a:lnTo>
                  <a:pt x="132331" y="15239"/>
                </a:lnTo>
                <a:lnTo>
                  <a:pt x="155169" y="15239"/>
                </a:lnTo>
                <a:lnTo>
                  <a:pt x="158592" y="13969"/>
                </a:lnTo>
                <a:lnTo>
                  <a:pt x="182112" y="13969"/>
                </a:lnTo>
                <a:lnTo>
                  <a:pt x="175132" y="6350"/>
                </a:lnTo>
                <a:lnTo>
                  <a:pt x="170200" y="2539"/>
                </a:lnTo>
                <a:lnTo>
                  <a:pt x="161624" y="0"/>
                </a:lnTo>
                <a:close/>
              </a:path>
              <a:path w="189230" h="294639">
                <a:moveTo>
                  <a:pt x="141598" y="54610"/>
                </a:moveTo>
                <a:lnTo>
                  <a:pt x="141570" y="55879"/>
                </a:lnTo>
                <a:lnTo>
                  <a:pt x="141352" y="58419"/>
                </a:lnTo>
                <a:lnTo>
                  <a:pt x="141304" y="68141"/>
                </a:lnTo>
                <a:lnTo>
                  <a:pt x="142239" y="67310"/>
                </a:lnTo>
                <a:lnTo>
                  <a:pt x="143473" y="66039"/>
                </a:lnTo>
                <a:lnTo>
                  <a:pt x="148809" y="62229"/>
                </a:lnTo>
                <a:lnTo>
                  <a:pt x="150049" y="60960"/>
                </a:lnTo>
                <a:lnTo>
                  <a:pt x="145895" y="60960"/>
                </a:lnTo>
                <a:lnTo>
                  <a:pt x="141842" y="57150"/>
                </a:lnTo>
                <a:lnTo>
                  <a:pt x="141598" y="57150"/>
                </a:lnTo>
                <a:lnTo>
                  <a:pt x="141598" y="54610"/>
                </a:lnTo>
                <a:close/>
              </a:path>
              <a:path w="189230" h="294639">
                <a:moveTo>
                  <a:pt x="149706" y="45719"/>
                </a:moveTo>
                <a:lnTo>
                  <a:pt x="147073" y="45719"/>
                </a:lnTo>
                <a:lnTo>
                  <a:pt x="144062" y="46989"/>
                </a:lnTo>
                <a:lnTo>
                  <a:pt x="143010" y="48260"/>
                </a:lnTo>
                <a:lnTo>
                  <a:pt x="141392" y="49529"/>
                </a:lnTo>
                <a:lnTo>
                  <a:pt x="140380" y="49529"/>
                </a:lnTo>
                <a:lnTo>
                  <a:pt x="134094" y="55879"/>
                </a:lnTo>
                <a:lnTo>
                  <a:pt x="133019" y="57150"/>
                </a:lnTo>
                <a:lnTo>
                  <a:pt x="129622" y="59689"/>
                </a:lnTo>
                <a:lnTo>
                  <a:pt x="128506" y="59689"/>
                </a:lnTo>
                <a:lnTo>
                  <a:pt x="124710" y="62229"/>
                </a:lnTo>
                <a:lnTo>
                  <a:pt x="122584" y="63500"/>
                </a:lnTo>
                <a:lnTo>
                  <a:pt x="119096" y="64769"/>
                </a:lnTo>
                <a:lnTo>
                  <a:pt x="117403" y="64769"/>
                </a:lnTo>
                <a:lnTo>
                  <a:pt x="112146" y="66039"/>
                </a:lnTo>
                <a:lnTo>
                  <a:pt x="141304" y="66039"/>
                </a:lnTo>
                <a:lnTo>
                  <a:pt x="141352" y="58419"/>
                </a:lnTo>
                <a:lnTo>
                  <a:pt x="141570" y="55879"/>
                </a:lnTo>
                <a:lnTo>
                  <a:pt x="141598" y="54610"/>
                </a:lnTo>
                <a:lnTo>
                  <a:pt x="156006" y="54610"/>
                </a:lnTo>
                <a:lnTo>
                  <a:pt x="155950" y="53339"/>
                </a:lnTo>
                <a:lnTo>
                  <a:pt x="155385" y="50800"/>
                </a:lnTo>
                <a:lnTo>
                  <a:pt x="154531" y="49529"/>
                </a:lnTo>
                <a:lnTo>
                  <a:pt x="149706" y="45719"/>
                </a:lnTo>
                <a:close/>
              </a:path>
              <a:path w="189230" h="294639">
                <a:moveTo>
                  <a:pt x="156006" y="54610"/>
                </a:moveTo>
                <a:lnTo>
                  <a:pt x="141598" y="54610"/>
                </a:lnTo>
                <a:lnTo>
                  <a:pt x="141598" y="57150"/>
                </a:lnTo>
                <a:lnTo>
                  <a:pt x="141842" y="57150"/>
                </a:lnTo>
                <a:lnTo>
                  <a:pt x="145895" y="60960"/>
                </a:lnTo>
                <a:lnTo>
                  <a:pt x="150049" y="60960"/>
                </a:lnTo>
                <a:lnTo>
                  <a:pt x="151194" y="59689"/>
                </a:lnTo>
                <a:lnTo>
                  <a:pt x="155712" y="59689"/>
                </a:lnTo>
                <a:lnTo>
                  <a:pt x="155908" y="57150"/>
                </a:lnTo>
                <a:lnTo>
                  <a:pt x="156006" y="54610"/>
                </a:lnTo>
                <a:close/>
              </a:path>
            </a:pathLst>
          </a:custGeom>
          <a:solidFill>
            <a:srgbClr val="000000"/>
          </a:solidFill>
        </p:spPr>
        <p:txBody>
          <a:bodyPr wrap="square" lIns="0" tIns="0" rIns="0" bIns="0" rtlCol="0"/>
          <a:lstStyle/>
          <a:p>
            <a:endParaRPr/>
          </a:p>
        </p:txBody>
      </p:sp>
      <p:pic>
        <p:nvPicPr>
          <p:cNvPr id="69" name="object 69"/>
          <p:cNvPicPr/>
          <p:nvPr/>
        </p:nvPicPr>
        <p:blipFill>
          <a:blip r:embed="rId25" cstate="print"/>
          <a:stretch>
            <a:fillRect/>
          </a:stretch>
        </p:blipFill>
        <p:spPr>
          <a:xfrm>
            <a:off x="2361918" y="2226852"/>
            <a:ext cx="172170" cy="247504"/>
          </a:xfrm>
          <a:prstGeom prst="rect">
            <a:avLst/>
          </a:prstGeom>
        </p:spPr>
      </p:pic>
      <p:pic>
        <p:nvPicPr>
          <p:cNvPr id="70" name="object 70"/>
          <p:cNvPicPr/>
          <p:nvPr/>
        </p:nvPicPr>
        <p:blipFill>
          <a:blip r:embed="rId26" cstate="print"/>
          <a:stretch>
            <a:fillRect/>
          </a:stretch>
        </p:blipFill>
        <p:spPr>
          <a:xfrm>
            <a:off x="2335615" y="2632961"/>
            <a:ext cx="169027" cy="193121"/>
          </a:xfrm>
          <a:prstGeom prst="rect">
            <a:avLst/>
          </a:prstGeom>
        </p:spPr>
      </p:pic>
      <p:sp>
        <p:nvSpPr>
          <p:cNvPr id="71" name="object 71"/>
          <p:cNvSpPr/>
          <p:nvPr/>
        </p:nvSpPr>
        <p:spPr>
          <a:xfrm>
            <a:off x="2396183" y="2995730"/>
            <a:ext cx="50458" cy="208344"/>
          </a:xfrm>
          <a:custGeom>
            <a:avLst/>
            <a:gdLst/>
            <a:ahLst/>
            <a:cxnLst/>
            <a:rect l="l" t="t" r="r" b="b"/>
            <a:pathLst>
              <a:path w="59055" h="243839">
                <a:moveTo>
                  <a:pt x="762" y="236893"/>
                </a:moveTo>
                <a:lnTo>
                  <a:pt x="762" y="240252"/>
                </a:lnTo>
                <a:lnTo>
                  <a:pt x="3987" y="243478"/>
                </a:lnTo>
                <a:lnTo>
                  <a:pt x="11958" y="243465"/>
                </a:lnTo>
                <a:lnTo>
                  <a:pt x="7545" y="243465"/>
                </a:lnTo>
                <a:lnTo>
                  <a:pt x="2348" y="241335"/>
                </a:lnTo>
                <a:lnTo>
                  <a:pt x="1691" y="239819"/>
                </a:lnTo>
                <a:lnTo>
                  <a:pt x="1245" y="238918"/>
                </a:lnTo>
                <a:lnTo>
                  <a:pt x="950" y="237939"/>
                </a:lnTo>
                <a:lnTo>
                  <a:pt x="762" y="236893"/>
                </a:lnTo>
                <a:close/>
              </a:path>
              <a:path w="59055" h="243839">
                <a:moveTo>
                  <a:pt x="762" y="234622"/>
                </a:moveTo>
                <a:lnTo>
                  <a:pt x="840" y="237373"/>
                </a:lnTo>
                <a:lnTo>
                  <a:pt x="950" y="237939"/>
                </a:lnTo>
                <a:lnTo>
                  <a:pt x="1245" y="238918"/>
                </a:lnTo>
                <a:lnTo>
                  <a:pt x="1691" y="239819"/>
                </a:lnTo>
                <a:lnTo>
                  <a:pt x="2348" y="241335"/>
                </a:lnTo>
                <a:lnTo>
                  <a:pt x="7545" y="243465"/>
                </a:lnTo>
                <a:lnTo>
                  <a:pt x="15170" y="238454"/>
                </a:lnTo>
                <a:lnTo>
                  <a:pt x="15170" y="237792"/>
                </a:lnTo>
                <a:lnTo>
                  <a:pt x="15092" y="237373"/>
                </a:lnTo>
                <a:lnTo>
                  <a:pt x="14888" y="237373"/>
                </a:lnTo>
                <a:lnTo>
                  <a:pt x="15012" y="236850"/>
                </a:lnTo>
                <a:lnTo>
                  <a:pt x="15013" y="234844"/>
                </a:lnTo>
                <a:lnTo>
                  <a:pt x="916" y="234844"/>
                </a:lnTo>
                <a:lnTo>
                  <a:pt x="941" y="234631"/>
                </a:lnTo>
                <a:lnTo>
                  <a:pt x="762" y="234622"/>
                </a:lnTo>
                <a:close/>
              </a:path>
              <a:path w="59055" h="243839">
                <a:moveTo>
                  <a:pt x="15170" y="238454"/>
                </a:moveTo>
                <a:lnTo>
                  <a:pt x="7545" y="243465"/>
                </a:lnTo>
                <a:lnTo>
                  <a:pt x="11958" y="243465"/>
                </a:lnTo>
                <a:lnTo>
                  <a:pt x="15170" y="240252"/>
                </a:lnTo>
                <a:lnTo>
                  <a:pt x="15170" y="238454"/>
                </a:lnTo>
                <a:close/>
              </a:path>
              <a:path w="59055" h="243839">
                <a:moveTo>
                  <a:pt x="15170" y="237792"/>
                </a:moveTo>
                <a:lnTo>
                  <a:pt x="15170" y="238454"/>
                </a:lnTo>
                <a:lnTo>
                  <a:pt x="15953" y="237939"/>
                </a:lnTo>
                <a:lnTo>
                  <a:pt x="15170" y="237792"/>
                </a:lnTo>
                <a:close/>
              </a:path>
              <a:path w="59055" h="243839">
                <a:moveTo>
                  <a:pt x="15170" y="236925"/>
                </a:moveTo>
                <a:lnTo>
                  <a:pt x="15024" y="237765"/>
                </a:lnTo>
                <a:lnTo>
                  <a:pt x="15170" y="237792"/>
                </a:lnTo>
                <a:lnTo>
                  <a:pt x="15170" y="236925"/>
                </a:lnTo>
                <a:close/>
              </a:path>
              <a:path w="59055" h="243839">
                <a:moveTo>
                  <a:pt x="11957" y="229081"/>
                </a:moveTo>
                <a:lnTo>
                  <a:pt x="8388" y="229081"/>
                </a:lnTo>
                <a:lnTo>
                  <a:pt x="13582" y="231218"/>
                </a:lnTo>
                <a:lnTo>
                  <a:pt x="14314" y="232891"/>
                </a:lnTo>
                <a:lnTo>
                  <a:pt x="14667" y="233602"/>
                </a:lnTo>
                <a:lnTo>
                  <a:pt x="14934" y="234489"/>
                </a:lnTo>
                <a:lnTo>
                  <a:pt x="15012" y="236850"/>
                </a:lnTo>
                <a:lnTo>
                  <a:pt x="14888" y="237373"/>
                </a:lnTo>
                <a:lnTo>
                  <a:pt x="15129" y="236925"/>
                </a:lnTo>
                <a:lnTo>
                  <a:pt x="15170" y="232294"/>
                </a:lnTo>
                <a:lnTo>
                  <a:pt x="11957" y="229081"/>
                </a:lnTo>
                <a:close/>
              </a:path>
              <a:path w="59055" h="243839">
                <a:moveTo>
                  <a:pt x="15170" y="236850"/>
                </a:moveTo>
                <a:lnTo>
                  <a:pt x="14888" y="237373"/>
                </a:lnTo>
                <a:lnTo>
                  <a:pt x="15092" y="237373"/>
                </a:lnTo>
                <a:lnTo>
                  <a:pt x="15170" y="236850"/>
                </a:lnTo>
                <a:close/>
              </a:path>
              <a:path w="59055" h="243839">
                <a:moveTo>
                  <a:pt x="16125" y="229069"/>
                </a:moveTo>
                <a:lnTo>
                  <a:pt x="11945" y="229069"/>
                </a:lnTo>
                <a:lnTo>
                  <a:pt x="15170" y="232294"/>
                </a:lnTo>
                <a:lnTo>
                  <a:pt x="15170" y="236850"/>
                </a:lnTo>
                <a:lnTo>
                  <a:pt x="16125" y="229069"/>
                </a:lnTo>
                <a:close/>
              </a:path>
              <a:path w="59055" h="243839">
                <a:moveTo>
                  <a:pt x="35697" y="6115"/>
                </a:moveTo>
                <a:lnTo>
                  <a:pt x="35503" y="7090"/>
                </a:lnTo>
                <a:lnTo>
                  <a:pt x="35447" y="11682"/>
                </a:lnTo>
                <a:lnTo>
                  <a:pt x="35603" y="13967"/>
                </a:lnTo>
                <a:lnTo>
                  <a:pt x="35697" y="76464"/>
                </a:lnTo>
                <a:lnTo>
                  <a:pt x="35931" y="88066"/>
                </a:lnTo>
                <a:lnTo>
                  <a:pt x="35897" y="95929"/>
                </a:lnTo>
                <a:lnTo>
                  <a:pt x="35827" y="97916"/>
                </a:lnTo>
                <a:lnTo>
                  <a:pt x="26658" y="155511"/>
                </a:lnTo>
                <a:lnTo>
                  <a:pt x="17485" y="193151"/>
                </a:lnTo>
                <a:lnTo>
                  <a:pt x="12467" y="207039"/>
                </a:lnTo>
                <a:lnTo>
                  <a:pt x="15372" y="207380"/>
                </a:lnTo>
                <a:lnTo>
                  <a:pt x="18197" y="210960"/>
                </a:lnTo>
                <a:lnTo>
                  <a:pt x="15189" y="236814"/>
                </a:lnTo>
                <a:lnTo>
                  <a:pt x="17584" y="232294"/>
                </a:lnTo>
                <a:lnTo>
                  <a:pt x="18543" y="230225"/>
                </a:lnTo>
                <a:lnTo>
                  <a:pt x="19239" y="228615"/>
                </a:lnTo>
                <a:lnTo>
                  <a:pt x="22752" y="219913"/>
                </a:lnTo>
                <a:lnTo>
                  <a:pt x="25885" y="212293"/>
                </a:lnTo>
                <a:lnTo>
                  <a:pt x="39443" y="164584"/>
                </a:lnTo>
                <a:lnTo>
                  <a:pt x="47920" y="120086"/>
                </a:lnTo>
                <a:lnTo>
                  <a:pt x="50344" y="88066"/>
                </a:lnTo>
                <a:lnTo>
                  <a:pt x="50108" y="76464"/>
                </a:lnTo>
                <a:lnTo>
                  <a:pt x="50105" y="42019"/>
                </a:lnTo>
                <a:lnTo>
                  <a:pt x="47410" y="42019"/>
                </a:lnTo>
                <a:lnTo>
                  <a:pt x="44185" y="38793"/>
                </a:lnTo>
                <a:lnTo>
                  <a:pt x="44185" y="33592"/>
                </a:lnTo>
                <a:lnTo>
                  <a:pt x="44554" y="27590"/>
                </a:lnTo>
                <a:lnTo>
                  <a:pt x="44554" y="26372"/>
                </a:lnTo>
                <a:lnTo>
                  <a:pt x="43929" y="23289"/>
                </a:lnTo>
                <a:lnTo>
                  <a:pt x="42868" y="20938"/>
                </a:lnTo>
                <a:lnTo>
                  <a:pt x="39522" y="14908"/>
                </a:lnTo>
                <a:lnTo>
                  <a:pt x="38921" y="14908"/>
                </a:lnTo>
                <a:lnTo>
                  <a:pt x="35697" y="11682"/>
                </a:lnTo>
                <a:lnTo>
                  <a:pt x="35697" y="6115"/>
                </a:lnTo>
                <a:close/>
              </a:path>
              <a:path w="59055" h="243839">
                <a:moveTo>
                  <a:pt x="8388" y="229081"/>
                </a:moveTo>
                <a:lnTo>
                  <a:pt x="1025" y="233910"/>
                </a:lnTo>
                <a:lnTo>
                  <a:pt x="916" y="234844"/>
                </a:lnTo>
                <a:lnTo>
                  <a:pt x="15013" y="234844"/>
                </a:lnTo>
                <a:lnTo>
                  <a:pt x="14934" y="234489"/>
                </a:lnTo>
                <a:lnTo>
                  <a:pt x="14667" y="233602"/>
                </a:lnTo>
                <a:lnTo>
                  <a:pt x="14046" y="232294"/>
                </a:lnTo>
                <a:lnTo>
                  <a:pt x="13578" y="231209"/>
                </a:lnTo>
                <a:lnTo>
                  <a:pt x="8388" y="229081"/>
                </a:lnTo>
                <a:close/>
              </a:path>
              <a:path w="59055" h="243839">
                <a:moveTo>
                  <a:pt x="1025" y="233910"/>
                </a:moveTo>
                <a:lnTo>
                  <a:pt x="877" y="234007"/>
                </a:lnTo>
                <a:lnTo>
                  <a:pt x="762" y="234622"/>
                </a:lnTo>
                <a:lnTo>
                  <a:pt x="941" y="234631"/>
                </a:lnTo>
                <a:lnTo>
                  <a:pt x="1025" y="233910"/>
                </a:lnTo>
                <a:close/>
              </a:path>
              <a:path w="59055" h="243839">
                <a:moveTo>
                  <a:pt x="762" y="234083"/>
                </a:moveTo>
                <a:lnTo>
                  <a:pt x="0" y="234582"/>
                </a:lnTo>
                <a:lnTo>
                  <a:pt x="734" y="234620"/>
                </a:lnTo>
                <a:lnTo>
                  <a:pt x="762" y="234083"/>
                </a:lnTo>
                <a:close/>
              </a:path>
              <a:path w="59055" h="243839">
                <a:moveTo>
                  <a:pt x="1272" y="231783"/>
                </a:moveTo>
                <a:lnTo>
                  <a:pt x="762" y="232294"/>
                </a:lnTo>
                <a:lnTo>
                  <a:pt x="762" y="234083"/>
                </a:lnTo>
                <a:lnTo>
                  <a:pt x="1143" y="232891"/>
                </a:lnTo>
                <a:lnTo>
                  <a:pt x="1272" y="231783"/>
                </a:lnTo>
                <a:close/>
              </a:path>
              <a:path w="59055" h="243839">
                <a:moveTo>
                  <a:pt x="1143" y="232891"/>
                </a:moveTo>
                <a:lnTo>
                  <a:pt x="877" y="234007"/>
                </a:lnTo>
                <a:lnTo>
                  <a:pt x="1025" y="233910"/>
                </a:lnTo>
                <a:lnTo>
                  <a:pt x="1143" y="232891"/>
                </a:lnTo>
                <a:close/>
              </a:path>
              <a:path w="59055" h="243839">
                <a:moveTo>
                  <a:pt x="11945" y="229069"/>
                </a:moveTo>
                <a:lnTo>
                  <a:pt x="1025" y="233910"/>
                </a:lnTo>
                <a:lnTo>
                  <a:pt x="8388" y="229081"/>
                </a:lnTo>
                <a:lnTo>
                  <a:pt x="11957" y="229081"/>
                </a:lnTo>
                <a:close/>
              </a:path>
              <a:path w="59055" h="243839">
                <a:moveTo>
                  <a:pt x="1838" y="231218"/>
                </a:moveTo>
                <a:lnTo>
                  <a:pt x="1272" y="231783"/>
                </a:lnTo>
                <a:lnTo>
                  <a:pt x="1143" y="232891"/>
                </a:lnTo>
                <a:lnTo>
                  <a:pt x="1234" y="232512"/>
                </a:lnTo>
                <a:lnTo>
                  <a:pt x="1656" y="231565"/>
                </a:lnTo>
                <a:lnTo>
                  <a:pt x="1838" y="231218"/>
                </a:lnTo>
                <a:close/>
              </a:path>
              <a:path w="59055" h="243839">
                <a:moveTo>
                  <a:pt x="7468" y="206451"/>
                </a:moveTo>
                <a:lnTo>
                  <a:pt x="3888" y="209278"/>
                </a:lnTo>
                <a:lnTo>
                  <a:pt x="1272" y="231783"/>
                </a:lnTo>
                <a:lnTo>
                  <a:pt x="1842" y="231209"/>
                </a:lnTo>
                <a:lnTo>
                  <a:pt x="3761" y="227661"/>
                </a:lnTo>
                <a:lnTo>
                  <a:pt x="4677" y="225926"/>
                </a:lnTo>
                <a:lnTo>
                  <a:pt x="5953" y="223036"/>
                </a:lnTo>
                <a:lnTo>
                  <a:pt x="8418" y="216913"/>
                </a:lnTo>
                <a:lnTo>
                  <a:pt x="12467" y="207039"/>
                </a:lnTo>
                <a:lnTo>
                  <a:pt x="7468" y="206451"/>
                </a:lnTo>
                <a:close/>
              </a:path>
              <a:path w="59055" h="243839">
                <a:moveTo>
                  <a:pt x="16358" y="227029"/>
                </a:moveTo>
                <a:lnTo>
                  <a:pt x="4107" y="227029"/>
                </a:lnTo>
                <a:lnTo>
                  <a:pt x="1838" y="231218"/>
                </a:lnTo>
                <a:lnTo>
                  <a:pt x="3987" y="229069"/>
                </a:lnTo>
                <a:lnTo>
                  <a:pt x="16125" y="229069"/>
                </a:lnTo>
                <a:lnTo>
                  <a:pt x="16358" y="227029"/>
                </a:lnTo>
                <a:close/>
              </a:path>
              <a:path w="59055" h="243839">
                <a:moveTo>
                  <a:pt x="12467" y="207039"/>
                </a:moveTo>
                <a:lnTo>
                  <a:pt x="8418" y="216913"/>
                </a:lnTo>
                <a:lnTo>
                  <a:pt x="5953" y="223036"/>
                </a:lnTo>
                <a:lnTo>
                  <a:pt x="4677" y="225926"/>
                </a:lnTo>
                <a:lnTo>
                  <a:pt x="3760" y="227661"/>
                </a:lnTo>
                <a:lnTo>
                  <a:pt x="4107" y="227029"/>
                </a:lnTo>
                <a:lnTo>
                  <a:pt x="16358" y="227029"/>
                </a:lnTo>
                <a:lnTo>
                  <a:pt x="18197" y="210960"/>
                </a:lnTo>
                <a:lnTo>
                  <a:pt x="15372" y="207380"/>
                </a:lnTo>
                <a:lnTo>
                  <a:pt x="12467" y="207039"/>
                </a:lnTo>
                <a:close/>
              </a:path>
              <a:path w="59055" h="243839">
                <a:moveTo>
                  <a:pt x="38285" y="12989"/>
                </a:moveTo>
                <a:lnTo>
                  <a:pt x="44554" y="26372"/>
                </a:lnTo>
                <a:lnTo>
                  <a:pt x="44554" y="27590"/>
                </a:lnTo>
                <a:lnTo>
                  <a:pt x="44185" y="33592"/>
                </a:lnTo>
                <a:lnTo>
                  <a:pt x="44185" y="38793"/>
                </a:lnTo>
                <a:lnTo>
                  <a:pt x="47410" y="42019"/>
                </a:lnTo>
                <a:lnTo>
                  <a:pt x="50105" y="42019"/>
                </a:lnTo>
                <a:lnTo>
                  <a:pt x="50105" y="15351"/>
                </a:lnTo>
                <a:lnTo>
                  <a:pt x="42599" y="15351"/>
                </a:lnTo>
                <a:lnTo>
                  <a:pt x="40685" y="14780"/>
                </a:lnTo>
                <a:lnTo>
                  <a:pt x="38733" y="13449"/>
                </a:lnTo>
                <a:lnTo>
                  <a:pt x="38478" y="13209"/>
                </a:lnTo>
                <a:lnTo>
                  <a:pt x="38285" y="12989"/>
                </a:lnTo>
                <a:close/>
              </a:path>
              <a:path w="59055" h="243839">
                <a:moveTo>
                  <a:pt x="50105" y="4714"/>
                </a:moveTo>
                <a:lnTo>
                  <a:pt x="49980" y="13209"/>
                </a:lnTo>
                <a:lnTo>
                  <a:pt x="50105" y="42019"/>
                </a:lnTo>
                <a:lnTo>
                  <a:pt x="55368" y="42019"/>
                </a:lnTo>
                <a:lnTo>
                  <a:pt x="58593" y="38793"/>
                </a:lnTo>
                <a:lnTo>
                  <a:pt x="58619" y="33592"/>
                </a:lnTo>
                <a:lnTo>
                  <a:pt x="58992" y="27590"/>
                </a:lnTo>
                <a:lnTo>
                  <a:pt x="59015" y="25187"/>
                </a:lnTo>
                <a:lnTo>
                  <a:pt x="57669" y="18540"/>
                </a:lnTo>
                <a:lnTo>
                  <a:pt x="56136" y="15157"/>
                </a:lnTo>
                <a:lnTo>
                  <a:pt x="51650" y="7090"/>
                </a:lnTo>
                <a:lnTo>
                  <a:pt x="50105" y="4714"/>
                </a:lnTo>
                <a:close/>
              </a:path>
              <a:path w="59055" h="243839">
                <a:moveTo>
                  <a:pt x="48016" y="12989"/>
                </a:moveTo>
                <a:lnTo>
                  <a:pt x="38285" y="12989"/>
                </a:lnTo>
                <a:lnTo>
                  <a:pt x="38733" y="13449"/>
                </a:lnTo>
                <a:lnTo>
                  <a:pt x="40685" y="14780"/>
                </a:lnTo>
                <a:lnTo>
                  <a:pt x="42599" y="15351"/>
                </a:lnTo>
                <a:lnTo>
                  <a:pt x="46996" y="13967"/>
                </a:lnTo>
                <a:lnTo>
                  <a:pt x="48016" y="12989"/>
                </a:lnTo>
                <a:close/>
              </a:path>
              <a:path w="59055" h="243839">
                <a:moveTo>
                  <a:pt x="49759" y="9239"/>
                </a:moveTo>
                <a:lnTo>
                  <a:pt x="42599" y="15351"/>
                </a:lnTo>
                <a:lnTo>
                  <a:pt x="50105" y="15351"/>
                </a:lnTo>
                <a:lnTo>
                  <a:pt x="50089" y="14908"/>
                </a:lnTo>
                <a:lnTo>
                  <a:pt x="46879" y="14908"/>
                </a:lnTo>
                <a:lnTo>
                  <a:pt x="49896" y="11891"/>
                </a:lnTo>
                <a:lnTo>
                  <a:pt x="49781" y="10106"/>
                </a:lnTo>
                <a:lnTo>
                  <a:pt x="49759" y="9239"/>
                </a:lnTo>
                <a:close/>
              </a:path>
              <a:path w="59055" h="243839">
                <a:moveTo>
                  <a:pt x="43380" y="0"/>
                </a:moveTo>
                <a:lnTo>
                  <a:pt x="37603" y="1818"/>
                </a:lnTo>
                <a:lnTo>
                  <a:pt x="37049" y="2371"/>
                </a:lnTo>
                <a:lnTo>
                  <a:pt x="36089" y="4137"/>
                </a:lnTo>
                <a:lnTo>
                  <a:pt x="35697" y="6115"/>
                </a:lnTo>
                <a:lnTo>
                  <a:pt x="35697" y="11682"/>
                </a:lnTo>
                <a:lnTo>
                  <a:pt x="38921" y="14908"/>
                </a:lnTo>
                <a:lnTo>
                  <a:pt x="39522" y="14908"/>
                </a:lnTo>
                <a:lnTo>
                  <a:pt x="39306" y="14533"/>
                </a:lnTo>
                <a:lnTo>
                  <a:pt x="38447" y="13209"/>
                </a:lnTo>
                <a:lnTo>
                  <a:pt x="38285" y="12989"/>
                </a:lnTo>
                <a:lnTo>
                  <a:pt x="48016" y="12989"/>
                </a:lnTo>
                <a:lnTo>
                  <a:pt x="48291" y="12725"/>
                </a:lnTo>
                <a:lnTo>
                  <a:pt x="49418" y="10654"/>
                </a:lnTo>
                <a:lnTo>
                  <a:pt x="49546" y="10255"/>
                </a:lnTo>
                <a:lnTo>
                  <a:pt x="49759" y="9239"/>
                </a:lnTo>
                <a:lnTo>
                  <a:pt x="50105" y="9239"/>
                </a:lnTo>
                <a:lnTo>
                  <a:pt x="50105" y="4714"/>
                </a:lnTo>
                <a:lnTo>
                  <a:pt x="49690" y="4137"/>
                </a:lnTo>
                <a:lnTo>
                  <a:pt x="48559" y="2856"/>
                </a:lnTo>
                <a:lnTo>
                  <a:pt x="48004" y="2331"/>
                </a:lnTo>
                <a:lnTo>
                  <a:pt x="45520" y="637"/>
                </a:lnTo>
                <a:lnTo>
                  <a:pt x="43380" y="0"/>
                </a:lnTo>
                <a:close/>
              </a:path>
              <a:path w="59055" h="243839">
                <a:moveTo>
                  <a:pt x="49896" y="11891"/>
                </a:moveTo>
                <a:lnTo>
                  <a:pt x="46879" y="14908"/>
                </a:lnTo>
                <a:lnTo>
                  <a:pt x="50089" y="14908"/>
                </a:lnTo>
                <a:lnTo>
                  <a:pt x="49896" y="11891"/>
                </a:lnTo>
                <a:close/>
              </a:path>
              <a:path w="59055" h="243839">
                <a:moveTo>
                  <a:pt x="50105" y="9239"/>
                </a:moveTo>
                <a:lnTo>
                  <a:pt x="49759" y="9239"/>
                </a:lnTo>
                <a:lnTo>
                  <a:pt x="49781" y="10106"/>
                </a:lnTo>
                <a:lnTo>
                  <a:pt x="49896" y="11891"/>
                </a:lnTo>
                <a:lnTo>
                  <a:pt x="50105" y="11682"/>
                </a:lnTo>
                <a:lnTo>
                  <a:pt x="50105" y="9239"/>
                </a:lnTo>
                <a:close/>
              </a:path>
              <a:path w="59055" h="243839">
                <a:moveTo>
                  <a:pt x="37049" y="2371"/>
                </a:moveTo>
                <a:lnTo>
                  <a:pt x="35697" y="3724"/>
                </a:lnTo>
                <a:lnTo>
                  <a:pt x="35697" y="6115"/>
                </a:lnTo>
                <a:lnTo>
                  <a:pt x="36089" y="4137"/>
                </a:lnTo>
                <a:lnTo>
                  <a:pt x="37049" y="2371"/>
                </a:lnTo>
                <a:close/>
              </a:path>
              <a:path w="59055" h="243839">
                <a:moveTo>
                  <a:pt x="46879" y="499"/>
                </a:moveTo>
                <a:lnTo>
                  <a:pt x="45055" y="499"/>
                </a:lnTo>
                <a:lnTo>
                  <a:pt x="45520" y="637"/>
                </a:lnTo>
                <a:lnTo>
                  <a:pt x="48047" y="2371"/>
                </a:lnTo>
                <a:lnTo>
                  <a:pt x="48559" y="2856"/>
                </a:lnTo>
                <a:lnTo>
                  <a:pt x="49690" y="4137"/>
                </a:lnTo>
                <a:lnTo>
                  <a:pt x="50105" y="4714"/>
                </a:lnTo>
                <a:lnTo>
                  <a:pt x="50105" y="3724"/>
                </a:lnTo>
                <a:lnTo>
                  <a:pt x="46879" y="499"/>
                </a:lnTo>
                <a:close/>
              </a:path>
              <a:path w="59055" h="243839">
                <a:moveTo>
                  <a:pt x="37603" y="1818"/>
                </a:moveTo>
                <a:lnTo>
                  <a:pt x="37298" y="1913"/>
                </a:lnTo>
                <a:lnTo>
                  <a:pt x="37049" y="2371"/>
                </a:lnTo>
                <a:lnTo>
                  <a:pt x="37603" y="1818"/>
                </a:lnTo>
                <a:close/>
              </a:path>
              <a:path w="59055" h="243839">
                <a:moveTo>
                  <a:pt x="41794" y="499"/>
                </a:moveTo>
                <a:lnTo>
                  <a:pt x="38921" y="499"/>
                </a:lnTo>
                <a:lnTo>
                  <a:pt x="37603" y="1818"/>
                </a:lnTo>
                <a:lnTo>
                  <a:pt x="41794" y="499"/>
                </a:lnTo>
                <a:close/>
              </a:path>
            </a:pathLst>
          </a:custGeom>
          <a:solidFill>
            <a:srgbClr val="000000"/>
          </a:solidFill>
        </p:spPr>
        <p:txBody>
          <a:bodyPr wrap="square" lIns="0" tIns="0" rIns="0" bIns="0" rtlCol="0"/>
          <a:lstStyle/>
          <a:p>
            <a:endParaRPr/>
          </a:p>
        </p:txBody>
      </p:sp>
      <p:pic>
        <p:nvPicPr>
          <p:cNvPr id="72" name="object 72"/>
          <p:cNvPicPr/>
          <p:nvPr/>
        </p:nvPicPr>
        <p:blipFill>
          <a:blip r:embed="rId27" cstate="print"/>
          <a:stretch>
            <a:fillRect/>
          </a:stretch>
        </p:blipFill>
        <p:spPr>
          <a:xfrm>
            <a:off x="2155947" y="712831"/>
            <a:ext cx="155758" cy="225705"/>
          </a:xfrm>
          <a:prstGeom prst="rect">
            <a:avLst/>
          </a:prstGeom>
        </p:spPr>
      </p:pic>
      <p:sp>
        <p:nvSpPr>
          <p:cNvPr id="73" name="object 73"/>
          <p:cNvSpPr/>
          <p:nvPr/>
        </p:nvSpPr>
        <p:spPr>
          <a:xfrm>
            <a:off x="2817397" y="1772381"/>
            <a:ext cx="169822" cy="253920"/>
          </a:xfrm>
          <a:custGeom>
            <a:avLst/>
            <a:gdLst/>
            <a:ahLst/>
            <a:cxnLst/>
            <a:rect l="l" t="t" r="r" b="b"/>
            <a:pathLst>
              <a:path w="198754" h="297180">
                <a:moveTo>
                  <a:pt x="118281" y="207916"/>
                </a:moveTo>
                <a:lnTo>
                  <a:pt x="114634" y="210819"/>
                </a:lnTo>
                <a:lnTo>
                  <a:pt x="107903" y="215900"/>
                </a:lnTo>
                <a:lnTo>
                  <a:pt x="105440" y="217987"/>
                </a:lnTo>
                <a:lnTo>
                  <a:pt x="108748" y="219709"/>
                </a:lnTo>
                <a:lnTo>
                  <a:pt x="117217" y="223519"/>
                </a:lnTo>
                <a:lnTo>
                  <a:pt x="121347" y="226059"/>
                </a:lnTo>
                <a:lnTo>
                  <a:pt x="126983" y="231139"/>
                </a:lnTo>
                <a:lnTo>
                  <a:pt x="128985" y="232409"/>
                </a:lnTo>
                <a:lnTo>
                  <a:pt x="137449" y="241300"/>
                </a:lnTo>
                <a:lnTo>
                  <a:pt x="140229" y="245109"/>
                </a:lnTo>
                <a:lnTo>
                  <a:pt x="143568" y="250189"/>
                </a:lnTo>
                <a:lnTo>
                  <a:pt x="147878" y="255269"/>
                </a:lnTo>
                <a:lnTo>
                  <a:pt x="149160" y="257809"/>
                </a:lnTo>
                <a:lnTo>
                  <a:pt x="151800" y="264159"/>
                </a:lnTo>
                <a:lnTo>
                  <a:pt x="152624" y="269239"/>
                </a:lnTo>
                <a:lnTo>
                  <a:pt x="154876" y="285750"/>
                </a:lnTo>
                <a:lnTo>
                  <a:pt x="155253" y="288289"/>
                </a:lnTo>
                <a:lnTo>
                  <a:pt x="156538" y="294639"/>
                </a:lnTo>
                <a:lnTo>
                  <a:pt x="160290" y="297179"/>
                </a:lnTo>
                <a:lnTo>
                  <a:pt x="168118" y="295909"/>
                </a:lnTo>
                <a:lnTo>
                  <a:pt x="170714" y="292100"/>
                </a:lnTo>
                <a:lnTo>
                  <a:pt x="169484" y="285750"/>
                </a:lnTo>
                <a:lnTo>
                  <a:pt x="169127" y="283209"/>
                </a:lnTo>
                <a:lnTo>
                  <a:pt x="151536" y="236219"/>
                </a:lnTo>
                <a:lnTo>
                  <a:pt x="129286" y="214629"/>
                </a:lnTo>
                <a:lnTo>
                  <a:pt x="124528" y="210819"/>
                </a:lnTo>
                <a:lnTo>
                  <a:pt x="118281" y="207916"/>
                </a:lnTo>
                <a:close/>
              </a:path>
              <a:path w="198754" h="297180">
                <a:moveTo>
                  <a:pt x="98996" y="200659"/>
                </a:moveTo>
                <a:lnTo>
                  <a:pt x="42788" y="200659"/>
                </a:lnTo>
                <a:lnTo>
                  <a:pt x="36631" y="201929"/>
                </a:lnTo>
                <a:lnTo>
                  <a:pt x="20802" y="205739"/>
                </a:lnTo>
                <a:lnTo>
                  <a:pt x="15166" y="208279"/>
                </a:lnTo>
                <a:lnTo>
                  <a:pt x="5228" y="213359"/>
                </a:lnTo>
                <a:lnTo>
                  <a:pt x="0" y="222250"/>
                </a:lnTo>
                <a:lnTo>
                  <a:pt x="105" y="232409"/>
                </a:lnTo>
                <a:lnTo>
                  <a:pt x="5641" y="240029"/>
                </a:lnTo>
                <a:lnTo>
                  <a:pt x="7882" y="241300"/>
                </a:lnTo>
                <a:lnTo>
                  <a:pt x="13091" y="242569"/>
                </a:lnTo>
                <a:lnTo>
                  <a:pt x="25792" y="242569"/>
                </a:lnTo>
                <a:lnTo>
                  <a:pt x="33097" y="241300"/>
                </a:lnTo>
                <a:lnTo>
                  <a:pt x="40405" y="241300"/>
                </a:lnTo>
                <a:lnTo>
                  <a:pt x="77635" y="232409"/>
                </a:lnTo>
                <a:lnTo>
                  <a:pt x="87131" y="228600"/>
                </a:lnTo>
                <a:lnTo>
                  <a:pt x="14669" y="228600"/>
                </a:lnTo>
                <a:lnTo>
                  <a:pt x="14122" y="227591"/>
                </a:lnTo>
                <a:lnTo>
                  <a:pt x="13381" y="227329"/>
                </a:lnTo>
                <a:lnTo>
                  <a:pt x="15227" y="227329"/>
                </a:lnTo>
                <a:lnTo>
                  <a:pt x="15198" y="224789"/>
                </a:lnTo>
                <a:lnTo>
                  <a:pt x="15504" y="223519"/>
                </a:lnTo>
                <a:lnTo>
                  <a:pt x="15948" y="223519"/>
                </a:lnTo>
                <a:lnTo>
                  <a:pt x="19988" y="222250"/>
                </a:lnTo>
                <a:lnTo>
                  <a:pt x="20768" y="222250"/>
                </a:lnTo>
                <a:lnTo>
                  <a:pt x="26008" y="219709"/>
                </a:lnTo>
                <a:lnTo>
                  <a:pt x="30586" y="218439"/>
                </a:lnTo>
                <a:lnTo>
                  <a:pt x="39270" y="215900"/>
                </a:lnTo>
                <a:lnTo>
                  <a:pt x="44636" y="214629"/>
                </a:lnTo>
                <a:lnTo>
                  <a:pt x="84418" y="214629"/>
                </a:lnTo>
                <a:lnTo>
                  <a:pt x="88972" y="212089"/>
                </a:lnTo>
                <a:lnTo>
                  <a:pt x="94123" y="208279"/>
                </a:lnTo>
                <a:lnTo>
                  <a:pt x="99613" y="204469"/>
                </a:lnTo>
                <a:lnTo>
                  <a:pt x="103376" y="201428"/>
                </a:lnTo>
                <a:lnTo>
                  <a:pt x="98996" y="200659"/>
                </a:lnTo>
                <a:close/>
              </a:path>
              <a:path w="198754" h="297180">
                <a:moveTo>
                  <a:pt x="14122" y="227591"/>
                </a:moveTo>
                <a:lnTo>
                  <a:pt x="14669" y="228600"/>
                </a:lnTo>
                <a:lnTo>
                  <a:pt x="15242" y="228600"/>
                </a:lnTo>
                <a:lnTo>
                  <a:pt x="15235" y="227985"/>
                </a:lnTo>
                <a:lnTo>
                  <a:pt x="14122" y="227591"/>
                </a:lnTo>
                <a:close/>
              </a:path>
              <a:path w="198754" h="297180">
                <a:moveTo>
                  <a:pt x="15235" y="227985"/>
                </a:moveTo>
                <a:lnTo>
                  <a:pt x="15242" y="228600"/>
                </a:lnTo>
                <a:lnTo>
                  <a:pt x="16972" y="228600"/>
                </a:lnTo>
                <a:lnTo>
                  <a:pt x="15235" y="227985"/>
                </a:lnTo>
                <a:close/>
              </a:path>
              <a:path w="198754" h="297180">
                <a:moveTo>
                  <a:pt x="103376" y="201428"/>
                </a:moveTo>
                <a:lnTo>
                  <a:pt x="99613" y="204469"/>
                </a:lnTo>
                <a:lnTo>
                  <a:pt x="94123" y="208279"/>
                </a:lnTo>
                <a:lnTo>
                  <a:pt x="88972" y="212089"/>
                </a:lnTo>
                <a:lnTo>
                  <a:pt x="82141" y="215900"/>
                </a:lnTo>
                <a:lnTo>
                  <a:pt x="60476" y="223519"/>
                </a:lnTo>
                <a:lnTo>
                  <a:pt x="54353" y="224789"/>
                </a:lnTo>
                <a:lnTo>
                  <a:pt x="38801" y="227329"/>
                </a:lnTo>
                <a:lnTo>
                  <a:pt x="23373" y="227329"/>
                </a:lnTo>
                <a:lnTo>
                  <a:pt x="18627" y="228600"/>
                </a:lnTo>
                <a:lnTo>
                  <a:pt x="87131" y="228600"/>
                </a:lnTo>
                <a:lnTo>
                  <a:pt x="90207" y="227329"/>
                </a:lnTo>
                <a:lnTo>
                  <a:pt x="96136" y="223519"/>
                </a:lnTo>
                <a:lnTo>
                  <a:pt x="101908" y="220979"/>
                </a:lnTo>
                <a:lnTo>
                  <a:pt x="105440" y="217987"/>
                </a:lnTo>
                <a:lnTo>
                  <a:pt x="103869" y="217169"/>
                </a:lnTo>
                <a:lnTo>
                  <a:pt x="101593" y="215900"/>
                </a:lnTo>
                <a:lnTo>
                  <a:pt x="97101" y="214629"/>
                </a:lnTo>
                <a:lnTo>
                  <a:pt x="109586" y="214629"/>
                </a:lnTo>
                <a:lnTo>
                  <a:pt x="114634" y="210819"/>
                </a:lnTo>
                <a:lnTo>
                  <a:pt x="118281" y="207916"/>
                </a:lnTo>
                <a:lnTo>
                  <a:pt x="113597" y="205739"/>
                </a:lnTo>
                <a:lnTo>
                  <a:pt x="109433" y="203200"/>
                </a:lnTo>
                <a:lnTo>
                  <a:pt x="106234" y="201929"/>
                </a:lnTo>
                <a:lnTo>
                  <a:pt x="103376" y="201428"/>
                </a:lnTo>
                <a:close/>
              </a:path>
              <a:path w="198754" h="297180">
                <a:moveTo>
                  <a:pt x="15227" y="227329"/>
                </a:moveTo>
                <a:lnTo>
                  <a:pt x="13980" y="227329"/>
                </a:lnTo>
                <a:lnTo>
                  <a:pt x="14122" y="227591"/>
                </a:lnTo>
                <a:lnTo>
                  <a:pt x="15235" y="227985"/>
                </a:lnTo>
                <a:lnTo>
                  <a:pt x="15227" y="227329"/>
                </a:lnTo>
                <a:close/>
              </a:path>
              <a:path w="198754" h="297180">
                <a:moveTo>
                  <a:pt x="15948" y="223519"/>
                </a:moveTo>
                <a:lnTo>
                  <a:pt x="15504" y="223519"/>
                </a:lnTo>
                <a:lnTo>
                  <a:pt x="15316" y="224789"/>
                </a:lnTo>
                <a:lnTo>
                  <a:pt x="15948" y="223519"/>
                </a:lnTo>
                <a:close/>
              </a:path>
              <a:path w="198754" h="297180">
                <a:moveTo>
                  <a:pt x="109586" y="214629"/>
                </a:moveTo>
                <a:lnTo>
                  <a:pt x="97101" y="214629"/>
                </a:lnTo>
                <a:lnTo>
                  <a:pt x="101593" y="215900"/>
                </a:lnTo>
                <a:lnTo>
                  <a:pt x="103869" y="217169"/>
                </a:lnTo>
                <a:lnTo>
                  <a:pt x="105440" y="217987"/>
                </a:lnTo>
                <a:lnTo>
                  <a:pt x="107903" y="215900"/>
                </a:lnTo>
                <a:lnTo>
                  <a:pt x="109586" y="214629"/>
                </a:lnTo>
                <a:close/>
              </a:path>
              <a:path w="198754" h="297180">
                <a:moveTo>
                  <a:pt x="184973" y="13969"/>
                </a:moveTo>
                <a:lnTo>
                  <a:pt x="161947" y="13969"/>
                </a:lnTo>
                <a:lnTo>
                  <a:pt x="164294" y="15239"/>
                </a:lnTo>
                <a:lnTo>
                  <a:pt x="168744" y="16509"/>
                </a:lnTo>
                <a:lnTo>
                  <a:pt x="171817" y="20319"/>
                </a:lnTo>
                <a:lnTo>
                  <a:pt x="183462" y="72389"/>
                </a:lnTo>
                <a:lnTo>
                  <a:pt x="183719" y="76200"/>
                </a:lnTo>
                <a:lnTo>
                  <a:pt x="173305" y="116839"/>
                </a:lnTo>
                <a:lnTo>
                  <a:pt x="156944" y="147319"/>
                </a:lnTo>
                <a:lnTo>
                  <a:pt x="152856" y="153669"/>
                </a:lnTo>
                <a:lnTo>
                  <a:pt x="148237" y="158750"/>
                </a:lnTo>
                <a:lnTo>
                  <a:pt x="142851" y="165100"/>
                </a:lnTo>
                <a:lnTo>
                  <a:pt x="136462" y="172719"/>
                </a:lnTo>
                <a:lnTo>
                  <a:pt x="131130" y="177800"/>
                </a:lnTo>
                <a:lnTo>
                  <a:pt x="125513" y="182879"/>
                </a:lnTo>
                <a:lnTo>
                  <a:pt x="119613" y="187959"/>
                </a:lnTo>
                <a:lnTo>
                  <a:pt x="113431" y="193039"/>
                </a:lnTo>
                <a:lnTo>
                  <a:pt x="105897" y="199389"/>
                </a:lnTo>
                <a:lnTo>
                  <a:pt x="103376" y="201428"/>
                </a:lnTo>
                <a:lnTo>
                  <a:pt x="106234" y="201929"/>
                </a:lnTo>
                <a:lnTo>
                  <a:pt x="109433" y="203200"/>
                </a:lnTo>
                <a:lnTo>
                  <a:pt x="113597" y="205739"/>
                </a:lnTo>
                <a:lnTo>
                  <a:pt x="118281" y="207916"/>
                </a:lnTo>
                <a:lnTo>
                  <a:pt x="122610" y="204469"/>
                </a:lnTo>
                <a:lnTo>
                  <a:pt x="129116" y="199389"/>
                </a:lnTo>
                <a:lnTo>
                  <a:pt x="135336" y="193039"/>
                </a:lnTo>
                <a:lnTo>
                  <a:pt x="141271" y="187959"/>
                </a:lnTo>
                <a:lnTo>
                  <a:pt x="146919" y="181609"/>
                </a:lnTo>
                <a:lnTo>
                  <a:pt x="153675" y="175259"/>
                </a:lnTo>
                <a:lnTo>
                  <a:pt x="159422" y="167639"/>
                </a:lnTo>
                <a:lnTo>
                  <a:pt x="164408" y="162559"/>
                </a:lnTo>
                <a:lnTo>
                  <a:pt x="186585" y="123189"/>
                </a:lnTo>
                <a:lnTo>
                  <a:pt x="190660" y="113029"/>
                </a:lnTo>
                <a:lnTo>
                  <a:pt x="193543" y="106679"/>
                </a:lnTo>
                <a:lnTo>
                  <a:pt x="195540" y="100329"/>
                </a:lnTo>
                <a:lnTo>
                  <a:pt x="196961" y="93979"/>
                </a:lnTo>
                <a:lnTo>
                  <a:pt x="197275" y="92709"/>
                </a:lnTo>
                <a:lnTo>
                  <a:pt x="197793" y="88900"/>
                </a:lnTo>
                <a:lnTo>
                  <a:pt x="198074" y="86359"/>
                </a:lnTo>
                <a:lnTo>
                  <a:pt x="198169" y="82550"/>
                </a:lnTo>
                <a:lnTo>
                  <a:pt x="198126" y="74929"/>
                </a:lnTo>
                <a:lnTo>
                  <a:pt x="197440" y="64769"/>
                </a:lnTo>
                <a:lnTo>
                  <a:pt x="196599" y="49529"/>
                </a:lnTo>
                <a:lnTo>
                  <a:pt x="195941" y="43179"/>
                </a:lnTo>
                <a:lnTo>
                  <a:pt x="192422" y="27939"/>
                </a:lnTo>
                <a:lnTo>
                  <a:pt x="190383" y="22859"/>
                </a:lnTo>
                <a:lnTo>
                  <a:pt x="184973" y="13969"/>
                </a:lnTo>
                <a:close/>
              </a:path>
              <a:path w="198754" h="297180">
                <a:moveTo>
                  <a:pt x="167763" y="0"/>
                </a:moveTo>
                <a:lnTo>
                  <a:pt x="124787" y="0"/>
                </a:lnTo>
                <a:lnTo>
                  <a:pt x="117646" y="1269"/>
                </a:lnTo>
                <a:lnTo>
                  <a:pt x="105053" y="3809"/>
                </a:lnTo>
                <a:lnTo>
                  <a:pt x="98974" y="6350"/>
                </a:lnTo>
                <a:lnTo>
                  <a:pt x="80811" y="12700"/>
                </a:lnTo>
                <a:lnTo>
                  <a:pt x="71385" y="20319"/>
                </a:lnTo>
                <a:lnTo>
                  <a:pt x="67350" y="24129"/>
                </a:lnTo>
                <a:lnTo>
                  <a:pt x="64088" y="33019"/>
                </a:lnTo>
                <a:lnTo>
                  <a:pt x="64088" y="35559"/>
                </a:lnTo>
                <a:lnTo>
                  <a:pt x="64881" y="41909"/>
                </a:lnTo>
                <a:lnTo>
                  <a:pt x="64861" y="45719"/>
                </a:lnTo>
                <a:lnTo>
                  <a:pt x="64449" y="52069"/>
                </a:lnTo>
                <a:lnTo>
                  <a:pt x="64449" y="54609"/>
                </a:lnTo>
                <a:lnTo>
                  <a:pt x="66092" y="62229"/>
                </a:lnTo>
                <a:lnTo>
                  <a:pt x="68195" y="66039"/>
                </a:lnTo>
                <a:lnTo>
                  <a:pt x="74476" y="74929"/>
                </a:lnTo>
                <a:lnTo>
                  <a:pt x="77868" y="80009"/>
                </a:lnTo>
                <a:lnTo>
                  <a:pt x="85380" y="83819"/>
                </a:lnTo>
                <a:lnTo>
                  <a:pt x="89457" y="85089"/>
                </a:lnTo>
                <a:lnTo>
                  <a:pt x="97307" y="86359"/>
                </a:lnTo>
                <a:lnTo>
                  <a:pt x="122969" y="86359"/>
                </a:lnTo>
                <a:lnTo>
                  <a:pt x="125548" y="85089"/>
                </a:lnTo>
                <a:lnTo>
                  <a:pt x="136192" y="82550"/>
                </a:lnTo>
                <a:lnTo>
                  <a:pt x="139550" y="81279"/>
                </a:lnTo>
                <a:lnTo>
                  <a:pt x="147529" y="77469"/>
                </a:lnTo>
                <a:lnTo>
                  <a:pt x="134284" y="77469"/>
                </a:lnTo>
                <a:lnTo>
                  <a:pt x="131058" y="74929"/>
                </a:lnTo>
                <a:lnTo>
                  <a:pt x="131058" y="72389"/>
                </a:lnTo>
                <a:lnTo>
                  <a:pt x="93654" y="72389"/>
                </a:lnTo>
                <a:lnTo>
                  <a:pt x="91328" y="71119"/>
                </a:lnTo>
                <a:lnTo>
                  <a:pt x="78920" y="53339"/>
                </a:lnTo>
                <a:lnTo>
                  <a:pt x="78920" y="52069"/>
                </a:lnTo>
                <a:lnTo>
                  <a:pt x="79301" y="45719"/>
                </a:lnTo>
                <a:lnTo>
                  <a:pt x="79261" y="40639"/>
                </a:lnTo>
                <a:lnTo>
                  <a:pt x="78672" y="35559"/>
                </a:lnTo>
                <a:lnTo>
                  <a:pt x="78672" y="34289"/>
                </a:lnTo>
                <a:lnTo>
                  <a:pt x="119893" y="15239"/>
                </a:lnTo>
                <a:lnTo>
                  <a:pt x="126370" y="15239"/>
                </a:lnTo>
                <a:lnTo>
                  <a:pt x="138122" y="13969"/>
                </a:lnTo>
                <a:lnTo>
                  <a:pt x="184973" y="13969"/>
                </a:lnTo>
                <a:lnTo>
                  <a:pt x="182655" y="10159"/>
                </a:lnTo>
                <a:lnTo>
                  <a:pt x="177839" y="5079"/>
                </a:lnTo>
                <a:lnTo>
                  <a:pt x="167763" y="0"/>
                </a:lnTo>
                <a:close/>
              </a:path>
              <a:path w="198754" h="297180">
                <a:moveTo>
                  <a:pt x="145467" y="62486"/>
                </a:moveTo>
                <a:lnTo>
                  <a:pt x="144064" y="63500"/>
                </a:lnTo>
                <a:lnTo>
                  <a:pt x="141160" y="64769"/>
                </a:lnTo>
                <a:lnTo>
                  <a:pt x="134566" y="67309"/>
                </a:lnTo>
                <a:lnTo>
                  <a:pt x="131709" y="68579"/>
                </a:lnTo>
                <a:lnTo>
                  <a:pt x="131058" y="68755"/>
                </a:lnTo>
                <a:lnTo>
                  <a:pt x="131058" y="74929"/>
                </a:lnTo>
                <a:lnTo>
                  <a:pt x="134284" y="77469"/>
                </a:lnTo>
                <a:lnTo>
                  <a:pt x="142242" y="77469"/>
                </a:lnTo>
                <a:lnTo>
                  <a:pt x="145467" y="74929"/>
                </a:lnTo>
                <a:lnTo>
                  <a:pt x="145467" y="62486"/>
                </a:lnTo>
                <a:close/>
              </a:path>
              <a:path w="198754" h="297180">
                <a:moveTo>
                  <a:pt x="151204" y="33019"/>
                </a:moveTo>
                <a:lnTo>
                  <a:pt x="150534" y="33019"/>
                </a:lnTo>
                <a:lnTo>
                  <a:pt x="150825" y="34289"/>
                </a:lnTo>
                <a:lnTo>
                  <a:pt x="151723" y="36829"/>
                </a:lnTo>
                <a:lnTo>
                  <a:pt x="152281" y="38100"/>
                </a:lnTo>
                <a:lnTo>
                  <a:pt x="152698" y="40639"/>
                </a:lnTo>
                <a:lnTo>
                  <a:pt x="152644" y="41909"/>
                </a:lnTo>
                <a:lnTo>
                  <a:pt x="152557" y="49529"/>
                </a:lnTo>
                <a:lnTo>
                  <a:pt x="152650" y="53339"/>
                </a:lnTo>
                <a:lnTo>
                  <a:pt x="152137" y="55879"/>
                </a:lnTo>
                <a:lnTo>
                  <a:pt x="151662" y="57150"/>
                </a:lnTo>
                <a:lnTo>
                  <a:pt x="150491" y="59689"/>
                </a:lnTo>
                <a:lnTo>
                  <a:pt x="149336" y="59689"/>
                </a:lnTo>
                <a:lnTo>
                  <a:pt x="145467" y="62486"/>
                </a:lnTo>
                <a:lnTo>
                  <a:pt x="145467" y="74929"/>
                </a:lnTo>
                <a:lnTo>
                  <a:pt x="142242" y="77469"/>
                </a:lnTo>
                <a:lnTo>
                  <a:pt x="147529" y="77469"/>
                </a:lnTo>
                <a:lnTo>
                  <a:pt x="151132" y="76200"/>
                </a:lnTo>
                <a:lnTo>
                  <a:pt x="158926" y="71119"/>
                </a:lnTo>
                <a:lnTo>
                  <a:pt x="160990" y="69850"/>
                </a:lnTo>
                <a:lnTo>
                  <a:pt x="165030" y="63500"/>
                </a:lnTo>
                <a:lnTo>
                  <a:pt x="166043" y="59689"/>
                </a:lnTo>
                <a:lnTo>
                  <a:pt x="167065" y="53339"/>
                </a:lnTo>
                <a:lnTo>
                  <a:pt x="166978" y="49529"/>
                </a:lnTo>
                <a:lnTo>
                  <a:pt x="167130" y="39369"/>
                </a:lnTo>
                <a:lnTo>
                  <a:pt x="166158" y="34289"/>
                </a:lnTo>
                <a:lnTo>
                  <a:pt x="152944" y="34289"/>
                </a:lnTo>
                <a:lnTo>
                  <a:pt x="151204" y="33019"/>
                </a:lnTo>
                <a:close/>
              </a:path>
              <a:path w="198754" h="297180">
                <a:moveTo>
                  <a:pt x="131058" y="68755"/>
                </a:moveTo>
                <a:lnTo>
                  <a:pt x="122295" y="71119"/>
                </a:lnTo>
                <a:lnTo>
                  <a:pt x="120268" y="72389"/>
                </a:lnTo>
                <a:lnTo>
                  <a:pt x="131058" y="72389"/>
                </a:lnTo>
                <a:lnTo>
                  <a:pt x="131058" y="68755"/>
                </a:lnTo>
                <a:close/>
              </a:path>
              <a:path w="198754" h="297180">
                <a:moveTo>
                  <a:pt x="157413" y="20319"/>
                </a:moveTo>
                <a:lnTo>
                  <a:pt x="145134" y="20319"/>
                </a:lnTo>
                <a:lnTo>
                  <a:pt x="143178" y="21589"/>
                </a:lnTo>
                <a:lnTo>
                  <a:pt x="138794" y="22859"/>
                </a:lnTo>
                <a:lnTo>
                  <a:pt x="137101" y="24129"/>
                </a:lnTo>
                <a:lnTo>
                  <a:pt x="133601" y="30479"/>
                </a:lnTo>
                <a:lnTo>
                  <a:pt x="131860" y="36829"/>
                </a:lnTo>
                <a:lnTo>
                  <a:pt x="130874" y="43179"/>
                </a:lnTo>
                <a:lnTo>
                  <a:pt x="130910" y="46989"/>
                </a:lnTo>
                <a:lnTo>
                  <a:pt x="131058" y="49529"/>
                </a:lnTo>
                <a:lnTo>
                  <a:pt x="131058" y="68755"/>
                </a:lnTo>
                <a:lnTo>
                  <a:pt x="131709" y="68579"/>
                </a:lnTo>
                <a:lnTo>
                  <a:pt x="134566" y="67309"/>
                </a:lnTo>
                <a:lnTo>
                  <a:pt x="141160" y="64769"/>
                </a:lnTo>
                <a:lnTo>
                  <a:pt x="144064" y="63500"/>
                </a:lnTo>
                <a:lnTo>
                  <a:pt x="145467" y="62486"/>
                </a:lnTo>
                <a:lnTo>
                  <a:pt x="145467" y="49529"/>
                </a:lnTo>
                <a:lnTo>
                  <a:pt x="145333" y="46989"/>
                </a:lnTo>
                <a:lnTo>
                  <a:pt x="145285" y="44450"/>
                </a:lnTo>
                <a:lnTo>
                  <a:pt x="145865" y="40639"/>
                </a:lnTo>
                <a:lnTo>
                  <a:pt x="147166" y="35559"/>
                </a:lnTo>
                <a:lnTo>
                  <a:pt x="147829" y="34289"/>
                </a:lnTo>
                <a:lnTo>
                  <a:pt x="150825" y="34289"/>
                </a:lnTo>
                <a:lnTo>
                  <a:pt x="150534" y="33019"/>
                </a:lnTo>
                <a:lnTo>
                  <a:pt x="165916" y="33019"/>
                </a:lnTo>
                <a:lnTo>
                  <a:pt x="165430" y="30479"/>
                </a:lnTo>
                <a:lnTo>
                  <a:pt x="163146" y="24129"/>
                </a:lnTo>
                <a:lnTo>
                  <a:pt x="158967" y="21589"/>
                </a:lnTo>
                <a:lnTo>
                  <a:pt x="157413" y="20319"/>
                </a:lnTo>
                <a:close/>
              </a:path>
              <a:path w="198754" h="297180">
                <a:moveTo>
                  <a:pt x="149490" y="34289"/>
                </a:moveTo>
                <a:lnTo>
                  <a:pt x="147829" y="34289"/>
                </a:lnTo>
                <a:lnTo>
                  <a:pt x="147369" y="35559"/>
                </a:lnTo>
                <a:lnTo>
                  <a:pt x="147815" y="35559"/>
                </a:lnTo>
                <a:lnTo>
                  <a:pt x="149490" y="34289"/>
                </a:lnTo>
                <a:close/>
              </a:path>
              <a:path w="198754" h="297180">
                <a:moveTo>
                  <a:pt x="165916" y="33019"/>
                </a:moveTo>
                <a:lnTo>
                  <a:pt x="151204" y="33019"/>
                </a:lnTo>
                <a:lnTo>
                  <a:pt x="152944" y="34289"/>
                </a:lnTo>
                <a:lnTo>
                  <a:pt x="166158" y="34289"/>
                </a:lnTo>
                <a:lnTo>
                  <a:pt x="165916" y="33019"/>
                </a:lnTo>
                <a:close/>
              </a:path>
            </a:pathLst>
          </a:custGeom>
          <a:solidFill>
            <a:srgbClr val="000000"/>
          </a:solidFill>
        </p:spPr>
        <p:txBody>
          <a:bodyPr wrap="square" lIns="0" tIns="0" rIns="0" bIns="0" rtlCol="0"/>
          <a:lstStyle/>
          <a:p>
            <a:endParaRPr/>
          </a:p>
        </p:txBody>
      </p:sp>
      <p:sp>
        <p:nvSpPr>
          <p:cNvPr id="74" name="object 74"/>
          <p:cNvSpPr/>
          <p:nvPr/>
        </p:nvSpPr>
        <p:spPr>
          <a:xfrm>
            <a:off x="2812714" y="2245562"/>
            <a:ext cx="145950" cy="271282"/>
          </a:xfrm>
          <a:custGeom>
            <a:avLst/>
            <a:gdLst/>
            <a:ahLst/>
            <a:cxnLst/>
            <a:rect l="l" t="t" r="r" b="b"/>
            <a:pathLst>
              <a:path w="170814" h="317500">
                <a:moveTo>
                  <a:pt x="154640" y="109244"/>
                </a:moveTo>
                <a:lnTo>
                  <a:pt x="154829" y="110489"/>
                </a:lnTo>
                <a:lnTo>
                  <a:pt x="155841" y="118110"/>
                </a:lnTo>
                <a:lnTo>
                  <a:pt x="155824" y="119379"/>
                </a:lnTo>
                <a:lnTo>
                  <a:pt x="145379" y="166370"/>
                </a:lnTo>
                <a:lnTo>
                  <a:pt x="140751" y="176529"/>
                </a:lnTo>
                <a:lnTo>
                  <a:pt x="137862" y="184150"/>
                </a:lnTo>
                <a:lnTo>
                  <a:pt x="133027" y="193039"/>
                </a:lnTo>
                <a:lnTo>
                  <a:pt x="131055" y="196850"/>
                </a:lnTo>
                <a:lnTo>
                  <a:pt x="122099" y="213360"/>
                </a:lnTo>
                <a:lnTo>
                  <a:pt x="119733" y="217170"/>
                </a:lnTo>
                <a:lnTo>
                  <a:pt x="120274" y="217170"/>
                </a:lnTo>
                <a:lnTo>
                  <a:pt x="114570" y="226060"/>
                </a:lnTo>
                <a:lnTo>
                  <a:pt x="112125" y="231139"/>
                </a:lnTo>
                <a:lnTo>
                  <a:pt x="111132" y="232410"/>
                </a:lnTo>
                <a:lnTo>
                  <a:pt x="111351" y="232410"/>
                </a:lnTo>
                <a:lnTo>
                  <a:pt x="107647" y="238760"/>
                </a:lnTo>
                <a:lnTo>
                  <a:pt x="105177" y="243839"/>
                </a:lnTo>
                <a:lnTo>
                  <a:pt x="103115" y="247650"/>
                </a:lnTo>
                <a:lnTo>
                  <a:pt x="101512" y="250189"/>
                </a:lnTo>
                <a:lnTo>
                  <a:pt x="97627" y="256539"/>
                </a:lnTo>
                <a:lnTo>
                  <a:pt x="96034" y="259079"/>
                </a:lnTo>
                <a:lnTo>
                  <a:pt x="93052" y="264160"/>
                </a:lnTo>
                <a:lnTo>
                  <a:pt x="90369" y="269239"/>
                </a:lnTo>
                <a:lnTo>
                  <a:pt x="84820" y="279400"/>
                </a:lnTo>
                <a:lnTo>
                  <a:pt x="84086" y="280670"/>
                </a:lnTo>
                <a:lnTo>
                  <a:pt x="82864" y="284479"/>
                </a:lnTo>
                <a:lnTo>
                  <a:pt x="81661" y="287020"/>
                </a:lnTo>
                <a:lnTo>
                  <a:pt x="77575" y="311150"/>
                </a:lnTo>
                <a:lnTo>
                  <a:pt x="78186" y="313689"/>
                </a:lnTo>
                <a:lnTo>
                  <a:pt x="82218" y="317500"/>
                </a:lnTo>
                <a:lnTo>
                  <a:pt x="95972" y="317500"/>
                </a:lnTo>
                <a:lnTo>
                  <a:pt x="99198" y="314960"/>
                </a:lnTo>
                <a:lnTo>
                  <a:pt x="99198" y="308610"/>
                </a:lnTo>
                <a:lnTo>
                  <a:pt x="91998" y="308610"/>
                </a:lnTo>
                <a:lnTo>
                  <a:pt x="92003" y="307339"/>
                </a:lnTo>
                <a:lnTo>
                  <a:pt x="91700" y="306070"/>
                </a:lnTo>
                <a:lnTo>
                  <a:pt x="89058" y="303529"/>
                </a:lnTo>
                <a:lnTo>
                  <a:pt x="92587" y="303529"/>
                </a:lnTo>
                <a:lnTo>
                  <a:pt x="92670" y="302260"/>
                </a:lnTo>
                <a:lnTo>
                  <a:pt x="94661" y="293370"/>
                </a:lnTo>
                <a:lnTo>
                  <a:pt x="95317" y="292100"/>
                </a:lnTo>
                <a:lnTo>
                  <a:pt x="96621" y="288289"/>
                </a:lnTo>
                <a:lnTo>
                  <a:pt x="97114" y="287020"/>
                </a:lnTo>
                <a:lnTo>
                  <a:pt x="97709" y="285750"/>
                </a:lnTo>
                <a:lnTo>
                  <a:pt x="103012" y="275589"/>
                </a:lnTo>
                <a:lnTo>
                  <a:pt x="105617" y="271779"/>
                </a:lnTo>
                <a:lnTo>
                  <a:pt x="109242" y="265429"/>
                </a:lnTo>
                <a:lnTo>
                  <a:pt x="115530" y="255270"/>
                </a:lnTo>
                <a:lnTo>
                  <a:pt x="117740" y="251460"/>
                </a:lnTo>
                <a:lnTo>
                  <a:pt x="120321" y="246379"/>
                </a:lnTo>
                <a:lnTo>
                  <a:pt x="124056" y="238760"/>
                </a:lnTo>
                <a:lnTo>
                  <a:pt x="124404" y="238760"/>
                </a:lnTo>
                <a:lnTo>
                  <a:pt x="125585" y="236220"/>
                </a:lnTo>
                <a:lnTo>
                  <a:pt x="129640" y="228600"/>
                </a:lnTo>
                <a:lnTo>
                  <a:pt x="132749" y="223520"/>
                </a:lnTo>
                <a:lnTo>
                  <a:pt x="133024" y="223520"/>
                </a:lnTo>
                <a:lnTo>
                  <a:pt x="134635" y="220979"/>
                </a:lnTo>
                <a:lnTo>
                  <a:pt x="152576" y="185420"/>
                </a:lnTo>
                <a:lnTo>
                  <a:pt x="155176" y="180339"/>
                </a:lnTo>
                <a:lnTo>
                  <a:pt x="159147" y="170179"/>
                </a:lnTo>
                <a:lnTo>
                  <a:pt x="164038" y="158750"/>
                </a:lnTo>
                <a:lnTo>
                  <a:pt x="165587" y="154939"/>
                </a:lnTo>
                <a:lnTo>
                  <a:pt x="170289" y="116839"/>
                </a:lnTo>
                <a:lnTo>
                  <a:pt x="169500" y="111760"/>
                </a:lnTo>
                <a:lnTo>
                  <a:pt x="157434" y="111760"/>
                </a:lnTo>
                <a:lnTo>
                  <a:pt x="158869" y="110489"/>
                </a:lnTo>
                <a:lnTo>
                  <a:pt x="156568" y="110489"/>
                </a:lnTo>
                <a:lnTo>
                  <a:pt x="154640" y="109244"/>
                </a:lnTo>
                <a:close/>
              </a:path>
              <a:path w="170814" h="317500">
                <a:moveTo>
                  <a:pt x="92587" y="303529"/>
                </a:moveTo>
                <a:lnTo>
                  <a:pt x="89058" y="303529"/>
                </a:lnTo>
                <a:lnTo>
                  <a:pt x="91700" y="306070"/>
                </a:lnTo>
                <a:lnTo>
                  <a:pt x="92003" y="307339"/>
                </a:lnTo>
                <a:lnTo>
                  <a:pt x="91998" y="308610"/>
                </a:lnTo>
                <a:lnTo>
                  <a:pt x="92421" y="306070"/>
                </a:lnTo>
                <a:lnTo>
                  <a:pt x="92587" y="303529"/>
                </a:lnTo>
                <a:close/>
              </a:path>
              <a:path w="170814" h="317500">
                <a:moveTo>
                  <a:pt x="95972" y="303529"/>
                </a:moveTo>
                <a:lnTo>
                  <a:pt x="92587" y="303529"/>
                </a:lnTo>
                <a:lnTo>
                  <a:pt x="92421" y="306070"/>
                </a:lnTo>
                <a:lnTo>
                  <a:pt x="92043" y="308610"/>
                </a:lnTo>
                <a:lnTo>
                  <a:pt x="99198" y="308610"/>
                </a:lnTo>
                <a:lnTo>
                  <a:pt x="99198" y="306070"/>
                </a:lnTo>
                <a:lnTo>
                  <a:pt x="95972" y="303529"/>
                </a:lnTo>
                <a:close/>
              </a:path>
              <a:path w="170814" h="317500">
                <a:moveTo>
                  <a:pt x="124404" y="238760"/>
                </a:moveTo>
                <a:lnTo>
                  <a:pt x="124056" y="238760"/>
                </a:lnTo>
                <a:lnTo>
                  <a:pt x="123813" y="240029"/>
                </a:lnTo>
                <a:lnTo>
                  <a:pt x="124404" y="238760"/>
                </a:lnTo>
                <a:close/>
              </a:path>
              <a:path w="170814" h="317500">
                <a:moveTo>
                  <a:pt x="133024" y="223520"/>
                </a:moveTo>
                <a:lnTo>
                  <a:pt x="132749" y="223520"/>
                </a:lnTo>
                <a:lnTo>
                  <a:pt x="132219" y="224789"/>
                </a:lnTo>
                <a:lnTo>
                  <a:pt x="133024" y="223520"/>
                </a:lnTo>
                <a:close/>
              </a:path>
              <a:path w="170814" h="317500">
                <a:moveTo>
                  <a:pt x="151103" y="0"/>
                </a:moveTo>
                <a:lnTo>
                  <a:pt x="145013" y="0"/>
                </a:lnTo>
                <a:lnTo>
                  <a:pt x="139806" y="1270"/>
                </a:lnTo>
                <a:lnTo>
                  <a:pt x="127207" y="1270"/>
                </a:lnTo>
                <a:lnTo>
                  <a:pt x="122941" y="2539"/>
                </a:lnTo>
                <a:lnTo>
                  <a:pt x="118192" y="3810"/>
                </a:lnTo>
                <a:lnTo>
                  <a:pt x="115238" y="6350"/>
                </a:lnTo>
                <a:lnTo>
                  <a:pt x="103887" y="12700"/>
                </a:lnTo>
                <a:lnTo>
                  <a:pt x="96330" y="17779"/>
                </a:lnTo>
                <a:lnTo>
                  <a:pt x="90486" y="21589"/>
                </a:lnTo>
                <a:lnTo>
                  <a:pt x="85118" y="25400"/>
                </a:lnTo>
                <a:lnTo>
                  <a:pt x="80065" y="29210"/>
                </a:lnTo>
                <a:lnTo>
                  <a:pt x="74166" y="33020"/>
                </a:lnTo>
                <a:lnTo>
                  <a:pt x="62391" y="43179"/>
                </a:lnTo>
                <a:lnTo>
                  <a:pt x="56630" y="48260"/>
                </a:lnTo>
                <a:lnTo>
                  <a:pt x="51631" y="52070"/>
                </a:lnTo>
                <a:lnTo>
                  <a:pt x="46476" y="57150"/>
                </a:lnTo>
                <a:lnTo>
                  <a:pt x="40985" y="63500"/>
                </a:lnTo>
                <a:lnTo>
                  <a:pt x="23491" y="81279"/>
                </a:lnTo>
                <a:lnTo>
                  <a:pt x="2573" y="119379"/>
                </a:lnTo>
                <a:lnTo>
                  <a:pt x="1069" y="128270"/>
                </a:lnTo>
                <a:lnTo>
                  <a:pt x="179" y="132079"/>
                </a:lnTo>
                <a:lnTo>
                  <a:pt x="0" y="135889"/>
                </a:lnTo>
                <a:lnTo>
                  <a:pt x="2368" y="143510"/>
                </a:lnTo>
                <a:lnTo>
                  <a:pt x="4992" y="146050"/>
                </a:lnTo>
                <a:lnTo>
                  <a:pt x="12754" y="151129"/>
                </a:lnTo>
                <a:lnTo>
                  <a:pt x="16216" y="151129"/>
                </a:lnTo>
                <a:lnTo>
                  <a:pt x="28138" y="149860"/>
                </a:lnTo>
                <a:lnTo>
                  <a:pt x="48160" y="149860"/>
                </a:lnTo>
                <a:lnTo>
                  <a:pt x="51004" y="148589"/>
                </a:lnTo>
                <a:lnTo>
                  <a:pt x="56727" y="147320"/>
                </a:lnTo>
                <a:lnTo>
                  <a:pt x="59838" y="147320"/>
                </a:lnTo>
                <a:lnTo>
                  <a:pt x="66094" y="144779"/>
                </a:lnTo>
                <a:lnTo>
                  <a:pt x="68661" y="143510"/>
                </a:lnTo>
                <a:lnTo>
                  <a:pt x="77882" y="139700"/>
                </a:lnTo>
                <a:lnTo>
                  <a:pt x="82950" y="137160"/>
                </a:lnTo>
                <a:lnTo>
                  <a:pt x="86123" y="135889"/>
                </a:lnTo>
                <a:lnTo>
                  <a:pt x="14972" y="135889"/>
                </a:lnTo>
                <a:lnTo>
                  <a:pt x="14683" y="134620"/>
                </a:lnTo>
                <a:lnTo>
                  <a:pt x="31305" y="93979"/>
                </a:lnTo>
                <a:lnTo>
                  <a:pt x="34483" y="91439"/>
                </a:lnTo>
                <a:lnTo>
                  <a:pt x="51324" y="73660"/>
                </a:lnTo>
                <a:lnTo>
                  <a:pt x="56616" y="67310"/>
                </a:lnTo>
                <a:lnTo>
                  <a:pt x="61553" y="63500"/>
                </a:lnTo>
                <a:lnTo>
                  <a:pt x="66304" y="58420"/>
                </a:lnTo>
                <a:lnTo>
                  <a:pt x="71788" y="53339"/>
                </a:lnTo>
                <a:lnTo>
                  <a:pt x="77366" y="49529"/>
                </a:lnTo>
                <a:lnTo>
                  <a:pt x="82982" y="44450"/>
                </a:lnTo>
                <a:lnTo>
                  <a:pt x="88577" y="40639"/>
                </a:lnTo>
                <a:lnTo>
                  <a:pt x="93333" y="36829"/>
                </a:lnTo>
                <a:lnTo>
                  <a:pt x="98427" y="33020"/>
                </a:lnTo>
                <a:lnTo>
                  <a:pt x="104011" y="30479"/>
                </a:lnTo>
                <a:lnTo>
                  <a:pt x="112556" y="24129"/>
                </a:lnTo>
                <a:lnTo>
                  <a:pt x="121726" y="19050"/>
                </a:lnTo>
                <a:lnTo>
                  <a:pt x="124225" y="17779"/>
                </a:lnTo>
                <a:lnTo>
                  <a:pt x="129860" y="15239"/>
                </a:lnTo>
                <a:lnTo>
                  <a:pt x="142354" y="15239"/>
                </a:lnTo>
                <a:lnTo>
                  <a:pt x="143367" y="11429"/>
                </a:lnTo>
                <a:lnTo>
                  <a:pt x="143499" y="10160"/>
                </a:lnTo>
                <a:lnTo>
                  <a:pt x="143765" y="8889"/>
                </a:lnTo>
                <a:lnTo>
                  <a:pt x="158172" y="8889"/>
                </a:lnTo>
                <a:lnTo>
                  <a:pt x="158189" y="6350"/>
                </a:lnTo>
                <a:lnTo>
                  <a:pt x="157492" y="5079"/>
                </a:lnTo>
                <a:lnTo>
                  <a:pt x="153465" y="1270"/>
                </a:lnTo>
                <a:lnTo>
                  <a:pt x="151103" y="0"/>
                </a:lnTo>
                <a:close/>
              </a:path>
              <a:path w="170814" h="317500">
                <a:moveTo>
                  <a:pt x="162540" y="96520"/>
                </a:moveTo>
                <a:lnTo>
                  <a:pt x="150327" y="96520"/>
                </a:lnTo>
                <a:lnTo>
                  <a:pt x="147134" y="97789"/>
                </a:lnTo>
                <a:lnTo>
                  <a:pt x="141142" y="97789"/>
                </a:lnTo>
                <a:lnTo>
                  <a:pt x="138205" y="98736"/>
                </a:lnTo>
                <a:lnTo>
                  <a:pt x="137816" y="102870"/>
                </a:lnTo>
                <a:lnTo>
                  <a:pt x="134307" y="105410"/>
                </a:lnTo>
                <a:lnTo>
                  <a:pt x="119990" y="105410"/>
                </a:lnTo>
                <a:lnTo>
                  <a:pt x="116608" y="106679"/>
                </a:lnTo>
                <a:lnTo>
                  <a:pt x="105727" y="111760"/>
                </a:lnTo>
                <a:lnTo>
                  <a:pt x="96815" y="115570"/>
                </a:lnTo>
                <a:lnTo>
                  <a:pt x="93350" y="116839"/>
                </a:lnTo>
                <a:lnTo>
                  <a:pt x="80233" y="123189"/>
                </a:lnTo>
                <a:lnTo>
                  <a:pt x="77207" y="124460"/>
                </a:lnTo>
                <a:lnTo>
                  <a:pt x="71854" y="127000"/>
                </a:lnTo>
                <a:lnTo>
                  <a:pt x="63139" y="130810"/>
                </a:lnTo>
                <a:lnTo>
                  <a:pt x="60759" y="130810"/>
                </a:lnTo>
                <a:lnTo>
                  <a:pt x="55399" y="133350"/>
                </a:lnTo>
                <a:lnTo>
                  <a:pt x="52909" y="133350"/>
                </a:lnTo>
                <a:lnTo>
                  <a:pt x="48535" y="134620"/>
                </a:lnTo>
                <a:lnTo>
                  <a:pt x="46282" y="134620"/>
                </a:lnTo>
                <a:lnTo>
                  <a:pt x="40257" y="135889"/>
                </a:lnTo>
                <a:lnTo>
                  <a:pt x="86123" y="135889"/>
                </a:lnTo>
                <a:lnTo>
                  <a:pt x="99569" y="129539"/>
                </a:lnTo>
                <a:lnTo>
                  <a:pt x="108479" y="125729"/>
                </a:lnTo>
                <a:lnTo>
                  <a:pt x="124567" y="119379"/>
                </a:lnTo>
                <a:lnTo>
                  <a:pt x="131936" y="116839"/>
                </a:lnTo>
                <a:lnTo>
                  <a:pt x="134113" y="115570"/>
                </a:lnTo>
                <a:lnTo>
                  <a:pt x="135845" y="114300"/>
                </a:lnTo>
                <a:lnTo>
                  <a:pt x="140802" y="113029"/>
                </a:lnTo>
                <a:lnTo>
                  <a:pt x="144026" y="113029"/>
                </a:lnTo>
                <a:lnTo>
                  <a:pt x="148083" y="111760"/>
                </a:lnTo>
                <a:lnTo>
                  <a:pt x="154998" y="111760"/>
                </a:lnTo>
                <a:lnTo>
                  <a:pt x="154640" y="109244"/>
                </a:lnTo>
                <a:lnTo>
                  <a:pt x="169126" y="109220"/>
                </a:lnTo>
                <a:lnTo>
                  <a:pt x="168417" y="104139"/>
                </a:lnTo>
                <a:lnTo>
                  <a:pt x="167576" y="100329"/>
                </a:lnTo>
                <a:lnTo>
                  <a:pt x="162540" y="96520"/>
                </a:lnTo>
                <a:close/>
              </a:path>
              <a:path w="170814" h="317500">
                <a:moveTo>
                  <a:pt x="169126" y="109220"/>
                </a:moveTo>
                <a:lnTo>
                  <a:pt x="154636" y="109220"/>
                </a:lnTo>
                <a:lnTo>
                  <a:pt x="156568" y="110489"/>
                </a:lnTo>
                <a:lnTo>
                  <a:pt x="158869" y="110489"/>
                </a:lnTo>
                <a:lnTo>
                  <a:pt x="157434" y="111760"/>
                </a:lnTo>
                <a:lnTo>
                  <a:pt x="169500" y="111760"/>
                </a:lnTo>
                <a:lnTo>
                  <a:pt x="169126" y="109220"/>
                </a:lnTo>
                <a:close/>
              </a:path>
              <a:path w="170814" h="317500">
                <a:moveTo>
                  <a:pt x="125272" y="103957"/>
                </a:moveTo>
                <a:lnTo>
                  <a:pt x="124984" y="104139"/>
                </a:lnTo>
                <a:lnTo>
                  <a:pt x="119264" y="105410"/>
                </a:lnTo>
                <a:lnTo>
                  <a:pt x="126384" y="105410"/>
                </a:lnTo>
                <a:lnTo>
                  <a:pt x="125272" y="103957"/>
                </a:lnTo>
                <a:close/>
              </a:path>
              <a:path w="170814" h="317500">
                <a:moveTo>
                  <a:pt x="138205" y="98736"/>
                </a:moveTo>
                <a:lnTo>
                  <a:pt x="137201" y="99060"/>
                </a:lnTo>
                <a:lnTo>
                  <a:pt x="131081" y="101600"/>
                </a:lnTo>
                <a:lnTo>
                  <a:pt x="128993" y="101600"/>
                </a:lnTo>
                <a:lnTo>
                  <a:pt x="125272" y="103957"/>
                </a:lnTo>
                <a:lnTo>
                  <a:pt x="126384" y="105410"/>
                </a:lnTo>
                <a:lnTo>
                  <a:pt x="134307" y="105410"/>
                </a:lnTo>
                <a:lnTo>
                  <a:pt x="137816" y="102870"/>
                </a:lnTo>
                <a:lnTo>
                  <a:pt x="138205" y="98736"/>
                </a:lnTo>
                <a:close/>
              </a:path>
              <a:path w="170814" h="317500">
                <a:moveTo>
                  <a:pt x="143765" y="8889"/>
                </a:moveTo>
                <a:lnTo>
                  <a:pt x="143499" y="10160"/>
                </a:lnTo>
                <a:lnTo>
                  <a:pt x="143367" y="11429"/>
                </a:lnTo>
                <a:lnTo>
                  <a:pt x="142016" y="16510"/>
                </a:lnTo>
                <a:lnTo>
                  <a:pt x="141551" y="19050"/>
                </a:lnTo>
                <a:lnTo>
                  <a:pt x="140740" y="24129"/>
                </a:lnTo>
                <a:lnTo>
                  <a:pt x="140557" y="25400"/>
                </a:lnTo>
                <a:lnTo>
                  <a:pt x="139861" y="27939"/>
                </a:lnTo>
                <a:lnTo>
                  <a:pt x="139546" y="29210"/>
                </a:lnTo>
                <a:lnTo>
                  <a:pt x="138857" y="30479"/>
                </a:lnTo>
                <a:lnTo>
                  <a:pt x="137774" y="34289"/>
                </a:lnTo>
                <a:lnTo>
                  <a:pt x="137148" y="36829"/>
                </a:lnTo>
                <a:lnTo>
                  <a:pt x="135467" y="41910"/>
                </a:lnTo>
                <a:lnTo>
                  <a:pt x="133873" y="46989"/>
                </a:lnTo>
                <a:lnTo>
                  <a:pt x="131366" y="55879"/>
                </a:lnTo>
                <a:lnTo>
                  <a:pt x="129039" y="64770"/>
                </a:lnTo>
                <a:lnTo>
                  <a:pt x="126843" y="72389"/>
                </a:lnTo>
                <a:lnTo>
                  <a:pt x="126245" y="74929"/>
                </a:lnTo>
                <a:lnTo>
                  <a:pt x="125079" y="81279"/>
                </a:lnTo>
                <a:lnTo>
                  <a:pt x="124799" y="83820"/>
                </a:lnTo>
                <a:lnTo>
                  <a:pt x="123995" y="95250"/>
                </a:lnTo>
                <a:lnTo>
                  <a:pt x="123469" y="101600"/>
                </a:lnTo>
                <a:lnTo>
                  <a:pt x="125272" y="103957"/>
                </a:lnTo>
                <a:lnTo>
                  <a:pt x="128993" y="101600"/>
                </a:lnTo>
                <a:lnTo>
                  <a:pt x="131081" y="101600"/>
                </a:lnTo>
                <a:lnTo>
                  <a:pt x="137201" y="99060"/>
                </a:lnTo>
                <a:lnTo>
                  <a:pt x="138205" y="98736"/>
                </a:lnTo>
                <a:lnTo>
                  <a:pt x="139137" y="85089"/>
                </a:lnTo>
                <a:lnTo>
                  <a:pt x="139390" y="82550"/>
                </a:lnTo>
                <a:lnTo>
                  <a:pt x="140305" y="77470"/>
                </a:lnTo>
                <a:lnTo>
                  <a:pt x="140793" y="76200"/>
                </a:lnTo>
                <a:lnTo>
                  <a:pt x="142906" y="68579"/>
                </a:lnTo>
                <a:lnTo>
                  <a:pt x="145831" y="58420"/>
                </a:lnTo>
                <a:lnTo>
                  <a:pt x="147712" y="50800"/>
                </a:lnTo>
                <a:lnTo>
                  <a:pt x="149283" y="45720"/>
                </a:lnTo>
                <a:lnTo>
                  <a:pt x="151554" y="38100"/>
                </a:lnTo>
                <a:lnTo>
                  <a:pt x="151822" y="38100"/>
                </a:lnTo>
                <a:lnTo>
                  <a:pt x="153730" y="31750"/>
                </a:lnTo>
                <a:lnTo>
                  <a:pt x="154655" y="27939"/>
                </a:lnTo>
                <a:lnTo>
                  <a:pt x="154873" y="26670"/>
                </a:lnTo>
                <a:lnTo>
                  <a:pt x="155868" y="21589"/>
                </a:lnTo>
                <a:lnTo>
                  <a:pt x="156583" y="17779"/>
                </a:lnTo>
                <a:lnTo>
                  <a:pt x="157407" y="15239"/>
                </a:lnTo>
                <a:lnTo>
                  <a:pt x="145950" y="15239"/>
                </a:lnTo>
                <a:lnTo>
                  <a:pt x="146985" y="13970"/>
                </a:lnTo>
                <a:lnTo>
                  <a:pt x="144228" y="11429"/>
                </a:lnTo>
                <a:lnTo>
                  <a:pt x="143752" y="10160"/>
                </a:lnTo>
                <a:lnTo>
                  <a:pt x="143765" y="8889"/>
                </a:lnTo>
                <a:close/>
              </a:path>
              <a:path w="170814" h="317500">
                <a:moveTo>
                  <a:pt x="151822" y="38100"/>
                </a:moveTo>
                <a:lnTo>
                  <a:pt x="151554" y="38100"/>
                </a:lnTo>
                <a:lnTo>
                  <a:pt x="151441" y="39370"/>
                </a:lnTo>
                <a:lnTo>
                  <a:pt x="151822" y="38100"/>
                </a:lnTo>
                <a:close/>
              </a:path>
              <a:path w="170814" h="317500">
                <a:moveTo>
                  <a:pt x="158172" y="8889"/>
                </a:moveTo>
                <a:lnTo>
                  <a:pt x="143765" y="8889"/>
                </a:lnTo>
                <a:lnTo>
                  <a:pt x="143752" y="10160"/>
                </a:lnTo>
                <a:lnTo>
                  <a:pt x="144228" y="11429"/>
                </a:lnTo>
                <a:lnTo>
                  <a:pt x="146862" y="13970"/>
                </a:lnTo>
                <a:lnTo>
                  <a:pt x="145950" y="15239"/>
                </a:lnTo>
                <a:lnTo>
                  <a:pt x="157407" y="15239"/>
                </a:lnTo>
                <a:lnTo>
                  <a:pt x="157761" y="12700"/>
                </a:lnTo>
                <a:lnTo>
                  <a:pt x="158163" y="10160"/>
                </a:lnTo>
                <a:lnTo>
                  <a:pt x="158172" y="8889"/>
                </a:lnTo>
                <a:close/>
              </a:path>
            </a:pathLst>
          </a:custGeom>
          <a:solidFill>
            <a:srgbClr val="000000"/>
          </a:solidFill>
        </p:spPr>
        <p:txBody>
          <a:bodyPr wrap="square" lIns="0" tIns="0" rIns="0" bIns="0" rtlCol="0"/>
          <a:lstStyle/>
          <a:p>
            <a:endParaRPr/>
          </a:p>
        </p:txBody>
      </p:sp>
      <p:pic>
        <p:nvPicPr>
          <p:cNvPr id="75" name="object 75"/>
          <p:cNvPicPr/>
          <p:nvPr/>
        </p:nvPicPr>
        <p:blipFill>
          <a:blip r:embed="rId28" cstate="print"/>
          <a:stretch>
            <a:fillRect/>
          </a:stretch>
        </p:blipFill>
        <p:spPr>
          <a:xfrm>
            <a:off x="2809534" y="2677541"/>
            <a:ext cx="174443" cy="209665"/>
          </a:xfrm>
          <a:prstGeom prst="rect">
            <a:avLst/>
          </a:prstGeom>
        </p:spPr>
      </p:pic>
      <p:pic>
        <p:nvPicPr>
          <p:cNvPr id="76" name="object 76"/>
          <p:cNvPicPr/>
          <p:nvPr/>
        </p:nvPicPr>
        <p:blipFill>
          <a:blip r:embed="rId29" cstate="print"/>
          <a:stretch>
            <a:fillRect/>
          </a:stretch>
        </p:blipFill>
        <p:spPr>
          <a:xfrm>
            <a:off x="2815291" y="3058322"/>
            <a:ext cx="64920" cy="170004"/>
          </a:xfrm>
          <a:prstGeom prst="rect">
            <a:avLst/>
          </a:prstGeom>
        </p:spPr>
      </p:pic>
      <p:pic>
        <p:nvPicPr>
          <p:cNvPr id="77" name="object 77"/>
          <p:cNvPicPr/>
          <p:nvPr/>
        </p:nvPicPr>
        <p:blipFill>
          <a:blip r:embed="rId30" cstate="print"/>
          <a:stretch>
            <a:fillRect/>
          </a:stretch>
        </p:blipFill>
        <p:spPr>
          <a:xfrm>
            <a:off x="2440640" y="767569"/>
            <a:ext cx="180451" cy="167569"/>
          </a:xfrm>
          <a:prstGeom prst="rect">
            <a:avLst/>
          </a:prstGeom>
        </p:spPr>
      </p:pic>
      <p:sp>
        <p:nvSpPr>
          <p:cNvPr id="78" name="object 78"/>
          <p:cNvSpPr/>
          <p:nvPr/>
        </p:nvSpPr>
        <p:spPr>
          <a:xfrm>
            <a:off x="3178410" y="2662264"/>
            <a:ext cx="180131" cy="257175"/>
          </a:xfrm>
          <a:custGeom>
            <a:avLst/>
            <a:gdLst/>
            <a:ahLst/>
            <a:cxnLst/>
            <a:rect l="l" t="t" r="r" b="b"/>
            <a:pathLst>
              <a:path w="210820" h="300989">
                <a:moveTo>
                  <a:pt x="69317" y="170384"/>
                </a:moveTo>
                <a:lnTo>
                  <a:pt x="66621" y="172719"/>
                </a:lnTo>
                <a:lnTo>
                  <a:pt x="53682" y="186689"/>
                </a:lnTo>
                <a:lnTo>
                  <a:pt x="50331" y="190500"/>
                </a:lnTo>
                <a:lnTo>
                  <a:pt x="47915" y="191769"/>
                </a:lnTo>
                <a:lnTo>
                  <a:pt x="41337" y="198119"/>
                </a:lnTo>
                <a:lnTo>
                  <a:pt x="38423" y="201929"/>
                </a:lnTo>
                <a:lnTo>
                  <a:pt x="36134" y="203200"/>
                </a:lnTo>
                <a:lnTo>
                  <a:pt x="28900" y="212089"/>
                </a:lnTo>
                <a:lnTo>
                  <a:pt x="24060" y="217169"/>
                </a:lnTo>
                <a:lnTo>
                  <a:pt x="18204" y="224789"/>
                </a:lnTo>
                <a:lnTo>
                  <a:pt x="0" y="264160"/>
                </a:lnTo>
                <a:lnTo>
                  <a:pt x="16" y="270510"/>
                </a:lnTo>
                <a:lnTo>
                  <a:pt x="23837" y="300989"/>
                </a:lnTo>
                <a:lnTo>
                  <a:pt x="79587" y="300989"/>
                </a:lnTo>
                <a:lnTo>
                  <a:pt x="93289" y="298450"/>
                </a:lnTo>
                <a:lnTo>
                  <a:pt x="97856" y="298450"/>
                </a:lnTo>
                <a:lnTo>
                  <a:pt x="104766" y="295910"/>
                </a:lnTo>
                <a:lnTo>
                  <a:pt x="110370" y="294639"/>
                </a:lnTo>
                <a:lnTo>
                  <a:pt x="112883" y="294639"/>
                </a:lnTo>
                <a:lnTo>
                  <a:pt x="119353" y="289560"/>
                </a:lnTo>
                <a:lnTo>
                  <a:pt x="121231" y="287019"/>
                </a:lnTo>
                <a:lnTo>
                  <a:pt x="36546" y="287019"/>
                </a:lnTo>
                <a:lnTo>
                  <a:pt x="26887" y="285750"/>
                </a:lnTo>
                <a:lnTo>
                  <a:pt x="24621" y="285750"/>
                </a:lnTo>
                <a:lnTo>
                  <a:pt x="20991" y="284479"/>
                </a:lnTo>
                <a:lnTo>
                  <a:pt x="14474" y="265429"/>
                </a:lnTo>
                <a:lnTo>
                  <a:pt x="15770" y="256539"/>
                </a:lnTo>
                <a:lnTo>
                  <a:pt x="17273" y="252729"/>
                </a:lnTo>
                <a:lnTo>
                  <a:pt x="21078" y="245110"/>
                </a:lnTo>
                <a:lnTo>
                  <a:pt x="23154" y="241300"/>
                </a:lnTo>
                <a:lnTo>
                  <a:pt x="30632" y="232410"/>
                </a:lnTo>
                <a:lnTo>
                  <a:pt x="35212" y="226060"/>
                </a:lnTo>
                <a:lnTo>
                  <a:pt x="39784" y="220979"/>
                </a:lnTo>
                <a:lnTo>
                  <a:pt x="46521" y="213360"/>
                </a:lnTo>
                <a:lnTo>
                  <a:pt x="48642" y="212089"/>
                </a:lnTo>
                <a:lnTo>
                  <a:pt x="60434" y="200660"/>
                </a:lnTo>
                <a:lnTo>
                  <a:pt x="76871" y="182869"/>
                </a:lnTo>
                <a:lnTo>
                  <a:pt x="76153" y="181610"/>
                </a:lnTo>
                <a:lnTo>
                  <a:pt x="70909" y="172719"/>
                </a:lnTo>
                <a:lnTo>
                  <a:pt x="69317" y="170384"/>
                </a:lnTo>
                <a:close/>
              </a:path>
              <a:path w="210820" h="300989">
                <a:moveTo>
                  <a:pt x="87517" y="173521"/>
                </a:moveTo>
                <a:lnTo>
                  <a:pt x="85476" y="175260"/>
                </a:lnTo>
                <a:lnTo>
                  <a:pt x="79682" y="180339"/>
                </a:lnTo>
                <a:lnTo>
                  <a:pt x="76877" y="182879"/>
                </a:lnTo>
                <a:lnTo>
                  <a:pt x="79777" y="187960"/>
                </a:lnTo>
                <a:lnTo>
                  <a:pt x="87315" y="201929"/>
                </a:lnTo>
                <a:lnTo>
                  <a:pt x="89813" y="205739"/>
                </a:lnTo>
                <a:lnTo>
                  <a:pt x="91653" y="209550"/>
                </a:lnTo>
                <a:lnTo>
                  <a:pt x="96718" y="219710"/>
                </a:lnTo>
                <a:lnTo>
                  <a:pt x="109151" y="262889"/>
                </a:lnTo>
                <a:lnTo>
                  <a:pt x="109505" y="273050"/>
                </a:lnTo>
                <a:lnTo>
                  <a:pt x="109900" y="276860"/>
                </a:lnTo>
                <a:lnTo>
                  <a:pt x="109462" y="278129"/>
                </a:lnTo>
                <a:lnTo>
                  <a:pt x="108512" y="279400"/>
                </a:lnTo>
                <a:lnTo>
                  <a:pt x="106738" y="280669"/>
                </a:lnTo>
                <a:lnTo>
                  <a:pt x="105296" y="281939"/>
                </a:lnTo>
                <a:lnTo>
                  <a:pt x="98830" y="283210"/>
                </a:lnTo>
                <a:lnTo>
                  <a:pt x="95128" y="283210"/>
                </a:lnTo>
                <a:lnTo>
                  <a:pt x="90954" y="284479"/>
                </a:lnTo>
                <a:lnTo>
                  <a:pt x="78104" y="285750"/>
                </a:lnTo>
                <a:lnTo>
                  <a:pt x="72312" y="287019"/>
                </a:lnTo>
                <a:lnTo>
                  <a:pt x="121231" y="287019"/>
                </a:lnTo>
                <a:lnTo>
                  <a:pt x="122170" y="285750"/>
                </a:lnTo>
                <a:lnTo>
                  <a:pt x="124446" y="279400"/>
                </a:lnTo>
                <a:lnTo>
                  <a:pt x="124444" y="276860"/>
                </a:lnTo>
                <a:lnTo>
                  <a:pt x="123894" y="271779"/>
                </a:lnTo>
                <a:lnTo>
                  <a:pt x="123703" y="265429"/>
                </a:lnTo>
                <a:lnTo>
                  <a:pt x="112106" y="218439"/>
                </a:lnTo>
                <a:lnTo>
                  <a:pt x="104409" y="203200"/>
                </a:lnTo>
                <a:lnTo>
                  <a:pt x="102469" y="199389"/>
                </a:lnTo>
                <a:lnTo>
                  <a:pt x="92247" y="181610"/>
                </a:lnTo>
                <a:lnTo>
                  <a:pt x="88563" y="175260"/>
                </a:lnTo>
                <a:lnTo>
                  <a:pt x="87517" y="173521"/>
                </a:lnTo>
                <a:close/>
              </a:path>
              <a:path w="210820" h="300989">
                <a:moveTo>
                  <a:pt x="79786" y="160425"/>
                </a:moveTo>
                <a:lnTo>
                  <a:pt x="75656" y="163829"/>
                </a:lnTo>
                <a:lnTo>
                  <a:pt x="69552" y="170179"/>
                </a:lnTo>
                <a:lnTo>
                  <a:pt x="69317" y="170384"/>
                </a:lnTo>
                <a:lnTo>
                  <a:pt x="70909" y="172719"/>
                </a:lnTo>
                <a:lnTo>
                  <a:pt x="76153" y="181610"/>
                </a:lnTo>
                <a:lnTo>
                  <a:pt x="76871" y="182869"/>
                </a:lnTo>
                <a:lnTo>
                  <a:pt x="79682" y="180339"/>
                </a:lnTo>
                <a:lnTo>
                  <a:pt x="85476" y="175260"/>
                </a:lnTo>
                <a:lnTo>
                  <a:pt x="87517" y="173521"/>
                </a:lnTo>
                <a:lnTo>
                  <a:pt x="83214" y="166369"/>
                </a:lnTo>
                <a:lnTo>
                  <a:pt x="79786" y="160425"/>
                </a:lnTo>
                <a:close/>
              </a:path>
              <a:path w="210820" h="300989">
                <a:moveTo>
                  <a:pt x="196088" y="41978"/>
                </a:moveTo>
                <a:lnTo>
                  <a:pt x="191518" y="55879"/>
                </a:lnTo>
                <a:lnTo>
                  <a:pt x="189336" y="59689"/>
                </a:lnTo>
                <a:lnTo>
                  <a:pt x="184581" y="64769"/>
                </a:lnTo>
                <a:lnTo>
                  <a:pt x="179179" y="69850"/>
                </a:lnTo>
                <a:lnTo>
                  <a:pt x="177190" y="72389"/>
                </a:lnTo>
                <a:lnTo>
                  <a:pt x="166062" y="82550"/>
                </a:lnTo>
                <a:lnTo>
                  <a:pt x="156660" y="91439"/>
                </a:lnTo>
                <a:lnTo>
                  <a:pt x="151387" y="96519"/>
                </a:lnTo>
                <a:lnTo>
                  <a:pt x="147301" y="100329"/>
                </a:lnTo>
                <a:lnTo>
                  <a:pt x="123188" y="120650"/>
                </a:lnTo>
                <a:lnTo>
                  <a:pt x="119992" y="124460"/>
                </a:lnTo>
                <a:lnTo>
                  <a:pt x="113291" y="129539"/>
                </a:lnTo>
                <a:lnTo>
                  <a:pt x="109716" y="133350"/>
                </a:lnTo>
                <a:lnTo>
                  <a:pt x="97495" y="144779"/>
                </a:lnTo>
                <a:lnTo>
                  <a:pt x="97924" y="144779"/>
                </a:lnTo>
                <a:lnTo>
                  <a:pt x="92429" y="149860"/>
                </a:lnTo>
                <a:lnTo>
                  <a:pt x="79786" y="160425"/>
                </a:lnTo>
                <a:lnTo>
                  <a:pt x="83214" y="166369"/>
                </a:lnTo>
                <a:lnTo>
                  <a:pt x="87517" y="173521"/>
                </a:lnTo>
                <a:lnTo>
                  <a:pt x="88459" y="172719"/>
                </a:lnTo>
                <a:lnTo>
                  <a:pt x="100423" y="161289"/>
                </a:lnTo>
                <a:lnTo>
                  <a:pt x="106328" y="156210"/>
                </a:lnTo>
                <a:lnTo>
                  <a:pt x="107760" y="154939"/>
                </a:lnTo>
                <a:lnTo>
                  <a:pt x="107387" y="154939"/>
                </a:lnTo>
                <a:lnTo>
                  <a:pt x="119541" y="143510"/>
                </a:lnTo>
                <a:lnTo>
                  <a:pt x="126558" y="137160"/>
                </a:lnTo>
                <a:lnTo>
                  <a:pt x="129533" y="134619"/>
                </a:lnTo>
                <a:lnTo>
                  <a:pt x="132661" y="132079"/>
                </a:lnTo>
                <a:lnTo>
                  <a:pt x="149222" y="118110"/>
                </a:lnTo>
                <a:lnTo>
                  <a:pt x="156997" y="110489"/>
                </a:lnTo>
                <a:lnTo>
                  <a:pt x="161136" y="106679"/>
                </a:lnTo>
                <a:lnTo>
                  <a:pt x="175832" y="92710"/>
                </a:lnTo>
                <a:lnTo>
                  <a:pt x="182825" y="86360"/>
                </a:lnTo>
                <a:lnTo>
                  <a:pt x="187261" y="82550"/>
                </a:lnTo>
                <a:lnTo>
                  <a:pt x="189452" y="80010"/>
                </a:lnTo>
                <a:lnTo>
                  <a:pt x="210293" y="45761"/>
                </a:lnTo>
                <a:lnTo>
                  <a:pt x="210475" y="43179"/>
                </a:lnTo>
                <a:lnTo>
                  <a:pt x="196903" y="43179"/>
                </a:lnTo>
                <a:lnTo>
                  <a:pt x="196088" y="41978"/>
                </a:lnTo>
                <a:close/>
              </a:path>
              <a:path w="210820" h="300989">
                <a:moveTo>
                  <a:pt x="133620" y="31750"/>
                </a:moveTo>
                <a:lnTo>
                  <a:pt x="129612" y="31750"/>
                </a:lnTo>
                <a:lnTo>
                  <a:pt x="134012" y="33019"/>
                </a:lnTo>
                <a:lnTo>
                  <a:pt x="99263" y="33019"/>
                </a:lnTo>
                <a:lnTo>
                  <a:pt x="96720" y="34289"/>
                </a:lnTo>
                <a:lnTo>
                  <a:pt x="92052" y="35560"/>
                </a:lnTo>
                <a:lnTo>
                  <a:pt x="90228" y="36829"/>
                </a:lnTo>
                <a:lnTo>
                  <a:pt x="56488" y="57150"/>
                </a:lnTo>
                <a:lnTo>
                  <a:pt x="51748" y="60960"/>
                </a:lnTo>
                <a:lnTo>
                  <a:pt x="39794" y="91439"/>
                </a:lnTo>
                <a:lnTo>
                  <a:pt x="39669" y="96519"/>
                </a:lnTo>
                <a:lnTo>
                  <a:pt x="39550" y="100329"/>
                </a:lnTo>
                <a:lnTo>
                  <a:pt x="39524" y="102869"/>
                </a:lnTo>
                <a:lnTo>
                  <a:pt x="39907" y="110489"/>
                </a:lnTo>
                <a:lnTo>
                  <a:pt x="50375" y="139700"/>
                </a:lnTo>
                <a:lnTo>
                  <a:pt x="52445" y="143510"/>
                </a:lnTo>
                <a:lnTo>
                  <a:pt x="53995" y="146050"/>
                </a:lnTo>
                <a:lnTo>
                  <a:pt x="63118" y="161289"/>
                </a:lnTo>
                <a:lnTo>
                  <a:pt x="69317" y="170384"/>
                </a:lnTo>
                <a:lnTo>
                  <a:pt x="69552" y="170179"/>
                </a:lnTo>
                <a:lnTo>
                  <a:pt x="75656" y="163829"/>
                </a:lnTo>
                <a:lnTo>
                  <a:pt x="79786" y="160425"/>
                </a:lnTo>
                <a:lnTo>
                  <a:pt x="74425" y="151129"/>
                </a:lnTo>
                <a:lnTo>
                  <a:pt x="66371" y="138429"/>
                </a:lnTo>
                <a:lnTo>
                  <a:pt x="64872" y="135889"/>
                </a:lnTo>
                <a:lnTo>
                  <a:pt x="62745" y="132079"/>
                </a:lnTo>
                <a:lnTo>
                  <a:pt x="59239" y="127000"/>
                </a:lnTo>
                <a:lnTo>
                  <a:pt x="57136" y="123189"/>
                </a:lnTo>
                <a:lnTo>
                  <a:pt x="56175" y="120650"/>
                </a:lnTo>
                <a:lnTo>
                  <a:pt x="55106" y="118110"/>
                </a:lnTo>
                <a:lnTo>
                  <a:pt x="54469" y="113029"/>
                </a:lnTo>
                <a:lnTo>
                  <a:pt x="54160" y="106679"/>
                </a:lnTo>
                <a:lnTo>
                  <a:pt x="53941" y="102869"/>
                </a:lnTo>
                <a:lnTo>
                  <a:pt x="53966" y="100329"/>
                </a:lnTo>
                <a:lnTo>
                  <a:pt x="54086" y="96519"/>
                </a:lnTo>
                <a:lnTo>
                  <a:pt x="54209" y="91439"/>
                </a:lnTo>
                <a:lnTo>
                  <a:pt x="54330" y="85089"/>
                </a:lnTo>
                <a:lnTo>
                  <a:pt x="55551" y="80010"/>
                </a:lnTo>
                <a:lnTo>
                  <a:pt x="56946" y="76200"/>
                </a:lnTo>
                <a:lnTo>
                  <a:pt x="60073" y="72389"/>
                </a:lnTo>
                <a:lnTo>
                  <a:pt x="61748" y="71119"/>
                </a:lnTo>
                <a:lnTo>
                  <a:pt x="67698" y="66039"/>
                </a:lnTo>
                <a:lnTo>
                  <a:pt x="71833" y="62229"/>
                </a:lnTo>
                <a:lnTo>
                  <a:pt x="75342" y="59689"/>
                </a:lnTo>
                <a:lnTo>
                  <a:pt x="82373" y="55879"/>
                </a:lnTo>
                <a:lnTo>
                  <a:pt x="86471" y="54610"/>
                </a:lnTo>
                <a:lnTo>
                  <a:pt x="95638" y="49529"/>
                </a:lnTo>
                <a:lnTo>
                  <a:pt x="97270" y="49529"/>
                </a:lnTo>
                <a:lnTo>
                  <a:pt x="101032" y="48260"/>
                </a:lnTo>
                <a:lnTo>
                  <a:pt x="102897" y="46989"/>
                </a:lnTo>
                <a:lnTo>
                  <a:pt x="117311" y="46989"/>
                </a:lnTo>
                <a:lnTo>
                  <a:pt x="124775" y="45761"/>
                </a:lnTo>
                <a:lnTo>
                  <a:pt x="125350" y="43179"/>
                </a:lnTo>
                <a:lnTo>
                  <a:pt x="125390" y="41910"/>
                </a:lnTo>
                <a:lnTo>
                  <a:pt x="140267" y="41910"/>
                </a:lnTo>
                <a:lnTo>
                  <a:pt x="140155" y="38100"/>
                </a:lnTo>
                <a:lnTo>
                  <a:pt x="133620" y="31750"/>
                </a:lnTo>
                <a:close/>
              </a:path>
              <a:path w="210820" h="300989">
                <a:moveTo>
                  <a:pt x="140267" y="41910"/>
                </a:moveTo>
                <a:lnTo>
                  <a:pt x="125390" y="41910"/>
                </a:lnTo>
                <a:lnTo>
                  <a:pt x="125416" y="43179"/>
                </a:lnTo>
                <a:lnTo>
                  <a:pt x="125723" y="44450"/>
                </a:lnTo>
                <a:lnTo>
                  <a:pt x="127292" y="45719"/>
                </a:lnTo>
                <a:lnTo>
                  <a:pt x="125028" y="45719"/>
                </a:lnTo>
                <a:lnTo>
                  <a:pt x="124775" y="45761"/>
                </a:lnTo>
                <a:lnTo>
                  <a:pt x="124628" y="48260"/>
                </a:lnTo>
                <a:lnTo>
                  <a:pt x="124143" y="49529"/>
                </a:lnTo>
                <a:lnTo>
                  <a:pt x="123212" y="53339"/>
                </a:lnTo>
                <a:lnTo>
                  <a:pt x="122405" y="57150"/>
                </a:lnTo>
                <a:lnTo>
                  <a:pt x="121632" y="59689"/>
                </a:lnTo>
                <a:lnTo>
                  <a:pt x="119959" y="66039"/>
                </a:lnTo>
                <a:lnTo>
                  <a:pt x="115679" y="80010"/>
                </a:lnTo>
                <a:lnTo>
                  <a:pt x="114487" y="83819"/>
                </a:lnTo>
                <a:lnTo>
                  <a:pt x="116599" y="87629"/>
                </a:lnTo>
                <a:lnTo>
                  <a:pt x="124192" y="90169"/>
                </a:lnTo>
                <a:lnTo>
                  <a:pt x="128235" y="87629"/>
                </a:lnTo>
                <a:lnTo>
                  <a:pt x="133752" y="69850"/>
                </a:lnTo>
                <a:lnTo>
                  <a:pt x="135550" y="63500"/>
                </a:lnTo>
                <a:lnTo>
                  <a:pt x="136378" y="60960"/>
                </a:lnTo>
                <a:lnTo>
                  <a:pt x="138330" y="52069"/>
                </a:lnTo>
                <a:lnTo>
                  <a:pt x="138720" y="50800"/>
                </a:lnTo>
                <a:lnTo>
                  <a:pt x="138904" y="49529"/>
                </a:lnTo>
                <a:lnTo>
                  <a:pt x="139053" y="48260"/>
                </a:lnTo>
                <a:lnTo>
                  <a:pt x="140267" y="41910"/>
                </a:lnTo>
                <a:close/>
              </a:path>
              <a:path w="210820" h="300989">
                <a:moveTo>
                  <a:pt x="125416" y="43179"/>
                </a:moveTo>
                <a:lnTo>
                  <a:pt x="124775" y="45761"/>
                </a:lnTo>
                <a:lnTo>
                  <a:pt x="125028" y="45719"/>
                </a:lnTo>
                <a:lnTo>
                  <a:pt x="127292" y="45719"/>
                </a:lnTo>
                <a:lnTo>
                  <a:pt x="125723" y="44450"/>
                </a:lnTo>
                <a:lnTo>
                  <a:pt x="125416" y="43179"/>
                </a:lnTo>
                <a:close/>
              </a:path>
              <a:path w="210820" h="300989">
                <a:moveTo>
                  <a:pt x="125390" y="41910"/>
                </a:moveTo>
                <a:lnTo>
                  <a:pt x="125395" y="43179"/>
                </a:lnTo>
                <a:lnTo>
                  <a:pt x="125390" y="41910"/>
                </a:lnTo>
                <a:close/>
              </a:path>
              <a:path w="210820" h="300989">
                <a:moveTo>
                  <a:pt x="97933" y="0"/>
                </a:moveTo>
                <a:lnTo>
                  <a:pt x="93545" y="1269"/>
                </a:lnTo>
                <a:lnTo>
                  <a:pt x="89672" y="8889"/>
                </a:lnTo>
                <a:lnTo>
                  <a:pt x="90920" y="12700"/>
                </a:lnTo>
                <a:lnTo>
                  <a:pt x="96832" y="16510"/>
                </a:lnTo>
                <a:lnTo>
                  <a:pt x="114785" y="26669"/>
                </a:lnTo>
                <a:lnTo>
                  <a:pt x="118838" y="29210"/>
                </a:lnTo>
                <a:lnTo>
                  <a:pt x="124588" y="31750"/>
                </a:lnTo>
                <a:lnTo>
                  <a:pt x="133620" y="31750"/>
                </a:lnTo>
                <a:lnTo>
                  <a:pt x="134927" y="33019"/>
                </a:lnTo>
                <a:lnTo>
                  <a:pt x="140205" y="33019"/>
                </a:lnTo>
                <a:lnTo>
                  <a:pt x="146730" y="34289"/>
                </a:lnTo>
                <a:lnTo>
                  <a:pt x="155859" y="34289"/>
                </a:lnTo>
                <a:lnTo>
                  <a:pt x="161253" y="35560"/>
                </a:lnTo>
                <a:lnTo>
                  <a:pt x="164837" y="35560"/>
                </a:lnTo>
                <a:lnTo>
                  <a:pt x="174703" y="36829"/>
                </a:lnTo>
                <a:lnTo>
                  <a:pt x="177966" y="38100"/>
                </a:lnTo>
                <a:lnTo>
                  <a:pt x="183401" y="39369"/>
                </a:lnTo>
                <a:lnTo>
                  <a:pt x="185723" y="39369"/>
                </a:lnTo>
                <a:lnTo>
                  <a:pt x="192551" y="41910"/>
                </a:lnTo>
                <a:lnTo>
                  <a:pt x="193502" y="43179"/>
                </a:lnTo>
                <a:lnTo>
                  <a:pt x="196028" y="43179"/>
                </a:lnTo>
                <a:lnTo>
                  <a:pt x="196042" y="41910"/>
                </a:lnTo>
                <a:lnTo>
                  <a:pt x="210563" y="41910"/>
                </a:lnTo>
                <a:lnTo>
                  <a:pt x="201546" y="29210"/>
                </a:lnTo>
                <a:lnTo>
                  <a:pt x="197187" y="29210"/>
                </a:lnTo>
                <a:lnTo>
                  <a:pt x="196669" y="27939"/>
                </a:lnTo>
                <a:lnTo>
                  <a:pt x="190107" y="26669"/>
                </a:lnTo>
                <a:lnTo>
                  <a:pt x="187453" y="25400"/>
                </a:lnTo>
                <a:lnTo>
                  <a:pt x="181056" y="24129"/>
                </a:lnTo>
                <a:lnTo>
                  <a:pt x="177501" y="22860"/>
                </a:lnTo>
                <a:lnTo>
                  <a:pt x="166958" y="21589"/>
                </a:lnTo>
                <a:lnTo>
                  <a:pt x="163081" y="20319"/>
                </a:lnTo>
                <a:lnTo>
                  <a:pt x="155486" y="20319"/>
                </a:lnTo>
                <a:lnTo>
                  <a:pt x="147854" y="19050"/>
                </a:lnTo>
                <a:lnTo>
                  <a:pt x="141734" y="19050"/>
                </a:lnTo>
                <a:lnTo>
                  <a:pt x="135742" y="17779"/>
                </a:lnTo>
                <a:lnTo>
                  <a:pt x="128154" y="17779"/>
                </a:lnTo>
                <a:lnTo>
                  <a:pt x="124951" y="16510"/>
                </a:lnTo>
                <a:lnTo>
                  <a:pt x="120928" y="13969"/>
                </a:lnTo>
                <a:lnTo>
                  <a:pt x="106255" y="5079"/>
                </a:lnTo>
                <a:lnTo>
                  <a:pt x="104021" y="3810"/>
                </a:lnTo>
                <a:lnTo>
                  <a:pt x="97933" y="0"/>
                </a:lnTo>
                <a:close/>
              </a:path>
              <a:path w="210820" h="300989">
                <a:moveTo>
                  <a:pt x="210563" y="41910"/>
                </a:moveTo>
                <a:lnTo>
                  <a:pt x="196091" y="41910"/>
                </a:lnTo>
                <a:lnTo>
                  <a:pt x="196903" y="43179"/>
                </a:lnTo>
                <a:lnTo>
                  <a:pt x="210475" y="43179"/>
                </a:lnTo>
                <a:lnTo>
                  <a:pt x="210563" y="41910"/>
                </a:lnTo>
                <a:close/>
              </a:path>
              <a:path w="210820" h="300989">
                <a:moveTo>
                  <a:pt x="129612" y="31750"/>
                </a:moveTo>
                <a:lnTo>
                  <a:pt x="109607" y="31750"/>
                </a:lnTo>
                <a:lnTo>
                  <a:pt x="105775" y="33019"/>
                </a:lnTo>
                <a:lnTo>
                  <a:pt x="134012" y="33019"/>
                </a:lnTo>
                <a:lnTo>
                  <a:pt x="129612" y="31750"/>
                </a:lnTo>
                <a:close/>
              </a:path>
            </a:pathLst>
          </a:custGeom>
          <a:solidFill>
            <a:srgbClr val="000000"/>
          </a:solidFill>
        </p:spPr>
        <p:txBody>
          <a:bodyPr wrap="square" lIns="0" tIns="0" rIns="0" bIns="0" rtlCol="0"/>
          <a:lstStyle/>
          <a:p>
            <a:endParaRPr/>
          </a:p>
        </p:txBody>
      </p:sp>
      <p:sp>
        <p:nvSpPr>
          <p:cNvPr id="79" name="object 79"/>
          <p:cNvSpPr/>
          <p:nvPr/>
        </p:nvSpPr>
        <p:spPr>
          <a:xfrm>
            <a:off x="3174810" y="2270369"/>
            <a:ext cx="120449" cy="231675"/>
          </a:xfrm>
          <a:custGeom>
            <a:avLst/>
            <a:gdLst/>
            <a:ahLst/>
            <a:cxnLst/>
            <a:rect l="l" t="t" r="r" b="b"/>
            <a:pathLst>
              <a:path w="140970" h="271144">
                <a:moveTo>
                  <a:pt x="45774" y="266634"/>
                </a:moveTo>
                <a:lnTo>
                  <a:pt x="45774" y="267695"/>
                </a:lnTo>
                <a:lnTo>
                  <a:pt x="48999" y="270921"/>
                </a:lnTo>
                <a:lnTo>
                  <a:pt x="56956" y="270921"/>
                </a:lnTo>
                <a:lnTo>
                  <a:pt x="52108" y="270869"/>
                </a:lnTo>
                <a:lnTo>
                  <a:pt x="45774" y="266634"/>
                </a:lnTo>
                <a:close/>
              </a:path>
              <a:path w="140970" h="271144">
                <a:moveTo>
                  <a:pt x="46193" y="260472"/>
                </a:moveTo>
                <a:lnTo>
                  <a:pt x="45795" y="262022"/>
                </a:lnTo>
                <a:lnTo>
                  <a:pt x="45821" y="265929"/>
                </a:lnTo>
                <a:lnTo>
                  <a:pt x="45774" y="266634"/>
                </a:lnTo>
                <a:lnTo>
                  <a:pt x="52108" y="270869"/>
                </a:lnTo>
                <a:lnTo>
                  <a:pt x="60079" y="267299"/>
                </a:lnTo>
                <a:lnTo>
                  <a:pt x="59730" y="266634"/>
                </a:lnTo>
                <a:lnTo>
                  <a:pt x="59758" y="266215"/>
                </a:lnTo>
                <a:lnTo>
                  <a:pt x="59872" y="265929"/>
                </a:lnTo>
                <a:lnTo>
                  <a:pt x="60125" y="265120"/>
                </a:lnTo>
                <a:lnTo>
                  <a:pt x="59876" y="265120"/>
                </a:lnTo>
                <a:lnTo>
                  <a:pt x="60066" y="264377"/>
                </a:lnTo>
                <a:lnTo>
                  <a:pt x="59963" y="262022"/>
                </a:lnTo>
                <a:lnTo>
                  <a:pt x="60142" y="261143"/>
                </a:lnTo>
                <a:lnTo>
                  <a:pt x="46278" y="261143"/>
                </a:lnTo>
                <a:lnTo>
                  <a:pt x="46391" y="260736"/>
                </a:lnTo>
                <a:lnTo>
                  <a:pt x="46193" y="260472"/>
                </a:lnTo>
                <a:close/>
              </a:path>
              <a:path w="140970" h="271144">
                <a:moveTo>
                  <a:pt x="60182" y="264935"/>
                </a:moveTo>
                <a:lnTo>
                  <a:pt x="59872" y="265929"/>
                </a:lnTo>
                <a:lnTo>
                  <a:pt x="59758" y="266215"/>
                </a:lnTo>
                <a:lnTo>
                  <a:pt x="59730" y="266634"/>
                </a:lnTo>
                <a:lnTo>
                  <a:pt x="60079" y="267299"/>
                </a:lnTo>
                <a:lnTo>
                  <a:pt x="52108" y="270869"/>
                </a:lnTo>
                <a:lnTo>
                  <a:pt x="57009" y="270869"/>
                </a:lnTo>
                <a:lnTo>
                  <a:pt x="60182" y="267695"/>
                </a:lnTo>
                <a:lnTo>
                  <a:pt x="60182" y="264935"/>
                </a:lnTo>
                <a:close/>
              </a:path>
              <a:path w="140970" h="271144">
                <a:moveTo>
                  <a:pt x="45774" y="264452"/>
                </a:moveTo>
                <a:lnTo>
                  <a:pt x="45774" y="266215"/>
                </a:lnTo>
                <a:lnTo>
                  <a:pt x="45821" y="265929"/>
                </a:lnTo>
                <a:lnTo>
                  <a:pt x="45774" y="264452"/>
                </a:lnTo>
                <a:close/>
              </a:path>
              <a:path w="140970" h="271144">
                <a:moveTo>
                  <a:pt x="60182" y="260945"/>
                </a:moveTo>
                <a:lnTo>
                  <a:pt x="60066" y="264377"/>
                </a:lnTo>
                <a:lnTo>
                  <a:pt x="59876" y="265120"/>
                </a:lnTo>
                <a:lnTo>
                  <a:pt x="60056" y="264788"/>
                </a:lnTo>
                <a:lnTo>
                  <a:pt x="60182" y="260945"/>
                </a:lnTo>
                <a:close/>
              </a:path>
              <a:path w="140970" h="271144">
                <a:moveTo>
                  <a:pt x="60182" y="264556"/>
                </a:moveTo>
                <a:lnTo>
                  <a:pt x="59876" y="265120"/>
                </a:lnTo>
                <a:lnTo>
                  <a:pt x="60125" y="265120"/>
                </a:lnTo>
                <a:lnTo>
                  <a:pt x="60182" y="264556"/>
                </a:lnTo>
                <a:close/>
              </a:path>
              <a:path w="140970" h="271144">
                <a:moveTo>
                  <a:pt x="60390" y="264173"/>
                </a:moveTo>
                <a:lnTo>
                  <a:pt x="60280" y="264377"/>
                </a:lnTo>
                <a:lnTo>
                  <a:pt x="60182" y="264935"/>
                </a:lnTo>
                <a:lnTo>
                  <a:pt x="60390" y="264173"/>
                </a:lnTo>
                <a:close/>
              </a:path>
              <a:path w="140970" h="271144">
                <a:moveTo>
                  <a:pt x="62302" y="256513"/>
                </a:moveTo>
                <a:lnTo>
                  <a:pt x="56956" y="256513"/>
                </a:lnTo>
                <a:lnTo>
                  <a:pt x="60133" y="259689"/>
                </a:lnTo>
                <a:lnTo>
                  <a:pt x="60182" y="264556"/>
                </a:lnTo>
                <a:lnTo>
                  <a:pt x="60390" y="264173"/>
                </a:lnTo>
                <a:lnTo>
                  <a:pt x="62302" y="256513"/>
                </a:lnTo>
                <a:close/>
              </a:path>
              <a:path w="140970" h="271144">
                <a:moveTo>
                  <a:pt x="115091" y="92650"/>
                </a:moveTo>
                <a:lnTo>
                  <a:pt x="119340" y="116441"/>
                </a:lnTo>
                <a:lnTo>
                  <a:pt x="118094" y="125233"/>
                </a:lnTo>
                <a:lnTo>
                  <a:pt x="102562" y="161100"/>
                </a:lnTo>
                <a:lnTo>
                  <a:pt x="100554" y="165012"/>
                </a:lnTo>
                <a:lnTo>
                  <a:pt x="71676" y="216579"/>
                </a:lnTo>
                <a:lnTo>
                  <a:pt x="63602" y="230156"/>
                </a:lnTo>
                <a:lnTo>
                  <a:pt x="65261" y="230565"/>
                </a:lnTo>
                <a:lnTo>
                  <a:pt x="67619" y="234471"/>
                </a:lnTo>
                <a:lnTo>
                  <a:pt x="66052" y="240817"/>
                </a:lnTo>
                <a:lnTo>
                  <a:pt x="60926" y="262143"/>
                </a:lnTo>
                <a:lnTo>
                  <a:pt x="60390" y="264173"/>
                </a:lnTo>
                <a:lnTo>
                  <a:pt x="64878" y="256513"/>
                </a:lnTo>
                <a:lnTo>
                  <a:pt x="67456" y="252300"/>
                </a:lnTo>
                <a:lnTo>
                  <a:pt x="69772" y="248333"/>
                </a:lnTo>
                <a:lnTo>
                  <a:pt x="73286" y="242115"/>
                </a:lnTo>
                <a:lnTo>
                  <a:pt x="75415" y="238470"/>
                </a:lnTo>
                <a:lnTo>
                  <a:pt x="101029" y="194035"/>
                </a:lnTo>
                <a:lnTo>
                  <a:pt x="116848" y="164840"/>
                </a:lnTo>
                <a:lnTo>
                  <a:pt x="120585" y="157650"/>
                </a:lnTo>
                <a:lnTo>
                  <a:pt x="133893" y="116441"/>
                </a:lnTo>
                <a:lnTo>
                  <a:pt x="133827" y="110481"/>
                </a:lnTo>
                <a:lnTo>
                  <a:pt x="132554" y="99406"/>
                </a:lnTo>
                <a:lnTo>
                  <a:pt x="131541" y="95009"/>
                </a:lnTo>
                <a:lnTo>
                  <a:pt x="130625" y="92669"/>
                </a:lnTo>
                <a:lnTo>
                  <a:pt x="115604" y="92669"/>
                </a:lnTo>
                <a:lnTo>
                  <a:pt x="115091" y="92650"/>
                </a:lnTo>
                <a:close/>
              </a:path>
              <a:path w="140970" h="271144">
                <a:moveTo>
                  <a:pt x="46965" y="258548"/>
                </a:moveTo>
                <a:lnTo>
                  <a:pt x="45824" y="259689"/>
                </a:lnTo>
                <a:lnTo>
                  <a:pt x="45774" y="262143"/>
                </a:lnTo>
                <a:lnTo>
                  <a:pt x="46193" y="260472"/>
                </a:lnTo>
                <a:lnTo>
                  <a:pt x="45921" y="260108"/>
                </a:lnTo>
                <a:lnTo>
                  <a:pt x="46334" y="259924"/>
                </a:lnTo>
                <a:lnTo>
                  <a:pt x="46440" y="259514"/>
                </a:lnTo>
                <a:lnTo>
                  <a:pt x="46965" y="258548"/>
                </a:lnTo>
                <a:close/>
              </a:path>
              <a:path w="140970" h="271144">
                <a:moveTo>
                  <a:pt x="46391" y="260736"/>
                </a:moveTo>
                <a:lnTo>
                  <a:pt x="46278" y="261143"/>
                </a:lnTo>
                <a:lnTo>
                  <a:pt x="46355" y="260945"/>
                </a:lnTo>
                <a:lnTo>
                  <a:pt x="46391" y="260736"/>
                </a:lnTo>
                <a:close/>
              </a:path>
              <a:path w="140970" h="271144">
                <a:moveTo>
                  <a:pt x="53848" y="256565"/>
                </a:moveTo>
                <a:lnTo>
                  <a:pt x="46657" y="259779"/>
                </a:lnTo>
                <a:lnTo>
                  <a:pt x="46355" y="260945"/>
                </a:lnTo>
                <a:lnTo>
                  <a:pt x="46278" y="261143"/>
                </a:lnTo>
                <a:lnTo>
                  <a:pt x="60142" y="261143"/>
                </a:lnTo>
                <a:lnTo>
                  <a:pt x="60092" y="260736"/>
                </a:lnTo>
                <a:lnTo>
                  <a:pt x="53848" y="256565"/>
                </a:lnTo>
                <a:close/>
              </a:path>
              <a:path w="140970" h="271144">
                <a:moveTo>
                  <a:pt x="57009" y="256565"/>
                </a:moveTo>
                <a:lnTo>
                  <a:pt x="53848" y="256565"/>
                </a:lnTo>
                <a:lnTo>
                  <a:pt x="60182" y="260797"/>
                </a:lnTo>
                <a:lnTo>
                  <a:pt x="60133" y="259689"/>
                </a:lnTo>
                <a:lnTo>
                  <a:pt x="57009" y="256565"/>
                </a:lnTo>
                <a:close/>
              </a:path>
              <a:path w="140970" h="271144">
                <a:moveTo>
                  <a:pt x="46657" y="259779"/>
                </a:moveTo>
                <a:lnTo>
                  <a:pt x="46334" y="259924"/>
                </a:lnTo>
                <a:lnTo>
                  <a:pt x="46193" y="260472"/>
                </a:lnTo>
                <a:lnTo>
                  <a:pt x="46391" y="260736"/>
                </a:lnTo>
                <a:lnTo>
                  <a:pt x="46657" y="259779"/>
                </a:lnTo>
                <a:close/>
              </a:path>
              <a:path w="140970" h="271144">
                <a:moveTo>
                  <a:pt x="46966" y="258546"/>
                </a:moveTo>
                <a:lnTo>
                  <a:pt x="46440" y="259514"/>
                </a:lnTo>
                <a:lnTo>
                  <a:pt x="46334" y="259924"/>
                </a:lnTo>
                <a:lnTo>
                  <a:pt x="46657" y="259779"/>
                </a:lnTo>
                <a:lnTo>
                  <a:pt x="46966" y="258546"/>
                </a:lnTo>
                <a:close/>
              </a:path>
              <a:path w="140970" h="271144">
                <a:moveTo>
                  <a:pt x="56956" y="256513"/>
                </a:moveTo>
                <a:lnTo>
                  <a:pt x="48999" y="256513"/>
                </a:lnTo>
                <a:lnTo>
                  <a:pt x="46966" y="258548"/>
                </a:lnTo>
                <a:lnTo>
                  <a:pt x="46657" y="259779"/>
                </a:lnTo>
                <a:lnTo>
                  <a:pt x="53848" y="256565"/>
                </a:lnTo>
                <a:lnTo>
                  <a:pt x="57009" y="256565"/>
                </a:lnTo>
                <a:close/>
              </a:path>
              <a:path w="140970" h="271144">
                <a:moveTo>
                  <a:pt x="63602" y="230156"/>
                </a:moveTo>
                <a:lnTo>
                  <a:pt x="60780" y="234956"/>
                </a:lnTo>
                <a:lnTo>
                  <a:pt x="55860" y="243597"/>
                </a:lnTo>
                <a:lnTo>
                  <a:pt x="55120" y="244852"/>
                </a:lnTo>
                <a:lnTo>
                  <a:pt x="51281" y="251184"/>
                </a:lnTo>
                <a:lnTo>
                  <a:pt x="46966" y="258546"/>
                </a:lnTo>
                <a:lnTo>
                  <a:pt x="48999" y="256513"/>
                </a:lnTo>
                <a:lnTo>
                  <a:pt x="62302" y="256513"/>
                </a:lnTo>
                <a:lnTo>
                  <a:pt x="66052" y="240817"/>
                </a:lnTo>
                <a:lnTo>
                  <a:pt x="67619" y="234471"/>
                </a:lnTo>
                <a:lnTo>
                  <a:pt x="65261" y="230565"/>
                </a:lnTo>
                <a:lnTo>
                  <a:pt x="63602" y="230156"/>
                </a:lnTo>
                <a:close/>
              </a:path>
              <a:path w="140970" h="271144">
                <a:moveTo>
                  <a:pt x="57534" y="228658"/>
                </a:moveTo>
                <a:lnTo>
                  <a:pt x="53630" y="231016"/>
                </a:lnTo>
                <a:lnTo>
                  <a:pt x="51446" y="239938"/>
                </a:lnTo>
                <a:lnTo>
                  <a:pt x="47971" y="254502"/>
                </a:lnTo>
                <a:lnTo>
                  <a:pt x="46967" y="258543"/>
                </a:lnTo>
                <a:lnTo>
                  <a:pt x="51281" y="251184"/>
                </a:lnTo>
                <a:lnTo>
                  <a:pt x="55120" y="244852"/>
                </a:lnTo>
                <a:lnTo>
                  <a:pt x="55860" y="243597"/>
                </a:lnTo>
                <a:lnTo>
                  <a:pt x="60780" y="234956"/>
                </a:lnTo>
                <a:lnTo>
                  <a:pt x="63602" y="230156"/>
                </a:lnTo>
                <a:lnTo>
                  <a:pt x="57534" y="228658"/>
                </a:lnTo>
                <a:close/>
              </a:path>
              <a:path w="140970" h="271144">
                <a:moveTo>
                  <a:pt x="81000" y="102"/>
                </a:moveTo>
                <a:lnTo>
                  <a:pt x="40637" y="16438"/>
                </a:lnTo>
                <a:lnTo>
                  <a:pt x="34740" y="20168"/>
                </a:lnTo>
                <a:lnTo>
                  <a:pt x="3928" y="51593"/>
                </a:lnTo>
                <a:lnTo>
                  <a:pt x="702" y="70284"/>
                </a:lnTo>
                <a:lnTo>
                  <a:pt x="2" y="75451"/>
                </a:lnTo>
                <a:lnTo>
                  <a:pt x="34223" y="92342"/>
                </a:lnTo>
                <a:lnTo>
                  <a:pt x="45657" y="92694"/>
                </a:lnTo>
                <a:lnTo>
                  <a:pt x="103967" y="92585"/>
                </a:lnTo>
                <a:lnTo>
                  <a:pt x="109150" y="92485"/>
                </a:lnTo>
                <a:lnTo>
                  <a:pt x="114997" y="92485"/>
                </a:lnTo>
                <a:lnTo>
                  <a:pt x="114787" y="92115"/>
                </a:lnTo>
                <a:lnTo>
                  <a:pt x="130408" y="92115"/>
                </a:lnTo>
                <a:lnTo>
                  <a:pt x="127607" y="84961"/>
                </a:lnTo>
                <a:lnTo>
                  <a:pt x="126165" y="82425"/>
                </a:lnTo>
                <a:lnTo>
                  <a:pt x="120421" y="78522"/>
                </a:lnTo>
                <a:lnTo>
                  <a:pt x="118711" y="78284"/>
                </a:lnTo>
                <a:lnTo>
                  <a:pt x="45839" y="78284"/>
                </a:lnTo>
                <a:lnTo>
                  <a:pt x="35153" y="77956"/>
                </a:lnTo>
                <a:lnTo>
                  <a:pt x="32014" y="77784"/>
                </a:lnTo>
                <a:lnTo>
                  <a:pt x="21449" y="76409"/>
                </a:lnTo>
                <a:lnTo>
                  <a:pt x="19169" y="75943"/>
                </a:lnTo>
                <a:lnTo>
                  <a:pt x="15652" y="74413"/>
                </a:lnTo>
                <a:lnTo>
                  <a:pt x="14702" y="74413"/>
                </a:lnTo>
                <a:lnTo>
                  <a:pt x="14239" y="73512"/>
                </a:lnTo>
                <a:lnTo>
                  <a:pt x="14807" y="73512"/>
                </a:lnTo>
                <a:lnTo>
                  <a:pt x="15055" y="71629"/>
                </a:lnTo>
                <a:lnTo>
                  <a:pt x="38679" y="34903"/>
                </a:lnTo>
                <a:lnTo>
                  <a:pt x="72995" y="15939"/>
                </a:lnTo>
                <a:lnTo>
                  <a:pt x="81859" y="14518"/>
                </a:lnTo>
                <a:lnTo>
                  <a:pt x="92192" y="14518"/>
                </a:lnTo>
                <a:lnTo>
                  <a:pt x="96705" y="14415"/>
                </a:lnTo>
                <a:lnTo>
                  <a:pt x="125834" y="14409"/>
                </a:lnTo>
                <a:lnTo>
                  <a:pt x="125940" y="13660"/>
                </a:lnTo>
                <a:lnTo>
                  <a:pt x="140512" y="13660"/>
                </a:lnTo>
                <a:lnTo>
                  <a:pt x="118849" y="855"/>
                </a:lnTo>
                <a:lnTo>
                  <a:pt x="114034" y="472"/>
                </a:lnTo>
                <a:lnTo>
                  <a:pt x="110387" y="246"/>
                </a:lnTo>
                <a:lnTo>
                  <a:pt x="107263" y="154"/>
                </a:lnTo>
                <a:lnTo>
                  <a:pt x="90083" y="154"/>
                </a:lnTo>
                <a:lnTo>
                  <a:pt x="81000" y="102"/>
                </a:lnTo>
                <a:close/>
              </a:path>
              <a:path w="140970" h="271144">
                <a:moveTo>
                  <a:pt x="114787" y="92115"/>
                </a:moveTo>
                <a:lnTo>
                  <a:pt x="115091" y="92650"/>
                </a:lnTo>
                <a:lnTo>
                  <a:pt x="115604" y="92669"/>
                </a:lnTo>
                <a:lnTo>
                  <a:pt x="114787" y="92115"/>
                </a:lnTo>
                <a:close/>
              </a:path>
              <a:path w="140970" h="271144">
                <a:moveTo>
                  <a:pt x="130408" y="92115"/>
                </a:moveTo>
                <a:lnTo>
                  <a:pt x="114787" y="92115"/>
                </a:lnTo>
                <a:lnTo>
                  <a:pt x="115604" y="92669"/>
                </a:lnTo>
                <a:lnTo>
                  <a:pt x="130625" y="92669"/>
                </a:lnTo>
                <a:lnTo>
                  <a:pt x="130408" y="92115"/>
                </a:lnTo>
                <a:close/>
              </a:path>
              <a:path w="140970" h="271144">
                <a:moveTo>
                  <a:pt x="114997" y="92485"/>
                </a:moveTo>
                <a:lnTo>
                  <a:pt x="110497" y="92485"/>
                </a:lnTo>
                <a:lnTo>
                  <a:pt x="112673" y="92636"/>
                </a:lnTo>
                <a:lnTo>
                  <a:pt x="115091" y="92650"/>
                </a:lnTo>
                <a:lnTo>
                  <a:pt x="114997" y="92485"/>
                </a:lnTo>
                <a:close/>
              </a:path>
              <a:path w="140970" h="271144">
                <a:moveTo>
                  <a:pt x="110907" y="78070"/>
                </a:moveTo>
                <a:lnTo>
                  <a:pt x="109320" y="78070"/>
                </a:lnTo>
                <a:lnTo>
                  <a:pt x="102615" y="78191"/>
                </a:lnTo>
                <a:lnTo>
                  <a:pt x="48291" y="78284"/>
                </a:lnTo>
                <a:lnTo>
                  <a:pt x="118711" y="78284"/>
                </a:lnTo>
                <a:lnTo>
                  <a:pt x="118474" y="78251"/>
                </a:lnTo>
                <a:lnTo>
                  <a:pt x="113244" y="78232"/>
                </a:lnTo>
                <a:lnTo>
                  <a:pt x="110907" y="78070"/>
                </a:lnTo>
                <a:close/>
              </a:path>
              <a:path w="140970" h="271144">
                <a:moveTo>
                  <a:pt x="14239" y="73512"/>
                </a:moveTo>
                <a:lnTo>
                  <a:pt x="14702" y="74413"/>
                </a:lnTo>
                <a:lnTo>
                  <a:pt x="14761" y="73857"/>
                </a:lnTo>
                <a:lnTo>
                  <a:pt x="14239" y="73512"/>
                </a:lnTo>
                <a:close/>
              </a:path>
              <a:path w="140970" h="271144">
                <a:moveTo>
                  <a:pt x="14761" y="73857"/>
                </a:moveTo>
                <a:lnTo>
                  <a:pt x="14702" y="74413"/>
                </a:lnTo>
                <a:lnTo>
                  <a:pt x="15652" y="74413"/>
                </a:lnTo>
                <a:lnTo>
                  <a:pt x="15436" y="74302"/>
                </a:lnTo>
                <a:lnTo>
                  <a:pt x="14761" y="73857"/>
                </a:lnTo>
                <a:close/>
              </a:path>
              <a:path w="140970" h="271144">
                <a:moveTo>
                  <a:pt x="14807" y="73512"/>
                </a:moveTo>
                <a:lnTo>
                  <a:pt x="14239" y="73512"/>
                </a:lnTo>
                <a:lnTo>
                  <a:pt x="14761" y="73857"/>
                </a:lnTo>
                <a:lnTo>
                  <a:pt x="14807" y="73512"/>
                </a:lnTo>
                <a:close/>
              </a:path>
              <a:path w="140970" h="271144">
                <a:moveTo>
                  <a:pt x="125640" y="15922"/>
                </a:moveTo>
                <a:lnTo>
                  <a:pt x="120806" y="28412"/>
                </a:lnTo>
                <a:lnTo>
                  <a:pt x="119717" y="29763"/>
                </a:lnTo>
                <a:lnTo>
                  <a:pt x="117615" y="32200"/>
                </a:lnTo>
                <a:lnTo>
                  <a:pt x="91643" y="61361"/>
                </a:lnTo>
                <a:lnTo>
                  <a:pt x="91899" y="65915"/>
                </a:lnTo>
                <a:lnTo>
                  <a:pt x="97835" y="71216"/>
                </a:lnTo>
                <a:lnTo>
                  <a:pt x="102389" y="70959"/>
                </a:lnTo>
                <a:lnTo>
                  <a:pt x="129104" y="40948"/>
                </a:lnTo>
                <a:lnTo>
                  <a:pt x="130811" y="38961"/>
                </a:lnTo>
                <a:lnTo>
                  <a:pt x="132172" y="37293"/>
                </a:lnTo>
                <a:lnTo>
                  <a:pt x="135379" y="33644"/>
                </a:lnTo>
                <a:lnTo>
                  <a:pt x="140023" y="16940"/>
                </a:lnTo>
                <a:lnTo>
                  <a:pt x="140079" y="16565"/>
                </a:lnTo>
                <a:lnTo>
                  <a:pt x="127062" y="16565"/>
                </a:lnTo>
                <a:lnTo>
                  <a:pt x="126645" y="16324"/>
                </a:lnTo>
                <a:lnTo>
                  <a:pt x="126001" y="16046"/>
                </a:lnTo>
                <a:lnTo>
                  <a:pt x="125640" y="15922"/>
                </a:lnTo>
                <a:close/>
              </a:path>
              <a:path w="140970" h="271144">
                <a:moveTo>
                  <a:pt x="125940" y="13660"/>
                </a:moveTo>
                <a:lnTo>
                  <a:pt x="125812" y="14563"/>
                </a:lnTo>
                <a:lnTo>
                  <a:pt x="125690" y="15939"/>
                </a:lnTo>
                <a:lnTo>
                  <a:pt x="126001" y="16046"/>
                </a:lnTo>
                <a:lnTo>
                  <a:pt x="126645" y="16324"/>
                </a:lnTo>
                <a:lnTo>
                  <a:pt x="127062" y="16565"/>
                </a:lnTo>
                <a:lnTo>
                  <a:pt x="126916" y="16438"/>
                </a:lnTo>
                <a:lnTo>
                  <a:pt x="126086" y="14983"/>
                </a:lnTo>
                <a:lnTo>
                  <a:pt x="125966" y="14409"/>
                </a:lnTo>
                <a:lnTo>
                  <a:pt x="125940" y="13660"/>
                </a:lnTo>
                <a:close/>
              </a:path>
              <a:path w="140970" h="271144">
                <a:moveTo>
                  <a:pt x="140512" y="13660"/>
                </a:moveTo>
                <a:lnTo>
                  <a:pt x="125940" y="13660"/>
                </a:lnTo>
                <a:lnTo>
                  <a:pt x="125966" y="14409"/>
                </a:lnTo>
                <a:lnTo>
                  <a:pt x="126086" y="14983"/>
                </a:lnTo>
                <a:lnTo>
                  <a:pt x="126830" y="16324"/>
                </a:lnTo>
                <a:lnTo>
                  <a:pt x="127062" y="16565"/>
                </a:lnTo>
                <a:lnTo>
                  <a:pt x="140079" y="16565"/>
                </a:lnTo>
                <a:lnTo>
                  <a:pt x="140512" y="13660"/>
                </a:lnTo>
                <a:close/>
              </a:path>
              <a:path w="140970" h="271144">
                <a:moveTo>
                  <a:pt x="125834" y="14409"/>
                </a:moveTo>
                <a:lnTo>
                  <a:pt x="101822" y="14409"/>
                </a:lnTo>
                <a:lnTo>
                  <a:pt x="109681" y="14640"/>
                </a:lnTo>
                <a:lnTo>
                  <a:pt x="113110" y="14852"/>
                </a:lnTo>
                <a:lnTo>
                  <a:pt x="118733" y="15290"/>
                </a:lnTo>
                <a:lnTo>
                  <a:pt x="123637" y="15485"/>
                </a:lnTo>
                <a:lnTo>
                  <a:pt x="124668" y="15589"/>
                </a:lnTo>
                <a:lnTo>
                  <a:pt x="125640" y="15922"/>
                </a:lnTo>
                <a:lnTo>
                  <a:pt x="125834" y="14409"/>
                </a:lnTo>
                <a:close/>
              </a:path>
              <a:path w="140970" h="271144">
                <a:moveTo>
                  <a:pt x="92192" y="14518"/>
                </a:moveTo>
                <a:lnTo>
                  <a:pt x="81859" y="14518"/>
                </a:lnTo>
                <a:lnTo>
                  <a:pt x="90242" y="14563"/>
                </a:lnTo>
                <a:lnTo>
                  <a:pt x="92192" y="14518"/>
                </a:lnTo>
                <a:close/>
              </a:path>
              <a:path w="140970" h="271144">
                <a:moveTo>
                  <a:pt x="101969" y="0"/>
                </a:moveTo>
                <a:lnTo>
                  <a:pt x="96610" y="5"/>
                </a:lnTo>
                <a:lnTo>
                  <a:pt x="90083" y="154"/>
                </a:lnTo>
                <a:lnTo>
                  <a:pt x="107263" y="154"/>
                </a:lnTo>
                <a:lnTo>
                  <a:pt x="101969" y="0"/>
                </a:lnTo>
                <a:close/>
              </a:path>
            </a:pathLst>
          </a:custGeom>
          <a:solidFill>
            <a:srgbClr val="000000"/>
          </a:solidFill>
        </p:spPr>
        <p:txBody>
          <a:bodyPr wrap="square" lIns="0" tIns="0" rIns="0" bIns="0" rtlCol="0"/>
          <a:lstStyle/>
          <a:p>
            <a:endParaRPr/>
          </a:p>
        </p:txBody>
      </p:sp>
      <p:sp>
        <p:nvSpPr>
          <p:cNvPr id="80" name="object 80"/>
          <p:cNvSpPr/>
          <p:nvPr/>
        </p:nvSpPr>
        <p:spPr>
          <a:xfrm>
            <a:off x="3181683" y="1862316"/>
            <a:ext cx="175791" cy="222451"/>
          </a:xfrm>
          <a:custGeom>
            <a:avLst/>
            <a:gdLst/>
            <a:ahLst/>
            <a:cxnLst/>
            <a:rect l="l" t="t" r="r" b="b"/>
            <a:pathLst>
              <a:path w="205739" h="260350">
                <a:moveTo>
                  <a:pt x="113836" y="188384"/>
                </a:moveTo>
                <a:lnTo>
                  <a:pt x="112095" y="189229"/>
                </a:lnTo>
                <a:lnTo>
                  <a:pt x="106817" y="193039"/>
                </a:lnTo>
                <a:lnTo>
                  <a:pt x="99401" y="196600"/>
                </a:lnTo>
                <a:lnTo>
                  <a:pt x="104012" y="199389"/>
                </a:lnTo>
                <a:lnTo>
                  <a:pt x="108710" y="201929"/>
                </a:lnTo>
                <a:lnTo>
                  <a:pt x="116740" y="208279"/>
                </a:lnTo>
                <a:lnTo>
                  <a:pt x="120173" y="209550"/>
                </a:lnTo>
                <a:lnTo>
                  <a:pt x="128361" y="215900"/>
                </a:lnTo>
                <a:lnTo>
                  <a:pt x="131371" y="218439"/>
                </a:lnTo>
                <a:lnTo>
                  <a:pt x="141340" y="226060"/>
                </a:lnTo>
                <a:lnTo>
                  <a:pt x="151512" y="233679"/>
                </a:lnTo>
                <a:lnTo>
                  <a:pt x="154974" y="236220"/>
                </a:lnTo>
                <a:lnTo>
                  <a:pt x="162425" y="242570"/>
                </a:lnTo>
                <a:lnTo>
                  <a:pt x="165019" y="245110"/>
                </a:lnTo>
                <a:lnTo>
                  <a:pt x="172732" y="250189"/>
                </a:lnTo>
                <a:lnTo>
                  <a:pt x="176537" y="251460"/>
                </a:lnTo>
                <a:lnTo>
                  <a:pt x="189724" y="257810"/>
                </a:lnTo>
                <a:lnTo>
                  <a:pt x="191579" y="257810"/>
                </a:lnTo>
                <a:lnTo>
                  <a:pt x="197361" y="260350"/>
                </a:lnTo>
                <a:lnTo>
                  <a:pt x="201669" y="259079"/>
                </a:lnTo>
                <a:lnTo>
                  <a:pt x="205134" y="252729"/>
                </a:lnTo>
                <a:lnTo>
                  <a:pt x="203634" y="247650"/>
                </a:lnTo>
                <a:lnTo>
                  <a:pt x="183033" y="238760"/>
                </a:lnTo>
                <a:lnTo>
                  <a:pt x="179534" y="236220"/>
                </a:lnTo>
                <a:lnTo>
                  <a:pt x="173229" y="232410"/>
                </a:lnTo>
                <a:lnTo>
                  <a:pt x="171063" y="231139"/>
                </a:lnTo>
                <a:lnTo>
                  <a:pt x="163567" y="224789"/>
                </a:lnTo>
                <a:lnTo>
                  <a:pt x="158564" y="220979"/>
                </a:lnTo>
                <a:lnTo>
                  <a:pt x="149143" y="213360"/>
                </a:lnTo>
                <a:lnTo>
                  <a:pt x="140078" y="207010"/>
                </a:lnTo>
                <a:lnTo>
                  <a:pt x="137006" y="204470"/>
                </a:lnTo>
                <a:lnTo>
                  <a:pt x="128540" y="198120"/>
                </a:lnTo>
                <a:lnTo>
                  <a:pt x="124957" y="195579"/>
                </a:lnTo>
                <a:lnTo>
                  <a:pt x="116554" y="190500"/>
                </a:lnTo>
                <a:lnTo>
                  <a:pt x="113836" y="188384"/>
                </a:lnTo>
                <a:close/>
              </a:path>
              <a:path w="205739" h="260350">
                <a:moveTo>
                  <a:pt x="78982" y="172720"/>
                </a:moveTo>
                <a:lnTo>
                  <a:pt x="57936" y="172720"/>
                </a:lnTo>
                <a:lnTo>
                  <a:pt x="50768" y="173989"/>
                </a:lnTo>
                <a:lnTo>
                  <a:pt x="40443" y="173989"/>
                </a:lnTo>
                <a:lnTo>
                  <a:pt x="36537" y="175260"/>
                </a:lnTo>
                <a:lnTo>
                  <a:pt x="26273" y="177800"/>
                </a:lnTo>
                <a:lnTo>
                  <a:pt x="24011" y="177800"/>
                </a:lnTo>
                <a:lnTo>
                  <a:pt x="17908" y="180339"/>
                </a:lnTo>
                <a:lnTo>
                  <a:pt x="14655" y="181610"/>
                </a:lnTo>
                <a:lnTo>
                  <a:pt x="10599" y="184150"/>
                </a:lnTo>
                <a:lnTo>
                  <a:pt x="5749" y="186689"/>
                </a:lnTo>
                <a:lnTo>
                  <a:pt x="3775" y="189229"/>
                </a:lnTo>
                <a:lnTo>
                  <a:pt x="615" y="194310"/>
                </a:lnTo>
                <a:lnTo>
                  <a:pt x="365" y="195579"/>
                </a:lnTo>
                <a:lnTo>
                  <a:pt x="336" y="200660"/>
                </a:lnTo>
                <a:lnTo>
                  <a:pt x="213" y="203200"/>
                </a:lnTo>
                <a:lnTo>
                  <a:pt x="121" y="205739"/>
                </a:lnTo>
                <a:lnTo>
                  <a:pt x="0" y="210820"/>
                </a:lnTo>
                <a:lnTo>
                  <a:pt x="403" y="214629"/>
                </a:lnTo>
                <a:lnTo>
                  <a:pt x="5300" y="218439"/>
                </a:lnTo>
                <a:lnTo>
                  <a:pt x="7481" y="219710"/>
                </a:lnTo>
                <a:lnTo>
                  <a:pt x="10783" y="219710"/>
                </a:lnTo>
                <a:lnTo>
                  <a:pt x="13510" y="218439"/>
                </a:lnTo>
                <a:lnTo>
                  <a:pt x="23214" y="218439"/>
                </a:lnTo>
                <a:lnTo>
                  <a:pt x="36982" y="217170"/>
                </a:lnTo>
                <a:lnTo>
                  <a:pt x="40248" y="217170"/>
                </a:lnTo>
                <a:lnTo>
                  <a:pt x="54077" y="214629"/>
                </a:lnTo>
                <a:lnTo>
                  <a:pt x="60233" y="213360"/>
                </a:lnTo>
                <a:lnTo>
                  <a:pt x="71354" y="209550"/>
                </a:lnTo>
                <a:lnTo>
                  <a:pt x="73715" y="208279"/>
                </a:lnTo>
                <a:lnTo>
                  <a:pt x="14538" y="208279"/>
                </a:lnTo>
                <a:lnTo>
                  <a:pt x="14533" y="208050"/>
                </a:lnTo>
                <a:lnTo>
                  <a:pt x="14378" y="207010"/>
                </a:lnTo>
                <a:lnTo>
                  <a:pt x="12124" y="205739"/>
                </a:lnTo>
                <a:lnTo>
                  <a:pt x="9570" y="205739"/>
                </a:lnTo>
                <a:lnTo>
                  <a:pt x="11454" y="204470"/>
                </a:lnTo>
                <a:lnTo>
                  <a:pt x="14583" y="204470"/>
                </a:lnTo>
                <a:lnTo>
                  <a:pt x="14706" y="201929"/>
                </a:lnTo>
                <a:lnTo>
                  <a:pt x="14773" y="199389"/>
                </a:lnTo>
                <a:lnTo>
                  <a:pt x="14491" y="199389"/>
                </a:lnTo>
                <a:lnTo>
                  <a:pt x="14778" y="198120"/>
                </a:lnTo>
                <a:lnTo>
                  <a:pt x="15245" y="198120"/>
                </a:lnTo>
                <a:lnTo>
                  <a:pt x="19000" y="195579"/>
                </a:lnTo>
                <a:lnTo>
                  <a:pt x="23855" y="193039"/>
                </a:lnTo>
                <a:lnTo>
                  <a:pt x="28112" y="191770"/>
                </a:lnTo>
                <a:lnTo>
                  <a:pt x="29925" y="191770"/>
                </a:lnTo>
                <a:lnTo>
                  <a:pt x="39105" y="189229"/>
                </a:lnTo>
                <a:lnTo>
                  <a:pt x="42586" y="189229"/>
                </a:lnTo>
                <a:lnTo>
                  <a:pt x="48707" y="187960"/>
                </a:lnTo>
                <a:lnTo>
                  <a:pt x="83968" y="187960"/>
                </a:lnTo>
                <a:lnTo>
                  <a:pt x="100210" y="180339"/>
                </a:lnTo>
                <a:lnTo>
                  <a:pt x="100763" y="180057"/>
                </a:lnTo>
                <a:lnTo>
                  <a:pt x="98073" y="179070"/>
                </a:lnTo>
                <a:lnTo>
                  <a:pt x="96258" y="177800"/>
                </a:lnTo>
                <a:lnTo>
                  <a:pt x="89912" y="175260"/>
                </a:lnTo>
                <a:lnTo>
                  <a:pt x="85843" y="173989"/>
                </a:lnTo>
                <a:lnTo>
                  <a:pt x="78982" y="172720"/>
                </a:lnTo>
                <a:close/>
              </a:path>
              <a:path w="205739" h="260350">
                <a:moveTo>
                  <a:pt x="83257" y="188316"/>
                </a:moveTo>
                <a:lnTo>
                  <a:pt x="76371" y="191770"/>
                </a:lnTo>
                <a:lnTo>
                  <a:pt x="70250" y="194310"/>
                </a:lnTo>
                <a:lnTo>
                  <a:pt x="65982" y="195579"/>
                </a:lnTo>
                <a:lnTo>
                  <a:pt x="56414" y="199389"/>
                </a:lnTo>
                <a:lnTo>
                  <a:pt x="50910" y="200660"/>
                </a:lnTo>
                <a:lnTo>
                  <a:pt x="38367" y="203200"/>
                </a:lnTo>
                <a:lnTo>
                  <a:pt x="35366" y="203200"/>
                </a:lnTo>
                <a:lnTo>
                  <a:pt x="22339" y="204470"/>
                </a:lnTo>
                <a:lnTo>
                  <a:pt x="14583" y="204470"/>
                </a:lnTo>
                <a:lnTo>
                  <a:pt x="14568" y="208279"/>
                </a:lnTo>
                <a:lnTo>
                  <a:pt x="73715" y="208279"/>
                </a:lnTo>
                <a:lnTo>
                  <a:pt x="76075" y="207010"/>
                </a:lnTo>
                <a:lnTo>
                  <a:pt x="93591" y="199389"/>
                </a:lnTo>
                <a:lnTo>
                  <a:pt x="99401" y="196600"/>
                </a:lnTo>
                <a:lnTo>
                  <a:pt x="93432" y="193039"/>
                </a:lnTo>
                <a:lnTo>
                  <a:pt x="94131" y="193039"/>
                </a:lnTo>
                <a:lnTo>
                  <a:pt x="91335" y="191770"/>
                </a:lnTo>
                <a:lnTo>
                  <a:pt x="90021" y="190500"/>
                </a:lnTo>
                <a:lnTo>
                  <a:pt x="85346" y="189229"/>
                </a:lnTo>
                <a:lnTo>
                  <a:pt x="83257" y="188316"/>
                </a:lnTo>
                <a:close/>
              </a:path>
              <a:path w="205739" h="260350">
                <a:moveTo>
                  <a:pt x="14583" y="204470"/>
                </a:moveTo>
                <a:lnTo>
                  <a:pt x="11454" y="204470"/>
                </a:lnTo>
                <a:lnTo>
                  <a:pt x="9570" y="205739"/>
                </a:lnTo>
                <a:lnTo>
                  <a:pt x="12124" y="205739"/>
                </a:lnTo>
                <a:lnTo>
                  <a:pt x="14378" y="207010"/>
                </a:lnTo>
                <a:lnTo>
                  <a:pt x="14533" y="208050"/>
                </a:lnTo>
                <a:lnTo>
                  <a:pt x="14583" y="204470"/>
                </a:lnTo>
                <a:close/>
              </a:path>
              <a:path w="205739" h="260350">
                <a:moveTo>
                  <a:pt x="14778" y="198120"/>
                </a:moveTo>
                <a:lnTo>
                  <a:pt x="14491" y="199389"/>
                </a:lnTo>
                <a:lnTo>
                  <a:pt x="14775" y="198911"/>
                </a:lnTo>
                <a:lnTo>
                  <a:pt x="14778" y="198120"/>
                </a:lnTo>
                <a:close/>
              </a:path>
              <a:path w="205739" h="260350">
                <a:moveTo>
                  <a:pt x="14775" y="198911"/>
                </a:moveTo>
                <a:lnTo>
                  <a:pt x="14491" y="199389"/>
                </a:lnTo>
                <a:lnTo>
                  <a:pt x="14773" y="199389"/>
                </a:lnTo>
                <a:lnTo>
                  <a:pt x="14775" y="198911"/>
                </a:lnTo>
                <a:close/>
              </a:path>
              <a:path w="205739" h="260350">
                <a:moveTo>
                  <a:pt x="15245" y="198120"/>
                </a:moveTo>
                <a:lnTo>
                  <a:pt x="14778" y="198120"/>
                </a:lnTo>
                <a:lnTo>
                  <a:pt x="14775" y="198911"/>
                </a:lnTo>
                <a:lnTo>
                  <a:pt x="15245" y="198120"/>
                </a:lnTo>
                <a:close/>
              </a:path>
              <a:path w="205739" h="260350">
                <a:moveTo>
                  <a:pt x="100763" y="180057"/>
                </a:moveTo>
                <a:lnTo>
                  <a:pt x="100210" y="180339"/>
                </a:lnTo>
                <a:lnTo>
                  <a:pt x="83968" y="187960"/>
                </a:lnTo>
                <a:lnTo>
                  <a:pt x="83257" y="188316"/>
                </a:lnTo>
                <a:lnTo>
                  <a:pt x="85346" y="189229"/>
                </a:lnTo>
                <a:lnTo>
                  <a:pt x="90021" y="190500"/>
                </a:lnTo>
                <a:lnTo>
                  <a:pt x="91335" y="191770"/>
                </a:lnTo>
                <a:lnTo>
                  <a:pt x="94131" y="193039"/>
                </a:lnTo>
                <a:lnTo>
                  <a:pt x="93432" y="193039"/>
                </a:lnTo>
                <a:lnTo>
                  <a:pt x="99401" y="196600"/>
                </a:lnTo>
                <a:lnTo>
                  <a:pt x="106817" y="193039"/>
                </a:lnTo>
                <a:lnTo>
                  <a:pt x="112095" y="189229"/>
                </a:lnTo>
                <a:lnTo>
                  <a:pt x="113836" y="188384"/>
                </a:lnTo>
                <a:lnTo>
                  <a:pt x="111659" y="186689"/>
                </a:lnTo>
                <a:lnTo>
                  <a:pt x="105430" y="182879"/>
                </a:lnTo>
                <a:lnTo>
                  <a:pt x="100775" y="180339"/>
                </a:lnTo>
                <a:lnTo>
                  <a:pt x="101532" y="180339"/>
                </a:lnTo>
                <a:lnTo>
                  <a:pt x="100763" y="180057"/>
                </a:lnTo>
                <a:close/>
              </a:path>
              <a:path w="205739" h="260350">
                <a:moveTo>
                  <a:pt x="171344" y="13970"/>
                </a:moveTo>
                <a:lnTo>
                  <a:pt x="149482" y="13970"/>
                </a:lnTo>
                <a:lnTo>
                  <a:pt x="153245" y="15239"/>
                </a:lnTo>
                <a:lnTo>
                  <a:pt x="155765" y="17779"/>
                </a:lnTo>
                <a:lnTo>
                  <a:pt x="174133" y="58420"/>
                </a:lnTo>
                <a:lnTo>
                  <a:pt x="174361" y="74929"/>
                </a:lnTo>
                <a:lnTo>
                  <a:pt x="174483" y="78739"/>
                </a:lnTo>
                <a:lnTo>
                  <a:pt x="174936" y="86360"/>
                </a:lnTo>
                <a:lnTo>
                  <a:pt x="175098" y="90170"/>
                </a:lnTo>
                <a:lnTo>
                  <a:pt x="175082" y="95250"/>
                </a:lnTo>
                <a:lnTo>
                  <a:pt x="157420" y="133350"/>
                </a:lnTo>
                <a:lnTo>
                  <a:pt x="151404" y="139700"/>
                </a:lnTo>
                <a:lnTo>
                  <a:pt x="146807" y="144779"/>
                </a:lnTo>
                <a:lnTo>
                  <a:pt x="141978" y="149860"/>
                </a:lnTo>
                <a:lnTo>
                  <a:pt x="136995" y="154939"/>
                </a:lnTo>
                <a:lnTo>
                  <a:pt x="131936" y="160020"/>
                </a:lnTo>
                <a:lnTo>
                  <a:pt x="127381" y="162560"/>
                </a:lnTo>
                <a:lnTo>
                  <a:pt x="122377" y="166370"/>
                </a:lnTo>
                <a:lnTo>
                  <a:pt x="116667" y="170179"/>
                </a:lnTo>
                <a:lnTo>
                  <a:pt x="109997" y="173989"/>
                </a:lnTo>
                <a:lnTo>
                  <a:pt x="105189" y="177800"/>
                </a:lnTo>
                <a:lnTo>
                  <a:pt x="100763" y="180057"/>
                </a:lnTo>
                <a:lnTo>
                  <a:pt x="101532" y="180339"/>
                </a:lnTo>
                <a:lnTo>
                  <a:pt x="100775" y="180339"/>
                </a:lnTo>
                <a:lnTo>
                  <a:pt x="105430" y="182879"/>
                </a:lnTo>
                <a:lnTo>
                  <a:pt x="111659" y="186689"/>
                </a:lnTo>
                <a:lnTo>
                  <a:pt x="113836" y="188384"/>
                </a:lnTo>
                <a:lnTo>
                  <a:pt x="117323" y="186689"/>
                </a:lnTo>
                <a:lnTo>
                  <a:pt x="124430" y="182879"/>
                </a:lnTo>
                <a:lnTo>
                  <a:pt x="130577" y="179070"/>
                </a:lnTo>
                <a:lnTo>
                  <a:pt x="136040" y="175260"/>
                </a:lnTo>
                <a:lnTo>
                  <a:pt x="141093" y="170179"/>
                </a:lnTo>
                <a:lnTo>
                  <a:pt x="146662" y="166370"/>
                </a:lnTo>
                <a:lnTo>
                  <a:pt x="152129" y="160020"/>
                </a:lnTo>
                <a:lnTo>
                  <a:pt x="157413" y="154939"/>
                </a:lnTo>
                <a:lnTo>
                  <a:pt x="162438" y="149860"/>
                </a:lnTo>
                <a:lnTo>
                  <a:pt x="167162" y="143510"/>
                </a:lnTo>
                <a:lnTo>
                  <a:pt x="171435" y="137160"/>
                </a:lnTo>
                <a:lnTo>
                  <a:pt x="175249" y="132079"/>
                </a:lnTo>
                <a:lnTo>
                  <a:pt x="178596" y="125729"/>
                </a:lnTo>
                <a:lnTo>
                  <a:pt x="182270" y="119379"/>
                </a:lnTo>
                <a:lnTo>
                  <a:pt x="185110" y="113029"/>
                </a:lnTo>
                <a:lnTo>
                  <a:pt x="187204" y="106679"/>
                </a:lnTo>
                <a:lnTo>
                  <a:pt x="188641" y="101600"/>
                </a:lnTo>
                <a:lnTo>
                  <a:pt x="189485" y="96520"/>
                </a:lnTo>
                <a:lnTo>
                  <a:pt x="189539" y="95250"/>
                </a:lnTo>
                <a:lnTo>
                  <a:pt x="189537" y="90170"/>
                </a:lnTo>
                <a:lnTo>
                  <a:pt x="189260" y="83820"/>
                </a:lnTo>
                <a:lnTo>
                  <a:pt x="188898" y="78739"/>
                </a:lnTo>
                <a:lnTo>
                  <a:pt x="188789" y="76200"/>
                </a:lnTo>
                <a:lnTo>
                  <a:pt x="185553" y="36829"/>
                </a:lnTo>
                <a:lnTo>
                  <a:pt x="176650" y="20320"/>
                </a:lnTo>
                <a:lnTo>
                  <a:pt x="171344" y="13970"/>
                </a:lnTo>
                <a:close/>
              </a:path>
              <a:path w="205739" h="260350">
                <a:moveTo>
                  <a:pt x="83968" y="187960"/>
                </a:moveTo>
                <a:lnTo>
                  <a:pt x="82442" y="187960"/>
                </a:lnTo>
                <a:lnTo>
                  <a:pt x="83257" y="188316"/>
                </a:lnTo>
                <a:lnTo>
                  <a:pt x="83968" y="187960"/>
                </a:lnTo>
                <a:close/>
              </a:path>
              <a:path w="205739" h="260350">
                <a:moveTo>
                  <a:pt x="152360" y="0"/>
                </a:moveTo>
                <a:lnTo>
                  <a:pt x="117120" y="0"/>
                </a:lnTo>
                <a:lnTo>
                  <a:pt x="112072" y="1270"/>
                </a:lnTo>
                <a:lnTo>
                  <a:pt x="99998" y="5079"/>
                </a:lnTo>
                <a:lnTo>
                  <a:pt x="95346" y="6350"/>
                </a:lnTo>
                <a:lnTo>
                  <a:pt x="87202" y="10160"/>
                </a:lnTo>
                <a:lnTo>
                  <a:pt x="84355" y="12700"/>
                </a:lnTo>
                <a:lnTo>
                  <a:pt x="76664" y="17779"/>
                </a:lnTo>
                <a:lnTo>
                  <a:pt x="76975" y="17779"/>
                </a:lnTo>
                <a:lnTo>
                  <a:pt x="68973" y="24129"/>
                </a:lnTo>
                <a:lnTo>
                  <a:pt x="57605" y="34289"/>
                </a:lnTo>
                <a:lnTo>
                  <a:pt x="41918" y="73660"/>
                </a:lnTo>
                <a:lnTo>
                  <a:pt x="41719" y="77470"/>
                </a:lnTo>
                <a:lnTo>
                  <a:pt x="54987" y="99060"/>
                </a:lnTo>
                <a:lnTo>
                  <a:pt x="69273" y="99060"/>
                </a:lnTo>
                <a:lnTo>
                  <a:pt x="73099" y="97789"/>
                </a:lnTo>
                <a:lnTo>
                  <a:pt x="76102" y="97789"/>
                </a:lnTo>
                <a:lnTo>
                  <a:pt x="86012" y="95250"/>
                </a:lnTo>
                <a:lnTo>
                  <a:pt x="88145" y="95250"/>
                </a:lnTo>
                <a:lnTo>
                  <a:pt x="94138" y="92710"/>
                </a:lnTo>
                <a:lnTo>
                  <a:pt x="96854" y="91439"/>
                </a:lnTo>
                <a:lnTo>
                  <a:pt x="103753" y="86360"/>
                </a:lnTo>
                <a:lnTo>
                  <a:pt x="105419" y="85089"/>
                </a:lnTo>
                <a:lnTo>
                  <a:pt x="57421" y="85089"/>
                </a:lnTo>
                <a:lnTo>
                  <a:pt x="56929" y="83820"/>
                </a:lnTo>
                <a:lnTo>
                  <a:pt x="57123" y="83820"/>
                </a:lnTo>
                <a:lnTo>
                  <a:pt x="56588" y="82550"/>
                </a:lnTo>
                <a:lnTo>
                  <a:pt x="56089" y="80010"/>
                </a:lnTo>
                <a:lnTo>
                  <a:pt x="56206" y="76200"/>
                </a:lnTo>
                <a:lnTo>
                  <a:pt x="56321" y="73660"/>
                </a:lnTo>
                <a:lnTo>
                  <a:pt x="56431" y="66039"/>
                </a:lnTo>
                <a:lnTo>
                  <a:pt x="56625" y="63500"/>
                </a:lnTo>
                <a:lnTo>
                  <a:pt x="56760" y="63500"/>
                </a:lnTo>
                <a:lnTo>
                  <a:pt x="57818" y="59689"/>
                </a:lnTo>
                <a:lnTo>
                  <a:pt x="78061" y="35560"/>
                </a:lnTo>
                <a:lnTo>
                  <a:pt x="85656" y="29210"/>
                </a:lnTo>
                <a:lnTo>
                  <a:pt x="85332" y="29210"/>
                </a:lnTo>
                <a:lnTo>
                  <a:pt x="92420" y="24129"/>
                </a:lnTo>
                <a:lnTo>
                  <a:pt x="94759" y="22860"/>
                </a:lnTo>
                <a:lnTo>
                  <a:pt x="100777" y="19050"/>
                </a:lnTo>
                <a:lnTo>
                  <a:pt x="104595" y="17779"/>
                </a:lnTo>
                <a:lnTo>
                  <a:pt x="114990" y="15239"/>
                </a:lnTo>
                <a:lnTo>
                  <a:pt x="119237" y="15239"/>
                </a:lnTo>
                <a:lnTo>
                  <a:pt x="125737" y="13970"/>
                </a:lnTo>
                <a:lnTo>
                  <a:pt x="171344" y="13970"/>
                </a:lnTo>
                <a:lnTo>
                  <a:pt x="164978" y="6350"/>
                </a:lnTo>
                <a:lnTo>
                  <a:pt x="161566" y="3810"/>
                </a:lnTo>
                <a:lnTo>
                  <a:pt x="152360" y="0"/>
                </a:lnTo>
                <a:close/>
              </a:path>
              <a:path w="205739" h="260350">
                <a:moveTo>
                  <a:pt x="125973" y="63140"/>
                </a:moveTo>
                <a:lnTo>
                  <a:pt x="125082" y="64770"/>
                </a:lnTo>
                <a:lnTo>
                  <a:pt x="120577" y="69850"/>
                </a:lnTo>
                <a:lnTo>
                  <a:pt x="115378" y="76200"/>
                </a:lnTo>
                <a:lnTo>
                  <a:pt x="113691" y="78739"/>
                </a:lnTo>
                <a:lnTo>
                  <a:pt x="110497" y="81648"/>
                </a:lnTo>
                <a:lnTo>
                  <a:pt x="110431" y="82550"/>
                </a:lnTo>
                <a:lnTo>
                  <a:pt x="113413" y="85089"/>
                </a:lnTo>
                <a:lnTo>
                  <a:pt x="121351" y="86360"/>
                </a:lnTo>
                <a:lnTo>
                  <a:pt x="124801" y="82550"/>
                </a:lnTo>
                <a:lnTo>
                  <a:pt x="125717" y="71120"/>
                </a:lnTo>
                <a:lnTo>
                  <a:pt x="125843" y="69850"/>
                </a:lnTo>
                <a:lnTo>
                  <a:pt x="125937" y="67310"/>
                </a:lnTo>
                <a:lnTo>
                  <a:pt x="125973" y="63140"/>
                </a:lnTo>
                <a:close/>
              </a:path>
              <a:path w="205739" h="260350">
                <a:moveTo>
                  <a:pt x="57123" y="83820"/>
                </a:moveTo>
                <a:lnTo>
                  <a:pt x="56929" y="83820"/>
                </a:lnTo>
                <a:lnTo>
                  <a:pt x="57421" y="85089"/>
                </a:lnTo>
                <a:lnTo>
                  <a:pt x="57123" y="83820"/>
                </a:lnTo>
                <a:close/>
              </a:path>
              <a:path w="205739" h="260350">
                <a:moveTo>
                  <a:pt x="111523" y="57919"/>
                </a:moveTo>
                <a:lnTo>
                  <a:pt x="109372" y="60960"/>
                </a:lnTo>
                <a:lnTo>
                  <a:pt x="108196" y="62229"/>
                </a:lnTo>
                <a:lnTo>
                  <a:pt x="104339" y="67310"/>
                </a:lnTo>
                <a:lnTo>
                  <a:pt x="103089" y="68579"/>
                </a:lnTo>
                <a:lnTo>
                  <a:pt x="100368" y="71120"/>
                </a:lnTo>
                <a:lnTo>
                  <a:pt x="98559" y="72389"/>
                </a:lnTo>
                <a:lnTo>
                  <a:pt x="93629" y="76200"/>
                </a:lnTo>
                <a:lnTo>
                  <a:pt x="89810" y="78739"/>
                </a:lnTo>
                <a:lnTo>
                  <a:pt x="87661" y="80010"/>
                </a:lnTo>
                <a:lnTo>
                  <a:pt x="83704" y="81279"/>
                </a:lnTo>
                <a:lnTo>
                  <a:pt x="82106" y="81279"/>
                </a:lnTo>
                <a:lnTo>
                  <a:pt x="73540" y="83820"/>
                </a:lnTo>
                <a:lnTo>
                  <a:pt x="57123" y="83820"/>
                </a:lnTo>
                <a:lnTo>
                  <a:pt x="57499" y="85089"/>
                </a:lnTo>
                <a:lnTo>
                  <a:pt x="105419" y="85089"/>
                </a:lnTo>
                <a:lnTo>
                  <a:pt x="107085" y="83820"/>
                </a:lnTo>
                <a:lnTo>
                  <a:pt x="109508" y="82550"/>
                </a:lnTo>
                <a:lnTo>
                  <a:pt x="110497" y="81648"/>
                </a:lnTo>
                <a:lnTo>
                  <a:pt x="111455" y="68579"/>
                </a:lnTo>
                <a:lnTo>
                  <a:pt x="111523" y="57919"/>
                </a:lnTo>
                <a:close/>
              </a:path>
              <a:path w="205739" h="260350">
                <a:moveTo>
                  <a:pt x="125483" y="50809"/>
                </a:moveTo>
                <a:lnTo>
                  <a:pt x="125403" y="52070"/>
                </a:lnTo>
                <a:lnTo>
                  <a:pt x="121417" y="55879"/>
                </a:lnTo>
                <a:lnTo>
                  <a:pt x="112966" y="55879"/>
                </a:lnTo>
                <a:lnTo>
                  <a:pt x="111523" y="57919"/>
                </a:lnTo>
                <a:lnTo>
                  <a:pt x="111455" y="68579"/>
                </a:lnTo>
                <a:lnTo>
                  <a:pt x="110497" y="81648"/>
                </a:lnTo>
                <a:lnTo>
                  <a:pt x="113691" y="78739"/>
                </a:lnTo>
                <a:lnTo>
                  <a:pt x="115378" y="76200"/>
                </a:lnTo>
                <a:lnTo>
                  <a:pt x="120577" y="69850"/>
                </a:lnTo>
                <a:lnTo>
                  <a:pt x="125082" y="64770"/>
                </a:lnTo>
                <a:lnTo>
                  <a:pt x="125973" y="63140"/>
                </a:lnTo>
                <a:lnTo>
                  <a:pt x="125925" y="57150"/>
                </a:lnTo>
                <a:lnTo>
                  <a:pt x="125483" y="50809"/>
                </a:lnTo>
                <a:close/>
              </a:path>
              <a:path w="205739" h="260350">
                <a:moveTo>
                  <a:pt x="129073" y="50800"/>
                </a:moveTo>
                <a:lnTo>
                  <a:pt x="125483" y="50800"/>
                </a:lnTo>
                <a:lnTo>
                  <a:pt x="125925" y="57150"/>
                </a:lnTo>
                <a:lnTo>
                  <a:pt x="125973" y="63140"/>
                </a:lnTo>
                <a:lnTo>
                  <a:pt x="126471" y="62229"/>
                </a:lnTo>
                <a:lnTo>
                  <a:pt x="129068" y="54610"/>
                </a:lnTo>
                <a:lnTo>
                  <a:pt x="129073" y="50800"/>
                </a:lnTo>
                <a:close/>
              </a:path>
              <a:path w="205739" h="260350">
                <a:moveTo>
                  <a:pt x="122383" y="39370"/>
                </a:moveTo>
                <a:lnTo>
                  <a:pt x="116864" y="39370"/>
                </a:lnTo>
                <a:lnTo>
                  <a:pt x="111431" y="45720"/>
                </a:lnTo>
                <a:lnTo>
                  <a:pt x="111083" y="46989"/>
                </a:lnTo>
                <a:lnTo>
                  <a:pt x="111183" y="53339"/>
                </a:lnTo>
                <a:lnTo>
                  <a:pt x="111405" y="55879"/>
                </a:lnTo>
                <a:lnTo>
                  <a:pt x="111523" y="57919"/>
                </a:lnTo>
                <a:lnTo>
                  <a:pt x="112966" y="55879"/>
                </a:lnTo>
                <a:lnTo>
                  <a:pt x="113513" y="55879"/>
                </a:lnTo>
                <a:lnTo>
                  <a:pt x="113847" y="54610"/>
                </a:lnTo>
                <a:lnTo>
                  <a:pt x="114016" y="53339"/>
                </a:lnTo>
                <a:lnTo>
                  <a:pt x="114019" y="50800"/>
                </a:lnTo>
                <a:lnTo>
                  <a:pt x="129073" y="50800"/>
                </a:lnTo>
                <a:lnTo>
                  <a:pt x="129078" y="46989"/>
                </a:lnTo>
                <a:lnTo>
                  <a:pt x="122383" y="39370"/>
                </a:lnTo>
                <a:close/>
              </a:path>
              <a:path w="205739" h="260350">
                <a:moveTo>
                  <a:pt x="114056" y="50800"/>
                </a:moveTo>
                <a:lnTo>
                  <a:pt x="114016" y="53339"/>
                </a:lnTo>
                <a:lnTo>
                  <a:pt x="113847" y="54610"/>
                </a:lnTo>
                <a:lnTo>
                  <a:pt x="113513" y="55879"/>
                </a:lnTo>
                <a:lnTo>
                  <a:pt x="117815" y="55879"/>
                </a:lnTo>
                <a:lnTo>
                  <a:pt x="114288" y="52070"/>
                </a:lnTo>
                <a:lnTo>
                  <a:pt x="114056" y="50800"/>
                </a:lnTo>
                <a:close/>
              </a:path>
              <a:path w="205739" h="260350">
                <a:moveTo>
                  <a:pt x="125482" y="50800"/>
                </a:moveTo>
                <a:lnTo>
                  <a:pt x="114056" y="50800"/>
                </a:lnTo>
                <a:lnTo>
                  <a:pt x="114288" y="52070"/>
                </a:lnTo>
                <a:lnTo>
                  <a:pt x="117815" y="55879"/>
                </a:lnTo>
                <a:lnTo>
                  <a:pt x="121417" y="55879"/>
                </a:lnTo>
                <a:lnTo>
                  <a:pt x="125403" y="52070"/>
                </a:lnTo>
                <a:lnTo>
                  <a:pt x="125482" y="50800"/>
                </a:lnTo>
                <a:close/>
              </a:path>
            </a:pathLst>
          </a:custGeom>
          <a:solidFill>
            <a:srgbClr val="000000"/>
          </a:solidFill>
        </p:spPr>
        <p:txBody>
          <a:bodyPr wrap="square" lIns="0" tIns="0" rIns="0" bIns="0" rtlCol="0"/>
          <a:lstStyle/>
          <a:p>
            <a:endParaRPr/>
          </a:p>
        </p:txBody>
      </p:sp>
      <p:sp>
        <p:nvSpPr>
          <p:cNvPr id="81" name="object 81"/>
          <p:cNvSpPr/>
          <p:nvPr/>
        </p:nvSpPr>
        <p:spPr>
          <a:xfrm>
            <a:off x="3190414" y="3060856"/>
            <a:ext cx="49915" cy="178503"/>
          </a:xfrm>
          <a:custGeom>
            <a:avLst/>
            <a:gdLst/>
            <a:ahLst/>
            <a:cxnLst/>
            <a:rect l="l" t="t" r="r" b="b"/>
            <a:pathLst>
              <a:path w="58420" h="208914">
                <a:moveTo>
                  <a:pt x="250" y="200433"/>
                </a:moveTo>
                <a:lnTo>
                  <a:pt x="250" y="205632"/>
                </a:lnTo>
                <a:lnTo>
                  <a:pt x="3475" y="208856"/>
                </a:lnTo>
                <a:lnTo>
                  <a:pt x="11433" y="208856"/>
                </a:lnTo>
                <a:lnTo>
                  <a:pt x="6576" y="208803"/>
                </a:lnTo>
                <a:lnTo>
                  <a:pt x="2026" y="205905"/>
                </a:lnTo>
                <a:lnTo>
                  <a:pt x="250" y="200433"/>
                </a:lnTo>
                <a:close/>
              </a:path>
              <a:path w="58420" h="208914">
                <a:moveTo>
                  <a:pt x="1029" y="196895"/>
                </a:moveTo>
                <a:lnTo>
                  <a:pt x="372" y="197552"/>
                </a:lnTo>
                <a:lnTo>
                  <a:pt x="347" y="200732"/>
                </a:lnTo>
                <a:lnTo>
                  <a:pt x="2026" y="205905"/>
                </a:lnTo>
                <a:lnTo>
                  <a:pt x="6576" y="208803"/>
                </a:lnTo>
                <a:lnTo>
                  <a:pt x="12359" y="207490"/>
                </a:lnTo>
                <a:lnTo>
                  <a:pt x="13474" y="205624"/>
                </a:lnTo>
                <a:lnTo>
                  <a:pt x="14079" y="204567"/>
                </a:lnTo>
                <a:lnTo>
                  <a:pt x="14490" y="203352"/>
                </a:lnTo>
                <a:lnTo>
                  <a:pt x="14659" y="202563"/>
                </a:lnTo>
                <a:lnTo>
                  <a:pt x="14571" y="200732"/>
                </a:lnTo>
                <a:lnTo>
                  <a:pt x="14552" y="199886"/>
                </a:lnTo>
                <a:lnTo>
                  <a:pt x="502" y="199886"/>
                </a:lnTo>
                <a:lnTo>
                  <a:pt x="1029" y="196895"/>
                </a:lnTo>
                <a:close/>
              </a:path>
              <a:path w="58420" h="208914">
                <a:moveTo>
                  <a:pt x="14659" y="202563"/>
                </a:moveTo>
                <a:lnTo>
                  <a:pt x="6576" y="208803"/>
                </a:lnTo>
                <a:lnTo>
                  <a:pt x="11487" y="208803"/>
                </a:lnTo>
                <a:lnTo>
                  <a:pt x="14659" y="205632"/>
                </a:lnTo>
                <a:lnTo>
                  <a:pt x="14659" y="202563"/>
                </a:lnTo>
                <a:close/>
              </a:path>
              <a:path w="58420" h="208914">
                <a:moveTo>
                  <a:pt x="15074" y="200184"/>
                </a:moveTo>
                <a:lnTo>
                  <a:pt x="14659" y="200382"/>
                </a:lnTo>
                <a:lnTo>
                  <a:pt x="14659" y="202563"/>
                </a:lnTo>
                <a:lnTo>
                  <a:pt x="15074" y="200184"/>
                </a:lnTo>
                <a:close/>
              </a:path>
              <a:path w="58420" h="208914">
                <a:moveTo>
                  <a:pt x="14659" y="200382"/>
                </a:moveTo>
                <a:lnTo>
                  <a:pt x="14571" y="200732"/>
                </a:lnTo>
                <a:lnTo>
                  <a:pt x="14659" y="200382"/>
                </a:lnTo>
                <a:close/>
              </a:path>
              <a:path w="58420" h="208914">
                <a:moveTo>
                  <a:pt x="10744" y="149129"/>
                </a:moveTo>
                <a:lnTo>
                  <a:pt x="7341" y="152168"/>
                </a:lnTo>
                <a:lnTo>
                  <a:pt x="7015" y="158219"/>
                </a:lnTo>
                <a:lnTo>
                  <a:pt x="6748" y="166108"/>
                </a:lnTo>
                <a:lnTo>
                  <a:pt x="6689" y="167167"/>
                </a:lnTo>
                <a:lnTo>
                  <a:pt x="2503" y="180832"/>
                </a:lnTo>
                <a:lnTo>
                  <a:pt x="1794" y="182398"/>
                </a:lnTo>
                <a:lnTo>
                  <a:pt x="1276" y="184505"/>
                </a:lnTo>
                <a:lnTo>
                  <a:pt x="0" y="192111"/>
                </a:lnTo>
                <a:lnTo>
                  <a:pt x="20" y="195811"/>
                </a:lnTo>
                <a:lnTo>
                  <a:pt x="141" y="200098"/>
                </a:lnTo>
                <a:lnTo>
                  <a:pt x="250" y="200433"/>
                </a:lnTo>
                <a:lnTo>
                  <a:pt x="372" y="197552"/>
                </a:lnTo>
                <a:lnTo>
                  <a:pt x="1029" y="196895"/>
                </a:lnTo>
                <a:lnTo>
                  <a:pt x="1135" y="196292"/>
                </a:lnTo>
                <a:lnTo>
                  <a:pt x="1701" y="194005"/>
                </a:lnTo>
                <a:lnTo>
                  <a:pt x="6353" y="179235"/>
                </a:lnTo>
                <a:lnTo>
                  <a:pt x="7806" y="174373"/>
                </a:lnTo>
                <a:lnTo>
                  <a:pt x="10939" y="162948"/>
                </a:lnTo>
                <a:lnTo>
                  <a:pt x="12654" y="157251"/>
                </a:lnTo>
                <a:lnTo>
                  <a:pt x="13764" y="153823"/>
                </a:lnTo>
                <a:lnTo>
                  <a:pt x="15247" y="149383"/>
                </a:lnTo>
                <a:lnTo>
                  <a:pt x="10744" y="149129"/>
                </a:lnTo>
                <a:close/>
              </a:path>
              <a:path w="58420" h="208914">
                <a:moveTo>
                  <a:pt x="15110" y="199980"/>
                </a:moveTo>
                <a:lnTo>
                  <a:pt x="15074" y="200184"/>
                </a:lnTo>
                <a:lnTo>
                  <a:pt x="15256" y="200098"/>
                </a:lnTo>
                <a:lnTo>
                  <a:pt x="15110" y="199980"/>
                </a:lnTo>
                <a:close/>
              </a:path>
              <a:path w="58420" h="208914">
                <a:moveTo>
                  <a:pt x="42694" y="6249"/>
                </a:moveTo>
                <a:lnTo>
                  <a:pt x="42656" y="6431"/>
                </a:lnTo>
                <a:lnTo>
                  <a:pt x="42566" y="11183"/>
                </a:lnTo>
                <a:lnTo>
                  <a:pt x="42688" y="19919"/>
                </a:lnTo>
                <a:lnTo>
                  <a:pt x="42359" y="31863"/>
                </a:lnTo>
                <a:lnTo>
                  <a:pt x="38105" y="65963"/>
                </a:lnTo>
                <a:lnTo>
                  <a:pt x="37110" y="71348"/>
                </a:lnTo>
                <a:lnTo>
                  <a:pt x="28207" y="110503"/>
                </a:lnTo>
                <a:lnTo>
                  <a:pt x="18298" y="140249"/>
                </a:lnTo>
                <a:lnTo>
                  <a:pt x="15247" y="149383"/>
                </a:lnTo>
                <a:lnTo>
                  <a:pt x="18689" y="149578"/>
                </a:lnTo>
                <a:lnTo>
                  <a:pt x="21728" y="152979"/>
                </a:lnTo>
                <a:lnTo>
                  <a:pt x="21432" y="158219"/>
                </a:lnTo>
                <a:lnTo>
                  <a:pt x="21165" y="166108"/>
                </a:lnTo>
                <a:lnTo>
                  <a:pt x="15653" y="186843"/>
                </a:lnTo>
                <a:lnTo>
                  <a:pt x="15406" y="187383"/>
                </a:lnTo>
                <a:lnTo>
                  <a:pt x="14970" y="189153"/>
                </a:lnTo>
                <a:lnTo>
                  <a:pt x="14711" y="192111"/>
                </a:lnTo>
                <a:lnTo>
                  <a:pt x="14639" y="197653"/>
                </a:lnTo>
                <a:lnTo>
                  <a:pt x="14761" y="199698"/>
                </a:lnTo>
                <a:lnTo>
                  <a:pt x="15110" y="199980"/>
                </a:lnTo>
                <a:lnTo>
                  <a:pt x="15210" y="199397"/>
                </a:lnTo>
                <a:lnTo>
                  <a:pt x="15580" y="197901"/>
                </a:lnTo>
                <a:lnTo>
                  <a:pt x="18135" y="189722"/>
                </a:lnTo>
                <a:lnTo>
                  <a:pt x="20125" y="183468"/>
                </a:lnTo>
                <a:lnTo>
                  <a:pt x="21530" y="178808"/>
                </a:lnTo>
                <a:lnTo>
                  <a:pt x="22756" y="174373"/>
                </a:lnTo>
                <a:lnTo>
                  <a:pt x="24307" y="168634"/>
                </a:lnTo>
                <a:lnTo>
                  <a:pt x="24786" y="166935"/>
                </a:lnTo>
                <a:lnTo>
                  <a:pt x="26398" y="161584"/>
                </a:lnTo>
                <a:lnTo>
                  <a:pt x="27811" y="157251"/>
                </a:lnTo>
                <a:lnTo>
                  <a:pt x="32586" y="142994"/>
                </a:lnTo>
                <a:lnTo>
                  <a:pt x="36421" y="131851"/>
                </a:lnTo>
                <a:lnTo>
                  <a:pt x="40773" y="118579"/>
                </a:lnTo>
                <a:lnTo>
                  <a:pt x="51582" y="72260"/>
                </a:lnTo>
                <a:lnTo>
                  <a:pt x="52227" y="68827"/>
                </a:lnTo>
                <a:lnTo>
                  <a:pt x="56301" y="42454"/>
                </a:lnTo>
                <a:lnTo>
                  <a:pt x="46735" y="42454"/>
                </a:lnTo>
                <a:lnTo>
                  <a:pt x="43511" y="39229"/>
                </a:lnTo>
                <a:lnTo>
                  <a:pt x="43577" y="17479"/>
                </a:lnTo>
                <a:lnTo>
                  <a:pt x="43691" y="13545"/>
                </a:lnTo>
                <a:lnTo>
                  <a:pt x="43712" y="12201"/>
                </a:lnTo>
                <a:lnTo>
                  <a:pt x="42809" y="11298"/>
                </a:lnTo>
                <a:lnTo>
                  <a:pt x="42694" y="6249"/>
                </a:lnTo>
                <a:close/>
              </a:path>
              <a:path w="58420" h="208914">
                <a:moveTo>
                  <a:pt x="11433" y="194448"/>
                </a:moveTo>
                <a:lnTo>
                  <a:pt x="3475" y="194448"/>
                </a:lnTo>
                <a:lnTo>
                  <a:pt x="1029" y="196895"/>
                </a:lnTo>
                <a:lnTo>
                  <a:pt x="502" y="199886"/>
                </a:lnTo>
                <a:lnTo>
                  <a:pt x="643" y="199397"/>
                </a:lnTo>
                <a:lnTo>
                  <a:pt x="910" y="198636"/>
                </a:lnTo>
                <a:lnTo>
                  <a:pt x="1532" y="197552"/>
                </a:lnTo>
                <a:lnTo>
                  <a:pt x="2569" y="195811"/>
                </a:lnTo>
                <a:lnTo>
                  <a:pt x="8333" y="194501"/>
                </a:lnTo>
                <a:lnTo>
                  <a:pt x="11487" y="194501"/>
                </a:lnTo>
                <a:close/>
              </a:path>
              <a:path w="58420" h="208914">
                <a:moveTo>
                  <a:pt x="8333" y="194501"/>
                </a:moveTo>
                <a:lnTo>
                  <a:pt x="502" y="199886"/>
                </a:lnTo>
                <a:lnTo>
                  <a:pt x="14552" y="199886"/>
                </a:lnTo>
                <a:lnTo>
                  <a:pt x="14544" y="199523"/>
                </a:lnTo>
                <a:lnTo>
                  <a:pt x="8333" y="194501"/>
                </a:lnTo>
                <a:close/>
              </a:path>
              <a:path w="58420" h="208914">
                <a:moveTo>
                  <a:pt x="14537" y="197552"/>
                </a:moveTo>
                <a:lnTo>
                  <a:pt x="14541" y="199397"/>
                </a:lnTo>
                <a:lnTo>
                  <a:pt x="14659" y="199616"/>
                </a:lnTo>
                <a:lnTo>
                  <a:pt x="14537" y="197552"/>
                </a:lnTo>
                <a:close/>
              </a:path>
              <a:path w="58420" h="208914">
                <a:moveTo>
                  <a:pt x="11487" y="194501"/>
                </a:moveTo>
                <a:lnTo>
                  <a:pt x="8333" y="194501"/>
                </a:lnTo>
                <a:lnTo>
                  <a:pt x="14544" y="199523"/>
                </a:lnTo>
                <a:lnTo>
                  <a:pt x="14537" y="197552"/>
                </a:lnTo>
                <a:lnTo>
                  <a:pt x="11487" y="194501"/>
                </a:lnTo>
                <a:close/>
              </a:path>
              <a:path w="58420" h="208914">
                <a:moveTo>
                  <a:pt x="14629" y="194448"/>
                </a:moveTo>
                <a:lnTo>
                  <a:pt x="11433" y="194448"/>
                </a:lnTo>
                <a:lnTo>
                  <a:pt x="14537" y="197552"/>
                </a:lnTo>
                <a:lnTo>
                  <a:pt x="14629" y="194448"/>
                </a:lnTo>
                <a:close/>
              </a:path>
              <a:path w="58420" h="208914">
                <a:moveTo>
                  <a:pt x="15247" y="149383"/>
                </a:moveTo>
                <a:lnTo>
                  <a:pt x="13764" y="153823"/>
                </a:lnTo>
                <a:lnTo>
                  <a:pt x="12348" y="158266"/>
                </a:lnTo>
                <a:lnTo>
                  <a:pt x="10939" y="162948"/>
                </a:lnTo>
                <a:lnTo>
                  <a:pt x="7477" y="175506"/>
                </a:lnTo>
                <a:lnTo>
                  <a:pt x="6353" y="179235"/>
                </a:lnTo>
                <a:lnTo>
                  <a:pt x="1701" y="194005"/>
                </a:lnTo>
                <a:lnTo>
                  <a:pt x="1135" y="196292"/>
                </a:lnTo>
                <a:lnTo>
                  <a:pt x="1029" y="196895"/>
                </a:lnTo>
                <a:lnTo>
                  <a:pt x="3475" y="194448"/>
                </a:lnTo>
                <a:lnTo>
                  <a:pt x="14629" y="194448"/>
                </a:lnTo>
                <a:lnTo>
                  <a:pt x="17547" y="183468"/>
                </a:lnTo>
                <a:lnTo>
                  <a:pt x="18081" y="182352"/>
                </a:lnTo>
                <a:lnTo>
                  <a:pt x="21432" y="158219"/>
                </a:lnTo>
                <a:lnTo>
                  <a:pt x="21728" y="152979"/>
                </a:lnTo>
                <a:lnTo>
                  <a:pt x="18689" y="149578"/>
                </a:lnTo>
                <a:lnTo>
                  <a:pt x="15247" y="149383"/>
                </a:lnTo>
                <a:close/>
              </a:path>
              <a:path w="58420" h="208914">
                <a:moveTo>
                  <a:pt x="43712" y="12201"/>
                </a:moveTo>
                <a:lnTo>
                  <a:pt x="43691" y="13545"/>
                </a:lnTo>
                <a:lnTo>
                  <a:pt x="43577" y="17479"/>
                </a:lnTo>
                <a:lnTo>
                  <a:pt x="43511" y="39229"/>
                </a:lnTo>
                <a:lnTo>
                  <a:pt x="46735" y="42454"/>
                </a:lnTo>
                <a:lnTo>
                  <a:pt x="54693" y="42454"/>
                </a:lnTo>
                <a:lnTo>
                  <a:pt x="56378" y="40770"/>
                </a:lnTo>
                <a:lnTo>
                  <a:pt x="56796" y="31339"/>
                </a:lnTo>
                <a:lnTo>
                  <a:pt x="57101" y="19919"/>
                </a:lnTo>
                <a:lnTo>
                  <a:pt x="57070" y="14409"/>
                </a:lnTo>
                <a:lnTo>
                  <a:pt x="45919" y="14409"/>
                </a:lnTo>
                <a:lnTo>
                  <a:pt x="43712" y="12201"/>
                </a:lnTo>
                <a:close/>
              </a:path>
              <a:path w="58420" h="208914">
                <a:moveTo>
                  <a:pt x="56378" y="40770"/>
                </a:moveTo>
                <a:lnTo>
                  <a:pt x="54693" y="42454"/>
                </a:lnTo>
                <a:lnTo>
                  <a:pt x="56301" y="42454"/>
                </a:lnTo>
                <a:lnTo>
                  <a:pt x="56378" y="40770"/>
                </a:lnTo>
                <a:close/>
              </a:path>
              <a:path w="58420" h="208914">
                <a:moveTo>
                  <a:pt x="57102" y="5555"/>
                </a:moveTo>
                <a:lnTo>
                  <a:pt x="57101" y="19919"/>
                </a:lnTo>
                <a:lnTo>
                  <a:pt x="56782" y="31863"/>
                </a:lnTo>
                <a:lnTo>
                  <a:pt x="56378" y="40770"/>
                </a:lnTo>
                <a:lnTo>
                  <a:pt x="57919" y="39229"/>
                </a:lnTo>
                <a:lnTo>
                  <a:pt x="57991" y="17479"/>
                </a:lnTo>
                <a:lnTo>
                  <a:pt x="58108" y="13545"/>
                </a:lnTo>
                <a:lnTo>
                  <a:pt x="58040" y="9650"/>
                </a:lnTo>
                <a:lnTo>
                  <a:pt x="57694" y="7606"/>
                </a:lnTo>
                <a:lnTo>
                  <a:pt x="57424" y="6494"/>
                </a:lnTo>
                <a:lnTo>
                  <a:pt x="57102" y="5555"/>
                </a:lnTo>
                <a:close/>
              </a:path>
              <a:path w="58420" h="208914">
                <a:moveTo>
                  <a:pt x="43505" y="10322"/>
                </a:moveTo>
                <a:lnTo>
                  <a:pt x="43590" y="10659"/>
                </a:lnTo>
                <a:lnTo>
                  <a:pt x="43712" y="12201"/>
                </a:lnTo>
                <a:lnTo>
                  <a:pt x="45919" y="14409"/>
                </a:lnTo>
                <a:lnTo>
                  <a:pt x="53877" y="14409"/>
                </a:lnTo>
                <a:lnTo>
                  <a:pt x="51103" y="14307"/>
                </a:lnTo>
                <a:lnTo>
                  <a:pt x="45832" y="13545"/>
                </a:lnTo>
                <a:lnTo>
                  <a:pt x="43932" y="11183"/>
                </a:lnTo>
                <a:lnTo>
                  <a:pt x="43538" y="10419"/>
                </a:lnTo>
                <a:close/>
              </a:path>
              <a:path w="58420" h="208914">
                <a:moveTo>
                  <a:pt x="56987" y="11298"/>
                </a:moveTo>
                <a:lnTo>
                  <a:pt x="53877" y="14409"/>
                </a:lnTo>
                <a:lnTo>
                  <a:pt x="57070" y="14409"/>
                </a:lnTo>
                <a:lnTo>
                  <a:pt x="56987" y="11298"/>
                </a:lnTo>
                <a:close/>
              </a:path>
              <a:path w="58420" h="208914">
                <a:moveTo>
                  <a:pt x="56753" y="10322"/>
                </a:moveTo>
                <a:lnTo>
                  <a:pt x="43505" y="10322"/>
                </a:lnTo>
                <a:lnTo>
                  <a:pt x="43932" y="11183"/>
                </a:lnTo>
                <a:lnTo>
                  <a:pt x="44731" y="12201"/>
                </a:lnTo>
                <a:lnTo>
                  <a:pt x="45832" y="13545"/>
                </a:lnTo>
                <a:lnTo>
                  <a:pt x="51103" y="14307"/>
                </a:lnTo>
                <a:lnTo>
                  <a:pt x="56744" y="10659"/>
                </a:lnTo>
                <a:lnTo>
                  <a:pt x="56753" y="10322"/>
                </a:lnTo>
                <a:close/>
              </a:path>
              <a:path w="58420" h="208914">
                <a:moveTo>
                  <a:pt x="56948" y="8295"/>
                </a:moveTo>
                <a:lnTo>
                  <a:pt x="56937" y="8453"/>
                </a:lnTo>
                <a:lnTo>
                  <a:pt x="56784" y="9179"/>
                </a:lnTo>
                <a:lnTo>
                  <a:pt x="56744" y="10659"/>
                </a:lnTo>
                <a:lnTo>
                  <a:pt x="51103" y="14307"/>
                </a:lnTo>
                <a:lnTo>
                  <a:pt x="53978" y="14307"/>
                </a:lnTo>
                <a:lnTo>
                  <a:pt x="56950" y="11336"/>
                </a:lnTo>
                <a:lnTo>
                  <a:pt x="56948" y="8295"/>
                </a:lnTo>
                <a:close/>
              </a:path>
              <a:path w="58420" h="208914">
                <a:moveTo>
                  <a:pt x="48694" y="101"/>
                </a:moveTo>
                <a:lnTo>
                  <a:pt x="42965" y="3804"/>
                </a:lnTo>
                <a:lnTo>
                  <a:pt x="42919" y="4513"/>
                </a:lnTo>
                <a:lnTo>
                  <a:pt x="42809" y="11298"/>
                </a:lnTo>
                <a:lnTo>
                  <a:pt x="43712" y="12201"/>
                </a:lnTo>
                <a:lnTo>
                  <a:pt x="43590" y="10659"/>
                </a:lnTo>
                <a:lnTo>
                  <a:pt x="43505" y="10322"/>
                </a:lnTo>
                <a:lnTo>
                  <a:pt x="56753" y="10322"/>
                </a:lnTo>
                <a:lnTo>
                  <a:pt x="56784" y="9179"/>
                </a:lnTo>
                <a:lnTo>
                  <a:pt x="56937" y="8453"/>
                </a:lnTo>
                <a:lnTo>
                  <a:pt x="56948" y="8295"/>
                </a:lnTo>
                <a:lnTo>
                  <a:pt x="57102" y="8295"/>
                </a:lnTo>
                <a:lnTo>
                  <a:pt x="57080" y="5490"/>
                </a:lnTo>
                <a:lnTo>
                  <a:pt x="54039" y="872"/>
                </a:lnTo>
                <a:lnTo>
                  <a:pt x="48694" y="101"/>
                </a:lnTo>
                <a:close/>
              </a:path>
              <a:path w="58420" h="208914">
                <a:moveTo>
                  <a:pt x="57102" y="8295"/>
                </a:moveTo>
                <a:lnTo>
                  <a:pt x="56948" y="8295"/>
                </a:lnTo>
                <a:lnTo>
                  <a:pt x="56987" y="11298"/>
                </a:lnTo>
                <a:lnTo>
                  <a:pt x="57102" y="8295"/>
                </a:lnTo>
                <a:close/>
              </a:path>
              <a:path w="58420" h="208914">
                <a:moveTo>
                  <a:pt x="53877" y="0"/>
                </a:moveTo>
                <a:lnTo>
                  <a:pt x="45919" y="0"/>
                </a:lnTo>
                <a:lnTo>
                  <a:pt x="42694" y="3225"/>
                </a:lnTo>
                <a:lnTo>
                  <a:pt x="42694" y="6249"/>
                </a:lnTo>
                <a:lnTo>
                  <a:pt x="42842" y="5555"/>
                </a:lnTo>
                <a:lnTo>
                  <a:pt x="42965" y="3804"/>
                </a:lnTo>
                <a:lnTo>
                  <a:pt x="48694" y="101"/>
                </a:lnTo>
                <a:lnTo>
                  <a:pt x="53978" y="101"/>
                </a:lnTo>
                <a:close/>
              </a:path>
              <a:path w="58420" h="208914">
                <a:moveTo>
                  <a:pt x="53978" y="101"/>
                </a:moveTo>
                <a:lnTo>
                  <a:pt x="48694" y="101"/>
                </a:lnTo>
                <a:lnTo>
                  <a:pt x="54039" y="872"/>
                </a:lnTo>
                <a:lnTo>
                  <a:pt x="55341" y="2438"/>
                </a:lnTo>
                <a:lnTo>
                  <a:pt x="56114" y="3421"/>
                </a:lnTo>
                <a:lnTo>
                  <a:pt x="56705" y="4513"/>
                </a:lnTo>
                <a:lnTo>
                  <a:pt x="56918" y="5026"/>
                </a:lnTo>
                <a:lnTo>
                  <a:pt x="57102" y="5555"/>
                </a:lnTo>
                <a:lnTo>
                  <a:pt x="57102" y="3225"/>
                </a:lnTo>
                <a:lnTo>
                  <a:pt x="53978" y="101"/>
                </a:lnTo>
                <a:close/>
              </a:path>
            </a:pathLst>
          </a:custGeom>
          <a:solidFill>
            <a:srgbClr val="000000"/>
          </a:solidFill>
        </p:spPr>
        <p:txBody>
          <a:bodyPr wrap="square" lIns="0" tIns="0" rIns="0" bIns="0" rtlCol="0"/>
          <a:lstStyle/>
          <a:p>
            <a:endParaRPr/>
          </a:p>
        </p:txBody>
      </p:sp>
      <p:pic>
        <p:nvPicPr>
          <p:cNvPr id="82" name="object 82"/>
          <p:cNvPicPr/>
          <p:nvPr/>
        </p:nvPicPr>
        <p:blipFill>
          <a:blip r:embed="rId31" cstate="print"/>
          <a:stretch>
            <a:fillRect/>
          </a:stretch>
        </p:blipFill>
        <p:spPr>
          <a:xfrm>
            <a:off x="2785250" y="709108"/>
            <a:ext cx="169727" cy="252834"/>
          </a:xfrm>
          <a:prstGeom prst="rect">
            <a:avLst/>
          </a:prstGeom>
        </p:spPr>
      </p:pic>
      <p:pic>
        <p:nvPicPr>
          <p:cNvPr id="83" name="object 83"/>
          <p:cNvPicPr/>
          <p:nvPr/>
        </p:nvPicPr>
        <p:blipFill>
          <a:blip r:embed="rId32" cstate="print"/>
          <a:stretch>
            <a:fillRect/>
          </a:stretch>
        </p:blipFill>
        <p:spPr>
          <a:xfrm>
            <a:off x="3588889" y="2978620"/>
            <a:ext cx="188489" cy="225302"/>
          </a:xfrm>
          <a:prstGeom prst="rect">
            <a:avLst/>
          </a:prstGeom>
        </p:spPr>
      </p:pic>
      <p:sp>
        <p:nvSpPr>
          <p:cNvPr id="84" name="object 84"/>
          <p:cNvSpPr/>
          <p:nvPr/>
        </p:nvSpPr>
        <p:spPr>
          <a:xfrm>
            <a:off x="3637556" y="2649254"/>
            <a:ext cx="141609" cy="239813"/>
          </a:xfrm>
          <a:custGeom>
            <a:avLst/>
            <a:gdLst/>
            <a:ahLst/>
            <a:cxnLst/>
            <a:rect l="l" t="t" r="r" b="b"/>
            <a:pathLst>
              <a:path w="165735" h="280670">
                <a:moveTo>
                  <a:pt x="36839" y="143012"/>
                </a:moveTo>
                <a:lnTo>
                  <a:pt x="33844" y="146050"/>
                </a:lnTo>
                <a:lnTo>
                  <a:pt x="29094" y="149860"/>
                </a:lnTo>
                <a:lnTo>
                  <a:pt x="19065" y="161290"/>
                </a:lnTo>
                <a:lnTo>
                  <a:pt x="14998" y="166370"/>
                </a:lnTo>
                <a:lnTo>
                  <a:pt x="9582" y="173990"/>
                </a:lnTo>
                <a:lnTo>
                  <a:pt x="5534" y="179070"/>
                </a:lnTo>
                <a:lnTo>
                  <a:pt x="3604" y="182880"/>
                </a:lnTo>
                <a:lnTo>
                  <a:pt x="1925" y="186690"/>
                </a:lnTo>
                <a:lnTo>
                  <a:pt x="1697" y="187960"/>
                </a:lnTo>
                <a:lnTo>
                  <a:pt x="721" y="191770"/>
                </a:lnTo>
                <a:lnTo>
                  <a:pt x="496" y="194310"/>
                </a:lnTo>
                <a:lnTo>
                  <a:pt x="86" y="201930"/>
                </a:lnTo>
                <a:lnTo>
                  <a:pt x="0" y="210820"/>
                </a:lnTo>
                <a:lnTo>
                  <a:pt x="167" y="218440"/>
                </a:lnTo>
                <a:lnTo>
                  <a:pt x="288" y="226060"/>
                </a:lnTo>
                <a:lnTo>
                  <a:pt x="15986" y="266700"/>
                </a:lnTo>
                <a:lnTo>
                  <a:pt x="21440" y="274320"/>
                </a:lnTo>
                <a:lnTo>
                  <a:pt x="23848" y="276860"/>
                </a:lnTo>
                <a:lnTo>
                  <a:pt x="31375" y="280670"/>
                </a:lnTo>
                <a:lnTo>
                  <a:pt x="58814" y="280670"/>
                </a:lnTo>
                <a:lnTo>
                  <a:pt x="75607" y="266700"/>
                </a:lnTo>
                <a:lnTo>
                  <a:pt x="34681" y="266700"/>
                </a:lnTo>
                <a:lnTo>
                  <a:pt x="33333" y="265430"/>
                </a:lnTo>
                <a:lnTo>
                  <a:pt x="31937" y="264160"/>
                </a:lnTo>
                <a:lnTo>
                  <a:pt x="27847" y="257810"/>
                </a:lnTo>
                <a:lnTo>
                  <a:pt x="26699" y="256540"/>
                </a:lnTo>
                <a:lnTo>
                  <a:pt x="22338" y="250190"/>
                </a:lnTo>
                <a:lnTo>
                  <a:pt x="20480" y="247650"/>
                </a:lnTo>
                <a:lnTo>
                  <a:pt x="17343" y="241300"/>
                </a:lnTo>
                <a:lnTo>
                  <a:pt x="14359" y="204470"/>
                </a:lnTo>
                <a:lnTo>
                  <a:pt x="14606" y="200660"/>
                </a:lnTo>
                <a:lnTo>
                  <a:pt x="14842" y="195580"/>
                </a:lnTo>
                <a:lnTo>
                  <a:pt x="26341" y="175260"/>
                </a:lnTo>
                <a:lnTo>
                  <a:pt x="30085" y="170180"/>
                </a:lnTo>
                <a:lnTo>
                  <a:pt x="39479" y="160020"/>
                </a:lnTo>
                <a:lnTo>
                  <a:pt x="42386" y="157511"/>
                </a:lnTo>
                <a:lnTo>
                  <a:pt x="40402" y="152400"/>
                </a:lnTo>
                <a:lnTo>
                  <a:pt x="39035" y="148590"/>
                </a:lnTo>
                <a:lnTo>
                  <a:pt x="37595" y="144780"/>
                </a:lnTo>
                <a:lnTo>
                  <a:pt x="36839" y="143012"/>
                </a:lnTo>
                <a:close/>
              </a:path>
              <a:path w="165735" h="280670">
                <a:moveTo>
                  <a:pt x="53763" y="146880"/>
                </a:moveTo>
                <a:lnTo>
                  <a:pt x="53134" y="147320"/>
                </a:lnTo>
                <a:lnTo>
                  <a:pt x="50735" y="149860"/>
                </a:lnTo>
                <a:lnTo>
                  <a:pt x="43895" y="156210"/>
                </a:lnTo>
                <a:lnTo>
                  <a:pt x="42386" y="157511"/>
                </a:lnTo>
                <a:lnTo>
                  <a:pt x="44353" y="163830"/>
                </a:lnTo>
                <a:lnTo>
                  <a:pt x="46442" y="170180"/>
                </a:lnTo>
                <a:lnTo>
                  <a:pt x="48754" y="177800"/>
                </a:lnTo>
                <a:lnTo>
                  <a:pt x="51229" y="186690"/>
                </a:lnTo>
                <a:lnTo>
                  <a:pt x="53256" y="193040"/>
                </a:lnTo>
                <a:lnTo>
                  <a:pt x="54919" y="199390"/>
                </a:lnTo>
                <a:lnTo>
                  <a:pt x="56304" y="205740"/>
                </a:lnTo>
                <a:lnTo>
                  <a:pt x="58073" y="213360"/>
                </a:lnTo>
                <a:lnTo>
                  <a:pt x="59462" y="220980"/>
                </a:lnTo>
                <a:lnTo>
                  <a:pt x="61239" y="233680"/>
                </a:lnTo>
                <a:lnTo>
                  <a:pt x="61737" y="240030"/>
                </a:lnTo>
                <a:lnTo>
                  <a:pt x="62090" y="247650"/>
                </a:lnTo>
                <a:lnTo>
                  <a:pt x="62541" y="255270"/>
                </a:lnTo>
                <a:lnTo>
                  <a:pt x="62528" y="259080"/>
                </a:lnTo>
                <a:lnTo>
                  <a:pt x="61513" y="264160"/>
                </a:lnTo>
                <a:lnTo>
                  <a:pt x="61113" y="265430"/>
                </a:lnTo>
                <a:lnTo>
                  <a:pt x="59415" y="265430"/>
                </a:lnTo>
                <a:lnTo>
                  <a:pt x="56431" y="266700"/>
                </a:lnTo>
                <a:lnTo>
                  <a:pt x="75607" y="266700"/>
                </a:lnTo>
                <a:lnTo>
                  <a:pt x="76978" y="260350"/>
                </a:lnTo>
                <a:lnTo>
                  <a:pt x="76929" y="255270"/>
                </a:lnTo>
                <a:lnTo>
                  <a:pt x="76403" y="245110"/>
                </a:lnTo>
                <a:lnTo>
                  <a:pt x="76113" y="238760"/>
                </a:lnTo>
                <a:lnTo>
                  <a:pt x="68904" y="196850"/>
                </a:lnTo>
                <a:lnTo>
                  <a:pt x="67181" y="189230"/>
                </a:lnTo>
                <a:lnTo>
                  <a:pt x="65096" y="182880"/>
                </a:lnTo>
                <a:lnTo>
                  <a:pt x="62558" y="173990"/>
                </a:lnTo>
                <a:lnTo>
                  <a:pt x="60190" y="166370"/>
                </a:lnTo>
                <a:lnTo>
                  <a:pt x="58038" y="158750"/>
                </a:lnTo>
                <a:lnTo>
                  <a:pt x="55990" y="153670"/>
                </a:lnTo>
                <a:lnTo>
                  <a:pt x="53933" y="147320"/>
                </a:lnTo>
                <a:lnTo>
                  <a:pt x="53763" y="146880"/>
                </a:lnTo>
                <a:close/>
              </a:path>
              <a:path w="165735" h="280670">
                <a:moveTo>
                  <a:pt x="48006" y="132916"/>
                </a:moveTo>
                <a:lnTo>
                  <a:pt x="43981" y="135890"/>
                </a:lnTo>
                <a:lnTo>
                  <a:pt x="41358" y="138430"/>
                </a:lnTo>
                <a:lnTo>
                  <a:pt x="36839" y="143012"/>
                </a:lnTo>
                <a:lnTo>
                  <a:pt x="37595" y="144780"/>
                </a:lnTo>
                <a:lnTo>
                  <a:pt x="39035" y="148590"/>
                </a:lnTo>
                <a:lnTo>
                  <a:pt x="40402" y="152400"/>
                </a:lnTo>
                <a:lnTo>
                  <a:pt x="42386" y="157511"/>
                </a:lnTo>
                <a:lnTo>
                  <a:pt x="43895" y="156210"/>
                </a:lnTo>
                <a:lnTo>
                  <a:pt x="50735" y="149860"/>
                </a:lnTo>
                <a:lnTo>
                  <a:pt x="53134" y="147320"/>
                </a:lnTo>
                <a:lnTo>
                  <a:pt x="53763" y="146880"/>
                </a:lnTo>
                <a:lnTo>
                  <a:pt x="52464" y="143510"/>
                </a:lnTo>
                <a:lnTo>
                  <a:pt x="50952" y="139700"/>
                </a:lnTo>
                <a:lnTo>
                  <a:pt x="48006" y="132916"/>
                </a:lnTo>
                <a:close/>
              </a:path>
              <a:path w="165735" h="280670">
                <a:moveTo>
                  <a:pt x="165515" y="22860"/>
                </a:moveTo>
                <a:lnTo>
                  <a:pt x="150840" y="22860"/>
                </a:lnTo>
                <a:lnTo>
                  <a:pt x="151095" y="24130"/>
                </a:lnTo>
                <a:lnTo>
                  <a:pt x="150832" y="24130"/>
                </a:lnTo>
                <a:lnTo>
                  <a:pt x="147054" y="39370"/>
                </a:lnTo>
                <a:lnTo>
                  <a:pt x="144956" y="43180"/>
                </a:lnTo>
                <a:lnTo>
                  <a:pt x="138969" y="52070"/>
                </a:lnTo>
                <a:lnTo>
                  <a:pt x="135999" y="55880"/>
                </a:lnTo>
                <a:lnTo>
                  <a:pt x="128944" y="64770"/>
                </a:lnTo>
                <a:lnTo>
                  <a:pt x="114264" y="77470"/>
                </a:lnTo>
                <a:lnTo>
                  <a:pt x="111315" y="81280"/>
                </a:lnTo>
                <a:lnTo>
                  <a:pt x="98492" y="91440"/>
                </a:lnTo>
                <a:lnTo>
                  <a:pt x="90792" y="97790"/>
                </a:lnTo>
                <a:lnTo>
                  <a:pt x="65237" y="119380"/>
                </a:lnTo>
                <a:lnTo>
                  <a:pt x="61542" y="121920"/>
                </a:lnTo>
                <a:lnTo>
                  <a:pt x="56548" y="127000"/>
                </a:lnTo>
                <a:lnTo>
                  <a:pt x="52578" y="129540"/>
                </a:lnTo>
                <a:lnTo>
                  <a:pt x="48006" y="132916"/>
                </a:lnTo>
                <a:lnTo>
                  <a:pt x="50952" y="139700"/>
                </a:lnTo>
                <a:lnTo>
                  <a:pt x="52464" y="143510"/>
                </a:lnTo>
                <a:lnTo>
                  <a:pt x="53763" y="146880"/>
                </a:lnTo>
                <a:lnTo>
                  <a:pt x="64057" y="139700"/>
                </a:lnTo>
                <a:lnTo>
                  <a:pt x="65605" y="138430"/>
                </a:lnTo>
                <a:lnTo>
                  <a:pt x="70742" y="133350"/>
                </a:lnTo>
                <a:lnTo>
                  <a:pt x="100082" y="109220"/>
                </a:lnTo>
                <a:lnTo>
                  <a:pt x="111109" y="99060"/>
                </a:lnTo>
                <a:lnTo>
                  <a:pt x="120756" y="91440"/>
                </a:lnTo>
                <a:lnTo>
                  <a:pt x="123855" y="88900"/>
                </a:lnTo>
                <a:lnTo>
                  <a:pt x="150684" y="60960"/>
                </a:lnTo>
                <a:lnTo>
                  <a:pt x="159806" y="45720"/>
                </a:lnTo>
                <a:lnTo>
                  <a:pt x="160926" y="44450"/>
                </a:lnTo>
                <a:lnTo>
                  <a:pt x="163287" y="38100"/>
                </a:lnTo>
                <a:lnTo>
                  <a:pt x="164158" y="34290"/>
                </a:lnTo>
                <a:lnTo>
                  <a:pt x="164888" y="27684"/>
                </a:lnTo>
                <a:lnTo>
                  <a:pt x="165350" y="24130"/>
                </a:lnTo>
                <a:lnTo>
                  <a:pt x="151095" y="24130"/>
                </a:lnTo>
                <a:lnTo>
                  <a:pt x="150835" y="23606"/>
                </a:lnTo>
                <a:lnTo>
                  <a:pt x="165418" y="23606"/>
                </a:lnTo>
                <a:lnTo>
                  <a:pt x="165515" y="22860"/>
                </a:lnTo>
                <a:close/>
              </a:path>
              <a:path w="165735" h="280670">
                <a:moveTo>
                  <a:pt x="60653" y="0"/>
                </a:moveTo>
                <a:lnTo>
                  <a:pt x="51455" y="0"/>
                </a:lnTo>
                <a:lnTo>
                  <a:pt x="43197" y="1270"/>
                </a:lnTo>
                <a:lnTo>
                  <a:pt x="19597" y="34290"/>
                </a:lnTo>
                <a:lnTo>
                  <a:pt x="16004" y="73660"/>
                </a:lnTo>
                <a:lnTo>
                  <a:pt x="15818" y="77470"/>
                </a:lnTo>
                <a:lnTo>
                  <a:pt x="15694" y="82550"/>
                </a:lnTo>
                <a:lnTo>
                  <a:pt x="16897" y="91440"/>
                </a:lnTo>
                <a:lnTo>
                  <a:pt x="17673" y="93980"/>
                </a:lnTo>
                <a:lnTo>
                  <a:pt x="21736" y="105410"/>
                </a:lnTo>
                <a:lnTo>
                  <a:pt x="23432" y="110490"/>
                </a:lnTo>
                <a:lnTo>
                  <a:pt x="24480" y="113030"/>
                </a:lnTo>
                <a:lnTo>
                  <a:pt x="31621" y="130810"/>
                </a:lnTo>
                <a:lnTo>
                  <a:pt x="36839" y="143012"/>
                </a:lnTo>
                <a:lnTo>
                  <a:pt x="41358" y="138430"/>
                </a:lnTo>
                <a:lnTo>
                  <a:pt x="43981" y="135890"/>
                </a:lnTo>
                <a:lnTo>
                  <a:pt x="48006" y="132916"/>
                </a:lnTo>
                <a:lnTo>
                  <a:pt x="44885" y="125730"/>
                </a:lnTo>
                <a:lnTo>
                  <a:pt x="37969" y="107950"/>
                </a:lnTo>
                <a:lnTo>
                  <a:pt x="36955" y="105410"/>
                </a:lnTo>
                <a:lnTo>
                  <a:pt x="34634" y="99060"/>
                </a:lnTo>
                <a:lnTo>
                  <a:pt x="31638" y="90170"/>
                </a:lnTo>
                <a:lnTo>
                  <a:pt x="30971" y="87630"/>
                </a:lnTo>
                <a:lnTo>
                  <a:pt x="30130" y="81280"/>
                </a:lnTo>
                <a:lnTo>
                  <a:pt x="30247" y="77470"/>
                </a:lnTo>
                <a:lnTo>
                  <a:pt x="30421" y="73660"/>
                </a:lnTo>
                <a:lnTo>
                  <a:pt x="30534" y="55880"/>
                </a:lnTo>
                <a:lnTo>
                  <a:pt x="37113" y="30480"/>
                </a:lnTo>
                <a:lnTo>
                  <a:pt x="44348" y="20320"/>
                </a:lnTo>
                <a:lnTo>
                  <a:pt x="45764" y="19050"/>
                </a:lnTo>
                <a:lnTo>
                  <a:pt x="47218" y="17545"/>
                </a:lnTo>
                <a:lnTo>
                  <a:pt x="48130" y="15240"/>
                </a:lnTo>
                <a:lnTo>
                  <a:pt x="53375" y="12700"/>
                </a:lnTo>
                <a:lnTo>
                  <a:pt x="53450" y="11430"/>
                </a:lnTo>
                <a:lnTo>
                  <a:pt x="54841" y="11430"/>
                </a:lnTo>
                <a:lnTo>
                  <a:pt x="65959" y="6350"/>
                </a:lnTo>
                <a:lnTo>
                  <a:pt x="66814" y="5635"/>
                </a:lnTo>
                <a:lnTo>
                  <a:pt x="66121" y="3810"/>
                </a:lnTo>
                <a:lnTo>
                  <a:pt x="60653" y="0"/>
                </a:lnTo>
                <a:close/>
              </a:path>
              <a:path w="165735" h="280670">
                <a:moveTo>
                  <a:pt x="53512" y="27684"/>
                </a:moveTo>
                <a:lnTo>
                  <a:pt x="53512" y="46990"/>
                </a:lnTo>
                <a:lnTo>
                  <a:pt x="56737" y="50800"/>
                </a:lnTo>
                <a:lnTo>
                  <a:pt x="64695" y="50800"/>
                </a:lnTo>
                <a:lnTo>
                  <a:pt x="67920" y="46990"/>
                </a:lnTo>
                <a:lnTo>
                  <a:pt x="67928" y="27940"/>
                </a:lnTo>
                <a:lnTo>
                  <a:pt x="54378" y="27940"/>
                </a:lnTo>
                <a:lnTo>
                  <a:pt x="53512" y="27684"/>
                </a:lnTo>
                <a:close/>
              </a:path>
              <a:path w="165735" h="280670">
                <a:moveTo>
                  <a:pt x="53653" y="12458"/>
                </a:moveTo>
                <a:lnTo>
                  <a:pt x="53489" y="12601"/>
                </a:lnTo>
                <a:lnTo>
                  <a:pt x="53634" y="13970"/>
                </a:lnTo>
                <a:lnTo>
                  <a:pt x="53512" y="27684"/>
                </a:lnTo>
                <a:lnTo>
                  <a:pt x="54378" y="27940"/>
                </a:lnTo>
                <a:lnTo>
                  <a:pt x="59902" y="25400"/>
                </a:lnTo>
                <a:lnTo>
                  <a:pt x="61485" y="24130"/>
                </a:lnTo>
                <a:lnTo>
                  <a:pt x="67932" y="20807"/>
                </a:lnTo>
                <a:lnTo>
                  <a:pt x="68028" y="15240"/>
                </a:lnTo>
                <a:lnTo>
                  <a:pt x="55736" y="15240"/>
                </a:lnTo>
                <a:lnTo>
                  <a:pt x="55336" y="14553"/>
                </a:lnTo>
                <a:lnTo>
                  <a:pt x="53696" y="12700"/>
                </a:lnTo>
                <a:lnTo>
                  <a:pt x="53653" y="12458"/>
                </a:lnTo>
                <a:close/>
              </a:path>
              <a:path w="165735" h="280670">
                <a:moveTo>
                  <a:pt x="67932" y="20807"/>
                </a:moveTo>
                <a:lnTo>
                  <a:pt x="61485" y="24130"/>
                </a:lnTo>
                <a:lnTo>
                  <a:pt x="59902" y="25400"/>
                </a:lnTo>
                <a:lnTo>
                  <a:pt x="54378" y="27940"/>
                </a:lnTo>
                <a:lnTo>
                  <a:pt x="67928" y="27940"/>
                </a:lnTo>
                <a:lnTo>
                  <a:pt x="67932" y="20807"/>
                </a:lnTo>
                <a:close/>
              </a:path>
              <a:path w="165735" h="280670">
                <a:moveTo>
                  <a:pt x="53635" y="13970"/>
                </a:moveTo>
                <a:lnTo>
                  <a:pt x="52439" y="13970"/>
                </a:lnTo>
                <a:lnTo>
                  <a:pt x="50662" y="15240"/>
                </a:lnTo>
                <a:lnTo>
                  <a:pt x="49446" y="15240"/>
                </a:lnTo>
                <a:lnTo>
                  <a:pt x="47218" y="17545"/>
                </a:lnTo>
                <a:lnTo>
                  <a:pt x="46622" y="19050"/>
                </a:lnTo>
                <a:lnTo>
                  <a:pt x="50073" y="26670"/>
                </a:lnTo>
                <a:lnTo>
                  <a:pt x="53512" y="27684"/>
                </a:lnTo>
                <a:lnTo>
                  <a:pt x="53635" y="13970"/>
                </a:lnTo>
                <a:close/>
              </a:path>
              <a:path w="165735" h="280670">
                <a:moveTo>
                  <a:pt x="150840" y="22860"/>
                </a:moveTo>
                <a:lnTo>
                  <a:pt x="150835" y="23606"/>
                </a:lnTo>
                <a:lnTo>
                  <a:pt x="151095" y="24130"/>
                </a:lnTo>
                <a:lnTo>
                  <a:pt x="150840" y="22860"/>
                </a:lnTo>
                <a:close/>
              </a:path>
              <a:path w="165735" h="280670">
                <a:moveTo>
                  <a:pt x="164299" y="17780"/>
                </a:moveTo>
                <a:lnTo>
                  <a:pt x="137113" y="17780"/>
                </a:lnTo>
                <a:lnTo>
                  <a:pt x="141939" y="19050"/>
                </a:lnTo>
                <a:lnTo>
                  <a:pt x="145355" y="20320"/>
                </a:lnTo>
                <a:lnTo>
                  <a:pt x="150465" y="22860"/>
                </a:lnTo>
                <a:lnTo>
                  <a:pt x="150835" y="23606"/>
                </a:lnTo>
                <a:lnTo>
                  <a:pt x="150840" y="22860"/>
                </a:lnTo>
                <a:lnTo>
                  <a:pt x="165515" y="22860"/>
                </a:lnTo>
                <a:lnTo>
                  <a:pt x="165543" y="20320"/>
                </a:lnTo>
                <a:lnTo>
                  <a:pt x="164299" y="17780"/>
                </a:lnTo>
                <a:close/>
              </a:path>
              <a:path w="165735" h="280670">
                <a:moveTo>
                  <a:pt x="78320" y="2540"/>
                </a:moveTo>
                <a:lnTo>
                  <a:pt x="74681" y="2540"/>
                </a:lnTo>
                <a:lnTo>
                  <a:pt x="68999" y="3810"/>
                </a:lnTo>
                <a:lnTo>
                  <a:pt x="66814" y="5635"/>
                </a:lnTo>
                <a:lnTo>
                  <a:pt x="67086" y="6350"/>
                </a:lnTo>
                <a:lnTo>
                  <a:pt x="67769" y="8890"/>
                </a:lnTo>
                <a:lnTo>
                  <a:pt x="67863" y="11430"/>
                </a:lnTo>
                <a:lnTo>
                  <a:pt x="68021" y="12458"/>
                </a:lnTo>
                <a:lnTo>
                  <a:pt x="68045" y="14553"/>
                </a:lnTo>
                <a:lnTo>
                  <a:pt x="67932" y="20807"/>
                </a:lnTo>
                <a:lnTo>
                  <a:pt x="71342" y="19050"/>
                </a:lnTo>
                <a:lnTo>
                  <a:pt x="74060" y="17780"/>
                </a:lnTo>
                <a:lnTo>
                  <a:pt x="164299" y="17780"/>
                </a:lnTo>
                <a:lnTo>
                  <a:pt x="162433" y="13970"/>
                </a:lnTo>
                <a:lnTo>
                  <a:pt x="160478" y="12700"/>
                </a:lnTo>
                <a:lnTo>
                  <a:pt x="151450" y="7620"/>
                </a:lnTo>
                <a:lnTo>
                  <a:pt x="146596" y="5080"/>
                </a:lnTo>
                <a:lnTo>
                  <a:pt x="138822" y="3810"/>
                </a:lnTo>
                <a:lnTo>
                  <a:pt x="80645" y="3810"/>
                </a:lnTo>
                <a:lnTo>
                  <a:pt x="78320" y="2540"/>
                </a:lnTo>
                <a:close/>
              </a:path>
              <a:path w="165735" h="280670">
                <a:moveTo>
                  <a:pt x="53489" y="12601"/>
                </a:moveTo>
                <a:lnTo>
                  <a:pt x="48130" y="15240"/>
                </a:lnTo>
                <a:lnTo>
                  <a:pt x="47218" y="17545"/>
                </a:lnTo>
                <a:lnTo>
                  <a:pt x="49446" y="15240"/>
                </a:lnTo>
                <a:lnTo>
                  <a:pt x="50662" y="15240"/>
                </a:lnTo>
                <a:lnTo>
                  <a:pt x="52439" y="13970"/>
                </a:lnTo>
                <a:lnTo>
                  <a:pt x="53634" y="13970"/>
                </a:lnTo>
                <a:lnTo>
                  <a:pt x="53489" y="12601"/>
                </a:lnTo>
                <a:close/>
              </a:path>
              <a:path w="165735" h="280670">
                <a:moveTo>
                  <a:pt x="55336" y="14553"/>
                </a:moveTo>
                <a:lnTo>
                  <a:pt x="55736" y="15240"/>
                </a:lnTo>
                <a:lnTo>
                  <a:pt x="55943" y="15240"/>
                </a:lnTo>
                <a:lnTo>
                  <a:pt x="55336" y="14553"/>
                </a:lnTo>
                <a:close/>
              </a:path>
              <a:path w="165735" h="280670">
                <a:moveTo>
                  <a:pt x="68060" y="13970"/>
                </a:moveTo>
                <a:lnTo>
                  <a:pt x="54996" y="13970"/>
                </a:lnTo>
                <a:lnTo>
                  <a:pt x="55336" y="14553"/>
                </a:lnTo>
                <a:lnTo>
                  <a:pt x="55943" y="15240"/>
                </a:lnTo>
                <a:lnTo>
                  <a:pt x="68028" y="15240"/>
                </a:lnTo>
                <a:lnTo>
                  <a:pt x="68060" y="13970"/>
                </a:lnTo>
                <a:close/>
              </a:path>
              <a:path w="165735" h="280670">
                <a:moveTo>
                  <a:pt x="66814" y="5635"/>
                </a:moveTo>
                <a:lnTo>
                  <a:pt x="65959" y="6350"/>
                </a:lnTo>
                <a:lnTo>
                  <a:pt x="54841" y="11430"/>
                </a:lnTo>
                <a:lnTo>
                  <a:pt x="53653" y="12458"/>
                </a:lnTo>
                <a:lnTo>
                  <a:pt x="53696" y="12700"/>
                </a:lnTo>
                <a:lnTo>
                  <a:pt x="55336" y="14553"/>
                </a:lnTo>
                <a:lnTo>
                  <a:pt x="54996" y="13970"/>
                </a:lnTo>
                <a:lnTo>
                  <a:pt x="68060" y="13970"/>
                </a:lnTo>
                <a:lnTo>
                  <a:pt x="68021" y="12458"/>
                </a:lnTo>
                <a:lnTo>
                  <a:pt x="67863" y="11430"/>
                </a:lnTo>
                <a:lnTo>
                  <a:pt x="67769" y="8890"/>
                </a:lnTo>
                <a:lnTo>
                  <a:pt x="67086" y="6350"/>
                </a:lnTo>
                <a:lnTo>
                  <a:pt x="66814" y="5635"/>
                </a:lnTo>
                <a:close/>
              </a:path>
              <a:path w="165735" h="280670">
                <a:moveTo>
                  <a:pt x="53469" y="11430"/>
                </a:moveTo>
                <a:lnTo>
                  <a:pt x="53489" y="12601"/>
                </a:lnTo>
                <a:lnTo>
                  <a:pt x="53653" y="12458"/>
                </a:lnTo>
                <a:lnTo>
                  <a:pt x="53469" y="11430"/>
                </a:lnTo>
                <a:close/>
              </a:path>
              <a:path w="165735" h="280670">
                <a:moveTo>
                  <a:pt x="54841" y="11430"/>
                </a:moveTo>
                <a:lnTo>
                  <a:pt x="53469" y="11430"/>
                </a:lnTo>
                <a:lnTo>
                  <a:pt x="53653" y="12458"/>
                </a:lnTo>
                <a:lnTo>
                  <a:pt x="54841" y="11430"/>
                </a:lnTo>
                <a:close/>
              </a:path>
            </a:pathLst>
          </a:custGeom>
          <a:solidFill>
            <a:srgbClr val="000000"/>
          </a:solidFill>
        </p:spPr>
        <p:txBody>
          <a:bodyPr wrap="square" lIns="0" tIns="0" rIns="0" bIns="0" rtlCol="0"/>
          <a:lstStyle/>
          <a:p>
            <a:endParaRPr/>
          </a:p>
        </p:txBody>
      </p:sp>
      <p:sp>
        <p:nvSpPr>
          <p:cNvPr id="85" name="object 85"/>
          <p:cNvSpPr/>
          <p:nvPr/>
        </p:nvSpPr>
        <p:spPr>
          <a:xfrm>
            <a:off x="3627593" y="2273973"/>
            <a:ext cx="100374" cy="243611"/>
          </a:xfrm>
          <a:custGeom>
            <a:avLst/>
            <a:gdLst/>
            <a:ahLst/>
            <a:cxnLst/>
            <a:rect l="l" t="t" r="r" b="b"/>
            <a:pathLst>
              <a:path w="117475" h="285114">
                <a:moveTo>
                  <a:pt x="115710" y="75873"/>
                </a:moveTo>
                <a:lnTo>
                  <a:pt x="100308" y="75873"/>
                </a:lnTo>
                <a:lnTo>
                  <a:pt x="100470" y="76072"/>
                </a:lnTo>
                <a:lnTo>
                  <a:pt x="101842" y="76859"/>
                </a:lnTo>
                <a:lnTo>
                  <a:pt x="102525" y="77008"/>
                </a:lnTo>
                <a:lnTo>
                  <a:pt x="103026" y="77008"/>
                </a:lnTo>
                <a:lnTo>
                  <a:pt x="100933" y="77295"/>
                </a:lnTo>
                <a:lnTo>
                  <a:pt x="101900" y="80037"/>
                </a:lnTo>
                <a:lnTo>
                  <a:pt x="102152" y="81958"/>
                </a:lnTo>
                <a:lnTo>
                  <a:pt x="102835" y="91066"/>
                </a:lnTo>
                <a:lnTo>
                  <a:pt x="102834" y="96010"/>
                </a:lnTo>
                <a:lnTo>
                  <a:pt x="102487" y="105089"/>
                </a:lnTo>
                <a:lnTo>
                  <a:pt x="102280" y="114772"/>
                </a:lnTo>
                <a:lnTo>
                  <a:pt x="91263" y="146958"/>
                </a:lnTo>
                <a:lnTo>
                  <a:pt x="89321" y="151317"/>
                </a:lnTo>
                <a:lnTo>
                  <a:pt x="87332" y="155319"/>
                </a:lnTo>
                <a:lnTo>
                  <a:pt x="79964" y="169546"/>
                </a:lnTo>
                <a:lnTo>
                  <a:pt x="68101" y="193313"/>
                </a:lnTo>
                <a:lnTo>
                  <a:pt x="64858" y="199678"/>
                </a:lnTo>
                <a:lnTo>
                  <a:pt x="56837" y="215054"/>
                </a:lnTo>
                <a:lnTo>
                  <a:pt x="50452" y="228330"/>
                </a:lnTo>
                <a:lnTo>
                  <a:pt x="41495" y="264722"/>
                </a:lnTo>
                <a:lnTo>
                  <a:pt x="41105" y="268269"/>
                </a:lnTo>
                <a:lnTo>
                  <a:pt x="60285" y="284881"/>
                </a:lnTo>
                <a:lnTo>
                  <a:pt x="61407" y="284728"/>
                </a:lnTo>
                <a:lnTo>
                  <a:pt x="67773" y="282846"/>
                </a:lnTo>
                <a:lnTo>
                  <a:pt x="70124" y="279853"/>
                </a:lnTo>
                <a:lnTo>
                  <a:pt x="76080" y="270587"/>
                </a:lnTo>
                <a:lnTo>
                  <a:pt x="58418" y="270587"/>
                </a:lnTo>
                <a:lnTo>
                  <a:pt x="58852" y="270144"/>
                </a:lnTo>
                <a:lnTo>
                  <a:pt x="56006" y="268326"/>
                </a:lnTo>
                <a:lnTo>
                  <a:pt x="55604" y="268326"/>
                </a:lnTo>
                <a:lnTo>
                  <a:pt x="55356" y="267709"/>
                </a:lnTo>
                <a:lnTo>
                  <a:pt x="55668" y="267709"/>
                </a:lnTo>
                <a:lnTo>
                  <a:pt x="55879" y="265682"/>
                </a:lnTo>
                <a:lnTo>
                  <a:pt x="56075" y="258603"/>
                </a:lnTo>
                <a:lnTo>
                  <a:pt x="56315" y="255878"/>
                </a:lnTo>
                <a:lnTo>
                  <a:pt x="78670" y="204336"/>
                </a:lnTo>
                <a:lnTo>
                  <a:pt x="85096" y="191550"/>
                </a:lnTo>
                <a:lnTo>
                  <a:pt x="92989" y="175727"/>
                </a:lnTo>
                <a:lnTo>
                  <a:pt x="100249" y="161709"/>
                </a:lnTo>
                <a:lnTo>
                  <a:pt x="102336" y="157510"/>
                </a:lnTo>
                <a:lnTo>
                  <a:pt x="116367" y="120049"/>
                </a:lnTo>
                <a:lnTo>
                  <a:pt x="116916" y="104536"/>
                </a:lnTo>
                <a:lnTo>
                  <a:pt x="117254" y="96010"/>
                </a:lnTo>
                <a:lnTo>
                  <a:pt x="117284" y="91066"/>
                </a:lnTo>
                <a:lnTo>
                  <a:pt x="116470" y="80037"/>
                </a:lnTo>
                <a:lnTo>
                  <a:pt x="116129" y="77295"/>
                </a:lnTo>
                <a:lnTo>
                  <a:pt x="116057" y="76859"/>
                </a:lnTo>
                <a:lnTo>
                  <a:pt x="115710" y="75873"/>
                </a:lnTo>
                <a:close/>
              </a:path>
              <a:path w="117475" h="285114">
                <a:moveTo>
                  <a:pt x="77944" y="248805"/>
                </a:moveTo>
                <a:lnTo>
                  <a:pt x="73416" y="249349"/>
                </a:lnTo>
                <a:lnTo>
                  <a:pt x="69267" y="254628"/>
                </a:lnTo>
                <a:lnTo>
                  <a:pt x="67970" y="256556"/>
                </a:lnTo>
                <a:lnTo>
                  <a:pt x="60967" y="267453"/>
                </a:lnTo>
                <a:lnTo>
                  <a:pt x="58852" y="270144"/>
                </a:lnTo>
                <a:lnTo>
                  <a:pt x="59070" y="270283"/>
                </a:lnTo>
                <a:lnTo>
                  <a:pt x="59505" y="270468"/>
                </a:lnTo>
                <a:lnTo>
                  <a:pt x="58956" y="270468"/>
                </a:lnTo>
                <a:lnTo>
                  <a:pt x="58703" y="270502"/>
                </a:lnTo>
                <a:lnTo>
                  <a:pt x="58418" y="270587"/>
                </a:lnTo>
                <a:lnTo>
                  <a:pt x="76080" y="270587"/>
                </a:lnTo>
                <a:lnTo>
                  <a:pt x="59505" y="270468"/>
                </a:lnTo>
                <a:lnTo>
                  <a:pt x="76159" y="270464"/>
                </a:lnTo>
                <a:lnTo>
                  <a:pt x="79851" y="264722"/>
                </a:lnTo>
                <a:lnTo>
                  <a:pt x="80985" y="263037"/>
                </a:lnTo>
                <a:lnTo>
                  <a:pt x="84745" y="258251"/>
                </a:lnTo>
                <a:lnTo>
                  <a:pt x="84202" y="253723"/>
                </a:lnTo>
                <a:lnTo>
                  <a:pt x="77944" y="248805"/>
                </a:lnTo>
                <a:close/>
              </a:path>
              <a:path w="117475" h="285114">
                <a:moveTo>
                  <a:pt x="58852" y="270144"/>
                </a:moveTo>
                <a:lnTo>
                  <a:pt x="58530" y="270553"/>
                </a:lnTo>
                <a:lnTo>
                  <a:pt x="58703" y="270502"/>
                </a:lnTo>
                <a:lnTo>
                  <a:pt x="58985" y="270464"/>
                </a:lnTo>
                <a:lnTo>
                  <a:pt x="59496" y="270464"/>
                </a:lnTo>
                <a:lnTo>
                  <a:pt x="59070" y="270283"/>
                </a:lnTo>
                <a:lnTo>
                  <a:pt x="58852" y="270144"/>
                </a:lnTo>
                <a:close/>
              </a:path>
              <a:path w="117475" h="285114">
                <a:moveTo>
                  <a:pt x="59496" y="270464"/>
                </a:moveTo>
                <a:lnTo>
                  <a:pt x="58985" y="270464"/>
                </a:lnTo>
                <a:lnTo>
                  <a:pt x="59505" y="270468"/>
                </a:lnTo>
                <a:close/>
              </a:path>
              <a:path w="117475" h="285114">
                <a:moveTo>
                  <a:pt x="55356" y="267709"/>
                </a:moveTo>
                <a:lnTo>
                  <a:pt x="55604" y="268326"/>
                </a:lnTo>
                <a:lnTo>
                  <a:pt x="55639" y="267992"/>
                </a:lnTo>
                <a:lnTo>
                  <a:pt x="55356" y="267709"/>
                </a:lnTo>
                <a:close/>
              </a:path>
              <a:path w="117475" h="285114">
                <a:moveTo>
                  <a:pt x="55639" y="267992"/>
                </a:moveTo>
                <a:lnTo>
                  <a:pt x="55604" y="268326"/>
                </a:lnTo>
                <a:lnTo>
                  <a:pt x="56006" y="268326"/>
                </a:lnTo>
                <a:lnTo>
                  <a:pt x="55639" y="267992"/>
                </a:lnTo>
                <a:close/>
              </a:path>
              <a:path w="117475" h="285114">
                <a:moveTo>
                  <a:pt x="55668" y="267709"/>
                </a:moveTo>
                <a:lnTo>
                  <a:pt x="55356" y="267709"/>
                </a:lnTo>
                <a:lnTo>
                  <a:pt x="55639" y="267992"/>
                </a:lnTo>
                <a:lnTo>
                  <a:pt x="55668" y="267709"/>
                </a:lnTo>
                <a:close/>
              </a:path>
              <a:path w="117475" h="285114">
                <a:moveTo>
                  <a:pt x="48182" y="85811"/>
                </a:moveTo>
                <a:lnTo>
                  <a:pt x="36040" y="85811"/>
                </a:lnTo>
                <a:lnTo>
                  <a:pt x="43602" y="86117"/>
                </a:lnTo>
                <a:lnTo>
                  <a:pt x="45760" y="86117"/>
                </a:lnTo>
                <a:lnTo>
                  <a:pt x="48182" y="85811"/>
                </a:lnTo>
                <a:close/>
              </a:path>
              <a:path w="117475" h="285114">
                <a:moveTo>
                  <a:pt x="42635" y="21"/>
                </a:moveTo>
                <a:lnTo>
                  <a:pt x="11049" y="27600"/>
                </a:lnTo>
                <a:lnTo>
                  <a:pt x="603" y="69334"/>
                </a:lnTo>
                <a:lnTo>
                  <a:pt x="0" y="74479"/>
                </a:lnTo>
                <a:lnTo>
                  <a:pt x="0" y="76133"/>
                </a:lnTo>
                <a:lnTo>
                  <a:pt x="3559" y="82157"/>
                </a:lnTo>
                <a:lnTo>
                  <a:pt x="5609" y="83201"/>
                </a:lnTo>
                <a:lnTo>
                  <a:pt x="12565" y="85338"/>
                </a:lnTo>
                <a:lnTo>
                  <a:pt x="14815" y="85544"/>
                </a:lnTo>
                <a:lnTo>
                  <a:pt x="24347" y="85915"/>
                </a:lnTo>
                <a:lnTo>
                  <a:pt x="26322" y="85915"/>
                </a:lnTo>
                <a:lnTo>
                  <a:pt x="33862" y="85811"/>
                </a:lnTo>
                <a:lnTo>
                  <a:pt x="48242" y="85803"/>
                </a:lnTo>
                <a:lnTo>
                  <a:pt x="51629" y="85375"/>
                </a:lnTo>
                <a:lnTo>
                  <a:pt x="53842" y="84806"/>
                </a:lnTo>
                <a:lnTo>
                  <a:pt x="61396" y="82541"/>
                </a:lnTo>
                <a:lnTo>
                  <a:pt x="63586" y="81958"/>
                </a:lnTo>
                <a:lnTo>
                  <a:pt x="87073" y="77195"/>
                </a:lnTo>
                <a:lnTo>
                  <a:pt x="100898" y="77195"/>
                </a:lnTo>
                <a:lnTo>
                  <a:pt x="100594" y="76420"/>
                </a:lnTo>
                <a:lnTo>
                  <a:pt x="100308" y="75873"/>
                </a:lnTo>
                <a:lnTo>
                  <a:pt x="115710" y="75873"/>
                </a:lnTo>
                <a:lnTo>
                  <a:pt x="115588" y="75528"/>
                </a:lnTo>
                <a:lnTo>
                  <a:pt x="82928" y="75528"/>
                </a:lnTo>
                <a:lnTo>
                  <a:pt x="80746" y="73346"/>
                </a:lnTo>
                <a:lnTo>
                  <a:pt x="14687" y="73346"/>
                </a:lnTo>
                <a:lnTo>
                  <a:pt x="14584" y="72492"/>
                </a:lnTo>
                <a:lnTo>
                  <a:pt x="13660" y="70928"/>
                </a:lnTo>
                <a:lnTo>
                  <a:pt x="13145" y="70492"/>
                </a:lnTo>
                <a:lnTo>
                  <a:pt x="12740" y="70286"/>
                </a:lnTo>
                <a:lnTo>
                  <a:pt x="15011" y="70286"/>
                </a:lnTo>
                <a:lnTo>
                  <a:pt x="28319" y="28080"/>
                </a:lnTo>
                <a:lnTo>
                  <a:pt x="34089" y="21887"/>
                </a:lnTo>
                <a:lnTo>
                  <a:pt x="44160" y="14443"/>
                </a:lnTo>
                <a:lnTo>
                  <a:pt x="52947" y="14443"/>
                </a:lnTo>
                <a:lnTo>
                  <a:pt x="53754" y="14415"/>
                </a:lnTo>
                <a:lnTo>
                  <a:pt x="87599" y="14411"/>
                </a:lnTo>
                <a:lnTo>
                  <a:pt x="87485" y="14131"/>
                </a:lnTo>
                <a:lnTo>
                  <a:pt x="83343" y="8030"/>
                </a:lnTo>
                <a:lnTo>
                  <a:pt x="60467" y="144"/>
                </a:lnTo>
                <a:lnTo>
                  <a:pt x="49512" y="144"/>
                </a:lnTo>
                <a:lnTo>
                  <a:pt x="45688" y="46"/>
                </a:lnTo>
                <a:lnTo>
                  <a:pt x="42635" y="21"/>
                </a:lnTo>
                <a:close/>
              </a:path>
              <a:path w="117475" h="285114">
                <a:moveTo>
                  <a:pt x="100898" y="77195"/>
                </a:moveTo>
                <a:lnTo>
                  <a:pt x="87073" y="77195"/>
                </a:lnTo>
                <a:lnTo>
                  <a:pt x="97638" y="77397"/>
                </a:lnTo>
                <a:lnTo>
                  <a:pt x="99927" y="77397"/>
                </a:lnTo>
                <a:lnTo>
                  <a:pt x="100844" y="77307"/>
                </a:lnTo>
                <a:close/>
              </a:path>
              <a:path w="117475" h="285114">
                <a:moveTo>
                  <a:pt x="100308" y="75873"/>
                </a:moveTo>
                <a:lnTo>
                  <a:pt x="100594" y="76420"/>
                </a:lnTo>
                <a:lnTo>
                  <a:pt x="100933" y="77295"/>
                </a:lnTo>
                <a:lnTo>
                  <a:pt x="103026" y="77008"/>
                </a:lnTo>
                <a:lnTo>
                  <a:pt x="102525" y="77008"/>
                </a:lnTo>
                <a:lnTo>
                  <a:pt x="101842" y="76859"/>
                </a:lnTo>
                <a:lnTo>
                  <a:pt x="100470" y="76072"/>
                </a:lnTo>
                <a:lnTo>
                  <a:pt x="100308" y="75873"/>
                </a:lnTo>
                <a:close/>
              </a:path>
              <a:path w="117475" h="285114">
                <a:moveTo>
                  <a:pt x="86823" y="62782"/>
                </a:moveTo>
                <a:lnTo>
                  <a:pt x="84218" y="62829"/>
                </a:lnTo>
                <a:lnTo>
                  <a:pt x="79702" y="63229"/>
                </a:lnTo>
                <a:lnTo>
                  <a:pt x="79702" y="72302"/>
                </a:lnTo>
                <a:lnTo>
                  <a:pt x="82928" y="75528"/>
                </a:lnTo>
                <a:lnTo>
                  <a:pt x="90886" y="75528"/>
                </a:lnTo>
                <a:lnTo>
                  <a:pt x="94110" y="72302"/>
                </a:lnTo>
                <a:lnTo>
                  <a:pt x="94110" y="62911"/>
                </a:lnTo>
                <a:lnTo>
                  <a:pt x="90199" y="62826"/>
                </a:lnTo>
                <a:lnTo>
                  <a:pt x="86823" y="62782"/>
                </a:lnTo>
                <a:close/>
              </a:path>
              <a:path w="117475" h="285114">
                <a:moveTo>
                  <a:pt x="94110" y="62911"/>
                </a:moveTo>
                <a:lnTo>
                  <a:pt x="94110" y="72302"/>
                </a:lnTo>
                <a:lnTo>
                  <a:pt x="90886" y="75528"/>
                </a:lnTo>
                <a:lnTo>
                  <a:pt x="115588" y="75528"/>
                </a:lnTo>
                <a:lnTo>
                  <a:pt x="113041" y="68323"/>
                </a:lnTo>
                <a:lnTo>
                  <a:pt x="111806" y="65961"/>
                </a:lnTo>
                <a:lnTo>
                  <a:pt x="106618" y="62989"/>
                </a:lnTo>
                <a:lnTo>
                  <a:pt x="97168" y="62976"/>
                </a:lnTo>
                <a:lnTo>
                  <a:pt x="94110" y="62911"/>
                </a:lnTo>
                <a:close/>
              </a:path>
              <a:path w="117475" h="285114">
                <a:moveTo>
                  <a:pt x="14930" y="70992"/>
                </a:moveTo>
                <a:lnTo>
                  <a:pt x="14778" y="72302"/>
                </a:lnTo>
                <a:lnTo>
                  <a:pt x="14687" y="73346"/>
                </a:lnTo>
                <a:lnTo>
                  <a:pt x="80746" y="73346"/>
                </a:lnTo>
                <a:lnTo>
                  <a:pt x="79702" y="72302"/>
                </a:lnTo>
                <a:lnTo>
                  <a:pt x="79702" y="71687"/>
                </a:lnTo>
                <a:lnTo>
                  <a:pt x="43399" y="71687"/>
                </a:lnTo>
                <a:lnTo>
                  <a:pt x="38808" y="71503"/>
                </a:lnTo>
                <a:lnTo>
                  <a:pt x="24617" y="71503"/>
                </a:lnTo>
                <a:lnTo>
                  <a:pt x="16717" y="71193"/>
                </a:lnTo>
                <a:lnTo>
                  <a:pt x="15109" y="71047"/>
                </a:lnTo>
                <a:lnTo>
                  <a:pt x="14930" y="70992"/>
                </a:lnTo>
                <a:close/>
              </a:path>
              <a:path w="117475" h="285114">
                <a:moveTo>
                  <a:pt x="12740" y="70286"/>
                </a:moveTo>
                <a:lnTo>
                  <a:pt x="13145" y="70492"/>
                </a:lnTo>
                <a:lnTo>
                  <a:pt x="13660" y="70928"/>
                </a:lnTo>
                <a:lnTo>
                  <a:pt x="14584" y="72492"/>
                </a:lnTo>
                <a:lnTo>
                  <a:pt x="14687" y="73092"/>
                </a:lnTo>
                <a:lnTo>
                  <a:pt x="14930" y="70992"/>
                </a:lnTo>
                <a:lnTo>
                  <a:pt x="13136" y="70441"/>
                </a:lnTo>
                <a:lnTo>
                  <a:pt x="12740" y="70286"/>
                </a:lnTo>
                <a:close/>
              </a:path>
              <a:path w="117475" h="285114">
                <a:moveTo>
                  <a:pt x="79702" y="63229"/>
                </a:moveTo>
                <a:lnTo>
                  <a:pt x="59748" y="68069"/>
                </a:lnTo>
                <a:lnTo>
                  <a:pt x="57501" y="68667"/>
                </a:lnTo>
                <a:lnTo>
                  <a:pt x="50462" y="70777"/>
                </a:lnTo>
                <a:lnTo>
                  <a:pt x="48755" y="71215"/>
                </a:lnTo>
                <a:lnTo>
                  <a:pt x="45018" y="71687"/>
                </a:lnTo>
                <a:lnTo>
                  <a:pt x="79702" y="71687"/>
                </a:lnTo>
                <a:lnTo>
                  <a:pt x="79702" y="63229"/>
                </a:lnTo>
                <a:close/>
              </a:path>
              <a:path w="117475" h="285114">
                <a:moveTo>
                  <a:pt x="36306" y="71403"/>
                </a:moveTo>
                <a:lnTo>
                  <a:pt x="32790" y="71413"/>
                </a:lnTo>
                <a:lnTo>
                  <a:pt x="26415" y="71503"/>
                </a:lnTo>
                <a:lnTo>
                  <a:pt x="38808" y="71503"/>
                </a:lnTo>
                <a:lnTo>
                  <a:pt x="36306" y="71403"/>
                </a:lnTo>
                <a:close/>
              </a:path>
              <a:path w="117475" h="285114">
                <a:moveTo>
                  <a:pt x="15011" y="70286"/>
                </a:moveTo>
                <a:lnTo>
                  <a:pt x="12740" y="70286"/>
                </a:lnTo>
                <a:lnTo>
                  <a:pt x="13136" y="70441"/>
                </a:lnTo>
                <a:lnTo>
                  <a:pt x="14930" y="70992"/>
                </a:lnTo>
                <a:lnTo>
                  <a:pt x="15011" y="70286"/>
                </a:lnTo>
                <a:close/>
              </a:path>
              <a:path w="117475" h="285114">
                <a:moveTo>
                  <a:pt x="87599" y="14411"/>
                </a:moveTo>
                <a:lnTo>
                  <a:pt x="56649" y="14411"/>
                </a:lnTo>
                <a:lnTo>
                  <a:pt x="64065" y="14683"/>
                </a:lnTo>
                <a:lnTo>
                  <a:pt x="65341" y="14784"/>
                </a:lnTo>
                <a:lnTo>
                  <a:pt x="79831" y="41318"/>
                </a:lnTo>
                <a:lnTo>
                  <a:pt x="79702" y="45338"/>
                </a:lnTo>
                <a:lnTo>
                  <a:pt x="79702" y="63229"/>
                </a:lnTo>
                <a:lnTo>
                  <a:pt x="84218" y="62829"/>
                </a:lnTo>
                <a:lnTo>
                  <a:pt x="86823" y="62782"/>
                </a:lnTo>
                <a:lnTo>
                  <a:pt x="94110" y="62782"/>
                </a:lnTo>
                <a:lnTo>
                  <a:pt x="94118" y="45338"/>
                </a:lnTo>
                <a:lnTo>
                  <a:pt x="94246" y="41318"/>
                </a:lnTo>
                <a:lnTo>
                  <a:pt x="94289" y="37152"/>
                </a:lnTo>
                <a:lnTo>
                  <a:pt x="93701" y="32189"/>
                </a:lnTo>
                <a:lnTo>
                  <a:pt x="93143" y="29937"/>
                </a:lnTo>
                <a:lnTo>
                  <a:pt x="89819" y="19881"/>
                </a:lnTo>
                <a:lnTo>
                  <a:pt x="87599" y="14411"/>
                </a:lnTo>
                <a:close/>
              </a:path>
              <a:path w="117475" h="285114">
                <a:moveTo>
                  <a:pt x="105472" y="62332"/>
                </a:moveTo>
                <a:lnTo>
                  <a:pt x="103926" y="62332"/>
                </a:lnTo>
                <a:lnTo>
                  <a:pt x="99096" y="62989"/>
                </a:lnTo>
                <a:lnTo>
                  <a:pt x="106618" y="62989"/>
                </a:lnTo>
                <a:lnTo>
                  <a:pt x="105472" y="62332"/>
                </a:lnTo>
                <a:close/>
              </a:path>
              <a:path w="117475" h="285114">
                <a:moveTo>
                  <a:pt x="94110" y="62782"/>
                </a:moveTo>
                <a:lnTo>
                  <a:pt x="86823" y="62782"/>
                </a:lnTo>
                <a:lnTo>
                  <a:pt x="90317" y="62829"/>
                </a:lnTo>
                <a:lnTo>
                  <a:pt x="94110" y="62911"/>
                </a:lnTo>
                <a:lnTo>
                  <a:pt x="94110" y="62782"/>
                </a:lnTo>
                <a:close/>
              </a:path>
              <a:path w="117475" h="285114">
                <a:moveTo>
                  <a:pt x="52947" y="14443"/>
                </a:moveTo>
                <a:lnTo>
                  <a:pt x="44160" y="14443"/>
                </a:lnTo>
                <a:lnTo>
                  <a:pt x="46361" y="14467"/>
                </a:lnTo>
                <a:lnTo>
                  <a:pt x="49576" y="14560"/>
                </a:lnTo>
                <a:lnTo>
                  <a:pt x="52947" y="14443"/>
                </a:lnTo>
                <a:close/>
              </a:path>
              <a:path w="117475" h="285114">
                <a:moveTo>
                  <a:pt x="56855" y="0"/>
                </a:moveTo>
                <a:lnTo>
                  <a:pt x="53600" y="3"/>
                </a:lnTo>
                <a:lnTo>
                  <a:pt x="49512" y="144"/>
                </a:lnTo>
                <a:lnTo>
                  <a:pt x="60467" y="144"/>
                </a:lnTo>
                <a:lnTo>
                  <a:pt x="56855" y="0"/>
                </a:lnTo>
                <a:close/>
              </a:path>
            </a:pathLst>
          </a:custGeom>
          <a:solidFill>
            <a:srgbClr val="000000"/>
          </a:solidFill>
        </p:spPr>
        <p:txBody>
          <a:bodyPr wrap="square" lIns="0" tIns="0" rIns="0" bIns="0" rtlCol="0"/>
          <a:lstStyle/>
          <a:p>
            <a:endParaRPr/>
          </a:p>
        </p:txBody>
      </p:sp>
      <p:sp>
        <p:nvSpPr>
          <p:cNvPr id="86" name="object 86"/>
          <p:cNvSpPr/>
          <p:nvPr/>
        </p:nvSpPr>
        <p:spPr>
          <a:xfrm>
            <a:off x="3536663" y="1815017"/>
            <a:ext cx="160056" cy="231132"/>
          </a:xfrm>
          <a:custGeom>
            <a:avLst/>
            <a:gdLst/>
            <a:ahLst/>
            <a:cxnLst/>
            <a:rect l="l" t="t" r="r" b="b"/>
            <a:pathLst>
              <a:path w="187325" h="270510">
                <a:moveTo>
                  <a:pt x="123767" y="220122"/>
                </a:moveTo>
                <a:lnTo>
                  <a:pt x="112568" y="229962"/>
                </a:lnTo>
                <a:lnTo>
                  <a:pt x="118513" y="233680"/>
                </a:lnTo>
                <a:lnTo>
                  <a:pt x="122110" y="234950"/>
                </a:lnTo>
                <a:lnTo>
                  <a:pt x="133643" y="242570"/>
                </a:lnTo>
                <a:lnTo>
                  <a:pt x="144127" y="248920"/>
                </a:lnTo>
                <a:lnTo>
                  <a:pt x="147900" y="250189"/>
                </a:lnTo>
                <a:lnTo>
                  <a:pt x="155305" y="254000"/>
                </a:lnTo>
                <a:lnTo>
                  <a:pt x="156964" y="255270"/>
                </a:lnTo>
                <a:lnTo>
                  <a:pt x="161274" y="257810"/>
                </a:lnTo>
                <a:lnTo>
                  <a:pt x="163556" y="260350"/>
                </a:lnTo>
                <a:lnTo>
                  <a:pt x="172808" y="267970"/>
                </a:lnTo>
                <a:lnTo>
                  <a:pt x="177500" y="270510"/>
                </a:lnTo>
                <a:lnTo>
                  <a:pt x="182027" y="270510"/>
                </a:lnTo>
                <a:lnTo>
                  <a:pt x="186926" y="264160"/>
                </a:lnTo>
                <a:lnTo>
                  <a:pt x="186368" y="260350"/>
                </a:lnTo>
                <a:lnTo>
                  <a:pt x="181796" y="256539"/>
                </a:lnTo>
                <a:lnTo>
                  <a:pt x="172284" y="248920"/>
                </a:lnTo>
                <a:lnTo>
                  <a:pt x="169777" y="246380"/>
                </a:lnTo>
                <a:lnTo>
                  <a:pt x="164391" y="242570"/>
                </a:lnTo>
                <a:lnTo>
                  <a:pt x="162331" y="241300"/>
                </a:lnTo>
                <a:lnTo>
                  <a:pt x="154769" y="237489"/>
                </a:lnTo>
                <a:lnTo>
                  <a:pt x="151344" y="236220"/>
                </a:lnTo>
                <a:lnTo>
                  <a:pt x="140910" y="229870"/>
                </a:lnTo>
                <a:lnTo>
                  <a:pt x="129179" y="223520"/>
                </a:lnTo>
                <a:lnTo>
                  <a:pt x="123767" y="220122"/>
                </a:lnTo>
                <a:close/>
              </a:path>
              <a:path w="187325" h="270510">
                <a:moveTo>
                  <a:pt x="93157" y="207010"/>
                </a:moveTo>
                <a:lnTo>
                  <a:pt x="53411" y="207010"/>
                </a:lnTo>
                <a:lnTo>
                  <a:pt x="44587" y="208280"/>
                </a:lnTo>
                <a:lnTo>
                  <a:pt x="39390" y="208280"/>
                </a:lnTo>
                <a:lnTo>
                  <a:pt x="33576" y="209550"/>
                </a:lnTo>
                <a:lnTo>
                  <a:pt x="30378" y="210820"/>
                </a:lnTo>
                <a:lnTo>
                  <a:pt x="19230" y="214630"/>
                </a:lnTo>
                <a:lnTo>
                  <a:pt x="16898" y="215900"/>
                </a:lnTo>
                <a:lnTo>
                  <a:pt x="13276" y="218439"/>
                </a:lnTo>
                <a:lnTo>
                  <a:pt x="7153" y="220980"/>
                </a:lnTo>
                <a:lnTo>
                  <a:pt x="4720" y="222250"/>
                </a:lnTo>
                <a:lnTo>
                  <a:pt x="119" y="231139"/>
                </a:lnTo>
                <a:lnTo>
                  <a:pt x="0" y="237489"/>
                </a:lnTo>
                <a:lnTo>
                  <a:pt x="2024" y="250189"/>
                </a:lnTo>
                <a:lnTo>
                  <a:pt x="2946" y="252730"/>
                </a:lnTo>
                <a:lnTo>
                  <a:pt x="9709" y="257810"/>
                </a:lnTo>
                <a:lnTo>
                  <a:pt x="11463" y="257810"/>
                </a:lnTo>
                <a:lnTo>
                  <a:pt x="17884" y="256539"/>
                </a:lnTo>
                <a:lnTo>
                  <a:pt x="42443" y="256539"/>
                </a:lnTo>
                <a:lnTo>
                  <a:pt x="52381" y="255270"/>
                </a:lnTo>
                <a:lnTo>
                  <a:pt x="58773" y="252730"/>
                </a:lnTo>
                <a:lnTo>
                  <a:pt x="73502" y="248920"/>
                </a:lnTo>
                <a:lnTo>
                  <a:pt x="80351" y="246380"/>
                </a:lnTo>
                <a:lnTo>
                  <a:pt x="83336" y="245110"/>
                </a:lnTo>
                <a:lnTo>
                  <a:pt x="15817" y="245110"/>
                </a:lnTo>
                <a:lnTo>
                  <a:pt x="15673" y="243839"/>
                </a:lnTo>
                <a:lnTo>
                  <a:pt x="15478" y="243839"/>
                </a:lnTo>
                <a:lnTo>
                  <a:pt x="13826" y="242570"/>
                </a:lnTo>
                <a:lnTo>
                  <a:pt x="15328" y="242570"/>
                </a:lnTo>
                <a:lnTo>
                  <a:pt x="14725" y="238760"/>
                </a:lnTo>
                <a:lnTo>
                  <a:pt x="14800" y="233680"/>
                </a:lnTo>
                <a:lnTo>
                  <a:pt x="15351" y="233680"/>
                </a:lnTo>
                <a:lnTo>
                  <a:pt x="16102" y="232410"/>
                </a:lnTo>
                <a:lnTo>
                  <a:pt x="20372" y="231139"/>
                </a:lnTo>
                <a:lnTo>
                  <a:pt x="22941" y="228600"/>
                </a:lnTo>
                <a:lnTo>
                  <a:pt x="24834" y="228600"/>
                </a:lnTo>
                <a:lnTo>
                  <a:pt x="34789" y="224789"/>
                </a:lnTo>
                <a:lnTo>
                  <a:pt x="37548" y="223520"/>
                </a:lnTo>
                <a:lnTo>
                  <a:pt x="42063" y="223520"/>
                </a:lnTo>
                <a:lnTo>
                  <a:pt x="43916" y="222250"/>
                </a:lnTo>
                <a:lnTo>
                  <a:pt x="54756" y="220980"/>
                </a:lnTo>
                <a:lnTo>
                  <a:pt x="100413" y="220980"/>
                </a:lnTo>
                <a:lnTo>
                  <a:pt x="102637" y="219710"/>
                </a:lnTo>
                <a:lnTo>
                  <a:pt x="106544" y="215900"/>
                </a:lnTo>
                <a:lnTo>
                  <a:pt x="109888" y="213036"/>
                </a:lnTo>
                <a:lnTo>
                  <a:pt x="107044" y="212089"/>
                </a:lnTo>
                <a:lnTo>
                  <a:pt x="101922" y="209550"/>
                </a:lnTo>
                <a:lnTo>
                  <a:pt x="93157" y="207010"/>
                </a:lnTo>
                <a:close/>
              </a:path>
              <a:path w="187325" h="270510">
                <a:moveTo>
                  <a:pt x="96332" y="223309"/>
                </a:moveTo>
                <a:lnTo>
                  <a:pt x="93739" y="224789"/>
                </a:lnTo>
                <a:lnTo>
                  <a:pt x="88963" y="227330"/>
                </a:lnTo>
                <a:lnTo>
                  <a:pt x="75330" y="233680"/>
                </a:lnTo>
                <a:lnTo>
                  <a:pt x="69023" y="234950"/>
                </a:lnTo>
                <a:lnTo>
                  <a:pt x="55398" y="238760"/>
                </a:lnTo>
                <a:lnTo>
                  <a:pt x="49599" y="241300"/>
                </a:lnTo>
                <a:lnTo>
                  <a:pt x="41137" y="241300"/>
                </a:lnTo>
                <a:lnTo>
                  <a:pt x="38400" y="242570"/>
                </a:lnTo>
                <a:lnTo>
                  <a:pt x="15328" y="242570"/>
                </a:lnTo>
                <a:lnTo>
                  <a:pt x="15529" y="243839"/>
                </a:lnTo>
                <a:lnTo>
                  <a:pt x="15759" y="243839"/>
                </a:lnTo>
                <a:lnTo>
                  <a:pt x="15817" y="245110"/>
                </a:lnTo>
                <a:lnTo>
                  <a:pt x="83336" y="245110"/>
                </a:lnTo>
                <a:lnTo>
                  <a:pt x="95274" y="240030"/>
                </a:lnTo>
                <a:lnTo>
                  <a:pt x="100686" y="237489"/>
                </a:lnTo>
                <a:lnTo>
                  <a:pt x="111229" y="231139"/>
                </a:lnTo>
                <a:lnTo>
                  <a:pt x="112568" y="229962"/>
                </a:lnTo>
                <a:lnTo>
                  <a:pt x="108357" y="227330"/>
                </a:lnTo>
                <a:lnTo>
                  <a:pt x="101895" y="224789"/>
                </a:lnTo>
                <a:lnTo>
                  <a:pt x="97501" y="223520"/>
                </a:lnTo>
                <a:lnTo>
                  <a:pt x="96332" y="223309"/>
                </a:lnTo>
                <a:close/>
              </a:path>
              <a:path w="187325" h="270510">
                <a:moveTo>
                  <a:pt x="15328" y="242570"/>
                </a:moveTo>
                <a:lnTo>
                  <a:pt x="13826" y="242570"/>
                </a:lnTo>
                <a:lnTo>
                  <a:pt x="15478" y="243839"/>
                </a:lnTo>
                <a:lnTo>
                  <a:pt x="15328" y="242570"/>
                </a:lnTo>
                <a:close/>
              </a:path>
              <a:path w="187325" h="270510">
                <a:moveTo>
                  <a:pt x="109888" y="213036"/>
                </a:moveTo>
                <a:lnTo>
                  <a:pt x="106544" y="215900"/>
                </a:lnTo>
                <a:lnTo>
                  <a:pt x="102637" y="219710"/>
                </a:lnTo>
                <a:lnTo>
                  <a:pt x="96332" y="223309"/>
                </a:lnTo>
                <a:lnTo>
                  <a:pt x="97501" y="223520"/>
                </a:lnTo>
                <a:lnTo>
                  <a:pt x="101895" y="224789"/>
                </a:lnTo>
                <a:lnTo>
                  <a:pt x="108357" y="227330"/>
                </a:lnTo>
                <a:lnTo>
                  <a:pt x="112568" y="229962"/>
                </a:lnTo>
                <a:lnTo>
                  <a:pt x="123767" y="220122"/>
                </a:lnTo>
                <a:lnTo>
                  <a:pt x="117043" y="215900"/>
                </a:lnTo>
                <a:lnTo>
                  <a:pt x="114678" y="214630"/>
                </a:lnTo>
                <a:lnTo>
                  <a:pt x="109888" y="213036"/>
                </a:lnTo>
                <a:close/>
              </a:path>
              <a:path w="187325" h="270510">
                <a:moveTo>
                  <a:pt x="100413" y="220980"/>
                </a:moveTo>
                <a:lnTo>
                  <a:pt x="87151" y="220980"/>
                </a:lnTo>
                <a:lnTo>
                  <a:pt x="90443" y="222250"/>
                </a:lnTo>
                <a:lnTo>
                  <a:pt x="96332" y="223309"/>
                </a:lnTo>
                <a:lnTo>
                  <a:pt x="100413" y="220980"/>
                </a:lnTo>
                <a:close/>
              </a:path>
              <a:path w="187325" h="270510">
                <a:moveTo>
                  <a:pt x="161177" y="11430"/>
                </a:moveTo>
                <a:lnTo>
                  <a:pt x="152245" y="11430"/>
                </a:lnTo>
                <a:lnTo>
                  <a:pt x="158518" y="16510"/>
                </a:lnTo>
                <a:lnTo>
                  <a:pt x="159459" y="17780"/>
                </a:lnTo>
                <a:lnTo>
                  <a:pt x="160902" y="24130"/>
                </a:lnTo>
                <a:lnTo>
                  <a:pt x="160782" y="27939"/>
                </a:lnTo>
                <a:lnTo>
                  <a:pt x="160661" y="30480"/>
                </a:lnTo>
                <a:lnTo>
                  <a:pt x="160592" y="36464"/>
                </a:lnTo>
                <a:lnTo>
                  <a:pt x="160928" y="41910"/>
                </a:lnTo>
                <a:lnTo>
                  <a:pt x="161028" y="43180"/>
                </a:lnTo>
                <a:lnTo>
                  <a:pt x="163683" y="55880"/>
                </a:lnTo>
                <a:lnTo>
                  <a:pt x="164369" y="62379"/>
                </a:lnTo>
                <a:lnTo>
                  <a:pt x="165009" y="74930"/>
                </a:lnTo>
                <a:lnTo>
                  <a:pt x="165096" y="85089"/>
                </a:lnTo>
                <a:lnTo>
                  <a:pt x="164992" y="104139"/>
                </a:lnTo>
                <a:lnTo>
                  <a:pt x="165480" y="115570"/>
                </a:lnTo>
                <a:lnTo>
                  <a:pt x="154982" y="156210"/>
                </a:lnTo>
                <a:lnTo>
                  <a:pt x="152369" y="162560"/>
                </a:lnTo>
                <a:lnTo>
                  <a:pt x="129870" y="195580"/>
                </a:lnTo>
                <a:lnTo>
                  <a:pt x="109888" y="213036"/>
                </a:lnTo>
                <a:lnTo>
                  <a:pt x="114678" y="214630"/>
                </a:lnTo>
                <a:lnTo>
                  <a:pt x="117043" y="215900"/>
                </a:lnTo>
                <a:lnTo>
                  <a:pt x="123767" y="220122"/>
                </a:lnTo>
                <a:lnTo>
                  <a:pt x="135799" y="209550"/>
                </a:lnTo>
                <a:lnTo>
                  <a:pt x="140209" y="205739"/>
                </a:lnTo>
                <a:lnTo>
                  <a:pt x="144387" y="200660"/>
                </a:lnTo>
                <a:lnTo>
                  <a:pt x="148730" y="195580"/>
                </a:lnTo>
                <a:lnTo>
                  <a:pt x="152685" y="190500"/>
                </a:lnTo>
                <a:lnTo>
                  <a:pt x="156283" y="185420"/>
                </a:lnTo>
                <a:lnTo>
                  <a:pt x="159555" y="180339"/>
                </a:lnTo>
                <a:lnTo>
                  <a:pt x="162550" y="173989"/>
                </a:lnTo>
                <a:lnTo>
                  <a:pt x="165424" y="168910"/>
                </a:lnTo>
                <a:lnTo>
                  <a:pt x="168269" y="161289"/>
                </a:lnTo>
                <a:lnTo>
                  <a:pt x="171889" y="152400"/>
                </a:lnTo>
                <a:lnTo>
                  <a:pt x="174723" y="144780"/>
                </a:lnTo>
                <a:lnTo>
                  <a:pt x="176788" y="138430"/>
                </a:lnTo>
                <a:lnTo>
                  <a:pt x="178239" y="133350"/>
                </a:lnTo>
                <a:lnTo>
                  <a:pt x="180031" y="121920"/>
                </a:lnTo>
                <a:lnTo>
                  <a:pt x="179912" y="115570"/>
                </a:lnTo>
                <a:lnTo>
                  <a:pt x="179386" y="104139"/>
                </a:lnTo>
                <a:lnTo>
                  <a:pt x="179507" y="85089"/>
                </a:lnTo>
                <a:lnTo>
                  <a:pt x="174664" y="36830"/>
                </a:lnTo>
                <a:lnTo>
                  <a:pt x="162695" y="12700"/>
                </a:lnTo>
                <a:lnTo>
                  <a:pt x="161177" y="11430"/>
                </a:lnTo>
                <a:close/>
              </a:path>
              <a:path w="187325" h="270510">
                <a:moveTo>
                  <a:pt x="80799" y="205739"/>
                </a:moveTo>
                <a:lnTo>
                  <a:pt x="72871" y="207010"/>
                </a:lnTo>
                <a:lnTo>
                  <a:pt x="82596" y="207010"/>
                </a:lnTo>
                <a:lnTo>
                  <a:pt x="80799" y="205739"/>
                </a:lnTo>
                <a:close/>
              </a:path>
              <a:path w="187325" h="270510">
                <a:moveTo>
                  <a:pt x="138837" y="0"/>
                </a:moveTo>
                <a:lnTo>
                  <a:pt x="118148" y="0"/>
                </a:lnTo>
                <a:lnTo>
                  <a:pt x="115604" y="1270"/>
                </a:lnTo>
                <a:lnTo>
                  <a:pt x="110186" y="1270"/>
                </a:lnTo>
                <a:lnTo>
                  <a:pt x="78381" y="22860"/>
                </a:lnTo>
                <a:lnTo>
                  <a:pt x="69189" y="48260"/>
                </a:lnTo>
                <a:lnTo>
                  <a:pt x="69253" y="52070"/>
                </a:lnTo>
                <a:lnTo>
                  <a:pt x="69698" y="60960"/>
                </a:lnTo>
                <a:lnTo>
                  <a:pt x="69602" y="77470"/>
                </a:lnTo>
                <a:lnTo>
                  <a:pt x="70095" y="87630"/>
                </a:lnTo>
                <a:lnTo>
                  <a:pt x="70585" y="93980"/>
                </a:lnTo>
                <a:lnTo>
                  <a:pt x="71805" y="100330"/>
                </a:lnTo>
                <a:lnTo>
                  <a:pt x="72997" y="107950"/>
                </a:lnTo>
                <a:lnTo>
                  <a:pt x="73748" y="110489"/>
                </a:lnTo>
                <a:lnTo>
                  <a:pt x="78538" y="118110"/>
                </a:lnTo>
                <a:lnTo>
                  <a:pt x="81836" y="121920"/>
                </a:lnTo>
                <a:lnTo>
                  <a:pt x="91142" y="125730"/>
                </a:lnTo>
                <a:lnTo>
                  <a:pt x="97317" y="124460"/>
                </a:lnTo>
                <a:lnTo>
                  <a:pt x="106235" y="121920"/>
                </a:lnTo>
                <a:lnTo>
                  <a:pt x="108012" y="120650"/>
                </a:lnTo>
                <a:lnTo>
                  <a:pt x="112543" y="118110"/>
                </a:lnTo>
                <a:lnTo>
                  <a:pt x="116418" y="115570"/>
                </a:lnTo>
                <a:lnTo>
                  <a:pt x="117415" y="115570"/>
                </a:lnTo>
                <a:lnTo>
                  <a:pt x="119178" y="114300"/>
                </a:lnTo>
                <a:lnTo>
                  <a:pt x="119820" y="114300"/>
                </a:lnTo>
                <a:lnTo>
                  <a:pt x="122170" y="111760"/>
                </a:lnTo>
                <a:lnTo>
                  <a:pt x="123826" y="110489"/>
                </a:lnTo>
                <a:lnTo>
                  <a:pt x="90634" y="110489"/>
                </a:lnTo>
                <a:lnTo>
                  <a:pt x="89472" y="109220"/>
                </a:lnTo>
                <a:lnTo>
                  <a:pt x="83920" y="55880"/>
                </a:lnTo>
                <a:lnTo>
                  <a:pt x="83709" y="52070"/>
                </a:lnTo>
                <a:lnTo>
                  <a:pt x="106599" y="16510"/>
                </a:lnTo>
                <a:lnTo>
                  <a:pt x="108987" y="16510"/>
                </a:lnTo>
                <a:lnTo>
                  <a:pt x="113948" y="15239"/>
                </a:lnTo>
                <a:lnTo>
                  <a:pt x="124134" y="15239"/>
                </a:lnTo>
                <a:lnTo>
                  <a:pt x="129260" y="13970"/>
                </a:lnTo>
                <a:lnTo>
                  <a:pt x="143724" y="13970"/>
                </a:lnTo>
                <a:lnTo>
                  <a:pt x="147660" y="11430"/>
                </a:lnTo>
                <a:lnTo>
                  <a:pt x="161177" y="11430"/>
                </a:lnTo>
                <a:lnTo>
                  <a:pt x="153583" y="5080"/>
                </a:lnTo>
                <a:lnTo>
                  <a:pt x="147913" y="1270"/>
                </a:lnTo>
                <a:lnTo>
                  <a:pt x="138837" y="0"/>
                </a:lnTo>
                <a:close/>
              </a:path>
              <a:path w="187325" h="270510">
                <a:moveTo>
                  <a:pt x="124031" y="88678"/>
                </a:moveTo>
                <a:lnTo>
                  <a:pt x="123869" y="88900"/>
                </a:lnTo>
                <a:lnTo>
                  <a:pt x="121100" y="91439"/>
                </a:lnTo>
                <a:lnTo>
                  <a:pt x="115342" y="97789"/>
                </a:lnTo>
                <a:lnTo>
                  <a:pt x="113758" y="100330"/>
                </a:lnTo>
                <a:lnTo>
                  <a:pt x="112542" y="101600"/>
                </a:lnTo>
                <a:lnTo>
                  <a:pt x="111109" y="102870"/>
                </a:lnTo>
                <a:lnTo>
                  <a:pt x="109683" y="102870"/>
                </a:lnTo>
                <a:lnTo>
                  <a:pt x="108968" y="104139"/>
                </a:lnTo>
                <a:lnTo>
                  <a:pt x="105011" y="105410"/>
                </a:lnTo>
                <a:lnTo>
                  <a:pt x="101239" y="107950"/>
                </a:lnTo>
                <a:lnTo>
                  <a:pt x="100412" y="109220"/>
                </a:lnTo>
                <a:lnTo>
                  <a:pt x="96043" y="110489"/>
                </a:lnTo>
                <a:lnTo>
                  <a:pt x="123826" y="110489"/>
                </a:lnTo>
                <a:lnTo>
                  <a:pt x="126580" y="106766"/>
                </a:lnTo>
                <a:lnTo>
                  <a:pt x="126042" y="106680"/>
                </a:lnTo>
                <a:lnTo>
                  <a:pt x="123031" y="102870"/>
                </a:lnTo>
                <a:lnTo>
                  <a:pt x="123289" y="99060"/>
                </a:lnTo>
                <a:lnTo>
                  <a:pt x="123907" y="91439"/>
                </a:lnTo>
                <a:lnTo>
                  <a:pt x="124031" y="88678"/>
                </a:lnTo>
                <a:close/>
              </a:path>
              <a:path w="187325" h="270510">
                <a:moveTo>
                  <a:pt x="138117" y="93897"/>
                </a:moveTo>
                <a:lnTo>
                  <a:pt x="131983" y="101600"/>
                </a:lnTo>
                <a:lnTo>
                  <a:pt x="126644" y="106680"/>
                </a:lnTo>
                <a:lnTo>
                  <a:pt x="133983" y="107950"/>
                </a:lnTo>
                <a:lnTo>
                  <a:pt x="137410" y="104139"/>
                </a:lnTo>
                <a:lnTo>
                  <a:pt x="138117" y="93897"/>
                </a:lnTo>
                <a:close/>
              </a:path>
              <a:path w="187325" h="270510">
                <a:moveTo>
                  <a:pt x="140347" y="62379"/>
                </a:moveTo>
                <a:lnTo>
                  <a:pt x="138545" y="67310"/>
                </a:lnTo>
                <a:lnTo>
                  <a:pt x="136578" y="71120"/>
                </a:lnTo>
                <a:lnTo>
                  <a:pt x="132478" y="77470"/>
                </a:lnTo>
                <a:lnTo>
                  <a:pt x="130388" y="80010"/>
                </a:lnTo>
                <a:lnTo>
                  <a:pt x="124031" y="88678"/>
                </a:lnTo>
                <a:lnTo>
                  <a:pt x="123907" y="91439"/>
                </a:lnTo>
                <a:lnTo>
                  <a:pt x="123289" y="99060"/>
                </a:lnTo>
                <a:lnTo>
                  <a:pt x="123031" y="102870"/>
                </a:lnTo>
                <a:lnTo>
                  <a:pt x="126042" y="106680"/>
                </a:lnTo>
                <a:lnTo>
                  <a:pt x="126580" y="106766"/>
                </a:lnTo>
                <a:lnTo>
                  <a:pt x="131983" y="101600"/>
                </a:lnTo>
                <a:lnTo>
                  <a:pt x="138117" y="93897"/>
                </a:lnTo>
                <a:lnTo>
                  <a:pt x="138290" y="91439"/>
                </a:lnTo>
                <a:lnTo>
                  <a:pt x="138416" y="90170"/>
                </a:lnTo>
                <a:lnTo>
                  <a:pt x="138504" y="87630"/>
                </a:lnTo>
                <a:lnTo>
                  <a:pt x="138548" y="74930"/>
                </a:lnTo>
                <a:lnTo>
                  <a:pt x="138670" y="73660"/>
                </a:lnTo>
                <a:lnTo>
                  <a:pt x="139909" y="66039"/>
                </a:lnTo>
                <a:lnTo>
                  <a:pt x="140243" y="63500"/>
                </a:lnTo>
                <a:lnTo>
                  <a:pt x="140347" y="62379"/>
                </a:lnTo>
                <a:close/>
              </a:path>
              <a:path w="187325" h="270510">
                <a:moveTo>
                  <a:pt x="153822" y="25400"/>
                </a:moveTo>
                <a:lnTo>
                  <a:pt x="146960" y="25400"/>
                </a:lnTo>
                <a:lnTo>
                  <a:pt x="149080" y="26670"/>
                </a:lnTo>
                <a:lnTo>
                  <a:pt x="150999" y="26670"/>
                </a:lnTo>
                <a:lnTo>
                  <a:pt x="149376" y="29210"/>
                </a:lnTo>
                <a:lnTo>
                  <a:pt x="147547" y="33020"/>
                </a:lnTo>
                <a:lnTo>
                  <a:pt x="147126" y="33020"/>
                </a:lnTo>
                <a:lnTo>
                  <a:pt x="146174" y="36464"/>
                </a:lnTo>
                <a:lnTo>
                  <a:pt x="146323" y="39370"/>
                </a:lnTo>
                <a:lnTo>
                  <a:pt x="146437" y="46989"/>
                </a:lnTo>
                <a:lnTo>
                  <a:pt x="146034" y="48260"/>
                </a:lnTo>
                <a:lnTo>
                  <a:pt x="144537" y="53339"/>
                </a:lnTo>
                <a:lnTo>
                  <a:pt x="143810" y="54610"/>
                </a:lnTo>
                <a:lnTo>
                  <a:pt x="140865" y="60960"/>
                </a:lnTo>
                <a:lnTo>
                  <a:pt x="140347" y="62379"/>
                </a:lnTo>
                <a:lnTo>
                  <a:pt x="140243" y="63500"/>
                </a:lnTo>
                <a:lnTo>
                  <a:pt x="139909" y="66039"/>
                </a:lnTo>
                <a:lnTo>
                  <a:pt x="138670" y="73660"/>
                </a:lnTo>
                <a:lnTo>
                  <a:pt x="138548" y="74930"/>
                </a:lnTo>
                <a:lnTo>
                  <a:pt x="138504" y="87630"/>
                </a:lnTo>
                <a:lnTo>
                  <a:pt x="138416" y="90170"/>
                </a:lnTo>
                <a:lnTo>
                  <a:pt x="138290" y="91439"/>
                </a:lnTo>
                <a:lnTo>
                  <a:pt x="138117" y="93897"/>
                </a:lnTo>
                <a:lnTo>
                  <a:pt x="142097" y="88900"/>
                </a:lnTo>
                <a:lnTo>
                  <a:pt x="144437" y="85089"/>
                </a:lnTo>
                <a:lnTo>
                  <a:pt x="149277" y="77470"/>
                </a:lnTo>
                <a:lnTo>
                  <a:pt x="151497" y="73660"/>
                </a:lnTo>
                <a:lnTo>
                  <a:pt x="154818" y="66039"/>
                </a:lnTo>
                <a:lnTo>
                  <a:pt x="157082" y="60960"/>
                </a:lnTo>
                <a:lnTo>
                  <a:pt x="157935" y="58420"/>
                </a:lnTo>
                <a:lnTo>
                  <a:pt x="159484" y="54610"/>
                </a:lnTo>
                <a:lnTo>
                  <a:pt x="160053" y="52070"/>
                </a:lnTo>
                <a:lnTo>
                  <a:pt x="160784" y="48260"/>
                </a:lnTo>
                <a:lnTo>
                  <a:pt x="160860" y="46989"/>
                </a:lnTo>
                <a:lnTo>
                  <a:pt x="160929" y="42707"/>
                </a:lnTo>
                <a:lnTo>
                  <a:pt x="160762" y="41910"/>
                </a:lnTo>
                <a:lnTo>
                  <a:pt x="159287" y="35560"/>
                </a:lnTo>
                <a:lnTo>
                  <a:pt x="154580" y="26670"/>
                </a:lnTo>
                <a:lnTo>
                  <a:pt x="153822" y="25400"/>
                </a:lnTo>
                <a:close/>
              </a:path>
              <a:path w="187325" h="270510">
                <a:moveTo>
                  <a:pt x="141876" y="15162"/>
                </a:moveTo>
                <a:lnTo>
                  <a:pt x="140008" y="16510"/>
                </a:lnTo>
                <a:lnTo>
                  <a:pt x="137109" y="21589"/>
                </a:lnTo>
                <a:lnTo>
                  <a:pt x="136249" y="22860"/>
                </a:lnTo>
                <a:lnTo>
                  <a:pt x="134421" y="26670"/>
                </a:lnTo>
                <a:lnTo>
                  <a:pt x="133939" y="27939"/>
                </a:lnTo>
                <a:lnTo>
                  <a:pt x="133164" y="30480"/>
                </a:lnTo>
                <a:lnTo>
                  <a:pt x="132411" y="31750"/>
                </a:lnTo>
                <a:lnTo>
                  <a:pt x="129915" y="39370"/>
                </a:lnTo>
                <a:lnTo>
                  <a:pt x="129178" y="40639"/>
                </a:lnTo>
                <a:lnTo>
                  <a:pt x="128549" y="43180"/>
                </a:lnTo>
                <a:lnTo>
                  <a:pt x="127948" y="45720"/>
                </a:lnTo>
                <a:lnTo>
                  <a:pt x="127556" y="46989"/>
                </a:lnTo>
                <a:lnTo>
                  <a:pt x="126630" y="54610"/>
                </a:lnTo>
                <a:lnTo>
                  <a:pt x="125636" y="63500"/>
                </a:lnTo>
                <a:lnTo>
                  <a:pt x="124357" y="72389"/>
                </a:lnTo>
                <a:lnTo>
                  <a:pt x="124199" y="73660"/>
                </a:lnTo>
                <a:lnTo>
                  <a:pt x="124113" y="74930"/>
                </a:lnTo>
                <a:lnTo>
                  <a:pt x="124031" y="88678"/>
                </a:lnTo>
                <a:lnTo>
                  <a:pt x="130388" y="80010"/>
                </a:lnTo>
                <a:lnTo>
                  <a:pt x="132478" y="77470"/>
                </a:lnTo>
                <a:lnTo>
                  <a:pt x="136578" y="71120"/>
                </a:lnTo>
                <a:lnTo>
                  <a:pt x="138545" y="67310"/>
                </a:lnTo>
                <a:lnTo>
                  <a:pt x="140347" y="62379"/>
                </a:lnTo>
                <a:lnTo>
                  <a:pt x="140830" y="57150"/>
                </a:lnTo>
                <a:lnTo>
                  <a:pt x="141752" y="49530"/>
                </a:lnTo>
                <a:lnTo>
                  <a:pt x="142660" y="45720"/>
                </a:lnTo>
                <a:lnTo>
                  <a:pt x="143423" y="43180"/>
                </a:lnTo>
                <a:lnTo>
                  <a:pt x="145512" y="38100"/>
                </a:lnTo>
                <a:lnTo>
                  <a:pt x="146072" y="36830"/>
                </a:lnTo>
                <a:lnTo>
                  <a:pt x="146156" y="33020"/>
                </a:lnTo>
                <a:lnTo>
                  <a:pt x="146373" y="27939"/>
                </a:lnTo>
                <a:lnTo>
                  <a:pt x="146418" y="25400"/>
                </a:lnTo>
                <a:lnTo>
                  <a:pt x="146136" y="24130"/>
                </a:lnTo>
                <a:lnTo>
                  <a:pt x="153064" y="24130"/>
                </a:lnTo>
                <a:lnTo>
                  <a:pt x="151549" y="21589"/>
                </a:lnTo>
                <a:lnTo>
                  <a:pt x="145779" y="16510"/>
                </a:lnTo>
                <a:lnTo>
                  <a:pt x="142170" y="15239"/>
                </a:lnTo>
                <a:lnTo>
                  <a:pt x="141876" y="15162"/>
                </a:lnTo>
                <a:close/>
              </a:path>
              <a:path w="187325" h="270510">
                <a:moveTo>
                  <a:pt x="152245" y="11430"/>
                </a:moveTo>
                <a:lnTo>
                  <a:pt x="147660" y="11430"/>
                </a:lnTo>
                <a:lnTo>
                  <a:pt x="141876" y="15162"/>
                </a:lnTo>
                <a:lnTo>
                  <a:pt x="142170" y="15239"/>
                </a:lnTo>
                <a:lnTo>
                  <a:pt x="145779" y="16510"/>
                </a:lnTo>
                <a:lnTo>
                  <a:pt x="160929" y="42707"/>
                </a:lnTo>
                <a:lnTo>
                  <a:pt x="160849" y="40639"/>
                </a:lnTo>
                <a:lnTo>
                  <a:pt x="160592" y="36464"/>
                </a:lnTo>
                <a:lnTo>
                  <a:pt x="160661" y="30480"/>
                </a:lnTo>
                <a:lnTo>
                  <a:pt x="160782" y="27939"/>
                </a:lnTo>
                <a:lnTo>
                  <a:pt x="160902" y="24130"/>
                </a:lnTo>
                <a:lnTo>
                  <a:pt x="159459" y="17780"/>
                </a:lnTo>
                <a:lnTo>
                  <a:pt x="158518" y="16510"/>
                </a:lnTo>
                <a:lnTo>
                  <a:pt x="152245" y="11430"/>
                </a:lnTo>
                <a:close/>
              </a:path>
              <a:path w="187325" h="270510">
                <a:moveTo>
                  <a:pt x="147126" y="33020"/>
                </a:moveTo>
                <a:lnTo>
                  <a:pt x="146127" y="33020"/>
                </a:lnTo>
                <a:lnTo>
                  <a:pt x="146174" y="36464"/>
                </a:lnTo>
                <a:lnTo>
                  <a:pt x="147126" y="33020"/>
                </a:lnTo>
                <a:close/>
              </a:path>
              <a:path w="187325" h="270510">
                <a:moveTo>
                  <a:pt x="153064" y="24130"/>
                </a:moveTo>
                <a:lnTo>
                  <a:pt x="146136" y="24130"/>
                </a:lnTo>
                <a:lnTo>
                  <a:pt x="146427" y="25400"/>
                </a:lnTo>
                <a:lnTo>
                  <a:pt x="146373" y="27939"/>
                </a:lnTo>
                <a:lnTo>
                  <a:pt x="146156" y="33020"/>
                </a:lnTo>
                <a:lnTo>
                  <a:pt x="147547" y="33020"/>
                </a:lnTo>
                <a:lnTo>
                  <a:pt x="149376" y="29210"/>
                </a:lnTo>
                <a:lnTo>
                  <a:pt x="150999" y="26670"/>
                </a:lnTo>
                <a:lnTo>
                  <a:pt x="149080" y="26670"/>
                </a:lnTo>
                <a:lnTo>
                  <a:pt x="146960" y="25400"/>
                </a:lnTo>
                <a:lnTo>
                  <a:pt x="153822" y="25400"/>
                </a:lnTo>
                <a:lnTo>
                  <a:pt x="153064" y="24130"/>
                </a:lnTo>
                <a:close/>
              </a:path>
              <a:path w="187325" h="270510">
                <a:moveTo>
                  <a:pt x="143724" y="13970"/>
                </a:moveTo>
                <a:lnTo>
                  <a:pt x="137396" y="13970"/>
                </a:lnTo>
                <a:lnTo>
                  <a:pt x="141876" y="15162"/>
                </a:lnTo>
                <a:lnTo>
                  <a:pt x="143724" y="13970"/>
                </a:lnTo>
                <a:close/>
              </a:path>
            </a:pathLst>
          </a:custGeom>
          <a:solidFill>
            <a:srgbClr val="000000"/>
          </a:solidFill>
        </p:spPr>
        <p:txBody>
          <a:bodyPr wrap="square" lIns="0" tIns="0" rIns="0" bIns="0" rtlCol="0"/>
          <a:lstStyle/>
          <a:p>
            <a:endParaRPr/>
          </a:p>
        </p:txBody>
      </p:sp>
      <p:pic>
        <p:nvPicPr>
          <p:cNvPr id="87" name="object 87"/>
          <p:cNvPicPr/>
          <p:nvPr/>
        </p:nvPicPr>
        <p:blipFill>
          <a:blip r:embed="rId33" cstate="print"/>
          <a:stretch>
            <a:fillRect/>
          </a:stretch>
        </p:blipFill>
        <p:spPr>
          <a:xfrm>
            <a:off x="3078007" y="700338"/>
            <a:ext cx="165720" cy="231131"/>
          </a:xfrm>
          <a:prstGeom prst="rect">
            <a:avLst/>
          </a:prstGeom>
        </p:spPr>
      </p:pic>
      <p:sp>
        <p:nvSpPr>
          <p:cNvPr id="88" name="object 88"/>
          <p:cNvSpPr/>
          <p:nvPr/>
        </p:nvSpPr>
        <p:spPr>
          <a:xfrm>
            <a:off x="3999602" y="1769519"/>
            <a:ext cx="118279" cy="244153"/>
          </a:xfrm>
          <a:custGeom>
            <a:avLst/>
            <a:gdLst/>
            <a:ahLst/>
            <a:cxnLst/>
            <a:rect l="l" t="t" r="r" b="b"/>
            <a:pathLst>
              <a:path w="138429" h="285750">
                <a:moveTo>
                  <a:pt x="102999" y="57810"/>
                </a:moveTo>
                <a:lnTo>
                  <a:pt x="101394" y="60698"/>
                </a:lnTo>
                <a:lnTo>
                  <a:pt x="90765" y="79228"/>
                </a:lnTo>
                <a:lnTo>
                  <a:pt x="88847" y="82645"/>
                </a:lnTo>
                <a:lnTo>
                  <a:pt x="68972" y="118304"/>
                </a:lnTo>
                <a:lnTo>
                  <a:pt x="37844" y="170493"/>
                </a:lnTo>
                <a:lnTo>
                  <a:pt x="34626" y="175912"/>
                </a:lnTo>
                <a:lnTo>
                  <a:pt x="15186" y="212423"/>
                </a:lnTo>
                <a:lnTo>
                  <a:pt x="1506" y="254467"/>
                </a:lnTo>
                <a:lnTo>
                  <a:pt x="815" y="263105"/>
                </a:lnTo>
                <a:lnTo>
                  <a:pt x="70" y="268095"/>
                </a:lnTo>
                <a:lnTo>
                  <a:pt x="18157" y="283599"/>
                </a:lnTo>
                <a:lnTo>
                  <a:pt x="22284" y="284330"/>
                </a:lnTo>
                <a:lnTo>
                  <a:pt x="25139" y="284504"/>
                </a:lnTo>
                <a:lnTo>
                  <a:pt x="35330" y="284772"/>
                </a:lnTo>
                <a:lnTo>
                  <a:pt x="40806" y="285151"/>
                </a:lnTo>
                <a:lnTo>
                  <a:pt x="45835" y="285407"/>
                </a:lnTo>
                <a:lnTo>
                  <a:pt x="49025" y="285271"/>
                </a:lnTo>
                <a:lnTo>
                  <a:pt x="56231" y="283687"/>
                </a:lnTo>
                <a:lnTo>
                  <a:pt x="59343" y="282263"/>
                </a:lnTo>
                <a:lnTo>
                  <a:pt x="68047" y="277481"/>
                </a:lnTo>
                <a:lnTo>
                  <a:pt x="75377" y="273771"/>
                </a:lnTo>
                <a:lnTo>
                  <a:pt x="79294" y="271640"/>
                </a:lnTo>
                <a:lnTo>
                  <a:pt x="80370" y="270957"/>
                </a:lnTo>
                <a:lnTo>
                  <a:pt x="45392" y="270957"/>
                </a:lnTo>
                <a:lnTo>
                  <a:pt x="40937" y="270720"/>
                </a:lnTo>
                <a:lnTo>
                  <a:pt x="36050" y="270379"/>
                </a:lnTo>
                <a:lnTo>
                  <a:pt x="26238" y="270117"/>
                </a:lnTo>
                <a:lnTo>
                  <a:pt x="24942" y="270038"/>
                </a:lnTo>
                <a:lnTo>
                  <a:pt x="14423" y="270038"/>
                </a:lnTo>
                <a:lnTo>
                  <a:pt x="14304" y="269434"/>
                </a:lnTo>
                <a:lnTo>
                  <a:pt x="13364" y="268177"/>
                </a:lnTo>
                <a:lnTo>
                  <a:pt x="13221" y="268095"/>
                </a:lnTo>
                <a:lnTo>
                  <a:pt x="14635" y="268095"/>
                </a:lnTo>
                <a:lnTo>
                  <a:pt x="15012" y="265673"/>
                </a:lnTo>
                <a:lnTo>
                  <a:pt x="15140" y="264707"/>
                </a:lnTo>
                <a:lnTo>
                  <a:pt x="15809" y="256395"/>
                </a:lnTo>
                <a:lnTo>
                  <a:pt x="16837" y="249511"/>
                </a:lnTo>
                <a:lnTo>
                  <a:pt x="31157" y="212377"/>
                </a:lnTo>
                <a:lnTo>
                  <a:pt x="39856" y="196074"/>
                </a:lnTo>
                <a:lnTo>
                  <a:pt x="35970" y="192438"/>
                </a:lnTo>
                <a:lnTo>
                  <a:pt x="35817" y="187878"/>
                </a:lnTo>
                <a:lnTo>
                  <a:pt x="40595" y="182773"/>
                </a:lnTo>
                <a:lnTo>
                  <a:pt x="42334" y="180714"/>
                </a:lnTo>
                <a:lnTo>
                  <a:pt x="55296" y="164891"/>
                </a:lnTo>
                <a:lnTo>
                  <a:pt x="58894" y="161046"/>
                </a:lnTo>
                <a:lnTo>
                  <a:pt x="61253" y="159730"/>
                </a:lnTo>
                <a:lnTo>
                  <a:pt x="63017" y="156829"/>
                </a:lnTo>
                <a:lnTo>
                  <a:pt x="84828" y="119609"/>
                </a:lnTo>
                <a:lnTo>
                  <a:pt x="102171" y="88342"/>
                </a:lnTo>
                <a:lnTo>
                  <a:pt x="104490" y="84246"/>
                </a:lnTo>
                <a:lnTo>
                  <a:pt x="110677" y="73491"/>
                </a:lnTo>
                <a:lnTo>
                  <a:pt x="104345" y="72630"/>
                </a:lnTo>
                <a:lnTo>
                  <a:pt x="101584" y="68999"/>
                </a:lnTo>
                <a:lnTo>
                  <a:pt x="102339" y="63453"/>
                </a:lnTo>
                <a:lnTo>
                  <a:pt x="102999" y="57810"/>
                </a:lnTo>
                <a:close/>
              </a:path>
              <a:path w="138429" h="285750">
                <a:moveTo>
                  <a:pt x="124323" y="168798"/>
                </a:moveTo>
                <a:lnTo>
                  <a:pt x="84454" y="168798"/>
                </a:lnTo>
                <a:lnTo>
                  <a:pt x="88055" y="168831"/>
                </a:lnTo>
                <a:lnTo>
                  <a:pt x="95062" y="169095"/>
                </a:lnTo>
                <a:lnTo>
                  <a:pt x="111789" y="180714"/>
                </a:lnTo>
                <a:lnTo>
                  <a:pt x="111373" y="186173"/>
                </a:lnTo>
                <a:lnTo>
                  <a:pt x="111210" y="188791"/>
                </a:lnTo>
                <a:lnTo>
                  <a:pt x="110697" y="192595"/>
                </a:lnTo>
                <a:lnTo>
                  <a:pt x="109360" y="201900"/>
                </a:lnTo>
                <a:lnTo>
                  <a:pt x="108203" y="210757"/>
                </a:lnTo>
                <a:lnTo>
                  <a:pt x="89719" y="246188"/>
                </a:lnTo>
                <a:lnTo>
                  <a:pt x="61329" y="264732"/>
                </a:lnTo>
                <a:lnTo>
                  <a:pt x="53556" y="268998"/>
                </a:lnTo>
                <a:lnTo>
                  <a:pt x="51354" y="270007"/>
                </a:lnTo>
                <a:lnTo>
                  <a:pt x="47424" y="270870"/>
                </a:lnTo>
                <a:lnTo>
                  <a:pt x="45392" y="270957"/>
                </a:lnTo>
                <a:lnTo>
                  <a:pt x="80370" y="270957"/>
                </a:lnTo>
                <a:lnTo>
                  <a:pt x="111828" y="242116"/>
                </a:lnTo>
                <a:lnTo>
                  <a:pt x="124243" y="199494"/>
                </a:lnTo>
                <a:lnTo>
                  <a:pt x="125468" y="190927"/>
                </a:lnTo>
                <a:lnTo>
                  <a:pt x="125565" y="190096"/>
                </a:lnTo>
                <a:lnTo>
                  <a:pt x="125905" y="185000"/>
                </a:lnTo>
                <a:lnTo>
                  <a:pt x="126240" y="180714"/>
                </a:lnTo>
                <a:lnTo>
                  <a:pt x="126358" y="177039"/>
                </a:lnTo>
                <a:lnTo>
                  <a:pt x="124467" y="169095"/>
                </a:lnTo>
                <a:lnTo>
                  <a:pt x="124323" y="168798"/>
                </a:lnTo>
                <a:close/>
              </a:path>
              <a:path w="138429" h="285750">
                <a:moveTo>
                  <a:pt x="14576" y="268480"/>
                </a:moveTo>
                <a:lnTo>
                  <a:pt x="14498" y="268983"/>
                </a:lnTo>
                <a:lnTo>
                  <a:pt x="14423" y="270038"/>
                </a:lnTo>
                <a:lnTo>
                  <a:pt x="24942" y="270038"/>
                </a:lnTo>
                <a:lnTo>
                  <a:pt x="23835" y="269971"/>
                </a:lnTo>
                <a:lnTo>
                  <a:pt x="20462" y="269374"/>
                </a:lnTo>
                <a:lnTo>
                  <a:pt x="15326" y="268627"/>
                </a:lnTo>
                <a:lnTo>
                  <a:pt x="14576" y="268480"/>
                </a:lnTo>
                <a:close/>
              </a:path>
              <a:path w="138429" h="285750">
                <a:moveTo>
                  <a:pt x="13221" y="268095"/>
                </a:moveTo>
                <a:lnTo>
                  <a:pt x="13364" y="268177"/>
                </a:lnTo>
                <a:lnTo>
                  <a:pt x="14304" y="269434"/>
                </a:lnTo>
                <a:lnTo>
                  <a:pt x="14424" y="269916"/>
                </a:lnTo>
                <a:lnTo>
                  <a:pt x="14498" y="268983"/>
                </a:lnTo>
                <a:lnTo>
                  <a:pt x="14499" y="268465"/>
                </a:lnTo>
                <a:lnTo>
                  <a:pt x="14227" y="268411"/>
                </a:lnTo>
                <a:lnTo>
                  <a:pt x="13221" y="268095"/>
                </a:lnTo>
                <a:close/>
              </a:path>
              <a:path w="138429" h="285750">
                <a:moveTo>
                  <a:pt x="14635" y="268095"/>
                </a:moveTo>
                <a:lnTo>
                  <a:pt x="13221" y="268095"/>
                </a:lnTo>
                <a:lnTo>
                  <a:pt x="14227" y="268411"/>
                </a:lnTo>
                <a:lnTo>
                  <a:pt x="14576" y="268480"/>
                </a:lnTo>
                <a:lnTo>
                  <a:pt x="14635" y="268095"/>
                </a:lnTo>
                <a:close/>
              </a:path>
              <a:path w="138429" h="285750">
                <a:moveTo>
                  <a:pt x="84104" y="154386"/>
                </a:moveTo>
                <a:lnTo>
                  <a:pt x="81821" y="154465"/>
                </a:lnTo>
                <a:lnTo>
                  <a:pt x="78456" y="154785"/>
                </a:lnTo>
                <a:lnTo>
                  <a:pt x="75100" y="155000"/>
                </a:lnTo>
                <a:lnTo>
                  <a:pt x="47200" y="182947"/>
                </a:lnTo>
                <a:lnTo>
                  <a:pt x="39856" y="196074"/>
                </a:lnTo>
                <a:lnTo>
                  <a:pt x="41780" y="197874"/>
                </a:lnTo>
                <a:lnTo>
                  <a:pt x="46339" y="197722"/>
                </a:lnTo>
                <a:lnTo>
                  <a:pt x="51413" y="192300"/>
                </a:lnTo>
                <a:lnTo>
                  <a:pt x="53273" y="190096"/>
                </a:lnTo>
                <a:lnTo>
                  <a:pt x="64881" y="175912"/>
                </a:lnTo>
                <a:lnTo>
                  <a:pt x="68223" y="172341"/>
                </a:lnTo>
                <a:lnTo>
                  <a:pt x="72475" y="169967"/>
                </a:lnTo>
                <a:lnTo>
                  <a:pt x="73753" y="169619"/>
                </a:lnTo>
                <a:lnTo>
                  <a:pt x="76305" y="169360"/>
                </a:lnTo>
                <a:lnTo>
                  <a:pt x="80320" y="169095"/>
                </a:lnTo>
                <a:lnTo>
                  <a:pt x="82673" y="168859"/>
                </a:lnTo>
                <a:lnTo>
                  <a:pt x="84454" y="168798"/>
                </a:lnTo>
                <a:lnTo>
                  <a:pt x="124323" y="168798"/>
                </a:lnTo>
                <a:lnTo>
                  <a:pt x="122430" y="164891"/>
                </a:lnTo>
                <a:lnTo>
                  <a:pt x="94195" y="154651"/>
                </a:lnTo>
                <a:lnTo>
                  <a:pt x="88389" y="154425"/>
                </a:lnTo>
                <a:lnTo>
                  <a:pt x="84104" y="154386"/>
                </a:lnTo>
                <a:close/>
              </a:path>
              <a:path w="138429" h="285750">
                <a:moveTo>
                  <a:pt x="61253" y="159730"/>
                </a:moveTo>
                <a:lnTo>
                  <a:pt x="58894" y="161046"/>
                </a:lnTo>
                <a:lnTo>
                  <a:pt x="55175" y="165021"/>
                </a:lnTo>
                <a:lnTo>
                  <a:pt x="42334" y="180714"/>
                </a:lnTo>
                <a:lnTo>
                  <a:pt x="40595" y="182773"/>
                </a:lnTo>
                <a:lnTo>
                  <a:pt x="35817" y="187878"/>
                </a:lnTo>
                <a:lnTo>
                  <a:pt x="35970" y="192438"/>
                </a:lnTo>
                <a:lnTo>
                  <a:pt x="39856" y="196074"/>
                </a:lnTo>
                <a:lnTo>
                  <a:pt x="47304" y="182773"/>
                </a:lnTo>
                <a:lnTo>
                  <a:pt x="50309" y="177721"/>
                </a:lnTo>
                <a:lnTo>
                  <a:pt x="61253" y="159730"/>
                </a:lnTo>
                <a:close/>
              </a:path>
              <a:path w="138429" h="285750">
                <a:moveTo>
                  <a:pt x="117000" y="62172"/>
                </a:moveTo>
                <a:lnTo>
                  <a:pt x="115707" y="64606"/>
                </a:lnTo>
                <a:lnTo>
                  <a:pt x="113977" y="67721"/>
                </a:lnTo>
                <a:lnTo>
                  <a:pt x="110677" y="73491"/>
                </a:lnTo>
                <a:lnTo>
                  <a:pt x="112231" y="73703"/>
                </a:lnTo>
                <a:lnTo>
                  <a:pt x="115862" y="70942"/>
                </a:lnTo>
                <a:lnTo>
                  <a:pt x="116851" y="63453"/>
                </a:lnTo>
                <a:lnTo>
                  <a:pt x="117000" y="62172"/>
                </a:lnTo>
                <a:close/>
              </a:path>
              <a:path w="138429" h="285750">
                <a:moveTo>
                  <a:pt x="122591" y="9385"/>
                </a:moveTo>
                <a:lnTo>
                  <a:pt x="114921" y="34010"/>
                </a:lnTo>
                <a:lnTo>
                  <a:pt x="110888" y="42556"/>
                </a:lnTo>
                <a:lnTo>
                  <a:pt x="107897" y="48597"/>
                </a:lnTo>
                <a:lnTo>
                  <a:pt x="102999" y="57810"/>
                </a:lnTo>
                <a:lnTo>
                  <a:pt x="102182" y="64606"/>
                </a:lnTo>
                <a:lnTo>
                  <a:pt x="101584" y="68999"/>
                </a:lnTo>
                <a:lnTo>
                  <a:pt x="104345" y="72630"/>
                </a:lnTo>
                <a:lnTo>
                  <a:pt x="110677" y="73491"/>
                </a:lnTo>
                <a:lnTo>
                  <a:pt x="113977" y="67721"/>
                </a:lnTo>
                <a:lnTo>
                  <a:pt x="115707" y="64606"/>
                </a:lnTo>
                <a:lnTo>
                  <a:pt x="117000" y="62172"/>
                </a:lnTo>
                <a:lnTo>
                  <a:pt x="117863" y="54762"/>
                </a:lnTo>
                <a:lnTo>
                  <a:pt x="118210" y="52213"/>
                </a:lnTo>
                <a:lnTo>
                  <a:pt x="130804" y="15422"/>
                </a:lnTo>
                <a:lnTo>
                  <a:pt x="131345" y="14500"/>
                </a:lnTo>
                <a:lnTo>
                  <a:pt x="127528" y="14500"/>
                </a:lnTo>
                <a:lnTo>
                  <a:pt x="125580" y="13780"/>
                </a:lnTo>
                <a:lnTo>
                  <a:pt x="122603" y="10467"/>
                </a:lnTo>
                <a:lnTo>
                  <a:pt x="122591" y="9385"/>
                </a:lnTo>
                <a:close/>
              </a:path>
              <a:path w="138429" h="285750">
                <a:moveTo>
                  <a:pt x="137432" y="13122"/>
                </a:moveTo>
                <a:lnTo>
                  <a:pt x="132153" y="13122"/>
                </a:lnTo>
                <a:lnTo>
                  <a:pt x="130785" y="15464"/>
                </a:lnTo>
                <a:lnTo>
                  <a:pt x="118210" y="52213"/>
                </a:lnTo>
                <a:lnTo>
                  <a:pt x="117000" y="62172"/>
                </a:lnTo>
                <a:lnTo>
                  <a:pt x="120751" y="55114"/>
                </a:lnTo>
                <a:lnTo>
                  <a:pt x="123987" y="48580"/>
                </a:lnTo>
                <a:lnTo>
                  <a:pt x="128301" y="39444"/>
                </a:lnTo>
                <a:lnTo>
                  <a:pt x="131094" y="33887"/>
                </a:lnTo>
                <a:lnTo>
                  <a:pt x="132085" y="31793"/>
                </a:lnTo>
                <a:lnTo>
                  <a:pt x="133334" y="29055"/>
                </a:lnTo>
                <a:lnTo>
                  <a:pt x="134181" y="26826"/>
                </a:lnTo>
                <a:lnTo>
                  <a:pt x="137115" y="15915"/>
                </a:lnTo>
                <a:lnTo>
                  <a:pt x="137432" y="13122"/>
                </a:lnTo>
                <a:close/>
              </a:path>
              <a:path w="138429" h="285750">
                <a:moveTo>
                  <a:pt x="131982" y="309"/>
                </a:moveTo>
                <a:lnTo>
                  <a:pt x="127233" y="309"/>
                </a:lnTo>
                <a:lnTo>
                  <a:pt x="125564" y="652"/>
                </a:lnTo>
                <a:lnTo>
                  <a:pt x="106547" y="38637"/>
                </a:lnTo>
                <a:lnTo>
                  <a:pt x="102999" y="57810"/>
                </a:lnTo>
                <a:lnTo>
                  <a:pt x="107906" y="48580"/>
                </a:lnTo>
                <a:lnTo>
                  <a:pt x="111033" y="42264"/>
                </a:lnTo>
                <a:lnTo>
                  <a:pt x="114982" y="33887"/>
                </a:lnTo>
                <a:lnTo>
                  <a:pt x="118592" y="26647"/>
                </a:lnTo>
                <a:lnTo>
                  <a:pt x="122591" y="9385"/>
                </a:lnTo>
                <a:lnTo>
                  <a:pt x="137857" y="9385"/>
                </a:lnTo>
                <a:lnTo>
                  <a:pt x="138210" y="6281"/>
                </a:lnTo>
                <a:lnTo>
                  <a:pt x="133276" y="787"/>
                </a:lnTo>
                <a:lnTo>
                  <a:pt x="131982" y="309"/>
                </a:lnTo>
                <a:close/>
              </a:path>
              <a:path w="138429" h="285750">
                <a:moveTo>
                  <a:pt x="137857" y="9385"/>
                </a:moveTo>
                <a:lnTo>
                  <a:pt x="122591" y="9385"/>
                </a:lnTo>
                <a:lnTo>
                  <a:pt x="122603" y="10467"/>
                </a:lnTo>
                <a:lnTo>
                  <a:pt x="125580" y="13780"/>
                </a:lnTo>
                <a:lnTo>
                  <a:pt x="127528" y="14500"/>
                </a:lnTo>
                <a:lnTo>
                  <a:pt x="130107" y="14438"/>
                </a:lnTo>
                <a:lnTo>
                  <a:pt x="130693" y="14279"/>
                </a:lnTo>
                <a:lnTo>
                  <a:pt x="130963" y="14174"/>
                </a:lnTo>
                <a:lnTo>
                  <a:pt x="131983" y="13343"/>
                </a:lnTo>
                <a:lnTo>
                  <a:pt x="132153" y="13122"/>
                </a:lnTo>
                <a:lnTo>
                  <a:pt x="137432" y="13122"/>
                </a:lnTo>
                <a:lnTo>
                  <a:pt x="137857" y="9385"/>
                </a:lnTo>
                <a:close/>
              </a:path>
              <a:path w="138429" h="285750">
                <a:moveTo>
                  <a:pt x="131475" y="14279"/>
                </a:moveTo>
                <a:lnTo>
                  <a:pt x="130733" y="14279"/>
                </a:lnTo>
                <a:lnTo>
                  <a:pt x="130107" y="14438"/>
                </a:lnTo>
                <a:lnTo>
                  <a:pt x="127528" y="14500"/>
                </a:lnTo>
                <a:lnTo>
                  <a:pt x="131345" y="14500"/>
                </a:lnTo>
                <a:lnTo>
                  <a:pt x="131475" y="14279"/>
                </a:lnTo>
                <a:close/>
              </a:path>
              <a:path w="138429" h="285750">
                <a:moveTo>
                  <a:pt x="130733" y="14279"/>
                </a:moveTo>
                <a:lnTo>
                  <a:pt x="130536" y="14340"/>
                </a:lnTo>
                <a:lnTo>
                  <a:pt x="130136" y="14423"/>
                </a:lnTo>
                <a:lnTo>
                  <a:pt x="130719" y="14305"/>
                </a:lnTo>
                <a:close/>
              </a:path>
              <a:path w="138429" h="285750">
                <a:moveTo>
                  <a:pt x="132153" y="13122"/>
                </a:moveTo>
                <a:lnTo>
                  <a:pt x="131983" y="13343"/>
                </a:lnTo>
                <a:lnTo>
                  <a:pt x="130963" y="14174"/>
                </a:lnTo>
                <a:lnTo>
                  <a:pt x="130628" y="14305"/>
                </a:lnTo>
                <a:lnTo>
                  <a:pt x="131475" y="14279"/>
                </a:lnTo>
                <a:lnTo>
                  <a:pt x="132153" y="13122"/>
                </a:lnTo>
                <a:close/>
              </a:path>
              <a:path w="138429" h="285750">
                <a:moveTo>
                  <a:pt x="131142" y="0"/>
                </a:moveTo>
                <a:lnTo>
                  <a:pt x="128148" y="72"/>
                </a:lnTo>
                <a:lnTo>
                  <a:pt x="127356" y="245"/>
                </a:lnTo>
                <a:lnTo>
                  <a:pt x="127042" y="349"/>
                </a:lnTo>
                <a:lnTo>
                  <a:pt x="127233" y="309"/>
                </a:lnTo>
                <a:lnTo>
                  <a:pt x="131982" y="309"/>
                </a:lnTo>
                <a:lnTo>
                  <a:pt x="131142" y="0"/>
                </a:lnTo>
                <a:close/>
              </a:path>
            </a:pathLst>
          </a:custGeom>
          <a:solidFill>
            <a:srgbClr val="000000"/>
          </a:solidFill>
        </p:spPr>
        <p:txBody>
          <a:bodyPr wrap="square" lIns="0" tIns="0" rIns="0" bIns="0" rtlCol="0"/>
          <a:lstStyle/>
          <a:p>
            <a:endParaRPr/>
          </a:p>
        </p:txBody>
      </p:sp>
      <p:sp>
        <p:nvSpPr>
          <p:cNvPr id="89" name="object 89"/>
          <p:cNvSpPr/>
          <p:nvPr/>
        </p:nvSpPr>
        <p:spPr>
          <a:xfrm>
            <a:off x="4019587" y="2214035"/>
            <a:ext cx="115566" cy="246324"/>
          </a:xfrm>
          <a:custGeom>
            <a:avLst/>
            <a:gdLst/>
            <a:ahLst/>
            <a:cxnLst/>
            <a:rect l="l" t="t" r="r" b="b"/>
            <a:pathLst>
              <a:path w="135254" h="288289">
                <a:moveTo>
                  <a:pt x="62103" y="286127"/>
                </a:moveTo>
                <a:lnTo>
                  <a:pt x="63934" y="288289"/>
                </a:lnTo>
                <a:lnTo>
                  <a:pt x="67885" y="288289"/>
                </a:lnTo>
                <a:lnTo>
                  <a:pt x="62103" y="286127"/>
                </a:lnTo>
                <a:close/>
              </a:path>
              <a:path w="135254" h="288289">
                <a:moveTo>
                  <a:pt x="69456" y="274319"/>
                </a:moveTo>
                <a:lnTo>
                  <a:pt x="63934" y="274319"/>
                </a:lnTo>
                <a:lnTo>
                  <a:pt x="60708" y="276860"/>
                </a:lnTo>
                <a:lnTo>
                  <a:pt x="60708" y="284479"/>
                </a:lnTo>
                <a:lnTo>
                  <a:pt x="62103" y="286127"/>
                </a:lnTo>
                <a:lnTo>
                  <a:pt x="67885" y="288289"/>
                </a:lnTo>
                <a:lnTo>
                  <a:pt x="70308" y="288289"/>
                </a:lnTo>
                <a:lnTo>
                  <a:pt x="73892" y="285750"/>
                </a:lnTo>
                <a:lnTo>
                  <a:pt x="74041" y="285750"/>
                </a:lnTo>
                <a:lnTo>
                  <a:pt x="75116" y="284479"/>
                </a:lnTo>
                <a:lnTo>
                  <a:pt x="75116" y="279400"/>
                </a:lnTo>
                <a:lnTo>
                  <a:pt x="74585" y="279400"/>
                </a:lnTo>
                <a:lnTo>
                  <a:pt x="73931" y="276860"/>
                </a:lnTo>
                <a:lnTo>
                  <a:pt x="72849" y="275589"/>
                </a:lnTo>
                <a:lnTo>
                  <a:pt x="69456" y="274319"/>
                </a:lnTo>
                <a:close/>
              </a:path>
              <a:path w="135254" h="288289">
                <a:moveTo>
                  <a:pt x="74041" y="285750"/>
                </a:moveTo>
                <a:lnTo>
                  <a:pt x="73892" y="285750"/>
                </a:lnTo>
                <a:lnTo>
                  <a:pt x="70308" y="288289"/>
                </a:lnTo>
                <a:lnTo>
                  <a:pt x="71890" y="288289"/>
                </a:lnTo>
                <a:lnTo>
                  <a:pt x="74041" y="285750"/>
                </a:lnTo>
                <a:close/>
              </a:path>
              <a:path w="135254" h="288289">
                <a:moveTo>
                  <a:pt x="120583" y="69850"/>
                </a:moveTo>
                <a:lnTo>
                  <a:pt x="120186" y="74929"/>
                </a:lnTo>
                <a:lnTo>
                  <a:pt x="119834" y="81279"/>
                </a:lnTo>
                <a:lnTo>
                  <a:pt x="119694" y="82550"/>
                </a:lnTo>
                <a:lnTo>
                  <a:pt x="119134" y="86360"/>
                </a:lnTo>
                <a:lnTo>
                  <a:pt x="118972" y="86360"/>
                </a:lnTo>
                <a:lnTo>
                  <a:pt x="118070" y="90169"/>
                </a:lnTo>
                <a:lnTo>
                  <a:pt x="117139" y="91439"/>
                </a:lnTo>
                <a:lnTo>
                  <a:pt x="112410" y="100329"/>
                </a:lnTo>
                <a:lnTo>
                  <a:pt x="111545" y="101600"/>
                </a:lnTo>
                <a:lnTo>
                  <a:pt x="109292" y="106679"/>
                </a:lnTo>
                <a:lnTo>
                  <a:pt x="86405" y="157479"/>
                </a:lnTo>
                <a:lnTo>
                  <a:pt x="83727" y="163829"/>
                </a:lnTo>
                <a:lnTo>
                  <a:pt x="69899" y="204469"/>
                </a:lnTo>
                <a:lnTo>
                  <a:pt x="62970" y="237489"/>
                </a:lnTo>
                <a:lnTo>
                  <a:pt x="61325" y="245110"/>
                </a:lnTo>
                <a:lnTo>
                  <a:pt x="61046" y="247650"/>
                </a:lnTo>
                <a:lnTo>
                  <a:pt x="60504" y="254000"/>
                </a:lnTo>
                <a:lnTo>
                  <a:pt x="60504" y="255269"/>
                </a:lnTo>
                <a:lnTo>
                  <a:pt x="60640" y="260350"/>
                </a:lnTo>
                <a:lnTo>
                  <a:pt x="60708" y="274319"/>
                </a:lnTo>
                <a:lnTo>
                  <a:pt x="60218" y="278129"/>
                </a:lnTo>
                <a:lnTo>
                  <a:pt x="60218" y="283210"/>
                </a:lnTo>
                <a:lnTo>
                  <a:pt x="61094" y="285750"/>
                </a:lnTo>
                <a:lnTo>
                  <a:pt x="62103" y="286127"/>
                </a:lnTo>
                <a:lnTo>
                  <a:pt x="60708" y="284479"/>
                </a:lnTo>
                <a:lnTo>
                  <a:pt x="60708" y="276860"/>
                </a:lnTo>
                <a:lnTo>
                  <a:pt x="63934" y="274319"/>
                </a:lnTo>
                <a:lnTo>
                  <a:pt x="66427" y="274319"/>
                </a:lnTo>
                <a:lnTo>
                  <a:pt x="68245" y="273050"/>
                </a:lnTo>
                <a:lnTo>
                  <a:pt x="75112" y="266023"/>
                </a:lnTo>
                <a:lnTo>
                  <a:pt x="75072" y="260350"/>
                </a:lnTo>
                <a:lnTo>
                  <a:pt x="74922" y="255269"/>
                </a:lnTo>
                <a:lnTo>
                  <a:pt x="74922" y="254000"/>
                </a:lnTo>
                <a:lnTo>
                  <a:pt x="75336" y="248919"/>
                </a:lnTo>
                <a:lnTo>
                  <a:pt x="77602" y="237489"/>
                </a:lnTo>
                <a:lnTo>
                  <a:pt x="78978" y="229869"/>
                </a:lnTo>
                <a:lnTo>
                  <a:pt x="88809" y="191769"/>
                </a:lnTo>
                <a:lnTo>
                  <a:pt x="97007" y="170179"/>
                </a:lnTo>
                <a:lnTo>
                  <a:pt x="106746" y="147319"/>
                </a:lnTo>
                <a:lnTo>
                  <a:pt x="115426" y="128269"/>
                </a:lnTo>
                <a:lnTo>
                  <a:pt x="120982" y="115569"/>
                </a:lnTo>
                <a:lnTo>
                  <a:pt x="122387" y="113029"/>
                </a:lnTo>
                <a:lnTo>
                  <a:pt x="124465" y="107950"/>
                </a:lnTo>
                <a:lnTo>
                  <a:pt x="125229" y="106679"/>
                </a:lnTo>
                <a:lnTo>
                  <a:pt x="130388" y="97789"/>
                </a:lnTo>
                <a:lnTo>
                  <a:pt x="134553" y="74929"/>
                </a:lnTo>
                <a:lnTo>
                  <a:pt x="124433" y="74929"/>
                </a:lnTo>
                <a:lnTo>
                  <a:pt x="121238" y="72389"/>
                </a:lnTo>
                <a:lnTo>
                  <a:pt x="120811" y="71119"/>
                </a:lnTo>
                <a:lnTo>
                  <a:pt x="120583" y="69850"/>
                </a:lnTo>
                <a:close/>
              </a:path>
              <a:path w="135254" h="288289">
                <a:moveTo>
                  <a:pt x="86295" y="260350"/>
                </a:moveTo>
                <a:lnTo>
                  <a:pt x="81754" y="260350"/>
                </a:lnTo>
                <a:lnTo>
                  <a:pt x="77068" y="264160"/>
                </a:lnTo>
                <a:lnTo>
                  <a:pt x="75691" y="265429"/>
                </a:lnTo>
                <a:lnTo>
                  <a:pt x="75112" y="266023"/>
                </a:lnTo>
                <a:lnTo>
                  <a:pt x="75116" y="275589"/>
                </a:lnTo>
                <a:lnTo>
                  <a:pt x="74929" y="276712"/>
                </a:lnTo>
                <a:lnTo>
                  <a:pt x="75116" y="276860"/>
                </a:lnTo>
                <a:lnTo>
                  <a:pt x="75116" y="284479"/>
                </a:lnTo>
                <a:lnTo>
                  <a:pt x="74041" y="285750"/>
                </a:lnTo>
                <a:lnTo>
                  <a:pt x="74957" y="285750"/>
                </a:lnTo>
                <a:lnTo>
                  <a:pt x="77781" y="283210"/>
                </a:lnTo>
                <a:lnTo>
                  <a:pt x="79157" y="281939"/>
                </a:lnTo>
                <a:lnTo>
                  <a:pt x="86605" y="274319"/>
                </a:lnTo>
                <a:lnTo>
                  <a:pt x="90906" y="271779"/>
                </a:lnTo>
                <a:lnTo>
                  <a:pt x="91349" y="266700"/>
                </a:lnTo>
                <a:lnTo>
                  <a:pt x="86295" y="260350"/>
                </a:lnTo>
                <a:close/>
              </a:path>
              <a:path w="135254" h="288289">
                <a:moveTo>
                  <a:pt x="71890" y="274319"/>
                </a:moveTo>
                <a:lnTo>
                  <a:pt x="69456" y="274319"/>
                </a:lnTo>
                <a:lnTo>
                  <a:pt x="72849" y="275589"/>
                </a:lnTo>
                <a:lnTo>
                  <a:pt x="73931" y="276860"/>
                </a:lnTo>
                <a:lnTo>
                  <a:pt x="74585" y="279400"/>
                </a:lnTo>
                <a:lnTo>
                  <a:pt x="74929" y="276712"/>
                </a:lnTo>
                <a:lnTo>
                  <a:pt x="71890" y="274319"/>
                </a:lnTo>
                <a:close/>
              </a:path>
              <a:path w="135254" h="288289">
                <a:moveTo>
                  <a:pt x="74929" y="276712"/>
                </a:moveTo>
                <a:lnTo>
                  <a:pt x="74668" y="279400"/>
                </a:lnTo>
                <a:lnTo>
                  <a:pt x="75116" y="279400"/>
                </a:lnTo>
                <a:lnTo>
                  <a:pt x="75116" y="276860"/>
                </a:lnTo>
                <a:lnTo>
                  <a:pt x="74929" y="276712"/>
                </a:lnTo>
                <a:close/>
              </a:path>
              <a:path w="135254" h="288289">
                <a:moveTo>
                  <a:pt x="75112" y="266023"/>
                </a:moveTo>
                <a:lnTo>
                  <a:pt x="68245" y="273050"/>
                </a:lnTo>
                <a:lnTo>
                  <a:pt x="66427" y="274319"/>
                </a:lnTo>
                <a:lnTo>
                  <a:pt x="71890" y="274319"/>
                </a:lnTo>
                <a:lnTo>
                  <a:pt x="74929" y="276712"/>
                </a:lnTo>
                <a:lnTo>
                  <a:pt x="75037" y="275589"/>
                </a:lnTo>
                <a:lnTo>
                  <a:pt x="75112" y="266023"/>
                </a:lnTo>
                <a:close/>
              </a:path>
              <a:path w="135254" h="288289">
                <a:moveTo>
                  <a:pt x="111457" y="0"/>
                </a:moveTo>
                <a:lnTo>
                  <a:pt x="103983" y="0"/>
                </a:lnTo>
                <a:lnTo>
                  <a:pt x="92760" y="2539"/>
                </a:lnTo>
                <a:lnTo>
                  <a:pt x="90279" y="2539"/>
                </a:lnTo>
                <a:lnTo>
                  <a:pt x="86112" y="5079"/>
                </a:lnTo>
                <a:lnTo>
                  <a:pt x="86316" y="5079"/>
                </a:lnTo>
                <a:lnTo>
                  <a:pt x="80839" y="7619"/>
                </a:lnTo>
                <a:lnTo>
                  <a:pt x="74524" y="10160"/>
                </a:lnTo>
                <a:lnTo>
                  <a:pt x="68662" y="13969"/>
                </a:lnTo>
                <a:lnTo>
                  <a:pt x="60039" y="19050"/>
                </a:lnTo>
                <a:lnTo>
                  <a:pt x="57420" y="20319"/>
                </a:lnTo>
                <a:lnTo>
                  <a:pt x="45497" y="27939"/>
                </a:lnTo>
                <a:lnTo>
                  <a:pt x="38126" y="33019"/>
                </a:lnTo>
                <a:lnTo>
                  <a:pt x="35285" y="35560"/>
                </a:lnTo>
                <a:lnTo>
                  <a:pt x="27926" y="40639"/>
                </a:lnTo>
                <a:lnTo>
                  <a:pt x="23340" y="44450"/>
                </a:lnTo>
                <a:lnTo>
                  <a:pt x="18901" y="48260"/>
                </a:lnTo>
                <a:lnTo>
                  <a:pt x="15723" y="50800"/>
                </a:lnTo>
                <a:lnTo>
                  <a:pt x="12793" y="53339"/>
                </a:lnTo>
                <a:lnTo>
                  <a:pt x="11254" y="54610"/>
                </a:lnTo>
                <a:lnTo>
                  <a:pt x="6913" y="59689"/>
                </a:lnTo>
                <a:lnTo>
                  <a:pt x="4974" y="62229"/>
                </a:lnTo>
                <a:lnTo>
                  <a:pt x="1045" y="72389"/>
                </a:lnTo>
                <a:lnTo>
                  <a:pt x="0" y="76200"/>
                </a:lnTo>
                <a:lnTo>
                  <a:pt x="3648" y="85089"/>
                </a:lnTo>
                <a:lnTo>
                  <a:pt x="5792" y="86360"/>
                </a:lnTo>
                <a:lnTo>
                  <a:pt x="13446" y="88900"/>
                </a:lnTo>
                <a:lnTo>
                  <a:pt x="55534" y="88900"/>
                </a:lnTo>
                <a:lnTo>
                  <a:pt x="58031" y="87629"/>
                </a:lnTo>
                <a:lnTo>
                  <a:pt x="64375" y="87629"/>
                </a:lnTo>
                <a:lnTo>
                  <a:pt x="68294" y="86360"/>
                </a:lnTo>
                <a:lnTo>
                  <a:pt x="77387" y="83819"/>
                </a:lnTo>
                <a:lnTo>
                  <a:pt x="95337" y="80010"/>
                </a:lnTo>
                <a:lnTo>
                  <a:pt x="103731" y="77469"/>
                </a:lnTo>
                <a:lnTo>
                  <a:pt x="106551" y="77469"/>
                </a:lnTo>
                <a:lnTo>
                  <a:pt x="109567" y="76200"/>
                </a:lnTo>
                <a:lnTo>
                  <a:pt x="15497" y="76200"/>
                </a:lnTo>
                <a:lnTo>
                  <a:pt x="14636" y="73660"/>
                </a:lnTo>
                <a:lnTo>
                  <a:pt x="16133" y="73660"/>
                </a:lnTo>
                <a:lnTo>
                  <a:pt x="16371" y="72389"/>
                </a:lnTo>
                <a:lnTo>
                  <a:pt x="17633" y="69850"/>
                </a:lnTo>
                <a:lnTo>
                  <a:pt x="18787" y="68579"/>
                </a:lnTo>
                <a:lnTo>
                  <a:pt x="21666" y="64769"/>
                </a:lnTo>
                <a:lnTo>
                  <a:pt x="22722" y="63500"/>
                </a:lnTo>
                <a:lnTo>
                  <a:pt x="25031" y="62229"/>
                </a:lnTo>
                <a:lnTo>
                  <a:pt x="28493" y="58419"/>
                </a:lnTo>
                <a:lnTo>
                  <a:pt x="32400" y="55879"/>
                </a:lnTo>
                <a:lnTo>
                  <a:pt x="36720" y="52069"/>
                </a:lnTo>
                <a:lnTo>
                  <a:pt x="43553" y="46989"/>
                </a:lnTo>
                <a:lnTo>
                  <a:pt x="46248" y="45719"/>
                </a:lnTo>
                <a:lnTo>
                  <a:pt x="57783" y="38100"/>
                </a:lnTo>
                <a:lnTo>
                  <a:pt x="65262" y="33019"/>
                </a:lnTo>
                <a:lnTo>
                  <a:pt x="67718" y="30479"/>
                </a:lnTo>
                <a:lnTo>
                  <a:pt x="75648" y="26669"/>
                </a:lnTo>
                <a:lnTo>
                  <a:pt x="81146" y="22860"/>
                </a:lnTo>
                <a:lnTo>
                  <a:pt x="88031" y="20319"/>
                </a:lnTo>
                <a:lnTo>
                  <a:pt x="92622" y="17779"/>
                </a:lnTo>
                <a:lnTo>
                  <a:pt x="92442" y="17779"/>
                </a:lnTo>
                <a:lnTo>
                  <a:pt x="95436" y="16510"/>
                </a:lnTo>
                <a:lnTo>
                  <a:pt x="96925" y="15239"/>
                </a:lnTo>
                <a:lnTo>
                  <a:pt x="102073" y="15239"/>
                </a:lnTo>
                <a:lnTo>
                  <a:pt x="102871" y="12700"/>
                </a:lnTo>
                <a:lnTo>
                  <a:pt x="103148" y="12700"/>
                </a:lnTo>
                <a:lnTo>
                  <a:pt x="103237" y="11429"/>
                </a:lnTo>
                <a:lnTo>
                  <a:pt x="103489" y="10160"/>
                </a:lnTo>
                <a:lnTo>
                  <a:pt x="118021" y="10160"/>
                </a:lnTo>
                <a:lnTo>
                  <a:pt x="118060" y="7619"/>
                </a:lnTo>
                <a:lnTo>
                  <a:pt x="117354" y="5079"/>
                </a:lnTo>
                <a:lnTo>
                  <a:pt x="111457" y="0"/>
                </a:lnTo>
                <a:close/>
              </a:path>
              <a:path w="135254" h="288289">
                <a:moveTo>
                  <a:pt x="16133" y="73660"/>
                </a:moveTo>
                <a:lnTo>
                  <a:pt x="14636" y="73660"/>
                </a:lnTo>
                <a:lnTo>
                  <a:pt x="15497" y="76200"/>
                </a:lnTo>
                <a:lnTo>
                  <a:pt x="15895" y="74929"/>
                </a:lnTo>
                <a:lnTo>
                  <a:pt x="16133" y="73660"/>
                </a:lnTo>
                <a:close/>
              </a:path>
              <a:path w="135254" h="288289">
                <a:moveTo>
                  <a:pt x="24636" y="73660"/>
                </a:moveTo>
                <a:lnTo>
                  <a:pt x="16133" y="73660"/>
                </a:lnTo>
                <a:lnTo>
                  <a:pt x="15895" y="74929"/>
                </a:lnTo>
                <a:lnTo>
                  <a:pt x="15497" y="76200"/>
                </a:lnTo>
                <a:lnTo>
                  <a:pt x="109567" y="76200"/>
                </a:lnTo>
                <a:lnTo>
                  <a:pt x="112584" y="74929"/>
                </a:lnTo>
                <a:lnTo>
                  <a:pt x="30208" y="74929"/>
                </a:lnTo>
                <a:lnTo>
                  <a:pt x="24636" y="73660"/>
                </a:lnTo>
                <a:close/>
              </a:path>
              <a:path w="135254" h="288289">
                <a:moveTo>
                  <a:pt x="130801" y="60960"/>
                </a:moveTo>
                <a:lnTo>
                  <a:pt x="109240" y="60960"/>
                </a:lnTo>
                <a:lnTo>
                  <a:pt x="103783" y="63144"/>
                </a:lnTo>
                <a:lnTo>
                  <a:pt x="103045" y="67310"/>
                </a:lnTo>
                <a:lnTo>
                  <a:pt x="102238" y="71119"/>
                </a:lnTo>
                <a:lnTo>
                  <a:pt x="98427" y="73660"/>
                </a:lnTo>
                <a:lnTo>
                  <a:pt x="42750" y="73660"/>
                </a:lnTo>
                <a:lnTo>
                  <a:pt x="35452" y="74929"/>
                </a:lnTo>
                <a:lnTo>
                  <a:pt x="120186" y="74929"/>
                </a:lnTo>
                <a:lnTo>
                  <a:pt x="120583" y="69850"/>
                </a:lnTo>
                <a:lnTo>
                  <a:pt x="134992" y="69850"/>
                </a:lnTo>
                <a:lnTo>
                  <a:pt x="135003" y="67310"/>
                </a:lnTo>
                <a:lnTo>
                  <a:pt x="134574" y="64769"/>
                </a:lnTo>
                <a:lnTo>
                  <a:pt x="130801" y="60960"/>
                </a:lnTo>
                <a:close/>
              </a:path>
              <a:path w="135254" h="288289">
                <a:moveTo>
                  <a:pt x="134992" y="69850"/>
                </a:moveTo>
                <a:lnTo>
                  <a:pt x="120583" y="69850"/>
                </a:lnTo>
                <a:lnTo>
                  <a:pt x="120811" y="71119"/>
                </a:lnTo>
                <a:lnTo>
                  <a:pt x="121238" y="72389"/>
                </a:lnTo>
                <a:lnTo>
                  <a:pt x="124433" y="74929"/>
                </a:lnTo>
                <a:lnTo>
                  <a:pt x="134553" y="74929"/>
                </a:lnTo>
                <a:lnTo>
                  <a:pt x="134918" y="72389"/>
                </a:lnTo>
                <a:lnTo>
                  <a:pt x="134992" y="69850"/>
                </a:lnTo>
                <a:close/>
              </a:path>
              <a:path w="135254" h="288289">
                <a:moveTo>
                  <a:pt x="88291" y="66515"/>
                </a:moveTo>
                <a:lnTo>
                  <a:pt x="80059" y="68579"/>
                </a:lnTo>
                <a:lnTo>
                  <a:pt x="73775" y="69850"/>
                </a:lnTo>
                <a:lnTo>
                  <a:pt x="66123" y="72389"/>
                </a:lnTo>
                <a:lnTo>
                  <a:pt x="64676" y="72389"/>
                </a:lnTo>
                <a:lnTo>
                  <a:pt x="61398" y="73660"/>
                </a:lnTo>
                <a:lnTo>
                  <a:pt x="98427" y="73660"/>
                </a:lnTo>
                <a:lnTo>
                  <a:pt x="90634" y="71119"/>
                </a:lnTo>
                <a:lnTo>
                  <a:pt x="88129" y="67310"/>
                </a:lnTo>
                <a:lnTo>
                  <a:pt x="88291" y="66515"/>
                </a:lnTo>
                <a:close/>
              </a:path>
              <a:path w="135254" h="288289">
                <a:moveTo>
                  <a:pt x="103783" y="63144"/>
                </a:moveTo>
                <a:lnTo>
                  <a:pt x="102896" y="63500"/>
                </a:lnTo>
                <a:lnTo>
                  <a:pt x="100568" y="63500"/>
                </a:lnTo>
                <a:lnTo>
                  <a:pt x="88291" y="66515"/>
                </a:lnTo>
                <a:lnTo>
                  <a:pt x="88129" y="67310"/>
                </a:lnTo>
                <a:lnTo>
                  <a:pt x="90634" y="71119"/>
                </a:lnTo>
                <a:lnTo>
                  <a:pt x="98427" y="73660"/>
                </a:lnTo>
                <a:lnTo>
                  <a:pt x="102238" y="71119"/>
                </a:lnTo>
                <a:lnTo>
                  <a:pt x="103045" y="67310"/>
                </a:lnTo>
                <a:lnTo>
                  <a:pt x="103783" y="63144"/>
                </a:lnTo>
                <a:close/>
              </a:path>
              <a:path w="135254" h="288289">
                <a:moveTo>
                  <a:pt x="103489" y="10160"/>
                </a:moveTo>
                <a:lnTo>
                  <a:pt x="103237" y="11429"/>
                </a:lnTo>
                <a:lnTo>
                  <a:pt x="103148" y="12700"/>
                </a:lnTo>
                <a:lnTo>
                  <a:pt x="102871" y="12700"/>
                </a:lnTo>
                <a:lnTo>
                  <a:pt x="99280" y="24129"/>
                </a:lnTo>
                <a:lnTo>
                  <a:pt x="98813" y="25400"/>
                </a:lnTo>
                <a:lnTo>
                  <a:pt x="97981" y="27939"/>
                </a:lnTo>
                <a:lnTo>
                  <a:pt x="96319" y="35560"/>
                </a:lnTo>
                <a:lnTo>
                  <a:pt x="95477" y="38100"/>
                </a:lnTo>
                <a:lnTo>
                  <a:pt x="92603" y="46989"/>
                </a:lnTo>
                <a:lnTo>
                  <a:pt x="92071" y="49529"/>
                </a:lnTo>
                <a:lnTo>
                  <a:pt x="90962" y="53339"/>
                </a:lnTo>
                <a:lnTo>
                  <a:pt x="90553" y="55879"/>
                </a:lnTo>
                <a:lnTo>
                  <a:pt x="88907" y="63500"/>
                </a:lnTo>
                <a:lnTo>
                  <a:pt x="88291" y="66515"/>
                </a:lnTo>
                <a:lnTo>
                  <a:pt x="100568" y="63500"/>
                </a:lnTo>
                <a:lnTo>
                  <a:pt x="102896" y="63500"/>
                </a:lnTo>
                <a:lnTo>
                  <a:pt x="103783" y="63144"/>
                </a:lnTo>
                <a:lnTo>
                  <a:pt x="104651" y="58419"/>
                </a:lnTo>
                <a:lnTo>
                  <a:pt x="105016" y="57150"/>
                </a:lnTo>
                <a:lnTo>
                  <a:pt x="105925" y="53339"/>
                </a:lnTo>
                <a:lnTo>
                  <a:pt x="106377" y="52069"/>
                </a:lnTo>
                <a:lnTo>
                  <a:pt x="109270" y="43179"/>
                </a:lnTo>
                <a:lnTo>
                  <a:pt x="110304" y="39369"/>
                </a:lnTo>
                <a:lnTo>
                  <a:pt x="111711" y="33019"/>
                </a:lnTo>
                <a:lnTo>
                  <a:pt x="111959" y="31750"/>
                </a:lnTo>
                <a:lnTo>
                  <a:pt x="112640" y="29210"/>
                </a:lnTo>
                <a:lnTo>
                  <a:pt x="116789" y="16510"/>
                </a:lnTo>
                <a:lnTo>
                  <a:pt x="117184" y="15239"/>
                </a:lnTo>
                <a:lnTo>
                  <a:pt x="106780" y="15239"/>
                </a:lnTo>
                <a:lnTo>
                  <a:pt x="106236" y="13969"/>
                </a:lnTo>
                <a:lnTo>
                  <a:pt x="103315" y="11429"/>
                </a:lnTo>
                <a:lnTo>
                  <a:pt x="103489" y="10160"/>
                </a:lnTo>
                <a:close/>
              </a:path>
              <a:path w="135254" h="288289">
                <a:moveTo>
                  <a:pt x="118021" y="10160"/>
                </a:moveTo>
                <a:lnTo>
                  <a:pt x="103489" y="10160"/>
                </a:lnTo>
                <a:lnTo>
                  <a:pt x="103315" y="11429"/>
                </a:lnTo>
                <a:lnTo>
                  <a:pt x="106236" y="13969"/>
                </a:lnTo>
                <a:lnTo>
                  <a:pt x="106780" y="15239"/>
                </a:lnTo>
                <a:lnTo>
                  <a:pt x="117184" y="15239"/>
                </a:lnTo>
                <a:lnTo>
                  <a:pt x="117600" y="12700"/>
                </a:lnTo>
                <a:lnTo>
                  <a:pt x="117901" y="11429"/>
                </a:lnTo>
                <a:lnTo>
                  <a:pt x="118021" y="10160"/>
                </a:lnTo>
                <a:close/>
              </a:path>
            </a:pathLst>
          </a:custGeom>
          <a:solidFill>
            <a:srgbClr val="000000"/>
          </a:solidFill>
        </p:spPr>
        <p:txBody>
          <a:bodyPr wrap="square" lIns="0" tIns="0" rIns="0" bIns="0" rtlCol="0"/>
          <a:lstStyle/>
          <a:p>
            <a:endParaRPr/>
          </a:p>
        </p:txBody>
      </p:sp>
      <p:sp>
        <p:nvSpPr>
          <p:cNvPr id="90" name="object 90"/>
          <p:cNvSpPr/>
          <p:nvPr/>
        </p:nvSpPr>
        <p:spPr>
          <a:xfrm>
            <a:off x="3982031" y="2589150"/>
            <a:ext cx="187184" cy="231132"/>
          </a:xfrm>
          <a:custGeom>
            <a:avLst/>
            <a:gdLst/>
            <a:ahLst/>
            <a:cxnLst/>
            <a:rect l="l" t="t" r="r" b="b"/>
            <a:pathLst>
              <a:path w="219075" h="270510">
                <a:moveTo>
                  <a:pt x="69856" y="129263"/>
                </a:moveTo>
                <a:lnTo>
                  <a:pt x="64150" y="132080"/>
                </a:lnTo>
                <a:lnTo>
                  <a:pt x="60551" y="133350"/>
                </a:lnTo>
                <a:lnTo>
                  <a:pt x="44325" y="140970"/>
                </a:lnTo>
                <a:lnTo>
                  <a:pt x="39828" y="143510"/>
                </a:lnTo>
                <a:lnTo>
                  <a:pt x="29277" y="151130"/>
                </a:lnTo>
                <a:lnTo>
                  <a:pt x="23663" y="154939"/>
                </a:lnTo>
                <a:lnTo>
                  <a:pt x="16457" y="161289"/>
                </a:lnTo>
                <a:lnTo>
                  <a:pt x="7541" y="167639"/>
                </a:lnTo>
                <a:lnTo>
                  <a:pt x="4871" y="170180"/>
                </a:lnTo>
                <a:lnTo>
                  <a:pt x="876" y="177800"/>
                </a:lnTo>
                <a:lnTo>
                  <a:pt x="345" y="181610"/>
                </a:lnTo>
                <a:lnTo>
                  <a:pt x="211" y="189230"/>
                </a:lnTo>
                <a:lnTo>
                  <a:pt x="0" y="195580"/>
                </a:lnTo>
                <a:lnTo>
                  <a:pt x="14387" y="231139"/>
                </a:lnTo>
                <a:lnTo>
                  <a:pt x="45241" y="254000"/>
                </a:lnTo>
                <a:lnTo>
                  <a:pt x="58656" y="261620"/>
                </a:lnTo>
                <a:lnTo>
                  <a:pt x="58267" y="261620"/>
                </a:lnTo>
                <a:lnTo>
                  <a:pt x="64814" y="265430"/>
                </a:lnTo>
                <a:lnTo>
                  <a:pt x="70737" y="267970"/>
                </a:lnTo>
                <a:lnTo>
                  <a:pt x="74475" y="269239"/>
                </a:lnTo>
                <a:lnTo>
                  <a:pt x="79155" y="270510"/>
                </a:lnTo>
                <a:lnTo>
                  <a:pt x="104904" y="270510"/>
                </a:lnTo>
                <a:lnTo>
                  <a:pt x="113049" y="269239"/>
                </a:lnTo>
                <a:lnTo>
                  <a:pt x="115655" y="267970"/>
                </a:lnTo>
                <a:lnTo>
                  <a:pt x="119942" y="261620"/>
                </a:lnTo>
                <a:lnTo>
                  <a:pt x="119942" y="260350"/>
                </a:lnTo>
                <a:lnTo>
                  <a:pt x="119664" y="257810"/>
                </a:lnTo>
                <a:lnTo>
                  <a:pt x="105195" y="257810"/>
                </a:lnTo>
                <a:lnTo>
                  <a:pt x="105043" y="256539"/>
                </a:lnTo>
                <a:lnTo>
                  <a:pt x="81666" y="256539"/>
                </a:lnTo>
                <a:lnTo>
                  <a:pt x="78927" y="255270"/>
                </a:lnTo>
                <a:lnTo>
                  <a:pt x="76198" y="255270"/>
                </a:lnTo>
                <a:lnTo>
                  <a:pt x="71405" y="252730"/>
                </a:lnTo>
                <a:lnTo>
                  <a:pt x="64949" y="248920"/>
                </a:lnTo>
                <a:lnTo>
                  <a:pt x="65355" y="248920"/>
                </a:lnTo>
                <a:lnTo>
                  <a:pt x="58615" y="245110"/>
                </a:lnTo>
                <a:lnTo>
                  <a:pt x="25267" y="222250"/>
                </a:lnTo>
                <a:lnTo>
                  <a:pt x="14596" y="198120"/>
                </a:lnTo>
                <a:lnTo>
                  <a:pt x="14714" y="184150"/>
                </a:lnTo>
                <a:lnTo>
                  <a:pt x="14969" y="181610"/>
                </a:lnTo>
                <a:lnTo>
                  <a:pt x="16336" y="179070"/>
                </a:lnTo>
                <a:lnTo>
                  <a:pt x="18069" y="177800"/>
                </a:lnTo>
                <a:lnTo>
                  <a:pt x="25506" y="171450"/>
                </a:lnTo>
                <a:lnTo>
                  <a:pt x="32449" y="166370"/>
                </a:lnTo>
                <a:lnTo>
                  <a:pt x="37584" y="162560"/>
                </a:lnTo>
                <a:lnTo>
                  <a:pt x="46955" y="156210"/>
                </a:lnTo>
                <a:lnTo>
                  <a:pt x="51123" y="153670"/>
                </a:lnTo>
                <a:lnTo>
                  <a:pt x="66748" y="146050"/>
                </a:lnTo>
                <a:lnTo>
                  <a:pt x="70153" y="144803"/>
                </a:lnTo>
                <a:lnTo>
                  <a:pt x="69575" y="139700"/>
                </a:lnTo>
                <a:lnTo>
                  <a:pt x="69575" y="137160"/>
                </a:lnTo>
                <a:lnTo>
                  <a:pt x="69856" y="129263"/>
                </a:lnTo>
                <a:close/>
              </a:path>
              <a:path w="219075" h="270510">
                <a:moveTo>
                  <a:pt x="84087" y="139147"/>
                </a:moveTo>
                <a:lnTo>
                  <a:pt x="82984" y="139700"/>
                </a:lnTo>
                <a:lnTo>
                  <a:pt x="70153" y="144803"/>
                </a:lnTo>
                <a:lnTo>
                  <a:pt x="70582" y="148589"/>
                </a:lnTo>
                <a:lnTo>
                  <a:pt x="71817" y="153670"/>
                </a:lnTo>
                <a:lnTo>
                  <a:pt x="75034" y="162560"/>
                </a:lnTo>
                <a:lnTo>
                  <a:pt x="81826" y="175260"/>
                </a:lnTo>
                <a:lnTo>
                  <a:pt x="83372" y="177800"/>
                </a:lnTo>
                <a:lnTo>
                  <a:pt x="88367" y="187960"/>
                </a:lnTo>
                <a:lnTo>
                  <a:pt x="103643" y="233680"/>
                </a:lnTo>
                <a:lnTo>
                  <a:pt x="104739" y="254000"/>
                </a:lnTo>
                <a:lnTo>
                  <a:pt x="105195" y="257810"/>
                </a:lnTo>
                <a:lnTo>
                  <a:pt x="106311" y="256539"/>
                </a:lnTo>
                <a:lnTo>
                  <a:pt x="106738" y="255270"/>
                </a:lnTo>
                <a:lnTo>
                  <a:pt x="119386" y="255270"/>
                </a:lnTo>
                <a:lnTo>
                  <a:pt x="119108" y="252730"/>
                </a:lnTo>
                <a:lnTo>
                  <a:pt x="119130" y="248920"/>
                </a:lnTo>
                <a:lnTo>
                  <a:pt x="119258" y="245110"/>
                </a:lnTo>
                <a:lnTo>
                  <a:pt x="119160" y="242570"/>
                </a:lnTo>
                <a:lnTo>
                  <a:pt x="118671" y="236220"/>
                </a:lnTo>
                <a:lnTo>
                  <a:pt x="108883" y="199389"/>
                </a:lnTo>
                <a:lnTo>
                  <a:pt x="101306" y="181610"/>
                </a:lnTo>
                <a:lnTo>
                  <a:pt x="96225" y="171450"/>
                </a:lnTo>
                <a:lnTo>
                  <a:pt x="84766" y="144780"/>
                </a:lnTo>
                <a:lnTo>
                  <a:pt x="84087" y="139147"/>
                </a:lnTo>
                <a:close/>
              </a:path>
              <a:path w="219075" h="270510">
                <a:moveTo>
                  <a:pt x="119386" y="255270"/>
                </a:moveTo>
                <a:lnTo>
                  <a:pt x="106761" y="255270"/>
                </a:lnTo>
                <a:lnTo>
                  <a:pt x="106311" y="256539"/>
                </a:lnTo>
                <a:lnTo>
                  <a:pt x="105308" y="257810"/>
                </a:lnTo>
                <a:lnTo>
                  <a:pt x="119664" y="257810"/>
                </a:lnTo>
                <a:lnTo>
                  <a:pt x="119386" y="255270"/>
                </a:lnTo>
                <a:close/>
              </a:path>
              <a:path w="219075" h="270510">
                <a:moveTo>
                  <a:pt x="106761" y="255270"/>
                </a:moveTo>
                <a:lnTo>
                  <a:pt x="106210" y="256539"/>
                </a:lnTo>
                <a:lnTo>
                  <a:pt x="106761" y="255270"/>
                </a:lnTo>
                <a:close/>
              </a:path>
              <a:path w="219075" h="270510">
                <a:moveTo>
                  <a:pt x="84265" y="122550"/>
                </a:moveTo>
                <a:lnTo>
                  <a:pt x="77016" y="125730"/>
                </a:lnTo>
                <a:lnTo>
                  <a:pt x="69856" y="129263"/>
                </a:lnTo>
                <a:lnTo>
                  <a:pt x="69575" y="137160"/>
                </a:lnTo>
                <a:lnTo>
                  <a:pt x="69575" y="139700"/>
                </a:lnTo>
                <a:lnTo>
                  <a:pt x="70153" y="144803"/>
                </a:lnTo>
                <a:lnTo>
                  <a:pt x="82984" y="139700"/>
                </a:lnTo>
                <a:lnTo>
                  <a:pt x="84087" y="139147"/>
                </a:lnTo>
                <a:lnTo>
                  <a:pt x="84001" y="137160"/>
                </a:lnTo>
                <a:lnTo>
                  <a:pt x="84200" y="132080"/>
                </a:lnTo>
                <a:lnTo>
                  <a:pt x="84265" y="122550"/>
                </a:lnTo>
                <a:close/>
              </a:path>
              <a:path w="219075" h="270510">
                <a:moveTo>
                  <a:pt x="204467" y="35560"/>
                </a:moveTo>
                <a:lnTo>
                  <a:pt x="203701" y="36830"/>
                </a:lnTo>
                <a:lnTo>
                  <a:pt x="203139" y="39370"/>
                </a:lnTo>
                <a:lnTo>
                  <a:pt x="201682" y="41910"/>
                </a:lnTo>
                <a:lnTo>
                  <a:pt x="195715" y="50800"/>
                </a:lnTo>
                <a:lnTo>
                  <a:pt x="192911" y="54610"/>
                </a:lnTo>
                <a:lnTo>
                  <a:pt x="186236" y="62230"/>
                </a:lnTo>
                <a:lnTo>
                  <a:pt x="182214" y="64770"/>
                </a:lnTo>
                <a:lnTo>
                  <a:pt x="174424" y="71120"/>
                </a:lnTo>
                <a:lnTo>
                  <a:pt x="169337" y="76200"/>
                </a:lnTo>
                <a:lnTo>
                  <a:pt x="163968" y="80010"/>
                </a:lnTo>
                <a:lnTo>
                  <a:pt x="152953" y="87630"/>
                </a:lnTo>
                <a:lnTo>
                  <a:pt x="147685" y="90170"/>
                </a:lnTo>
                <a:lnTo>
                  <a:pt x="142240" y="93980"/>
                </a:lnTo>
                <a:lnTo>
                  <a:pt x="136578" y="97789"/>
                </a:lnTo>
                <a:lnTo>
                  <a:pt x="130660" y="100330"/>
                </a:lnTo>
                <a:lnTo>
                  <a:pt x="126135" y="102870"/>
                </a:lnTo>
                <a:lnTo>
                  <a:pt x="122073" y="105410"/>
                </a:lnTo>
                <a:lnTo>
                  <a:pt x="88600" y="120650"/>
                </a:lnTo>
                <a:lnTo>
                  <a:pt x="84265" y="122550"/>
                </a:lnTo>
                <a:lnTo>
                  <a:pt x="84200" y="132080"/>
                </a:lnTo>
                <a:lnTo>
                  <a:pt x="84087" y="139147"/>
                </a:lnTo>
                <a:lnTo>
                  <a:pt x="110878" y="125730"/>
                </a:lnTo>
                <a:lnTo>
                  <a:pt x="120004" y="121920"/>
                </a:lnTo>
                <a:lnTo>
                  <a:pt x="128399" y="118110"/>
                </a:lnTo>
                <a:lnTo>
                  <a:pt x="132638" y="115570"/>
                </a:lnTo>
                <a:lnTo>
                  <a:pt x="137477" y="113030"/>
                </a:lnTo>
                <a:lnTo>
                  <a:pt x="143671" y="110489"/>
                </a:lnTo>
                <a:lnTo>
                  <a:pt x="149612" y="106680"/>
                </a:lnTo>
                <a:lnTo>
                  <a:pt x="155339" y="102870"/>
                </a:lnTo>
                <a:lnTo>
                  <a:pt x="160892" y="99060"/>
                </a:lnTo>
                <a:lnTo>
                  <a:pt x="172484" y="91439"/>
                </a:lnTo>
                <a:lnTo>
                  <a:pt x="178134" y="87630"/>
                </a:lnTo>
                <a:lnTo>
                  <a:pt x="183498" y="82550"/>
                </a:lnTo>
                <a:lnTo>
                  <a:pt x="191828" y="76200"/>
                </a:lnTo>
                <a:lnTo>
                  <a:pt x="196239" y="72389"/>
                </a:lnTo>
                <a:lnTo>
                  <a:pt x="204195" y="63500"/>
                </a:lnTo>
                <a:lnTo>
                  <a:pt x="207408" y="59689"/>
                </a:lnTo>
                <a:lnTo>
                  <a:pt x="214368" y="48260"/>
                </a:lnTo>
                <a:lnTo>
                  <a:pt x="216170" y="45720"/>
                </a:lnTo>
                <a:lnTo>
                  <a:pt x="217321" y="41910"/>
                </a:lnTo>
                <a:lnTo>
                  <a:pt x="206789" y="41910"/>
                </a:lnTo>
                <a:lnTo>
                  <a:pt x="204335" y="38100"/>
                </a:lnTo>
                <a:lnTo>
                  <a:pt x="204165" y="36830"/>
                </a:lnTo>
                <a:lnTo>
                  <a:pt x="204467" y="35560"/>
                </a:lnTo>
                <a:close/>
              </a:path>
              <a:path w="219075" h="270510">
                <a:moveTo>
                  <a:pt x="121983" y="7620"/>
                </a:moveTo>
                <a:lnTo>
                  <a:pt x="118722" y="10160"/>
                </a:lnTo>
                <a:lnTo>
                  <a:pt x="115450" y="13970"/>
                </a:lnTo>
                <a:lnTo>
                  <a:pt x="114079" y="15239"/>
                </a:lnTo>
                <a:lnTo>
                  <a:pt x="105844" y="24130"/>
                </a:lnTo>
                <a:lnTo>
                  <a:pt x="102461" y="27939"/>
                </a:lnTo>
                <a:lnTo>
                  <a:pt x="96964" y="35560"/>
                </a:lnTo>
                <a:lnTo>
                  <a:pt x="94868" y="39370"/>
                </a:lnTo>
                <a:lnTo>
                  <a:pt x="87654" y="50800"/>
                </a:lnTo>
                <a:lnTo>
                  <a:pt x="72487" y="88900"/>
                </a:lnTo>
                <a:lnTo>
                  <a:pt x="69856" y="129263"/>
                </a:lnTo>
                <a:lnTo>
                  <a:pt x="77016" y="125730"/>
                </a:lnTo>
                <a:lnTo>
                  <a:pt x="84265" y="122550"/>
                </a:lnTo>
                <a:lnTo>
                  <a:pt x="86493" y="92710"/>
                </a:lnTo>
                <a:lnTo>
                  <a:pt x="90233" y="78739"/>
                </a:lnTo>
                <a:lnTo>
                  <a:pt x="91880" y="74930"/>
                </a:lnTo>
                <a:lnTo>
                  <a:pt x="95247" y="67310"/>
                </a:lnTo>
                <a:lnTo>
                  <a:pt x="96790" y="63500"/>
                </a:lnTo>
                <a:lnTo>
                  <a:pt x="107072" y="46989"/>
                </a:lnTo>
                <a:lnTo>
                  <a:pt x="108954" y="43180"/>
                </a:lnTo>
                <a:lnTo>
                  <a:pt x="113677" y="36830"/>
                </a:lnTo>
                <a:lnTo>
                  <a:pt x="116739" y="34289"/>
                </a:lnTo>
                <a:lnTo>
                  <a:pt x="124476" y="25400"/>
                </a:lnTo>
                <a:lnTo>
                  <a:pt x="125732" y="24130"/>
                </a:lnTo>
                <a:lnTo>
                  <a:pt x="128445" y="21589"/>
                </a:lnTo>
                <a:lnTo>
                  <a:pt x="129686" y="20320"/>
                </a:lnTo>
                <a:lnTo>
                  <a:pt x="130808" y="19050"/>
                </a:lnTo>
                <a:lnTo>
                  <a:pt x="131493" y="19050"/>
                </a:lnTo>
                <a:lnTo>
                  <a:pt x="132890" y="17780"/>
                </a:lnTo>
                <a:lnTo>
                  <a:pt x="134880" y="16510"/>
                </a:lnTo>
                <a:lnTo>
                  <a:pt x="135817" y="15239"/>
                </a:lnTo>
                <a:lnTo>
                  <a:pt x="165709" y="15239"/>
                </a:lnTo>
                <a:lnTo>
                  <a:pt x="164155" y="12700"/>
                </a:lnTo>
                <a:lnTo>
                  <a:pt x="161862" y="8889"/>
                </a:lnTo>
                <a:lnTo>
                  <a:pt x="121081" y="8889"/>
                </a:lnTo>
                <a:lnTo>
                  <a:pt x="121983" y="7620"/>
                </a:lnTo>
                <a:close/>
              </a:path>
              <a:path w="219075" h="270510">
                <a:moveTo>
                  <a:pt x="131025" y="62230"/>
                </a:moveTo>
                <a:lnTo>
                  <a:pt x="128841" y="64770"/>
                </a:lnTo>
                <a:lnTo>
                  <a:pt x="127467" y="64770"/>
                </a:lnTo>
                <a:lnTo>
                  <a:pt x="125778" y="67310"/>
                </a:lnTo>
                <a:lnTo>
                  <a:pt x="122797" y="69850"/>
                </a:lnTo>
                <a:lnTo>
                  <a:pt x="119226" y="73660"/>
                </a:lnTo>
                <a:lnTo>
                  <a:pt x="114523" y="78739"/>
                </a:lnTo>
                <a:lnTo>
                  <a:pt x="101282" y="93980"/>
                </a:lnTo>
                <a:lnTo>
                  <a:pt x="96191" y="99060"/>
                </a:lnTo>
                <a:lnTo>
                  <a:pt x="96399" y="104139"/>
                </a:lnTo>
                <a:lnTo>
                  <a:pt x="102276" y="109220"/>
                </a:lnTo>
                <a:lnTo>
                  <a:pt x="106833" y="109220"/>
                </a:lnTo>
                <a:lnTo>
                  <a:pt x="112003" y="102870"/>
                </a:lnTo>
                <a:lnTo>
                  <a:pt x="128360" y="85089"/>
                </a:lnTo>
                <a:lnTo>
                  <a:pt x="132245" y="80010"/>
                </a:lnTo>
                <a:lnTo>
                  <a:pt x="136766" y="76200"/>
                </a:lnTo>
                <a:lnTo>
                  <a:pt x="137697" y="74930"/>
                </a:lnTo>
                <a:lnTo>
                  <a:pt x="138752" y="74930"/>
                </a:lnTo>
                <a:lnTo>
                  <a:pt x="141598" y="72389"/>
                </a:lnTo>
                <a:lnTo>
                  <a:pt x="146564" y="69850"/>
                </a:lnTo>
                <a:lnTo>
                  <a:pt x="152655" y="64770"/>
                </a:lnTo>
                <a:lnTo>
                  <a:pt x="154523" y="63500"/>
                </a:lnTo>
                <a:lnTo>
                  <a:pt x="130590" y="63500"/>
                </a:lnTo>
                <a:lnTo>
                  <a:pt x="131025" y="62230"/>
                </a:lnTo>
                <a:close/>
              </a:path>
              <a:path w="219075" h="270510">
                <a:moveTo>
                  <a:pt x="162369" y="41443"/>
                </a:moveTo>
                <a:lnTo>
                  <a:pt x="161620" y="41910"/>
                </a:lnTo>
                <a:lnTo>
                  <a:pt x="156062" y="45720"/>
                </a:lnTo>
                <a:lnTo>
                  <a:pt x="144552" y="53339"/>
                </a:lnTo>
                <a:lnTo>
                  <a:pt x="138301" y="57150"/>
                </a:lnTo>
                <a:lnTo>
                  <a:pt x="133290" y="60960"/>
                </a:lnTo>
                <a:lnTo>
                  <a:pt x="130590" y="63500"/>
                </a:lnTo>
                <a:lnTo>
                  <a:pt x="154523" y="63500"/>
                </a:lnTo>
                <a:lnTo>
                  <a:pt x="163863" y="57150"/>
                </a:lnTo>
                <a:lnTo>
                  <a:pt x="164642" y="56783"/>
                </a:lnTo>
                <a:lnTo>
                  <a:pt x="163661" y="50800"/>
                </a:lnTo>
                <a:lnTo>
                  <a:pt x="162449" y="41910"/>
                </a:lnTo>
                <a:lnTo>
                  <a:pt x="162369" y="41443"/>
                </a:lnTo>
                <a:close/>
              </a:path>
              <a:path w="219075" h="270510">
                <a:moveTo>
                  <a:pt x="178004" y="48875"/>
                </a:moveTo>
                <a:lnTo>
                  <a:pt x="175409" y="50800"/>
                </a:lnTo>
                <a:lnTo>
                  <a:pt x="169268" y="54610"/>
                </a:lnTo>
                <a:lnTo>
                  <a:pt x="164642" y="56783"/>
                </a:lnTo>
                <a:lnTo>
                  <a:pt x="164910" y="58420"/>
                </a:lnTo>
                <a:lnTo>
                  <a:pt x="168659" y="60960"/>
                </a:lnTo>
                <a:lnTo>
                  <a:pt x="176489" y="59689"/>
                </a:lnTo>
                <a:lnTo>
                  <a:pt x="179087" y="55880"/>
                </a:lnTo>
                <a:lnTo>
                  <a:pt x="178377" y="52070"/>
                </a:lnTo>
                <a:lnTo>
                  <a:pt x="178100" y="49530"/>
                </a:lnTo>
                <a:lnTo>
                  <a:pt x="178004" y="48875"/>
                </a:lnTo>
                <a:close/>
              </a:path>
              <a:path w="219075" h="270510">
                <a:moveTo>
                  <a:pt x="175425" y="33839"/>
                </a:moveTo>
                <a:lnTo>
                  <a:pt x="174735" y="34289"/>
                </a:lnTo>
                <a:lnTo>
                  <a:pt x="167745" y="38100"/>
                </a:lnTo>
                <a:lnTo>
                  <a:pt x="162369" y="41443"/>
                </a:lnTo>
                <a:lnTo>
                  <a:pt x="162449" y="41910"/>
                </a:lnTo>
                <a:lnTo>
                  <a:pt x="163661" y="50800"/>
                </a:lnTo>
                <a:lnTo>
                  <a:pt x="164642" y="56783"/>
                </a:lnTo>
                <a:lnTo>
                  <a:pt x="169268" y="54610"/>
                </a:lnTo>
                <a:lnTo>
                  <a:pt x="175409" y="50800"/>
                </a:lnTo>
                <a:lnTo>
                  <a:pt x="178004" y="48875"/>
                </a:lnTo>
                <a:lnTo>
                  <a:pt x="176599" y="39370"/>
                </a:lnTo>
                <a:lnTo>
                  <a:pt x="176066" y="35560"/>
                </a:lnTo>
                <a:lnTo>
                  <a:pt x="175425" y="33839"/>
                </a:lnTo>
                <a:close/>
              </a:path>
              <a:path w="219075" h="270510">
                <a:moveTo>
                  <a:pt x="210934" y="26670"/>
                </a:moveTo>
                <a:lnTo>
                  <a:pt x="201019" y="27939"/>
                </a:lnTo>
                <a:lnTo>
                  <a:pt x="187087" y="27939"/>
                </a:lnTo>
                <a:lnTo>
                  <a:pt x="180616" y="30480"/>
                </a:lnTo>
                <a:lnTo>
                  <a:pt x="178624" y="31750"/>
                </a:lnTo>
                <a:lnTo>
                  <a:pt x="175425" y="33839"/>
                </a:lnTo>
                <a:lnTo>
                  <a:pt x="176066" y="35560"/>
                </a:lnTo>
                <a:lnTo>
                  <a:pt x="176975" y="41910"/>
                </a:lnTo>
                <a:lnTo>
                  <a:pt x="178004" y="48875"/>
                </a:lnTo>
                <a:lnTo>
                  <a:pt x="182257" y="45720"/>
                </a:lnTo>
                <a:lnTo>
                  <a:pt x="185077" y="44450"/>
                </a:lnTo>
                <a:lnTo>
                  <a:pt x="186295" y="43180"/>
                </a:lnTo>
                <a:lnTo>
                  <a:pt x="190101" y="41910"/>
                </a:lnTo>
                <a:lnTo>
                  <a:pt x="201682" y="41910"/>
                </a:lnTo>
                <a:lnTo>
                  <a:pt x="203139" y="39370"/>
                </a:lnTo>
                <a:lnTo>
                  <a:pt x="203701" y="36830"/>
                </a:lnTo>
                <a:lnTo>
                  <a:pt x="204467" y="35560"/>
                </a:lnTo>
                <a:lnTo>
                  <a:pt x="218977" y="35560"/>
                </a:lnTo>
                <a:lnTo>
                  <a:pt x="218796" y="33020"/>
                </a:lnTo>
                <a:lnTo>
                  <a:pt x="214043" y="27939"/>
                </a:lnTo>
                <a:lnTo>
                  <a:pt x="210934" y="26670"/>
                </a:lnTo>
                <a:close/>
              </a:path>
              <a:path w="219075" h="270510">
                <a:moveTo>
                  <a:pt x="218977" y="35560"/>
                </a:moveTo>
                <a:lnTo>
                  <a:pt x="204467" y="35560"/>
                </a:lnTo>
                <a:lnTo>
                  <a:pt x="204165" y="36830"/>
                </a:lnTo>
                <a:lnTo>
                  <a:pt x="204335" y="38100"/>
                </a:lnTo>
                <a:lnTo>
                  <a:pt x="206789" y="41910"/>
                </a:lnTo>
                <a:lnTo>
                  <a:pt x="217321" y="41910"/>
                </a:lnTo>
                <a:lnTo>
                  <a:pt x="218109" y="40639"/>
                </a:lnTo>
                <a:lnTo>
                  <a:pt x="218276" y="39370"/>
                </a:lnTo>
                <a:lnTo>
                  <a:pt x="219067" y="36830"/>
                </a:lnTo>
                <a:lnTo>
                  <a:pt x="218977" y="35560"/>
                </a:lnTo>
                <a:close/>
              </a:path>
              <a:path w="219075" h="270510">
                <a:moveTo>
                  <a:pt x="165709" y="15239"/>
                </a:moveTo>
                <a:lnTo>
                  <a:pt x="147972" y="15239"/>
                </a:lnTo>
                <a:lnTo>
                  <a:pt x="150749" y="17780"/>
                </a:lnTo>
                <a:lnTo>
                  <a:pt x="152532" y="20320"/>
                </a:lnTo>
                <a:lnTo>
                  <a:pt x="158328" y="30480"/>
                </a:lnTo>
                <a:lnTo>
                  <a:pt x="160016" y="33020"/>
                </a:lnTo>
                <a:lnTo>
                  <a:pt x="162015" y="39370"/>
                </a:lnTo>
                <a:lnTo>
                  <a:pt x="162369" y="41443"/>
                </a:lnTo>
                <a:lnTo>
                  <a:pt x="167745" y="38100"/>
                </a:lnTo>
                <a:lnTo>
                  <a:pt x="174735" y="34289"/>
                </a:lnTo>
                <a:lnTo>
                  <a:pt x="175425" y="33839"/>
                </a:lnTo>
                <a:lnTo>
                  <a:pt x="173230" y="27939"/>
                </a:lnTo>
                <a:lnTo>
                  <a:pt x="171147" y="24130"/>
                </a:lnTo>
                <a:lnTo>
                  <a:pt x="165709" y="15239"/>
                </a:lnTo>
                <a:close/>
              </a:path>
              <a:path w="219075" h="270510">
                <a:moveTo>
                  <a:pt x="131493" y="19050"/>
                </a:moveTo>
                <a:lnTo>
                  <a:pt x="130808" y="19050"/>
                </a:lnTo>
                <a:lnTo>
                  <a:pt x="130096" y="20320"/>
                </a:lnTo>
                <a:lnTo>
                  <a:pt x="131493" y="19050"/>
                </a:lnTo>
                <a:close/>
              </a:path>
              <a:path w="219075" h="270510">
                <a:moveTo>
                  <a:pt x="146403" y="0"/>
                </a:moveTo>
                <a:lnTo>
                  <a:pt x="138151" y="0"/>
                </a:lnTo>
                <a:lnTo>
                  <a:pt x="129989" y="2539"/>
                </a:lnTo>
                <a:lnTo>
                  <a:pt x="127594" y="3810"/>
                </a:lnTo>
                <a:lnTo>
                  <a:pt x="124141" y="6350"/>
                </a:lnTo>
                <a:lnTo>
                  <a:pt x="121081" y="8889"/>
                </a:lnTo>
                <a:lnTo>
                  <a:pt x="161862" y="8889"/>
                </a:lnTo>
                <a:lnTo>
                  <a:pt x="156347" y="3810"/>
                </a:lnTo>
                <a:lnTo>
                  <a:pt x="154572" y="2539"/>
                </a:lnTo>
                <a:lnTo>
                  <a:pt x="146403" y="0"/>
                </a:lnTo>
                <a:close/>
              </a:path>
            </a:pathLst>
          </a:custGeom>
          <a:solidFill>
            <a:srgbClr val="000000"/>
          </a:solidFill>
        </p:spPr>
        <p:txBody>
          <a:bodyPr wrap="square" lIns="0" tIns="0" rIns="0" bIns="0" rtlCol="0"/>
          <a:lstStyle/>
          <a:p>
            <a:endParaRPr/>
          </a:p>
        </p:txBody>
      </p:sp>
      <p:pic>
        <p:nvPicPr>
          <p:cNvPr id="91" name="object 91"/>
          <p:cNvPicPr/>
          <p:nvPr/>
        </p:nvPicPr>
        <p:blipFill>
          <a:blip r:embed="rId34" cstate="print"/>
          <a:stretch>
            <a:fillRect/>
          </a:stretch>
        </p:blipFill>
        <p:spPr>
          <a:xfrm>
            <a:off x="4015483" y="2962326"/>
            <a:ext cx="209764" cy="262981"/>
          </a:xfrm>
          <a:prstGeom prst="rect">
            <a:avLst/>
          </a:prstGeom>
        </p:spPr>
      </p:pic>
      <p:pic>
        <p:nvPicPr>
          <p:cNvPr id="92" name="object 92"/>
          <p:cNvPicPr/>
          <p:nvPr/>
        </p:nvPicPr>
        <p:blipFill>
          <a:blip r:embed="rId35" cstate="print"/>
          <a:stretch>
            <a:fillRect/>
          </a:stretch>
        </p:blipFill>
        <p:spPr>
          <a:xfrm>
            <a:off x="3411378" y="659553"/>
            <a:ext cx="172461" cy="259344"/>
          </a:xfrm>
          <a:prstGeom prst="rect">
            <a:avLst/>
          </a:prstGeom>
        </p:spPr>
      </p:pic>
      <p:sp>
        <p:nvSpPr>
          <p:cNvPr id="93" name="object 93"/>
          <p:cNvSpPr/>
          <p:nvPr/>
        </p:nvSpPr>
        <p:spPr>
          <a:xfrm>
            <a:off x="4367109" y="1761497"/>
            <a:ext cx="138896" cy="226791"/>
          </a:xfrm>
          <a:custGeom>
            <a:avLst/>
            <a:gdLst/>
            <a:ahLst/>
            <a:cxnLst/>
            <a:rect l="l" t="t" r="r" b="b"/>
            <a:pathLst>
              <a:path w="162560" h="265430">
                <a:moveTo>
                  <a:pt x="148550" y="2348"/>
                </a:moveTo>
                <a:lnTo>
                  <a:pt x="121782" y="25704"/>
                </a:lnTo>
                <a:lnTo>
                  <a:pt x="115462" y="32350"/>
                </a:lnTo>
                <a:lnTo>
                  <a:pt x="84841" y="66819"/>
                </a:lnTo>
                <a:lnTo>
                  <a:pt x="61104" y="99251"/>
                </a:lnTo>
                <a:lnTo>
                  <a:pt x="36844" y="137368"/>
                </a:lnTo>
                <a:lnTo>
                  <a:pt x="16116" y="175513"/>
                </a:lnTo>
                <a:lnTo>
                  <a:pt x="3126" y="214058"/>
                </a:lnTo>
                <a:lnTo>
                  <a:pt x="1381" y="236694"/>
                </a:lnTo>
                <a:lnTo>
                  <a:pt x="1257" y="239176"/>
                </a:lnTo>
                <a:lnTo>
                  <a:pt x="126" y="248818"/>
                </a:lnTo>
                <a:lnTo>
                  <a:pt x="0" y="252655"/>
                </a:lnTo>
                <a:lnTo>
                  <a:pt x="5190" y="261020"/>
                </a:lnTo>
                <a:lnTo>
                  <a:pt x="8462" y="262395"/>
                </a:lnTo>
                <a:lnTo>
                  <a:pt x="18713" y="264796"/>
                </a:lnTo>
                <a:lnTo>
                  <a:pt x="22223" y="264875"/>
                </a:lnTo>
                <a:lnTo>
                  <a:pt x="28794" y="264402"/>
                </a:lnTo>
                <a:lnTo>
                  <a:pt x="60827" y="253131"/>
                </a:lnTo>
                <a:lnTo>
                  <a:pt x="64434" y="250408"/>
                </a:lnTo>
                <a:lnTo>
                  <a:pt x="22548" y="250408"/>
                </a:lnTo>
                <a:lnTo>
                  <a:pt x="20245" y="250356"/>
                </a:lnTo>
                <a:lnTo>
                  <a:pt x="15708" y="249294"/>
                </a:lnTo>
                <a:lnTo>
                  <a:pt x="15400" y="249165"/>
                </a:lnTo>
                <a:lnTo>
                  <a:pt x="14791" y="249165"/>
                </a:lnTo>
                <a:lnTo>
                  <a:pt x="14577" y="248818"/>
                </a:lnTo>
                <a:lnTo>
                  <a:pt x="14791" y="248818"/>
                </a:lnTo>
                <a:lnTo>
                  <a:pt x="14881" y="246736"/>
                </a:lnTo>
                <a:lnTo>
                  <a:pt x="15612" y="240452"/>
                </a:lnTo>
                <a:lnTo>
                  <a:pt x="15722" y="239160"/>
                </a:lnTo>
                <a:lnTo>
                  <a:pt x="16121" y="225165"/>
                </a:lnTo>
                <a:lnTo>
                  <a:pt x="16188" y="224180"/>
                </a:lnTo>
                <a:lnTo>
                  <a:pt x="11579" y="219486"/>
                </a:lnTo>
                <a:lnTo>
                  <a:pt x="11621" y="214925"/>
                </a:lnTo>
                <a:lnTo>
                  <a:pt x="18111" y="208555"/>
                </a:lnTo>
                <a:lnTo>
                  <a:pt x="19702" y="206936"/>
                </a:lnTo>
                <a:lnTo>
                  <a:pt x="37929" y="164671"/>
                </a:lnTo>
                <a:lnTo>
                  <a:pt x="60057" y="127184"/>
                </a:lnTo>
                <a:lnTo>
                  <a:pt x="84024" y="91456"/>
                </a:lnTo>
                <a:lnTo>
                  <a:pt x="112408" y="57047"/>
                </a:lnTo>
                <a:lnTo>
                  <a:pt x="132281" y="35573"/>
                </a:lnTo>
                <a:lnTo>
                  <a:pt x="137226" y="30272"/>
                </a:lnTo>
                <a:lnTo>
                  <a:pt x="140853" y="26501"/>
                </a:lnTo>
                <a:lnTo>
                  <a:pt x="141258" y="26112"/>
                </a:lnTo>
                <a:lnTo>
                  <a:pt x="141489" y="24618"/>
                </a:lnTo>
                <a:lnTo>
                  <a:pt x="147471" y="6783"/>
                </a:lnTo>
                <a:lnTo>
                  <a:pt x="147471" y="3427"/>
                </a:lnTo>
                <a:lnTo>
                  <a:pt x="148550" y="2348"/>
                </a:lnTo>
                <a:close/>
              </a:path>
              <a:path w="162560" h="265430">
                <a:moveTo>
                  <a:pt x="94903" y="176071"/>
                </a:moveTo>
                <a:lnTo>
                  <a:pt x="94842" y="176496"/>
                </a:lnTo>
                <a:lnTo>
                  <a:pt x="94729" y="178085"/>
                </a:lnTo>
                <a:lnTo>
                  <a:pt x="94626" y="180026"/>
                </a:lnTo>
                <a:lnTo>
                  <a:pt x="94402" y="182211"/>
                </a:lnTo>
                <a:lnTo>
                  <a:pt x="78965" y="217416"/>
                </a:lnTo>
                <a:lnTo>
                  <a:pt x="47659" y="245032"/>
                </a:lnTo>
                <a:lnTo>
                  <a:pt x="22548" y="250408"/>
                </a:lnTo>
                <a:lnTo>
                  <a:pt x="64434" y="250408"/>
                </a:lnTo>
                <a:lnTo>
                  <a:pt x="92133" y="224180"/>
                </a:lnTo>
                <a:lnTo>
                  <a:pt x="108712" y="183982"/>
                </a:lnTo>
                <a:lnTo>
                  <a:pt x="109167" y="178085"/>
                </a:lnTo>
                <a:lnTo>
                  <a:pt x="109382" y="176635"/>
                </a:lnTo>
                <a:lnTo>
                  <a:pt x="96271" y="176635"/>
                </a:lnTo>
                <a:lnTo>
                  <a:pt x="95402" y="176234"/>
                </a:lnTo>
                <a:lnTo>
                  <a:pt x="94903" y="176071"/>
                </a:lnTo>
                <a:close/>
              </a:path>
              <a:path w="162560" h="265430">
                <a:moveTo>
                  <a:pt x="14577" y="248818"/>
                </a:moveTo>
                <a:lnTo>
                  <a:pt x="14791" y="249165"/>
                </a:lnTo>
                <a:lnTo>
                  <a:pt x="14791" y="248908"/>
                </a:lnTo>
                <a:lnTo>
                  <a:pt x="14577" y="248818"/>
                </a:lnTo>
                <a:close/>
              </a:path>
              <a:path w="162560" h="265430">
                <a:moveTo>
                  <a:pt x="14791" y="248908"/>
                </a:moveTo>
                <a:lnTo>
                  <a:pt x="14791" y="249165"/>
                </a:lnTo>
                <a:lnTo>
                  <a:pt x="15400" y="249165"/>
                </a:lnTo>
                <a:lnTo>
                  <a:pt x="14791" y="248908"/>
                </a:lnTo>
                <a:close/>
              </a:path>
              <a:path w="162560" h="265430">
                <a:moveTo>
                  <a:pt x="14791" y="248818"/>
                </a:moveTo>
                <a:lnTo>
                  <a:pt x="14577" y="248818"/>
                </a:lnTo>
                <a:lnTo>
                  <a:pt x="14791" y="248908"/>
                </a:lnTo>
                <a:close/>
              </a:path>
              <a:path w="162560" h="265430">
                <a:moveTo>
                  <a:pt x="79644" y="161474"/>
                </a:moveTo>
                <a:lnTo>
                  <a:pt x="44967" y="181305"/>
                </a:lnTo>
                <a:lnTo>
                  <a:pt x="18740" y="210286"/>
                </a:lnTo>
                <a:lnTo>
                  <a:pt x="16240" y="224233"/>
                </a:lnTo>
                <a:lnTo>
                  <a:pt x="17155" y="225165"/>
                </a:lnTo>
                <a:lnTo>
                  <a:pt x="21715" y="225207"/>
                </a:lnTo>
                <a:lnTo>
                  <a:pt x="28312" y="218732"/>
                </a:lnTo>
                <a:lnTo>
                  <a:pt x="31474" y="215516"/>
                </a:lnTo>
                <a:lnTo>
                  <a:pt x="39935" y="206827"/>
                </a:lnTo>
                <a:lnTo>
                  <a:pt x="47859" y="198736"/>
                </a:lnTo>
                <a:lnTo>
                  <a:pt x="79082" y="175895"/>
                </a:lnTo>
                <a:lnTo>
                  <a:pt x="84486" y="175895"/>
                </a:lnTo>
                <a:lnTo>
                  <a:pt x="86462" y="175808"/>
                </a:lnTo>
                <a:lnTo>
                  <a:pt x="91325" y="175468"/>
                </a:lnTo>
                <a:lnTo>
                  <a:pt x="94990" y="175465"/>
                </a:lnTo>
                <a:lnTo>
                  <a:pt x="95149" y="174358"/>
                </a:lnTo>
                <a:lnTo>
                  <a:pt x="95180" y="174014"/>
                </a:lnTo>
                <a:lnTo>
                  <a:pt x="109771" y="174014"/>
                </a:lnTo>
                <a:lnTo>
                  <a:pt x="109895" y="171358"/>
                </a:lnTo>
                <a:lnTo>
                  <a:pt x="105820" y="164699"/>
                </a:lnTo>
                <a:lnTo>
                  <a:pt x="101942" y="162906"/>
                </a:lnTo>
                <a:lnTo>
                  <a:pt x="96091" y="161498"/>
                </a:lnTo>
                <a:lnTo>
                  <a:pt x="83369" y="161498"/>
                </a:lnTo>
                <a:lnTo>
                  <a:pt x="79644" y="161474"/>
                </a:lnTo>
                <a:close/>
              </a:path>
              <a:path w="162560" h="265430">
                <a:moveTo>
                  <a:pt x="19702" y="206936"/>
                </a:moveTo>
                <a:lnTo>
                  <a:pt x="18111" y="208555"/>
                </a:lnTo>
                <a:lnTo>
                  <a:pt x="11621" y="214925"/>
                </a:lnTo>
                <a:lnTo>
                  <a:pt x="11579" y="219486"/>
                </a:lnTo>
                <a:lnTo>
                  <a:pt x="16188" y="224180"/>
                </a:lnTo>
                <a:lnTo>
                  <a:pt x="16365" y="221551"/>
                </a:lnTo>
                <a:lnTo>
                  <a:pt x="17279" y="216759"/>
                </a:lnTo>
                <a:lnTo>
                  <a:pt x="18740" y="210286"/>
                </a:lnTo>
                <a:lnTo>
                  <a:pt x="19702" y="206936"/>
                </a:lnTo>
                <a:close/>
              </a:path>
              <a:path w="162560" h="265430">
                <a:moveTo>
                  <a:pt x="95180" y="174014"/>
                </a:moveTo>
                <a:lnTo>
                  <a:pt x="95149" y="174358"/>
                </a:lnTo>
                <a:lnTo>
                  <a:pt x="94903" y="176071"/>
                </a:lnTo>
                <a:lnTo>
                  <a:pt x="95402" y="176234"/>
                </a:lnTo>
                <a:lnTo>
                  <a:pt x="96271" y="176635"/>
                </a:lnTo>
                <a:lnTo>
                  <a:pt x="96147" y="176496"/>
                </a:lnTo>
                <a:lnTo>
                  <a:pt x="95326" y="175155"/>
                </a:lnTo>
                <a:lnTo>
                  <a:pt x="95180" y="174487"/>
                </a:lnTo>
                <a:lnTo>
                  <a:pt x="95180" y="174014"/>
                </a:lnTo>
                <a:close/>
              </a:path>
              <a:path w="162560" h="265430">
                <a:moveTo>
                  <a:pt x="109771" y="174014"/>
                </a:moveTo>
                <a:lnTo>
                  <a:pt x="95180" y="174014"/>
                </a:lnTo>
                <a:lnTo>
                  <a:pt x="95180" y="174487"/>
                </a:lnTo>
                <a:lnTo>
                  <a:pt x="95326" y="175155"/>
                </a:lnTo>
                <a:lnTo>
                  <a:pt x="96147" y="176496"/>
                </a:lnTo>
                <a:lnTo>
                  <a:pt x="96271" y="176635"/>
                </a:lnTo>
                <a:lnTo>
                  <a:pt x="109382" y="176635"/>
                </a:lnTo>
                <a:lnTo>
                  <a:pt x="109771" y="174014"/>
                </a:lnTo>
                <a:close/>
              </a:path>
              <a:path w="162560" h="265430">
                <a:moveTo>
                  <a:pt x="94990" y="175465"/>
                </a:moveTo>
                <a:lnTo>
                  <a:pt x="92549" y="175465"/>
                </a:lnTo>
                <a:lnTo>
                  <a:pt x="94453" y="175924"/>
                </a:lnTo>
                <a:lnTo>
                  <a:pt x="94903" y="176071"/>
                </a:lnTo>
                <a:lnTo>
                  <a:pt x="94990" y="175465"/>
                </a:lnTo>
                <a:close/>
              </a:path>
              <a:path w="162560" h="265430">
                <a:moveTo>
                  <a:pt x="93939" y="160980"/>
                </a:moveTo>
                <a:lnTo>
                  <a:pt x="91876" y="160985"/>
                </a:lnTo>
                <a:lnTo>
                  <a:pt x="84687" y="161469"/>
                </a:lnTo>
                <a:lnTo>
                  <a:pt x="83369" y="161498"/>
                </a:lnTo>
                <a:lnTo>
                  <a:pt x="96091" y="161498"/>
                </a:lnTo>
                <a:lnTo>
                  <a:pt x="93939" y="160980"/>
                </a:lnTo>
                <a:close/>
              </a:path>
              <a:path w="162560" h="265430">
                <a:moveTo>
                  <a:pt x="158826" y="14438"/>
                </a:moveTo>
                <a:lnTo>
                  <a:pt x="156410" y="14438"/>
                </a:lnTo>
                <a:lnTo>
                  <a:pt x="155577" y="14934"/>
                </a:lnTo>
                <a:lnTo>
                  <a:pt x="154714" y="15508"/>
                </a:lnTo>
                <a:lnTo>
                  <a:pt x="154372" y="15736"/>
                </a:lnTo>
                <a:lnTo>
                  <a:pt x="140117" y="33680"/>
                </a:lnTo>
                <a:lnTo>
                  <a:pt x="139228" y="38854"/>
                </a:lnTo>
                <a:lnTo>
                  <a:pt x="141862" y="42579"/>
                </a:lnTo>
                <a:lnTo>
                  <a:pt x="149705" y="43926"/>
                </a:lnTo>
                <a:lnTo>
                  <a:pt x="153429" y="41294"/>
                </a:lnTo>
                <a:lnTo>
                  <a:pt x="154517" y="34855"/>
                </a:lnTo>
                <a:lnTo>
                  <a:pt x="155611" y="27556"/>
                </a:lnTo>
                <a:lnTo>
                  <a:pt x="155954" y="25563"/>
                </a:lnTo>
                <a:lnTo>
                  <a:pt x="156912" y="21784"/>
                </a:lnTo>
                <a:lnTo>
                  <a:pt x="157395" y="20387"/>
                </a:lnTo>
                <a:lnTo>
                  <a:pt x="158936" y="16381"/>
                </a:lnTo>
                <a:lnTo>
                  <a:pt x="159741" y="14610"/>
                </a:lnTo>
                <a:lnTo>
                  <a:pt x="158654" y="14610"/>
                </a:lnTo>
                <a:lnTo>
                  <a:pt x="158826" y="14438"/>
                </a:lnTo>
                <a:close/>
              </a:path>
              <a:path w="162560" h="265430">
                <a:moveTo>
                  <a:pt x="147471" y="6783"/>
                </a:moveTo>
                <a:lnTo>
                  <a:pt x="141258" y="26112"/>
                </a:lnTo>
                <a:lnTo>
                  <a:pt x="142816" y="24618"/>
                </a:lnTo>
                <a:lnTo>
                  <a:pt x="146937" y="21164"/>
                </a:lnTo>
                <a:lnTo>
                  <a:pt x="150209" y="18667"/>
                </a:lnTo>
                <a:lnTo>
                  <a:pt x="154087" y="15937"/>
                </a:lnTo>
                <a:lnTo>
                  <a:pt x="153896" y="15937"/>
                </a:lnTo>
                <a:lnTo>
                  <a:pt x="154615" y="15508"/>
                </a:lnTo>
                <a:lnTo>
                  <a:pt x="152902" y="14610"/>
                </a:lnTo>
                <a:lnTo>
                  <a:pt x="150696" y="14610"/>
                </a:lnTo>
                <a:lnTo>
                  <a:pt x="147471" y="11385"/>
                </a:lnTo>
                <a:lnTo>
                  <a:pt x="147471" y="6783"/>
                </a:lnTo>
                <a:close/>
              </a:path>
              <a:path w="162560" h="265430">
                <a:moveTo>
                  <a:pt x="154615" y="15508"/>
                </a:moveTo>
                <a:lnTo>
                  <a:pt x="153896" y="15937"/>
                </a:lnTo>
                <a:lnTo>
                  <a:pt x="154407" y="15711"/>
                </a:lnTo>
                <a:lnTo>
                  <a:pt x="154622" y="15568"/>
                </a:lnTo>
                <a:close/>
              </a:path>
              <a:path w="162560" h="265430">
                <a:moveTo>
                  <a:pt x="154407" y="15711"/>
                </a:moveTo>
                <a:lnTo>
                  <a:pt x="153896" y="15937"/>
                </a:lnTo>
                <a:lnTo>
                  <a:pt x="154087" y="15937"/>
                </a:lnTo>
                <a:lnTo>
                  <a:pt x="154407" y="15711"/>
                </a:lnTo>
                <a:close/>
              </a:path>
              <a:path w="162560" h="265430">
                <a:moveTo>
                  <a:pt x="154670" y="15537"/>
                </a:moveTo>
                <a:lnTo>
                  <a:pt x="154407" y="15711"/>
                </a:lnTo>
                <a:lnTo>
                  <a:pt x="154731" y="15568"/>
                </a:lnTo>
                <a:close/>
              </a:path>
              <a:path w="162560" h="265430">
                <a:moveTo>
                  <a:pt x="155577" y="14934"/>
                </a:moveTo>
                <a:lnTo>
                  <a:pt x="154615" y="15508"/>
                </a:lnTo>
                <a:lnTo>
                  <a:pt x="155577" y="14934"/>
                </a:lnTo>
                <a:close/>
              </a:path>
              <a:path w="162560" h="265430">
                <a:moveTo>
                  <a:pt x="161880" y="6300"/>
                </a:moveTo>
                <a:lnTo>
                  <a:pt x="147692" y="6300"/>
                </a:lnTo>
                <a:lnTo>
                  <a:pt x="147619" y="6654"/>
                </a:lnTo>
                <a:lnTo>
                  <a:pt x="147516" y="9850"/>
                </a:lnTo>
                <a:lnTo>
                  <a:pt x="148357" y="12227"/>
                </a:lnTo>
                <a:lnTo>
                  <a:pt x="154615" y="15508"/>
                </a:lnTo>
                <a:lnTo>
                  <a:pt x="156410" y="14438"/>
                </a:lnTo>
                <a:lnTo>
                  <a:pt x="158826" y="14438"/>
                </a:lnTo>
                <a:lnTo>
                  <a:pt x="160646" y="12619"/>
                </a:lnTo>
                <a:lnTo>
                  <a:pt x="161222" y="11351"/>
                </a:lnTo>
                <a:lnTo>
                  <a:pt x="161530" y="10544"/>
                </a:lnTo>
                <a:lnTo>
                  <a:pt x="161733" y="9559"/>
                </a:lnTo>
                <a:lnTo>
                  <a:pt x="161795" y="9340"/>
                </a:lnTo>
                <a:lnTo>
                  <a:pt x="161880" y="6300"/>
                </a:lnTo>
                <a:close/>
              </a:path>
              <a:path w="162560" h="265430">
                <a:moveTo>
                  <a:pt x="147471" y="9722"/>
                </a:moveTo>
                <a:lnTo>
                  <a:pt x="147471" y="11385"/>
                </a:lnTo>
                <a:lnTo>
                  <a:pt x="150696" y="14610"/>
                </a:lnTo>
                <a:lnTo>
                  <a:pt x="152902" y="14610"/>
                </a:lnTo>
                <a:lnTo>
                  <a:pt x="148357" y="12227"/>
                </a:lnTo>
                <a:lnTo>
                  <a:pt x="147471" y="9722"/>
                </a:lnTo>
                <a:close/>
              </a:path>
              <a:path w="162560" h="265430">
                <a:moveTo>
                  <a:pt x="160646" y="12619"/>
                </a:moveTo>
                <a:lnTo>
                  <a:pt x="158654" y="14610"/>
                </a:lnTo>
                <a:lnTo>
                  <a:pt x="159741" y="14610"/>
                </a:lnTo>
                <a:lnTo>
                  <a:pt x="160646" y="12619"/>
                </a:lnTo>
                <a:close/>
              </a:path>
              <a:path w="162560" h="265430">
                <a:moveTo>
                  <a:pt x="161880" y="8903"/>
                </a:moveTo>
                <a:lnTo>
                  <a:pt x="161530" y="10544"/>
                </a:lnTo>
                <a:lnTo>
                  <a:pt x="161207" y="11385"/>
                </a:lnTo>
                <a:lnTo>
                  <a:pt x="160646" y="12619"/>
                </a:lnTo>
                <a:lnTo>
                  <a:pt x="161880" y="11385"/>
                </a:lnTo>
                <a:lnTo>
                  <a:pt x="161880" y="8903"/>
                </a:lnTo>
                <a:close/>
              </a:path>
              <a:path w="162560" h="265430">
                <a:moveTo>
                  <a:pt x="147678" y="6330"/>
                </a:moveTo>
                <a:lnTo>
                  <a:pt x="147529" y="6654"/>
                </a:lnTo>
                <a:lnTo>
                  <a:pt x="147471" y="8994"/>
                </a:lnTo>
                <a:lnTo>
                  <a:pt x="147596" y="6783"/>
                </a:lnTo>
                <a:lnTo>
                  <a:pt x="147678" y="6330"/>
                </a:lnTo>
                <a:close/>
              </a:path>
              <a:path w="162560" h="265430">
                <a:moveTo>
                  <a:pt x="161880" y="4771"/>
                </a:moveTo>
                <a:lnTo>
                  <a:pt x="161880" y="8903"/>
                </a:lnTo>
                <a:lnTo>
                  <a:pt x="161992" y="7406"/>
                </a:lnTo>
                <a:lnTo>
                  <a:pt x="162106" y="5410"/>
                </a:lnTo>
                <a:lnTo>
                  <a:pt x="161880" y="4771"/>
                </a:lnTo>
                <a:close/>
              </a:path>
              <a:path w="162560" h="265430">
                <a:moveTo>
                  <a:pt x="156063" y="0"/>
                </a:moveTo>
                <a:lnTo>
                  <a:pt x="147471" y="3427"/>
                </a:lnTo>
                <a:lnTo>
                  <a:pt x="147471" y="6783"/>
                </a:lnTo>
                <a:lnTo>
                  <a:pt x="147688" y="6280"/>
                </a:lnTo>
                <a:lnTo>
                  <a:pt x="161880" y="6280"/>
                </a:lnTo>
                <a:lnTo>
                  <a:pt x="161880" y="4771"/>
                </a:lnTo>
                <a:lnTo>
                  <a:pt x="161171" y="2766"/>
                </a:lnTo>
                <a:lnTo>
                  <a:pt x="161084" y="2631"/>
                </a:lnTo>
                <a:lnTo>
                  <a:pt x="156063" y="0"/>
                </a:lnTo>
                <a:close/>
              </a:path>
              <a:path w="162560" h="265430">
                <a:moveTo>
                  <a:pt x="161880" y="6280"/>
                </a:moveTo>
                <a:lnTo>
                  <a:pt x="147688" y="6280"/>
                </a:lnTo>
                <a:lnTo>
                  <a:pt x="161880" y="6300"/>
                </a:lnTo>
                <a:close/>
              </a:path>
              <a:path w="162560" h="265430">
                <a:moveTo>
                  <a:pt x="161145" y="2692"/>
                </a:moveTo>
                <a:lnTo>
                  <a:pt x="161880" y="4771"/>
                </a:lnTo>
                <a:lnTo>
                  <a:pt x="161880" y="3427"/>
                </a:lnTo>
                <a:lnTo>
                  <a:pt x="161145" y="2692"/>
                </a:lnTo>
                <a:close/>
              </a:path>
              <a:path w="162560" h="265430">
                <a:moveTo>
                  <a:pt x="158654" y="201"/>
                </a:moveTo>
                <a:lnTo>
                  <a:pt x="156449" y="201"/>
                </a:lnTo>
                <a:lnTo>
                  <a:pt x="161084" y="2631"/>
                </a:lnTo>
                <a:lnTo>
                  <a:pt x="158654" y="201"/>
                </a:lnTo>
                <a:close/>
              </a:path>
              <a:path w="162560" h="265430">
                <a:moveTo>
                  <a:pt x="153607" y="201"/>
                </a:moveTo>
                <a:lnTo>
                  <a:pt x="150696" y="201"/>
                </a:lnTo>
                <a:lnTo>
                  <a:pt x="148550" y="2348"/>
                </a:lnTo>
                <a:lnTo>
                  <a:pt x="149795" y="1606"/>
                </a:lnTo>
                <a:lnTo>
                  <a:pt x="150465" y="1245"/>
                </a:lnTo>
                <a:lnTo>
                  <a:pt x="151655" y="722"/>
                </a:lnTo>
                <a:lnTo>
                  <a:pt x="152191" y="530"/>
                </a:lnTo>
                <a:lnTo>
                  <a:pt x="153607" y="201"/>
                </a:lnTo>
                <a:close/>
              </a:path>
            </a:pathLst>
          </a:custGeom>
          <a:solidFill>
            <a:srgbClr val="000000"/>
          </a:solidFill>
        </p:spPr>
        <p:txBody>
          <a:bodyPr wrap="square" lIns="0" tIns="0" rIns="0" bIns="0" rtlCol="0"/>
          <a:lstStyle/>
          <a:p>
            <a:endParaRPr/>
          </a:p>
        </p:txBody>
      </p:sp>
      <p:sp>
        <p:nvSpPr>
          <p:cNvPr id="94" name="object 94"/>
          <p:cNvSpPr/>
          <p:nvPr/>
        </p:nvSpPr>
        <p:spPr>
          <a:xfrm>
            <a:off x="4405543" y="2193545"/>
            <a:ext cx="27670" cy="221365"/>
          </a:xfrm>
          <a:custGeom>
            <a:avLst/>
            <a:gdLst/>
            <a:ahLst/>
            <a:cxnLst/>
            <a:rect l="l" t="t" r="r" b="b"/>
            <a:pathLst>
              <a:path w="32385" h="259080">
                <a:moveTo>
                  <a:pt x="459" y="252263"/>
                </a:moveTo>
                <a:lnTo>
                  <a:pt x="459" y="255710"/>
                </a:lnTo>
                <a:lnTo>
                  <a:pt x="3685" y="258935"/>
                </a:lnTo>
                <a:lnTo>
                  <a:pt x="11643" y="258935"/>
                </a:lnTo>
                <a:lnTo>
                  <a:pt x="7209" y="258921"/>
                </a:lnTo>
                <a:lnTo>
                  <a:pt x="1410" y="256136"/>
                </a:lnTo>
                <a:lnTo>
                  <a:pt x="1098" y="254702"/>
                </a:lnTo>
                <a:lnTo>
                  <a:pt x="774" y="253888"/>
                </a:lnTo>
                <a:lnTo>
                  <a:pt x="549" y="252949"/>
                </a:lnTo>
                <a:lnTo>
                  <a:pt x="459" y="252263"/>
                </a:lnTo>
                <a:close/>
              </a:path>
              <a:path w="32385" h="259080">
                <a:moveTo>
                  <a:pt x="8119" y="244541"/>
                </a:moveTo>
                <a:lnTo>
                  <a:pt x="754" y="248834"/>
                </a:lnTo>
                <a:lnTo>
                  <a:pt x="568" y="250560"/>
                </a:lnTo>
                <a:lnTo>
                  <a:pt x="549" y="252949"/>
                </a:lnTo>
                <a:lnTo>
                  <a:pt x="774" y="253888"/>
                </a:lnTo>
                <a:lnTo>
                  <a:pt x="1098" y="254702"/>
                </a:lnTo>
                <a:lnTo>
                  <a:pt x="1410" y="256136"/>
                </a:lnTo>
                <a:lnTo>
                  <a:pt x="7209" y="258921"/>
                </a:lnTo>
                <a:lnTo>
                  <a:pt x="14867" y="254453"/>
                </a:lnTo>
                <a:lnTo>
                  <a:pt x="13869" y="254374"/>
                </a:lnTo>
                <a:lnTo>
                  <a:pt x="14365" y="253470"/>
                </a:lnTo>
                <a:lnTo>
                  <a:pt x="14456" y="253264"/>
                </a:lnTo>
                <a:lnTo>
                  <a:pt x="14742" y="252228"/>
                </a:lnTo>
                <a:lnTo>
                  <a:pt x="14618" y="249895"/>
                </a:lnTo>
                <a:lnTo>
                  <a:pt x="14535" y="249544"/>
                </a:lnTo>
                <a:lnTo>
                  <a:pt x="14208" y="248701"/>
                </a:lnTo>
                <a:lnTo>
                  <a:pt x="13911" y="247323"/>
                </a:lnTo>
                <a:lnTo>
                  <a:pt x="8119" y="244541"/>
                </a:lnTo>
                <a:close/>
              </a:path>
              <a:path w="32385" h="259080">
                <a:moveTo>
                  <a:pt x="14867" y="254453"/>
                </a:moveTo>
                <a:lnTo>
                  <a:pt x="7209" y="258921"/>
                </a:lnTo>
                <a:lnTo>
                  <a:pt x="11657" y="258921"/>
                </a:lnTo>
                <a:lnTo>
                  <a:pt x="14867" y="255710"/>
                </a:lnTo>
                <a:lnTo>
                  <a:pt x="14867" y="254453"/>
                </a:lnTo>
                <a:close/>
              </a:path>
              <a:path w="32385" h="259080">
                <a:moveTo>
                  <a:pt x="14867" y="253685"/>
                </a:moveTo>
                <a:lnTo>
                  <a:pt x="14867" y="254453"/>
                </a:lnTo>
                <a:lnTo>
                  <a:pt x="15340" y="254177"/>
                </a:lnTo>
                <a:lnTo>
                  <a:pt x="14867" y="253685"/>
                </a:lnTo>
                <a:close/>
              </a:path>
              <a:path w="32385" h="259080">
                <a:moveTo>
                  <a:pt x="11657" y="244541"/>
                </a:moveTo>
                <a:lnTo>
                  <a:pt x="8119" y="244541"/>
                </a:lnTo>
                <a:lnTo>
                  <a:pt x="13911" y="247323"/>
                </a:lnTo>
                <a:lnTo>
                  <a:pt x="14208" y="248701"/>
                </a:lnTo>
                <a:lnTo>
                  <a:pt x="14535" y="249544"/>
                </a:lnTo>
                <a:lnTo>
                  <a:pt x="14618" y="249895"/>
                </a:lnTo>
                <a:lnTo>
                  <a:pt x="14742" y="252228"/>
                </a:lnTo>
                <a:lnTo>
                  <a:pt x="14456" y="253264"/>
                </a:lnTo>
                <a:lnTo>
                  <a:pt x="14261" y="253685"/>
                </a:lnTo>
                <a:lnTo>
                  <a:pt x="13869" y="254374"/>
                </a:lnTo>
                <a:lnTo>
                  <a:pt x="14720" y="253093"/>
                </a:lnTo>
                <a:lnTo>
                  <a:pt x="14819" y="252670"/>
                </a:lnTo>
                <a:lnTo>
                  <a:pt x="14762" y="247647"/>
                </a:lnTo>
                <a:lnTo>
                  <a:pt x="11657" y="244541"/>
                </a:lnTo>
                <a:close/>
              </a:path>
              <a:path w="32385" h="259080">
                <a:moveTo>
                  <a:pt x="14749" y="253040"/>
                </a:moveTo>
                <a:lnTo>
                  <a:pt x="14165" y="253969"/>
                </a:lnTo>
                <a:lnTo>
                  <a:pt x="13869" y="254374"/>
                </a:lnTo>
                <a:lnTo>
                  <a:pt x="14867" y="254374"/>
                </a:lnTo>
                <a:lnTo>
                  <a:pt x="14749" y="253040"/>
                </a:lnTo>
                <a:close/>
              </a:path>
              <a:path w="32385" h="259080">
                <a:moveTo>
                  <a:pt x="14867" y="252826"/>
                </a:moveTo>
                <a:lnTo>
                  <a:pt x="14749" y="253040"/>
                </a:lnTo>
                <a:lnTo>
                  <a:pt x="14662" y="253470"/>
                </a:lnTo>
                <a:lnTo>
                  <a:pt x="14867" y="253685"/>
                </a:lnTo>
                <a:lnTo>
                  <a:pt x="14867" y="252826"/>
                </a:lnTo>
                <a:close/>
              </a:path>
              <a:path w="32385" h="259080">
                <a:moveTo>
                  <a:pt x="25906" y="209942"/>
                </a:moveTo>
                <a:lnTo>
                  <a:pt x="12216" y="209942"/>
                </a:lnTo>
                <a:lnTo>
                  <a:pt x="19980" y="211684"/>
                </a:lnTo>
                <a:lnTo>
                  <a:pt x="22420" y="215539"/>
                </a:lnTo>
                <a:lnTo>
                  <a:pt x="20998" y="221876"/>
                </a:lnTo>
                <a:lnTo>
                  <a:pt x="17081" y="238580"/>
                </a:lnTo>
                <a:lnTo>
                  <a:pt x="16304" y="242039"/>
                </a:lnTo>
                <a:lnTo>
                  <a:pt x="15690" y="245544"/>
                </a:lnTo>
                <a:lnTo>
                  <a:pt x="15373" y="247752"/>
                </a:lnTo>
                <a:lnTo>
                  <a:pt x="14994" y="251085"/>
                </a:lnTo>
                <a:lnTo>
                  <a:pt x="14867" y="252826"/>
                </a:lnTo>
                <a:lnTo>
                  <a:pt x="15696" y="251085"/>
                </a:lnTo>
                <a:lnTo>
                  <a:pt x="17940" y="244527"/>
                </a:lnTo>
                <a:lnTo>
                  <a:pt x="18994" y="241359"/>
                </a:lnTo>
                <a:lnTo>
                  <a:pt x="20546" y="237046"/>
                </a:lnTo>
                <a:lnTo>
                  <a:pt x="25206" y="215498"/>
                </a:lnTo>
                <a:lnTo>
                  <a:pt x="25906" y="209942"/>
                </a:lnTo>
                <a:close/>
              </a:path>
              <a:path w="32385" h="259080">
                <a:moveTo>
                  <a:pt x="15868" y="244527"/>
                </a:moveTo>
                <a:lnTo>
                  <a:pt x="11643" y="244527"/>
                </a:lnTo>
                <a:lnTo>
                  <a:pt x="14762" y="247647"/>
                </a:lnTo>
                <a:lnTo>
                  <a:pt x="14867" y="252228"/>
                </a:lnTo>
                <a:lnTo>
                  <a:pt x="15437" y="247292"/>
                </a:lnTo>
                <a:lnTo>
                  <a:pt x="15690" y="245544"/>
                </a:lnTo>
                <a:lnTo>
                  <a:pt x="15868" y="244527"/>
                </a:lnTo>
                <a:close/>
              </a:path>
              <a:path w="32385" h="259080">
                <a:moveTo>
                  <a:pt x="483" y="249730"/>
                </a:moveTo>
                <a:lnTo>
                  <a:pt x="459" y="250560"/>
                </a:lnTo>
                <a:lnTo>
                  <a:pt x="483" y="249730"/>
                </a:lnTo>
                <a:close/>
              </a:path>
              <a:path w="32385" h="259080">
                <a:moveTo>
                  <a:pt x="754" y="248834"/>
                </a:moveTo>
                <a:lnTo>
                  <a:pt x="684" y="249006"/>
                </a:lnTo>
                <a:lnTo>
                  <a:pt x="575" y="249817"/>
                </a:lnTo>
                <a:lnTo>
                  <a:pt x="754" y="248834"/>
                </a:lnTo>
                <a:close/>
              </a:path>
              <a:path w="32385" h="259080">
                <a:moveTo>
                  <a:pt x="459" y="249006"/>
                </a:moveTo>
                <a:lnTo>
                  <a:pt x="0" y="249274"/>
                </a:lnTo>
                <a:lnTo>
                  <a:pt x="459" y="249708"/>
                </a:lnTo>
                <a:lnTo>
                  <a:pt x="459" y="249006"/>
                </a:lnTo>
                <a:close/>
              </a:path>
              <a:path w="32385" h="259080">
                <a:moveTo>
                  <a:pt x="920" y="247292"/>
                </a:moveTo>
                <a:lnTo>
                  <a:pt x="565" y="247647"/>
                </a:lnTo>
                <a:lnTo>
                  <a:pt x="459" y="249006"/>
                </a:lnTo>
                <a:lnTo>
                  <a:pt x="727" y="248850"/>
                </a:lnTo>
                <a:lnTo>
                  <a:pt x="831" y="248116"/>
                </a:lnTo>
                <a:lnTo>
                  <a:pt x="920" y="247292"/>
                </a:lnTo>
                <a:close/>
              </a:path>
              <a:path w="32385" h="259080">
                <a:moveTo>
                  <a:pt x="11643" y="244527"/>
                </a:moveTo>
                <a:lnTo>
                  <a:pt x="3685" y="244527"/>
                </a:lnTo>
                <a:lnTo>
                  <a:pt x="1896" y="246316"/>
                </a:lnTo>
                <a:lnTo>
                  <a:pt x="1092" y="247752"/>
                </a:lnTo>
                <a:lnTo>
                  <a:pt x="930" y="248118"/>
                </a:lnTo>
                <a:lnTo>
                  <a:pt x="768" y="248701"/>
                </a:lnTo>
                <a:lnTo>
                  <a:pt x="754" y="248834"/>
                </a:lnTo>
                <a:lnTo>
                  <a:pt x="8119" y="244541"/>
                </a:lnTo>
                <a:lnTo>
                  <a:pt x="11657" y="244541"/>
                </a:lnTo>
                <a:close/>
              </a:path>
              <a:path w="32385" h="259080">
                <a:moveTo>
                  <a:pt x="1884" y="246328"/>
                </a:moveTo>
                <a:lnTo>
                  <a:pt x="920" y="247292"/>
                </a:lnTo>
                <a:lnTo>
                  <a:pt x="768" y="248701"/>
                </a:lnTo>
                <a:lnTo>
                  <a:pt x="930" y="248116"/>
                </a:lnTo>
                <a:lnTo>
                  <a:pt x="1139" y="247647"/>
                </a:lnTo>
                <a:lnTo>
                  <a:pt x="1884" y="246328"/>
                </a:lnTo>
                <a:close/>
              </a:path>
              <a:path w="32385" h="259080">
                <a:moveTo>
                  <a:pt x="11304" y="210519"/>
                </a:moveTo>
                <a:lnTo>
                  <a:pt x="8362" y="212382"/>
                </a:lnTo>
                <a:lnTo>
                  <a:pt x="6473" y="220724"/>
                </a:lnTo>
                <a:lnTo>
                  <a:pt x="2968" y="235654"/>
                </a:lnTo>
                <a:lnTo>
                  <a:pt x="2181" y="239156"/>
                </a:lnTo>
                <a:lnTo>
                  <a:pt x="1421" y="243495"/>
                </a:lnTo>
                <a:lnTo>
                  <a:pt x="1026" y="246316"/>
                </a:lnTo>
                <a:lnTo>
                  <a:pt x="920" y="247292"/>
                </a:lnTo>
                <a:lnTo>
                  <a:pt x="1891" y="246316"/>
                </a:lnTo>
                <a:lnTo>
                  <a:pt x="2250" y="245824"/>
                </a:lnTo>
                <a:lnTo>
                  <a:pt x="2381" y="245544"/>
                </a:lnTo>
                <a:lnTo>
                  <a:pt x="2896" y="244097"/>
                </a:lnTo>
                <a:lnTo>
                  <a:pt x="4718" y="238580"/>
                </a:lnTo>
                <a:lnTo>
                  <a:pt x="6877" y="232478"/>
                </a:lnTo>
                <a:lnTo>
                  <a:pt x="7239" y="231382"/>
                </a:lnTo>
                <a:lnTo>
                  <a:pt x="8478" y="226961"/>
                </a:lnTo>
                <a:lnTo>
                  <a:pt x="9292" y="223310"/>
                </a:lnTo>
                <a:lnTo>
                  <a:pt x="10547" y="216319"/>
                </a:lnTo>
                <a:lnTo>
                  <a:pt x="11304" y="210519"/>
                </a:lnTo>
                <a:close/>
              </a:path>
              <a:path w="32385" h="259080">
                <a:moveTo>
                  <a:pt x="2250" y="245824"/>
                </a:moveTo>
                <a:lnTo>
                  <a:pt x="1884" y="246328"/>
                </a:lnTo>
                <a:lnTo>
                  <a:pt x="2132" y="246077"/>
                </a:lnTo>
                <a:lnTo>
                  <a:pt x="2250" y="245824"/>
                </a:lnTo>
                <a:close/>
              </a:path>
              <a:path w="32385" h="259080">
                <a:moveTo>
                  <a:pt x="2386" y="245638"/>
                </a:moveTo>
                <a:lnTo>
                  <a:pt x="2250" y="245824"/>
                </a:lnTo>
                <a:lnTo>
                  <a:pt x="2129" y="246083"/>
                </a:lnTo>
                <a:lnTo>
                  <a:pt x="2386" y="245638"/>
                </a:lnTo>
                <a:close/>
              </a:path>
              <a:path w="32385" h="259080">
                <a:moveTo>
                  <a:pt x="2574" y="245638"/>
                </a:moveTo>
                <a:lnTo>
                  <a:pt x="2386" y="245638"/>
                </a:lnTo>
                <a:lnTo>
                  <a:pt x="2135" y="246077"/>
                </a:lnTo>
                <a:lnTo>
                  <a:pt x="2574" y="245638"/>
                </a:lnTo>
                <a:close/>
              </a:path>
              <a:path w="32385" h="259080">
                <a:moveTo>
                  <a:pt x="12216" y="209942"/>
                </a:moveTo>
                <a:lnTo>
                  <a:pt x="11304" y="210519"/>
                </a:lnTo>
                <a:lnTo>
                  <a:pt x="10939" y="213469"/>
                </a:lnTo>
                <a:lnTo>
                  <a:pt x="10547" y="216319"/>
                </a:lnTo>
                <a:lnTo>
                  <a:pt x="4718" y="238580"/>
                </a:lnTo>
                <a:lnTo>
                  <a:pt x="2738" y="244541"/>
                </a:lnTo>
                <a:lnTo>
                  <a:pt x="2337" y="245638"/>
                </a:lnTo>
                <a:lnTo>
                  <a:pt x="2250" y="245824"/>
                </a:lnTo>
                <a:lnTo>
                  <a:pt x="2386" y="245638"/>
                </a:lnTo>
                <a:lnTo>
                  <a:pt x="2574" y="245638"/>
                </a:lnTo>
                <a:lnTo>
                  <a:pt x="3685" y="244527"/>
                </a:lnTo>
                <a:lnTo>
                  <a:pt x="15868" y="244527"/>
                </a:lnTo>
                <a:lnTo>
                  <a:pt x="16304" y="242039"/>
                </a:lnTo>
                <a:lnTo>
                  <a:pt x="17167" y="238197"/>
                </a:lnTo>
                <a:lnTo>
                  <a:pt x="20998" y="221876"/>
                </a:lnTo>
                <a:lnTo>
                  <a:pt x="22420" y="215539"/>
                </a:lnTo>
                <a:lnTo>
                  <a:pt x="19980" y="211684"/>
                </a:lnTo>
                <a:lnTo>
                  <a:pt x="12216" y="209942"/>
                </a:lnTo>
                <a:close/>
              </a:path>
              <a:path w="32385" h="259080">
                <a:moveTo>
                  <a:pt x="17438" y="31582"/>
                </a:moveTo>
                <a:lnTo>
                  <a:pt x="17505" y="130301"/>
                </a:lnTo>
                <a:lnTo>
                  <a:pt x="15694" y="174754"/>
                </a:lnTo>
                <a:lnTo>
                  <a:pt x="12299" y="202636"/>
                </a:lnTo>
                <a:lnTo>
                  <a:pt x="11304" y="210519"/>
                </a:lnTo>
                <a:lnTo>
                  <a:pt x="12216" y="209942"/>
                </a:lnTo>
                <a:lnTo>
                  <a:pt x="25906" y="209942"/>
                </a:lnTo>
                <a:lnTo>
                  <a:pt x="26825" y="202636"/>
                </a:lnTo>
                <a:lnTo>
                  <a:pt x="28492" y="190449"/>
                </a:lnTo>
                <a:lnTo>
                  <a:pt x="28954" y="186819"/>
                </a:lnTo>
                <a:lnTo>
                  <a:pt x="31527" y="148279"/>
                </a:lnTo>
                <a:lnTo>
                  <a:pt x="31916" y="130301"/>
                </a:lnTo>
                <a:lnTo>
                  <a:pt x="31846" y="34805"/>
                </a:lnTo>
                <a:lnTo>
                  <a:pt x="20662" y="34805"/>
                </a:lnTo>
                <a:lnTo>
                  <a:pt x="17438" y="31582"/>
                </a:lnTo>
                <a:close/>
              </a:path>
              <a:path w="32385" h="259080">
                <a:moveTo>
                  <a:pt x="17437" y="13585"/>
                </a:moveTo>
                <a:lnTo>
                  <a:pt x="17438" y="31582"/>
                </a:lnTo>
                <a:lnTo>
                  <a:pt x="20662" y="34805"/>
                </a:lnTo>
                <a:lnTo>
                  <a:pt x="28620" y="34805"/>
                </a:lnTo>
                <a:lnTo>
                  <a:pt x="31844" y="31582"/>
                </a:lnTo>
                <a:lnTo>
                  <a:pt x="31846" y="16810"/>
                </a:lnTo>
                <a:lnTo>
                  <a:pt x="20662" y="16810"/>
                </a:lnTo>
                <a:lnTo>
                  <a:pt x="17437" y="13585"/>
                </a:lnTo>
                <a:close/>
              </a:path>
              <a:path w="32385" h="259080">
                <a:moveTo>
                  <a:pt x="31846" y="31581"/>
                </a:moveTo>
                <a:lnTo>
                  <a:pt x="28620" y="34805"/>
                </a:lnTo>
                <a:lnTo>
                  <a:pt x="31846" y="34805"/>
                </a:lnTo>
                <a:lnTo>
                  <a:pt x="31846" y="31581"/>
                </a:lnTo>
                <a:close/>
              </a:path>
              <a:path w="32385" h="259080">
                <a:moveTo>
                  <a:pt x="28620" y="2401"/>
                </a:moveTo>
                <a:lnTo>
                  <a:pt x="20662" y="2401"/>
                </a:lnTo>
                <a:lnTo>
                  <a:pt x="17437" y="5627"/>
                </a:lnTo>
                <a:lnTo>
                  <a:pt x="17437" y="13585"/>
                </a:lnTo>
                <a:lnTo>
                  <a:pt x="20662" y="16810"/>
                </a:lnTo>
                <a:lnTo>
                  <a:pt x="28620" y="16810"/>
                </a:lnTo>
                <a:lnTo>
                  <a:pt x="31846" y="13585"/>
                </a:lnTo>
                <a:lnTo>
                  <a:pt x="31846" y="5627"/>
                </a:lnTo>
                <a:lnTo>
                  <a:pt x="28620" y="2401"/>
                </a:lnTo>
                <a:close/>
              </a:path>
              <a:path w="32385" h="259080">
                <a:moveTo>
                  <a:pt x="31846" y="13585"/>
                </a:moveTo>
                <a:lnTo>
                  <a:pt x="28620" y="16810"/>
                </a:lnTo>
                <a:lnTo>
                  <a:pt x="31846" y="16810"/>
                </a:lnTo>
                <a:lnTo>
                  <a:pt x="31846" y="13585"/>
                </a:lnTo>
                <a:close/>
              </a:path>
              <a:path w="32385" h="259080">
                <a:moveTo>
                  <a:pt x="31846" y="0"/>
                </a:moveTo>
                <a:lnTo>
                  <a:pt x="17437" y="0"/>
                </a:lnTo>
                <a:lnTo>
                  <a:pt x="17437" y="5627"/>
                </a:lnTo>
                <a:lnTo>
                  <a:pt x="20662" y="2401"/>
                </a:lnTo>
                <a:lnTo>
                  <a:pt x="31846" y="2401"/>
                </a:lnTo>
                <a:lnTo>
                  <a:pt x="31846" y="0"/>
                </a:lnTo>
                <a:close/>
              </a:path>
              <a:path w="32385" h="259080">
                <a:moveTo>
                  <a:pt x="31846" y="2401"/>
                </a:moveTo>
                <a:lnTo>
                  <a:pt x="28620" y="2401"/>
                </a:lnTo>
                <a:lnTo>
                  <a:pt x="31846" y="5627"/>
                </a:lnTo>
                <a:lnTo>
                  <a:pt x="31846" y="2401"/>
                </a:lnTo>
                <a:close/>
              </a:path>
            </a:pathLst>
          </a:custGeom>
          <a:solidFill>
            <a:srgbClr val="000000"/>
          </a:solidFill>
        </p:spPr>
        <p:txBody>
          <a:bodyPr wrap="square" lIns="0" tIns="0" rIns="0" bIns="0" rtlCol="0"/>
          <a:lstStyle/>
          <a:p>
            <a:endParaRPr/>
          </a:p>
        </p:txBody>
      </p:sp>
      <p:pic>
        <p:nvPicPr>
          <p:cNvPr id="95" name="object 95"/>
          <p:cNvPicPr/>
          <p:nvPr/>
        </p:nvPicPr>
        <p:blipFill>
          <a:blip r:embed="rId36" cstate="print"/>
          <a:stretch>
            <a:fillRect/>
          </a:stretch>
        </p:blipFill>
        <p:spPr>
          <a:xfrm>
            <a:off x="4383441" y="2607534"/>
            <a:ext cx="171205" cy="189897"/>
          </a:xfrm>
          <a:prstGeom prst="rect">
            <a:avLst/>
          </a:prstGeom>
        </p:spPr>
      </p:pic>
      <p:pic>
        <p:nvPicPr>
          <p:cNvPr id="96" name="object 96"/>
          <p:cNvPicPr/>
          <p:nvPr/>
        </p:nvPicPr>
        <p:blipFill>
          <a:blip r:embed="rId37" cstate="print"/>
          <a:stretch>
            <a:fillRect/>
          </a:stretch>
        </p:blipFill>
        <p:spPr>
          <a:xfrm>
            <a:off x="4378842" y="2980348"/>
            <a:ext cx="208367" cy="248671"/>
          </a:xfrm>
          <a:prstGeom prst="rect">
            <a:avLst/>
          </a:prstGeom>
        </p:spPr>
      </p:pic>
      <p:sp>
        <p:nvSpPr>
          <p:cNvPr id="97" name="object 97"/>
          <p:cNvSpPr/>
          <p:nvPr/>
        </p:nvSpPr>
        <p:spPr>
          <a:xfrm>
            <a:off x="3675683" y="681640"/>
            <a:ext cx="174163" cy="229504"/>
          </a:xfrm>
          <a:custGeom>
            <a:avLst/>
            <a:gdLst/>
            <a:ahLst/>
            <a:cxnLst/>
            <a:rect l="l" t="t" r="r" b="b"/>
            <a:pathLst>
              <a:path w="203835" h="268605">
                <a:moveTo>
                  <a:pt x="168633" y="267641"/>
                </a:moveTo>
                <a:lnTo>
                  <a:pt x="157726" y="267641"/>
                </a:lnTo>
                <a:lnTo>
                  <a:pt x="158334" y="267710"/>
                </a:lnTo>
                <a:lnTo>
                  <a:pt x="160688" y="268083"/>
                </a:lnTo>
                <a:lnTo>
                  <a:pt x="164263" y="268532"/>
                </a:lnTo>
                <a:lnTo>
                  <a:pt x="166933" y="268315"/>
                </a:lnTo>
                <a:lnTo>
                  <a:pt x="168633" y="267641"/>
                </a:lnTo>
                <a:close/>
              </a:path>
              <a:path w="203835" h="268605">
                <a:moveTo>
                  <a:pt x="115264" y="32430"/>
                </a:moveTo>
                <a:lnTo>
                  <a:pt x="97212" y="32430"/>
                </a:lnTo>
                <a:lnTo>
                  <a:pt x="86673" y="45740"/>
                </a:lnTo>
                <a:lnTo>
                  <a:pt x="52491" y="93591"/>
                </a:lnTo>
                <a:lnTo>
                  <a:pt x="48272" y="99677"/>
                </a:lnTo>
                <a:lnTo>
                  <a:pt x="18088" y="144115"/>
                </a:lnTo>
                <a:lnTo>
                  <a:pt x="1395" y="183344"/>
                </a:lnTo>
                <a:lnTo>
                  <a:pt x="1196" y="198921"/>
                </a:lnTo>
                <a:lnTo>
                  <a:pt x="1117" y="199870"/>
                </a:lnTo>
                <a:lnTo>
                  <a:pt x="119" y="208347"/>
                </a:lnTo>
                <a:lnTo>
                  <a:pt x="0" y="212425"/>
                </a:lnTo>
                <a:lnTo>
                  <a:pt x="3807" y="221112"/>
                </a:lnTo>
                <a:lnTo>
                  <a:pt x="6529" y="223601"/>
                </a:lnTo>
                <a:lnTo>
                  <a:pt x="15298" y="229890"/>
                </a:lnTo>
                <a:lnTo>
                  <a:pt x="20398" y="233813"/>
                </a:lnTo>
                <a:lnTo>
                  <a:pt x="59790" y="254377"/>
                </a:lnTo>
                <a:lnTo>
                  <a:pt x="107822" y="265167"/>
                </a:lnTo>
                <a:lnTo>
                  <a:pt x="146096" y="267710"/>
                </a:lnTo>
                <a:lnTo>
                  <a:pt x="168633" y="267641"/>
                </a:lnTo>
                <a:lnTo>
                  <a:pt x="186182" y="253955"/>
                </a:lnTo>
                <a:lnTo>
                  <a:pt x="163827" y="253955"/>
                </a:lnTo>
                <a:lnTo>
                  <a:pt x="162460" y="253776"/>
                </a:lnTo>
                <a:lnTo>
                  <a:pt x="159826" y="253358"/>
                </a:lnTo>
                <a:lnTo>
                  <a:pt x="159322" y="253302"/>
                </a:lnTo>
                <a:lnTo>
                  <a:pt x="146103" y="253302"/>
                </a:lnTo>
                <a:lnTo>
                  <a:pt x="141447" y="253260"/>
                </a:lnTo>
                <a:lnTo>
                  <a:pt x="86944" y="246857"/>
                </a:lnTo>
                <a:lnTo>
                  <a:pt x="47892" y="233187"/>
                </a:lnTo>
                <a:lnTo>
                  <a:pt x="23920" y="218343"/>
                </a:lnTo>
                <a:lnTo>
                  <a:pt x="17141" y="213476"/>
                </a:lnTo>
                <a:lnTo>
                  <a:pt x="15558" y="212031"/>
                </a:lnTo>
                <a:lnTo>
                  <a:pt x="14629" y="209909"/>
                </a:lnTo>
                <a:lnTo>
                  <a:pt x="14630" y="208347"/>
                </a:lnTo>
                <a:lnTo>
                  <a:pt x="15476" y="201119"/>
                </a:lnTo>
                <a:lnTo>
                  <a:pt x="15586" y="199807"/>
                </a:lnTo>
                <a:lnTo>
                  <a:pt x="26986" y="157199"/>
                </a:lnTo>
                <a:lnTo>
                  <a:pt x="48751" y="124032"/>
                </a:lnTo>
                <a:lnTo>
                  <a:pt x="61489" y="105915"/>
                </a:lnTo>
                <a:lnTo>
                  <a:pt x="65979" y="99387"/>
                </a:lnTo>
                <a:lnTo>
                  <a:pt x="89207" y="66020"/>
                </a:lnTo>
                <a:lnTo>
                  <a:pt x="108439" y="41462"/>
                </a:lnTo>
                <a:lnTo>
                  <a:pt x="109520" y="40087"/>
                </a:lnTo>
                <a:lnTo>
                  <a:pt x="115264" y="32430"/>
                </a:lnTo>
                <a:close/>
              </a:path>
              <a:path w="203835" h="268605">
                <a:moveTo>
                  <a:pt x="193300" y="226052"/>
                </a:moveTo>
                <a:lnTo>
                  <a:pt x="187639" y="231377"/>
                </a:lnTo>
                <a:lnTo>
                  <a:pt x="185310" y="233813"/>
                </a:lnTo>
                <a:lnTo>
                  <a:pt x="171361" y="248843"/>
                </a:lnTo>
                <a:lnTo>
                  <a:pt x="167285" y="252675"/>
                </a:lnTo>
                <a:lnTo>
                  <a:pt x="164118" y="253931"/>
                </a:lnTo>
                <a:lnTo>
                  <a:pt x="163827" y="253955"/>
                </a:lnTo>
                <a:lnTo>
                  <a:pt x="186182" y="253955"/>
                </a:lnTo>
                <a:lnTo>
                  <a:pt x="190851" y="249024"/>
                </a:lnTo>
                <a:lnTo>
                  <a:pt x="195719" y="243779"/>
                </a:lnTo>
                <a:lnTo>
                  <a:pt x="197836" y="241566"/>
                </a:lnTo>
                <a:lnTo>
                  <a:pt x="203122" y="236595"/>
                </a:lnTo>
                <a:lnTo>
                  <a:pt x="203186" y="236084"/>
                </a:lnTo>
                <a:lnTo>
                  <a:pt x="203311" y="231989"/>
                </a:lnTo>
                <a:lnTo>
                  <a:pt x="197859" y="226192"/>
                </a:lnTo>
                <a:lnTo>
                  <a:pt x="193300" y="226052"/>
                </a:lnTo>
                <a:close/>
              </a:path>
              <a:path w="203835" h="268605">
                <a:moveTo>
                  <a:pt x="158681" y="253231"/>
                </a:moveTo>
                <a:lnTo>
                  <a:pt x="146103" y="253302"/>
                </a:lnTo>
                <a:lnTo>
                  <a:pt x="159322" y="253302"/>
                </a:lnTo>
                <a:lnTo>
                  <a:pt x="158681" y="253231"/>
                </a:lnTo>
                <a:close/>
              </a:path>
              <a:path w="203835" h="268605">
                <a:moveTo>
                  <a:pt x="151124" y="14781"/>
                </a:moveTo>
                <a:lnTo>
                  <a:pt x="135082" y="14781"/>
                </a:lnTo>
                <a:lnTo>
                  <a:pt x="135271" y="14862"/>
                </a:lnTo>
                <a:lnTo>
                  <a:pt x="142133" y="33559"/>
                </a:lnTo>
                <a:lnTo>
                  <a:pt x="143861" y="38827"/>
                </a:lnTo>
                <a:lnTo>
                  <a:pt x="147930" y="40886"/>
                </a:lnTo>
                <a:lnTo>
                  <a:pt x="155492" y="38406"/>
                </a:lnTo>
                <a:lnTo>
                  <a:pt x="157552" y="34335"/>
                </a:lnTo>
                <a:lnTo>
                  <a:pt x="155494" y="28009"/>
                </a:lnTo>
                <a:lnTo>
                  <a:pt x="152897" y="19549"/>
                </a:lnTo>
                <a:lnTo>
                  <a:pt x="152115" y="17165"/>
                </a:lnTo>
                <a:lnTo>
                  <a:pt x="151124" y="14781"/>
                </a:lnTo>
                <a:close/>
              </a:path>
              <a:path w="203835" h="268605">
                <a:moveTo>
                  <a:pt x="132382" y="0"/>
                </a:moveTo>
                <a:lnTo>
                  <a:pt x="99150" y="29925"/>
                </a:lnTo>
                <a:lnTo>
                  <a:pt x="97116" y="32551"/>
                </a:lnTo>
                <a:lnTo>
                  <a:pt x="115264" y="32430"/>
                </a:lnTo>
                <a:lnTo>
                  <a:pt x="121714" y="23798"/>
                </a:lnTo>
                <a:lnTo>
                  <a:pt x="122370" y="22919"/>
                </a:lnTo>
                <a:lnTo>
                  <a:pt x="122626" y="22919"/>
                </a:lnTo>
                <a:lnTo>
                  <a:pt x="128393" y="17523"/>
                </a:lnTo>
                <a:lnTo>
                  <a:pt x="131284" y="15441"/>
                </a:lnTo>
                <a:lnTo>
                  <a:pt x="133764" y="14665"/>
                </a:lnTo>
                <a:lnTo>
                  <a:pt x="151076" y="14665"/>
                </a:lnTo>
                <a:lnTo>
                  <a:pt x="149895" y="11827"/>
                </a:lnTo>
                <a:lnTo>
                  <a:pt x="136448" y="67"/>
                </a:lnTo>
                <a:lnTo>
                  <a:pt x="132382" y="0"/>
                </a:lnTo>
                <a:close/>
              </a:path>
              <a:path w="203835" h="268605">
                <a:moveTo>
                  <a:pt x="122370" y="22919"/>
                </a:moveTo>
                <a:lnTo>
                  <a:pt x="121687" y="23798"/>
                </a:lnTo>
                <a:lnTo>
                  <a:pt x="122370" y="22919"/>
                </a:lnTo>
                <a:close/>
              </a:path>
              <a:path w="203835" h="268605">
                <a:moveTo>
                  <a:pt x="121775" y="23715"/>
                </a:moveTo>
                <a:close/>
              </a:path>
              <a:path w="203835" h="268605">
                <a:moveTo>
                  <a:pt x="122626" y="22919"/>
                </a:moveTo>
                <a:lnTo>
                  <a:pt x="122370" y="22919"/>
                </a:lnTo>
                <a:lnTo>
                  <a:pt x="121775" y="23715"/>
                </a:lnTo>
                <a:lnTo>
                  <a:pt x="122626" y="22919"/>
                </a:lnTo>
                <a:close/>
              </a:path>
              <a:path w="203835" h="268605">
                <a:moveTo>
                  <a:pt x="135103" y="14806"/>
                </a:moveTo>
                <a:lnTo>
                  <a:pt x="135271" y="14862"/>
                </a:lnTo>
                <a:lnTo>
                  <a:pt x="135103" y="14806"/>
                </a:lnTo>
                <a:close/>
              </a:path>
              <a:path w="203835" h="268605">
                <a:moveTo>
                  <a:pt x="135082" y="14781"/>
                </a:moveTo>
                <a:lnTo>
                  <a:pt x="135271" y="14862"/>
                </a:lnTo>
                <a:lnTo>
                  <a:pt x="135082" y="14781"/>
                </a:lnTo>
                <a:close/>
              </a:path>
              <a:path w="203835" h="268605">
                <a:moveTo>
                  <a:pt x="151076" y="14665"/>
                </a:moveTo>
                <a:lnTo>
                  <a:pt x="133764" y="14665"/>
                </a:lnTo>
                <a:lnTo>
                  <a:pt x="134730" y="14682"/>
                </a:lnTo>
                <a:lnTo>
                  <a:pt x="135103" y="14806"/>
                </a:lnTo>
                <a:lnTo>
                  <a:pt x="151124" y="14781"/>
                </a:lnTo>
                <a:close/>
              </a:path>
            </a:pathLst>
          </a:custGeom>
          <a:solidFill>
            <a:srgbClr val="000000"/>
          </a:solidFill>
        </p:spPr>
        <p:txBody>
          <a:bodyPr wrap="square" lIns="0" tIns="0" rIns="0" bIns="0" rtlCol="0"/>
          <a:lstStyle/>
          <a:p>
            <a:endParaRPr/>
          </a:p>
        </p:txBody>
      </p:sp>
      <p:pic>
        <p:nvPicPr>
          <p:cNvPr id="98" name="object 98"/>
          <p:cNvPicPr/>
          <p:nvPr/>
        </p:nvPicPr>
        <p:blipFill>
          <a:blip r:embed="rId38" cstate="print"/>
          <a:stretch>
            <a:fillRect/>
          </a:stretch>
        </p:blipFill>
        <p:spPr>
          <a:xfrm>
            <a:off x="4705621" y="2559198"/>
            <a:ext cx="153677" cy="199662"/>
          </a:xfrm>
          <a:prstGeom prst="rect">
            <a:avLst/>
          </a:prstGeom>
        </p:spPr>
      </p:pic>
      <p:sp>
        <p:nvSpPr>
          <p:cNvPr id="99" name="object 99"/>
          <p:cNvSpPr/>
          <p:nvPr/>
        </p:nvSpPr>
        <p:spPr>
          <a:xfrm>
            <a:off x="4775594" y="2187754"/>
            <a:ext cx="27670" cy="242526"/>
          </a:xfrm>
          <a:custGeom>
            <a:avLst/>
            <a:gdLst/>
            <a:ahLst/>
            <a:cxnLst/>
            <a:rect l="l" t="t" r="r" b="b"/>
            <a:pathLst>
              <a:path w="32385" h="283844">
                <a:moveTo>
                  <a:pt x="1435" y="277339"/>
                </a:moveTo>
                <a:lnTo>
                  <a:pt x="1443" y="280259"/>
                </a:lnTo>
                <a:lnTo>
                  <a:pt x="4659" y="283475"/>
                </a:lnTo>
                <a:lnTo>
                  <a:pt x="12619" y="283472"/>
                </a:lnTo>
                <a:lnTo>
                  <a:pt x="8856" y="283472"/>
                </a:lnTo>
                <a:lnTo>
                  <a:pt x="1907" y="280259"/>
                </a:lnTo>
                <a:lnTo>
                  <a:pt x="1831" y="278729"/>
                </a:lnTo>
                <a:lnTo>
                  <a:pt x="1546" y="277863"/>
                </a:lnTo>
                <a:lnTo>
                  <a:pt x="1435" y="277339"/>
                </a:lnTo>
                <a:close/>
              </a:path>
              <a:path w="32385" h="283844">
                <a:moveTo>
                  <a:pt x="1877" y="271850"/>
                </a:moveTo>
                <a:lnTo>
                  <a:pt x="1486" y="272241"/>
                </a:lnTo>
                <a:lnTo>
                  <a:pt x="1546" y="277863"/>
                </a:lnTo>
                <a:lnTo>
                  <a:pt x="1831" y="278729"/>
                </a:lnTo>
                <a:lnTo>
                  <a:pt x="1907" y="280259"/>
                </a:lnTo>
                <a:lnTo>
                  <a:pt x="8856" y="283472"/>
                </a:lnTo>
                <a:lnTo>
                  <a:pt x="14235" y="281414"/>
                </a:lnTo>
                <a:lnTo>
                  <a:pt x="15540" y="278507"/>
                </a:lnTo>
                <a:lnTo>
                  <a:pt x="15829" y="277339"/>
                </a:lnTo>
                <a:lnTo>
                  <a:pt x="15843" y="274709"/>
                </a:lnTo>
                <a:lnTo>
                  <a:pt x="1661" y="274709"/>
                </a:lnTo>
                <a:lnTo>
                  <a:pt x="1877" y="271850"/>
                </a:lnTo>
                <a:close/>
              </a:path>
              <a:path w="32385" h="283844">
                <a:moveTo>
                  <a:pt x="15843" y="277277"/>
                </a:moveTo>
                <a:lnTo>
                  <a:pt x="15540" y="278507"/>
                </a:lnTo>
                <a:lnTo>
                  <a:pt x="14235" y="281414"/>
                </a:lnTo>
                <a:lnTo>
                  <a:pt x="8856" y="283472"/>
                </a:lnTo>
                <a:lnTo>
                  <a:pt x="12619" y="283472"/>
                </a:lnTo>
                <a:lnTo>
                  <a:pt x="15834" y="280259"/>
                </a:lnTo>
                <a:lnTo>
                  <a:pt x="15843" y="277277"/>
                </a:lnTo>
                <a:close/>
              </a:path>
              <a:path w="32385" h="283844">
                <a:moveTo>
                  <a:pt x="2353" y="262719"/>
                </a:moveTo>
                <a:lnTo>
                  <a:pt x="0" y="265783"/>
                </a:lnTo>
                <a:lnTo>
                  <a:pt x="666" y="270991"/>
                </a:lnTo>
                <a:lnTo>
                  <a:pt x="1087" y="275040"/>
                </a:lnTo>
                <a:lnTo>
                  <a:pt x="1347" y="276928"/>
                </a:lnTo>
                <a:lnTo>
                  <a:pt x="1435" y="277339"/>
                </a:lnTo>
                <a:lnTo>
                  <a:pt x="1486" y="272241"/>
                </a:lnTo>
                <a:lnTo>
                  <a:pt x="1877" y="271850"/>
                </a:lnTo>
                <a:lnTo>
                  <a:pt x="2353" y="262719"/>
                </a:lnTo>
                <a:close/>
              </a:path>
              <a:path w="32385" h="283844">
                <a:moveTo>
                  <a:pt x="16860" y="261132"/>
                </a:moveTo>
                <a:lnTo>
                  <a:pt x="10669" y="261132"/>
                </a:lnTo>
                <a:lnTo>
                  <a:pt x="14286" y="263912"/>
                </a:lnTo>
                <a:lnTo>
                  <a:pt x="14950" y="269069"/>
                </a:lnTo>
                <a:lnTo>
                  <a:pt x="15220" y="271670"/>
                </a:lnTo>
                <a:lnTo>
                  <a:pt x="15792" y="272241"/>
                </a:lnTo>
                <a:lnTo>
                  <a:pt x="15843" y="277277"/>
                </a:lnTo>
                <a:lnTo>
                  <a:pt x="16023" y="276049"/>
                </a:lnTo>
                <a:lnTo>
                  <a:pt x="16274" y="272440"/>
                </a:lnTo>
                <a:lnTo>
                  <a:pt x="16860" y="261132"/>
                </a:lnTo>
                <a:close/>
              </a:path>
              <a:path w="32385" h="283844">
                <a:moveTo>
                  <a:pt x="12617" y="269067"/>
                </a:moveTo>
                <a:lnTo>
                  <a:pt x="4657" y="269069"/>
                </a:lnTo>
                <a:lnTo>
                  <a:pt x="1877" y="271850"/>
                </a:lnTo>
                <a:lnTo>
                  <a:pt x="1661" y="274709"/>
                </a:lnTo>
                <a:lnTo>
                  <a:pt x="1868" y="273855"/>
                </a:lnTo>
                <a:lnTo>
                  <a:pt x="3087" y="271113"/>
                </a:lnTo>
                <a:lnTo>
                  <a:pt x="8421" y="269069"/>
                </a:lnTo>
                <a:lnTo>
                  <a:pt x="12619" y="269069"/>
                </a:lnTo>
                <a:close/>
              </a:path>
              <a:path w="32385" h="283844">
                <a:moveTo>
                  <a:pt x="8421" y="269069"/>
                </a:moveTo>
                <a:lnTo>
                  <a:pt x="3087" y="271113"/>
                </a:lnTo>
                <a:lnTo>
                  <a:pt x="1868" y="273855"/>
                </a:lnTo>
                <a:lnTo>
                  <a:pt x="1661" y="274709"/>
                </a:lnTo>
                <a:lnTo>
                  <a:pt x="15843" y="274709"/>
                </a:lnTo>
                <a:lnTo>
                  <a:pt x="15843" y="274405"/>
                </a:lnTo>
                <a:lnTo>
                  <a:pt x="15540" y="274405"/>
                </a:lnTo>
                <a:lnTo>
                  <a:pt x="15514" y="274260"/>
                </a:lnTo>
                <a:lnTo>
                  <a:pt x="15381" y="273855"/>
                </a:lnTo>
                <a:lnTo>
                  <a:pt x="15279" y="272241"/>
                </a:lnTo>
                <a:lnTo>
                  <a:pt x="8421" y="269069"/>
                </a:lnTo>
                <a:close/>
              </a:path>
              <a:path w="32385" h="283844">
                <a:moveTo>
                  <a:pt x="15300" y="272440"/>
                </a:moveTo>
                <a:lnTo>
                  <a:pt x="15381" y="273855"/>
                </a:lnTo>
                <a:lnTo>
                  <a:pt x="15514" y="274260"/>
                </a:lnTo>
                <a:lnTo>
                  <a:pt x="15540" y="274405"/>
                </a:lnTo>
                <a:lnTo>
                  <a:pt x="15300" y="272440"/>
                </a:lnTo>
                <a:close/>
              </a:path>
              <a:path w="32385" h="283844">
                <a:moveTo>
                  <a:pt x="15220" y="271670"/>
                </a:moveTo>
                <a:lnTo>
                  <a:pt x="15540" y="274405"/>
                </a:lnTo>
                <a:lnTo>
                  <a:pt x="15843" y="274405"/>
                </a:lnTo>
                <a:lnTo>
                  <a:pt x="15792" y="272241"/>
                </a:lnTo>
                <a:lnTo>
                  <a:pt x="15220" y="271670"/>
                </a:lnTo>
                <a:close/>
              </a:path>
              <a:path w="32385" h="283844">
                <a:moveTo>
                  <a:pt x="12619" y="269069"/>
                </a:moveTo>
                <a:lnTo>
                  <a:pt x="8421" y="269069"/>
                </a:lnTo>
                <a:lnTo>
                  <a:pt x="15279" y="272241"/>
                </a:lnTo>
                <a:lnTo>
                  <a:pt x="15220" y="271670"/>
                </a:lnTo>
                <a:lnTo>
                  <a:pt x="12619" y="269069"/>
                </a:lnTo>
                <a:close/>
              </a:path>
              <a:path w="32385" h="283844">
                <a:moveTo>
                  <a:pt x="10669" y="261132"/>
                </a:moveTo>
                <a:lnTo>
                  <a:pt x="2778" y="262166"/>
                </a:lnTo>
                <a:lnTo>
                  <a:pt x="2353" y="262719"/>
                </a:lnTo>
                <a:lnTo>
                  <a:pt x="1877" y="271850"/>
                </a:lnTo>
                <a:lnTo>
                  <a:pt x="4659" y="269067"/>
                </a:lnTo>
                <a:lnTo>
                  <a:pt x="14950" y="269067"/>
                </a:lnTo>
                <a:lnTo>
                  <a:pt x="14286" y="263912"/>
                </a:lnTo>
                <a:lnTo>
                  <a:pt x="10669" y="261132"/>
                </a:lnTo>
                <a:close/>
              </a:path>
              <a:path w="32385" h="283844">
                <a:moveTo>
                  <a:pt x="14950" y="269067"/>
                </a:moveTo>
                <a:lnTo>
                  <a:pt x="12617" y="269067"/>
                </a:lnTo>
                <a:lnTo>
                  <a:pt x="15220" y="271670"/>
                </a:lnTo>
                <a:lnTo>
                  <a:pt x="14950" y="269067"/>
                </a:lnTo>
                <a:close/>
              </a:path>
              <a:path w="32385" h="283844">
                <a:moveTo>
                  <a:pt x="17433" y="27368"/>
                </a:moveTo>
                <a:lnTo>
                  <a:pt x="14794" y="68808"/>
                </a:lnTo>
                <a:lnTo>
                  <a:pt x="13392" y="83364"/>
                </a:lnTo>
                <a:lnTo>
                  <a:pt x="12627" y="92334"/>
                </a:lnTo>
                <a:lnTo>
                  <a:pt x="9644" y="133054"/>
                </a:lnTo>
                <a:lnTo>
                  <a:pt x="7924" y="172787"/>
                </a:lnTo>
                <a:lnTo>
                  <a:pt x="6761" y="204510"/>
                </a:lnTo>
                <a:lnTo>
                  <a:pt x="6591" y="207482"/>
                </a:lnTo>
                <a:lnTo>
                  <a:pt x="6310" y="211486"/>
                </a:lnTo>
                <a:lnTo>
                  <a:pt x="5849" y="216603"/>
                </a:lnTo>
                <a:lnTo>
                  <a:pt x="4913" y="226023"/>
                </a:lnTo>
                <a:lnTo>
                  <a:pt x="3549" y="242175"/>
                </a:lnTo>
                <a:lnTo>
                  <a:pt x="3253" y="246134"/>
                </a:lnTo>
                <a:lnTo>
                  <a:pt x="2899" y="251439"/>
                </a:lnTo>
                <a:lnTo>
                  <a:pt x="2353" y="262719"/>
                </a:lnTo>
                <a:lnTo>
                  <a:pt x="2778" y="262166"/>
                </a:lnTo>
                <a:lnTo>
                  <a:pt x="10669" y="261132"/>
                </a:lnTo>
                <a:lnTo>
                  <a:pt x="16860" y="261132"/>
                </a:lnTo>
                <a:lnTo>
                  <a:pt x="17284" y="252267"/>
                </a:lnTo>
                <a:lnTo>
                  <a:pt x="17775" y="245079"/>
                </a:lnTo>
                <a:lnTo>
                  <a:pt x="18098" y="241044"/>
                </a:lnTo>
                <a:lnTo>
                  <a:pt x="19262" y="227343"/>
                </a:lnTo>
                <a:lnTo>
                  <a:pt x="20346" y="216392"/>
                </a:lnTo>
                <a:lnTo>
                  <a:pt x="20791" y="211134"/>
                </a:lnTo>
                <a:lnTo>
                  <a:pt x="21035" y="207482"/>
                </a:lnTo>
                <a:lnTo>
                  <a:pt x="21393" y="199275"/>
                </a:lnTo>
                <a:lnTo>
                  <a:pt x="22531" y="167878"/>
                </a:lnTo>
                <a:lnTo>
                  <a:pt x="23108" y="153683"/>
                </a:lnTo>
                <a:lnTo>
                  <a:pt x="26664" y="97539"/>
                </a:lnTo>
                <a:lnTo>
                  <a:pt x="28917" y="72641"/>
                </a:lnTo>
                <a:lnTo>
                  <a:pt x="29242" y="68808"/>
                </a:lnTo>
                <a:lnTo>
                  <a:pt x="30290" y="54742"/>
                </a:lnTo>
                <a:lnTo>
                  <a:pt x="30610" y="49997"/>
                </a:lnTo>
                <a:lnTo>
                  <a:pt x="20657" y="49997"/>
                </a:lnTo>
                <a:lnTo>
                  <a:pt x="17433" y="46772"/>
                </a:lnTo>
                <a:lnTo>
                  <a:pt x="17433" y="27368"/>
                </a:lnTo>
                <a:close/>
              </a:path>
              <a:path w="32385" h="283844">
                <a:moveTo>
                  <a:pt x="17433" y="13585"/>
                </a:moveTo>
                <a:lnTo>
                  <a:pt x="17433" y="46772"/>
                </a:lnTo>
                <a:lnTo>
                  <a:pt x="20657" y="49997"/>
                </a:lnTo>
                <a:lnTo>
                  <a:pt x="28615" y="49997"/>
                </a:lnTo>
                <a:lnTo>
                  <a:pt x="30754" y="47859"/>
                </a:lnTo>
                <a:lnTo>
                  <a:pt x="31075" y="42793"/>
                </a:lnTo>
                <a:lnTo>
                  <a:pt x="31527" y="34839"/>
                </a:lnTo>
                <a:lnTo>
                  <a:pt x="31837" y="27593"/>
                </a:lnTo>
                <a:lnTo>
                  <a:pt x="31839" y="16810"/>
                </a:lnTo>
                <a:lnTo>
                  <a:pt x="20657" y="16810"/>
                </a:lnTo>
                <a:lnTo>
                  <a:pt x="17433" y="13585"/>
                </a:lnTo>
                <a:close/>
              </a:path>
              <a:path w="32385" h="283844">
                <a:moveTo>
                  <a:pt x="30754" y="47859"/>
                </a:moveTo>
                <a:lnTo>
                  <a:pt x="28615" y="49997"/>
                </a:lnTo>
                <a:lnTo>
                  <a:pt x="30610" y="49997"/>
                </a:lnTo>
                <a:lnTo>
                  <a:pt x="30754" y="47859"/>
                </a:lnTo>
                <a:close/>
              </a:path>
              <a:path w="32385" h="283844">
                <a:moveTo>
                  <a:pt x="31841" y="13585"/>
                </a:moveTo>
                <a:lnTo>
                  <a:pt x="31837" y="27593"/>
                </a:lnTo>
                <a:lnTo>
                  <a:pt x="31503" y="35389"/>
                </a:lnTo>
                <a:lnTo>
                  <a:pt x="30951" y="44927"/>
                </a:lnTo>
                <a:lnTo>
                  <a:pt x="30754" y="47859"/>
                </a:lnTo>
                <a:lnTo>
                  <a:pt x="31841" y="46772"/>
                </a:lnTo>
                <a:lnTo>
                  <a:pt x="31841" y="13585"/>
                </a:lnTo>
                <a:close/>
              </a:path>
              <a:path w="32385" h="283844">
                <a:moveTo>
                  <a:pt x="28615" y="2401"/>
                </a:moveTo>
                <a:lnTo>
                  <a:pt x="20657" y="2401"/>
                </a:lnTo>
                <a:lnTo>
                  <a:pt x="17433" y="5627"/>
                </a:lnTo>
                <a:lnTo>
                  <a:pt x="17434" y="13586"/>
                </a:lnTo>
                <a:lnTo>
                  <a:pt x="20657" y="16810"/>
                </a:lnTo>
                <a:lnTo>
                  <a:pt x="28615" y="16810"/>
                </a:lnTo>
                <a:lnTo>
                  <a:pt x="31840" y="13586"/>
                </a:lnTo>
                <a:lnTo>
                  <a:pt x="31841" y="5627"/>
                </a:lnTo>
                <a:lnTo>
                  <a:pt x="28615" y="2401"/>
                </a:lnTo>
                <a:close/>
              </a:path>
              <a:path w="32385" h="283844">
                <a:moveTo>
                  <a:pt x="31840" y="13586"/>
                </a:moveTo>
                <a:lnTo>
                  <a:pt x="28615" y="16810"/>
                </a:lnTo>
                <a:lnTo>
                  <a:pt x="31839" y="16810"/>
                </a:lnTo>
                <a:lnTo>
                  <a:pt x="31840" y="13586"/>
                </a:lnTo>
                <a:close/>
              </a:path>
              <a:path w="32385" h="283844">
                <a:moveTo>
                  <a:pt x="31841" y="0"/>
                </a:moveTo>
                <a:lnTo>
                  <a:pt x="17433" y="0"/>
                </a:lnTo>
                <a:lnTo>
                  <a:pt x="17433" y="5627"/>
                </a:lnTo>
                <a:lnTo>
                  <a:pt x="20657" y="2401"/>
                </a:lnTo>
                <a:lnTo>
                  <a:pt x="31841" y="2401"/>
                </a:lnTo>
                <a:lnTo>
                  <a:pt x="31841" y="0"/>
                </a:lnTo>
                <a:close/>
              </a:path>
              <a:path w="32385" h="283844">
                <a:moveTo>
                  <a:pt x="31841" y="2401"/>
                </a:moveTo>
                <a:lnTo>
                  <a:pt x="28615" y="2401"/>
                </a:lnTo>
                <a:lnTo>
                  <a:pt x="31841" y="5627"/>
                </a:lnTo>
                <a:lnTo>
                  <a:pt x="31841" y="2401"/>
                </a:lnTo>
                <a:close/>
              </a:path>
            </a:pathLst>
          </a:custGeom>
          <a:solidFill>
            <a:srgbClr val="000000"/>
          </a:solidFill>
        </p:spPr>
        <p:txBody>
          <a:bodyPr wrap="square" lIns="0" tIns="0" rIns="0" bIns="0" rtlCol="0"/>
          <a:lstStyle/>
          <a:p>
            <a:endParaRPr/>
          </a:p>
        </p:txBody>
      </p:sp>
      <p:sp>
        <p:nvSpPr>
          <p:cNvPr id="100" name="object 100"/>
          <p:cNvSpPr/>
          <p:nvPr/>
        </p:nvSpPr>
        <p:spPr>
          <a:xfrm>
            <a:off x="4726886" y="1774443"/>
            <a:ext cx="142152" cy="249037"/>
          </a:xfrm>
          <a:custGeom>
            <a:avLst/>
            <a:gdLst/>
            <a:ahLst/>
            <a:cxnLst/>
            <a:rect l="l" t="t" r="r" b="b"/>
            <a:pathLst>
              <a:path w="166370" h="291464">
                <a:moveTo>
                  <a:pt x="158423" y="0"/>
                </a:moveTo>
                <a:lnTo>
                  <a:pt x="128660" y="19174"/>
                </a:lnTo>
                <a:lnTo>
                  <a:pt x="124135" y="24332"/>
                </a:lnTo>
                <a:lnTo>
                  <a:pt x="97944" y="58150"/>
                </a:lnTo>
                <a:lnTo>
                  <a:pt x="74079" y="92875"/>
                </a:lnTo>
                <a:lnTo>
                  <a:pt x="50780" y="130967"/>
                </a:lnTo>
                <a:lnTo>
                  <a:pt x="28741" y="172457"/>
                </a:lnTo>
                <a:lnTo>
                  <a:pt x="11809" y="210858"/>
                </a:lnTo>
                <a:lnTo>
                  <a:pt x="1321" y="254614"/>
                </a:lnTo>
                <a:lnTo>
                  <a:pt x="0" y="270675"/>
                </a:lnTo>
                <a:lnTo>
                  <a:pt x="1851" y="280386"/>
                </a:lnTo>
                <a:lnTo>
                  <a:pt x="3219" y="283810"/>
                </a:lnTo>
                <a:lnTo>
                  <a:pt x="9593" y="289068"/>
                </a:lnTo>
                <a:lnTo>
                  <a:pt x="12589" y="289816"/>
                </a:lnTo>
                <a:lnTo>
                  <a:pt x="20589" y="290617"/>
                </a:lnTo>
                <a:lnTo>
                  <a:pt x="24698" y="291086"/>
                </a:lnTo>
                <a:lnTo>
                  <a:pt x="65199" y="278460"/>
                </a:lnTo>
                <a:lnTo>
                  <a:pt x="67410" y="276649"/>
                </a:lnTo>
                <a:lnTo>
                  <a:pt x="25271" y="276649"/>
                </a:lnTo>
                <a:lnTo>
                  <a:pt x="16869" y="275766"/>
                </a:lnTo>
                <a:lnTo>
                  <a:pt x="16063" y="275565"/>
                </a:lnTo>
                <a:lnTo>
                  <a:pt x="15867" y="275565"/>
                </a:lnTo>
                <a:lnTo>
                  <a:pt x="15412" y="274581"/>
                </a:lnTo>
                <a:lnTo>
                  <a:pt x="14615" y="270400"/>
                </a:lnTo>
                <a:lnTo>
                  <a:pt x="14717" y="264528"/>
                </a:lnTo>
                <a:lnTo>
                  <a:pt x="22724" y="222996"/>
                </a:lnTo>
                <a:lnTo>
                  <a:pt x="41706" y="178744"/>
                </a:lnTo>
                <a:lnTo>
                  <a:pt x="63293" y="138112"/>
                </a:lnTo>
                <a:lnTo>
                  <a:pt x="86154" y="100738"/>
                </a:lnTo>
                <a:lnTo>
                  <a:pt x="110281" y="65668"/>
                </a:lnTo>
                <a:lnTo>
                  <a:pt x="135050" y="33739"/>
                </a:lnTo>
                <a:lnTo>
                  <a:pt x="141210" y="26678"/>
                </a:lnTo>
                <a:lnTo>
                  <a:pt x="141548" y="25943"/>
                </a:lnTo>
                <a:lnTo>
                  <a:pt x="143196" y="22861"/>
                </a:lnTo>
                <a:lnTo>
                  <a:pt x="143937" y="21673"/>
                </a:lnTo>
                <a:lnTo>
                  <a:pt x="146764" y="17379"/>
                </a:lnTo>
                <a:lnTo>
                  <a:pt x="147285" y="16537"/>
                </a:lnTo>
                <a:lnTo>
                  <a:pt x="150484" y="10831"/>
                </a:lnTo>
                <a:lnTo>
                  <a:pt x="151155" y="9444"/>
                </a:lnTo>
                <a:lnTo>
                  <a:pt x="151250" y="9060"/>
                </a:lnTo>
                <a:lnTo>
                  <a:pt x="165709" y="9060"/>
                </a:lnTo>
                <a:lnTo>
                  <a:pt x="165788" y="7787"/>
                </a:lnTo>
                <a:lnTo>
                  <a:pt x="164999" y="5308"/>
                </a:lnTo>
                <a:lnTo>
                  <a:pt x="158423" y="0"/>
                </a:lnTo>
                <a:close/>
              </a:path>
              <a:path w="166370" h="291464">
                <a:moveTo>
                  <a:pt x="82190" y="263404"/>
                </a:moveTo>
                <a:lnTo>
                  <a:pt x="60634" y="263404"/>
                </a:lnTo>
                <a:lnTo>
                  <a:pt x="58154" y="265598"/>
                </a:lnTo>
                <a:lnTo>
                  <a:pt x="56469" y="266973"/>
                </a:lnTo>
                <a:lnTo>
                  <a:pt x="25271" y="276649"/>
                </a:lnTo>
                <a:lnTo>
                  <a:pt x="67410" y="276649"/>
                </a:lnTo>
                <a:lnTo>
                  <a:pt x="74165" y="270675"/>
                </a:lnTo>
                <a:lnTo>
                  <a:pt x="79496" y="266052"/>
                </a:lnTo>
                <a:lnTo>
                  <a:pt x="81129" y="264528"/>
                </a:lnTo>
                <a:lnTo>
                  <a:pt x="82190" y="263404"/>
                </a:lnTo>
                <a:close/>
              </a:path>
              <a:path w="166370" h="291464">
                <a:moveTo>
                  <a:pt x="15783" y="275496"/>
                </a:moveTo>
                <a:lnTo>
                  <a:pt x="16063" y="275565"/>
                </a:lnTo>
                <a:lnTo>
                  <a:pt x="15783" y="275496"/>
                </a:lnTo>
                <a:close/>
              </a:path>
              <a:path w="166370" h="291464">
                <a:moveTo>
                  <a:pt x="81616" y="233822"/>
                </a:moveTo>
                <a:lnTo>
                  <a:pt x="79533" y="233852"/>
                </a:lnTo>
                <a:lnTo>
                  <a:pt x="79425" y="235863"/>
                </a:lnTo>
                <a:lnTo>
                  <a:pt x="79192" y="238908"/>
                </a:lnTo>
                <a:lnTo>
                  <a:pt x="63352" y="260981"/>
                </a:lnTo>
                <a:lnTo>
                  <a:pt x="60359" y="263648"/>
                </a:lnTo>
                <a:lnTo>
                  <a:pt x="60634" y="263404"/>
                </a:lnTo>
                <a:lnTo>
                  <a:pt x="82190" y="263404"/>
                </a:lnTo>
                <a:lnTo>
                  <a:pt x="86653" y="258674"/>
                </a:lnTo>
                <a:lnTo>
                  <a:pt x="93951" y="233923"/>
                </a:lnTo>
                <a:lnTo>
                  <a:pt x="83303" y="233907"/>
                </a:lnTo>
                <a:lnTo>
                  <a:pt x="82712" y="233846"/>
                </a:lnTo>
                <a:lnTo>
                  <a:pt x="81616" y="233822"/>
                </a:lnTo>
                <a:close/>
              </a:path>
              <a:path w="166370" h="291464">
                <a:moveTo>
                  <a:pt x="60375" y="219359"/>
                </a:moveTo>
                <a:lnTo>
                  <a:pt x="57932" y="219676"/>
                </a:lnTo>
                <a:lnTo>
                  <a:pt x="50496" y="223131"/>
                </a:lnTo>
                <a:lnTo>
                  <a:pt x="47331" y="226140"/>
                </a:lnTo>
                <a:lnTo>
                  <a:pt x="35501" y="238908"/>
                </a:lnTo>
                <a:lnTo>
                  <a:pt x="34339" y="240127"/>
                </a:lnTo>
                <a:lnTo>
                  <a:pt x="29717" y="244520"/>
                </a:lnTo>
                <a:lnTo>
                  <a:pt x="29602" y="249080"/>
                </a:lnTo>
                <a:lnTo>
                  <a:pt x="35086" y="254848"/>
                </a:lnTo>
                <a:lnTo>
                  <a:pt x="39645" y="254963"/>
                </a:lnTo>
                <a:lnTo>
                  <a:pt x="44570" y="250281"/>
                </a:lnTo>
                <a:lnTo>
                  <a:pt x="46383" y="248373"/>
                </a:lnTo>
                <a:lnTo>
                  <a:pt x="56201" y="237769"/>
                </a:lnTo>
                <a:lnTo>
                  <a:pt x="59081" y="235031"/>
                </a:lnTo>
                <a:lnTo>
                  <a:pt x="61568" y="233875"/>
                </a:lnTo>
                <a:lnTo>
                  <a:pt x="62024" y="233815"/>
                </a:lnTo>
                <a:lnTo>
                  <a:pt x="67685" y="233815"/>
                </a:lnTo>
                <a:lnTo>
                  <a:pt x="69193" y="233733"/>
                </a:lnTo>
                <a:lnTo>
                  <a:pt x="79537" y="233733"/>
                </a:lnTo>
                <a:lnTo>
                  <a:pt x="79731" y="229442"/>
                </a:lnTo>
                <a:lnTo>
                  <a:pt x="79960" y="228278"/>
                </a:lnTo>
                <a:lnTo>
                  <a:pt x="94401" y="228278"/>
                </a:lnTo>
                <a:lnTo>
                  <a:pt x="94301" y="226140"/>
                </a:lnTo>
                <a:lnTo>
                  <a:pt x="65572" y="219494"/>
                </a:lnTo>
                <a:lnTo>
                  <a:pt x="60375" y="219359"/>
                </a:lnTo>
                <a:close/>
              </a:path>
              <a:path w="166370" h="291464">
                <a:moveTo>
                  <a:pt x="94401" y="228278"/>
                </a:moveTo>
                <a:lnTo>
                  <a:pt x="79960" y="228278"/>
                </a:lnTo>
                <a:lnTo>
                  <a:pt x="79795" y="229120"/>
                </a:lnTo>
                <a:lnTo>
                  <a:pt x="79730" y="230497"/>
                </a:lnTo>
                <a:lnTo>
                  <a:pt x="82759" y="233772"/>
                </a:lnTo>
                <a:lnTo>
                  <a:pt x="83156" y="233892"/>
                </a:lnTo>
                <a:lnTo>
                  <a:pt x="83464" y="233923"/>
                </a:lnTo>
                <a:lnTo>
                  <a:pt x="93951" y="233923"/>
                </a:lnTo>
                <a:lnTo>
                  <a:pt x="94077" y="231170"/>
                </a:lnTo>
                <a:lnTo>
                  <a:pt x="94349" y="229755"/>
                </a:lnTo>
                <a:lnTo>
                  <a:pt x="94401" y="228278"/>
                </a:lnTo>
                <a:close/>
              </a:path>
              <a:path w="166370" h="291464">
                <a:moveTo>
                  <a:pt x="67685" y="233815"/>
                </a:moveTo>
                <a:lnTo>
                  <a:pt x="62024" y="233815"/>
                </a:lnTo>
                <a:lnTo>
                  <a:pt x="66015" y="233907"/>
                </a:lnTo>
                <a:lnTo>
                  <a:pt x="67685" y="233815"/>
                </a:lnTo>
                <a:close/>
              </a:path>
              <a:path w="166370" h="291464">
                <a:moveTo>
                  <a:pt x="79537" y="233733"/>
                </a:moveTo>
                <a:lnTo>
                  <a:pt x="69193" y="233733"/>
                </a:lnTo>
                <a:lnTo>
                  <a:pt x="71436" y="233739"/>
                </a:lnTo>
                <a:lnTo>
                  <a:pt x="75698" y="233907"/>
                </a:lnTo>
                <a:lnTo>
                  <a:pt x="79533" y="233852"/>
                </a:lnTo>
                <a:close/>
              </a:path>
              <a:path w="166370" h="291464">
                <a:moveTo>
                  <a:pt x="82923" y="233822"/>
                </a:moveTo>
                <a:lnTo>
                  <a:pt x="81616" y="233822"/>
                </a:lnTo>
                <a:lnTo>
                  <a:pt x="82768" y="233852"/>
                </a:lnTo>
                <a:lnTo>
                  <a:pt x="83155" y="233892"/>
                </a:lnTo>
                <a:lnTo>
                  <a:pt x="82923" y="233822"/>
                </a:lnTo>
                <a:close/>
              </a:path>
              <a:path w="166370" h="291464">
                <a:moveTo>
                  <a:pt x="79731" y="229550"/>
                </a:moveTo>
                <a:lnTo>
                  <a:pt x="79643" y="231170"/>
                </a:lnTo>
                <a:lnTo>
                  <a:pt x="79533" y="233852"/>
                </a:lnTo>
                <a:lnTo>
                  <a:pt x="81616" y="233822"/>
                </a:lnTo>
                <a:lnTo>
                  <a:pt x="82923" y="233822"/>
                </a:lnTo>
                <a:lnTo>
                  <a:pt x="82759" y="233772"/>
                </a:lnTo>
                <a:lnTo>
                  <a:pt x="79730" y="230497"/>
                </a:lnTo>
                <a:lnTo>
                  <a:pt x="79731" y="229550"/>
                </a:lnTo>
                <a:close/>
              </a:path>
              <a:path w="166370" h="291464">
                <a:moveTo>
                  <a:pt x="68916" y="219317"/>
                </a:moveTo>
                <a:lnTo>
                  <a:pt x="65670" y="219496"/>
                </a:lnTo>
                <a:lnTo>
                  <a:pt x="84028" y="219496"/>
                </a:lnTo>
                <a:lnTo>
                  <a:pt x="75874" y="219494"/>
                </a:lnTo>
                <a:lnTo>
                  <a:pt x="71585" y="219326"/>
                </a:lnTo>
                <a:lnTo>
                  <a:pt x="68916" y="219317"/>
                </a:lnTo>
                <a:close/>
              </a:path>
              <a:path w="166370" h="291464">
                <a:moveTo>
                  <a:pt x="81959" y="219407"/>
                </a:moveTo>
                <a:lnTo>
                  <a:pt x="75874" y="219494"/>
                </a:lnTo>
                <a:lnTo>
                  <a:pt x="84004" y="219494"/>
                </a:lnTo>
                <a:lnTo>
                  <a:pt x="83502" y="219442"/>
                </a:lnTo>
                <a:lnTo>
                  <a:pt x="81959" y="219407"/>
                </a:lnTo>
                <a:close/>
              </a:path>
              <a:path w="166370" h="291464">
                <a:moveTo>
                  <a:pt x="165709" y="9060"/>
                </a:moveTo>
                <a:lnTo>
                  <a:pt x="151250" y="9060"/>
                </a:lnTo>
                <a:lnTo>
                  <a:pt x="150745" y="11104"/>
                </a:lnTo>
                <a:lnTo>
                  <a:pt x="150623" y="12219"/>
                </a:lnTo>
                <a:lnTo>
                  <a:pt x="154751" y="15553"/>
                </a:lnTo>
                <a:lnTo>
                  <a:pt x="155654" y="15861"/>
                </a:lnTo>
                <a:lnTo>
                  <a:pt x="156746" y="16010"/>
                </a:lnTo>
                <a:lnTo>
                  <a:pt x="156275" y="16031"/>
                </a:lnTo>
                <a:lnTo>
                  <a:pt x="138474" y="33009"/>
                </a:lnTo>
                <a:lnTo>
                  <a:pt x="137120" y="35826"/>
                </a:lnTo>
                <a:lnTo>
                  <a:pt x="133166" y="43700"/>
                </a:lnTo>
                <a:lnTo>
                  <a:pt x="131010" y="48347"/>
                </a:lnTo>
                <a:lnTo>
                  <a:pt x="126922" y="58150"/>
                </a:lnTo>
                <a:lnTo>
                  <a:pt x="125367" y="61813"/>
                </a:lnTo>
                <a:lnTo>
                  <a:pt x="127075" y="66042"/>
                </a:lnTo>
                <a:lnTo>
                  <a:pt x="134401" y="69152"/>
                </a:lnTo>
                <a:lnTo>
                  <a:pt x="138630" y="67444"/>
                </a:lnTo>
                <a:lnTo>
                  <a:pt x="140186" y="63781"/>
                </a:lnTo>
                <a:lnTo>
                  <a:pt x="144209" y="54132"/>
                </a:lnTo>
                <a:lnTo>
                  <a:pt x="145710" y="50871"/>
                </a:lnTo>
                <a:lnTo>
                  <a:pt x="147808" y="46630"/>
                </a:lnTo>
                <a:lnTo>
                  <a:pt x="150257" y="41786"/>
                </a:lnTo>
                <a:lnTo>
                  <a:pt x="151687" y="38756"/>
                </a:lnTo>
                <a:lnTo>
                  <a:pt x="158923" y="25118"/>
                </a:lnTo>
                <a:lnTo>
                  <a:pt x="159581" y="24070"/>
                </a:lnTo>
                <a:lnTo>
                  <a:pt x="163796" y="16537"/>
                </a:lnTo>
                <a:lnTo>
                  <a:pt x="164749" y="14569"/>
                </a:lnTo>
                <a:lnTo>
                  <a:pt x="165512" y="11394"/>
                </a:lnTo>
                <a:lnTo>
                  <a:pt x="165599" y="10831"/>
                </a:lnTo>
                <a:lnTo>
                  <a:pt x="165709" y="9060"/>
                </a:lnTo>
                <a:close/>
              </a:path>
              <a:path w="166370" h="291464">
                <a:moveTo>
                  <a:pt x="151155" y="9444"/>
                </a:moveTo>
                <a:lnTo>
                  <a:pt x="150484" y="10831"/>
                </a:lnTo>
                <a:lnTo>
                  <a:pt x="147185" y="16709"/>
                </a:lnTo>
                <a:lnTo>
                  <a:pt x="146712" y="17462"/>
                </a:lnTo>
                <a:lnTo>
                  <a:pt x="143937" y="21673"/>
                </a:lnTo>
                <a:lnTo>
                  <a:pt x="143196" y="22861"/>
                </a:lnTo>
                <a:lnTo>
                  <a:pt x="141548" y="25943"/>
                </a:lnTo>
                <a:lnTo>
                  <a:pt x="141210" y="26678"/>
                </a:lnTo>
                <a:lnTo>
                  <a:pt x="144063" y="23296"/>
                </a:lnTo>
                <a:lnTo>
                  <a:pt x="146988" y="20003"/>
                </a:lnTo>
                <a:lnTo>
                  <a:pt x="156746" y="16010"/>
                </a:lnTo>
                <a:lnTo>
                  <a:pt x="155654" y="15861"/>
                </a:lnTo>
                <a:lnTo>
                  <a:pt x="154751" y="15553"/>
                </a:lnTo>
                <a:lnTo>
                  <a:pt x="150623" y="12219"/>
                </a:lnTo>
                <a:lnTo>
                  <a:pt x="150745" y="11104"/>
                </a:lnTo>
                <a:lnTo>
                  <a:pt x="151155" y="9444"/>
                </a:lnTo>
                <a:close/>
              </a:path>
            </a:pathLst>
          </a:custGeom>
          <a:solidFill>
            <a:srgbClr val="000000"/>
          </a:solidFill>
        </p:spPr>
        <p:txBody>
          <a:bodyPr wrap="square" lIns="0" tIns="0" rIns="0" bIns="0" rtlCol="0"/>
          <a:lstStyle/>
          <a:p>
            <a:endParaRPr/>
          </a:p>
        </p:txBody>
      </p:sp>
      <p:pic>
        <p:nvPicPr>
          <p:cNvPr id="101" name="object 101"/>
          <p:cNvPicPr/>
          <p:nvPr/>
        </p:nvPicPr>
        <p:blipFill>
          <a:blip r:embed="rId39" cstate="print"/>
          <a:stretch>
            <a:fillRect/>
          </a:stretch>
        </p:blipFill>
        <p:spPr>
          <a:xfrm>
            <a:off x="4741949" y="2951553"/>
            <a:ext cx="197264" cy="262940"/>
          </a:xfrm>
          <a:prstGeom prst="rect">
            <a:avLst/>
          </a:prstGeom>
        </p:spPr>
      </p:pic>
      <p:sp>
        <p:nvSpPr>
          <p:cNvPr id="102" name="object 102"/>
          <p:cNvSpPr/>
          <p:nvPr/>
        </p:nvSpPr>
        <p:spPr>
          <a:xfrm>
            <a:off x="3970663" y="651690"/>
            <a:ext cx="165482" cy="236558"/>
          </a:xfrm>
          <a:custGeom>
            <a:avLst/>
            <a:gdLst/>
            <a:ahLst/>
            <a:cxnLst/>
            <a:rect l="l" t="t" r="r" b="b"/>
            <a:pathLst>
              <a:path w="193675" h="276859">
                <a:moveTo>
                  <a:pt x="5672" y="272075"/>
                </a:moveTo>
                <a:lnTo>
                  <a:pt x="6628" y="274319"/>
                </a:lnTo>
                <a:lnTo>
                  <a:pt x="8350" y="275589"/>
                </a:lnTo>
                <a:lnTo>
                  <a:pt x="12893" y="276859"/>
                </a:lnTo>
                <a:lnTo>
                  <a:pt x="15648" y="276859"/>
                </a:lnTo>
                <a:lnTo>
                  <a:pt x="20956" y="274319"/>
                </a:lnTo>
                <a:lnTo>
                  <a:pt x="21692" y="273050"/>
                </a:lnTo>
                <a:lnTo>
                  <a:pt x="9523" y="273050"/>
                </a:lnTo>
                <a:lnTo>
                  <a:pt x="5672" y="272075"/>
                </a:lnTo>
                <a:close/>
              </a:path>
              <a:path w="193675" h="276859">
                <a:moveTo>
                  <a:pt x="14456" y="248689"/>
                </a:moveTo>
                <a:lnTo>
                  <a:pt x="12877" y="250189"/>
                </a:lnTo>
                <a:lnTo>
                  <a:pt x="8279" y="251459"/>
                </a:lnTo>
                <a:lnTo>
                  <a:pt x="7369" y="252729"/>
                </a:lnTo>
                <a:lnTo>
                  <a:pt x="5001" y="254606"/>
                </a:lnTo>
                <a:lnTo>
                  <a:pt x="4940" y="256539"/>
                </a:lnTo>
                <a:lnTo>
                  <a:pt x="4575" y="264159"/>
                </a:lnTo>
                <a:lnTo>
                  <a:pt x="4466" y="269239"/>
                </a:lnTo>
                <a:lnTo>
                  <a:pt x="5672" y="272075"/>
                </a:lnTo>
                <a:lnTo>
                  <a:pt x="9523" y="273050"/>
                </a:lnTo>
                <a:lnTo>
                  <a:pt x="21692" y="273050"/>
                </a:lnTo>
                <a:lnTo>
                  <a:pt x="24749" y="266700"/>
                </a:lnTo>
                <a:lnTo>
                  <a:pt x="19098" y="266700"/>
                </a:lnTo>
                <a:lnTo>
                  <a:pt x="18661" y="265429"/>
                </a:lnTo>
                <a:lnTo>
                  <a:pt x="13854" y="265429"/>
                </a:lnTo>
                <a:lnTo>
                  <a:pt x="14458" y="264159"/>
                </a:lnTo>
                <a:lnTo>
                  <a:pt x="9972" y="264159"/>
                </a:lnTo>
                <a:lnTo>
                  <a:pt x="11912" y="260350"/>
                </a:lnTo>
                <a:lnTo>
                  <a:pt x="13111" y="256539"/>
                </a:lnTo>
                <a:lnTo>
                  <a:pt x="14100" y="252729"/>
                </a:lnTo>
                <a:lnTo>
                  <a:pt x="14287" y="251459"/>
                </a:lnTo>
                <a:lnTo>
                  <a:pt x="14456" y="248689"/>
                </a:lnTo>
                <a:close/>
              </a:path>
              <a:path w="193675" h="276859">
                <a:moveTo>
                  <a:pt x="86785" y="256539"/>
                </a:moveTo>
                <a:lnTo>
                  <a:pt x="33126" y="256539"/>
                </a:lnTo>
                <a:lnTo>
                  <a:pt x="27865" y="257414"/>
                </a:lnTo>
                <a:lnTo>
                  <a:pt x="26901" y="261619"/>
                </a:lnTo>
                <a:lnTo>
                  <a:pt x="25360" y="265429"/>
                </a:lnTo>
                <a:lnTo>
                  <a:pt x="21692" y="273050"/>
                </a:lnTo>
                <a:lnTo>
                  <a:pt x="21896" y="273050"/>
                </a:lnTo>
                <a:lnTo>
                  <a:pt x="27628" y="271779"/>
                </a:lnTo>
                <a:lnTo>
                  <a:pt x="27185" y="271779"/>
                </a:lnTo>
                <a:lnTo>
                  <a:pt x="34931" y="270509"/>
                </a:lnTo>
                <a:lnTo>
                  <a:pt x="39528" y="270509"/>
                </a:lnTo>
                <a:lnTo>
                  <a:pt x="46769" y="269239"/>
                </a:lnTo>
                <a:lnTo>
                  <a:pt x="50960" y="267969"/>
                </a:lnTo>
                <a:lnTo>
                  <a:pt x="64420" y="265429"/>
                </a:lnTo>
                <a:lnTo>
                  <a:pt x="67645" y="264159"/>
                </a:lnTo>
                <a:lnTo>
                  <a:pt x="75294" y="261619"/>
                </a:lnTo>
                <a:lnTo>
                  <a:pt x="78370" y="260350"/>
                </a:lnTo>
                <a:lnTo>
                  <a:pt x="83428" y="257809"/>
                </a:lnTo>
                <a:lnTo>
                  <a:pt x="86785" y="256539"/>
                </a:lnTo>
                <a:close/>
              </a:path>
              <a:path w="193675" h="276859">
                <a:moveTo>
                  <a:pt x="5001" y="254606"/>
                </a:moveTo>
                <a:lnTo>
                  <a:pt x="4164" y="255269"/>
                </a:lnTo>
                <a:lnTo>
                  <a:pt x="2700" y="255269"/>
                </a:lnTo>
                <a:lnTo>
                  <a:pt x="0" y="260350"/>
                </a:lnTo>
                <a:lnTo>
                  <a:pt x="158" y="264159"/>
                </a:lnTo>
                <a:lnTo>
                  <a:pt x="2475" y="269239"/>
                </a:lnTo>
                <a:lnTo>
                  <a:pt x="4507" y="271779"/>
                </a:lnTo>
                <a:lnTo>
                  <a:pt x="5672" y="272075"/>
                </a:lnTo>
                <a:lnTo>
                  <a:pt x="4466" y="269239"/>
                </a:lnTo>
                <a:lnTo>
                  <a:pt x="4575" y="264159"/>
                </a:lnTo>
                <a:lnTo>
                  <a:pt x="4940" y="256539"/>
                </a:lnTo>
                <a:lnTo>
                  <a:pt x="5001" y="254606"/>
                </a:lnTo>
                <a:close/>
              </a:path>
              <a:path w="193675" h="276859">
                <a:moveTo>
                  <a:pt x="19103" y="262397"/>
                </a:moveTo>
                <a:lnTo>
                  <a:pt x="17559" y="263466"/>
                </a:lnTo>
                <a:lnTo>
                  <a:pt x="18224" y="264159"/>
                </a:lnTo>
                <a:lnTo>
                  <a:pt x="19098" y="266700"/>
                </a:lnTo>
                <a:lnTo>
                  <a:pt x="19103" y="262397"/>
                </a:lnTo>
                <a:close/>
              </a:path>
              <a:path w="193675" h="276859">
                <a:moveTo>
                  <a:pt x="32572" y="162150"/>
                </a:moveTo>
                <a:lnTo>
                  <a:pt x="29875" y="171450"/>
                </a:lnTo>
                <a:lnTo>
                  <a:pt x="28916" y="173989"/>
                </a:lnTo>
                <a:lnTo>
                  <a:pt x="24173" y="189229"/>
                </a:lnTo>
                <a:lnTo>
                  <a:pt x="19165" y="219709"/>
                </a:lnTo>
                <a:lnTo>
                  <a:pt x="19368" y="226059"/>
                </a:lnTo>
                <a:lnTo>
                  <a:pt x="19409" y="247098"/>
                </a:lnTo>
                <a:lnTo>
                  <a:pt x="21343" y="247650"/>
                </a:lnTo>
                <a:lnTo>
                  <a:pt x="25641" y="255269"/>
                </a:lnTo>
                <a:lnTo>
                  <a:pt x="24669" y="259079"/>
                </a:lnTo>
                <a:lnTo>
                  <a:pt x="20228" y="261619"/>
                </a:lnTo>
                <a:lnTo>
                  <a:pt x="19103" y="262397"/>
                </a:lnTo>
                <a:lnTo>
                  <a:pt x="19098" y="266700"/>
                </a:lnTo>
                <a:lnTo>
                  <a:pt x="24749" y="266700"/>
                </a:lnTo>
                <a:lnTo>
                  <a:pt x="25360" y="265429"/>
                </a:lnTo>
                <a:lnTo>
                  <a:pt x="26901" y="261619"/>
                </a:lnTo>
                <a:lnTo>
                  <a:pt x="27775" y="257809"/>
                </a:lnTo>
                <a:lnTo>
                  <a:pt x="25486" y="257809"/>
                </a:lnTo>
                <a:lnTo>
                  <a:pt x="27865" y="257414"/>
                </a:lnTo>
                <a:lnTo>
                  <a:pt x="28357" y="255269"/>
                </a:lnTo>
                <a:lnTo>
                  <a:pt x="28619" y="252729"/>
                </a:lnTo>
                <a:lnTo>
                  <a:pt x="28857" y="248689"/>
                </a:lnTo>
                <a:lnTo>
                  <a:pt x="28752" y="198119"/>
                </a:lnTo>
                <a:lnTo>
                  <a:pt x="29118" y="189229"/>
                </a:lnTo>
                <a:lnTo>
                  <a:pt x="29667" y="182879"/>
                </a:lnTo>
                <a:lnTo>
                  <a:pt x="31038" y="171450"/>
                </a:lnTo>
                <a:lnTo>
                  <a:pt x="31597" y="167639"/>
                </a:lnTo>
                <a:lnTo>
                  <a:pt x="32572" y="162150"/>
                </a:lnTo>
                <a:close/>
              </a:path>
              <a:path w="193675" h="276859">
                <a:moveTo>
                  <a:pt x="19298" y="257848"/>
                </a:moveTo>
                <a:lnTo>
                  <a:pt x="13243" y="259079"/>
                </a:lnTo>
                <a:lnTo>
                  <a:pt x="14099" y="260350"/>
                </a:lnTo>
                <a:lnTo>
                  <a:pt x="14996" y="261619"/>
                </a:lnTo>
                <a:lnTo>
                  <a:pt x="15063" y="262889"/>
                </a:lnTo>
                <a:lnTo>
                  <a:pt x="13854" y="265429"/>
                </a:lnTo>
                <a:lnTo>
                  <a:pt x="14720" y="265429"/>
                </a:lnTo>
                <a:lnTo>
                  <a:pt x="17559" y="263466"/>
                </a:lnTo>
                <a:lnTo>
                  <a:pt x="17006" y="262889"/>
                </a:lnTo>
                <a:lnTo>
                  <a:pt x="18392" y="262889"/>
                </a:lnTo>
                <a:lnTo>
                  <a:pt x="19103" y="262397"/>
                </a:lnTo>
                <a:lnTo>
                  <a:pt x="19298" y="257848"/>
                </a:lnTo>
                <a:close/>
              </a:path>
              <a:path w="193675" h="276859">
                <a:moveTo>
                  <a:pt x="17559" y="263466"/>
                </a:moveTo>
                <a:lnTo>
                  <a:pt x="14720" y="265429"/>
                </a:lnTo>
                <a:lnTo>
                  <a:pt x="18661" y="265429"/>
                </a:lnTo>
                <a:lnTo>
                  <a:pt x="18224" y="264159"/>
                </a:lnTo>
                <a:lnTo>
                  <a:pt x="17559" y="263466"/>
                </a:lnTo>
                <a:close/>
              </a:path>
              <a:path w="193675" h="276859">
                <a:moveTo>
                  <a:pt x="16887" y="246379"/>
                </a:moveTo>
                <a:lnTo>
                  <a:pt x="14456" y="248689"/>
                </a:lnTo>
                <a:lnTo>
                  <a:pt x="14287" y="251459"/>
                </a:lnTo>
                <a:lnTo>
                  <a:pt x="14100" y="252729"/>
                </a:lnTo>
                <a:lnTo>
                  <a:pt x="13111" y="256539"/>
                </a:lnTo>
                <a:lnTo>
                  <a:pt x="11912" y="260350"/>
                </a:lnTo>
                <a:lnTo>
                  <a:pt x="9972" y="264159"/>
                </a:lnTo>
                <a:lnTo>
                  <a:pt x="10307" y="264159"/>
                </a:lnTo>
                <a:lnTo>
                  <a:pt x="13065" y="262889"/>
                </a:lnTo>
                <a:lnTo>
                  <a:pt x="15063" y="262889"/>
                </a:lnTo>
                <a:lnTo>
                  <a:pt x="14996" y="261619"/>
                </a:lnTo>
                <a:lnTo>
                  <a:pt x="14099" y="260350"/>
                </a:lnTo>
                <a:lnTo>
                  <a:pt x="13248" y="259079"/>
                </a:lnTo>
                <a:lnTo>
                  <a:pt x="19298" y="257848"/>
                </a:lnTo>
                <a:lnTo>
                  <a:pt x="19409" y="247098"/>
                </a:lnTo>
                <a:lnTo>
                  <a:pt x="16887" y="246379"/>
                </a:lnTo>
                <a:close/>
              </a:path>
              <a:path w="193675" h="276859">
                <a:moveTo>
                  <a:pt x="15063" y="262889"/>
                </a:moveTo>
                <a:lnTo>
                  <a:pt x="13065" y="262889"/>
                </a:lnTo>
                <a:lnTo>
                  <a:pt x="10307" y="264159"/>
                </a:lnTo>
                <a:lnTo>
                  <a:pt x="14458" y="264159"/>
                </a:lnTo>
                <a:lnTo>
                  <a:pt x="15063" y="262889"/>
                </a:lnTo>
                <a:close/>
              </a:path>
              <a:path w="193675" h="276859">
                <a:moveTo>
                  <a:pt x="18392" y="262889"/>
                </a:moveTo>
                <a:lnTo>
                  <a:pt x="17006" y="262889"/>
                </a:lnTo>
                <a:lnTo>
                  <a:pt x="17559" y="263466"/>
                </a:lnTo>
                <a:lnTo>
                  <a:pt x="18392" y="262889"/>
                </a:lnTo>
                <a:close/>
              </a:path>
              <a:path w="193675" h="276859">
                <a:moveTo>
                  <a:pt x="24993" y="257809"/>
                </a:moveTo>
                <a:lnTo>
                  <a:pt x="19488" y="257809"/>
                </a:lnTo>
                <a:lnTo>
                  <a:pt x="19298" y="257848"/>
                </a:lnTo>
                <a:lnTo>
                  <a:pt x="19103" y="262397"/>
                </a:lnTo>
                <a:lnTo>
                  <a:pt x="20228" y="261619"/>
                </a:lnTo>
                <a:lnTo>
                  <a:pt x="24669" y="259079"/>
                </a:lnTo>
                <a:lnTo>
                  <a:pt x="24993" y="257809"/>
                </a:lnTo>
                <a:close/>
              </a:path>
              <a:path w="193675" h="276859">
                <a:moveTo>
                  <a:pt x="19409" y="247098"/>
                </a:moveTo>
                <a:lnTo>
                  <a:pt x="19298" y="257848"/>
                </a:lnTo>
                <a:lnTo>
                  <a:pt x="19488" y="257809"/>
                </a:lnTo>
                <a:lnTo>
                  <a:pt x="24993" y="257809"/>
                </a:lnTo>
                <a:lnTo>
                  <a:pt x="25641" y="255269"/>
                </a:lnTo>
                <a:lnTo>
                  <a:pt x="21343" y="247650"/>
                </a:lnTo>
                <a:lnTo>
                  <a:pt x="19409" y="247098"/>
                </a:lnTo>
                <a:close/>
              </a:path>
              <a:path w="193675" h="276859">
                <a:moveTo>
                  <a:pt x="27865" y="257414"/>
                </a:moveTo>
                <a:lnTo>
                  <a:pt x="25486" y="257809"/>
                </a:lnTo>
                <a:lnTo>
                  <a:pt x="27775" y="257809"/>
                </a:lnTo>
                <a:lnTo>
                  <a:pt x="27865" y="257414"/>
                </a:lnTo>
                <a:close/>
              </a:path>
              <a:path w="193675" h="276859">
                <a:moveTo>
                  <a:pt x="175891" y="13969"/>
                </a:moveTo>
                <a:lnTo>
                  <a:pt x="156425" y="13969"/>
                </a:lnTo>
                <a:lnTo>
                  <a:pt x="157957" y="15239"/>
                </a:lnTo>
                <a:lnTo>
                  <a:pt x="161966" y="19050"/>
                </a:lnTo>
                <a:lnTo>
                  <a:pt x="163572" y="21589"/>
                </a:lnTo>
                <a:lnTo>
                  <a:pt x="168539" y="29209"/>
                </a:lnTo>
                <a:lnTo>
                  <a:pt x="170677" y="33019"/>
                </a:lnTo>
                <a:lnTo>
                  <a:pt x="176385" y="63500"/>
                </a:lnTo>
                <a:lnTo>
                  <a:pt x="176777" y="67309"/>
                </a:lnTo>
                <a:lnTo>
                  <a:pt x="178057" y="78739"/>
                </a:lnTo>
                <a:lnTo>
                  <a:pt x="178266" y="81279"/>
                </a:lnTo>
                <a:lnTo>
                  <a:pt x="178318" y="82550"/>
                </a:lnTo>
                <a:lnTo>
                  <a:pt x="178428" y="96519"/>
                </a:lnTo>
                <a:lnTo>
                  <a:pt x="178368" y="120650"/>
                </a:lnTo>
                <a:lnTo>
                  <a:pt x="178760" y="128269"/>
                </a:lnTo>
                <a:lnTo>
                  <a:pt x="178833" y="134619"/>
                </a:lnTo>
                <a:lnTo>
                  <a:pt x="177957" y="139700"/>
                </a:lnTo>
                <a:lnTo>
                  <a:pt x="173299" y="152400"/>
                </a:lnTo>
                <a:lnTo>
                  <a:pt x="170049" y="160019"/>
                </a:lnTo>
                <a:lnTo>
                  <a:pt x="168455" y="165100"/>
                </a:lnTo>
                <a:lnTo>
                  <a:pt x="143647" y="201929"/>
                </a:lnTo>
                <a:lnTo>
                  <a:pt x="112937" y="226059"/>
                </a:lnTo>
                <a:lnTo>
                  <a:pt x="108055" y="229869"/>
                </a:lnTo>
                <a:lnTo>
                  <a:pt x="97680" y="234950"/>
                </a:lnTo>
                <a:lnTo>
                  <a:pt x="93442" y="237489"/>
                </a:lnTo>
                <a:lnTo>
                  <a:pt x="84522" y="241300"/>
                </a:lnTo>
                <a:lnTo>
                  <a:pt x="80465" y="243839"/>
                </a:lnTo>
                <a:lnTo>
                  <a:pt x="77306" y="245109"/>
                </a:lnTo>
                <a:lnTo>
                  <a:pt x="72711" y="247650"/>
                </a:lnTo>
                <a:lnTo>
                  <a:pt x="70026" y="248919"/>
                </a:lnTo>
                <a:lnTo>
                  <a:pt x="63620" y="250189"/>
                </a:lnTo>
                <a:lnTo>
                  <a:pt x="60754" y="251459"/>
                </a:lnTo>
                <a:lnTo>
                  <a:pt x="48237" y="254000"/>
                </a:lnTo>
                <a:lnTo>
                  <a:pt x="44305" y="255269"/>
                </a:lnTo>
                <a:lnTo>
                  <a:pt x="36437" y="256539"/>
                </a:lnTo>
                <a:lnTo>
                  <a:pt x="86751" y="256539"/>
                </a:lnTo>
                <a:lnTo>
                  <a:pt x="99946" y="250189"/>
                </a:lnTo>
                <a:lnTo>
                  <a:pt x="115556" y="241300"/>
                </a:lnTo>
                <a:lnTo>
                  <a:pt x="120836" y="238759"/>
                </a:lnTo>
                <a:lnTo>
                  <a:pt x="131071" y="231139"/>
                </a:lnTo>
                <a:lnTo>
                  <a:pt x="136465" y="227329"/>
                </a:lnTo>
                <a:lnTo>
                  <a:pt x="149486" y="215900"/>
                </a:lnTo>
                <a:lnTo>
                  <a:pt x="153739" y="212089"/>
                </a:lnTo>
                <a:lnTo>
                  <a:pt x="162373" y="201929"/>
                </a:lnTo>
                <a:lnTo>
                  <a:pt x="166008" y="198119"/>
                </a:lnTo>
                <a:lnTo>
                  <a:pt x="186956" y="156209"/>
                </a:lnTo>
                <a:lnTo>
                  <a:pt x="190757" y="147319"/>
                </a:lnTo>
                <a:lnTo>
                  <a:pt x="191945" y="143509"/>
                </a:lnTo>
                <a:lnTo>
                  <a:pt x="193241" y="135889"/>
                </a:lnTo>
                <a:lnTo>
                  <a:pt x="193185" y="128269"/>
                </a:lnTo>
                <a:lnTo>
                  <a:pt x="193081" y="125729"/>
                </a:lnTo>
                <a:lnTo>
                  <a:pt x="192777" y="120650"/>
                </a:lnTo>
                <a:lnTo>
                  <a:pt x="192837" y="96519"/>
                </a:lnTo>
                <a:lnTo>
                  <a:pt x="192938" y="86359"/>
                </a:lnTo>
                <a:lnTo>
                  <a:pt x="192413" y="77469"/>
                </a:lnTo>
                <a:lnTo>
                  <a:pt x="191110" y="66039"/>
                </a:lnTo>
                <a:lnTo>
                  <a:pt x="190667" y="60959"/>
                </a:lnTo>
                <a:lnTo>
                  <a:pt x="181109" y="21589"/>
                </a:lnTo>
                <a:lnTo>
                  <a:pt x="175891" y="13969"/>
                </a:lnTo>
                <a:close/>
              </a:path>
              <a:path w="193675" h="276859">
                <a:moveTo>
                  <a:pt x="19155" y="155851"/>
                </a:moveTo>
                <a:lnTo>
                  <a:pt x="15152" y="170179"/>
                </a:lnTo>
                <a:lnTo>
                  <a:pt x="10300" y="185419"/>
                </a:lnTo>
                <a:lnTo>
                  <a:pt x="9803" y="186689"/>
                </a:lnTo>
                <a:lnTo>
                  <a:pt x="6635" y="199389"/>
                </a:lnTo>
                <a:lnTo>
                  <a:pt x="5558" y="205739"/>
                </a:lnTo>
                <a:lnTo>
                  <a:pt x="4930" y="212089"/>
                </a:lnTo>
                <a:lnTo>
                  <a:pt x="4860" y="213359"/>
                </a:lnTo>
                <a:lnTo>
                  <a:pt x="4753" y="219709"/>
                </a:lnTo>
                <a:lnTo>
                  <a:pt x="4959" y="226059"/>
                </a:lnTo>
                <a:lnTo>
                  <a:pt x="5001" y="254606"/>
                </a:lnTo>
                <a:lnTo>
                  <a:pt x="7369" y="252729"/>
                </a:lnTo>
                <a:lnTo>
                  <a:pt x="8279" y="251459"/>
                </a:lnTo>
                <a:lnTo>
                  <a:pt x="12877" y="250189"/>
                </a:lnTo>
                <a:lnTo>
                  <a:pt x="14456" y="248689"/>
                </a:lnTo>
                <a:lnTo>
                  <a:pt x="14342" y="198119"/>
                </a:lnTo>
                <a:lnTo>
                  <a:pt x="14739" y="187959"/>
                </a:lnTo>
                <a:lnTo>
                  <a:pt x="15320" y="181609"/>
                </a:lnTo>
                <a:lnTo>
                  <a:pt x="16777" y="170179"/>
                </a:lnTo>
                <a:lnTo>
                  <a:pt x="17359" y="166369"/>
                </a:lnTo>
                <a:lnTo>
                  <a:pt x="19155" y="155851"/>
                </a:lnTo>
                <a:close/>
              </a:path>
              <a:path w="193675" h="276859">
                <a:moveTo>
                  <a:pt x="156908" y="0"/>
                </a:moveTo>
                <a:lnTo>
                  <a:pt x="133630" y="0"/>
                </a:lnTo>
                <a:lnTo>
                  <a:pt x="128196" y="1269"/>
                </a:lnTo>
                <a:lnTo>
                  <a:pt x="124369" y="2539"/>
                </a:lnTo>
                <a:lnTo>
                  <a:pt x="115698" y="5079"/>
                </a:lnTo>
                <a:lnTo>
                  <a:pt x="112525" y="7619"/>
                </a:lnTo>
                <a:lnTo>
                  <a:pt x="106500" y="11429"/>
                </a:lnTo>
                <a:lnTo>
                  <a:pt x="103778" y="13969"/>
                </a:lnTo>
                <a:lnTo>
                  <a:pt x="98529" y="19050"/>
                </a:lnTo>
                <a:lnTo>
                  <a:pt x="90350" y="26669"/>
                </a:lnTo>
                <a:lnTo>
                  <a:pt x="85843" y="31750"/>
                </a:lnTo>
                <a:lnTo>
                  <a:pt x="77199" y="41909"/>
                </a:lnTo>
                <a:lnTo>
                  <a:pt x="72471" y="46989"/>
                </a:lnTo>
                <a:lnTo>
                  <a:pt x="69228" y="52069"/>
                </a:lnTo>
                <a:lnTo>
                  <a:pt x="65764" y="57150"/>
                </a:lnTo>
                <a:lnTo>
                  <a:pt x="58496" y="68579"/>
                </a:lnTo>
                <a:lnTo>
                  <a:pt x="50268" y="83819"/>
                </a:lnTo>
                <a:lnTo>
                  <a:pt x="42196" y="97789"/>
                </a:lnTo>
                <a:lnTo>
                  <a:pt x="35393" y="111759"/>
                </a:lnTo>
                <a:lnTo>
                  <a:pt x="32325" y="118109"/>
                </a:lnTo>
                <a:lnTo>
                  <a:pt x="29974" y="124459"/>
                </a:lnTo>
                <a:lnTo>
                  <a:pt x="25148" y="138429"/>
                </a:lnTo>
                <a:lnTo>
                  <a:pt x="23112" y="143509"/>
                </a:lnTo>
                <a:lnTo>
                  <a:pt x="22057" y="147319"/>
                </a:lnTo>
                <a:lnTo>
                  <a:pt x="19765" y="153669"/>
                </a:lnTo>
                <a:lnTo>
                  <a:pt x="19155" y="155851"/>
                </a:lnTo>
                <a:lnTo>
                  <a:pt x="14456" y="248689"/>
                </a:lnTo>
                <a:lnTo>
                  <a:pt x="16887" y="246379"/>
                </a:lnTo>
                <a:lnTo>
                  <a:pt x="19409" y="246379"/>
                </a:lnTo>
                <a:lnTo>
                  <a:pt x="19368" y="226059"/>
                </a:lnTo>
                <a:lnTo>
                  <a:pt x="19165" y="219709"/>
                </a:lnTo>
                <a:lnTo>
                  <a:pt x="19194" y="215900"/>
                </a:lnTo>
                <a:lnTo>
                  <a:pt x="24173" y="189229"/>
                </a:lnTo>
                <a:lnTo>
                  <a:pt x="28916" y="173989"/>
                </a:lnTo>
                <a:lnTo>
                  <a:pt x="29875" y="171450"/>
                </a:lnTo>
                <a:lnTo>
                  <a:pt x="32572" y="162150"/>
                </a:lnTo>
                <a:lnTo>
                  <a:pt x="35656" y="144779"/>
                </a:lnTo>
                <a:lnTo>
                  <a:pt x="36502" y="139700"/>
                </a:lnTo>
                <a:lnTo>
                  <a:pt x="37252" y="135889"/>
                </a:lnTo>
                <a:lnTo>
                  <a:pt x="48096" y="96519"/>
                </a:lnTo>
                <a:lnTo>
                  <a:pt x="49966" y="90169"/>
                </a:lnTo>
                <a:lnTo>
                  <a:pt x="50446" y="90169"/>
                </a:lnTo>
                <a:lnTo>
                  <a:pt x="50681" y="88900"/>
                </a:lnTo>
                <a:lnTo>
                  <a:pt x="63590" y="88900"/>
                </a:lnTo>
                <a:lnTo>
                  <a:pt x="68710" y="79923"/>
                </a:lnTo>
                <a:lnTo>
                  <a:pt x="68710" y="77469"/>
                </a:lnTo>
                <a:lnTo>
                  <a:pt x="65485" y="74929"/>
                </a:lnTo>
                <a:lnTo>
                  <a:pt x="71610" y="74929"/>
                </a:lnTo>
                <a:lnTo>
                  <a:pt x="96459" y="40639"/>
                </a:lnTo>
                <a:lnTo>
                  <a:pt x="100655" y="36829"/>
                </a:lnTo>
                <a:lnTo>
                  <a:pt x="109380" y="27939"/>
                </a:lnTo>
                <a:lnTo>
                  <a:pt x="113146" y="25400"/>
                </a:lnTo>
                <a:lnTo>
                  <a:pt x="115415" y="22859"/>
                </a:lnTo>
                <a:lnTo>
                  <a:pt x="119887" y="20319"/>
                </a:lnTo>
                <a:lnTo>
                  <a:pt x="122218" y="19050"/>
                </a:lnTo>
                <a:lnTo>
                  <a:pt x="129038" y="15239"/>
                </a:lnTo>
                <a:lnTo>
                  <a:pt x="131885" y="15239"/>
                </a:lnTo>
                <a:lnTo>
                  <a:pt x="134688" y="13969"/>
                </a:lnTo>
                <a:lnTo>
                  <a:pt x="175891" y="13969"/>
                </a:lnTo>
                <a:lnTo>
                  <a:pt x="175021" y="12700"/>
                </a:lnTo>
                <a:lnTo>
                  <a:pt x="172796" y="10159"/>
                </a:lnTo>
                <a:lnTo>
                  <a:pt x="166213" y="3809"/>
                </a:lnTo>
                <a:lnTo>
                  <a:pt x="163299" y="1269"/>
                </a:lnTo>
                <a:lnTo>
                  <a:pt x="156908" y="0"/>
                </a:lnTo>
                <a:close/>
              </a:path>
              <a:path w="193675" h="276859">
                <a:moveTo>
                  <a:pt x="19409" y="246379"/>
                </a:moveTo>
                <a:lnTo>
                  <a:pt x="16887" y="246379"/>
                </a:lnTo>
                <a:lnTo>
                  <a:pt x="19409" y="247098"/>
                </a:lnTo>
                <a:lnTo>
                  <a:pt x="19409" y="246379"/>
                </a:lnTo>
                <a:close/>
              </a:path>
              <a:path w="193675" h="276859">
                <a:moveTo>
                  <a:pt x="63590" y="88900"/>
                </a:moveTo>
                <a:lnTo>
                  <a:pt x="50681" y="88900"/>
                </a:lnTo>
                <a:lnTo>
                  <a:pt x="50446" y="90169"/>
                </a:lnTo>
                <a:lnTo>
                  <a:pt x="49966" y="90169"/>
                </a:lnTo>
                <a:lnTo>
                  <a:pt x="48096" y="96519"/>
                </a:lnTo>
                <a:lnTo>
                  <a:pt x="46346" y="101600"/>
                </a:lnTo>
                <a:lnTo>
                  <a:pt x="44714" y="106679"/>
                </a:lnTo>
                <a:lnTo>
                  <a:pt x="35656" y="144779"/>
                </a:lnTo>
                <a:lnTo>
                  <a:pt x="32572" y="162150"/>
                </a:lnTo>
                <a:lnTo>
                  <a:pt x="35768" y="151129"/>
                </a:lnTo>
                <a:lnTo>
                  <a:pt x="36770" y="148589"/>
                </a:lnTo>
                <a:lnTo>
                  <a:pt x="40977" y="135889"/>
                </a:lnTo>
                <a:lnTo>
                  <a:pt x="43378" y="129539"/>
                </a:lnTo>
                <a:lnTo>
                  <a:pt x="45570" y="124459"/>
                </a:lnTo>
                <a:lnTo>
                  <a:pt x="48440" y="118109"/>
                </a:lnTo>
                <a:lnTo>
                  <a:pt x="55028" y="105409"/>
                </a:lnTo>
                <a:lnTo>
                  <a:pt x="62866" y="90169"/>
                </a:lnTo>
                <a:lnTo>
                  <a:pt x="63590" y="88900"/>
                </a:lnTo>
                <a:close/>
              </a:path>
              <a:path w="193675" h="276859">
                <a:moveTo>
                  <a:pt x="55068" y="74929"/>
                </a:moveTo>
                <a:lnTo>
                  <a:pt x="51504" y="74929"/>
                </a:lnTo>
                <a:lnTo>
                  <a:pt x="45093" y="76200"/>
                </a:lnTo>
                <a:lnTo>
                  <a:pt x="42558" y="77469"/>
                </a:lnTo>
                <a:lnTo>
                  <a:pt x="37943" y="82550"/>
                </a:lnTo>
                <a:lnTo>
                  <a:pt x="36956" y="83819"/>
                </a:lnTo>
                <a:lnTo>
                  <a:pt x="34507" y="91439"/>
                </a:lnTo>
                <a:lnTo>
                  <a:pt x="32666" y="96519"/>
                </a:lnTo>
                <a:lnTo>
                  <a:pt x="30930" y="102869"/>
                </a:lnTo>
                <a:lnTo>
                  <a:pt x="27266" y="115569"/>
                </a:lnTo>
                <a:lnTo>
                  <a:pt x="23127" y="133350"/>
                </a:lnTo>
                <a:lnTo>
                  <a:pt x="22346" y="137159"/>
                </a:lnTo>
                <a:lnTo>
                  <a:pt x="19155" y="155851"/>
                </a:lnTo>
                <a:lnTo>
                  <a:pt x="19765" y="153669"/>
                </a:lnTo>
                <a:lnTo>
                  <a:pt x="22057" y="147319"/>
                </a:lnTo>
                <a:lnTo>
                  <a:pt x="23112" y="143509"/>
                </a:lnTo>
                <a:lnTo>
                  <a:pt x="25148" y="138429"/>
                </a:lnTo>
                <a:lnTo>
                  <a:pt x="29974" y="124459"/>
                </a:lnTo>
                <a:lnTo>
                  <a:pt x="32325" y="118109"/>
                </a:lnTo>
                <a:lnTo>
                  <a:pt x="35393" y="111759"/>
                </a:lnTo>
                <a:lnTo>
                  <a:pt x="42196" y="97789"/>
                </a:lnTo>
                <a:lnTo>
                  <a:pt x="50268" y="83819"/>
                </a:lnTo>
                <a:lnTo>
                  <a:pt x="55068" y="74929"/>
                </a:lnTo>
                <a:close/>
              </a:path>
              <a:path w="193675" h="276859">
                <a:moveTo>
                  <a:pt x="68710" y="79923"/>
                </a:moveTo>
                <a:lnTo>
                  <a:pt x="63590" y="88900"/>
                </a:lnTo>
                <a:lnTo>
                  <a:pt x="65485" y="88900"/>
                </a:lnTo>
                <a:lnTo>
                  <a:pt x="68710" y="86359"/>
                </a:lnTo>
                <a:lnTo>
                  <a:pt x="68710" y="79923"/>
                </a:lnTo>
                <a:close/>
              </a:path>
              <a:path w="193675" h="276859">
                <a:moveTo>
                  <a:pt x="71610" y="74929"/>
                </a:moveTo>
                <a:lnTo>
                  <a:pt x="65485" y="74929"/>
                </a:lnTo>
                <a:lnTo>
                  <a:pt x="68710" y="77469"/>
                </a:lnTo>
                <a:lnTo>
                  <a:pt x="68710" y="79923"/>
                </a:lnTo>
                <a:lnTo>
                  <a:pt x="70834" y="76200"/>
                </a:lnTo>
                <a:lnTo>
                  <a:pt x="71610" y="74929"/>
                </a:lnTo>
                <a:close/>
              </a:path>
            </a:pathLst>
          </a:custGeom>
          <a:solidFill>
            <a:srgbClr val="000000"/>
          </a:solidFill>
        </p:spPr>
        <p:txBody>
          <a:bodyPr wrap="square" lIns="0" tIns="0" rIns="0" bIns="0" rtlCol="0"/>
          <a:lstStyle/>
          <a:p>
            <a:endParaRPr/>
          </a:p>
        </p:txBody>
      </p:sp>
      <p:sp>
        <p:nvSpPr>
          <p:cNvPr id="103" name="object 103"/>
          <p:cNvSpPr/>
          <p:nvPr/>
        </p:nvSpPr>
        <p:spPr>
          <a:xfrm>
            <a:off x="5060535" y="2951875"/>
            <a:ext cx="150833" cy="246324"/>
          </a:xfrm>
          <a:custGeom>
            <a:avLst/>
            <a:gdLst/>
            <a:ahLst/>
            <a:cxnLst/>
            <a:rect l="l" t="t" r="r" b="b"/>
            <a:pathLst>
              <a:path w="176529" h="288289">
                <a:moveTo>
                  <a:pt x="111116" y="279400"/>
                </a:moveTo>
                <a:lnTo>
                  <a:pt x="96867" y="279400"/>
                </a:lnTo>
                <a:lnTo>
                  <a:pt x="96793" y="280669"/>
                </a:lnTo>
                <a:lnTo>
                  <a:pt x="96707" y="283210"/>
                </a:lnTo>
                <a:lnTo>
                  <a:pt x="97405" y="284479"/>
                </a:lnTo>
                <a:lnTo>
                  <a:pt x="100947" y="288289"/>
                </a:lnTo>
                <a:lnTo>
                  <a:pt x="111527" y="288289"/>
                </a:lnTo>
                <a:lnTo>
                  <a:pt x="112742" y="287019"/>
                </a:lnTo>
                <a:lnTo>
                  <a:pt x="115197" y="285750"/>
                </a:lnTo>
                <a:lnTo>
                  <a:pt x="116365" y="285750"/>
                </a:lnTo>
                <a:lnTo>
                  <a:pt x="119892" y="281939"/>
                </a:lnTo>
                <a:lnTo>
                  <a:pt x="111024" y="281939"/>
                </a:lnTo>
                <a:lnTo>
                  <a:pt x="111116" y="279400"/>
                </a:lnTo>
                <a:close/>
              </a:path>
              <a:path w="176529" h="288289">
                <a:moveTo>
                  <a:pt x="112439" y="264738"/>
                </a:moveTo>
                <a:lnTo>
                  <a:pt x="111117" y="267969"/>
                </a:lnTo>
                <a:lnTo>
                  <a:pt x="108981" y="271779"/>
                </a:lnTo>
                <a:lnTo>
                  <a:pt x="107463" y="274319"/>
                </a:lnTo>
                <a:lnTo>
                  <a:pt x="106777" y="274319"/>
                </a:lnTo>
                <a:lnTo>
                  <a:pt x="110469" y="278129"/>
                </a:lnTo>
                <a:lnTo>
                  <a:pt x="111116" y="279400"/>
                </a:lnTo>
                <a:lnTo>
                  <a:pt x="111024" y="281939"/>
                </a:lnTo>
                <a:lnTo>
                  <a:pt x="111202" y="280669"/>
                </a:lnTo>
                <a:lnTo>
                  <a:pt x="111091" y="276860"/>
                </a:lnTo>
                <a:lnTo>
                  <a:pt x="111200" y="270510"/>
                </a:lnTo>
                <a:lnTo>
                  <a:pt x="111446" y="267969"/>
                </a:lnTo>
                <a:lnTo>
                  <a:pt x="111904" y="266700"/>
                </a:lnTo>
                <a:lnTo>
                  <a:pt x="112439" y="264738"/>
                </a:lnTo>
                <a:close/>
              </a:path>
              <a:path w="176529" h="288289">
                <a:moveTo>
                  <a:pt x="126486" y="241300"/>
                </a:moveTo>
                <a:lnTo>
                  <a:pt x="122165" y="242569"/>
                </a:lnTo>
                <a:lnTo>
                  <a:pt x="118981" y="250189"/>
                </a:lnTo>
                <a:lnTo>
                  <a:pt x="117873" y="251460"/>
                </a:lnTo>
                <a:lnTo>
                  <a:pt x="112439" y="264738"/>
                </a:lnTo>
                <a:lnTo>
                  <a:pt x="111904" y="266700"/>
                </a:lnTo>
                <a:lnTo>
                  <a:pt x="111446" y="267969"/>
                </a:lnTo>
                <a:lnTo>
                  <a:pt x="111200" y="270510"/>
                </a:lnTo>
                <a:lnTo>
                  <a:pt x="111091" y="276860"/>
                </a:lnTo>
                <a:lnTo>
                  <a:pt x="111202" y="280669"/>
                </a:lnTo>
                <a:lnTo>
                  <a:pt x="111024" y="281939"/>
                </a:lnTo>
                <a:lnTo>
                  <a:pt x="119892" y="281939"/>
                </a:lnTo>
                <a:lnTo>
                  <a:pt x="121067" y="280669"/>
                </a:lnTo>
                <a:lnTo>
                  <a:pt x="123188" y="276860"/>
                </a:lnTo>
                <a:lnTo>
                  <a:pt x="132062" y="255269"/>
                </a:lnTo>
                <a:lnTo>
                  <a:pt x="135074" y="248919"/>
                </a:lnTo>
                <a:lnTo>
                  <a:pt x="133616" y="245110"/>
                </a:lnTo>
                <a:lnTo>
                  <a:pt x="126486" y="241300"/>
                </a:lnTo>
                <a:close/>
              </a:path>
              <a:path w="176529" h="288289">
                <a:moveTo>
                  <a:pt x="96765" y="280025"/>
                </a:moveTo>
                <a:lnTo>
                  <a:pt x="96707" y="280669"/>
                </a:lnTo>
                <a:lnTo>
                  <a:pt x="96765" y="280025"/>
                </a:lnTo>
                <a:close/>
              </a:path>
              <a:path w="176529" h="288289">
                <a:moveTo>
                  <a:pt x="96867" y="279400"/>
                </a:moveTo>
                <a:lnTo>
                  <a:pt x="96793" y="280669"/>
                </a:lnTo>
                <a:lnTo>
                  <a:pt x="96867" y="279400"/>
                </a:lnTo>
                <a:close/>
              </a:path>
              <a:path w="176529" h="288289">
                <a:moveTo>
                  <a:pt x="175080" y="60960"/>
                </a:moveTo>
                <a:lnTo>
                  <a:pt x="170483" y="60960"/>
                </a:lnTo>
                <a:lnTo>
                  <a:pt x="170220" y="62229"/>
                </a:lnTo>
                <a:lnTo>
                  <a:pt x="169592" y="62229"/>
                </a:lnTo>
                <a:lnTo>
                  <a:pt x="168701" y="63500"/>
                </a:lnTo>
                <a:lnTo>
                  <a:pt x="168032" y="63500"/>
                </a:lnTo>
                <a:lnTo>
                  <a:pt x="166937" y="64769"/>
                </a:lnTo>
                <a:lnTo>
                  <a:pt x="164856" y="66039"/>
                </a:lnTo>
                <a:lnTo>
                  <a:pt x="160458" y="67310"/>
                </a:lnTo>
                <a:lnTo>
                  <a:pt x="158912" y="68579"/>
                </a:lnTo>
                <a:lnTo>
                  <a:pt x="157289" y="69198"/>
                </a:lnTo>
                <a:lnTo>
                  <a:pt x="154682" y="74929"/>
                </a:lnTo>
                <a:lnTo>
                  <a:pt x="152541" y="80096"/>
                </a:lnTo>
                <a:lnTo>
                  <a:pt x="151456" y="83819"/>
                </a:lnTo>
                <a:lnTo>
                  <a:pt x="146047" y="100329"/>
                </a:lnTo>
                <a:lnTo>
                  <a:pt x="144499" y="104139"/>
                </a:lnTo>
                <a:lnTo>
                  <a:pt x="141963" y="113029"/>
                </a:lnTo>
                <a:lnTo>
                  <a:pt x="141147" y="115569"/>
                </a:lnTo>
                <a:lnTo>
                  <a:pt x="137379" y="130810"/>
                </a:lnTo>
                <a:lnTo>
                  <a:pt x="136730" y="133350"/>
                </a:lnTo>
                <a:lnTo>
                  <a:pt x="134463" y="140969"/>
                </a:lnTo>
                <a:lnTo>
                  <a:pt x="132703" y="146050"/>
                </a:lnTo>
                <a:lnTo>
                  <a:pt x="130728" y="152400"/>
                </a:lnTo>
                <a:lnTo>
                  <a:pt x="127100" y="165100"/>
                </a:lnTo>
                <a:lnTo>
                  <a:pt x="120903" y="184150"/>
                </a:lnTo>
                <a:lnTo>
                  <a:pt x="114331" y="204469"/>
                </a:lnTo>
                <a:lnTo>
                  <a:pt x="112816" y="209550"/>
                </a:lnTo>
                <a:lnTo>
                  <a:pt x="110722" y="215900"/>
                </a:lnTo>
                <a:lnTo>
                  <a:pt x="110022" y="218439"/>
                </a:lnTo>
                <a:lnTo>
                  <a:pt x="107204" y="229869"/>
                </a:lnTo>
                <a:lnTo>
                  <a:pt x="106061" y="233679"/>
                </a:lnTo>
                <a:lnTo>
                  <a:pt x="105075" y="237489"/>
                </a:lnTo>
                <a:lnTo>
                  <a:pt x="103902" y="241300"/>
                </a:lnTo>
                <a:lnTo>
                  <a:pt x="101326" y="250189"/>
                </a:lnTo>
                <a:lnTo>
                  <a:pt x="100774" y="252729"/>
                </a:lnTo>
                <a:lnTo>
                  <a:pt x="99716" y="256539"/>
                </a:lnTo>
                <a:lnTo>
                  <a:pt x="97769" y="264160"/>
                </a:lnTo>
                <a:lnTo>
                  <a:pt x="97242" y="265429"/>
                </a:lnTo>
                <a:lnTo>
                  <a:pt x="96700" y="270510"/>
                </a:lnTo>
                <a:lnTo>
                  <a:pt x="96683" y="278129"/>
                </a:lnTo>
                <a:lnTo>
                  <a:pt x="96765" y="280025"/>
                </a:lnTo>
                <a:lnTo>
                  <a:pt x="96820" y="279400"/>
                </a:lnTo>
                <a:lnTo>
                  <a:pt x="111116" y="279400"/>
                </a:lnTo>
                <a:lnTo>
                  <a:pt x="110469" y="278129"/>
                </a:lnTo>
                <a:lnTo>
                  <a:pt x="106777" y="274319"/>
                </a:lnTo>
                <a:lnTo>
                  <a:pt x="107463" y="274319"/>
                </a:lnTo>
                <a:lnTo>
                  <a:pt x="115187" y="254000"/>
                </a:lnTo>
                <a:lnTo>
                  <a:pt x="117775" y="245110"/>
                </a:lnTo>
                <a:lnTo>
                  <a:pt x="118012" y="245110"/>
                </a:lnTo>
                <a:lnTo>
                  <a:pt x="118926" y="241300"/>
                </a:lnTo>
                <a:lnTo>
                  <a:pt x="119968" y="237489"/>
                </a:lnTo>
                <a:lnTo>
                  <a:pt x="121188" y="233679"/>
                </a:lnTo>
                <a:lnTo>
                  <a:pt x="123927" y="222250"/>
                </a:lnTo>
                <a:lnTo>
                  <a:pt x="124597" y="220979"/>
                </a:lnTo>
                <a:lnTo>
                  <a:pt x="126610" y="213360"/>
                </a:lnTo>
                <a:lnTo>
                  <a:pt x="128093" y="208279"/>
                </a:lnTo>
                <a:lnTo>
                  <a:pt x="135507" y="185419"/>
                </a:lnTo>
                <a:lnTo>
                  <a:pt x="144509" y="157479"/>
                </a:lnTo>
                <a:lnTo>
                  <a:pt x="146507" y="151129"/>
                </a:lnTo>
                <a:lnTo>
                  <a:pt x="148291" y="144779"/>
                </a:lnTo>
                <a:lnTo>
                  <a:pt x="150616" y="137160"/>
                </a:lnTo>
                <a:lnTo>
                  <a:pt x="152477" y="129539"/>
                </a:lnTo>
                <a:lnTo>
                  <a:pt x="155050" y="119379"/>
                </a:lnTo>
                <a:lnTo>
                  <a:pt x="155830" y="116839"/>
                </a:lnTo>
                <a:lnTo>
                  <a:pt x="158247" y="109219"/>
                </a:lnTo>
                <a:lnTo>
                  <a:pt x="159750" y="104139"/>
                </a:lnTo>
                <a:lnTo>
                  <a:pt x="165033" y="88900"/>
                </a:lnTo>
                <a:lnTo>
                  <a:pt x="166096" y="85089"/>
                </a:lnTo>
                <a:lnTo>
                  <a:pt x="167949" y="81279"/>
                </a:lnTo>
                <a:lnTo>
                  <a:pt x="168421" y="80010"/>
                </a:lnTo>
                <a:lnTo>
                  <a:pt x="170491" y="74929"/>
                </a:lnTo>
                <a:lnTo>
                  <a:pt x="171527" y="73660"/>
                </a:lnTo>
                <a:lnTo>
                  <a:pt x="172251" y="71119"/>
                </a:lnTo>
                <a:lnTo>
                  <a:pt x="175080" y="60960"/>
                </a:lnTo>
                <a:close/>
              </a:path>
              <a:path w="176529" h="288289">
                <a:moveTo>
                  <a:pt x="118012" y="245110"/>
                </a:moveTo>
                <a:lnTo>
                  <a:pt x="117775" y="245110"/>
                </a:lnTo>
                <a:lnTo>
                  <a:pt x="117707" y="246379"/>
                </a:lnTo>
                <a:lnTo>
                  <a:pt x="118012" y="245110"/>
                </a:lnTo>
                <a:close/>
              </a:path>
              <a:path w="176529" h="288289">
                <a:moveTo>
                  <a:pt x="154043" y="0"/>
                </a:moveTo>
                <a:lnTo>
                  <a:pt x="113866" y="0"/>
                </a:lnTo>
                <a:lnTo>
                  <a:pt x="102743" y="2539"/>
                </a:lnTo>
                <a:lnTo>
                  <a:pt x="55302" y="26669"/>
                </a:lnTo>
                <a:lnTo>
                  <a:pt x="18812" y="55879"/>
                </a:lnTo>
                <a:lnTo>
                  <a:pt x="1430" y="90169"/>
                </a:lnTo>
                <a:lnTo>
                  <a:pt x="0" y="102869"/>
                </a:lnTo>
                <a:lnTo>
                  <a:pt x="2570" y="110489"/>
                </a:lnTo>
                <a:lnTo>
                  <a:pt x="5077" y="113029"/>
                </a:lnTo>
                <a:lnTo>
                  <a:pt x="11898" y="116839"/>
                </a:lnTo>
                <a:lnTo>
                  <a:pt x="15455" y="118110"/>
                </a:lnTo>
                <a:lnTo>
                  <a:pt x="32691" y="119379"/>
                </a:lnTo>
                <a:lnTo>
                  <a:pt x="39046" y="119379"/>
                </a:lnTo>
                <a:lnTo>
                  <a:pt x="52293" y="118110"/>
                </a:lnTo>
                <a:lnTo>
                  <a:pt x="59540" y="115569"/>
                </a:lnTo>
                <a:lnTo>
                  <a:pt x="72069" y="111760"/>
                </a:lnTo>
                <a:lnTo>
                  <a:pt x="74463" y="110489"/>
                </a:lnTo>
                <a:lnTo>
                  <a:pt x="80535" y="107950"/>
                </a:lnTo>
                <a:lnTo>
                  <a:pt x="84161" y="106679"/>
                </a:lnTo>
                <a:lnTo>
                  <a:pt x="87178" y="105410"/>
                </a:lnTo>
                <a:lnTo>
                  <a:pt x="33064" y="105410"/>
                </a:lnTo>
                <a:lnTo>
                  <a:pt x="19027" y="104139"/>
                </a:lnTo>
                <a:lnTo>
                  <a:pt x="16703" y="102869"/>
                </a:lnTo>
                <a:lnTo>
                  <a:pt x="15349" y="102869"/>
                </a:lnTo>
                <a:lnTo>
                  <a:pt x="15012" y="101600"/>
                </a:lnTo>
                <a:lnTo>
                  <a:pt x="14655" y="101600"/>
                </a:lnTo>
                <a:lnTo>
                  <a:pt x="14695" y="100329"/>
                </a:lnTo>
                <a:lnTo>
                  <a:pt x="40217" y="55879"/>
                </a:lnTo>
                <a:lnTo>
                  <a:pt x="62904" y="39369"/>
                </a:lnTo>
                <a:lnTo>
                  <a:pt x="80018" y="29210"/>
                </a:lnTo>
                <a:lnTo>
                  <a:pt x="86288" y="25400"/>
                </a:lnTo>
                <a:lnTo>
                  <a:pt x="101419" y="19050"/>
                </a:lnTo>
                <a:lnTo>
                  <a:pt x="107082" y="16510"/>
                </a:lnTo>
                <a:lnTo>
                  <a:pt x="115916" y="15239"/>
                </a:lnTo>
                <a:lnTo>
                  <a:pt x="118864" y="15239"/>
                </a:lnTo>
                <a:lnTo>
                  <a:pt x="128014" y="13969"/>
                </a:lnTo>
                <a:lnTo>
                  <a:pt x="144391" y="13969"/>
                </a:lnTo>
                <a:lnTo>
                  <a:pt x="144829" y="11429"/>
                </a:lnTo>
                <a:lnTo>
                  <a:pt x="144884" y="10160"/>
                </a:lnTo>
                <a:lnTo>
                  <a:pt x="159802" y="10160"/>
                </a:lnTo>
                <a:lnTo>
                  <a:pt x="159848" y="7619"/>
                </a:lnTo>
                <a:lnTo>
                  <a:pt x="154043" y="0"/>
                </a:lnTo>
                <a:close/>
              </a:path>
              <a:path w="176529" h="288289">
                <a:moveTo>
                  <a:pt x="125851" y="70539"/>
                </a:moveTo>
                <a:lnTo>
                  <a:pt x="123944" y="71119"/>
                </a:lnTo>
                <a:lnTo>
                  <a:pt x="121668" y="72389"/>
                </a:lnTo>
                <a:lnTo>
                  <a:pt x="118154" y="73660"/>
                </a:lnTo>
                <a:lnTo>
                  <a:pt x="111469" y="77469"/>
                </a:lnTo>
                <a:lnTo>
                  <a:pt x="106680" y="80010"/>
                </a:lnTo>
                <a:lnTo>
                  <a:pt x="101686" y="82550"/>
                </a:lnTo>
                <a:lnTo>
                  <a:pt x="90808" y="87629"/>
                </a:lnTo>
                <a:lnTo>
                  <a:pt x="83973" y="90169"/>
                </a:lnTo>
                <a:lnTo>
                  <a:pt x="84161" y="90169"/>
                </a:lnTo>
                <a:lnTo>
                  <a:pt x="78337" y="93979"/>
                </a:lnTo>
                <a:lnTo>
                  <a:pt x="74895" y="95250"/>
                </a:lnTo>
                <a:lnTo>
                  <a:pt x="69293" y="96519"/>
                </a:lnTo>
                <a:lnTo>
                  <a:pt x="67142" y="97789"/>
                </a:lnTo>
                <a:lnTo>
                  <a:pt x="55725" y="101600"/>
                </a:lnTo>
                <a:lnTo>
                  <a:pt x="49235" y="104139"/>
                </a:lnTo>
                <a:lnTo>
                  <a:pt x="38427" y="105410"/>
                </a:lnTo>
                <a:lnTo>
                  <a:pt x="87178" y="105410"/>
                </a:lnTo>
                <a:lnTo>
                  <a:pt x="90195" y="104139"/>
                </a:lnTo>
                <a:lnTo>
                  <a:pt x="90007" y="104139"/>
                </a:lnTo>
                <a:lnTo>
                  <a:pt x="97097" y="100329"/>
                </a:lnTo>
                <a:lnTo>
                  <a:pt x="99970" y="99060"/>
                </a:lnTo>
                <a:lnTo>
                  <a:pt x="111451" y="92710"/>
                </a:lnTo>
                <a:lnTo>
                  <a:pt x="116069" y="91439"/>
                </a:lnTo>
                <a:lnTo>
                  <a:pt x="120403" y="88900"/>
                </a:lnTo>
                <a:lnTo>
                  <a:pt x="123569" y="87836"/>
                </a:lnTo>
                <a:lnTo>
                  <a:pt x="123419" y="87629"/>
                </a:lnTo>
                <a:lnTo>
                  <a:pt x="123959" y="83819"/>
                </a:lnTo>
                <a:lnTo>
                  <a:pt x="124954" y="74929"/>
                </a:lnTo>
                <a:lnTo>
                  <a:pt x="125851" y="70539"/>
                </a:lnTo>
                <a:close/>
              </a:path>
              <a:path w="176529" h="288289">
                <a:moveTo>
                  <a:pt x="138881" y="80096"/>
                </a:moveTo>
                <a:lnTo>
                  <a:pt x="137226" y="81279"/>
                </a:lnTo>
                <a:lnTo>
                  <a:pt x="134973" y="82550"/>
                </a:lnTo>
                <a:lnTo>
                  <a:pt x="130296" y="83819"/>
                </a:lnTo>
                <a:lnTo>
                  <a:pt x="127828" y="85089"/>
                </a:lnTo>
                <a:lnTo>
                  <a:pt x="124101" y="87629"/>
                </a:lnTo>
                <a:lnTo>
                  <a:pt x="123569" y="87836"/>
                </a:lnTo>
                <a:lnTo>
                  <a:pt x="126177" y="91439"/>
                </a:lnTo>
                <a:lnTo>
                  <a:pt x="134061" y="92710"/>
                </a:lnTo>
                <a:lnTo>
                  <a:pt x="137694" y="88900"/>
                </a:lnTo>
                <a:lnTo>
                  <a:pt x="138234" y="85089"/>
                </a:lnTo>
                <a:lnTo>
                  <a:pt x="138881" y="80096"/>
                </a:lnTo>
                <a:close/>
              </a:path>
              <a:path w="176529" h="288289">
                <a:moveTo>
                  <a:pt x="142928" y="60819"/>
                </a:moveTo>
                <a:lnTo>
                  <a:pt x="140784" y="62229"/>
                </a:lnTo>
                <a:lnTo>
                  <a:pt x="139432" y="62229"/>
                </a:lnTo>
                <a:lnTo>
                  <a:pt x="132702" y="67310"/>
                </a:lnTo>
                <a:lnTo>
                  <a:pt x="130186" y="68579"/>
                </a:lnTo>
                <a:lnTo>
                  <a:pt x="128116" y="69850"/>
                </a:lnTo>
                <a:lnTo>
                  <a:pt x="125851" y="70539"/>
                </a:lnTo>
                <a:lnTo>
                  <a:pt x="124954" y="74929"/>
                </a:lnTo>
                <a:lnTo>
                  <a:pt x="123959" y="83819"/>
                </a:lnTo>
                <a:lnTo>
                  <a:pt x="123419" y="87629"/>
                </a:lnTo>
                <a:lnTo>
                  <a:pt x="123569" y="87836"/>
                </a:lnTo>
                <a:lnTo>
                  <a:pt x="124184" y="87629"/>
                </a:lnTo>
                <a:lnTo>
                  <a:pt x="127828" y="85089"/>
                </a:lnTo>
                <a:lnTo>
                  <a:pt x="130296" y="83819"/>
                </a:lnTo>
                <a:lnTo>
                  <a:pt x="134973" y="82550"/>
                </a:lnTo>
                <a:lnTo>
                  <a:pt x="137226" y="81279"/>
                </a:lnTo>
                <a:lnTo>
                  <a:pt x="138881" y="80096"/>
                </a:lnTo>
                <a:lnTo>
                  <a:pt x="139222" y="77469"/>
                </a:lnTo>
                <a:lnTo>
                  <a:pt x="140098" y="72389"/>
                </a:lnTo>
                <a:lnTo>
                  <a:pt x="140445" y="71119"/>
                </a:lnTo>
                <a:lnTo>
                  <a:pt x="142095" y="63500"/>
                </a:lnTo>
                <a:lnTo>
                  <a:pt x="142900" y="60960"/>
                </a:lnTo>
                <a:lnTo>
                  <a:pt x="142928" y="60819"/>
                </a:lnTo>
                <a:close/>
              </a:path>
              <a:path w="176529" h="288289">
                <a:moveTo>
                  <a:pt x="171348" y="48260"/>
                </a:moveTo>
                <a:lnTo>
                  <a:pt x="165157" y="48260"/>
                </a:lnTo>
                <a:lnTo>
                  <a:pt x="162971" y="49529"/>
                </a:lnTo>
                <a:lnTo>
                  <a:pt x="162079" y="49529"/>
                </a:lnTo>
                <a:lnTo>
                  <a:pt x="159570" y="52069"/>
                </a:lnTo>
                <a:lnTo>
                  <a:pt x="158333" y="52069"/>
                </a:lnTo>
                <a:lnTo>
                  <a:pt x="153269" y="54610"/>
                </a:lnTo>
                <a:lnTo>
                  <a:pt x="152389" y="55879"/>
                </a:lnTo>
                <a:lnTo>
                  <a:pt x="148506" y="57150"/>
                </a:lnTo>
                <a:lnTo>
                  <a:pt x="142928" y="60819"/>
                </a:lnTo>
                <a:lnTo>
                  <a:pt x="142900" y="60960"/>
                </a:lnTo>
                <a:lnTo>
                  <a:pt x="142095" y="63500"/>
                </a:lnTo>
                <a:lnTo>
                  <a:pt x="140445" y="71119"/>
                </a:lnTo>
                <a:lnTo>
                  <a:pt x="140098" y="72389"/>
                </a:lnTo>
                <a:lnTo>
                  <a:pt x="139222" y="77469"/>
                </a:lnTo>
                <a:lnTo>
                  <a:pt x="138881" y="80096"/>
                </a:lnTo>
                <a:lnTo>
                  <a:pt x="140780" y="78739"/>
                </a:lnTo>
                <a:lnTo>
                  <a:pt x="146663" y="74929"/>
                </a:lnTo>
                <a:lnTo>
                  <a:pt x="148065" y="74929"/>
                </a:lnTo>
                <a:lnTo>
                  <a:pt x="155582" y="69850"/>
                </a:lnTo>
                <a:lnTo>
                  <a:pt x="157289" y="69198"/>
                </a:lnTo>
                <a:lnTo>
                  <a:pt x="160637" y="57150"/>
                </a:lnTo>
                <a:lnTo>
                  <a:pt x="175901" y="57150"/>
                </a:lnTo>
                <a:lnTo>
                  <a:pt x="176369" y="54610"/>
                </a:lnTo>
                <a:lnTo>
                  <a:pt x="171348" y="48260"/>
                </a:lnTo>
                <a:close/>
              </a:path>
              <a:path w="176529" h="288289">
                <a:moveTo>
                  <a:pt x="144884" y="10160"/>
                </a:moveTo>
                <a:lnTo>
                  <a:pt x="141097" y="22860"/>
                </a:lnTo>
                <a:lnTo>
                  <a:pt x="140669" y="24129"/>
                </a:lnTo>
                <a:lnTo>
                  <a:pt x="138471" y="26669"/>
                </a:lnTo>
                <a:lnTo>
                  <a:pt x="137914" y="27939"/>
                </a:lnTo>
                <a:lnTo>
                  <a:pt x="135967" y="31750"/>
                </a:lnTo>
                <a:lnTo>
                  <a:pt x="132654" y="41910"/>
                </a:lnTo>
                <a:lnTo>
                  <a:pt x="131944" y="43179"/>
                </a:lnTo>
                <a:lnTo>
                  <a:pt x="130474" y="49529"/>
                </a:lnTo>
                <a:lnTo>
                  <a:pt x="128584" y="58419"/>
                </a:lnTo>
                <a:lnTo>
                  <a:pt x="127838" y="62229"/>
                </a:lnTo>
                <a:lnTo>
                  <a:pt x="126395" y="67310"/>
                </a:lnTo>
                <a:lnTo>
                  <a:pt x="125992" y="69850"/>
                </a:lnTo>
                <a:lnTo>
                  <a:pt x="125851" y="70539"/>
                </a:lnTo>
                <a:lnTo>
                  <a:pt x="128116" y="69850"/>
                </a:lnTo>
                <a:lnTo>
                  <a:pt x="130186" y="68579"/>
                </a:lnTo>
                <a:lnTo>
                  <a:pt x="132702" y="67310"/>
                </a:lnTo>
                <a:lnTo>
                  <a:pt x="139432" y="62229"/>
                </a:lnTo>
                <a:lnTo>
                  <a:pt x="140784" y="62229"/>
                </a:lnTo>
                <a:lnTo>
                  <a:pt x="142928" y="60819"/>
                </a:lnTo>
                <a:lnTo>
                  <a:pt x="144160" y="54610"/>
                </a:lnTo>
                <a:lnTo>
                  <a:pt x="144508" y="53339"/>
                </a:lnTo>
                <a:lnTo>
                  <a:pt x="145813" y="48260"/>
                </a:lnTo>
                <a:lnTo>
                  <a:pt x="146422" y="45719"/>
                </a:lnTo>
                <a:lnTo>
                  <a:pt x="148153" y="40639"/>
                </a:lnTo>
                <a:lnTo>
                  <a:pt x="149211" y="38100"/>
                </a:lnTo>
                <a:lnTo>
                  <a:pt x="150663" y="35560"/>
                </a:lnTo>
                <a:lnTo>
                  <a:pt x="151041" y="34289"/>
                </a:lnTo>
                <a:lnTo>
                  <a:pt x="158791" y="15239"/>
                </a:lnTo>
                <a:lnTo>
                  <a:pt x="147368" y="15239"/>
                </a:lnTo>
                <a:lnTo>
                  <a:pt x="147148" y="14592"/>
                </a:lnTo>
                <a:lnTo>
                  <a:pt x="146810" y="13969"/>
                </a:lnTo>
                <a:lnTo>
                  <a:pt x="145136" y="12700"/>
                </a:lnTo>
                <a:lnTo>
                  <a:pt x="144868" y="11429"/>
                </a:lnTo>
                <a:lnTo>
                  <a:pt x="144884" y="10160"/>
                </a:lnTo>
                <a:close/>
              </a:path>
              <a:path w="176529" h="288289">
                <a:moveTo>
                  <a:pt x="160668" y="57150"/>
                </a:moveTo>
                <a:lnTo>
                  <a:pt x="160533" y="58419"/>
                </a:lnTo>
                <a:lnTo>
                  <a:pt x="160018" y="60960"/>
                </a:lnTo>
                <a:lnTo>
                  <a:pt x="159449" y="63500"/>
                </a:lnTo>
                <a:lnTo>
                  <a:pt x="158623" y="66039"/>
                </a:lnTo>
                <a:lnTo>
                  <a:pt x="158149" y="67310"/>
                </a:lnTo>
                <a:lnTo>
                  <a:pt x="157289" y="69198"/>
                </a:lnTo>
                <a:lnTo>
                  <a:pt x="158912" y="68579"/>
                </a:lnTo>
                <a:lnTo>
                  <a:pt x="160458" y="67310"/>
                </a:lnTo>
                <a:lnTo>
                  <a:pt x="164856" y="66039"/>
                </a:lnTo>
                <a:lnTo>
                  <a:pt x="166937" y="64769"/>
                </a:lnTo>
                <a:lnTo>
                  <a:pt x="168032" y="63500"/>
                </a:lnTo>
                <a:lnTo>
                  <a:pt x="168701" y="63500"/>
                </a:lnTo>
                <a:lnTo>
                  <a:pt x="169592" y="62229"/>
                </a:lnTo>
                <a:lnTo>
                  <a:pt x="163777" y="62229"/>
                </a:lnTo>
                <a:lnTo>
                  <a:pt x="161103" y="58419"/>
                </a:lnTo>
                <a:lnTo>
                  <a:pt x="160798" y="58419"/>
                </a:lnTo>
                <a:lnTo>
                  <a:pt x="160668" y="57150"/>
                </a:lnTo>
                <a:close/>
              </a:path>
              <a:path w="176529" h="288289">
                <a:moveTo>
                  <a:pt x="175901" y="57150"/>
                </a:moveTo>
                <a:lnTo>
                  <a:pt x="160668" y="57150"/>
                </a:lnTo>
                <a:lnTo>
                  <a:pt x="160798" y="58419"/>
                </a:lnTo>
                <a:lnTo>
                  <a:pt x="161103" y="58419"/>
                </a:lnTo>
                <a:lnTo>
                  <a:pt x="163777" y="62229"/>
                </a:lnTo>
                <a:lnTo>
                  <a:pt x="169592" y="62229"/>
                </a:lnTo>
                <a:lnTo>
                  <a:pt x="170483" y="60960"/>
                </a:lnTo>
                <a:lnTo>
                  <a:pt x="175080" y="60960"/>
                </a:lnTo>
                <a:lnTo>
                  <a:pt x="175433" y="59689"/>
                </a:lnTo>
                <a:lnTo>
                  <a:pt x="175901" y="57150"/>
                </a:lnTo>
                <a:close/>
              </a:path>
              <a:path w="176529" h="288289">
                <a:moveTo>
                  <a:pt x="159802" y="10160"/>
                </a:moveTo>
                <a:lnTo>
                  <a:pt x="144884" y="10160"/>
                </a:lnTo>
                <a:lnTo>
                  <a:pt x="144868" y="11429"/>
                </a:lnTo>
                <a:lnTo>
                  <a:pt x="145136" y="12700"/>
                </a:lnTo>
                <a:lnTo>
                  <a:pt x="146937" y="13969"/>
                </a:lnTo>
                <a:lnTo>
                  <a:pt x="147148" y="14592"/>
                </a:lnTo>
                <a:lnTo>
                  <a:pt x="147500" y="15239"/>
                </a:lnTo>
                <a:lnTo>
                  <a:pt x="158791" y="15239"/>
                </a:lnTo>
                <a:lnTo>
                  <a:pt x="159802" y="10160"/>
                </a:lnTo>
                <a:close/>
              </a:path>
              <a:path w="176529" h="288289">
                <a:moveTo>
                  <a:pt x="146937" y="13969"/>
                </a:moveTo>
                <a:lnTo>
                  <a:pt x="147148" y="14592"/>
                </a:lnTo>
                <a:lnTo>
                  <a:pt x="146937" y="13969"/>
                </a:lnTo>
                <a:close/>
              </a:path>
            </a:pathLst>
          </a:custGeom>
          <a:solidFill>
            <a:srgbClr val="000000"/>
          </a:solidFill>
        </p:spPr>
        <p:txBody>
          <a:bodyPr wrap="square" lIns="0" tIns="0" rIns="0" bIns="0" rtlCol="0"/>
          <a:lstStyle/>
          <a:p>
            <a:endParaRPr/>
          </a:p>
        </p:txBody>
      </p:sp>
      <p:sp>
        <p:nvSpPr>
          <p:cNvPr id="104" name="object 104"/>
          <p:cNvSpPr/>
          <p:nvPr/>
        </p:nvSpPr>
        <p:spPr>
          <a:xfrm>
            <a:off x="5050124" y="2507605"/>
            <a:ext cx="180673" cy="223536"/>
          </a:xfrm>
          <a:custGeom>
            <a:avLst/>
            <a:gdLst/>
            <a:ahLst/>
            <a:cxnLst/>
            <a:rect l="l" t="t" r="r" b="b"/>
            <a:pathLst>
              <a:path w="211454" h="261619">
                <a:moveTo>
                  <a:pt x="104297" y="200660"/>
                </a:moveTo>
                <a:lnTo>
                  <a:pt x="40816" y="200660"/>
                </a:lnTo>
                <a:lnTo>
                  <a:pt x="35255" y="201930"/>
                </a:lnTo>
                <a:lnTo>
                  <a:pt x="33469" y="201930"/>
                </a:lnTo>
                <a:lnTo>
                  <a:pt x="26957" y="204470"/>
                </a:lnTo>
                <a:lnTo>
                  <a:pt x="21874" y="205740"/>
                </a:lnTo>
                <a:lnTo>
                  <a:pt x="20274" y="205740"/>
                </a:lnTo>
                <a:lnTo>
                  <a:pt x="14060" y="208280"/>
                </a:lnTo>
                <a:lnTo>
                  <a:pt x="12158" y="209550"/>
                </a:lnTo>
                <a:lnTo>
                  <a:pt x="6177" y="213360"/>
                </a:lnTo>
                <a:lnTo>
                  <a:pt x="4269" y="215900"/>
                </a:lnTo>
                <a:lnTo>
                  <a:pt x="1371" y="220980"/>
                </a:lnTo>
                <a:lnTo>
                  <a:pt x="844" y="224790"/>
                </a:lnTo>
                <a:lnTo>
                  <a:pt x="466" y="229870"/>
                </a:lnTo>
                <a:lnTo>
                  <a:pt x="274" y="233680"/>
                </a:lnTo>
                <a:lnTo>
                  <a:pt x="104" y="236220"/>
                </a:lnTo>
                <a:lnTo>
                  <a:pt x="0" y="240030"/>
                </a:lnTo>
                <a:lnTo>
                  <a:pt x="713" y="246380"/>
                </a:lnTo>
                <a:lnTo>
                  <a:pt x="1310" y="248920"/>
                </a:lnTo>
                <a:lnTo>
                  <a:pt x="2940" y="252730"/>
                </a:lnTo>
                <a:lnTo>
                  <a:pt x="4516" y="256540"/>
                </a:lnTo>
                <a:lnTo>
                  <a:pt x="6014" y="259080"/>
                </a:lnTo>
                <a:lnTo>
                  <a:pt x="12122" y="261620"/>
                </a:lnTo>
                <a:lnTo>
                  <a:pt x="38858" y="261620"/>
                </a:lnTo>
                <a:lnTo>
                  <a:pt x="41743" y="260350"/>
                </a:lnTo>
                <a:lnTo>
                  <a:pt x="51160" y="257810"/>
                </a:lnTo>
                <a:lnTo>
                  <a:pt x="56899" y="255270"/>
                </a:lnTo>
                <a:lnTo>
                  <a:pt x="68978" y="248920"/>
                </a:lnTo>
                <a:lnTo>
                  <a:pt x="16603" y="248920"/>
                </a:lnTo>
                <a:lnTo>
                  <a:pt x="15173" y="247650"/>
                </a:lnTo>
                <a:lnTo>
                  <a:pt x="16506" y="247650"/>
                </a:lnTo>
                <a:lnTo>
                  <a:pt x="15261" y="245110"/>
                </a:lnTo>
                <a:lnTo>
                  <a:pt x="14899" y="243840"/>
                </a:lnTo>
                <a:lnTo>
                  <a:pt x="14550" y="240030"/>
                </a:lnTo>
                <a:lnTo>
                  <a:pt x="14629" y="234950"/>
                </a:lnTo>
                <a:lnTo>
                  <a:pt x="14720" y="233680"/>
                </a:lnTo>
                <a:lnTo>
                  <a:pt x="14874" y="229870"/>
                </a:lnTo>
                <a:lnTo>
                  <a:pt x="19230" y="222250"/>
                </a:lnTo>
                <a:lnTo>
                  <a:pt x="20360" y="220980"/>
                </a:lnTo>
                <a:lnTo>
                  <a:pt x="24889" y="219710"/>
                </a:lnTo>
                <a:lnTo>
                  <a:pt x="26168" y="219710"/>
                </a:lnTo>
                <a:lnTo>
                  <a:pt x="32959" y="217170"/>
                </a:lnTo>
                <a:lnTo>
                  <a:pt x="37204" y="215900"/>
                </a:lnTo>
                <a:lnTo>
                  <a:pt x="38558" y="215900"/>
                </a:lnTo>
                <a:lnTo>
                  <a:pt x="42491" y="214630"/>
                </a:lnTo>
                <a:lnTo>
                  <a:pt x="92374" y="214630"/>
                </a:lnTo>
                <a:lnTo>
                  <a:pt x="96800" y="209550"/>
                </a:lnTo>
                <a:lnTo>
                  <a:pt x="101409" y="204470"/>
                </a:lnTo>
                <a:lnTo>
                  <a:pt x="104297" y="200660"/>
                </a:lnTo>
                <a:close/>
              </a:path>
              <a:path w="211454" h="261619">
                <a:moveTo>
                  <a:pt x="16506" y="247650"/>
                </a:moveTo>
                <a:lnTo>
                  <a:pt x="15173" y="247650"/>
                </a:lnTo>
                <a:lnTo>
                  <a:pt x="16603" y="248920"/>
                </a:lnTo>
                <a:lnTo>
                  <a:pt x="16506" y="247650"/>
                </a:lnTo>
                <a:close/>
              </a:path>
              <a:path w="211454" h="261619">
                <a:moveTo>
                  <a:pt x="159346" y="67651"/>
                </a:moveTo>
                <a:lnTo>
                  <a:pt x="157504" y="71120"/>
                </a:lnTo>
                <a:lnTo>
                  <a:pt x="156597" y="72390"/>
                </a:lnTo>
                <a:lnTo>
                  <a:pt x="152593" y="78740"/>
                </a:lnTo>
                <a:lnTo>
                  <a:pt x="149570" y="83820"/>
                </a:lnTo>
                <a:lnTo>
                  <a:pt x="148011" y="86008"/>
                </a:lnTo>
                <a:lnTo>
                  <a:pt x="148137" y="90170"/>
                </a:lnTo>
                <a:lnTo>
                  <a:pt x="148611" y="101600"/>
                </a:lnTo>
                <a:lnTo>
                  <a:pt x="148666" y="106680"/>
                </a:lnTo>
                <a:lnTo>
                  <a:pt x="148048" y="111760"/>
                </a:lnTo>
                <a:lnTo>
                  <a:pt x="135373" y="153670"/>
                </a:lnTo>
                <a:lnTo>
                  <a:pt x="131869" y="160020"/>
                </a:lnTo>
                <a:lnTo>
                  <a:pt x="127721" y="167640"/>
                </a:lnTo>
                <a:lnTo>
                  <a:pt x="124073" y="173990"/>
                </a:lnTo>
                <a:lnTo>
                  <a:pt x="120113" y="180340"/>
                </a:lnTo>
                <a:lnTo>
                  <a:pt x="115840" y="185420"/>
                </a:lnTo>
                <a:lnTo>
                  <a:pt x="111254" y="191770"/>
                </a:lnTo>
                <a:lnTo>
                  <a:pt x="106221" y="198120"/>
                </a:lnTo>
                <a:lnTo>
                  <a:pt x="101409" y="204470"/>
                </a:lnTo>
                <a:lnTo>
                  <a:pt x="96800" y="209550"/>
                </a:lnTo>
                <a:lnTo>
                  <a:pt x="92374" y="214630"/>
                </a:lnTo>
                <a:lnTo>
                  <a:pt x="87268" y="219710"/>
                </a:lnTo>
                <a:lnTo>
                  <a:pt x="81638" y="223520"/>
                </a:lnTo>
                <a:lnTo>
                  <a:pt x="64212" y="236220"/>
                </a:lnTo>
                <a:lnTo>
                  <a:pt x="51167" y="242570"/>
                </a:lnTo>
                <a:lnTo>
                  <a:pt x="46103" y="245110"/>
                </a:lnTo>
                <a:lnTo>
                  <a:pt x="39198" y="246380"/>
                </a:lnTo>
                <a:lnTo>
                  <a:pt x="37021" y="246380"/>
                </a:lnTo>
                <a:lnTo>
                  <a:pt x="28968" y="247650"/>
                </a:lnTo>
                <a:lnTo>
                  <a:pt x="16506" y="247650"/>
                </a:lnTo>
                <a:lnTo>
                  <a:pt x="16603" y="248920"/>
                </a:lnTo>
                <a:lnTo>
                  <a:pt x="68978" y="248920"/>
                </a:lnTo>
                <a:lnTo>
                  <a:pt x="71394" y="247650"/>
                </a:lnTo>
                <a:lnTo>
                  <a:pt x="77147" y="245110"/>
                </a:lnTo>
                <a:lnTo>
                  <a:pt x="90523" y="234950"/>
                </a:lnTo>
                <a:lnTo>
                  <a:pt x="96724" y="229870"/>
                </a:lnTo>
                <a:lnTo>
                  <a:pt x="102445" y="224790"/>
                </a:lnTo>
                <a:lnTo>
                  <a:pt x="107289" y="219710"/>
                </a:lnTo>
                <a:lnTo>
                  <a:pt x="112266" y="214630"/>
                </a:lnTo>
                <a:lnTo>
                  <a:pt x="117407" y="208280"/>
                </a:lnTo>
                <a:lnTo>
                  <a:pt x="121997" y="201728"/>
                </a:lnTo>
                <a:lnTo>
                  <a:pt x="116217" y="200660"/>
                </a:lnTo>
                <a:lnTo>
                  <a:pt x="122745" y="200660"/>
                </a:lnTo>
                <a:lnTo>
                  <a:pt x="148417" y="158750"/>
                </a:lnTo>
                <a:lnTo>
                  <a:pt x="151606" y="152400"/>
                </a:lnTo>
                <a:lnTo>
                  <a:pt x="162349" y="113030"/>
                </a:lnTo>
                <a:lnTo>
                  <a:pt x="163095" y="106680"/>
                </a:lnTo>
                <a:lnTo>
                  <a:pt x="163037" y="101600"/>
                </a:lnTo>
                <a:lnTo>
                  <a:pt x="162436" y="87630"/>
                </a:lnTo>
                <a:lnTo>
                  <a:pt x="162225" y="69850"/>
                </a:lnTo>
                <a:lnTo>
                  <a:pt x="162179" y="68580"/>
                </a:lnTo>
                <a:lnTo>
                  <a:pt x="160525" y="68580"/>
                </a:lnTo>
                <a:lnTo>
                  <a:pt x="159346" y="67651"/>
                </a:lnTo>
                <a:close/>
              </a:path>
              <a:path w="211454" h="261619">
                <a:moveTo>
                  <a:pt x="121997" y="201728"/>
                </a:moveTo>
                <a:lnTo>
                  <a:pt x="117407" y="208280"/>
                </a:lnTo>
                <a:lnTo>
                  <a:pt x="112266" y="214630"/>
                </a:lnTo>
                <a:lnTo>
                  <a:pt x="113891" y="214630"/>
                </a:lnTo>
                <a:lnTo>
                  <a:pt x="119857" y="215900"/>
                </a:lnTo>
                <a:lnTo>
                  <a:pt x="128360" y="218440"/>
                </a:lnTo>
                <a:lnTo>
                  <a:pt x="131550" y="219710"/>
                </a:lnTo>
                <a:lnTo>
                  <a:pt x="140635" y="224790"/>
                </a:lnTo>
                <a:lnTo>
                  <a:pt x="142490" y="224790"/>
                </a:lnTo>
                <a:lnTo>
                  <a:pt x="162786" y="236220"/>
                </a:lnTo>
                <a:lnTo>
                  <a:pt x="171075" y="240030"/>
                </a:lnTo>
                <a:lnTo>
                  <a:pt x="178408" y="245110"/>
                </a:lnTo>
                <a:lnTo>
                  <a:pt x="180635" y="246380"/>
                </a:lnTo>
                <a:lnTo>
                  <a:pt x="191592" y="246380"/>
                </a:lnTo>
                <a:lnTo>
                  <a:pt x="202401" y="242570"/>
                </a:lnTo>
                <a:lnTo>
                  <a:pt x="203728" y="242570"/>
                </a:lnTo>
                <a:lnTo>
                  <a:pt x="209062" y="241300"/>
                </a:lnTo>
                <a:lnTo>
                  <a:pt x="211451" y="237490"/>
                </a:lnTo>
                <a:lnTo>
                  <a:pt x="210396" y="232410"/>
                </a:lnTo>
                <a:lnTo>
                  <a:pt x="185030" y="232410"/>
                </a:lnTo>
                <a:lnTo>
                  <a:pt x="184355" y="231140"/>
                </a:lnTo>
                <a:lnTo>
                  <a:pt x="180721" y="229870"/>
                </a:lnTo>
                <a:lnTo>
                  <a:pt x="179923" y="228600"/>
                </a:lnTo>
                <a:lnTo>
                  <a:pt x="174296" y="226060"/>
                </a:lnTo>
                <a:lnTo>
                  <a:pt x="149057" y="212090"/>
                </a:lnTo>
                <a:lnTo>
                  <a:pt x="146968" y="210820"/>
                </a:lnTo>
                <a:lnTo>
                  <a:pt x="136951" y="207010"/>
                </a:lnTo>
                <a:lnTo>
                  <a:pt x="133234" y="205740"/>
                </a:lnTo>
                <a:lnTo>
                  <a:pt x="123087" y="201930"/>
                </a:lnTo>
                <a:lnTo>
                  <a:pt x="121997" y="201728"/>
                </a:lnTo>
                <a:close/>
              </a:path>
              <a:path w="211454" h="261619">
                <a:moveTo>
                  <a:pt x="205718" y="227330"/>
                </a:moveTo>
                <a:lnTo>
                  <a:pt x="199866" y="228600"/>
                </a:lnTo>
                <a:lnTo>
                  <a:pt x="198309" y="228600"/>
                </a:lnTo>
                <a:lnTo>
                  <a:pt x="189367" y="231140"/>
                </a:lnTo>
                <a:lnTo>
                  <a:pt x="187035" y="232410"/>
                </a:lnTo>
                <a:lnTo>
                  <a:pt x="210396" y="232410"/>
                </a:lnTo>
                <a:lnTo>
                  <a:pt x="209604" y="228600"/>
                </a:lnTo>
                <a:lnTo>
                  <a:pt x="205718" y="227330"/>
                </a:lnTo>
                <a:close/>
              </a:path>
              <a:path w="211454" h="261619">
                <a:moveTo>
                  <a:pt x="122745" y="200660"/>
                </a:moveTo>
                <a:lnTo>
                  <a:pt x="116217" y="200660"/>
                </a:lnTo>
                <a:lnTo>
                  <a:pt x="121997" y="201728"/>
                </a:lnTo>
                <a:lnTo>
                  <a:pt x="122745" y="200660"/>
                </a:lnTo>
                <a:close/>
              </a:path>
              <a:path w="211454" h="261619">
                <a:moveTo>
                  <a:pt x="105528" y="0"/>
                </a:moveTo>
                <a:lnTo>
                  <a:pt x="103536" y="0"/>
                </a:lnTo>
                <a:lnTo>
                  <a:pt x="96066" y="1270"/>
                </a:lnTo>
                <a:lnTo>
                  <a:pt x="61193" y="25400"/>
                </a:lnTo>
                <a:lnTo>
                  <a:pt x="58284" y="29210"/>
                </a:lnTo>
                <a:lnTo>
                  <a:pt x="55331" y="38100"/>
                </a:lnTo>
                <a:lnTo>
                  <a:pt x="55007" y="41910"/>
                </a:lnTo>
                <a:lnTo>
                  <a:pt x="54630" y="50800"/>
                </a:lnTo>
                <a:lnTo>
                  <a:pt x="54524" y="59612"/>
                </a:lnTo>
                <a:lnTo>
                  <a:pt x="54610" y="67310"/>
                </a:lnTo>
                <a:lnTo>
                  <a:pt x="54484" y="81280"/>
                </a:lnTo>
                <a:lnTo>
                  <a:pt x="64773" y="119380"/>
                </a:lnTo>
                <a:lnTo>
                  <a:pt x="75495" y="127000"/>
                </a:lnTo>
                <a:lnTo>
                  <a:pt x="83110" y="127000"/>
                </a:lnTo>
                <a:lnTo>
                  <a:pt x="86650" y="125730"/>
                </a:lnTo>
                <a:lnTo>
                  <a:pt x="96380" y="125730"/>
                </a:lnTo>
                <a:lnTo>
                  <a:pt x="100045" y="124460"/>
                </a:lnTo>
                <a:lnTo>
                  <a:pt x="101979" y="124460"/>
                </a:lnTo>
                <a:lnTo>
                  <a:pt x="107229" y="121920"/>
                </a:lnTo>
                <a:lnTo>
                  <a:pt x="110331" y="120650"/>
                </a:lnTo>
                <a:lnTo>
                  <a:pt x="118849" y="116840"/>
                </a:lnTo>
                <a:lnTo>
                  <a:pt x="122501" y="114300"/>
                </a:lnTo>
                <a:lnTo>
                  <a:pt x="123839" y="113030"/>
                </a:lnTo>
                <a:lnTo>
                  <a:pt x="78281" y="113030"/>
                </a:lnTo>
                <a:lnTo>
                  <a:pt x="77581" y="111760"/>
                </a:lnTo>
                <a:lnTo>
                  <a:pt x="68893" y="81280"/>
                </a:lnTo>
                <a:lnTo>
                  <a:pt x="69007" y="69850"/>
                </a:lnTo>
                <a:lnTo>
                  <a:pt x="68938" y="59612"/>
                </a:lnTo>
                <a:lnTo>
                  <a:pt x="81424" y="22860"/>
                </a:lnTo>
                <a:lnTo>
                  <a:pt x="98652" y="15240"/>
                </a:lnTo>
                <a:lnTo>
                  <a:pt x="147704" y="15240"/>
                </a:lnTo>
                <a:lnTo>
                  <a:pt x="144928" y="11430"/>
                </a:lnTo>
                <a:lnTo>
                  <a:pt x="137160" y="3810"/>
                </a:lnTo>
                <a:lnTo>
                  <a:pt x="132256" y="2540"/>
                </a:lnTo>
                <a:lnTo>
                  <a:pt x="128143" y="1270"/>
                </a:lnTo>
                <a:lnTo>
                  <a:pt x="112581" y="1270"/>
                </a:lnTo>
                <a:lnTo>
                  <a:pt x="105528" y="0"/>
                </a:lnTo>
                <a:close/>
              </a:path>
              <a:path w="211454" h="261619">
                <a:moveTo>
                  <a:pt x="146934" y="59612"/>
                </a:moveTo>
                <a:lnTo>
                  <a:pt x="144860" y="63500"/>
                </a:lnTo>
                <a:lnTo>
                  <a:pt x="144048" y="64770"/>
                </a:lnTo>
                <a:lnTo>
                  <a:pt x="140453" y="71120"/>
                </a:lnTo>
                <a:lnTo>
                  <a:pt x="137661" y="76200"/>
                </a:lnTo>
                <a:lnTo>
                  <a:pt x="128912" y="87630"/>
                </a:lnTo>
                <a:lnTo>
                  <a:pt x="121625" y="95250"/>
                </a:lnTo>
                <a:lnTo>
                  <a:pt x="119269" y="97790"/>
                </a:lnTo>
                <a:lnTo>
                  <a:pt x="114131" y="101600"/>
                </a:lnTo>
                <a:lnTo>
                  <a:pt x="111182" y="104140"/>
                </a:lnTo>
                <a:lnTo>
                  <a:pt x="101831" y="109220"/>
                </a:lnTo>
                <a:lnTo>
                  <a:pt x="98383" y="110490"/>
                </a:lnTo>
                <a:lnTo>
                  <a:pt x="94296" y="110490"/>
                </a:lnTo>
                <a:lnTo>
                  <a:pt x="88120" y="111760"/>
                </a:lnTo>
                <a:lnTo>
                  <a:pt x="79768" y="111760"/>
                </a:lnTo>
                <a:lnTo>
                  <a:pt x="78312" y="113030"/>
                </a:lnTo>
                <a:lnTo>
                  <a:pt x="123839" y="113030"/>
                </a:lnTo>
                <a:lnTo>
                  <a:pt x="129193" y="107950"/>
                </a:lnTo>
                <a:lnTo>
                  <a:pt x="131914" y="105410"/>
                </a:lnTo>
                <a:lnTo>
                  <a:pt x="140026" y="96520"/>
                </a:lnTo>
                <a:lnTo>
                  <a:pt x="143239" y="92710"/>
                </a:lnTo>
                <a:lnTo>
                  <a:pt x="148011" y="86008"/>
                </a:lnTo>
                <a:lnTo>
                  <a:pt x="147887" y="76200"/>
                </a:lnTo>
                <a:lnTo>
                  <a:pt x="147778" y="69850"/>
                </a:lnTo>
                <a:lnTo>
                  <a:pt x="147690" y="67310"/>
                </a:lnTo>
                <a:lnTo>
                  <a:pt x="146934" y="59612"/>
                </a:lnTo>
                <a:close/>
              </a:path>
              <a:path w="211454" h="261619">
                <a:moveTo>
                  <a:pt x="158066" y="40228"/>
                </a:moveTo>
                <a:lnTo>
                  <a:pt x="157467" y="40640"/>
                </a:lnTo>
                <a:lnTo>
                  <a:pt x="156626" y="41910"/>
                </a:lnTo>
                <a:lnTo>
                  <a:pt x="149745" y="54610"/>
                </a:lnTo>
                <a:lnTo>
                  <a:pt x="148926" y="55880"/>
                </a:lnTo>
                <a:lnTo>
                  <a:pt x="146934" y="59612"/>
                </a:lnTo>
                <a:lnTo>
                  <a:pt x="147690" y="67310"/>
                </a:lnTo>
                <a:lnTo>
                  <a:pt x="147778" y="69850"/>
                </a:lnTo>
                <a:lnTo>
                  <a:pt x="147887" y="76200"/>
                </a:lnTo>
                <a:lnTo>
                  <a:pt x="148011" y="86008"/>
                </a:lnTo>
                <a:lnTo>
                  <a:pt x="149570" y="83820"/>
                </a:lnTo>
                <a:lnTo>
                  <a:pt x="152593" y="78740"/>
                </a:lnTo>
                <a:lnTo>
                  <a:pt x="156597" y="72390"/>
                </a:lnTo>
                <a:lnTo>
                  <a:pt x="157504" y="71120"/>
                </a:lnTo>
                <a:lnTo>
                  <a:pt x="159346" y="67651"/>
                </a:lnTo>
                <a:lnTo>
                  <a:pt x="157299" y="66040"/>
                </a:lnTo>
                <a:lnTo>
                  <a:pt x="157369" y="50800"/>
                </a:lnTo>
                <a:lnTo>
                  <a:pt x="157580" y="46990"/>
                </a:lnTo>
                <a:lnTo>
                  <a:pt x="159804" y="46990"/>
                </a:lnTo>
                <a:lnTo>
                  <a:pt x="159579" y="45720"/>
                </a:lnTo>
                <a:lnTo>
                  <a:pt x="158066" y="40228"/>
                </a:lnTo>
                <a:close/>
              </a:path>
              <a:path w="211454" h="261619">
                <a:moveTo>
                  <a:pt x="161791" y="63065"/>
                </a:moveTo>
                <a:lnTo>
                  <a:pt x="159346" y="67651"/>
                </a:lnTo>
                <a:lnTo>
                  <a:pt x="160525" y="68580"/>
                </a:lnTo>
                <a:lnTo>
                  <a:pt x="162179" y="68580"/>
                </a:lnTo>
                <a:lnTo>
                  <a:pt x="162085" y="66040"/>
                </a:lnTo>
                <a:lnTo>
                  <a:pt x="161791" y="63065"/>
                </a:lnTo>
                <a:close/>
              </a:path>
              <a:path w="211454" h="261619">
                <a:moveTo>
                  <a:pt x="171802" y="50800"/>
                </a:moveTo>
                <a:lnTo>
                  <a:pt x="168428" y="50800"/>
                </a:lnTo>
                <a:lnTo>
                  <a:pt x="167238" y="52070"/>
                </a:lnTo>
                <a:lnTo>
                  <a:pt x="166479" y="54610"/>
                </a:lnTo>
                <a:lnTo>
                  <a:pt x="162294" y="62230"/>
                </a:lnTo>
                <a:lnTo>
                  <a:pt x="161791" y="63065"/>
                </a:lnTo>
                <a:lnTo>
                  <a:pt x="162085" y="66040"/>
                </a:lnTo>
                <a:lnTo>
                  <a:pt x="162179" y="68580"/>
                </a:lnTo>
                <a:lnTo>
                  <a:pt x="168483" y="68580"/>
                </a:lnTo>
                <a:lnTo>
                  <a:pt x="171709" y="66040"/>
                </a:lnTo>
                <a:lnTo>
                  <a:pt x="171802" y="50800"/>
                </a:lnTo>
                <a:close/>
              </a:path>
              <a:path w="211454" h="261619">
                <a:moveTo>
                  <a:pt x="157632" y="48260"/>
                </a:moveTo>
                <a:lnTo>
                  <a:pt x="157369" y="50800"/>
                </a:lnTo>
                <a:lnTo>
                  <a:pt x="157299" y="66040"/>
                </a:lnTo>
                <a:lnTo>
                  <a:pt x="159346" y="67651"/>
                </a:lnTo>
                <a:lnTo>
                  <a:pt x="161791" y="63065"/>
                </a:lnTo>
                <a:lnTo>
                  <a:pt x="160679" y="51913"/>
                </a:lnTo>
                <a:lnTo>
                  <a:pt x="157632" y="48260"/>
                </a:lnTo>
                <a:close/>
              </a:path>
              <a:path w="211454" h="261619">
                <a:moveTo>
                  <a:pt x="160679" y="51913"/>
                </a:moveTo>
                <a:lnTo>
                  <a:pt x="161791" y="63065"/>
                </a:lnTo>
                <a:lnTo>
                  <a:pt x="162954" y="60960"/>
                </a:lnTo>
                <a:lnTo>
                  <a:pt x="166479" y="54610"/>
                </a:lnTo>
                <a:lnTo>
                  <a:pt x="166858" y="53340"/>
                </a:lnTo>
                <a:lnTo>
                  <a:pt x="161869" y="53340"/>
                </a:lnTo>
                <a:lnTo>
                  <a:pt x="160679" y="51913"/>
                </a:lnTo>
                <a:close/>
              </a:path>
              <a:path w="211454" h="261619">
                <a:moveTo>
                  <a:pt x="162954" y="60960"/>
                </a:moveTo>
                <a:lnTo>
                  <a:pt x="162253" y="62230"/>
                </a:lnTo>
                <a:lnTo>
                  <a:pt x="162954" y="60960"/>
                </a:lnTo>
                <a:close/>
              </a:path>
              <a:path w="211454" h="261619">
                <a:moveTo>
                  <a:pt x="162992" y="60960"/>
                </a:moveTo>
                <a:lnTo>
                  <a:pt x="162294" y="62230"/>
                </a:lnTo>
                <a:lnTo>
                  <a:pt x="162992" y="60960"/>
                </a:lnTo>
                <a:close/>
              </a:path>
              <a:path w="211454" h="261619">
                <a:moveTo>
                  <a:pt x="147704" y="15240"/>
                </a:moveTo>
                <a:lnTo>
                  <a:pt x="126996" y="15240"/>
                </a:lnTo>
                <a:lnTo>
                  <a:pt x="129811" y="16510"/>
                </a:lnTo>
                <a:lnTo>
                  <a:pt x="133833" y="20320"/>
                </a:lnTo>
                <a:lnTo>
                  <a:pt x="146934" y="59612"/>
                </a:lnTo>
                <a:lnTo>
                  <a:pt x="148926" y="55880"/>
                </a:lnTo>
                <a:lnTo>
                  <a:pt x="150346" y="53340"/>
                </a:lnTo>
                <a:lnTo>
                  <a:pt x="156626" y="41910"/>
                </a:lnTo>
                <a:lnTo>
                  <a:pt x="157467" y="40640"/>
                </a:lnTo>
                <a:lnTo>
                  <a:pt x="158066" y="40228"/>
                </a:lnTo>
                <a:lnTo>
                  <a:pt x="156080" y="33020"/>
                </a:lnTo>
                <a:lnTo>
                  <a:pt x="153945" y="26670"/>
                </a:lnTo>
                <a:lnTo>
                  <a:pt x="147704" y="15240"/>
                </a:lnTo>
                <a:close/>
              </a:path>
              <a:path w="211454" h="261619">
                <a:moveTo>
                  <a:pt x="150346" y="53340"/>
                </a:moveTo>
                <a:lnTo>
                  <a:pt x="149636" y="54610"/>
                </a:lnTo>
                <a:lnTo>
                  <a:pt x="150346" y="53340"/>
                </a:lnTo>
                <a:close/>
              </a:path>
              <a:path w="211454" h="261619">
                <a:moveTo>
                  <a:pt x="150433" y="53340"/>
                </a:moveTo>
                <a:lnTo>
                  <a:pt x="149745" y="54610"/>
                </a:lnTo>
                <a:lnTo>
                  <a:pt x="150433" y="53340"/>
                </a:lnTo>
                <a:close/>
              </a:path>
              <a:path w="211454" h="261619">
                <a:moveTo>
                  <a:pt x="166740" y="36830"/>
                </a:moveTo>
                <a:lnTo>
                  <a:pt x="163007" y="36830"/>
                </a:lnTo>
                <a:lnTo>
                  <a:pt x="158066" y="40228"/>
                </a:lnTo>
                <a:lnTo>
                  <a:pt x="159579" y="45720"/>
                </a:lnTo>
                <a:lnTo>
                  <a:pt x="160679" y="51913"/>
                </a:lnTo>
                <a:lnTo>
                  <a:pt x="161869" y="53340"/>
                </a:lnTo>
                <a:lnTo>
                  <a:pt x="165058" y="53340"/>
                </a:lnTo>
                <a:lnTo>
                  <a:pt x="168108" y="50800"/>
                </a:lnTo>
                <a:lnTo>
                  <a:pt x="171802" y="50800"/>
                </a:lnTo>
                <a:lnTo>
                  <a:pt x="171989" y="48260"/>
                </a:lnTo>
                <a:lnTo>
                  <a:pt x="171951" y="45720"/>
                </a:lnTo>
                <a:lnTo>
                  <a:pt x="171590" y="43180"/>
                </a:lnTo>
                <a:lnTo>
                  <a:pt x="171084" y="41910"/>
                </a:lnTo>
                <a:lnTo>
                  <a:pt x="166740" y="36830"/>
                </a:lnTo>
                <a:close/>
              </a:path>
              <a:path w="211454" h="261619">
                <a:moveTo>
                  <a:pt x="168428" y="50800"/>
                </a:moveTo>
                <a:lnTo>
                  <a:pt x="168108" y="50800"/>
                </a:lnTo>
                <a:lnTo>
                  <a:pt x="165058" y="53340"/>
                </a:lnTo>
                <a:lnTo>
                  <a:pt x="166858" y="53340"/>
                </a:lnTo>
                <a:lnTo>
                  <a:pt x="167238" y="52070"/>
                </a:lnTo>
                <a:lnTo>
                  <a:pt x="168428" y="50800"/>
                </a:lnTo>
                <a:close/>
              </a:path>
              <a:path w="211454" h="261619">
                <a:moveTo>
                  <a:pt x="159804" y="46990"/>
                </a:moveTo>
                <a:lnTo>
                  <a:pt x="157580" y="46990"/>
                </a:lnTo>
                <a:lnTo>
                  <a:pt x="157580" y="48260"/>
                </a:lnTo>
                <a:lnTo>
                  <a:pt x="160679" y="51913"/>
                </a:lnTo>
                <a:lnTo>
                  <a:pt x="159804" y="46990"/>
                </a:lnTo>
                <a:close/>
              </a:path>
              <a:path w="211454" h="261619">
                <a:moveTo>
                  <a:pt x="157580" y="46990"/>
                </a:moveTo>
                <a:lnTo>
                  <a:pt x="157510" y="48260"/>
                </a:lnTo>
                <a:lnTo>
                  <a:pt x="157580" y="46990"/>
                </a:lnTo>
                <a:close/>
              </a:path>
              <a:path w="211454" h="261619">
                <a:moveTo>
                  <a:pt x="124030" y="0"/>
                </a:moveTo>
                <a:lnTo>
                  <a:pt x="121814" y="0"/>
                </a:lnTo>
                <a:lnTo>
                  <a:pt x="115232" y="1270"/>
                </a:lnTo>
                <a:lnTo>
                  <a:pt x="128143" y="1270"/>
                </a:lnTo>
                <a:lnTo>
                  <a:pt x="124030" y="0"/>
                </a:lnTo>
                <a:close/>
              </a:path>
            </a:pathLst>
          </a:custGeom>
          <a:solidFill>
            <a:srgbClr val="000000"/>
          </a:solidFill>
        </p:spPr>
        <p:txBody>
          <a:bodyPr wrap="square" lIns="0" tIns="0" rIns="0" bIns="0" rtlCol="0"/>
          <a:lstStyle/>
          <a:p>
            <a:endParaRPr/>
          </a:p>
        </p:txBody>
      </p:sp>
      <p:sp>
        <p:nvSpPr>
          <p:cNvPr id="105" name="object 105"/>
          <p:cNvSpPr/>
          <p:nvPr/>
        </p:nvSpPr>
        <p:spPr>
          <a:xfrm>
            <a:off x="5165532" y="2179371"/>
            <a:ext cx="33096" cy="214855"/>
          </a:xfrm>
          <a:custGeom>
            <a:avLst/>
            <a:gdLst/>
            <a:ahLst/>
            <a:cxnLst/>
            <a:rect l="l" t="t" r="r" b="b"/>
            <a:pathLst>
              <a:path w="38735" h="251460">
                <a:moveTo>
                  <a:pt x="15417" y="245189"/>
                </a:moveTo>
                <a:lnTo>
                  <a:pt x="12191" y="248413"/>
                </a:lnTo>
                <a:lnTo>
                  <a:pt x="1363" y="248413"/>
                </a:lnTo>
                <a:lnTo>
                  <a:pt x="1490" y="250927"/>
                </a:lnTo>
                <a:lnTo>
                  <a:pt x="15417" y="250574"/>
                </a:lnTo>
                <a:lnTo>
                  <a:pt x="15417" y="248413"/>
                </a:lnTo>
                <a:lnTo>
                  <a:pt x="4234" y="248413"/>
                </a:lnTo>
                <a:lnTo>
                  <a:pt x="1210" y="245390"/>
                </a:lnTo>
                <a:lnTo>
                  <a:pt x="15417" y="245390"/>
                </a:lnTo>
                <a:lnTo>
                  <a:pt x="15417" y="245189"/>
                </a:lnTo>
                <a:close/>
              </a:path>
              <a:path w="38735" h="251460">
                <a:moveTo>
                  <a:pt x="12191" y="234005"/>
                </a:moveTo>
                <a:lnTo>
                  <a:pt x="4234" y="234005"/>
                </a:lnTo>
                <a:lnTo>
                  <a:pt x="1009" y="237229"/>
                </a:lnTo>
                <a:lnTo>
                  <a:pt x="1008" y="241394"/>
                </a:lnTo>
                <a:lnTo>
                  <a:pt x="1210" y="245390"/>
                </a:lnTo>
                <a:lnTo>
                  <a:pt x="4234" y="248413"/>
                </a:lnTo>
                <a:lnTo>
                  <a:pt x="12191" y="248413"/>
                </a:lnTo>
                <a:lnTo>
                  <a:pt x="15417" y="245189"/>
                </a:lnTo>
                <a:lnTo>
                  <a:pt x="15417" y="241209"/>
                </a:lnTo>
                <a:lnTo>
                  <a:pt x="8213" y="241209"/>
                </a:lnTo>
                <a:lnTo>
                  <a:pt x="15407" y="240845"/>
                </a:lnTo>
                <a:lnTo>
                  <a:pt x="15214" y="237027"/>
                </a:lnTo>
                <a:lnTo>
                  <a:pt x="12191" y="234005"/>
                </a:lnTo>
                <a:close/>
              </a:path>
              <a:path w="38735" h="251460">
                <a:moveTo>
                  <a:pt x="1008" y="241394"/>
                </a:moveTo>
                <a:lnTo>
                  <a:pt x="1008" y="245189"/>
                </a:lnTo>
                <a:lnTo>
                  <a:pt x="1210" y="245390"/>
                </a:lnTo>
                <a:lnTo>
                  <a:pt x="1008" y="241394"/>
                </a:lnTo>
                <a:close/>
              </a:path>
              <a:path w="38735" h="251460">
                <a:moveTo>
                  <a:pt x="1008" y="220358"/>
                </a:moveTo>
                <a:lnTo>
                  <a:pt x="0" y="221474"/>
                </a:lnTo>
                <a:lnTo>
                  <a:pt x="1008" y="241394"/>
                </a:lnTo>
                <a:lnTo>
                  <a:pt x="1008" y="220358"/>
                </a:lnTo>
                <a:close/>
              </a:path>
              <a:path w="38735" h="251460">
                <a:moveTo>
                  <a:pt x="15214" y="237027"/>
                </a:moveTo>
                <a:lnTo>
                  <a:pt x="15407" y="240845"/>
                </a:lnTo>
                <a:lnTo>
                  <a:pt x="8213" y="241209"/>
                </a:lnTo>
                <a:lnTo>
                  <a:pt x="15417" y="241209"/>
                </a:lnTo>
                <a:lnTo>
                  <a:pt x="15416" y="237229"/>
                </a:lnTo>
                <a:lnTo>
                  <a:pt x="15214" y="237027"/>
                </a:lnTo>
                <a:close/>
              </a:path>
              <a:path w="38735" h="251460">
                <a:moveTo>
                  <a:pt x="11005" y="217686"/>
                </a:moveTo>
                <a:lnTo>
                  <a:pt x="3058" y="218089"/>
                </a:lnTo>
                <a:lnTo>
                  <a:pt x="1008" y="220358"/>
                </a:lnTo>
                <a:lnTo>
                  <a:pt x="1008" y="237230"/>
                </a:lnTo>
                <a:lnTo>
                  <a:pt x="4234" y="234005"/>
                </a:lnTo>
                <a:lnTo>
                  <a:pt x="15061" y="234005"/>
                </a:lnTo>
                <a:lnTo>
                  <a:pt x="14390" y="220745"/>
                </a:lnTo>
                <a:lnTo>
                  <a:pt x="11005" y="217686"/>
                </a:lnTo>
                <a:close/>
              </a:path>
              <a:path w="38735" h="251460">
                <a:moveTo>
                  <a:pt x="15415" y="217686"/>
                </a:moveTo>
                <a:lnTo>
                  <a:pt x="11005" y="217686"/>
                </a:lnTo>
                <a:lnTo>
                  <a:pt x="14390" y="220745"/>
                </a:lnTo>
                <a:lnTo>
                  <a:pt x="15214" y="237027"/>
                </a:lnTo>
                <a:lnTo>
                  <a:pt x="15416" y="237229"/>
                </a:lnTo>
                <a:lnTo>
                  <a:pt x="15415" y="217686"/>
                </a:lnTo>
                <a:close/>
              </a:path>
              <a:path w="38735" h="251460">
                <a:moveTo>
                  <a:pt x="15061" y="234005"/>
                </a:moveTo>
                <a:lnTo>
                  <a:pt x="12191" y="234005"/>
                </a:lnTo>
                <a:lnTo>
                  <a:pt x="15214" y="237027"/>
                </a:lnTo>
                <a:lnTo>
                  <a:pt x="15061" y="234005"/>
                </a:lnTo>
                <a:close/>
              </a:path>
              <a:path w="38735" h="251460">
                <a:moveTo>
                  <a:pt x="14099" y="0"/>
                </a:moveTo>
                <a:lnTo>
                  <a:pt x="6120" y="24531"/>
                </a:lnTo>
                <a:lnTo>
                  <a:pt x="5891" y="27750"/>
                </a:lnTo>
                <a:lnTo>
                  <a:pt x="5412" y="39001"/>
                </a:lnTo>
                <a:lnTo>
                  <a:pt x="5041" y="44514"/>
                </a:lnTo>
                <a:lnTo>
                  <a:pt x="2386" y="74917"/>
                </a:lnTo>
                <a:lnTo>
                  <a:pt x="1931" y="81174"/>
                </a:lnTo>
                <a:lnTo>
                  <a:pt x="1421" y="89946"/>
                </a:lnTo>
                <a:lnTo>
                  <a:pt x="1154" y="97876"/>
                </a:lnTo>
                <a:lnTo>
                  <a:pt x="930" y="110441"/>
                </a:lnTo>
                <a:lnTo>
                  <a:pt x="1008" y="220358"/>
                </a:lnTo>
                <a:lnTo>
                  <a:pt x="3058" y="218089"/>
                </a:lnTo>
                <a:lnTo>
                  <a:pt x="11005" y="217686"/>
                </a:lnTo>
                <a:lnTo>
                  <a:pt x="15415" y="217686"/>
                </a:lnTo>
                <a:lnTo>
                  <a:pt x="15342" y="110441"/>
                </a:lnTo>
                <a:lnTo>
                  <a:pt x="15580" y="97439"/>
                </a:lnTo>
                <a:lnTo>
                  <a:pt x="15817" y="90571"/>
                </a:lnTo>
                <a:lnTo>
                  <a:pt x="16419" y="80482"/>
                </a:lnTo>
                <a:lnTo>
                  <a:pt x="16849" y="74917"/>
                </a:lnTo>
                <a:lnTo>
                  <a:pt x="19408" y="45632"/>
                </a:lnTo>
                <a:lnTo>
                  <a:pt x="19800" y="39794"/>
                </a:lnTo>
                <a:lnTo>
                  <a:pt x="20201" y="30053"/>
                </a:lnTo>
                <a:lnTo>
                  <a:pt x="20353" y="27424"/>
                </a:lnTo>
                <a:lnTo>
                  <a:pt x="19394" y="26004"/>
                </a:lnTo>
                <a:lnTo>
                  <a:pt x="18717" y="24931"/>
                </a:lnTo>
                <a:lnTo>
                  <a:pt x="16272" y="20932"/>
                </a:lnTo>
                <a:lnTo>
                  <a:pt x="11347" y="13295"/>
                </a:lnTo>
                <a:lnTo>
                  <a:pt x="10528" y="12195"/>
                </a:lnTo>
                <a:lnTo>
                  <a:pt x="20614" y="12195"/>
                </a:lnTo>
                <a:lnTo>
                  <a:pt x="20805" y="12023"/>
                </a:lnTo>
                <a:lnTo>
                  <a:pt x="21255" y="11231"/>
                </a:lnTo>
                <a:lnTo>
                  <a:pt x="21602" y="10325"/>
                </a:lnTo>
                <a:lnTo>
                  <a:pt x="26589" y="10325"/>
                </a:lnTo>
                <a:lnTo>
                  <a:pt x="24169" y="6549"/>
                </a:lnTo>
                <a:lnTo>
                  <a:pt x="23150" y="5013"/>
                </a:lnTo>
                <a:lnTo>
                  <a:pt x="22445" y="4076"/>
                </a:lnTo>
                <a:lnTo>
                  <a:pt x="22061" y="3529"/>
                </a:lnTo>
                <a:lnTo>
                  <a:pt x="21007" y="2260"/>
                </a:lnTo>
                <a:lnTo>
                  <a:pt x="20092" y="1496"/>
                </a:lnTo>
                <a:lnTo>
                  <a:pt x="18042" y="565"/>
                </a:lnTo>
                <a:lnTo>
                  <a:pt x="17259" y="306"/>
                </a:lnTo>
                <a:lnTo>
                  <a:pt x="14099" y="0"/>
                </a:lnTo>
                <a:close/>
              </a:path>
              <a:path w="38735" h="251460">
                <a:moveTo>
                  <a:pt x="26589" y="10325"/>
                </a:moveTo>
                <a:lnTo>
                  <a:pt x="21602" y="10325"/>
                </a:lnTo>
                <a:lnTo>
                  <a:pt x="21531" y="10642"/>
                </a:lnTo>
                <a:lnTo>
                  <a:pt x="21443" y="11231"/>
                </a:lnTo>
                <a:lnTo>
                  <a:pt x="21248" y="13014"/>
                </a:lnTo>
                <a:lnTo>
                  <a:pt x="21047" y="15581"/>
                </a:lnTo>
                <a:lnTo>
                  <a:pt x="20561" y="24531"/>
                </a:lnTo>
                <a:lnTo>
                  <a:pt x="20353" y="27424"/>
                </a:lnTo>
                <a:lnTo>
                  <a:pt x="20885" y="28211"/>
                </a:lnTo>
                <a:lnTo>
                  <a:pt x="24422" y="32999"/>
                </a:lnTo>
                <a:lnTo>
                  <a:pt x="26760" y="36219"/>
                </a:lnTo>
                <a:lnTo>
                  <a:pt x="31266" y="36932"/>
                </a:lnTo>
                <a:lnTo>
                  <a:pt x="37703" y="32255"/>
                </a:lnTo>
                <a:lnTo>
                  <a:pt x="38418" y="27750"/>
                </a:lnTo>
                <a:lnTo>
                  <a:pt x="36079" y="24531"/>
                </a:lnTo>
                <a:lnTo>
                  <a:pt x="32661" y="19905"/>
                </a:lnTo>
                <a:lnTo>
                  <a:pt x="31476" y="18150"/>
                </a:lnTo>
                <a:lnTo>
                  <a:pt x="28492" y="13295"/>
                </a:lnTo>
                <a:lnTo>
                  <a:pt x="26589" y="10325"/>
                </a:lnTo>
                <a:close/>
              </a:path>
              <a:path w="38735" h="251460">
                <a:moveTo>
                  <a:pt x="10528" y="12195"/>
                </a:moveTo>
                <a:lnTo>
                  <a:pt x="11348" y="13296"/>
                </a:lnTo>
                <a:lnTo>
                  <a:pt x="12292" y="14719"/>
                </a:lnTo>
                <a:lnTo>
                  <a:pt x="16272" y="20932"/>
                </a:lnTo>
                <a:lnTo>
                  <a:pt x="18788" y="25046"/>
                </a:lnTo>
                <a:lnTo>
                  <a:pt x="19394" y="26004"/>
                </a:lnTo>
                <a:lnTo>
                  <a:pt x="20353" y="27424"/>
                </a:lnTo>
                <a:lnTo>
                  <a:pt x="20591" y="23985"/>
                </a:lnTo>
                <a:lnTo>
                  <a:pt x="21108" y="14712"/>
                </a:lnTo>
                <a:lnTo>
                  <a:pt x="16537" y="14712"/>
                </a:lnTo>
                <a:lnTo>
                  <a:pt x="13939" y="14461"/>
                </a:lnTo>
                <a:lnTo>
                  <a:pt x="13407" y="14284"/>
                </a:lnTo>
                <a:lnTo>
                  <a:pt x="11922" y="13610"/>
                </a:lnTo>
                <a:lnTo>
                  <a:pt x="11209" y="13014"/>
                </a:lnTo>
                <a:lnTo>
                  <a:pt x="10528" y="12195"/>
                </a:lnTo>
                <a:close/>
              </a:path>
              <a:path w="38735" h="251460">
                <a:moveTo>
                  <a:pt x="20614" y="12195"/>
                </a:moveTo>
                <a:lnTo>
                  <a:pt x="10528" y="12195"/>
                </a:lnTo>
                <a:lnTo>
                  <a:pt x="11209" y="13014"/>
                </a:lnTo>
                <a:lnTo>
                  <a:pt x="11922" y="13610"/>
                </a:lnTo>
                <a:lnTo>
                  <a:pt x="13407" y="14284"/>
                </a:lnTo>
                <a:lnTo>
                  <a:pt x="13939" y="14461"/>
                </a:lnTo>
                <a:lnTo>
                  <a:pt x="16537" y="14712"/>
                </a:lnTo>
                <a:lnTo>
                  <a:pt x="18418" y="14183"/>
                </a:lnTo>
                <a:lnTo>
                  <a:pt x="20614" y="12195"/>
                </a:lnTo>
                <a:close/>
              </a:path>
              <a:path w="38735" h="251460">
                <a:moveTo>
                  <a:pt x="21602" y="10325"/>
                </a:moveTo>
                <a:lnTo>
                  <a:pt x="21230" y="11297"/>
                </a:lnTo>
                <a:lnTo>
                  <a:pt x="20805" y="12023"/>
                </a:lnTo>
                <a:lnTo>
                  <a:pt x="18418" y="14183"/>
                </a:lnTo>
                <a:lnTo>
                  <a:pt x="16537" y="14712"/>
                </a:lnTo>
                <a:lnTo>
                  <a:pt x="21108" y="14712"/>
                </a:lnTo>
                <a:lnTo>
                  <a:pt x="21217" y="13295"/>
                </a:lnTo>
                <a:lnTo>
                  <a:pt x="21443" y="11231"/>
                </a:lnTo>
                <a:lnTo>
                  <a:pt x="21531" y="10642"/>
                </a:lnTo>
                <a:lnTo>
                  <a:pt x="21602" y="10325"/>
                </a:lnTo>
                <a:close/>
              </a:path>
              <a:path w="38735" h="251460">
                <a:moveTo>
                  <a:pt x="22445" y="4076"/>
                </a:moveTo>
                <a:close/>
              </a:path>
            </a:pathLst>
          </a:custGeom>
          <a:solidFill>
            <a:srgbClr val="000000"/>
          </a:solidFill>
        </p:spPr>
        <p:txBody>
          <a:bodyPr wrap="square" lIns="0" tIns="0" rIns="0" bIns="0" rtlCol="0"/>
          <a:lstStyle/>
          <a:p>
            <a:endParaRPr/>
          </a:p>
        </p:txBody>
      </p:sp>
      <p:sp>
        <p:nvSpPr>
          <p:cNvPr id="106" name="object 106"/>
          <p:cNvSpPr/>
          <p:nvPr/>
        </p:nvSpPr>
        <p:spPr>
          <a:xfrm>
            <a:off x="5078716" y="1776471"/>
            <a:ext cx="148662" cy="237100"/>
          </a:xfrm>
          <a:custGeom>
            <a:avLst/>
            <a:gdLst/>
            <a:ahLst/>
            <a:cxnLst/>
            <a:rect l="l" t="t" r="r" b="b"/>
            <a:pathLst>
              <a:path w="173989" h="277494">
                <a:moveTo>
                  <a:pt x="165514" y="0"/>
                </a:moveTo>
                <a:lnTo>
                  <a:pt x="139153" y="21167"/>
                </a:lnTo>
                <a:lnTo>
                  <a:pt x="137741" y="22978"/>
                </a:lnTo>
                <a:lnTo>
                  <a:pt x="110901" y="57194"/>
                </a:lnTo>
                <a:lnTo>
                  <a:pt x="86173" y="90871"/>
                </a:lnTo>
                <a:lnTo>
                  <a:pt x="60212" y="129093"/>
                </a:lnTo>
                <a:lnTo>
                  <a:pt x="35088" y="169605"/>
                </a:lnTo>
                <a:lnTo>
                  <a:pt x="15650" y="205413"/>
                </a:lnTo>
                <a:lnTo>
                  <a:pt x="250" y="255084"/>
                </a:lnTo>
                <a:lnTo>
                  <a:pt x="0" y="258939"/>
                </a:lnTo>
                <a:lnTo>
                  <a:pt x="2061" y="266564"/>
                </a:lnTo>
                <a:lnTo>
                  <a:pt x="4042" y="269608"/>
                </a:lnTo>
                <a:lnTo>
                  <a:pt x="10205" y="273817"/>
                </a:lnTo>
                <a:lnTo>
                  <a:pt x="13120" y="274488"/>
                </a:lnTo>
                <a:lnTo>
                  <a:pt x="22118" y="275598"/>
                </a:lnTo>
                <a:lnTo>
                  <a:pt x="25464" y="276076"/>
                </a:lnTo>
                <a:lnTo>
                  <a:pt x="28858" y="276317"/>
                </a:lnTo>
                <a:lnTo>
                  <a:pt x="43935" y="276852"/>
                </a:lnTo>
                <a:lnTo>
                  <a:pt x="47456" y="276881"/>
                </a:lnTo>
                <a:lnTo>
                  <a:pt x="56944" y="276230"/>
                </a:lnTo>
                <a:lnTo>
                  <a:pt x="94254" y="263638"/>
                </a:lnTo>
                <a:lnTo>
                  <a:pt x="95763" y="262462"/>
                </a:lnTo>
                <a:lnTo>
                  <a:pt x="47124" y="262462"/>
                </a:lnTo>
                <a:lnTo>
                  <a:pt x="43933" y="262434"/>
                </a:lnTo>
                <a:lnTo>
                  <a:pt x="29862" y="261936"/>
                </a:lnTo>
                <a:lnTo>
                  <a:pt x="26890" y="261725"/>
                </a:lnTo>
                <a:lnTo>
                  <a:pt x="22768" y="261148"/>
                </a:lnTo>
                <a:lnTo>
                  <a:pt x="17310" y="260485"/>
                </a:lnTo>
                <a:lnTo>
                  <a:pt x="15685" y="260111"/>
                </a:lnTo>
                <a:lnTo>
                  <a:pt x="15194" y="259775"/>
                </a:lnTo>
                <a:lnTo>
                  <a:pt x="14636" y="257868"/>
                </a:lnTo>
                <a:lnTo>
                  <a:pt x="14769" y="255681"/>
                </a:lnTo>
                <a:lnTo>
                  <a:pt x="25317" y="218597"/>
                </a:lnTo>
                <a:lnTo>
                  <a:pt x="47549" y="176839"/>
                </a:lnTo>
                <a:lnTo>
                  <a:pt x="72292" y="136946"/>
                </a:lnTo>
                <a:lnTo>
                  <a:pt x="97938" y="99190"/>
                </a:lnTo>
                <a:lnTo>
                  <a:pt x="122595" y="65622"/>
                </a:lnTo>
                <a:lnTo>
                  <a:pt x="124105" y="63647"/>
                </a:lnTo>
                <a:lnTo>
                  <a:pt x="123626" y="62774"/>
                </a:lnTo>
                <a:lnTo>
                  <a:pt x="124904" y="58395"/>
                </a:lnTo>
                <a:lnTo>
                  <a:pt x="129199" y="56041"/>
                </a:lnTo>
                <a:lnTo>
                  <a:pt x="130406" y="55430"/>
                </a:lnTo>
                <a:lnTo>
                  <a:pt x="134076" y="50692"/>
                </a:lnTo>
                <a:lnTo>
                  <a:pt x="139012" y="44406"/>
                </a:lnTo>
                <a:lnTo>
                  <a:pt x="143862" y="38317"/>
                </a:lnTo>
                <a:lnTo>
                  <a:pt x="149597" y="31235"/>
                </a:lnTo>
                <a:lnTo>
                  <a:pt x="150634" y="29876"/>
                </a:lnTo>
                <a:lnTo>
                  <a:pt x="154551" y="24531"/>
                </a:lnTo>
                <a:lnTo>
                  <a:pt x="155435" y="21964"/>
                </a:lnTo>
                <a:lnTo>
                  <a:pt x="156981" y="17316"/>
                </a:lnTo>
                <a:lnTo>
                  <a:pt x="157458" y="16040"/>
                </a:lnTo>
                <a:lnTo>
                  <a:pt x="157958" y="14776"/>
                </a:lnTo>
                <a:lnTo>
                  <a:pt x="158671" y="13234"/>
                </a:lnTo>
                <a:lnTo>
                  <a:pt x="158743" y="13027"/>
                </a:lnTo>
                <a:lnTo>
                  <a:pt x="159058" y="11300"/>
                </a:lnTo>
                <a:lnTo>
                  <a:pt x="173617" y="11300"/>
                </a:lnTo>
                <a:lnTo>
                  <a:pt x="173948" y="9010"/>
                </a:lnTo>
                <a:lnTo>
                  <a:pt x="173734" y="6257"/>
                </a:lnTo>
                <a:lnTo>
                  <a:pt x="165514" y="0"/>
                </a:lnTo>
                <a:close/>
              </a:path>
              <a:path w="173989" h="277494">
                <a:moveTo>
                  <a:pt x="92233" y="203240"/>
                </a:moveTo>
                <a:lnTo>
                  <a:pt x="65763" y="203240"/>
                </a:lnTo>
                <a:lnTo>
                  <a:pt x="66667" y="203471"/>
                </a:lnTo>
                <a:lnTo>
                  <a:pt x="70892" y="205313"/>
                </a:lnTo>
                <a:lnTo>
                  <a:pt x="82049" y="213470"/>
                </a:lnTo>
                <a:lnTo>
                  <a:pt x="82787" y="214236"/>
                </a:lnTo>
                <a:lnTo>
                  <a:pt x="84622" y="215952"/>
                </a:lnTo>
                <a:lnTo>
                  <a:pt x="89263" y="219730"/>
                </a:lnTo>
                <a:lnTo>
                  <a:pt x="90117" y="220484"/>
                </a:lnTo>
                <a:lnTo>
                  <a:pt x="93164" y="224001"/>
                </a:lnTo>
                <a:lnTo>
                  <a:pt x="94136" y="225381"/>
                </a:lnTo>
                <a:lnTo>
                  <a:pt x="94462" y="226499"/>
                </a:lnTo>
                <a:lnTo>
                  <a:pt x="94542" y="227591"/>
                </a:lnTo>
                <a:lnTo>
                  <a:pt x="94178" y="231543"/>
                </a:lnTo>
                <a:lnTo>
                  <a:pt x="94076" y="233756"/>
                </a:lnTo>
                <a:lnTo>
                  <a:pt x="89573" y="248696"/>
                </a:lnTo>
                <a:lnTo>
                  <a:pt x="87640" y="250490"/>
                </a:lnTo>
                <a:lnTo>
                  <a:pt x="47124" y="262462"/>
                </a:lnTo>
                <a:lnTo>
                  <a:pt x="95763" y="262462"/>
                </a:lnTo>
                <a:lnTo>
                  <a:pt x="96758" y="261686"/>
                </a:lnTo>
                <a:lnTo>
                  <a:pt x="100653" y="258128"/>
                </a:lnTo>
                <a:lnTo>
                  <a:pt x="103470" y="255681"/>
                </a:lnTo>
                <a:lnTo>
                  <a:pt x="108489" y="233756"/>
                </a:lnTo>
                <a:lnTo>
                  <a:pt x="108642" y="231543"/>
                </a:lnTo>
                <a:lnTo>
                  <a:pt x="109015" y="227591"/>
                </a:lnTo>
                <a:lnTo>
                  <a:pt x="109066" y="226073"/>
                </a:lnTo>
                <a:lnTo>
                  <a:pt x="108498" y="223207"/>
                </a:lnTo>
                <a:lnTo>
                  <a:pt x="94129" y="205116"/>
                </a:lnTo>
                <a:lnTo>
                  <a:pt x="92952" y="204014"/>
                </a:lnTo>
                <a:lnTo>
                  <a:pt x="92233" y="203240"/>
                </a:lnTo>
                <a:close/>
              </a:path>
              <a:path w="173989" h="277494">
                <a:moveTo>
                  <a:pt x="66850" y="188381"/>
                </a:moveTo>
                <a:lnTo>
                  <a:pt x="57851" y="190056"/>
                </a:lnTo>
                <a:lnTo>
                  <a:pt x="54862" y="192176"/>
                </a:lnTo>
                <a:lnTo>
                  <a:pt x="44634" y="200973"/>
                </a:lnTo>
                <a:lnTo>
                  <a:pt x="43383" y="202002"/>
                </a:lnTo>
                <a:lnTo>
                  <a:pt x="38804" y="205251"/>
                </a:lnTo>
                <a:lnTo>
                  <a:pt x="38720" y="205413"/>
                </a:lnTo>
                <a:lnTo>
                  <a:pt x="37975" y="209792"/>
                </a:lnTo>
                <a:lnTo>
                  <a:pt x="42579" y="216283"/>
                </a:lnTo>
                <a:lnTo>
                  <a:pt x="47075" y="217049"/>
                </a:lnTo>
                <a:lnTo>
                  <a:pt x="52218" y="213401"/>
                </a:lnTo>
                <a:lnTo>
                  <a:pt x="53672" y="212203"/>
                </a:lnTo>
                <a:lnTo>
                  <a:pt x="61926" y="205116"/>
                </a:lnTo>
                <a:lnTo>
                  <a:pt x="64146" y="203541"/>
                </a:lnTo>
                <a:lnTo>
                  <a:pt x="65763" y="203240"/>
                </a:lnTo>
                <a:lnTo>
                  <a:pt x="92233" y="203240"/>
                </a:lnTo>
                <a:lnTo>
                  <a:pt x="88913" y="199671"/>
                </a:lnTo>
                <a:lnTo>
                  <a:pt x="87689" y="198476"/>
                </a:lnTo>
                <a:lnTo>
                  <a:pt x="83193" y="195127"/>
                </a:lnTo>
                <a:lnTo>
                  <a:pt x="80177" y="193484"/>
                </a:lnTo>
                <a:lnTo>
                  <a:pt x="76269" y="191943"/>
                </a:lnTo>
                <a:lnTo>
                  <a:pt x="69918" y="189167"/>
                </a:lnTo>
                <a:lnTo>
                  <a:pt x="66850" y="188381"/>
                </a:lnTo>
                <a:close/>
              </a:path>
              <a:path w="173989" h="277494">
                <a:moveTo>
                  <a:pt x="76299" y="191957"/>
                </a:moveTo>
                <a:close/>
              </a:path>
              <a:path w="173989" h="277494">
                <a:moveTo>
                  <a:pt x="76269" y="191943"/>
                </a:moveTo>
                <a:close/>
              </a:path>
              <a:path w="173989" h="277494">
                <a:moveTo>
                  <a:pt x="172813" y="16175"/>
                </a:moveTo>
                <a:lnTo>
                  <a:pt x="164651" y="16175"/>
                </a:lnTo>
                <a:lnTo>
                  <a:pt x="164273" y="16240"/>
                </a:lnTo>
                <a:lnTo>
                  <a:pt x="154268" y="25339"/>
                </a:lnTo>
                <a:lnTo>
                  <a:pt x="153780" y="26624"/>
                </a:lnTo>
                <a:lnTo>
                  <a:pt x="130406" y="55430"/>
                </a:lnTo>
                <a:lnTo>
                  <a:pt x="124105" y="63647"/>
                </a:lnTo>
                <a:lnTo>
                  <a:pt x="127453" y="69753"/>
                </a:lnTo>
                <a:lnTo>
                  <a:pt x="131832" y="71031"/>
                </a:lnTo>
                <a:lnTo>
                  <a:pt x="136464" y="68507"/>
                </a:lnTo>
                <a:lnTo>
                  <a:pt x="140595" y="66422"/>
                </a:lnTo>
                <a:lnTo>
                  <a:pt x="167201" y="31878"/>
                </a:lnTo>
                <a:lnTo>
                  <a:pt x="170627" y="21964"/>
                </a:lnTo>
                <a:lnTo>
                  <a:pt x="171157" y="20571"/>
                </a:lnTo>
                <a:lnTo>
                  <a:pt x="171928" y="18878"/>
                </a:lnTo>
                <a:lnTo>
                  <a:pt x="172368" y="17843"/>
                </a:lnTo>
                <a:lnTo>
                  <a:pt x="172684" y="16864"/>
                </a:lnTo>
                <a:lnTo>
                  <a:pt x="172813" y="16175"/>
                </a:lnTo>
                <a:close/>
              </a:path>
              <a:path w="173989" h="277494">
                <a:moveTo>
                  <a:pt x="130406" y="55430"/>
                </a:moveTo>
                <a:lnTo>
                  <a:pt x="129199" y="56041"/>
                </a:lnTo>
                <a:lnTo>
                  <a:pt x="124904" y="58395"/>
                </a:lnTo>
                <a:lnTo>
                  <a:pt x="123626" y="62774"/>
                </a:lnTo>
                <a:lnTo>
                  <a:pt x="124105" y="63647"/>
                </a:lnTo>
                <a:lnTo>
                  <a:pt x="130406" y="55430"/>
                </a:lnTo>
                <a:close/>
              </a:path>
              <a:path w="173989" h="277494">
                <a:moveTo>
                  <a:pt x="158947" y="13084"/>
                </a:moveTo>
                <a:lnTo>
                  <a:pt x="158730" y="13097"/>
                </a:lnTo>
                <a:lnTo>
                  <a:pt x="157958" y="14776"/>
                </a:lnTo>
                <a:lnTo>
                  <a:pt x="156956" y="17382"/>
                </a:lnTo>
                <a:lnTo>
                  <a:pt x="155095" y="22978"/>
                </a:lnTo>
                <a:lnTo>
                  <a:pt x="154551" y="24531"/>
                </a:lnTo>
                <a:lnTo>
                  <a:pt x="164369" y="16224"/>
                </a:lnTo>
                <a:lnTo>
                  <a:pt x="163816" y="16224"/>
                </a:lnTo>
                <a:lnTo>
                  <a:pt x="162797" y="16040"/>
                </a:lnTo>
                <a:lnTo>
                  <a:pt x="158949" y="13110"/>
                </a:lnTo>
                <a:close/>
              </a:path>
              <a:path w="173989" h="277494">
                <a:moveTo>
                  <a:pt x="173617" y="11300"/>
                </a:moveTo>
                <a:lnTo>
                  <a:pt x="159058" y="11300"/>
                </a:lnTo>
                <a:lnTo>
                  <a:pt x="158949" y="13110"/>
                </a:lnTo>
                <a:lnTo>
                  <a:pt x="162797" y="16040"/>
                </a:lnTo>
                <a:lnTo>
                  <a:pt x="163816" y="16224"/>
                </a:lnTo>
                <a:lnTo>
                  <a:pt x="164651" y="16175"/>
                </a:lnTo>
                <a:lnTo>
                  <a:pt x="172813" y="16175"/>
                </a:lnTo>
                <a:lnTo>
                  <a:pt x="173253" y="13818"/>
                </a:lnTo>
                <a:lnTo>
                  <a:pt x="173617" y="11300"/>
                </a:lnTo>
                <a:close/>
              </a:path>
              <a:path w="173989" h="277494">
                <a:moveTo>
                  <a:pt x="164651" y="16175"/>
                </a:moveTo>
                <a:lnTo>
                  <a:pt x="163816" y="16224"/>
                </a:lnTo>
                <a:lnTo>
                  <a:pt x="164369" y="16224"/>
                </a:lnTo>
                <a:lnTo>
                  <a:pt x="164651" y="16175"/>
                </a:lnTo>
                <a:close/>
              </a:path>
              <a:path w="173989" h="277494">
                <a:moveTo>
                  <a:pt x="159058" y="11300"/>
                </a:moveTo>
                <a:lnTo>
                  <a:pt x="158733" y="13085"/>
                </a:lnTo>
                <a:lnTo>
                  <a:pt x="158947" y="13084"/>
                </a:lnTo>
                <a:lnTo>
                  <a:pt x="158896" y="12426"/>
                </a:lnTo>
                <a:lnTo>
                  <a:pt x="159058" y="11300"/>
                </a:lnTo>
                <a:close/>
              </a:path>
            </a:pathLst>
          </a:custGeom>
          <a:solidFill>
            <a:srgbClr val="000000"/>
          </a:solidFill>
        </p:spPr>
        <p:txBody>
          <a:bodyPr wrap="square" lIns="0" tIns="0" rIns="0" bIns="0" rtlCol="0"/>
          <a:lstStyle/>
          <a:p>
            <a:endParaRPr/>
          </a:p>
        </p:txBody>
      </p:sp>
      <p:pic>
        <p:nvPicPr>
          <p:cNvPr id="107" name="object 107"/>
          <p:cNvPicPr/>
          <p:nvPr/>
        </p:nvPicPr>
        <p:blipFill>
          <a:blip r:embed="rId40" cstate="print"/>
          <a:stretch>
            <a:fillRect/>
          </a:stretch>
        </p:blipFill>
        <p:spPr>
          <a:xfrm>
            <a:off x="4293513" y="654853"/>
            <a:ext cx="152521" cy="219196"/>
          </a:xfrm>
          <a:prstGeom prst="rect">
            <a:avLst/>
          </a:prstGeom>
        </p:spPr>
      </p:pic>
      <p:sp>
        <p:nvSpPr>
          <p:cNvPr id="108" name="object 108"/>
          <p:cNvSpPr/>
          <p:nvPr/>
        </p:nvSpPr>
        <p:spPr>
          <a:xfrm>
            <a:off x="5495726" y="1784361"/>
            <a:ext cx="135098" cy="227877"/>
          </a:xfrm>
          <a:custGeom>
            <a:avLst/>
            <a:gdLst/>
            <a:ahLst/>
            <a:cxnLst/>
            <a:rect l="l" t="t" r="r" b="b"/>
            <a:pathLst>
              <a:path w="158115" h="266700">
                <a:moveTo>
                  <a:pt x="34250" y="161886"/>
                </a:moveTo>
                <a:lnTo>
                  <a:pt x="14684" y="190500"/>
                </a:lnTo>
                <a:lnTo>
                  <a:pt x="11876" y="194310"/>
                </a:lnTo>
                <a:lnTo>
                  <a:pt x="10474" y="198120"/>
                </a:lnTo>
                <a:lnTo>
                  <a:pt x="8832" y="204470"/>
                </a:lnTo>
                <a:lnTo>
                  <a:pt x="8893" y="208279"/>
                </a:lnTo>
                <a:lnTo>
                  <a:pt x="9294" y="213360"/>
                </a:lnTo>
                <a:lnTo>
                  <a:pt x="9373" y="219710"/>
                </a:lnTo>
                <a:lnTo>
                  <a:pt x="9258" y="223520"/>
                </a:lnTo>
                <a:lnTo>
                  <a:pt x="9181" y="228600"/>
                </a:lnTo>
                <a:lnTo>
                  <a:pt x="10085" y="236220"/>
                </a:lnTo>
                <a:lnTo>
                  <a:pt x="35438" y="265429"/>
                </a:lnTo>
                <a:lnTo>
                  <a:pt x="39106" y="266700"/>
                </a:lnTo>
                <a:lnTo>
                  <a:pt x="93944" y="266700"/>
                </a:lnTo>
                <a:lnTo>
                  <a:pt x="102472" y="262889"/>
                </a:lnTo>
                <a:lnTo>
                  <a:pt x="106001" y="261620"/>
                </a:lnTo>
                <a:lnTo>
                  <a:pt x="110069" y="255270"/>
                </a:lnTo>
                <a:lnTo>
                  <a:pt x="110357" y="254000"/>
                </a:lnTo>
                <a:lnTo>
                  <a:pt x="110362" y="252729"/>
                </a:lnTo>
                <a:lnTo>
                  <a:pt x="42093" y="252729"/>
                </a:lnTo>
                <a:lnTo>
                  <a:pt x="39513" y="251460"/>
                </a:lnTo>
                <a:lnTo>
                  <a:pt x="34990" y="250189"/>
                </a:lnTo>
                <a:lnTo>
                  <a:pt x="32477" y="247650"/>
                </a:lnTo>
                <a:lnTo>
                  <a:pt x="28493" y="243839"/>
                </a:lnTo>
                <a:lnTo>
                  <a:pt x="26853" y="241300"/>
                </a:lnTo>
                <a:lnTo>
                  <a:pt x="24817" y="236220"/>
                </a:lnTo>
                <a:lnTo>
                  <a:pt x="24269" y="233679"/>
                </a:lnTo>
                <a:lnTo>
                  <a:pt x="23606" y="227329"/>
                </a:lnTo>
                <a:lnTo>
                  <a:pt x="23690" y="223520"/>
                </a:lnTo>
                <a:lnTo>
                  <a:pt x="23816" y="219710"/>
                </a:lnTo>
                <a:lnTo>
                  <a:pt x="23787" y="213360"/>
                </a:lnTo>
                <a:lnTo>
                  <a:pt x="23376" y="208279"/>
                </a:lnTo>
                <a:lnTo>
                  <a:pt x="23296" y="205739"/>
                </a:lnTo>
                <a:lnTo>
                  <a:pt x="24024" y="203200"/>
                </a:lnTo>
                <a:lnTo>
                  <a:pt x="24868" y="201929"/>
                </a:lnTo>
                <a:lnTo>
                  <a:pt x="27110" y="198120"/>
                </a:lnTo>
                <a:lnTo>
                  <a:pt x="29927" y="193039"/>
                </a:lnTo>
                <a:lnTo>
                  <a:pt x="34486" y="185420"/>
                </a:lnTo>
                <a:lnTo>
                  <a:pt x="37548" y="181610"/>
                </a:lnTo>
                <a:lnTo>
                  <a:pt x="43958" y="173189"/>
                </a:lnTo>
                <a:lnTo>
                  <a:pt x="43508" y="172720"/>
                </a:lnTo>
                <a:lnTo>
                  <a:pt x="41409" y="170179"/>
                </a:lnTo>
                <a:lnTo>
                  <a:pt x="34882" y="162560"/>
                </a:lnTo>
                <a:lnTo>
                  <a:pt x="34250" y="161886"/>
                </a:lnTo>
                <a:close/>
              </a:path>
              <a:path w="158115" h="266700">
                <a:moveTo>
                  <a:pt x="54328" y="162868"/>
                </a:moveTo>
                <a:lnTo>
                  <a:pt x="47975" y="168910"/>
                </a:lnTo>
                <a:lnTo>
                  <a:pt x="44316" y="172720"/>
                </a:lnTo>
                <a:lnTo>
                  <a:pt x="43958" y="173189"/>
                </a:lnTo>
                <a:lnTo>
                  <a:pt x="62990" y="193039"/>
                </a:lnTo>
                <a:lnTo>
                  <a:pt x="65149" y="195579"/>
                </a:lnTo>
                <a:lnTo>
                  <a:pt x="72135" y="203200"/>
                </a:lnTo>
                <a:lnTo>
                  <a:pt x="76391" y="208279"/>
                </a:lnTo>
                <a:lnTo>
                  <a:pt x="83176" y="217170"/>
                </a:lnTo>
                <a:lnTo>
                  <a:pt x="85636" y="219710"/>
                </a:lnTo>
                <a:lnTo>
                  <a:pt x="89686" y="227329"/>
                </a:lnTo>
                <a:lnTo>
                  <a:pt x="91659" y="229870"/>
                </a:lnTo>
                <a:lnTo>
                  <a:pt x="92568" y="232410"/>
                </a:lnTo>
                <a:lnTo>
                  <a:pt x="93532" y="234950"/>
                </a:lnTo>
                <a:lnTo>
                  <a:pt x="93838" y="234950"/>
                </a:lnTo>
                <a:lnTo>
                  <a:pt x="94499" y="237489"/>
                </a:lnTo>
                <a:lnTo>
                  <a:pt x="95802" y="245110"/>
                </a:lnTo>
                <a:lnTo>
                  <a:pt x="95907" y="246379"/>
                </a:lnTo>
                <a:lnTo>
                  <a:pt x="95956" y="250189"/>
                </a:lnTo>
                <a:lnTo>
                  <a:pt x="94624" y="250189"/>
                </a:lnTo>
                <a:lnTo>
                  <a:pt x="90582" y="251460"/>
                </a:lnTo>
                <a:lnTo>
                  <a:pt x="88792" y="252729"/>
                </a:lnTo>
                <a:lnTo>
                  <a:pt x="110362" y="252729"/>
                </a:lnTo>
                <a:lnTo>
                  <a:pt x="110452" y="246379"/>
                </a:lnTo>
                <a:lnTo>
                  <a:pt x="110163" y="243839"/>
                </a:lnTo>
                <a:lnTo>
                  <a:pt x="108808" y="236220"/>
                </a:lnTo>
                <a:lnTo>
                  <a:pt x="108603" y="234950"/>
                </a:lnTo>
                <a:lnTo>
                  <a:pt x="87564" y="199389"/>
                </a:lnTo>
                <a:lnTo>
                  <a:pt x="83117" y="194310"/>
                </a:lnTo>
                <a:lnTo>
                  <a:pt x="75803" y="185420"/>
                </a:lnTo>
                <a:lnTo>
                  <a:pt x="73544" y="182879"/>
                </a:lnTo>
                <a:lnTo>
                  <a:pt x="60532" y="168910"/>
                </a:lnTo>
                <a:lnTo>
                  <a:pt x="54328" y="162868"/>
                </a:lnTo>
                <a:close/>
              </a:path>
              <a:path w="158115" h="266700">
                <a:moveTo>
                  <a:pt x="44609" y="152398"/>
                </a:moveTo>
                <a:lnTo>
                  <a:pt x="37515" y="158750"/>
                </a:lnTo>
                <a:lnTo>
                  <a:pt x="34250" y="161886"/>
                </a:lnTo>
                <a:lnTo>
                  <a:pt x="34882" y="162560"/>
                </a:lnTo>
                <a:lnTo>
                  <a:pt x="41409" y="170179"/>
                </a:lnTo>
                <a:lnTo>
                  <a:pt x="43508" y="172720"/>
                </a:lnTo>
                <a:lnTo>
                  <a:pt x="43958" y="173189"/>
                </a:lnTo>
                <a:lnTo>
                  <a:pt x="44316" y="172720"/>
                </a:lnTo>
                <a:lnTo>
                  <a:pt x="47975" y="168910"/>
                </a:lnTo>
                <a:lnTo>
                  <a:pt x="54328" y="162868"/>
                </a:lnTo>
                <a:lnTo>
                  <a:pt x="54011" y="162560"/>
                </a:lnTo>
                <a:lnTo>
                  <a:pt x="52009" y="160020"/>
                </a:lnTo>
                <a:lnTo>
                  <a:pt x="45770" y="153670"/>
                </a:lnTo>
                <a:lnTo>
                  <a:pt x="44609" y="152398"/>
                </a:lnTo>
                <a:close/>
              </a:path>
              <a:path w="158115" h="266700">
                <a:moveTo>
                  <a:pt x="157778" y="52070"/>
                </a:moveTo>
                <a:lnTo>
                  <a:pt x="142950" y="52070"/>
                </a:lnTo>
                <a:lnTo>
                  <a:pt x="143152" y="53339"/>
                </a:lnTo>
                <a:lnTo>
                  <a:pt x="143806" y="54610"/>
                </a:lnTo>
                <a:lnTo>
                  <a:pt x="144089" y="54610"/>
                </a:lnTo>
                <a:lnTo>
                  <a:pt x="142195" y="55009"/>
                </a:lnTo>
                <a:lnTo>
                  <a:pt x="112742" y="93979"/>
                </a:lnTo>
                <a:lnTo>
                  <a:pt x="109027" y="97789"/>
                </a:lnTo>
                <a:lnTo>
                  <a:pt x="99256" y="105410"/>
                </a:lnTo>
                <a:lnTo>
                  <a:pt x="97277" y="107950"/>
                </a:lnTo>
                <a:lnTo>
                  <a:pt x="94203" y="109220"/>
                </a:lnTo>
                <a:lnTo>
                  <a:pt x="85960" y="116839"/>
                </a:lnTo>
                <a:lnTo>
                  <a:pt x="71438" y="128270"/>
                </a:lnTo>
                <a:lnTo>
                  <a:pt x="67862" y="130810"/>
                </a:lnTo>
                <a:lnTo>
                  <a:pt x="64821" y="134620"/>
                </a:lnTo>
                <a:lnTo>
                  <a:pt x="53776" y="143510"/>
                </a:lnTo>
                <a:lnTo>
                  <a:pt x="50301" y="146050"/>
                </a:lnTo>
                <a:lnTo>
                  <a:pt x="47445" y="149860"/>
                </a:lnTo>
                <a:lnTo>
                  <a:pt x="44609" y="152398"/>
                </a:lnTo>
                <a:lnTo>
                  <a:pt x="45770" y="153670"/>
                </a:lnTo>
                <a:lnTo>
                  <a:pt x="52009" y="160020"/>
                </a:lnTo>
                <a:lnTo>
                  <a:pt x="54011" y="162560"/>
                </a:lnTo>
                <a:lnTo>
                  <a:pt x="54328" y="162868"/>
                </a:lnTo>
                <a:lnTo>
                  <a:pt x="59994" y="157479"/>
                </a:lnTo>
                <a:lnTo>
                  <a:pt x="65749" y="152398"/>
                </a:lnTo>
                <a:lnTo>
                  <a:pt x="74172" y="144779"/>
                </a:lnTo>
                <a:lnTo>
                  <a:pt x="77148" y="142239"/>
                </a:lnTo>
                <a:lnTo>
                  <a:pt x="95034" y="128270"/>
                </a:lnTo>
                <a:lnTo>
                  <a:pt x="106447" y="118110"/>
                </a:lnTo>
                <a:lnTo>
                  <a:pt x="108518" y="116839"/>
                </a:lnTo>
                <a:lnTo>
                  <a:pt x="118637" y="107950"/>
                </a:lnTo>
                <a:lnTo>
                  <a:pt x="122527" y="104139"/>
                </a:lnTo>
                <a:lnTo>
                  <a:pt x="133526" y="93979"/>
                </a:lnTo>
                <a:lnTo>
                  <a:pt x="138231" y="88900"/>
                </a:lnTo>
                <a:lnTo>
                  <a:pt x="145446" y="80010"/>
                </a:lnTo>
                <a:lnTo>
                  <a:pt x="148562" y="74929"/>
                </a:lnTo>
                <a:lnTo>
                  <a:pt x="153449" y="66039"/>
                </a:lnTo>
                <a:lnTo>
                  <a:pt x="155004" y="63500"/>
                </a:lnTo>
                <a:lnTo>
                  <a:pt x="157286" y="54610"/>
                </a:lnTo>
                <a:lnTo>
                  <a:pt x="157778" y="52070"/>
                </a:lnTo>
                <a:close/>
              </a:path>
              <a:path w="158115" h="266700">
                <a:moveTo>
                  <a:pt x="88382" y="0"/>
                </a:moveTo>
                <a:lnTo>
                  <a:pt x="62917" y="0"/>
                </a:lnTo>
                <a:lnTo>
                  <a:pt x="57799" y="1270"/>
                </a:lnTo>
                <a:lnTo>
                  <a:pt x="55719" y="1270"/>
                </a:lnTo>
                <a:lnTo>
                  <a:pt x="52710" y="2539"/>
                </a:lnTo>
                <a:lnTo>
                  <a:pt x="50060" y="5079"/>
                </a:lnTo>
                <a:lnTo>
                  <a:pt x="46484" y="6350"/>
                </a:lnTo>
                <a:lnTo>
                  <a:pt x="42757" y="8889"/>
                </a:lnTo>
                <a:lnTo>
                  <a:pt x="35574" y="12700"/>
                </a:lnTo>
                <a:lnTo>
                  <a:pt x="30992" y="16510"/>
                </a:lnTo>
                <a:lnTo>
                  <a:pt x="28396" y="17779"/>
                </a:lnTo>
                <a:lnTo>
                  <a:pt x="22766" y="22860"/>
                </a:lnTo>
                <a:lnTo>
                  <a:pt x="20560" y="25400"/>
                </a:lnTo>
                <a:lnTo>
                  <a:pt x="10764" y="39370"/>
                </a:lnTo>
                <a:lnTo>
                  <a:pt x="8598" y="41910"/>
                </a:lnTo>
                <a:lnTo>
                  <a:pt x="108" y="100329"/>
                </a:lnTo>
                <a:lnTo>
                  <a:pt x="0" y="109220"/>
                </a:lnTo>
                <a:lnTo>
                  <a:pt x="188" y="111760"/>
                </a:lnTo>
                <a:lnTo>
                  <a:pt x="2700" y="120650"/>
                </a:lnTo>
                <a:lnTo>
                  <a:pt x="4703" y="124460"/>
                </a:lnTo>
                <a:lnTo>
                  <a:pt x="11508" y="133350"/>
                </a:lnTo>
                <a:lnTo>
                  <a:pt x="13640" y="137160"/>
                </a:lnTo>
                <a:lnTo>
                  <a:pt x="15983" y="139700"/>
                </a:lnTo>
                <a:lnTo>
                  <a:pt x="20186" y="144779"/>
                </a:lnTo>
                <a:lnTo>
                  <a:pt x="24054" y="149860"/>
                </a:lnTo>
                <a:lnTo>
                  <a:pt x="30113" y="157479"/>
                </a:lnTo>
                <a:lnTo>
                  <a:pt x="34250" y="161886"/>
                </a:lnTo>
                <a:lnTo>
                  <a:pt x="37515" y="158750"/>
                </a:lnTo>
                <a:lnTo>
                  <a:pt x="44609" y="152398"/>
                </a:lnTo>
                <a:lnTo>
                  <a:pt x="41131" y="148589"/>
                </a:lnTo>
                <a:lnTo>
                  <a:pt x="36061" y="142239"/>
                </a:lnTo>
                <a:lnTo>
                  <a:pt x="26014" y="142239"/>
                </a:lnTo>
                <a:lnTo>
                  <a:pt x="19022" y="138429"/>
                </a:lnTo>
                <a:lnTo>
                  <a:pt x="17730" y="134620"/>
                </a:lnTo>
                <a:lnTo>
                  <a:pt x="21538" y="127000"/>
                </a:lnTo>
                <a:lnTo>
                  <a:pt x="22785" y="124945"/>
                </a:lnTo>
                <a:lnTo>
                  <a:pt x="21475" y="123189"/>
                </a:lnTo>
                <a:lnTo>
                  <a:pt x="17435" y="116839"/>
                </a:lnTo>
                <a:lnTo>
                  <a:pt x="15936" y="114300"/>
                </a:lnTo>
                <a:lnTo>
                  <a:pt x="14522" y="110489"/>
                </a:lnTo>
                <a:lnTo>
                  <a:pt x="14429" y="109220"/>
                </a:lnTo>
                <a:lnTo>
                  <a:pt x="14550" y="99060"/>
                </a:lnTo>
                <a:lnTo>
                  <a:pt x="14478" y="92710"/>
                </a:lnTo>
                <a:lnTo>
                  <a:pt x="21058" y="49529"/>
                </a:lnTo>
                <a:lnTo>
                  <a:pt x="31571" y="35560"/>
                </a:lnTo>
                <a:lnTo>
                  <a:pt x="33410" y="33020"/>
                </a:lnTo>
                <a:lnTo>
                  <a:pt x="37569" y="29210"/>
                </a:lnTo>
                <a:lnTo>
                  <a:pt x="39622" y="27939"/>
                </a:lnTo>
                <a:lnTo>
                  <a:pt x="44193" y="24129"/>
                </a:lnTo>
                <a:lnTo>
                  <a:pt x="50095" y="20320"/>
                </a:lnTo>
                <a:lnTo>
                  <a:pt x="53330" y="19050"/>
                </a:lnTo>
                <a:lnTo>
                  <a:pt x="57088" y="16510"/>
                </a:lnTo>
                <a:lnTo>
                  <a:pt x="59579" y="15239"/>
                </a:lnTo>
                <a:lnTo>
                  <a:pt x="62012" y="15239"/>
                </a:lnTo>
                <a:lnTo>
                  <a:pt x="64311" y="13970"/>
                </a:lnTo>
                <a:lnTo>
                  <a:pt x="77999" y="13970"/>
                </a:lnTo>
                <a:lnTo>
                  <a:pt x="78104" y="12700"/>
                </a:lnTo>
                <a:lnTo>
                  <a:pt x="78211" y="10160"/>
                </a:lnTo>
                <a:lnTo>
                  <a:pt x="78295" y="8889"/>
                </a:lnTo>
                <a:lnTo>
                  <a:pt x="78505" y="7620"/>
                </a:lnTo>
                <a:lnTo>
                  <a:pt x="92915" y="7620"/>
                </a:lnTo>
                <a:lnTo>
                  <a:pt x="92916" y="6350"/>
                </a:lnTo>
                <a:lnTo>
                  <a:pt x="92220" y="3810"/>
                </a:lnTo>
                <a:lnTo>
                  <a:pt x="88382" y="0"/>
                </a:lnTo>
                <a:close/>
              </a:path>
              <a:path w="158115" h="266700">
                <a:moveTo>
                  <a:pt x="22945" y="148589"/>
                </a:moveTo>
                <a:lnTo>
                  <a:pt x="23969" y="149860"/>
                </a:lnTo>
                <a:lnTo>
                  <a:pt x="22945" y="148589"/>
                </a:lnTo>
                <a:close/>
              </a:path>
              <a:path w="158115" h="266700">
                <a:moveTo>
                  <a:pt x="22785" y="124945"/>
                </a:moveTo>
                <a:lnTo>
                  <a:pt x="21538" y="127000"/>
                </a:lnTo>
                <a:lnTo>
                  <a:pt x="17730" y="134620"/>
                </a:lnTo>
                <a:lnTo>
                  <a:pt x="19022" y="138429"/>
                </a:lnTo>
                <a:lnTo>
                  <a:pt x="26014" y="142239"/>
                </a:lnTo>
                <a:lnTo>
                  <a:pt x="30388" y="140970"/>
                </a:lnTo>
                <a:lnTo>
                  <a:pt x="32292" y="137269"/>
                </a:lnTo>
                <a:lnTo>
                  <a:pt x="27369" y="130810"/>
                </a:lnTo>
                <a:lnTo>
                  <a:pt x="25266" y="128270"/>
                </a:lnTo>
                <a:lnTo>
                  <a:pt x="22785" y="124945"/>
                </a:lnTo>
                <a:close/>
              </a:path>
              <a:path w="158115" h="266700">
                <a:moveTo>
                  <a:pt x="32292" y="137269"/>
                </a:moveTo>
                <a:lnTo>
                  <a:pt x="30388" y="140970"/>
                </a:lnTo>
                <a:lnTo>
                  <a:pt x="26014" y="142239"/>
                </a:lnTo>
                <a:lnTo>
                  <a:pt x="36061" y="142239"/>
                </a:lnTo>
                <a:lnTo>
                  <a:pt x="34034" y="139700"/>
                </a:lnTo>
                <a:lnTo>
                  <a:pt x="32292" y="137269"/>
                </a:lnTo>
                <a:close/>
              </a:path>
              <a:path w="158115" h="266700">
                <a:moveTo>
                  <a:pt x="34145" y="139700"/>
                </a:moveTo>
                <a:lnTo>
                  <a:pt x="35113" y="140970"/>
                </a:lnTo>
                <a:lnTo>
                  <a:pt x="34145" y="139700"/>
                </a:lnTo>
                <a:close/>
              </a:path>
              <a:path w="158115" h="266700">
                <a:moveTo>
                  <a:pt x="148498" y="40639"/>
                </a:moveTo>
                <a:lnTo>
                  <a:pt x="118771" y="40639"/>
                </a:lnTo>
                <a:lnTo>
                  <a:pt x="115015" y="41910"/>
                </a:lnTo>
                <a:lnTo>
                  <a:pt x="113709" y="41910"/>
                </a:lnTo>
                <a:lnTo>
                  <a:pt x="108221" y="43179"/>
                </a:lnTo>
                <a:lnTo>
                  <a:pt x="104756" y="45720"/>
                </a:lnTo>
                <a:lnTo>
                  <a:pt x="89954" y="52070"/>
                </a:lnTo>
                <a:lnTo>
                  <a:pt x="84512" y="55879"/>
                </a:lnTo>
                <a:lnTo>
                  <a:pt x="66731" y="67310"/>
                </a:lnTo>
                <a:lnTo>
                  <a:pt x="62270" y="69850"/>
                </a:lnTo>
                <a:lnTo>
                  <a:pt x="54618" y="77470"/>
                </a:lnTo>
                <a:lnTo>
                  <a:pt x="51025" y="80010"/>
                </a:lnTo>
                <a:lnTo>
                  <a:pt x="48420" y="82550"/>
                </a:lnTo>
                <a:lnTo>
                  <a:pt x="44295" y="87629"/>
                </a:lnTo>
                <a:lnTo>
                  <a:pt x="41404" y="90170"/>
                </a:lnTo>
                <a:lnTo>
                  <a:pt x="38259" y="95250"/>
                </a:lnTo>
                <a:lnTo>
                  <a:pt x="35057" y="100329"/>
                </a:lnTo>
                <a:lnTo>
                  <a:pt x="31315" y="107950"/>
                </a:lnTo>
                <a:lnTo>
                  <a:pt x="26552" y="116839"/>
                </a:lnTo>
                <a:lnTo>
                  <a:pt x="23079" y="124460"/>
                </a:lnTo>
                <a:lnTo>
                  <a:pt x="22785" y="124945"/>
                </a:lnTo>
                <a:lnTo>
                  <a:pt x="25266" y="128270"/>
                </a:lnTo>
                <a:lnTo>
                  <a:pt x="27369" y="130810"/>
                </a:lnTo>
                <a:lnTo>
                  <a:pt x="32292" y="137269"/>
                </a:lnTo>
                <a:lnTo>
                  <a:pt x="34309" y="133350"/>
                </a:lnTo>
                <a:lnTo>
                  <a:pt x="35898" y="130810"/>
                </a:lnTo>
                <a:lnTo>
                  <a:pt x="39452" y="123189"/>
                </a:lnTo>
                <a:lnTo>
                  <a:pt x="55304" y="96520"/>
                </a:lnTo>
                <a:lnTo>
                  <a:pt x="58663" y="92710"/>
                </a:lnTo>
                <a:lnTo>
                  <a:pt x="60854" y="90170"/>
                </a:lnTo>
                <a:lnTo>
                  <a:pt x="65037" y="86360"/>
                </a:lnTo>
                <a:lnTo>
                  <a:pt x="71004" y="82550"/>
                </a:lnTo>
                <a:lnTo>
                  <a:pt x="75061" y="78739"/>
                </a:lnTo>
                <a:lnTo>
                  <a:pt x="91924" y="68579"/>
                </a:lnTo>
                <a:lnTo>
                  <a:pt x="96980" y="64770"/>
                </a:lnTo>
                <a:lnTo>
                  <a:pt x="110499" y="58420"/>
                </a:lnTo>
                <a:lnTo>
                  <a:pt x="113437" y="57150"/>
                </a:lnTo>
                <a:lnTo>
                  <a:pt x="117447" y="55879"/>
                </a:lnTo>
                <a:lnTo>
                  <a:pt x="118292" y="55879"/>
                </a:lnTo>
                <a:lnTo>
                  <a:pt x="120497" y="54610"/>
                </a:lnTo>
                <a:lnTo>
                  <a:pt x="142317" y="54610"/>
                </a:lnTo>
                <a:lnTo>
                  <a:pt x="142704" y="53339"/>
                </a:lnTo>
                <a:lnTo>
                  <a:pt x="142950" y="52070"/>
                </a:lnTo>
                <a:lnTo>
                  <a:pt x="157778" y="52070"/>
                </a:lnTo>
                <a:lnTo>
                  <a:pt x="156287" y="45720"/>
                </a:lnTo>
                <a:lnTo>
                  <a:pt x="154651" y="43179"/>
                </a:lnTo>
                <a:lnTo>
                  <a:pt x="148498" y="40639"/>
                </a:lnTo>
                <a:close/>
              </a:path>
              <a:path w="158115" h="266700">
                <a:moveTo>
                  <a:pt x="142317" y="54610"/>
                </a:moveTo>
                <a:lnTo>
                  <a:pt x="125483" y="54610"/>
                </a:lnTo>
                <a:lnTo>
                  <a:pt x="132543" y="55879"/>
                </a:lnTo>
                <a:lnTo>
                  <a:pt x="138075" y="55879"/>
                </a:lnTo>
                <a:lnTo>
                  <a:pt x="142195" y="55009"/>
                </a:lnTo>
                <a:lnTo>
                  <a:pt x="142317" y="54610"/>
                </a:lnTo>
                <a:close/>
              </a:path>
              <a:path w="158115" h="266700">
                <a:moveTo>
                  <a:pt x="142950" y="52070"/>
                </a:moveTo>
                <a:lnTo>
                  <a:pt x="142704" y="53339"/>
                </a:lnTo>
                <a:lnTo>
                  <a:pt x="142195" y="55009"/>
                </a:lnTo>
                <a:lnTo>
                  <a:pt x="144089" y="54610"/>
                </a:lnTo>
                <a:lnTo>
                  <a:pt x="143806" y="54610"/>
                </a:lnTo>
                <a:lnTo>
                  <a:pt x="143152" y="53339"/>
                </a:lnTo>
                <a:lnTo>
                  <a:pt x="142950" y="52070"/>
                </a:lnTo>
                <a:close/>
              </a:path>
              <a:path w="158115" h="266700">
                <a:moveTo>
                  <a:pt x="92915" y="7620"/>
                </a:moveTo>
                <a:lnTo>
                  <a:pt x="78505" y="7620"/>
                </a:lnTo>
                <a:lnTo>
                  <a:pt x="78504" y="10160"/>
                </a:lnTo>
                <a:lnTo>
                  <a:pt x="79002" y="11429"/>
                </a:lnTo>
                <a:lnTo>
                  <a:pt x="81692" y="13970"/>
                </a:lnTo>
                <a:lnTo>
                  <a:pt x="78776" y="13970"/>
                </a:lnTo>
                <a:lnTo>
                  <a:pt x="77902" y="15146"/>
                </a:lnTo>
                <a:lnTo>
                  <a:pt x="76969" y="25400"/>
                </a:lnTo>
                <a:lnTo>
                  <a:pt x="76763" y="27939"/>
                </a:lnTo>
                <a:lnTo>
                  <a:pt x="76425" y="29210"/>
                </a:lnTo>
                <a:lnTo>
                  <a:pt x="74906" y="36829"/>
                </a:lnTo>
                <a:lnTo>
                  <a:pt x="74076" y="40639"/>
                </a:lnTo>
                <a:lnTo>
                  <a:pt x="76557" y="44450"/>
                </a:lnTo>
                <a:lnTo>
                  <a:pt x="84340" y="45720"/>
                </a:lnTo>
                <a:lnTo>
                  <a:pt x="88168" y="43179"/>
                </a:lnTo>
                <a:lnTo>
                  <a:pt x="88998" y="39370"/>
                </a:lnTo>
                <a:lnTo>
                  <a:pt x="90296" y="34289"/>
                </a:lnTo>
                <a:lnTo>
                  <a:pt x="90584" y="33020"/>
                </a:lnTo>
                <a:lnTo>
                  <a:pt x="91035" y="29210"/>
                </a:lnTo>
                <a:lnTo>
                  <a:pt x="91174" y="29210"/>
                </a:lnTo>
                <a:lnTo>
                  <a:pt x="92491" y="13970"/>
                </a:lnTo>
                <a:lnTo>
                  <a:pt x="92578" y="11429"/>
                </a:lnTo>
                <a:lnTo>
                  <a:pt x="92914" y="8889"/>
                </a:lnTo>
                <a:lnTo>
                  <a:pt x="92915" y="7620"/>
                </a:lnTo>
                <a:close/>
              </a:path>
              <a:path w="158115" h="266700">
                <a:moveTo>
                  <a:pt x="77999" y="13970"/>
                </a:moveTo>
                <a:lnTo>
                  <a:pt x="71598" y="13970"/>
                </a:lnTo>
                <a:lnTo>
                  <a:pt x="75522" y="15239"/>
                </a:lnTo>
                <a:lnTo>
                  <a:pt x="77832" y="15239"/>
                </a:lnTo>
                <a:lnTo>
                  <a:pt x="77999" y="13970"/>
                </a:lnTo>
                <a:close/>
              </a:path>
              <a:path w="158115" h="266700">
                <a:moveTo>
                  <a:pt x="78505" y="7620"/>
                </a:moveTo>
                <a:lnTo>
                  <a:pt x="78295" y="8889"/>
                </a:lnTo>
                <a:lnTo>
                  <a:pt x="78211" y="10160"/>
                </a:lnTo>
                <a:lnTo>
                  <a:pt x="78104" y="12700"/>
                </a:lnTo>
                <a:lnTo>
                  <a:pt x="77902" y="15146"/>
                </a:lnTo>
                <a:lnTo>
                  <a:pt x="78776" y="13970"/>
                </a:lnTo>
                <a:lnTo>
                  <a:pt x="81692" y="13970"/>
                </a:lnTo>
                <a:lnTo>
                  <a:pt x="79002" y="11429"/>
                </a:lnTo>
                <a:lnTo>
                  <a:pt x="78504" y="10160"/>
                </a:lnTo>
                <a:lnTo>
                  <a:pt x="78505" y="7620"/>
                </a:lnTo>
                <a:close/>
              </a:path>
            </a:pathLst>
          </a:custGeom>
          <a:solidFill>
            <a:srgbClr val="000000"/>
          </a:solidFill>
        </p:spPr>
        <p:txBody>
          <a:bodyPr wrap="square" lIns="0" tIns="0" rIns="0" bIns="0" rtlCol="0"/>
          <a:lstStyle/>
          <a:p>
            <a:endParaRPr/>
          </a:p>
        </p:txBody>
      </p:sp>
      <p:pic>
        <p:nvPicPr>
          <p:cNvPr id="109" name="object 109"/>
          <p:cNvPicPr/>
          <p:nvPr/>
        </p:nvPicPr>
        <p:blipFill>
          <a:blip r:embed="rId41" cstate="print"/>
          <a:stretch>
            <a:fillRect/>
          </a:stretch>
        </p:blipFill>
        <p:spPr>
          <a:xfrm>
            <a:off x="5513078" y="2189207"/>
            <a:ext cx="18407" cy="202415"/>
          </a:xfrm>
          <a:prstGeom prst="rect">
            <a:avLst/>
          </a:prstGeom>
        </p:spPr>
      </p:pic>
      <p:sp>
        <p:nvSpPr>
          <p:cNvPr id="110" name="object 110"/>
          <p:cNvSpPr/>
          <p:nvPr/>
        </p:nvSpPr>
        <p:spPr>
          <a:xfrm>
            <a:off x="5450007" y="2526621"/>
            <a:ext cx="155173" cy="247409"/>
          </a:xfrm>
          <a:custGeom>
            <a:avLst/>
            <a:gdLst/>
            <a:ahLst/>
            <a:cxnLst/>
            <a:rect l="l" t="t" r="r" b="b"/>
            <a:pathLst>
              <a:path w="181609" h="289560">
                <a:moveTo>
                  <a:pt x="114084" y="220665"/>
                </a:moveTo>
                <a:lnTo>
                  <a:pt x="112528" y="222250"/>
                </a:lnTo>
                <a:lnTo>
                  <a:pt x="107058" y="227330"/>
                </a:lnTo>
                <a:lnTo>
                  <a:pt x="102481" y="231157"/>
                </a:lnTo>
                <a:lnTo>
                  <a:pt x="108838" y="233680"/>
                </a:lnTo>
                <a:lnTo>
                  <a:pt x="111075" y="234950"/>
                </a:lnTo>
                <a:lnTo>
                  <a:pt x="121069" y="240030"/>
                </a:lnTo>
                <a:lnTo>
                  <a:pt x="126187" y="242570"/>
                </a:lnTo>
                <a:lnTo>
                  <a:pt x="128565" y="242570"/>
                </a:lnTo>
                <a:lnTo>
                  <a:pt x="139128" y="248920"/>
                </a:lnTo>
                <a:lnTo>
                  <a:pt x="148595" y="254000"/>
                </a:lnTo>
                <a:lnTo>
                  <a:pt x="154548" y="259080"/>
                </a:lnTo>
                <a:lnTo>
                  <a:pt x="156923" y="261620"/>
                </a:lnTo>
                <a:lnTo>
                  <a:pt x="161048" y="265430"/>
                </a:lnTo>
                <a:lnTo>
                  <a:pt x="161787" y="265430"/>
                </a:lnTo>
                <a:lnTo>
                  <a:pt x="164927" y="267970"/>
                </a:lnTo>
                <a:lnTo>
                  <a:pt x="165294" y="267970"/>
                </a:lnTo>
                <a:lnTo>
                  <a:pt x="165689" y="269239"/>
                </a:lnTo>
                <a:lnTo>
                  <a:pt x="165689" y="271780"/>
                </a:lnTo>
                <a:lnTo>
                  <a:pt x="164929" y="279400"/>
                </a:lnTo>
                <a:lnTo>
                  <a:pt x="164823" y="287020"/>
                </a:lnTo>
                <a:lnTo>
                  <a:pt x="168048" y="289560"/>
                </a:lnTo>
                <a:lnTo>
                  <a:pt x="176006" y="289560"/>
                </a:lnTo>
                <a:lnTo>
                  <a:pt x="179232" y="287020"/>
                </a:lnTo>
                <a:lnTo>
                  <a:pt x="179318" y="280670"/>
                </a:lnTo>
                <a:lnTo>
                  <a:pt x="180172" y="271780"/>
                </a:lnTo>
                <a:lnTo>
                  <a:pt x="180294" y="266700"/>
                </a:lnTo>
                <a:lnTo>
                  <a:pt x="177309" y="260350"/>
                </a:lnTo>
                <a:lnTo>
                  <a:pt x="175543" y="257810"/>
                </a:lnTo>
                <a:lnTo>
                  <a:pt x="170848" y="254000"/>
                </a:lnTo>
                <a:lnTo>
                  <a:pt x="170430" y="254000"/>
                </a:lnTo>
                <a:lnTo>
                  <a:pt x="163908" y="247650"/>
                </a:lnTo>
                <a:lnTo>
                  <a:pt x="157208" y="242570"/>
                </a:lnTo>
                <a:lnTo>
                  <a:pt x="154468" y="241300"/>
                </a:lnTo>
                <a:lnTo>
                  <a:pt x="148673" y="237489"/>
                </a:lnTo>
                <a:lnTo>
                  <a:pt x="145981" y="236220"/>
                </a:lnTo>
                <a:lnTo>
                  <a:pt x="134881" y="229870"/>
                </a:lnTo>
                <a:lnTo>
                  <a:pt x="132411" y="228600"/>
                </a:lnTo>
                <a:lnTo>
                  <a:pt x="121124" y="223520"/>
                </a:lnTo>
                <a:lnTo>
                  <a:pt x="117052" y="222250"/>
                </a:lnTo>
                <a:lnTo>
                  <a:pt x="114084" y="220665"/>
                </a:lnTo>
                <a:close/>
              </a:path>
              <a:path w="181609" h="289560">
                <a:moveTo>
                  <a:pt x="87723" y="210820"/>
                </a:moveTo>
                <a:lnTo>
                  <a:pt x="38672" y="210820"/>
                </a:lnTo>
                <a:lnTo>
                  <a:pt x="33952" y="213360"/>
                </a:lnTo>
                <a:lnTo>
                  <a:pt x="30789" y="214630"/>
                </a:lnTo>
                <a:lnTo>
                  <a:pt x="29853" y="214630"/>
                </a:lnTo>
                <a:lnTo>
                  <a:pt x="24287" y="215900"/>
                </a:lnTo>
                <a:lnTo>
                  <a:pt x="22479" y="217170"/>
                </a:lnTo>
                <a:lnTo>
                  <a:pt x="16432" y="219710"/>
                </a:lnTo>
                <a:lnTo>
                  <a:pt x="13134" y="222250"/>
                </a:lnTo>
                <a:lnTo>
                  <a:pt x="5741" y="227330"/>
                </a:lnTo>
                <a:lnTo>
                  <a:pt x="3807" y="229870"/>
                </a:lnTo>
                <a:lnTo>
                  <a:pt x="336" y="238760"/>
                </a:lnTo>
                <a:lnTo>
                  <a:pt x="0" y="246380"/>
                </a:lnTo>
                <a:lnTo>
                  <a:pt x="1981" y="255270"/>
                </a:lnTo>
                <a:lnTo>
                  <a:pt x="3566" y="259080"/>
                </a:lnTo>
                <a:lnTo>
                  <a:pt x="8633" y="261620"/>
                </a:lnTo>
                <a:lnTo>
                  <a:pt x="10369" y="262889"/>
                </a:lnTo>
                <a:lnTo>
                  <a:pt x="13089" y="262889"/>
                </a:lnTo>
                <a:lnTo>
                  <a:pt x="15681" y="261620"/>
                </a:lnTo>
                <a:lnTo>
                  <a:pt x="36469" y="261620"/>
                </a:lnTo>
                <a:lnTo>
                  <a:pt x="50528" y="259080"/>
                </a:lnTo>
                <a:lnTo>
                  <a:pt x="54023" y="257810"/>
                </a:lnTo>
                <a:lnTo>
                  <a:pt x="65538" y="254000"/>
                </a:lnTo>
                <a:lnTo>
                  <a:pt x="72273" y="251460"/>
                </a:lnTo>
                <a:lnTo>
                  <a:pt x="74455" y="250189"/>
                </a:lnTo>
                <a:lnTo>
                  <a:pt x="15524" y="250189"/>
                </a:lnTo>
                <a:lnTo>
                  <a:pt x="15234" y="248920"/>
                </a:lnTo>
                <a:lnTo>
                  <a:pt x="13634" y="247650"/>
                </a:lnTo>
                <a:lnTo>
                  <a:pt x="14988" y="247650"/>
                </a:lnTo>
                <a:lnTo>
                  <a:pt x="14654" y="246380"/>
                </a:lnTo>
                <a:lnTo>
                  <a:pt x="23591" y="232410"/>
                </a:lnTo>
                <a:lnTo>
                  <a:pt x="27868" y="229870"/>
                </a:lnTo>
                <a:lnTo>
                  <a:pt x="29194" y="229870"/>
                </a:lnTo>
                <a:lnTo>
                  <a:pt x="34295" y="228600"/>
                </a:lnTo>
                <a:lnTo>
                  <a:pt x="34162" y="228600"/>
                </a:lnTo>
                <a:lnTo>
                  <a:pt x="36031" y="227330"/>
                </a:lnTo>
                <a:lnTo>
                  <a:pt x="35438" y="227330"/>
                </a:lnTo>
                <a:lnTo>
                  <a:pt x="40915" y="226060"/>
                </a:lnTo>
                <a:lnTo>
                  <a:pt x="42715" y="224789"/>
                </a:lnTo>
                <a:lnTo>
                  <a:pt x="47627" y="224789"/>
                </a:lnTo>
                <a:lnTo>
                  <a:pt x="50392" y="223520"/>
                </a:lnTo>
                <a:lnTo>
                  <a:pt x="88695" y="223520"/>
                </a:lnTo>
                <a:lnTo>
                  <a:pt x="91907" y="220980"/>
                </a:lnTo>
                <a:lnTo>
                  <a:pt x="97615" y="215900"/>
                </a:lnTo>
                <a:lnTo>
                  <a:pt x="99106" y="214415"/>
                </a:lnTo>
                <a:lnTo>
                  <a:pt x="96441" y="213360"/>
                </a:lnTo>
                <a:lnTo>
                  <a:pt x="90858" y="212089"/>
                </a:lnTo>
                <a:lnTo>
                  <a:pt x="87723" y="210820"/>
                </a:lnTo>
                <a:close/>
              </a:path>
              <a:path w="181609" h="289560">
                <a:moveTo>
                  <a:pt x="31046" y="261620"/>
                </a:moveTo>
                <a:lnTo>
                  <a:pt x="15681" y="261620"/>
                </a:lnTo>
                <a:lnTo>
                  <a:pt x="22153" y="262889"/>
                </a:lnTo>
                <a:lnTo>
                  <a:pt x="24047" y="262889"/>
                </a:lnTo>
                <a:lnTo>
                  <a:pt x="31046" y="261620"/>
                </a:lnTo>
                <a:close/>
              </a:path>
              <a:path w="181609" h="289560">
                <a:moveTo>
                  <a:pt x="15485" y="248920"/>
                </a:moveTo>
                <a:lnTo>
                  <a:pt x="15234" y="248920"/>
                </a:lnTo>
                <a:lnTo>
                  <a:pt x="15524" y="250189"/>
                </a:lnTo>
                <a:lnTo>
                  <a:pt x="15485" y="248920"/>
                </a:lnTo>
                <a:close/>
              </a:path>
              <a:path w="181609" h="289560">
                <a:moveTo>
                  <a:pt x="85873" y="225751"/>
                </a:moveTo>
                <a:lnTo>
                  <a:pt x="77456" y="232410"/>
                </a:lnTo>
                <a:lnTo>
                  <a:pt x="65915" y="238760"/>
                </a:lnTo>
                <a:lnTo>
                  <a:pt x="60076" y="241300"/>
                </a:lnTo>
                <a:lnTo>
                  <a:pt x="50460" y="243839"/>
                </a:lnTo>
                <a:lnTo>
                  <a:pt x="47452" y="245110"/>
                </a:lnTo>
                <a:lnTo>
                  <a:pt x="34629" y="246380"/>
                </a:lnTo>
                <a:lnTo>
                  <a:pt x="29715" y="247650"/>
                </a:lnTo>
                <a:lnTo>
                  <a:pt x="14988" y="247650"/>
                </a:lnTo>
                <a:lnTo>
                  <a:pt x="15322" y="248920"/>
                </a:lnTo>
                <a:lnTo>
                  <a:pt x="15485" y="248920"/>
                </a:lnTo>
                <a:lnTo>
                  <a:pt x="15618" y="250189"/>
                </a:lnTo>
                <a:lnTo>
                  <a:pt x="74455" y="250189"/>
                </a:lnTo>
                <a:lnTo>
                  <a:pt x="78821" y="247650"/>
                </a:lnTo>
                <a:lnTo>
                  <a:pt x="83875" y="245110"/>
                </a:lnTo>
                <a:lnTo>
                  <a:pt x="89174" y="241300"/>
                </a:lnTo>
                <a:lnTo>
                  <a:pt x="94836" y="236220"/>
                </a:lnTo>
                <a:lnTo>
                  <a:pt x="100984" y="232410"/>
                </a:lnTo>
                <a:lnTo>
                  <a:pt x="102481" y="231157"/>
                </a:lnTo>
                <a:lnTo>
                  <a:pt x="97861" y="229870"/>
                </a:lnTo>
                <a:lnTo>
                  <a:pt x="93264" y="227330"/>
                </a:lnTo>
                <a:lnTo>
                  <a:pt x="86558" y="226060"/>
                </a:lnTo>
                <a:lnTo>
                  <a:pt x="85873" y="225751"/>
                </a:lnTo>
                <a:close/>
              </a:path>
              <a:path w="181609" h="289560">
                <a:moveTo>
                  <a:pt x="14988" y="247650"/>
                </a:moveTo>
                <a:lnTo>
                  <a:pt x="13634" y="247650"/>
                </a:lnTo>
                <a:lnTo>
                  <a:pt x="15234" y="248920"/>
                </a:lnTo>
                <a:lnTo>
                  <a:pt x="14988" y="247650"/>
                </a:lnTo>
                <a:close/>
              </a:path>
              <a:path w="181609" h="289560">
                <a:moveTo>
                  <a:pt x="99106" y="214415"/>
                </a:moveTo>
                <a:lnTo>
                  <a:pt x="97615" y="215900"/>
                </a:lnTo>
                <a:lnTo>
                  <a:pt x="91907" y="220980"/>
                </a:lnTo>
                <a:lnTo>
                  <a:pt x="85873" y="225751"/>
                </a:lnTo>
                <a:lnTo>
                  <a:pt x="86558" y="226060"/>
                </a:lnTo>
                <a:lnTo>
                  <a:pt x="93264" y="227330"/>
                </a:lnTo>
                <a:lnTo>
                  <a:pt x="97861" y="229870"/>
                </a:lnTo>
                <a:lnTo>
                  <a:pt x="102481" y="231157"/>
                </a:lnTo>
                <a:lnTo>
                  <a:pt x="107058" y="227330"/>
                </a:lnTo>
                <a:lnTo>
                  <a:pt x="112528" y="222250"/>
                </a:lnTo>
                <a:lnTo>
                  <a:pt x="114084" y="220665"/>
                </a:lnTo>
                <a:lnTo>
                  <a:pt x="107703" y="217170"/>
                </a:lnTo>
                <a:lnTo>
                  <a:pt x="102853" y="215900"/>
                </a:lnTo>
                <a:lnTo>
                  <a:pt x="99106" y="214415"/>
                </a:lnTo>
                <a:close/>
              </a:path>
              <a:path w="181609" h="289560">
                <a:moveTo>
                  <a:pt x="88695" y="223520"/>
                </a:moveTo>
                <a:lnTo>
                  <a:pt x="72678" y="223520"/>
                </a:lnTo>
                <a:lnTo>
                  <a:pt x="78771" y="224789"/>
                </a:lnTo>
                <a:lnTo>
                  <a:pt x="83737" y="224789"/>
                </a:lnTo>
                <a:lnTo>
                  <a:pt x="85873" y="225751"/>
                </a:lnTo>
                <a:lnTo>
                  <a:pt x="88695" y="223520"/>
                </a:lnTo>
                <a:close/>
              </a:path>
              <a:path w="181609" h="289560">
                <a:moveTo>
                  <a:pt x="165468" y="15239"/>
                </a:moveTo>
                <a:lnTo>
                  <a:pt x="139448" y="15239"/>
                </a:lnTo>
                <a:lnTo>
                  <a:pt x="143977" y="16510"/>
                </a:lnTo>
                <a:lnTo>
                  <a:pt x="147728" y="19050"/>
                </a:lnTo>
                <a:lnTo>
                  <a:pt x="166354" y="53339"/>
                </a:lnTo>
                <a:lnTo>
                  <a:pt x="166665" y="72389"/>
                </a:lnTo>
                <a:lnTo>
                  <a:pt x="167119" y="82550"/>
                </a:lnTo>
                <a:lnTo>
                  <a:pt x="159405" y="121920"/>
                </a:lnTo>
                <a:lnTo>
                  <a:pt x="158102" y="125730"/>
                </a:lnTo>
                <a:lnTo>
                  <a:pt x="156531" y="129539"/>
                </a:lnTo>
                <a:lnTo>
                  <a:pt x="152547" y="138430"/>
                </a:lnTo>
                <a:lnTo>
                  <a:pt x="150536" y="142239"/>
                </a:lnTo>
                <a:lnTo>
                  <a:pt x="146051" y="151130"/>
                </a:lnTo>
                <a:lnTo>
                  <a:pt x="141211" y="160020"/>
                </a:lnTo>
                <a:lnTo>
                  <a:pt x="137022" y="167639"/>
                </a:lnTo>
                <a:lnTo>
                  <a:pt x="133204" y="173989"/>
                </a:lnTo>
                <a:lnTo>
                  <a:pt x="129479" y="179070"/>
                </a:lnTo>
                <a:lnTo>
                  <a:pt x="125101" y="185420"/>
                </a:lnTo>
                <a:lnTo>
                  <a:pt x="120662" y="191770"/>
                </a:lnTo>
                <a:lnTo>
                  <a:pt x="116150" y="196850"/>
                </a:lnTo>
                <a:lnTo>
                  <a:pt x="111559" y="203200"/>
                </a:lnTo>
                <a:lnTo>
                  <a:pt x="107327" y="207010"/>
                </a:lnTo>
                <a:lnTo>
                  <a:pt x="102717" y="210820"/>
                </a:lnTo>
                <a:lnTo>
                  <a:pt x="99106" y="214415"/>
                </a:lnTo>
                <a:lnTo>
                  <a:pt x="102853" y="215900"/>
                </a:lnTo>
                <a:lnTo>
                  <a:pt x="107703" y="217170"/>
                </a:lnTo>
                <a:lnTo>
                  <a:pt x="114084" y="220665"/>
                </a:lnTo>
                <a:lnTo>
                  <a:pt x="117516" y="217170"/>
                </a:lnTo>
                <a:lnTo>
                  <a:pt x="122142" y="212089"/>
                </a:lnTo>
                <a:lnTo>
                  <a:pt x="127118" y="207010"/>
                </a:lnTo>
                <a:lnTo>
                  <a:pt x="131986" y="200660"/>
                </a:lnTo>
                <a:lnTo>
                  <a:pt x="136757" y="194310"/>
                </a:lnTo>
                <a:lnTo>
                  <a:pt x="141442" y="187960"/>
                </a:lnTo>
                <a:lnTo>
                  <a:pt x="145422" y="181610"/>
                </a:lnTo>
                <a:lnTo>
                  <a:pt x="149446" y="175260"/>
                </a:lnTo>
                <a:lnTo>
                  <a:pt x="153814" y="166370"/>
                </a:lnTo>
                <a:lnTo>
                  <a:pt x="159392" y="156210"/>
                </a:lnTo>
                <a:lnTo>
                  <a:pt x="163402" y="148589"/>
                </a:lnTo>
                <a:lnTo>
                  <a:pt x="165477" y="144780"/>
                </a:lnTo>
                <a:lnTo>
                  <a:pt x="169725" y="135889"/>
                </a:lnTo>
                <a:lnTo>
                  <a:pt x="171446" y="130810"/>
                </a:lnTo>
                <a:lnTo>
                  <a:pt x="172896" y="127000"/>
                </a:lnTo>
                <a:lnTo>
                  <a:pt x="181519" y="93980"/>
                </a:lnTo>
                <a:lnTo>
                  <a:pt x="181407" y="80010"/>
                </a:lnTo>
                <a:lnTo>
                  <a:pt x="181067" y="72389"/>
                </a:lnTo>
                <a:lnTo>
                  <a:pt x="180849" y="54610"/>
                </a:lnTo>
                <a:lnTo>
                  <a:pt x="166831" y="16510"/>
                </a:lnTo>
                <a:lnTo>
                  <a:pt x="165468" y="15239"/>
                </a:lnTo>
                <a:close/>
              </a:path>
              <a:path w="181609" h="289560">
                <a:moveTo>
                  <a:pt x="31334" y="213360"/>
                </a:moveTo>
                <a:lnTo>
                  <a:pt x="29728" y="214630"/>
                </a:lnTo>
                <a:lnTo>
                  <a:pt x="30789" y="214630"/>
                </a:lnTo>
                <a:lnTo>
                  <a:pt x="31334" y="213360"/>
                </a:lnTo>
                <a:close/>
              </a:path>
              <a:path w="181609" h="289560">
                <a:moveTo>
                  <a:pt x="84143" y="209550"/>
                </a:moveTo>
                <a:lnTo>
                  <a:pt x="44429" y="209550"/>
                </a:lnTo>
                <a:lnTo>
                  <a:pt x="40617" y="210820"/>
                </a:lnTo>
                <a:lnTo>
                  <a:pt x="86793" y="210820"/>
                </a:lnTo>
                <a:lnTo>
                  <a:pt x="84143" y="209550"/>
                </a:lnTo>
                <a:close/>
              </a:path>
              <a:path w="181609" h="289560">
                <a:moveTo>
                  <a:pt x="141726" y="0"/>
                </a:moveTo>
                <a:lnTo>
                  <a:pt x="139070" y="0"/>
                </a:lnTo>
                <a:lnTo>
                  <a:pt x="130675" y="1270"/>
                </a:lnTo>
                <a:lnTo>
                  <a:pt x="103586" y="1270"/>
                </a:lnTo>
                <a:lnTo>
                  <a:pt x="68171" y="22860"/>
                </a:lnTo>
                <a:lnTo>
                  <a:pt x="65057" y="27939"/>
                </a:lnTo>
                <a:lnTo>
                  <a:pt x="59924" y="35560"/>
                </a:lnTo>
                <a:lnTo>
                  <a:pt x="50936" y="99060"/>
                </a:lnTo>
                <a:lnTo>
                  <a:pt x="51526" y="110489"/>
                </a:lnTo>
                <a:lnTo>
                  <a:pt x="73477" y="135889"/>
                </a:lnTo>
                <a:lnTo>
                  <a:pt x="79594" y="134620"/>
                </a:lnTo>
                <a:lnTo>
                  <a:pt x="87238" y="133350"/>
                </a:lnTo>
                <a:lnTo>
                  <a:pt x="89006" y="132080"/>
                </a:lnTo>
                <a:lnTo>
                  <a:pt x="97012" y="127000"/>
                </a:lnTo>
                <a:lnTo>
                  <a:pt x="98780" y="127000"/>
                </a:lnTo>
                <a:lnTo>
                  <a:pt x="103642" y="123189"/>
                </a:lnTo>
                <a:lnTo>
                  <a:pt x="104860" y="121920"/>
                </a:lnTo>
                <a:lnTo>
                  <a:pt x="72779" y="121920"/>
                </a:lnTo>
                <a:lnTo>
                  <a:pt x="69791" y="120650"/>
                </a:lnTo>
                <a:lnTo>
                  <a:pt x="68790" y="120650"/>
                </a:lnTo>
                <a:lnTo>
                  <a:pt x="67971" y="118110"/>
                </a:lnTo>
                <a:lnTo>
                  <a:pt x="66175" y="111760"/>
                </a:lnTo>
                <a:lnTo>
                  <a:pt x="65860" y="107950"/>
                </a:lnTo>
                <a:lnTo>
                  <a:pt x="65356" y="99060"/>
                </a:lnTo>
                <a:lnTo>
                  <a:pt x="65465" y="67310"/>
                </a:lnTo>
                <a:lnTo>
                  <a:pt x="73540" y="40639"/>
                </a:lnTo>
                <a:lnTo>
                  <a:pt x="76603" y="35560"/>
                </a:lnTo>
                <a:lnTo>
                  <a:pt x="79231" y="33020"/>
                </a:lnTo>
                <a:lnTo>
                  <a:pt x="85909" y="25400"/>
                </a:lnTo>
                <a:lnTo>
                  <a:pt x="89344" y="22860"/>
                </a:lnTo>
                <a:lnTo>
                  <a:pt x="95575" y="19050"/>
                </a:lnTo>
                <a:lnTo>
                  <a:pt x="99141" y="17780"/>
                </a:lnTo>
                <a:lnTo>
                  <a:pt x="106018" y="15239"/>
                </a:lnTo>
                <a:lnTo>
                  <a:pt x="165468" y="15239"/>
                </a:lnTo>
                <a:lnTo>
                  <a:pt x="155928" y="6350"/>
                </a:lnTo>
                <a:lnTo>
                  <a:pt x="150684" y="3810"/>
                </a:lnTo>
                <a:lnTo>
                  <a:pt x="141726" y="0"/>
                </a:lnTo>
                <a:close/>
              </a:path>
              <a:path w="181609" h="289560">
                <a:moveTo>
                  <a:pt x="123696" y="36830"/>
                </a:moveTo>
                <a:lnTo>
                  <a:pt x="122295" y="36830"/>
                </a:lnTo>
                <a:lnTo>
                  <a:pt x="122429" y="38100"/>
                </a:lnTo>
                <a:lnTo>
                  <a:pt x="122471" y="39370"/>
                </a:lnTo>
                <a:lnTo>
                  <a:pt x="122182" y="41910"/>
                </a:lnTo>
                <a:lnTo>
                  <a:pt x="121282" y="46989"/>
                </a:lnTo>
                <a:lnTo>
                  <a:pt x="120670" y="50800"/>
                </a:lnTo>
                <a:lnTo>
                  <a:pt x="120172" y="54610"/>
                </a:lnTo>
                <a:lnTo>
                  <a:pt x="119440" y="63500"/>
                </a:lnTo>
                <a:lnTo>
                  <a:pt x="119245" y="64770"/>
                </a:lnTo>
                <a:lnTo>
                  <a:pt x="118602" y="69850"/>
                </a:lnTo>
                <a:lnTo>
                  <a:pt x="118314" y="71120"/>
                </a:lnTo>
                <a:lnTo>
                  <a:pt x="116319" y="81280"/>
                </a:lnTo>
                <a:lnTo>
                  <a:pt x="112542" y="83820"/>
                </a:lnTo>
                <a:lnTo>
                  <a:pt x="108858" y="83820"/>
                </a:lnTo>
                <a:lnTo>
                  <a:pt x="108666" y="85089"/>
                </a:lnTo>
                <a:lnTo>
                  <a:pt x="108089" y="86360"/>
                </a:lnTo>
                <a:lnTo>
                  <a:pt x="105554" y="91439"/>
                </a:lnTo>
                <a:lnTo>
                  <a:pt x="103235" y="96520"/>
                </a:lnTo>
                <a:lnTo>
                  <a:pt x="102358" y="99060"/>
                </a:lnTo>
                <a:lnTo>
                  <a:pt x="99093" y="105410"/>
                </a:lnTo>
                <a:lnTo>
                  <a:pt x="98060" y="106680"/>
                </a:lnTo>
                <a:lnTo>
                  <a:pt x="95425" y="110489"/>
                </a:lnTo>
                <a:lnTo>
                  <a:pt x="93785" y="111760"/>
                </a:lnTo>
                <a:lnTo>
                  <a:pt x="90634" y="114300"/>
                </a:lnTo>
                <a:lnTo>
                  <a:pt x="89348" y="115570"/>
                </a:lnTo>
                <a:lnTo>
                  <a:pt x="82819" y="119380"/>
                </a:lnTo>
                <a:lnTo>
                  <a:pt x="81890" y="119380"/>
                </a:lnTo>
                <a:lnTo>
                  <a:pt x="77207" y="120650"/>
                </a:lnTo>
                <a:lnTo>
                  <a:pt x="72779" y="121920"/>
                </a:lnTo>
                <a:lnTo>
                  <a:pt x="104860" y="121920"/>
                </a:lnTo>
                <a:lnTo>
                  <a:pt x="106078" y="120650"/>
                </a:lnTo>
                <a:lnTo>
                  <a:pt x="110133" y="115570"/>
                </a:lnTo>
                <a:lnTo>
                  <a:pt x="115370" y="105410"/>
                </a:lnTo>
                <a:lnTo>
                  <a:pt x="118858" y="96520"/>
                </a:lnTo>
                <a:lnTo>
                  <a:pt x="121653" y="91439"/>
                </a:lnTo>
                <a:lnTo>
                  <a:pt x="122547" y="88900"/>
                </a:lnTo>
                <a:lnTo>
                  <a:pt x="123467" y="83820"/>
                </a:lnTo>
                <a:lnTo>
                  <a:pt x="112542" y="83820"/>
                </a:lnTo>
                <a:lnTo>
                  <a:pt x="108947" y="83235"/>
                </a:lnTo>
                <a:lnTo>
                  <a:pt x="123573" y="83235"/>
                </a:lnTo>
                <a:lnTo>
                  <a:pt x="123482" y="76200"/>
                </a:lnTo>
                <a:lnTo>
                  <a:pt x="123338" y="73660"/>
                </a:lnTo>
                <a:lnTo>
                  <a:pt x="123419" y="50800"/>
                </a:lnTo>
                <a:lnTo>
                  <a:pt x="123599" y="46989"/>
                </a:lnTo>
                <a:lnTo>
                  <a:pt x="123696" y="36830"/>
                </a:lnTo>
                <a:close/>
              </a:path>
              <a:path w="181609" h="289560">
                <a:moveTo>
                  <a:pt x="109242" y="39370"/>
                </a:moveTo>
                <a:lnTo>
                  <a:pt x="109279" y="40639"/>
                </a:lnTo>
                <a:lnTo>
                  <a:pt x="109207" y="45720"/>
                </a:lnTo>
                <a:lnTo>
                  <a:pt x="108991" y="50800"/>
                </a:lnTo>
                <a:lnTo>
                  <a:pt x="108892" y="73660"/>
                </a:lnTo>
                <a:lnTo>
                  <a:pt x="109168" y="78739"/>
                </a:lnTo>
                <a:lnTo>
                  <a:pt x="109244" y="81280"/>
                </a:lnTo>
                <a:lnTo>
                  <a:pt x="108947" y="83235"/>
                </a:lnTo>
                <a:lnTo>
                  <a:pt x="112542" y="83820"/>
                </a:lnTo>
                <a:lnTo>
                  <a:pt x="116319" y="81280"/>
                </a:lnTo>
                <a:lnTo>
                  <a:pt x="118314" y="71120"/>
                </a:lnTo>
                <a:lnTo>
                  <a:pt x="118602" y="69850"/>
                </a:lnTo>
                <a:lnTo>
                  <a:pt x="119245" y="64770"/>
                </a:lnTo>
                <a:lnTo>
                  <a:pt x="119440" y="63500"/>
                </a:lnTo>
                <a:lnTo>
                  <a:pt x="120172" y="54610"/>
                </a:lnTo>
                <a:lnTo>
                  <a:pt x="120670" y="50800"/>
                </a:lnTo>
                <a:lnTo>
                  <a:pt x="121282" y="46989"/>
                </a:lnTo>
                <a:lnTo>
                  <a:pt x="121507" y="45720"/>
                </a:lnTo>
                <a:lnTo>
                  <a:pt x="113676" y="45720"/>
                </a:lnTo>
                <a:lnTo>
                  <a:pt x="109964" y="41910"/>
                </a:lnTo>
                <a:lnTo>
                  <a:pt x="109557" y="40639"/>
                </a:lnTo>
                <a:lnTo>
                  <a:pt x="109242" y="39370"/>
                </a:lnTo>
                <a:close/>
              </a:path>
              <a:path w="181609" h="289560">
                <a:moveTo>
                  <a:pt x="109242" y="39370"/>
                </a:moveTo>
                <a:lnTo>
                  <a:pt x="108013" y="39370"/>
                </a:lnTo>
                <a:lnTo>
                  <a:pt x="107621" y="41910"/>
                </a:lnTo>
                <a:lnTo>
                  <a:pt x="106573" y="46989"/>
                </a:lnTo>
                <a:lnTo>
                  <a:pt x="106008" y="50800"/>
                </a:lnTo>
                <a:lnTo>
                  <a:pt x="105111" y="62230"/>
                </a:lnTo>
                <a:lnTo>
                  <a:pt x="104400" y="67310"/>
                </a:lnTo>
                <a:lnTo>
                  <a:pt x="104156" y="68580"/>
                </a:lnTo>
                <a:lnTo>
                  <a:pt x="103096" y="73660"/>
                </a:lnTo>
                <a:lnTo>
                  <a:pt x="102168" y="78739"/>
                </a:lnTo>
                <a:lnTo>
                  <a:pt x="104728" y="82550"/>
                </a:lnTo>
                <a:lnTo>
                  <a:pt x="108947" y="83235"/>
                </a:lnTo>
                <a:lnTo>
                  <a:pt x="109244" y="81280"/>
                </a:lnTo>
                <a:lnTo>
                  <a:pt x="109168" y="78739"/>
                </a:lnTo>
                <a:lnTo>
                  <a:pt x="109016" y="76200"/>
                </a:lnTo>
                <a:lnTo>
                  <a:pt x="108892" y="73660"/>
                </a:lnTo>
                <a:lnTo>
                  <a:pt x="108991" y="50800"/>
                </a:lnTo>
                <a:lnTo>
                  <a:pt x="109207" y="45720"/>
                </a:lnTo>
                <a:lnTo>
                  <a:pt x="109279" y="40639"/>
                </a:lnTo>
                <a:lnTo>
                  <a:pt x="109242" y="39370"/>
                </a:lnTo>
                <a:close/>
              </a:path>
              <a:path w="181609" h="289560">
                <a:moveTo>
                  <a:pt x="122321" y="38100"/>
                </a:moveTo>
                <a:lnTo>
                  <a:pt x="108037" y="38100"/>
                </a:lnTo>
                <a:lnTo>
                  <a:pt x="108035" y="39370"/>
                </a:lnTo>
                <a:lnTo>
                  <a:pt x="109242" y="39370"/>
                </a:lnTo>
                <a:lnTo>
                  <a:pt x="109557" y="40639"/>
                </a:lnTo>
                <a:lnTo>
                  <a:pt x="109964" y="41910"/>
                </a:lnTo>
                <a:lnTo>
                  <a:pt x="113676" y="45720"/>
                </a:lnTo>
                <a:lnTo>
                  <a:pt x="117793" y="45720"/>
                </a:lnTo>
                <a:lnTo>
                  <a:pt x="121895" y="40639"/>
                </a:lnTo>
                <a:lnTo>
                  <a:pt x="122347" y="39370"/>
                </a:lnTo>
                <a:lnTo>
                  <a:pt x="122321" y="38100"/>
                </a:lnTo>
                <a:close/>
              </a:path>
              <a:path w="181609" h="289560">
                <a:moveTo>
                  <a:pt x="122295" y="36830"/>
                </a:moveTo>
                <a:lnTo>
                  <a:pt x="122347" y="39370"/>
                </a:lnTo>
                <a:lnTo>
                  <a:pt x="121895" y="40639"/>
                </a:lnTo>
                <a:lnTo>
                  <a:pt x="117793" y="45720"/>
                </a:lnTo>
                <a:lnTo>
                  <a:pt x="121507" y="45720"/>
                </a:lnTo>
                <a:lnTo>
                  <a:pt x="122182" y="41910"/>
                </a:lnTo>
                <a:lnTo>
                  <a:pt x="122471" y="39370"/>
                </a:lnTo>
                <a:lnTo>
                  <a:pt x="122429" y="38100"/>
                </a:lnTo>
                <a:lnTo>
                  <a:pt x="122295" y="36830"/>
                </a:lnTo>
                <a:close/>
              </a:path>
              <a:path w="181609" h="289560">
                <a:moveTo>
                  <a:pt x="117984" y="29210"/>
                </a:moveTo>
                <a:lnTo>
                  <a:pt x="113007" y="29210"/>
                </a:lnTo>
                <a:lnTo>
                  <a:pt x="108414" y="34289"/>
                </a:lnTo>
                <a:lnTo>
                  <a:pt x="107911" y="35560"/>
                </a:lnTo>
                <a:lnTo>
                  <a:pt x="108015" y="39125"/>
                </a:lnTo>
                <a:lnTo>
                  <a:pt x="108037" y="38100"/>
                </a:lnTo>
                <a:lnTo>
                  <a:pt x="122321" y="38100"/>
                </a:lnTo>
                <a:lnTo>
                  <a:pt x="122295" y="36830"/>
                </a:lnTo>
                <a:lnTo>
                  <a:pt x="123696" y="36830"/>
                </a:lnTo>
                <a:lnTo>
                  <a:pt x="123532" y="34289"/>
                </a:lnTo>
                <a:lnTo>
                  <a:pt x="117984" y="29210"/>
                </a:lnTo>
                <a:close/>
              </a:path>
              <a:path w="181609" h="289560">
                <a:moveTo>
                  <a:pt x="124125" y="0"/>
                </a:moveTo>
                <a:lnTo>
                  <a:pt x="117107" y="0"/>
                </a:lnTo>
                <a:lnTo>
                  <a:pt x="107040" y="1270"/>
                </a:lnTo>
                <a:lnTo>
                  <a:pt x="130675" y="1270"/>
                </a:lnTo>
                <a:lnTo>
                  <a:pt x="124125" y="0"/>
                </a:lnTo>
                <a:close/>
              </a:path>
            </a:pathLst>
          </a:custGeom>
          <a:solidFill>
            <a:srgbClr val="000000"/>
          </a:solidFill>
        </p:spPr>
        <p:txBody>
          <a:bodyPr wrap="square" lIns="0" tIns="0" rIns="0" bIns="0" rtlCol="0"/>
          <a:lstStyle/>
          <a:p>
            <a:endParaRPr/>
          </a:p>
        </p:txBody>
      </p:sp>
      <p:sp>
        <p:nvSpPr>
          <p:cNvPr id="111" name="object 111"/>
          <p:cNvSpPr/>
          <p:nvPr/>
        </p:nvSpPr>
        <p:spPr>
          <a:xfrm>
            <a:off x="5478376" y="2922897"/>
            <a:ext cx="127502" cy="265856"/>
          </a:xfrm>
          <a:custGeom>
            <a:avLst/>
            <a:gdLst/>
            <a:ahLst/>
            <a:cxnLst/>
            <a:rect l="l" t="t" r="r" b="b"/>
            <a:pathLst>
              <a:path w="149225" h="311150">
                <a:moveTo>
                  <a:pt x="75410" y="294639"/>
                </a:moveTo>
                <a:lnTo>
                  <a:pt x="68704" y="294639"/>
                </a:lnTo>
                <a:lnTo>
                  <a:pt x="65093" y="297179"/>
                </a:lnTo>
                <a:lnTo>
                  <a:pt x="64080" y="304800"/>
                </a:lnTo>
                <a:lnTo>
                  <a:pt x="66868" y="308610"/>
                </a:lnTo>
                <a:lnTo>
                  <a:pt x="71592" y="308610"/>
                </a:lnTo>
                <a:lnTo>
                  <a:pt x="72435" y="309879"/>
                </a:lnTo>
                <a:lnTo>
                  <a:pt x="81057" y="311150"/>
                </a:lnTo>
                <a:lnTo>
                  <a:pt x="83588" y="311150"/>
                </a:lnTo>
                <a:lnTo>
                  <a:pt x="91147" y="308610"/>
                </a:lnTo>
                <a:lnTo>
                  <a:pt x="93154" y="306070"/>
                </a:lnTo>
                <a:lnTo>
                  <a:pt x="95373" y="300989"/>
                </a:lnTo>
                <a:lnTo>
                  <a:pt x="96547" y="297179"/>
                </a:lnTo>
                <a:lnTo>
                  <a:pt x="81314" y="297179"/>
                </a:lnTo>
                <a:lnTo>
                  <a:pt x="81522" y="296710"/>
                </a:lnTo>
                <a:lnTo>
                  <a:pt x="80740" y="295910"/>
                </a:lnTo>
                <a:lnTo>
                  <a:pt x="75410" y="294639"/>
                </a:lnTo>
                <a:close/>
              </a:path>
              <a:path w="149225" h="311150">
                <a:moveTo>
                  <a:pt x="83164" y="292100"/>
                </a:moveTo>
                <a:lnTo>
                  <a:pt x="81876" y="295910"/>
                </a:lnTo>
                <a:lnTo>
                  <a:pt x="81522" y="296710"/>
                </a:lnTo>
                <a:lnTo>
                  <a:pt x="81981" y="297179"/>
                </a:lnTo>
                <a:lnTo>
                  <a:pt x="96547" y="297179"/>
                </a:lnTo>
                <a:lnTo>
                  <a:pt x="96174" y="298450"/>
                </a:lnTo>
                <a:lnTo>
                  <a:pt x="97069" y="295910"/>
                </a:lnTo>
                <a:lnTo>
                  <a:pt x="97435" y="294639"/>
                </a:lnTo>
                <a:lnTo>
                  <a:pt x="97633" y="293370"/>
                </a:lnTo>
                <a:lnTo>
                  <a:pt x="82877" y="293370"/>
                </a:lnTo>
                <a:lnTo>
                  <a:pt x="83164" y="292100"/>
                </a:lnTo>
                <a:close/>
              </a:path>
              <a:path w="149225" h="311150">
                <a:moveTo>
                  <a:pt x="81522" y="296710"/>
                </a:moveTo>
                <a:lnTo>
                  <a:pt x="81314" y="297179"/>
                </a:lnTo>
                <a:lnTo>
                  <a:pt x="81981" y="297179"/>
                </a:lnTo>
                <a:lnTo>
                  <a:pt x="81522" y="296710"/>
                </a:lnTo>
                <a:close/>
              </a:path>
              <a:path w="149225" h="311150">
                <a:moveTo>
                  <a:pt x="148901" y="77470"/>
                </a:moveTo>
                <a:lnTo>
                  <a:pt x="133964" y="77470"/>
                </a:lnTo>
                <a:lnTo>
                  <a:pt x="137821" y="81279"/>
                </a:lnTo>
                <a:lnTo>
                  <a:pt x="138742" y="81279"/>
                </a:lnTo>
                <a:lnTo>
                  <a:pt x="135917" y="82550"/>
                </a:lnTo>
                <a:lnTo>
                  <a:pt x="132863" y="83820"/>
                </a:lnTo>
                <a:lnTo>
                  <a:pt x="132206" y="83820"/>
                </a:lnTo>
                <a:lnTo>
                  <a:pt x="129868" y="85065"/>
                </a:lnTo>
                <a:lnTo>
                  <a:pt x="128695" y="87629"/>
                </a:lnTo>
                <a:lnTo>
                  <a:pt x="127805" y="88900"/>
                </a:lnTo>
                <a:lnTo>
                  <a:pt x="123842" y="97789"/>
                </a:lnTo>
                <a:lnTo>
                  <a:pt x="122459" y="101600"/>
                </a:lnTo>
                <a:lnTo>
                  <a:pt x="118963" y="110489"/>
                </a:lnTo>
                <a:lnTo>
                  <a:pt x="117675" y="114300"/>
                </a:lnTo>
                <a:lnTo>
                  <a:pt x="107439" y="156210"/>
                </a:lnTo>
                <a:lnTo>
                  <a:pt x="104648" y="168910"/>
                </a:lnTo>
                <a:lnTo>
                  <a:pt x="104127" y="171450"/>
                </a:lnTo>
                <a:lnTo>
                  <a:pt x="103144" y="176529"/>
                </a:lnTo>
                <a:lnTo>
                  <a:pt x="101285" y="187960"/>
                </a:lnTo>
                <a:lnTo>
                  <a:pt x="100919" y="190500"/>
                </a:lnTo>
                <a:lnTo>
                  <a:pt x="99973" y="195579"/>
                </a:lnTo>
                <a:lnTo>
                  <a:pt x="98939" y="200660"/>
                </a:lnTo>
                <a:lnTo>
                  <a:pt x="96699" y="210820"/>
                </a:lnTo>
                <a:lnTo>
                  <a:pt x="95341" y="217170"/>
                </a:lnTo>
                <a:lnTo>
                  <a:pt x="92160" y="233679"/>
                </a:lnTo>
                <a:lnTo>
                  <a:pt x="90575" y="241300"/>
                </a:lnTo>
                <a:lnTo>
                  <a:pt x="89757" y="246379"/>
                </a:lnTo>
                <a:lnTo>
                  <a:pt x="88654" y="255270"/>
                </a:lnTo>
                <a:lnTo>
                  <a:pt x="88296" y="257810"/>
                </a:lnTo>
                <a:lnTo>
                  <a:pt x="87002" y="264160"/>
                </a:lnTo>
                <a:lnTo>
                  <a:pt x="86771" y="265429"/>
                </a:lnTo>
                <a:lnTo>
                  <a:pt x="86462" y="267970"/>
                </a:lnTo>
                <a:lnTo>
                  <a:pt x="86475" y="269239"/>
                </a:lnTo>
                <a:lnTo>
                  <a:pt x="86671" y="273050"/>
                </a:lnTo>
                <a:lnTo>
                  <a:pt x="86677" y="274320"/>
                </a:lnTo>
                <a:lnTo>
                  <a:pt x="86475" y="275589"/>
                </a:lnTo>
                <a:lnTo>
                  <a:pt x="86165" y="278129"/>
                </a:lnTo>
                <a:lnTo>
                  <a:pt x="84405" y="285750"/>
                </a:lnTo>
                <a:lnTo>
                  <a:pt x="83357" y="290829"/>
                </a:lnTo>
                <a:lnTo>
                  <a:pt x="83179" y="292100"/>
                </a:lnTo>
                <a:lnTo>
                  <a:pt x="82877" y="293370"/>
                </a:lnTo>
                <a:lnTo>
                  <a:pt x="97633" y="293370"/>
                </a:lnTo>
                <a:lnTo>
                  <a:pt x="98225" y="289560"/>
                </a:lnTo>
                <a:lnTo>
                  <a:pt x="98576" y="288289"/>
                </a:lnTo>
                <a:lnTo>
                  <a:pt x="100336" y="280670"/>
                </a:lnTo>
                <a:lnTo>
                  <a:pt x="100736" y="278129"/>
                </a:lnTo>
                <a:lnTo>
                  <a:pt x="100985" y="275589"/>
                </a:lnTo>
                <a:lnTo>
                  <a:pt x="101097" y="273050"/>
                </a:lnTo>
                <a:lnTo>
                  <a:pt x="100897" y="269239"/>
                </a:lnTo>
                <a:lnTo>
                  <a:pt x="101055" y="266700"/>
                </a:lnTo>
                <a:lnTo>
                  <a:pt x="101236" y="266700"/>
                </a:lnTo>
                <a:lnTo>
                  <a:pt x="102483" y="260350"/>
                </a:lnTo>
                <a:lnTo>
                  <a:pt x="102918" y="257810"/>
                </a:lnTo>
                <a:lnTo>
                  <a:pt x="104015" y="248920"/>
                </a:lnTo>
                <a:lnTo>
                  <a:pt x="104747" y="243839"/>
                </a:lnTo>
                <a:lnTo>
                  <a:pt x="107201" y="232410"/>
                </a:lnTo>
                <a:lnTo>
                  <a:pt x="108954" y="222250"/>
                </a:lnTo>
                <a:lnTo>
                  <a:pt x="110296" y="215900"/>
                </a:lnTo>
                <a:lnTo>
                  <a:pt x="110784" y="213360"/>
                </a:lnTo>
                <a:lnTo>
                  <a:pt x="113393" y="201929"/>
                </a:lnTo>
                <a:lnTo>
                  <a:pt x="114331" y="196850"/>
                </a:lnTo>
                <a:lnTo>
                  <a:pt x="115112" y="193039"/>
                </a:lnTo>
                <a:lnTo>
                  <a:pt x="115498" y="190500"/>
                </a:lnTo>
                <a:lnTo>
                  <a:pt x="117017" y="181610"/>
                </a:lnTo>
                <a:lnTo>
                  <a:pt x="117345" y="179070"/>
                </a:lnTo>
                <a:lnTo>
                  <a:pt x="118262" y="173989"/>
                </a:lnTo>
                <a:lnTo>
                  <a:pt x="118761" y="171450"/>
                </a:lnTo>
                <a:lnTo>
                  <a:pt x="121547" y="158750"/>
                </a:lnTo>
                <a:lnTo>
                  <a:pt x="122509" y="153670"/>
                </a:lnTo>
                <a:lnTo>
                  <a:pt x="124834" y="140970"/>
                </a:lnTo>
                <a:lnTo>
                  <a:pt x="126608" y="133350"/>
                </a:lnTo>
                <a:lnTo>
                  <a:pt x="127953" y="128270"/>
                </a:lnTo>
                <a:lnTo>
                  <a:pt x="130290" y="121920"/>
                </a:lnTo>
                <a:lnTo>
                  <a:pt x="135809" y="106679"/>
                </a:lnTo>
                <a:lnTo>
                  <a:pt x="137129" y="104139"/>
                </a:lnTo>
                <a:lnTo>
                  <a:pt x="140903" y="95250"/>
                </a:lnTo>
                <a:lnTo>
                  <a:pt x="141692" y="93979"/>
                </a:lnTo>
                <a:lnTo>
                  <a:pt x="142852" y="91439"/>
                </a:lnTo>
                <a:lnTo>
                  <a:pt x="143193" y="90170"/>
                </a:lnTo>
                <a:lnTo>
                  <a:pt x="144912" y="88900"/>
                </a:lnTo>
                <a:lnTo>
                  <a:pt x="147108" y="85065"/>
                </a:lnTo>
                <a:lnTo>
                  <a:pt x="148901" y="77470"/>
                </a:lnTo>
                <a:close/>
              </a:path>
              <a:path w="149225" h="311150">
                <a:moveTo>
                  <a:pt x="84510" y="284479"/>
                </a:moveTo>
                <a:lnTo>
                  <a:pt x="84280" y="285750"/>
                </a:lnTo>
                <a:lnTo>
                  <a:pt x="84510" y="284479"/>
                </a:lnTo>
                <a:close/>
              </a:path>
              <a:path w="149225" h="311150">
                <a:moveTo>
                  <a:pt x="120891" y="0"/>
                </a:moveTo>
                <a:lnTo>
                  <a:pt x="112756" y="0"/>
                </a:lnTo>
                <a:lnTo>
                  <a:pt x="102649" y="1270"/>
                </a:lnTo>
                <a:lnTo>
                  <a:pt x="97976" y="2539"/>
                </a:lnTo>
                <a:lnTo>
                  <a:pt x="88124" y="5079"/>
                </a:lnTo>
                <a:lnTo>
                  <a:pt x="82708" y="7620"/>
                </a:lnTo>
                <a:lnTo>
                  <a:pt x="70584" y="15239"/>
                </a:lnTo>
                <a:lnTo>
                  <a:pt x="65385" y="19050"/>
                </a:lnTo>
                <a:lnTo>
                  <a:pt x="53878" y="26670"/>
                </a:lnTo>
                <a:lnTo>
                  <a:pt x="48868" y="31750"/>
                </a:lnTo>
                <a:lnTo>
                  <a:pt x="33078" y="45720"/>
                </a:lnTo>
                <a:lnTo>
                  <a:pt x="29729" y="48260"/>
                </a:lnTo>
                <a:lnTo>
                  <a:pt x="22325" y="57150"/>
                </a:lnTo>
                <a:lnTo>
                  <a:pt x="2744" y="95250"/>
                </a:lnTo>
                <a:lnTo>
                  <a:pt x="857" y="111760"/>
                </a:lnTo>
                <a:lnTo>
                  <a:pt x="665" y="113029"/>
                </a:lnTo>
                <a:lnTo>
                  <a:pt x="2" y="118110"/>
                </a:lnTo>
                <a:lnTo>
                  <a:pt x="0" y="119379"/>
                </a:lnTo>
                <a:lnTo>
                  <a:pt x="4235" y="127000"/>
                </a:lnTo>
                <a:lnTo>
                  <a:pt x="17115" y="130810"/>
                </a:lnTo>
                <a:lnTo>
                  <a:pt x="41685" y="130810"/>
                </a:lnTo>
                <a:lnTo>
                  <a:pt x="44135" y="129539"/>
                </a:lnTo>
                <a:lnTo>
                  <a:pt x="50733" y="128270"/>
                </a:lnTo>
                <a:lnTo>
                  <a:pt x="53731" y="127000"/>
                </a:lnTo>
                <a:lnTo>
                  <a:pt x="63085" y="120650"/>
                </a:lnTo>
                <a:lnTo>
                  <a:pt x="64315" y="120650"/>
                </a:lnTo>
                <a:lnTo>
                  <a:pt x="71187" y="116839"/>
                </a:lnTo>
                <a:lnTo>
                  <a:pt x="14728" y="116839"/>
                </a:lnTo>
                <a:lnTo>
                  <a:pt x="14634" y="115570"/>
                </a:lnTo>
                <a:lnTo>
                  <a:pt x="14872" y="115570"/>
                </a:lnTo>
                <a:lnTo>
                  <a:pt x="15162" y="113029"/>
                </a:lnTo>
                <a:lnTo>
                  <a:pt x="15575" y="104139"/>
                </a:lnTo>
                <a:lnTo>
                  <a:pt x="16736" y="99060"/>
                </a:lnTo>
                <a:lnTo>
                  <a:pt x="40065" y="58420"/>
                </a:lnTo>
                <a:lnTo>
                  <a:pt x="43087" y="55879"/>
                </a:lnTo>
                <a:lnTo>
                  <a:pt x="58205" y="41910"/>
                </a:lnTo>
                <a:lnTo>
                  <a:pt x="62950" y="38100"/>
                </a:lnTo>
                <a:lnTo>
                  <a:pt x="73633" y="30479"/>
                </a:lnTo>
                <a:lnTo>
                  <a:pt x="78376" y="26670"/>
                </a:lnTo>
                <a:lnTo>
                  <a:pt x="89095" y="20320"/>
                </a:lnTo>
                <a:lnTo>
                  <a:pt x="93755" y="19050"/>
                </a:lnTo>
                <a:lnTo>
                  <a:pt x="104973" y="15239"/>
                </a:lnTo>
                <a:lnTo>
                  <a:pt x="128289" y="15239"/>
                </a:lnTo>
                <a:lnTo>
                  <a:pt x="128089" y="13970"/>
                </a:lnTo>
                <a:lnTo>
                  <a:pt x="142622" y="13970"/>
                </a:lnTo>
                <a:lnTo>
                  <a:pt x="142325" y="12700"/>
                </a:lnTo>
                <a:lnTo>
                  <a:pt x="141780" y="8889"/>
                </a:lnTo>
                <a:lnTo>
                  <a:pt x="140938" y="6350"/>
                </a:lnTo>
                <a:lnTo>
                  <a:pt x="135563" y="2539"/>
                </a:lnTo>
                <a:lnTo>
                  <a:pt x="132143" y="1270"/>
                </a:lnTo>
                <a:lnTo>
                  <a:pt x="124816" y="1270"/>
                </a:lnTo>
                <a:lnTo>
                  <a:pt x="120891" y="0"/>
                </a:lnTo>
                <a:close/>
              </a:path>
              <a:path w="149225" h="311150">
                <a:moveTo>
                  <a:pt x="14872" y="115570"/>
                </a:moveTo>
                <a:lnTo>
                  <a:pt x="14634" y="115570"/>
                </a:lnTo>
                <a:lnTo>
                  <a:pt x="14728" y="116839"/>
                </a:lnTo>
                <a:lnTo>
                  <a:pt x="14872" y="115570"/>
                </a:lnTo>
                <a:close/>
              </a:path>
              <a:path w="149225" h="311150">
                <a:moveTo>
                  <a:pt x="15519" y="115570"/>
                </a:moveTo>
                <a:lnTo>
                  <a:pt x="14872" y="115570"/>
                </a:lnTo>
                <a:lnTo>
                  <a:pt x="14728" y="116839"/>
                </a:lnTo>
                <a:lnTo>
                  <a:pt x="18610" y="116839"/>
                </a:lnTo>
                <a:lnTo>
                  <a:pt x="15519" y="115570"/>
                </a:lnTo>
                <a:close/>
              </a:path>
              <a:path w="149225" h="311150">
                <a:moveTo>
                  <a:pt x="29737" y="115570"/>
                </a:moveTo>
                <a:lnTo>
                  <a:pt x="25822" y="115570"/>
                </a:lnTo>
                <a:lnTo>
                  <a:pt x="20097" y="116839"/>
                </a:lnTo>
                <a:lnTo>
                  <a:pt x="35914" y="116839"/>
                </a:lnTo>
                <a:lnTo>
                  <a:pt x="29737" y="115570"/>
                </a:lnTo>
                <a:close/>
              </a:path>
              <a:path w="149225" h="311150">
                <a:moveTo>
                  <a:pt x="144040" y="67310"/>
                </a:moveTo>
                <a:lnTo>
                  <a:pt x="135324" y="67310"/>
                </a:lnTo>
                <a:lnTo>
                  <a:pt x="131356" y="68579"/>
                </a:lnTo>
                <a:lnTo>
                  <a:pt x="126366" y="71120"/>
                </a:lnTo>
                <a:lnTo>
                  <a:pt x="125526" y="71120"/>
                </a:lnTo>
                <a:lnTo>
                  <a:pt x="120317" y="74929"/>
                </a:lnTo>
                <a:lnTo>
                  <a:pt x="119451" y="74929"/>
                </a:lnTo>
                <a:lnTo>
                  <a:pt x="117519" y="76200"/>
                </a:lnTo>
                <a:lnTo>
                  <a:pt x="116405" y="76200"/>
                </a:lnTo>
                <a:lnTo>
                  <a:pt x="109481" y="78739"/>
                </a:lnTo>
                <a:lnTo>
                  <a:pt x="105726" y="81279"/>
                </a:lnTo>
                <a:lnTo>
                  <a:pt x="103962" y="82550"/>
                </a:lnTo>
                <a:lnTo>
                  <a:pt x="87322" y="91439"/>
                </a:lnTo>
                <a:lnTo>
                  <a:pt x="81873" y="95250"/>
                </a:lnTo>
                <a:lnTo>
                  <a:pt x="73597" y="99060"/>
                </a:lnTo>
                <a:lnTo>
                  <a:pt x="57243" y="107950"/>
                </a:lnTo>
                <a:lnTo>
                  <a:pt x="55840" y="109220"/>
                </a:lnTo>
                <a:lnTo>
                  <a:pt x="47443" y="114300"/>
                </a:lnTo>
                <a:lnTo>
                  <a:pt x="45163" y="115570"/>
                </a:lnTo>
                <a:lnTo>
                  <a:pt x="40135" y="115570"/>
                </a:lnTo>
                <a:lnTo>
                  <a:pt x="37085" y="116839"/>
                </a:lnTo>
                <a:lnTo>
                  <a:pt x="71187" y="116839"/>
                </a:lnTo>
                <a:lnTo>
                  <a:pt x="80350" y="111760"/>
                </a:lnTo>
                <a:lnTo>
                  <a:pt x="88780" y="107950"/>
                </a:lnTo>
                <a:lnTo>
                  <a:pt x="94296" y="104139"/>
                </a:lnTo>
                <a:lnTo>
                  <a:pt x="103369" y="99060"/>
                </a:lnTo>
                <a:lnTo>
                  <a:pt x="110999" y="95250"/>
                </a:lnTo>
                <a:lnTo>
                  <a:pt x="112570" y="93979"/>
                </a:lnTo>
                <a:lnTo>
                  <a:pt x="115703" y="92710"/>
                </a:lnTo>
                <a:lnTo>
                  <a:pt x="122436" y="88900"/>
                </a:lnTo>
                <a:lnTo>
                  <a:pt x="123750" y="88900"/>
                </a:lnTo>
                <a:lnTo>
                  <a:pt x="126335" y="87629"/>
                </a:lnTo>
                <a:lnTo>
                  <a:pt x="127440" y="86360"/>
                </a:lnTo>
                <a:lnTo>
                  <a:pt x="129868" y="85065"/>
                </a:lnTo>
                <a:lnTo>
                  <a:pt x="130439" y="83820"/>
                </a:lnTo>
                <a:lnTo>
                  <a:pt x="131051" y="82550"/>
                </a:lnTo>
                <a:lnTo>
                  <a:pt x="132952" y="80010"/>
                </a:lnTo>
                <a:lnTo>
                  <a:pt x="133518" y="80010"/>
                </a:lnTo>
                <a:lnTo>
                  <a:pt x="133658" y="78739"/>
                </a:lnTo>
                <a:lnTo>
                  <a:pt x="133805" y="78739"/>
                </a:lnTo>
                <a:lnTo>
                  <a:pt x="133934" y="77470"/>
                </a:lnTo>
                <a:lnTo>
                  <a:pt x="148901" y="77470"/>
                </a:lnTo>
                <a:lnTo>
                  <a:pt x="148984" y="72389"/>
                </a:lnTo>
                <a:lnTo>
                  <a:pt x="144040" y="67310"/>
                </a:lnTo>
                <a:close/>
              </a:path>
              <a:path w="149225" h="311150">
                <a:moveTo>
                  <a:pt x="133964" y="77470"/>
                </a:moveTo>
                <a:lnTo>
                  <a:pt x="133805" y="78739"/>
                </a:lnTo>
                <a:lnTo>
                  <a:pt x="133658" y="78739"/>
                </a:lnTo>
                <a:lnTo>
                  <a:pt x="133518" y="80010"/>
                </a:lnTo>
                <a:lnTo>
                  <a:pt x="132952" y="80010"/>
                </a:lnTo>
                <a:lnTo>
                  <a:pt x="131051" y="82550"/>
                </a:lnTo>
                <a:lnTo>
                  <a:pt x="130439" y="83820"/>
                </a:lnTo>
                <a:lnTo>
                  <a:pt x="129868" y="85065"/>
                </a:lnTo>
                <a:lnTo>
                  <a:pt x="132206" y="83820"/>
                </a:lnTo>
                <a:lnTo>
                  <a:pt x="132863" y="83820"/>
                </a:lnTo>
                <a:lnTo>
                  <a:pt x="135917" y="82550"/>
                </a:lnTo>
                <a:lnTo>
                  <a:pt x="138742" y="81279"/>
                </a:lnTo>
                <a:lnTo>
                  <a:pt x="137821" y="81279"/>
                </a:lnTo>
                <a:lnTo>
                  <a:pt x="133964" y="77470"/>
                </a:lnTo>
                <a:close/>
              </a:path>
              <a:path w="149225" h="311150">
                <a:moveTo>
                  <a:pt x="128377" y="15798"/>
                </a:moveTo>
                <a:lnTo>
                  <a:pt x="128463" y="20320"/>
                </a:lnTo>
                <a:lnTo>
                  <a:pt x="128127" y="27939"/>
                </a:lnTo>
                <a:lnTo>
                  <a:pt x="127102" y="40639"/>
                </a:lnTo>
                <a:lnTo>
                  <a:pt x="130079" y="44450"/>
                </a:lnTo>
                <a:lnTo>
                  <a:pt x="138015" y="44450"/>
                </a:lnTo>
                <a:lnTo>
                  <a:pt x="141471" y="41910"/>
                </a:lnTo>
                <a:lnTo>
                  <a:pt x="142387" y="30479"/>
                </a:lnTo>
                <a:lnTo>
                  <a:pt x="142514" y="29210"/>
                </a:lnTo>
                <a:lnTo>
                  <a:pt x="142861" y="20320"/>
                </a:lnTo>
                <a:lnTo>
                  <a:pt x="142939" y="16510"/>
                </a:lnTo>
                <a:lnTo>
                  <a:pt x="129462" y="16510"/>
                </a:lnTo>
                <a:lnTo>
                  <a:pt x="128377" y="15798"/>
                </a:lnTo>
                <a:close/>
              </a:path>
              <a:path w="149225" h="311150">
                <a:moveTo>
                  <a:pt x="128089" y="13970"/>
                </a:moveTo>
                <a:lnTo>
                  <a:pt x="128377" y="15798"/>
                </a:lnTo>
                <a:lnTo>
                  <a:pt x="129462" y="16510"/>
                </a:lnTo>
                <a:lnTo>
                  <a:pt x="128352" y="15239"/>
                </a:lnTo>
                <a:lnTo>
                  <a:pt x="128089" y="13970"/>
                </a:lnTo>
                <a:close/>
              </a:path>
              <a:path w="149225" h="311150">
                <a:moveTo>
                  <a:pt x="142622" y="13970"/>
                </a:moveTo>
                <a:lnTo>
                  <a:pt x="128089" y="13970"/>
                </a:lnTo>
                <a:lnTo>
                  <a:pt x="128352" y="15239"/>
                </a:lnTo>
                <a:lnTo>
                  <a:pt x="129462" y="16510"/>
                </a:lnTo>
                <a:lnTo>
                  <a:pt x="142939" y="16510"/>
                </a:lnTo>
                <a:lnTo>
                  <a:pt x="142919" y="15239"/>
                </a:lnTo>
                <a:lnTo>
                  <a:pt x="142622" y="13970"/>
                </a:lnTo>
                <a:close/>
              </a:path>
              <a:path w="149225" h="311150">
                <a:moveTo>
                  <a:pt x="128289" y="15239"/>
                </a:moveTo>
                <a:lnTo>
                  <a:pt x="127527" y="15239"/>
                </a:lnTo>
                <a:lnTo>
                  <a:pt x="128377" y="15798"/>
                </a:lnTo>
                <a:lnTo>
                  <a:pt x="128289" y="15239"/>
                </a:lnTo>
                <a:close/>
              </a:path>
            </a:pathLst>
          </a:custGeom>
          <a:solidFill>
            <a:srgbClr val="000000"/>
          </a:solidFill>
        </p:spPr>
        <p:txBody>
          <a:bodyPr wrap="square" lIns="0" tIns="0" rIns="0" bIns="0" rtlCol="0"/>
          <a:lstStyle/>
          <a:p>
            <a:endParaRPr/>
          </a:p>
        </p:txBody>
      </p:sp>
      <p:pic>
        <p:nvPicPr>
          <p:cNvPr id="112" name="object 112"/>
          <p:cNvPicPr/>
          <p:nvPr/>
        </p:nvPicPr>
        <p:blipFill>
          <a:blip r:embed="rId42" cstate="print"/>
          <a:stretch>
            <a:fillRect/>
          </a:stretch>
        </p:blipFill>
        <p:spPr>
          <a:xfrm>
            <a:off x="5815831" y="2170144"/>
            <a:ext cx="188669" cy="244476"/>
          </a:xfrm>
          <a:prstGeom prst="rect">
            <a:avLst/>
          </a:prstGeom>
        </p:spPr>
      </p:pic>
      <p:pic>
        <p:nvPicPr>
          <p:cNvPr id="113" name="object 113"/>
          <p:cNvPicPr/>
          <p:nvPr/>
        </p:nvPicPr>
        <p:blipFill>
          <a:blip r:embed="rId43" cstate="print"/>
          <a:stretch>
            <a:fillRect/>
          </a:stretch>
        </p:blipFill>
        <p:spPr>
          <a:xfrm>
            <a:off x="5835374" y="1840288"/>
            <a:ext cx="152849" cy="201834"/>
          </a:xfrm>
          <a:prstGeom prst="rect">
            <a:avLst/>
          </a:prstGeom>
        </p:spPr>
      </p:pic>
      <p:pic>
        <p:nvPicPr>
          <p:cNvPr id="114" name="object 114"/>
          <p:cNvPicPr/>
          <p:nvPr/>
        </p:nvPicPr>
        <p:blipFill>
          <a:blip r:embed="rId44" cstate="print"/>
          <a:stretch>
            <a:fillRect/>
          </a:stretch>
        </p:blipFill>
        <p:spPr>
          <a:xfrm>
            <a:off x="4596595" y="627938"/>
            <a:ext cx="441993" cy="239813"/>
          </a:xfrm>
          <a:prstGeom prst="rect">
            <a:avLst/>
          </a:prstGeom>
        </p:spPr>
      </p:pic>
      <p:sp>
        <p:nvSpPr>
          <p:cNvPr id="115" name="object 115"/>
          <p:cNvSpPr/>
          <p:nvPr/>
        </p:nvSpPr>
        <p:spPr>
          <a:xfrm>
            <a:off x="5778853" y="2508586"/>
            <a:ext cx="183386" cy="268026"/>
          </a:xfrm>
          <a:custGeom>
            <a:avLst/>
            <a:gdLst/>
            <a:ahLst/>
            <a:cxnLst/>
            <a:rect l="l" t="t" r="r" b="b"/>
            <a:pathLst>
              <a:path w="214629" h="313689">
                <a:moveTo>
                  <a:pt x="123000" y="224805"/>
                </a:moveTo>
                <a:lnTo>
                  <a:pt x="120972" y="226060"/>
                </a:lnTo>
                <a:lnTo>
                  <a:pt x="115030" y="229869"/>
                </a:lnTo>
                <a:lnTo>
                  <a:pt x="109668" y="232410"/>
                </a:lnTo>
                <a:lnTo>
                  <a:pt x="105582" y="234241"/>
                </a:lnTo>
                <a:lnTo>
                  <a:pt x="108722" y="234950"/>
                </a:lnTo>
                <a:lnTo>
                  <a:pt x="112257" y="236219"/>
                </a:lnTo>
                <a:lnTo>
                  <a:pt x="121533" y="240029"/>
                </a:lnTo>
                <a:lnTo>
                  <a:pt x="125308" y="242569"/>
                </a:lnTo>
                <a:lnTo>
                  <a:pt x="133756" y="248919"/>
                </a:lnTo>
                <a:lnTo>
                  <a:pt x="137412" y="251460"/>
                </a:lnTo>
                <a:lnTo>
                  <a:pt x="157072" y="287019"/>
                </a:lnTo>
                <a:lnTo>
                  <a:pt x="159247" y="293369"/>
                </a:lnTo>
                <a:lnTo>
                  <a:pt x="159412" y="293369"/>
                </a:lnTo>
                <a:lnTo>
                  <a:pt x="159481" y="294639"/>
                </a:lnTo>
                <a:lnTo>
                  <a:pt x="159586" y="295910"/>
                </a:lnTo>
                <a:lnTo>
                  <a:pt x="158097" y="304800"/>
                </a:lnTo>
                <a:lnTo>
                  <a:pt x="157413" y="309879"/>
                </a:lnTo>
                <a:lnTo>
                  <a:pt x="160199" y="313689"/>
                </a:lnTo>
                <a:lnTo>
                  <a:pt x="168092" y="313689"/>
                </a:lnTo>
                <a:lnTo>
                  <a:pt x="171703" y="311150"/>
                </a:lnTo>
                <a:lnTo>
                  <a:pt x="172345" y="306069"/>
                </a:lnTo>
                <a:lnTo>
                  <a:pt x="173798" y="298450"/>
                </a:lnTo>
                <a:lnTo>
                  <a:pt x="170661" y="281939"/>
                </a:lnTo>
                <a:lnTo>
                  <a:pt x="168540" y="275589"/>
                </a:lnTo>
                <a:lnTo>
                  <a:pt x="147281" y="241300"/>
                </a:lnTo>
                <a:lnTo>
                  <a:pt x="128583" y="227329"/>
                </a:lnTo>
                <a:lnTo>
                  <a:pt x="123000" y="224805"/>
                </a:lnTo>
                <a:close/>
              </a:path>
              <a:path w="214629" h="313689">
                <a:moveTo>
                  <a:pt x="104109" y="218439"/>
                </a:moveTo>
                <a:lnTo>
                  <a:pt x="101396" y="218439"/>
                </a:lnTo>
                <a:lnTo>
                  <a:pt x="92114" y="219710"/>
                </a:lnTo>
                <a:lnTo>
                  <a:pt x="42853" y="219710"/>
                </a:lnTo>
                <a:lnTo>
                  <a:pt x="36247" y="220979"/>
                </a:lnTo>
                <a:lnTo>
                  <a:pt x="33747" y="220979"/>
                </a:lnTo>
                <a:lnTo>
                  <a:pt x="26683" y="223519"/>
                </a:lnTo>
                <a:lnTo>
                  <a:pt x="24655" y="223519"/>
                </a:lnTo>
                <a:lnTo>
                  <a:pt x="18254" y="224789"/>
                </a:lnTo>
                <a:lnTo>
                  <a:pt x="16211" y="224789"/>
                </a:lnTo>
                <a:lnTo>
                  <a:pt x="7992" y="228600"/>
                </a:lnTo>
                <a:lnTo>
                  <a:pt x="5584" y="229869"/>
                </a:lnTo>
                <a:lnTo>
                  <a:pt x="803" y="237489"/>
                </a:lnTo>
                <a:lnTo>
                  <a:pt x="0" y="245110"/>
                </a:lnTo>
                <a:lnTo>
                  <a:pt x="4439" y="251460"/>
                </a:lnTo>
                <a:lnTo>
                  <a:pt x="6353" y="252729"/>
                </a:lnTo>
                <a:lnTo>
                  <a:pt x="9475" y="254000"/>
                </a:lnTo>
                <a:lnTo>
                  <a:pt x="29175" y="254000"/>
                </a:lnTo>
                <a:lnTo>
                  <a:pt x="34109" y="252729"/>
                </a:lnTo>
                <a:lnTo>
                  <a:pt x="50491" y="251460"/>
                </a:lnTo>
                <a:lnTo>
                  <a:pt x="56262" y="250189"/>
                </a:lnTo>
                <a:lnTo>
                  <a:pt x="62999" y="248919"/>
                </a:lnTo>
                <a:lnTo>
                  <a:pt x="68775" y="247650"/>
                </a:lnTo>
                <a:lnTo>
                  <a:pt x="74832" y="246379"/>
                </a:lnTo>
                <a:lnTo>
                  <a:pt x="81364" y="243839"/>
                </a:lnTo>
                <a:lnTo>
                  <a:pt x="84964" y="242569"/>
                </a:lnTo>
                <a:lnTo>
                  <a:pt x="15298" y="242569"/>
                </a:lnTo>
                <a:lnTo>
                  <a:pt x="13246" y="238760"/>
                </a:lnTo>
                <a:lnTo>
                  <a:pt x="21896" y="238760"/>
                </a:lnTo>
                <a:lnTo>
                  <a:pt x="28230" y="237489"/>
                </a:lnTo>
                <a:lnTo>
                  <a:pt x="29827" y="237489"/>
                </a:lnTo>
                <a:lnTo>
                  <a:pt x="36541" y="234950"/>
                </a:lnTo>
                <a:lnTo>
                  <a:pt x="44129" y="234950"/>
                </a:lnTo>
                <a:lnTo>
                  <a:pt x="47482" y="233679"/>
                </a:lnTo>
                <a:lnTo>
                  <a:pt x="66675" y="233679"/>
                </a:lnTo>
                <a:lnTo>
                  <a:pt x="73968" y="231139"/>
                </a:lnTo>
                <a:lnTo>
                  <a:pt x="83553" y="227329"/>
                </a:lnTo>
                <a:lnTo>
                  <a:pt x="91742" y="224789"/>
                </a:lnTo>
                <a:lnTo>
                  <a:pt x="98054" y="222250"/>
                </a:lnTo>
                <a:lnTo>
                  <a:pt x="103233" y="219710"/>
                </a:lnTo>
                <a:lnTo>
                  <a:pt x="105087" y="218725"/>
                </a:lnTo>
                <a:lnTo>
                  <a:pt x="104109" y="218439"/>
                </a:lnTo>
                <a:close/>
              </a:path>
              <a:path w="214629" h="313689">
                <a:moveTo>
                  <a:pt x="20453" y="238760"/>
                </a:moveTo>
                <a:lnTo>
                  <a:pt x="13246" y="238760"/>
                </a:lnTo>
                <a:lnTo>
                  <a:pt x="15298" y="242569"/>
                </a:lnTo>
                <a:lnTo>
                  <a:pt x="15497" y="242569"/>
                </a:lnTo>
                <a:lnTo>
                  <a:pt x="15610" y="241300"/>
                </a:lnTo>
                <a:lnTo>
                  <a:pt x="16291" y="241300"/>
                </a:lnTo>
                <a:lnTo>
                  <a:pt x="20453" y="238760"/>
                </a:lnTo>
                <a:close/>
              </a:path>
              <a:path w="214629" h="313689">
                <a:moveTo>
                  <a:pt x="105087" y="218725"/>
                </a:moveTo>
                <a:lnTo>
                  <a:pt x="103233" y="219710"/>
                </a:lnTo>
                <a:lnTo>
                  <a:pt x="98054" y="222250"/>
                </a:lnTo>
                <a:lnTo>
                  <a:pt x="91693" y="224805"/>
                </a:lnTo>
                <a:lnTo>
                  <a:pt x="83553" y="227329"/>
                </a:lnTo>
                <a:lnTo>
                  <a:pt x="73968" y="231139"/>
                </a:lnTo>
                <a:lnTo>
                  <a:pt x="66675" y="233679"/>
                </a:lnTo>
                <a:lnTo>
                  <a:pt x="53841" y="236219"/>
                </a:lnTo>
                <a:lnTo>
                  <a:pt x="48473" y="237489"/>
                </a:lnTo>
                <a:lnTo>
                  <a:pt x="33082" y="238760"/>
                </a:lnTo>
                <a:lnTo>
                  <a:pt x="20453" y="238760"/>
                </a:lnTo>
                <a:lnTo>
                  <a:pt x="16291" y="241300"/>
                </a:lnTo>
                <a:lnTo>
                  <a:pt x="15610" y="241300"/>
                </a:lnTo>
                <a:lnTo>
                  <a:pt x="15497" y="242569"/>
                </a:lnTo>
                <a:lnTo>
                  <a:pt x="84964" y="242569"/>
                </a:lnTo>
                <a:lnTo>
                  <a:pt x="88564" y="241300"/>
                </a:lnTo>
                <a:lnTo>
                  <a:pt x="97234" y="237489"/>
                </a:lnTo>
                <a:lnTo>
                  <a:pt x="104002" y="234950"/>
                </a:lnTo>
                <a:lnTo>
                  <a:pt x="105582" y="234241"/>
                </a:lnTo>
                <a:lnTo>
                  <a:pt x="103092" y="233679"/>
                </a:lnTo>
                <a:lnTo>
                  <a:pt x="106835" y="233679"/>
                </a:lnTo>
                <a:lnTo>
                  <a:pt x="109668" y="232410"/>
                </a:lnTo>
                <a:lnTo>
                  <a:pt x="115030" y="229869"/>
                </a:lnTo>
                <a:lnTo>
                  <a:pt x="120972" y="226060"/>
                </a:lnTo>
                <a:lnTo>
                  <a:pt x="123000" y="224805"/>
                </a:lnTo>
                <a:lnTo>
                  <a:pt x="117350" y="222250"/>
                </a:lnTo>
                <a:lnTo>
                  <a:pt x="112803" y="220979"/>
                </a:lnTo>
                <a:lnTo>
                  <a:pt x="105087" y="218725"/>
                </a:lnTo>
                <a:close/>
              </a:path>
              <a:path w="214629" h="313689">
                <a:moveTo>
                  <a:pt x="106835" y="233679"/>
                </a:moveTo>
                <a:lnTo>
                  <a:pt x="103092" y="233679"/>
                </a:lnTo>
                <a:lnTo>
                  <a:pt x="105582" y="234241"/>
                </a:lnTo>
                <a:lnTo>
                  <a:pt x="106835" y="233679"/>
                </a:lnTo>
                <a:close/>
              </a:path>
              <a:path w="214629" h="313689">
                <a:moveTo>
                  <a:pt x="200234" y="13969"/>
                </a:moveTo>
                <a:lnTo>
                  <a:pt x="173939" y="13969"/>
                </a:lnTo>
                <a:lnTo>
                  <a:pt x="177537" y="15239"/>
                </a:lnTo>
                <a:lnTo>
                  <a:pt x="180069" y="16510"/>
                </a:lnTo>
                <a:lnTo>
                  <a:pt x="198009" y="50800"/>
                </a:lnTo>
                <a:lnTo>
                  <a:pt x="199647" y="77469"/>
                </a:lnTo>
                <a:lnTo>
                  <a:pt x="199219" y="90169"/>
                </a:lnTo>
                <a:lnTo>
                  <a:pt x="195069" y="111760"/>
                </a:lnTo>
                <a:lnTo>
                  <a:pt x="192053" y="119379"/>
                </a:lnTo>
                <a:lnTo>
                  <a:pt x="190945" y="121919"/>
                </a:lnTo>
                <a:lnTo>
                  <a:pt x="186615" y="130810"/>
                </a:lnTo>
                <a:lnTo>
                  <a:pt x="182354" y="139700"/>
                </a:lnTo>
                <a:lnTo>
                  <a:pt x="178646" y="147319"/>
                </a:lnTo>
                <a:lnTo>
                  <a:pt x="175217" y="153669"/>
                </a:lnTo>
                <a:lnTo>
                  <a:pt x="171795" y="158750"/>
                </a:lnTo>
                <a:lnTo>
                  <a:pt x="167930" y="165100"/>
                </a:lnTo>
                <a:lnTo>
                  <a:pt x="163704" y="170179"/>
                </a:lnTo>
                <a:lnTo>
                  <a:pt x="159074" y="175260"/>
                </a:lnTo>
                <a:lnTo>
                  <a:pt x="153993" y="181610"/>
                </a:lnTo>
                <a:lnTo>
                  <a:pt x="149430" y="185419"/>
                </a:lnTo>
                <a:lnTo>
                  <a:pt x="144424" y="190500"/>
                </a:lnTo>
                <a:lnTo>
                  <a:pt x="138838" y="195579"/>
                </a:lnTo>
                <a:lnTo>
                  <a:pt x="132537" y="200660"/>
                </a:lnTo>
                <a:lnTo>
                  <a:pt x="125347" y="205739"/>
                </a:lnTo>
                <a:lnTo>
                  <a:pt x="119065" y="209550"/>
                </a:lnTo>
                <a:lnTo>
                  <a:pt x="113391" y="213360"/>
                </a:lnTo>
                <a:lnTo>
                  <a:pt x="108019" y="217169"/>
                </a:lnTo>
                <a:lnTo>
                  <a:pt x="105087" y="218725"/>
                </a:lnTo>
                <a:lnTo>
                  <a:pt x="112803" y="220979"/>
                </a:lnTo>
                <a:lnTo>
                  <a:pt x="117350" y="222250"/>
                </a:lnTo>
                <a:lnTo>
                  <a:pt x="123000" y="224805"/>
                </a:lnTo>
                <a:lnTo>
                  <a:pt x="127130" y="222250"/>
                </a:lnTo>
                <a:lnTo>
                  <a:pt x="133841" y="217169"/>
                </a:lnTo>
                <a:lnTo>
                  <a:pt x="141446" y="210819"/>
                </a:lnTo>
                <a:lnTo>
                  <a:pt x="148107" y="205739"/>
                </a:lnTo>
                <a:lnTo>
                  <a:pt x="154057" y="200660"/>
                </a:lnTo>
                <a:lnTo>
                  <a:pt x="159437" y="195579"/>
                </a:lnTo>
                <a:lnTo>
                  <a:pt x="164392" y="190500"/>
                </a:lnTo>
                <a:lnTo>
                  <a:pt x="169891" y="185419"/>
                </a:lnTo>
                <a:lnTo>
                  <a:pt x="174930" y="179069"/>
                </a:lnTo>
                <a:lnTo>
                  <a:pt x="179555" y="172719"/>
                </a:lnTo>
                <a:lnTo>
                  <a:pt x="183810" y="167639"/>
                </a:lnTo>
                <a:lnTo>
                  <a:pt x="187572" y="161289"/>
                </a:lnTo>
                <a:lnTo>
                  <a:pt x="191270" y="154939"/>
                </a:lnTo>
                <a:lnTo>
                  <a:pt x="195205" y="146050"/>
                </a:lnTo>
                <a:lnTo>
                  <a:pt x="200967" y="134619"/>
                </a:lnTo>
                <a:lnTo>
                  <a:pt x="213420" y="93979"/>
                </a:lnTo>
                <a:lnTo>
                  <a:pt x="214029" y="77469"/>
                </a:lnTo>
                <a:lnTo>
                  <a:pt x="213996" y="69850"/>
                </a:lnTo>
                <a:lnTo>
                  <a:pt x="208079" y="27939"/>
                </a:lnTo>
                <a:lnTo>
                  <a:pt x="201547" y="15239"/>
                </a:lnTo>
                <a:lnTo>
                  <a:pt x="200234" y="13969"/>
                </a:lnTo>
                <a:close/>
              </a:path>
              <a:path w="214629" h="313689">
                <a:moveTo>
                  <a:pt x="121655" y="20319"/>
                </a:moveTo>
                <a:lnTo>
                  <a:pt x="93868" y="20319"/>
                </a:lnTo>
                <a:lnTo>
                  <a:pt x="89712" y="22860"/>
                </a:lnTo>
                <a:lnTo>
                  <a:pt x="87208" y="24129"/>
                </a:lnTo>
                <a:lnTo>
                  <a:pt x="63143" y="64769"/>
                </a:lnTo>
                <a:lnTo>
                  <a:pt x="61606" y="88900"/>
                </a:lnTo>
                <a:lnTo>
                  <a:pt x="61916" y="104139"/>
                </a:lnTo>
                <a:lnTo>
                  <a:pt x="62032" y="113029"/>
                </a:lnTo>
                <a:lnTo>
                  <a:pt x="72875" y="153669"/>
                </a:lnTo>
                <a:lnTo>
                  <a:pt x="80929" y="157479"/>
                </a:lnTo>
                <a:lnTo>
                  <a:pt x="83621" y="157479"/>
                </a:lnTo>
                <a:lnTo>
                  <a:pt x="90219" y="156210"/>
                </a:lnTo>
                <a:lnTo>
                  <a:pt x="98742" y="156210"/>
                </a:lnTo>
                <a:lnTo>
                  <a:pt x="106836" y="154939"/>
                </a:lnTo>
                <a:lnTo>
                  <a:pt x="109589" y="153669"/>
                </a:lnTo>
                <a:lnTo>
                  <a:pt x="115813" y="149860"/>
                </a:lnTo>
                <a:lnTo>
                  <a:pt x="120970" y="143510"/>
                </a:lnTo>
                <a:lnTo>
                  <a:pt x="84359" y="143510"/>
                </a:lnTo>
                <a:lnTo>
                  <a:pt x="83646" y="142239"/>
                </a:lnTo>
                <a:lnTo>
                  <a:pt x="76241" y="99060"/>
                </a:lnTo>
                <a:lnTo>
                  <a:pt x="76112" y="93979"/>
                </a:lnTo>
                <a:lnTo>
                  <a:pt x="82599" y="52069"/>
                </a:lnTo>
                <a:lnTo>
                  <a:pt x="98129" y="34289"/>
                </a:lnTo>
                <a:lnTo>
                  <a:pt x="101643" y="31750"/>
                </a:lnTo>
                <a:lnTo>
                  <a:pt x="102394" y="31750"/>
                </a:lnTo>
                <a:lnTo>
                  <a:pt x="106345" y="29210"/>
                </a:lnTo>
                <a:lnTo>
                  <a:pt x="110653" y="26669"/>
                </a:lnTo>
                <a:lnTo>
                  <a:pt x="109561" y="26669"/>
                </a:lnTo>
                <a:lnTo>
                  <a:pt x="113598" y="24129"/>
                </a:lnTo>
                <a:lnTo>
                  <a:pt x="116113" y="22860"/>
                </a:lnTo>
                <a:lnTo>
                  <a:pt x="121655" y="20319"/>
                </a:lnTo>
                <a:close/>
              </a:path>
              <a:path w="214629" h="313689">
                <a:moveTo>
                  <a:pt x="161538" y="29210"/>
                </a:moveTo>
                <a:lnTo>
                  <a:pt x="155765" y="29210"/>
                </a:lnTo>
                <a:lnTo>
                  <a:pt x="155258" y="30479"/>
                </a:lnTo>
                <a:lnTo>
                  <a:pt x="153791" y="36829"/>
                </a:lnTo>
                <a:lnTo>
                  <a:pt x="151041" y="46989"/>
                </a:lnTo>
                <a:lnTo>
                  <a:pt x="150510" y="49529"/>
                </a:lnTo>
                <a:lnTo>
                  <a:pt x="149650" y="54610"/>
                </a:lnTo>
                <a:lnTo>
                  <a:pt x="149398" y="55879"/>
                </a:lnTo>
                <a:lnTo>
                  <a:pt x="148691" y="64769"/>
                </a:lnTo>
                <a:lnTo>
                  <a:pt x="148400" y="67310"/>
                </a:lnTo>
                <a:lnTo>
                  <a:pt x="147984" y="72389"/>
                </a:lnTo>
                <a:lnTo>
                  <a:pt x="144499" y="74887"/>
                </a:lnTo>
                <a:lnTo>
                  <a:pt x="141579" y="83819"/>
                </a:lnTo>
                <a:lnTo>
                  <a:pt x="139994" y="86360"/>
                </a:lnTo>
                <a:lnTo>
                  <a:pt x="132556" y="101600"/>
                </a:lnTo>
                <a:lnTo>
                  <a:pt x="129960" y="106679"/>
                </a:lnTo>
                <a:lnTo>
                  <a:pt x="126248" y="113029"/>
                </a:lnTo>
                <a:lnTo>
                  <a:pt x="124940" y="114300"/>
                </a:lnTo>
                <a:lnTo>
                  <a:pt x="118506" y="123189"/>
                </a:lnTo>
                <a:lnTo>
                  <a:pt x="115895" y="127000"/>
                </a:lnTo>
                <a:lnTo>
                  <a:pt x="116178" y="127000"/>
                </a:lnTo>
                <a:lnTo>
                  <a:pt x="114495" y="129539"/>
                </a:lnTo>
                <a:lnTo>
                  <a:pt x="113325" y="130810"/>
                </a:lnTo>
                <a:lnTo>
                  <a:pt x="107796" y="137160"/>
                </a:lnTo>
                <a:lnTo>
                  <a:pt x="106455" y="138429"/>
                </a:lnTo>
                <a:lnTo>
                  <a:pt x="103783" y="139700"/>
                </a:lnTo>
                <a:lnTo>
                  <a:pt x="102114" y="140969"/>
                </a:lnTo>
                <a:lnTo>
                  <a:pt x="96556" y="142239"/>
                </a:lnTo>
                <a:lnTo>
                  <a:pt x="88883" y="142239"/>
                </a:lnTo>
                <a:lnTo>
                  <a:pt x="84510" y="143510"/>
                </a:lnTo>
                <a:lnTo>
                  <a:pt x="120970" y="143510"/>
                </a:lnTo>
                <a:lnTo>
                  <a:pt x="123033" y="140969"/>
                </a:lnTo>
                <a:lnTo>
                  <a:pt x="124589" y="139700"/>
                </a:lnTo>
                <a:lnTo>
                  <a:pt x="125981" y="138429"/>
                </a:lnTo>
                <a:lnTo>
                  <a:pt x="127885" y="134619"/>
                </a:lnTo>
                <a:lnTo>
                  <a:pt x="128483" y="134619"/>
                </a:lnTo>
                <a:lnTo>
                  <a:pt x="131838" y="129539"/>
                </a:lnTo>
                <a:lnTo>
                  <a:pt x="136739" y="123189"/>
                </a:lnTo>
                <a:lnTo>
                  <a:pt x="138250" y="120650"/>
                </a:lnTo>
                <a:lnTo>
                  <a:pt x="158851" y="77469"/>
                </a:lnTo>
                <a:lnTo>
                  <a:pt x="161356" y="62229"/>
                </a:lnTo>
                <a:lnTo>
                  <a:pt x="161260" y="50800"/>
                </a:lnTo>
                <a:lnTo>
                  <a:pt x="161295" y="31750"/>
                </a:lnTo>
                <a:lnTo>
                  <a:pt x="161538" y="29210"/>
                </a:lnTo>
                <a:close/>
              </a:path>
              <a:path w="214629" h="313689">
                <a:moveTo>
                  <a:pt x="128483" y="134619"/>
                </a:moveTo>
                <a:lnTo>
                  <a:pt x="127885" y="134619"/>
                </a:lnTo>
                <a:lnTo>
                  <a:pt x="127645" y="135889"/>
                </a:lnTo>
                <a:lnTo>
                  <a:pt x="128483" y="134619"/>
                </a:lnTo>
                <a:close/>
              </a:path>
              <a:path w="214629" h="313689">
                <a:moveTo>
                  <a:pt x="155729" y="16510"/>
                </a:moveTo>
                <a:lnTo>
                  <a:pt x="150850" y="16510"/>
                </a:lnTo>
                <a:lnTo>
                  <a:pt x="145101" y="19050"/>
                </a:lnTo>
                <a:lnTo>
                  <a:pt x="143912" y="20319"/>
                </a:lnTo>
                <a:lnTo>
                  <a:pt x="142368" y="24129"/>
                </a:lnTo>
                <a:lnTo>
                  <a:pt x="141601" y="25400"/>
                </a:lnTo>
                <a:lnTo>
                  <a:pt x="141131" y="27939"/>
                </a:lnTo>
                <a:lnTo>
                  <a:pt x="139623" y="34289"/>
                </a:lnTo>
                <a:lnTo>
                  <a:pt x="139179" y="35560"/>
                </a:lnTo>
                <a:lnTo>
                  <a:pt x="137045" y="43179"/>
                </a:lnTo>
                <a:lnTo>
                  <a:pt x="136422" y="45719"/>
                </a:lnTo>
                <a:lnTo>
                  <a:pt x="135357" y="52069"/>
                </a:lnTo>
                <a:lnTo>
                  <a:pt x="135077" y="54610"/>
                </a:lnTo>
                <a:lnTo>
                  <a:pt x="134230" y="64769"/>
                </a:lnTo>
                <a:lnTo>
                  <a:pt x="133654" y="69850"/>
                </a:lnTo>
                <a:lnTo>
                  <a:pt x="136525" y="73660"/>
                </a:lnTo>
                <a:lnTo>
                  <a:pt x="144439" y="74929"/>
                </a:lnTo>
                <a:lnTo>
                  <a:pt x="144900" y="73660"/>
                </a:lnTo>
                <a:lnTo>
                  <a:pt x="146235" y="67310"/>
                </a:lnTo>
                <a:lnTo>
                  <a:pt x="146977" y="62229"/>
                </a:lnTo>
                <a:lnTo>
                  <a:pt x="146852" y="50800"/>
                </a:lnTo>
                <a:lnTo>
                  <a:pt x="146832" y="31750"/>
                </a:lnTo>
                <a:lnTo>
                  <a:pt x="147252" y="26669"/>
                </a:lnTo>
                <a:lnTo>
                  <a:pt x="161660" y="26669"/>
                </a:lnTo>
                <a:lnTo>
                  <a:pt x="161660" y="24129"/>
                </a:lnTo>
                <a:lnTo>
                  <a:pt x="161171" y="21589"/>
                </a:lnTo>
                <a:lnTo>
                  <a:pt x="155729" y="16510"/>
                </a:lnTo>
                <a:close/>
              </a:path>
              <a:path w="214629" h="313689">
                <a:moveTo>
                  <a:pt x="155765" y="29210"/>
                </a:moveTo>
                <a:lnTo>
                  <a:pt x="155608" y="29210"/>
                </a:lnTo>
                <a:lnTo>
                  <a:pt x="155188" y="30479"/>
                </a:lnTo>
                <a:lnTo>
                  <a:pt x="152571" y="31750"/>
                </a:lnTo>
                <a:lnTo>
                  <a:pt x="146765" y="31750"/>
                </a:lnTo>
                <a:lnTo>
                  <a:pt x="146852" y="50800"/>
                </a:lnTo>
                <a:lnTo>
                  <a:pt x="146977" y="62229"/>
                </a:lnTo>
                <a:lnTo>
                  <a:pt x="146235" y="67310"/>
                </a:lnTo>
                <a:lnTo>
                  <a:pt x="144900" y="73660"/>
                </a:lnTo>
                <a:lnTo>
                  <a:pt x="144499" y="74887"/>
                </a:lnTo>
                <a:lnTo>
                  <a:pt x="147984" y="72389"/>
                </a:lnTo>
                <a:lnTo>
                  <a:pt x="148400" y="67310"/>
                </a:lnTo>
                <a:lnTo>
                  <a:pt x="148691" y="64769"/>
                </a:lnTo>
                <a:lnTo>
                  <a:pt x="149398" y="55879"/>
                </a:lnTo>
                <a:lnTo>
                  <a:pt x="149650" y="54610"/>
                </a:lnTo>
                <a:lnTo>
                  <a:pt x="150510" y="49529"/>
                </a:lnTo>
                <a:lnTo>
                  <a:pt x="151041" y="46989"/>
                </a:lnTo>
                <a:lnTo>
                  <a:pt x="153791" y="36829"/>
                </a:lnTo>
                <a:lnTo>
                  <a:pt x="155258" y="30479"/>
                </a:lnTo>
                <a:lnTo>
                  <a:pt x="155765" y="29210"/>
                </a:lnTo>
                <a:close/>
              </a:path>
              <a:path w="214629" h="313689">
                <a:moveTo>
                  <a:pt x="102394" y="31750"/>
                </a:moveTo>
                <a:lnTo>
                  <a:pt x="101643" y="31750"/>
                </a:lnTo>
                <a:lnTo>
                  <a:pt x="100418" y="33019"/>
                </a:lnTo>
                <a:lnTo>
                  <a:pt x="102394" y="31750"/>
                </a:lnTo>
                <a:close/>
              </a:path>
              <a:path w="214629" h="313689">
                <a:moveTo>
                  <a:pt x="147447" y="27939"/>
                </a:moveTo>
                <a:lnTo>
                  <a:pt x="147147" y="27939"/>
                </a:lnTo>
                <a:lnTo>
                  <a:pt x="146832" y="31750"/>
                </a:lnTo>
                <a:lnTo>
                  <a:pt x="151004" y="31750"/>
                </a:lnTo>
                <a:lnTo>
                  <a:pt x="147447" y="27939"/>
                </a:lnTo>
                <a:close/>
              </a:path>
              <a:path w="214629" h="313689">
                <a:moveTo>
                  <a:pt x="161660" y="26669"/>
                </a:moveTo>
                <a:lnTo>
                  <a:pt x="147252" y="26669"/>
                </a:lnTo>
                <a:lnTo>
                  <a:pt x="147252" y="27939"/>
                </a:lnTo>
                <a:lnTo>
                  <a:pt x="147447" y="27939"/>
                </a:lnTo>
                <a:lnTo>
                  <a:pt x="151004" y="31750"/>
                </a:lnTo>
                <a:lnTo>
                  <a:pt x="152571" y="31750"/>
                </a:lnTo>
                <a:lnTo>
                  <a:pt x="155188" y="30479"/>
                </a:lnTo>
                <a:lnTo>
                  <a:pt x="155608" y="29210"/>
                </a:lnTo>
                <a:lnTo>
                  <a:pt x="161538" y="29210"/>
                </a:lnTo>
                <a:lnTo>
                  <a:pt x="161660" y="26669"/>
                </a:lnTo>
                <a:close/>
              </a:path>
              <a:path w="214629" h="313689">
                <a:moveTo>
                  <a:pt x="147252" y="26669"/>
                </a:moveTo>
                <a:lnTo>
                  <a:pt x="147147" y="27939"/>
                </a:lnTo>
                <a:lnTo>
                  <a:pt x="147252" y="26669"/>
                </a:lnTo>
                <a:close/>
              </a:path>
              <a:path w="214629" h="313689">
                <a:moveTo>
                  <a:pt x="102577" y="13969"/>
                </a:moveTo>
                <a:lnTo>
                  <a:pt x="96622" y="17779"/>
                </a:lnTo>
                <a:lnTo>
                  <a:pt x="92721" y="20319"/>
                </a:lnTo>
                <a:lnTo>
                  <a:pt x="124404" y="20319"/>
                </a:lnTo>
                <a:lnTo>
                  <a:pt x="137819" y="16510"/>
                </a:lnTo>
                <a:lnTo>
                  <a:pt x="142944" y="16510"/>
                </a:lnTo>
                <a:lnTo>
                  <a:pt x="149871" y="15239"/>
                </a:lnTo>
                <a:lnTo>
                  <a:pt x="101569" y="15239"/>
                </a:lnTo>
                <a:lnTo>
                  <a:pt x="102577" y="13969"/>
                </a:lnTo>
                <a:close/>
              </a:path>
              <a:path w="214629" h="313689">
                <a:moveTo>
                  <a:pt x="175395" y="0"/>
                </a:moveTo>
                <a:lnTo>
                  <a:pt x="165068" y="0"/>
                </a:lnTo>
                <a:lnTo>
                  <a:pt x="156090" y="1269"/>
                </a:lnTo>
                <a:lnTo>
                  <a:pt x="140958" y="1269"/>
                </a:lnTo>
                <a:lnTo>
                  <a:pt x="135296" y="2539"/>
                </a:lnTo>
                <a:lnTo>
                  <a:pt x="120491" y="6350"/>
                </a:lnTo>
                <a:lnTo>
                  <a:pt x="117130" y="6350"/>
                </a:lnTo>
                <a:lnTo>
                  <a:pt x="109411" y="10160"/>
                </a:lnTo>
                <a:lnTo>
                  <a:pt x="106295" y="11429"/>
                </a:lnTo>
                <a:lnTo>
                  <a:pt x="101569" y="15239"/>
                </a:lnTo>
                <a:lnTo>
                  <a:pt x="165715" y="15239"/>
                </a:lnTo>
                <a:lnTo>
                  <a:pt x="172585" y="13969"/>
                </a:lnTo>
                <a:lnTo>
                  <a:pt x="200234" y="13969"/>
                </a:lnTo>
                <a:lnTo>
                  <a:pt x="197608" y="11429"/>
                </a:lnTo>
                <a:lnTo>
                  <a:pt x="187256" y="3810"/>
                </a:lnTo>
                <a:lnTo>
                  <a:pt x="183292" y="1269"/>
                </a:lnTo>
                <a:lnTo>
                  <a:pt x="175395" y="0"/>
                </a:lnTo>
                <a:close/>
              </a:path>
            </a:pathLst>
          </a:custGeom>
          <a:solidFill>
            <a:srgbClr val="000000"/>
          </a:solidFill>
        </p:spPr>
        <p:txBody>
          <a:bodyPr wrap="square" lIns="0" tIns="0" rIns="0" bIns="0" rtlCol="0"/>
          <a:lstStyle/>
          <a:p>
            <a:endParaRPr/>
          </a:p>
        </p:txBody>
      </p:sp>
      <p:sp>
        <p:nvSpPr>
          <p:cNvPr id="116" name="object 116"/>
          <p:cNvSpPr/>
          <p:nvPr/>
        </p:nvSpPr>
        <p:spPr>
          <a:xfrm>
            <a:off x="5800908" y="2925878"/>
            <a:ext cx="119364" cy="264771"/>
          </a:xfrm>
          <a:custGeom>
            <a:avLst/>
            <a:gdLst/>
            <a:ahLst/>
            <a:cxnLst/>
            <a:rect l="l" t="t" r="r" b="b"/>
            <a:pathLst>
              <a:path w="139700" h="309879">
                <a:moveTo>
                  <a:pt x="64142" y="304548"/>
                </a:moveTo>
                <a:lnTo>
                  <a:pt x="64142" y="306069"/>
                </a:lnTo>
                <a:lnTo>
                  <a:pt x="67368" y="309879"/>
                </a:lnTo>
                <a:lnTo>
                  <a:pt x="72876" y="309879"/>
                </a:lnTo>
                <a:lnTo>
                  <a:pt x="66800" y="308609"/>
                </a:lnTo>
                <a:lnTo>
                  <a:pt x="65312" y="307339"/>
                </a:lnTo>
                <a:lnTo>
                  <a:pt x="64174" y="304800"/>
                </a:lnTo>
                <a:lnTo>
                  <a:pt x="64142" y="304548"/>
                </a:lnTo>
                <a:close/>
              </a:path>
              <a:path w="139700" h="309879">
                <a:moveTo>
                  <a:pt x="67447" y="295909"/>
                </a:moveTo>
                <a:lnTo>
                  <a:pt x="64142" y="298450"/>
                </a:lnTo>
                <a:lnTo>
                  <a:pt x="64174" y="304800"/>
                </a:lnTo>
                <a:lnTo>
                  <a:pt x="65312" y="307339"/>
                </a:lnTo>
                <a:lnTo>
                  <a:pt x="66800" y="308609"/>
                </a:lnTo>
                <a:lnTo>
                  <a:pt x="72876" y="309879"/>
                </a:lnTo>
                <a:lnTo>
                  <a:pt x="75006" y="309879"/>
                </a:lnTo>
                <a:lnTo>
                  <a:pt x="77001" y="307900"/>
                </a:lnTo>
                <a:lnTo>
                  <a:pt x="77645" y="307139"/>
                </a:lnTo>
                <a:lnTo>
                  <a:pt x="78068" y="306069"/>
                </a:lnTo>
                <a:lnTo>
                  <a:pt x="78550" y="305581"/>
                </a:lnTo>
                <a:lnTo>
                  <a:pt x="78550" y="300989"/>
                </a:lnTo>
                <a:lnTo>
                  <a:pt x="78229" y="300989"/>
                </a:lnTo>
                <a:lnTo>
                  <a:pt x="78121" y="299719"/>
                </a:lnTo>
                <a:lnTo>
                  <a:pt x="77143" y="298450"/>
                </a:lnTo>
                <a:lnTo>
                  <a:pt x="76452" y="297179"/>
                </a:lnTo>
                <a:lnTo>
                  <a:pt x="67048" y="297179"/>
                </a:lnTo>
                <a:lnTo>
                  <a:pt x="67447" y="295909"/>
                </a:lnTo>
                <a:close/>
              </a:path>
              <a:path w="139700" h="309879">
                <a:moveTo>
                  <a:pt x="77001" y="307900"/>
                </a:moveTo>
                <a:lnTo>
                  <a:pt x="75006" y="309879"/>
                </a:lnTo>
                <a:lnTo>
                  <a:pt x="75326" y="309879"/>
                </a:lnTo>
                <a:lnTo>
                  <a:pt x="77001" y="307900"/>
                </a:lnTo>
                <a:close/>
              </a:path>
              <a:path w="139700" h="309879">
                <a:moveTo>
                  <a:pt x="77645" y="307139"/>
                </a:moveTo>
                <a:lnTo>
                  <a:pt x="77001" y="307900"/>
                </a:lnTo>
                <a:lnTo>
                  <a:pt x="77566" y="307339"/>
                </a:lnTo>
                <a:lnTo>
                  <a:pt x="77645" y="307139"/>
                </a:lnTo>
                <a:close/>
              </a:path>
              <a:path w="139700" h="309879">
                <a:moveTo>
                  <a:pt x="78550" y="305581"/>
                </a:moveTo>
                <a:lnTo>
                  <a:pt x="78068" y="306069"/>
                </a:lnTo>
                <a:lnTo>
                  <a:pt x="77645" y="307139"/>
                </a:lnTo>
                <a:lnTo>
                  <a:pt x="78550" y="306069"/>
                </a:lnTo>
                <a:lnTo>
                  <a:pt x="78550" y="305581"/>
                </a:lnTo>
                <a:close/>
              </a:path>
              <a:path w="139700" h="309879">
                <a:moveTo>
                  <a:pt x="86459" y="266700"/>
                </a:moveTo>
                <a:lnTo>
                  <a:pt x="85640" y="266937"/>
                </a:lnTo>
                <a:lnTo>
                  <a:pt x="84056" y="273050"/>
                </a:lnTo>
                <a:lnTo>
                  <a:pt x="82588" y="276859"/>
                </a:lnTo>
                <a:lnTo>
                  <a:pt x="81593" y="280669"/>
                </a:lnTo>
                <a:lnTo>
                  <a:pt x="81158" y="281939"/>
                </a:lnTo>
                <a:lnTo>
                  <a:pt x="80260" y="285750"/>
                </a:lnTo>
                <a:lnTo>
                  <a:pt x="79985" y="288289"/>
                </a:lnTo>
                <a:lnTo>
                  <a:pt x="78872" y="297179"/>
                </a:lnTo>
                <a:lnTo>
                  <a:pt x="78550" y="299590"/>
                </a:lnTo>
                <a:lnTo>
                  <a:pt x="78550" y="305581"/>
                </a:lnTo>
                <a:lnTo>
                  <a:pt x="79321" y="304800"/>
                </a:lnTo>
                <a:lnTo>
                  <a:pt x="80147" y="302259"/>
                </a:lnTo>
                <a:lnTo>
                  <a:pt x="82603" y="298450"/>
                </a:lnTo>
                <a:lnTo>
                  <a:pt x="83944" y="295909"/>
                </a:lnTo>
                <a:lnTo>
                  <a:pt x="90206" y="283209"/>
                </a:lnTo>
                <a:lnTo>
                  <a:pt x="94758" y="274319"/>
                </a:lnTo>
                <a:lnTo>
                  <a:pt x="93456" y="270509"/>
                </a:lnTo>
                <a:lnTo>
                  <a:pt x="86459" y="266700"/>
                </a:lnTo>
                <a:close/>
              </a:path>
              <a:path w="139700" h="309879">
                <a:moveTo>
                  <a:pt x="138816" y="91439"/>
                </a:moveTo>
                <a:lnTo>
                  <a:pt x="124382" y="91439"/>
                </a:lnTo>
                <a:lnTo>
                  <a:pt x="124223" y="96519"/>
                </a:lnTo>
                <a:lnTo>
                  <a:pt x="123931" y="99059"/>
                </a:lnTo>
                <a:lnTo>
                  <a:pt x="123343" y="102869"/>
                </a:lnTo>
                <a:lnTo>
                  <a:pt x="122952" y="104139"/>
                </a:lnTo>
                <a:lnTo>
                  <a:pt x="120528" y="110489"/>
                </a:lnTo>
                <a:lnTo>
                  <a:pt x="118736" y="115569"/>
                </a:lnTo>
                <a:lnTo>
                  <a:pt x="115327" y="127000"/>
                </a:lnTo>
                <a:lnTo>
                  <a:pt x="113489" y="132079"/>
                </a:lnTo>
                <a:lnTo>
                  <a:pt x="108563" y="147319"/>
                </a:lnTo>
                <a:lnTo>
                  <a:pt x="103864" y="162559"/>
                </a:lnTo>
                <a:lnTo>
                  <a:pt x="97454" y="182879"/>
                </a:lnTo>
                <a:lnTo>
                  <a:pt x="92205" y="199389"/>
                </a:lnTo>
                <a:lnTo>
                  <a:pt x="86996" y="217169"/>
                </a:lnTo>
                <a:lnTo>
                  <a:pt x="84743" y="224789"/>
                </a:lnTo>
                <a:lnTo>
                  <a:pt x="83724" y="227329"/>
                </a:lnTo>
                <a:lnTo>
                  <a:pt x="78394" y="241300"/>
                </a:lnTo>
                <a:lnTo>
                  <a:pt x="76564" y="247650"/>
                </a:lnTo>
                <a:lnTo>
                  <a:pt x="75657" y="250189"/>
                </a:lnTo>
                <a:lnTo>
                  <a:pt x="74787" y="252729"/>
                </a:lnTo>
                <a:lnTo>
                  <a:pt x="70879" y="266700"/>
                </a:lnTo>
                <a:lnTo>
                  <a:pt x="70297" y="267969"/>
                </a:lnTo>
                <a:lnTo>
                  <a:pt x="68821" y="273050"/>
                </a:lnTo>
                <a:lnTo>
                  <a:pt x="67701" y="276859"/>
                </a:lnTo>
                <a:lnTo>
                  <a:pt x="67175" y="278129"/>
                </a:lnTo>
                <a:lnTo>
                  <a:pt x="66050" y="284479"/>
                </a:lnTo>
                <a:lnTo>
                  <a:pt x="65728" y="285750"/>
                </a:lnTo>
                <a:lnTo>
                  <a:pt x="64931" y="293369"/>
                </a:lnTo>
                <a:lnTo>
                  <a:pt x="64199" y="297179"/>
                </a:lnTo>
                <a:lnTo>
                  <a:pt x="64038" y="298450"/>
                </a:lnTo>
                <a:lnTo>
                  <a:pt x="63963" y="299590"/>
                </a:lnTo>
                <a:lnTo>
                  <a:pt x="63854" y="302259"/>
                </a:lnTo>
                <a:lnTo>
                  <a:pt x="64142" y="304548"/>
                </a:lnTo>
                <a:lnTo>
                  <a:pt x="64142" y="298450"/>
                </a:lnTo>
                <a:lnTo>
                  <a:pt x="67368" y="295909"/>
                </a:lnTo>
                <a:lnTo>
                  <a:pt x="67680" y="295909"/>
                </a:lnTo>
                <a:lnTo>
                  <a:pt x="69818" y="292100"/>
                </a:lnTo>
                <a:lnTo>
                  <a:pt x="71126" y="289559"/>
                </a:lnTo>
                <a:lnTo>
                  <a:pt x="77388" y="276859"/>
                </a:lnTo>
                <a:lnTo>
                  <a:pt x="82087" y="267969"/>
                </a:lnTo>
                <a:lnTo>
                  <a:pt x="85640" y="266937"/>
                </a:lnTo>
                <a:lnTo>
                  <a:pt x="88600" y="256539"/>
                </a:lnTo>
                <a:lnTo>
                  <a:pt x="89438" y="254000"/>
                </a:lnTo>
                <a:lnTo>
                  <a:pt x="90929" y="250189"/>
                </a:lnTo>
                <a:lnTo>
                  <a:pt x="92008" y="246379"/>
                </a:lnTo>
                <a:lnTo>
                  <a:pt x="97297" y="232409"/>
                </a:lnTo>
                <a:lnTo>
                  <a:pt x="98364" y="228600"/>
                </a:lnTo>
                <a:lnTo>
                  <a:pt x="100747" y="222250"/>
                </a:lnTo>
                <a:lnTo>
                  <a:pt x="101889" y="218439"/>
                </a:lnTo>
                <a:lnTo>
                  <a:pt x="106212" y="203200"/>
                </a:lnTo>
                <a:lnTo>
                  <a:pt x="111215" y="186689"/>
                </a:lnTo>
                <a:lnTo>
                  <a:pt x="123167" y="148589"/>
                </a:lnTo>
                <a:lnTo>
                  <a:pt x="127204" y="137159"/>
                </a:lnTo>
                <a:lnTo>
                  <a:pt x="132480" y="119379"/>
                </a:lnTo>
                <a:lnTo>
                  <a:pt x="133729" y="115569"/>
                </a:lnTo>
                <a:lnTo>
                  <a:pt x="136776" y="107950"/>
                </a:lnTo>
                <a:lnTo>
                  <a:pt x="137257" y="106679"/>
                </a:lnTo>
                <a:lnTo>
                  <a:pt x="138404" y="100329"/>
                </a:lnTo>
                <a:lnTo>
                  <a:pt x="138665" y="95250"/>
                </a:lnTo>
                <a:lnTo>
                  <a:pt x="138816" y="91439"/>
                </a:lnTo>
                <a:close/>
              </a:path>
              <a:path w="139700" h="309879">
                <a:moveTo>
                  <a:pt x="76086" y="296509"/>
                </a:moveTo>
                <a:lnTo>
                  <a:pt x="77143" y="298450"/>
                </a:lnTo>
                <a:lnTo>
                  <a:pt x="78121" y="299719"/>
                </a:lnTo>
                <a:lnTo>
                  <a:pt x="78229" y="300989"/>
                </a:lnTo>
                <a:lnTo>
                  <a:pt x="78364" y="300989"/>
                </a:lnTo>
                <a:lnTo>
                  <a:pt x="78533" y="299719"/>
                </a:lnTo>
                <a:lnTo>
                  <a:pt x="78550" y="298450"/>
                </a:lnTo>
                <a:lnTo>
                  <a:pt x="76086" y="296509"/>
                </a:lnTo>
                <a:close/>
              </a:path>
              <a:path w="139700" h="309879">
                <a:moveTo>
                  <a:pt x="78550" y="299590"/>
                </a:moveTo>
                <a:lnTo>
                  <a:pt x="78364" y="300989"/>
                </a:lnTo>
                <a:lnTo>
                  <a:pt x="78550" y="300989"/>
                </a:lnTo>
                <a:lnTo>
                  <a:pt x="78550" y="299590"/>
                </a:lnTo>
                <a:close/>
              </a:path>
              <a:path w="139700" h="309879">
                <a:moveTo>
                  <a:pt x="79211" y="294639"/>
                </a:moveTo>
                <a:lnTo>
                  <a:pt x="71320" y="294639"/>
                </a:lnTo>
                <a:lnTo>
                  <a:pt x="75760" y="295909"/>
                </a:lnTo>
                <a:lnTo>
                  <a:pt x="76086" y="296509"/>
                </a:lnTo>
                <a:lnTo>
                  <a:pt x="78550" y="298450"/>
                </a:lnTo>
                <a:lnTo>
                  <a:pt x="78550" y="299590"/>
                </a:lnTo>
                <a:lnTo>
                  <a:pt x="79211" y="294639"/>
                </a:lnTo>
                <a:close/>
              </a:path>
              <a:path w="139700" h="309879">
                <a:moveTo>
                  <a:pt x="67680" y="295909"/>
                </a:moveTo>
                <a:lnTo>
                  <a:pt x="67447" y="295909"/>
                </a:lnTo>
                <a:lnTo>
                  <a:pt x="67048" y="297179"/>
                </a:lnTo>
                <a:lnTo>
                  <a:pt x="67680" y="295909"/>
                </a:lnTo>
                <a:close/>
              </a:path>
              <a:path w="139700" h="309879">
                <a:moveTo>
                  <a:pt x="85640" y="266937"/>
                </a:moveTo>
                <a:lnTo>
                  <a:pt x="82087" y="267969"/>
                </a:lnTo>
                <a:lnTo>
                  <a:pt x="77388" y="276859"/>
                </a:lnTo>
                <a:lnTo>
                  <a:pt x="71126" y="289559"/>
                </a:lnTo>
                <a:lnTo>
                  <a:pt x="69818" y="292100"/>
                </a:lnTo>
                <a:lnTo>
                  <a:pt x="67680" y="295909"/>
                </a:lnTo>
                <a:lnTo>
                  <a:pt x="67059" y="297179"/>
                </a:lnTo>
                <a:lnTo>
                  <a:pt x="76452" y="297179"/>
                </a:lnTo>
                <a:lnTo>
                  <a:pt x="76086" y="296509"/>
                </a:lnTo>
                <a:lnTo>
                  <a:pt x="75326" y="295909"/>
                </a:lnTo>
                <a:lnTo>
                  <a:pt x="69504" y="295909"/>
                </a:lnTo>
                <a:lnTo>
                  <a:pt x="71320" y="294639"/>
                </a:lnTo>
                <a:lnTo>
                  <a:pt x="79211" y="294639"/>
                </a:lnTo>
                <a:lnTo>
                  <a:pt x="79985" y="288289"/>
                </a:lnTo>
                <a:lnTo>
                  <a:pt x="80260" y="285750"/>
                </a:lnTo>
                <a:lnTo>
                  <a:pt x="81158" y="281939"/>
                </a:lnTo>
                <a:lnTo>
                  <a:pt x="81593" y="280669"/>
                </a:lnTo>
                <a:lnTo>
                  <a:pt x="82588" y="276859"/>
                </a:lnTo>
                <a:lnTo>
                  <a:pt x="84124" y="273050"/>
                </a:lnTo>
                <a:lnTo>
                  <a:pt x="85640" y="266937"/>
                </a:lnTo>
                <a:close/>
              </a:path>
              <a:path w="139700" h="309879">
                <a:moveTo>
                  <a:pt x="71320" y="294639"/>
                </a:moveTo>
                <a:lnTo>
                  <a:pt x="69504" y="295909"/>
                </a:lnTo>
                <a:lnTo>
                  <a:pt x="75326" y="295909"/>
                </a:lnTo>
                <a:lnTo>
                  <a:pt x="76086" y="296509"/>
                </a:lnTo>
                <a:lnTo>
                  <a:pt x="75760" y="295909"/>
                </a:lnTo>
                <a:lnTo>
                  <a:pt x="71320" y="294639"/>
                </a:lnTo>
                <a:close/>
              </a:path>
              <a:path w="139700" h="309879">
                <a:moveTo>
                  <a:pt x="91634" y="0"/>
                </a:moveTo>
                <a:lnTo>
                  <a:pt x="73775" y="0"/>
                </a:lnTo>
                <a:lnTo>
                  <a:pt x="66328" y="1269"/>
                </a:lnTo>
                <a:lnTo>
                  <a:pt x="61807" y="3809"/>
                </a:lnTo>
                <a:lnTo>
                  <a:pt x="50736" y="8889"/>
                </a:lnTo>
                <a:lnTo>
                  <a:pt x="18176" y="35559"/>
                </a:lnTo>
                <a:lnTo>
                  <a:pt x="116" y="73659"/>
                </a:lnTo>
                <a:lnTo>
                  <a:pt x="176" y="77469"/>
                </a:lnTo>
                <a:lnTo>
                  <a:pt x="296" y="80009"/>
                </a:lnTo>
                <a:lnTo>
                  <a:pt x="396" y="86359"/>
                </a:lnTo>
                <a:lnTo>
                  <a:pt x="79" y="91439"/>
                </a:lnTo>
                <a:lnTo>
                  <a:pt x="0" y="93979"/>
                </a:lnTo>
                <a:lnTo>
                  <a:pt x="1835" y="101600"/>
                </a:lnTo>
                <a:lnTo>
                  <a:pt x="3392" y="104139"/>
                </a:lnTo>
                <a:lnTo>
                  <a:pt x="9639" y="109219"/>
                </a:lnTo>
                <a:lnTo>
                  <a:pt x="12261" y="109219"/>
                </a:lnTo>
                <a:lnTo>
                  <a:pt x="20413" y="110489"/>
                </a:lnTo>
                <a:lnTo>
                  <a:pt x="26153" y="111759"/>
                </a:lnTo>
                <a:lnTo>
                  <a:pt x="50591" y="111759"/>
                </a:lnTo>
                <a:lnTo>
                  <a:pt x="53515" y="110489"/>
                </a:lnTo>
                <a:lnTo>
                  <a:pt x="60117" y="109219"/>
                </a:lnTo>
                <a:lnTo>
                  <a:pt x="63009" y="107950"/>
                </a:lnTo>
                <a:lnTo>
                  <a:pt x="72238" y="102869"/>
                </a:lnTo>
                <a:lnTo>
                  <a:pt x="73502" y="101600"/>
                </a:lnTo>
                <a:lnTo>
                  <a:pt x="77191" y="100329"/>
                </a:lnTo>
                <a:lnTo>
                  <a:pt x="80318" y="99059"/>
                </a:lnTo>
                <a:lnTo>
                  <a:pt x="82723" y="97789"/>
                </a:lnTo>
                <a:lnTo>
                  <a:pt x="32490" y="97789"/>
                </a:lnTo>
                <a:lnTo>
                  <a:pt x="27445" y="96519"/>
                </a:lnTo>
                <a:lnTo>
                  <a:pt x="21723" y="96519"/>
                </a:lnTo>
                <a:lnTo>
                  <a:pt x="16874" y="95250"/>
                </a:lnTo>
                <a:lnTo>
                  <a:pt x="15031" y="95250"/>
                </a:lnTo>
                <a:lnTo>
                  <a:pt x="14491" y="92709"/>
                </a:lnTo>
                <a:lnTo>
                  <a:pt x="14578" y="90169"/>
                </a:lnTo>
                <a:lnTo>
                  <a:pt x="14836" y="86359"/>
                </a:lnTo>
                <a:lnTo>
                  <a:pt x="14754" y="80009"/>
                </a:lnTo>
                <a:lnTo>
                  <a:pt x="14622" y="77469"/>
                </a:lnTo>
                <a:lnTo>
                  <a:pt x="14556" y="74929"/>
                </a:lnTo>
                <a:lnTo>
                  <a:pt x="15328" y="69850"/>
                </a:lnTo>
                <a:lnTo>
                  <a:pt x="16595" y="66039"/>
                </a:lnTo>
                <a:lnTo>
                  <a:pt x="20309" y="57150"/>
                </a:lnTo>
                <a:lnTo>
                  <a:pt x="23018" y="53339"/>
                </a:lnTo>
                <a:lnTo>
                  <a:pt x="29425" y="44450"/>
                </a:lnTo>
                <a:lnTo>
                  <a:pt x="32849" y="39369"/>
                </a:lnTo>
                <a:lnTo>
                  <a:pt x="66883" y="16509"/>
                </a:lnTo>
                <a:lnTo>
                  <a:pt x="70426" y="15239"/>
                </a:lnTo>
                <a:lnTo>
                  <a:pt x="123858" y="15239"/>
                </a:lnTo>
                <a:lnTo>
                  <a:pt x="120820" y="10159"/>
                </a:lnTo>
                <a:lnTo>
                  <a:pt x="116848" y="5079"/>
                </a:lnTo>
                <a:lnTo>
                  <a:pt x="108766" y="1269"/>
                </a:lnTo>
                <a:lnTo>
                  <a:pt x="94566" y="1269"/>
                </a:lnTo>
                <a:lnTo>
                  <a:pt x="91634" y="0"/>
                </a:lnTo>
                <a:close/>
              </a:path>
              <a:path w="139700" h="309879">
                <a:moveTo>
                  <a:pt x="113442" y="68984"/>
                </a:moveTo>
                <a:lnTo>
                  <a:pt x="111423" y="69850"/>
                </a:lnTo>
                <a:lnTo>
                  <a:pt x="106885" y="71119"/>
                </a:lnTo>
                <a:lnTo>
                  <a:pt x="103521" y="72389"/>
                </a:lnTo>
                <a:lnTo>
                  <a:pt x="98071" y="74929"/>
                </a:lnTo>
                <a:lnTo>
                  <a:pt x="86445" y="80009"/>
                </a:lnTo>
                <a:lnTo>
                  <a:pt x="83101" y="82550"/>
                </a:lnTo>
                <a:lnTo>
                  <a:pt x="82134" y="82550"/>
                </a:lnTo>
                <a:lnTo>
                  <a:pt x="74805" y="85089"/>
                </a:lnTo>
                <a:lnTo>
                  <a:pt x="70307" y="87629"/>
                </a:lnTo>
                <a:lnTo>
                  <a:pt x="67063" y="88900"/>
                </a:lnTo>
                <a:lnTo>
                  <a:pt x="65603" y="88900"/>
                </a:lnTo>
                <a:lnTo>
                  <a:pt x="56993" y="93979"/>
                </a:lnTo>
                <a:lnTo>
                  <a:pt x="54758" y="95250"/>
                </a:lnTo>
                <a:lnTo>
                  <a:pt x="50573" y="96519"/>
                </a:lnTo>
                <a:lnTo>
                  <a:pt x="48530" y="96519"/>
                </a:lnTo>
                <a:lnTo>
                  <a:pt x="44094" y="97789"/>
                </a:lnTo>
                <a:lnTo>
                  <a:pt x="82723" y="97789"/>
                </a:lnTo>
                <a:lnTo>
                  <a:pt x="87534" y="95250"/>
                </a:lnTo>
                <a:lnTo>
                  <a:pt x="89989" y="95250"/>
                </a:lnTo>
                <a:lnTo>
                  <a:pt x="96371" y="91439"/>
                </a:lnTo>
                <a:lnTo>
                  <a:pt x="105119" y="87629"/>
                </a:lnTo>
                <a:lnTo>
                  <a:pt x="109574" y="85089"/>
                </a:lnTo>
                <a:lnTo>
                  <a:pt x="111519" y="85089"/>
                </a:lnTo>
                <a:lnTo>
                  <a:pt x="112896" y="83819"/>
                </a:lnTo>
                <a:lnTo>
                  <a:pt x="114872" y="82968"/>
                </a:lnTo>
                <a:lnTo>
                  <a:pt x="113442" y="81279"/>
                </a:lnTo>
                <a:lnTo>
                  <a:pt x="113442" y="68984"/>
                </a:lnTo>
                <a:close/>
              </a:path>
              <a:path w="139700" h="309879">
                <a:moveTo>
                  <a:pt x="130571" y="66039"/>
                </a:moveTo>
                <a:lnTo>
                  <a:pt x="128412" y="66039"/>
                </a:lnTo>
                <a:lnTo>
                  <a:pt x="127852" y="66524"/>
                </a:lnTo>
                <a:lnTo>
                  <a:pt x="127852" y="81219"/>
                </a:lnTo>
                <a:lnTo>
                  <a:pt x="127984" y="81279"/>
                </a:lnTo>
                <a:lnTo>
                  <a:pt x="127852" y="81279"/>
                </a:lnTo>
                <a:lnTo>
                  <a:pt x="124685" y="85020"/>
                </a:lnTo>
                <a:lnTo>
                  <a:pt x="124393" y="91439"/>
                </a:lnTo>
                <a:lnTo>
                  <a:pt x="138790" y="91439"/>
                </a:lnTo>
                <a:lnTo>
                  <a:pt x="139267" y="81279"/>
                </a:lnTo>
                <a:lnTo>
                  <a:pt x="127984" y="81279"/>
                </a:lnTo>
                <a:lnTo>
                  <a:pt x="127852" y="81219"/>
                </a:lnTo>
                <a:lnTo>
                  <a:pt x="139269" y="81219"/>
                </a:lnTo>
                <a:lnTo>
                  <a:pt x="139255" y="77469"/>
                </a:lnTo>
                <a:lnTo>
                  <a:pt x="137631" y="71119"/>
                </a:lnTo>
                <a:lnTo>
                  <a:pt x="136154" y="68579"/>
                </a:lnTo>
                <a:lnTo>
                  <a:pt x="132015" y="67309"/>
                </a:lnTo>
                <a:lnTo>
                  <a:pt x="130571" y="66039"/>
                </a:lnTo>
                <a:close/>
              </a:path>
              <a:path w="139700" h="309879">
                <a:moveTo>
                  <a:pt x="124854" y="81279"/>
                </a:moveTo>
                <a:lnTo>
                  <a:pt x="122157" y="81279"/>
                </a:lnTo>
                <a:lnTo>
                  <a:pt x="118125" y="82550"/>
                </a:lnTo>
                <a:lnTo>
                  <a:pt x="115841" y="82550"/>
                </a:lnTo>
                <a:lnTo>
                  <a:pt x="114872" y="82968"/>
                </a:lnTo>
                <a:lnTo>
                  <a:pt x="116668" y="85089"/>
                </a:lnTo>
                <a:lnTo>
                  <a:pt x="124626" y="85089"/>
                </a:lnTo>
                <a:lnTo>
                  <a:pt x="124739" y="83819"/>
                </a:lnTo>
                <a:lnTo>
                  <a:pt x="124854" y="81279"/>
                </a:lnTo>
                <a:close/>
              </a:path>
              <a:path w="139700" h="309879">
                <a:moveTo>
                  <a:pt x="124801" y="78864"/>
                </a:moveTo>
                <a:lnTo>
                  <a:pt x="124797" y="82550"/>
                </a:lnTo>
                <a:lnTo>
                  <a:pt x="124685" y="85020"/>
                </a:lnTo>
                <a:lnTo>
                  <a:pt x="127852" y="81279"/>
                </a:lnTo>
                <a:lnTo>
                  <a:pt x="125201" y="80009"/>
                </a:lnTo>
                <a:lnTo>
                  <a:pt x="124801" y="78864"/>
                </a:lnTo>
                <a:close/>
              </a:path>
              <a:path w="139700" h="309879">
                <a:moveTo>
                  <a:pt x="127852" y="66524"/>
                </a:moveTo>
                <a:lnTo>
                  <a:pt x="126945" y="67309"/>
                </a:lnTo>
                <a:lnTo>
                  <a:pt x="120152" y="67309"/>
                </a:lnTo>
                <a:lnTo>
                  <a:pt x="114385" y="68579"/>
                </a:lnTo>
                <a:lnTo>
                  <a:pt x="113442" y="68984"/>
                </a:lnTo>
                <a:lnTo>
                  <a:pt x="113442" y="81279"/>
                </a:lnTo>
                <a:lnTo>
                  <a:pt x="114872" y="82968"/>
                </a:lnTo>
                <a:lnTo>
                  <a:pt x="115841" y="82550"/>
                </a:lnTo>
                <a:lnTo>
                  <a:pt x="118125" y="82550"/>
                </a:lnTo>
                <a:lnTo>
                  <a:pt x="122157" y="81279"/>
                </a:lnTo>
                <a:lnTo>
                  <a:pt x="124854" y="81279"/>
                </a:lnTo>
                <a:lnTo>
                  <a:pt x="124758" y="78739"/>
                </a:lnTo>
                <a:lnTo>
                  <a:pt x="127852" y="78739"/>
                </a:lnTo>
                <a:lnTo>
                  <a:pt x="127852" y="66524"/>
                </a:lnTo>
                <a:close/>
              </a:path>
              <a:path w="139700" h="309879">
                <a:moveTo>
                  <a:pt x="127852" y="78739"/>
                </a:moveTo>
                <a:lnTo>
                  <a:pt x="124799" y="78739"/>
                </a:lnTo>
                <a:lnTo>
                  <a:pt x="125201" y="80009"/>
                </a:lnTo>
                <a:lnTo>
                  <a:pt x="127852" y="81219"/>
                </a:lnTo>
                <a:lnTo>
                  <a:pt x="127852" y="78739"/>
                </a:lnTo>
                <a:close/>
              </a:path>
              <a:path w="139700" h="309879">
                <a:moveTo>
                  <a:pt x="124799" y="78739"/>
                </a:moveTo>
                <a:close/>
              </a:path>
              <a:path w="139700" h="309879">
                <a:moveTo>
                  <a:pt x="123858" y="15239"/>
                </a:moveTo>
                <a:lnTo>
                  <a:pt x="104663" y="15239"/>
                </a:lnTo>
                <a:lnTo>
                  <a:pt x="107285" y="16509"/>
                </a:lnTo>
                <a:lnTo>
                  <a:pt x="109735" y="19050"/>
                </a:lnTo>
                <a:lnTo>
                  <a:pt x="112721" y="24129"/>
                </a:lnTo>
                <a:lnTo>
                  <a:pt x="113139" y="25400"/>
                </a:lnTo>
                <a:lnTo>
                  <a:pt x="113531" y="27939"/>
                </a:lnTo>
                <a:lnTo>
                  <a:pt x="113613" y="33019"/>
                </a:lnTo>
                <a:lnTo>
                  <a:pt x="113499" y="35559"/>
                </a:lnTo>
                <a:lnTo>
                  <a:pt x="113442" y="68984"/>
                </a:lnTo>
                <a:lnTo>
                  <a:pt x="114385" y="68579"/>
                </a:lnTo>
                <a:lnTo>
                  <a:pt x="120152" y="67309"/>
                </a:lnTo>
                <a:lnTo>
                  <a:pt x="126945" y="67309"/>
                </a:lnTo>
                <a:lnTo>
                  <a:pt x="127852" y="66524"/>
                </a:lnTo>
                <a:lnTo>
                  <a:pt x="127915" y="35559"/>
                </a:lnTo>
                <a:lnTo>
                  <a:pt x="128170" y="30479"/>
                </a:lnTo>
                <a:lnTo>
                  <a:pt x="128170" y="27939"/>
                </a:lnTo>
                <a:lnTo>
                  <a:pt x="127086" y="21589"/>
                </a:lnTo>
                <a:lnTo>
                  <a:pt x="126136" y="19050"/>
                </a:lnTo>
                <a:lnTo>
                  <a:pt x="123858" y="15239"/>
                </a:lnTo>
                <a:close/>
              </a:path>
            </a:pathLst>
          </a:custGeom>
          <a:solidFill>
            <a:srgbClr val="000000"/>
          </a:solidFill>
        </p:spPr>
        <p:txBody>
          <a:bodyPr wrap="square" lIns="0" tIns="0" rIns="0" bIns="0" rtlCol="0"/>
          <a:lstStyle/>
          <a:p>
            <a:endParaRPr/>
          </a:p>
        </p:txBody>
      </p:sp>
      <p:pic>
        <p:nvPicPr>
          <p:cNvPr id="117" name="object 117"/>
          <p:cNvPicPr/>
          <p:nvPr/>
        </p:nvPicPr>
        <p:blipFill>
          <a:blip r:embed="rId45" cstate="print"/>
          <a:stretch>
            <a:fillRect/>
          </a:stretch>
        </p:blipFill>
        <p:spPr>
          <a:xfrm>
            <a:off x="6191230" y="2510172"/>
            <a:ext cx="121177" cy="200295"/>
          </a:xfrm>
          <a:prstGeom prst="rect">
            <a:avLst/>
          </a:prstGeom>
        </p:spPr>
      </p:pic>
      <p:grpSp>
        <p:nvGrpSpPr>
          <p:cNvPr id="118" name="object 118"/>
          <p:cNvGrpSpPr/>
          <p:nvPr/>
        </p:nvGrpSpPr>
        <p:grpSpPr>
          <a:xfrm>
            <a:off x="6205322" y="2160548"/>
            <a:ext cx="188269" cy="226791"/>
            <a:chOff x="7258291" y="2528641"/>
            <a:chExt cx="220345" cy="265430"/>
          </a:xfrm>
        </p:grpSpPr>
        <p:sp>
          <p:nvSpPr>
            <p:cNvPr id="119" name="object 119"/>
            <p:cNvSpPr/>
            <p:nvPr/>
          </p:nvSpPr>
          <p:spPr>
            <a:xfrm>
              <a:off x="7258291" y="2528641"/>
              <a:ext cx="125730" cy="265430"/>
            </a:xfrm>
            <a:custGeom>
              <a:avLst/>
              <a:gdLst/>
              <a:ahLst/>
              <a:cxnLst/>
              <a:rect l="l" t="t" r="r" b="b"/>
              <a:pathLst>
                <a:path w="125729" h="265430">
                  <a:moveTo>
                    <a:pt x="43347" y="259934"/>
                  </a:moveTo>
                  <a:lnTo>
                    <a:pt x="43347" y="262077"/>
                  </a:lnTo>
                  <a:lnTo>
                    <a:pt x="46573" y="265302"/>
                  </a:lnTo>
                  <a:lnTo>
                    <a:pt x="54531" y="265302"/>
                  </a:lnTo>
                  <a:lnTo>
                    <a:pt x="51692" y="265211"/>
                  </a:lnTo>
                  <a:lnTo>
                    <a:pt x="46498" y="264468"/>
                  </a:lnTo>
                  <a:lnTo>
                    <a:pt x="45182" y="262956"/>
                  </a:lnTo>
                  <a:lnTo>
                    <a:pt x="44396" y="261997"/>
                  </a:lnTo>
                  <a:lnTo>
                    <a:pt x="43778" y="260926"/>
                  </a:lnTo>
                  <a:lnTo>
                    <a:pt x="43347" y="259934"/>
                  </a:lnTo>
                  <a:close/>
                </a:path>
                <a:path w="125729" h="265430">
                  <a:moveTo>
                    <a:pt x="43356" y="254110"/>
                  </a:moveTo>
                  <a:lnTo>
                    <a:pt x="51692" y="265211"/>
                  </a:lnTo>
                  <a:lnTo>
                    <a:pt x="56051" y="263229"/>
                  </a:lnTo>
                  <a:lnTo>
                    <a:pt x="57127" y="261119"/>
                  </a:lnTo>
                  <a:lnTo>
                    <a:pt x="57646" y="259758"/>
                  </a:lnTo>
                  <a:lnTo>
                    <a:pt x="57755" y="257345"/>
                  </a:lnTo>
                  <a:lnTo>
                    <a:pt x="43482" y="257345"/>
                  </a:lnTo>
                  <a:lnTo>
                    <a:pt x="43356" y="254110"/>
                  </a:lnTo>
                  <a:close/>
                </a:path>
                <a:path w="125729" h="265430">
                  <a:moveTo>
                    <a:pt x="57755" y="259096"/>
                  </a:moveTo>
                  <a:lnTo>
                    <a:pt x="57646" y="259758"/>
                  </a:lnTo>
                  <a:lnTo>
                    <a:pt x="57127" y="261119"/>
                  </a:lnTo>
                  <a:lnTo>
                    <a:pt x="56051" y="263229"/>
                  </a:lnTo>
                  <a:lnTo>
                    <a:pt x="51692" y="265211"/>
                  </a:lnTo>
                  <a:lnTo>
                    <a:pt x="54622" y="265211"/>
                  </a:lnTo>
                  <a:lnTo>
                    <a:pt x="57755" y="262077"/>
                  </a:lnTo>
                  <a:lnTo>
                    <a:pt x="57755" y="259096"/>
                  </a:lnTo>
                  <a:close/>
                </a:path>
                <a:path w="125729" h="265430">
                  <a:moveTo>
                    <a:pt x="45385" y="229678"/>
                  </a:moveTo>
                  <a:lnTo>
                    <a:pt x="37826" y="232166"/>
                  </a:lnTo>
                  <a:lnTo>
                    <a:pt x="35772" y="236239"/>
                  </a:lnTo>
                  <a:lnTo>
                    <a:pt x="37609" y="241823"/>
                  </a:lnTo>
                  <a:lnTo>
                    <a:pt x="41617" y="254974"/>
                  </a:lnTo>
                  <a:lnTo>
                    <a:pt x="43007" y="259096"/>
                  </a:lnTo>
                  <a:lnTo>
                    <a:pt x="43347" y="259934"/>
                  </a:lnTo>
                  <a:lnTo>
                    <a:pt x="43169" y="247436"/>
                  </a:lnTo>
                  <a:lnTo>
                    <a:pt x="43679" y="242730"/>
                  </a:lnTo>
                  <a:lnTo>
                    <a:pt x="44128" y="240692"/>
                  </a:lnTo>
                  <a:lnTo>
                    <a:pt x="45820" y="233982"/>
                  </a:lnTo>
                  <a:lnTo>
                    <a:pt x="46654" y="230318"/>
                  </a:lnTo>
                  <a:lnTo>
                    <a:pt x="45385" y="229678"/>
                  </a:lnTo>
                  <a:close/>
                </a:path>
                <a:path w="125729" h="265430">
                  <a:moveTo>
                    <a:pt x="57755" y="254119"/>
                  </a:moveTo>
                  <a:lnTo>
                    <a:pt x="57755" y="259096"/>
                  </a:lnTo>
                  <a:lnTo>
                    <a:pt x="57882" y="258098"/>
                  </a:lnTo>
                  <a:lnTo>
                    <a:pt x="57755" y="254119"/>
                  </a:lnTo>
                  <a:close/>
                </a:path>
                <a:path w="125729" h="265430">
                  <a:moveTo>
                    <a:pt x="54531" y="250893"/>
                  </a:moveTo>
                  <a:lnTo>
                    <a:pt x="46573" y="250893"/>
                  </a:lnTo>
                  <a:lnTo>
                    <a:pt x="43527" y="253939"/>
                  </a:lnTo>
                  <a:lnTo>
                    <a:pt x="43482" y="257345"/>
                  </a:lnTo>
                  <a:lnTo>
                    <a:pt x="43633" y="256189"/>
                  </a:lnTo>
                  <a:lnTo>
                    <a:pt x="44104" y="254952"/>
                  </a:lnTo>
                  <a:lnTo>
                    <a:pt x="45124" y="252938"/>
                  </a:lnTo>
                  <a:lnTo>
                    <a:pt x="49410" y="250985"/>
                  </a:lnTo>
                  <a:lnTo>
                    <a:pt x="54622" y="250985"/>
                  </a:lnTo>
                  <a:close/>
                </a:path>
                <a:path w="125729" h="265430">
                  <a:moveTo>
                    <a:pt x="49410" y="250985"/>
                  </a:moveTo>
                  <a:lnTo>
                    <a:pt x="45124" y="252938"/>
                  </a:lnTo>
                  <a:lnTo>
                    <a:pt x="44096" y="254974"/>
                  </a:lnTo>
                  <a:lnTo>
                    <a:pt x="43633" y="256189"/>
                  </a:lnTo>
                  <a:lnTo>
                    <a:pt x="43482" y="257345"/>
                  </a:lnTo>
                  <a:lnTo>
                    <a:pt x="57755" y="257345"/>
                  </a:lnTo>
                  <a:lnTo>
                    <a:pt x="57755" y="254450"/>
                  </a:lnTo>
                  <a:lnTo>
                    <a:pt x="56672" y="254450"/>
                  </a:lnTo>
                  <a:lnTo>
                    <a:pt x="56382" y="253939"/>
                  </a:lnTo>
                  <a:lnTo>
                    <a:pt x="55718" y="253127"/>
                  </a:lnTo>
                  <a:lnTo>
                    <a:pt x="54514" y="251719"/>
                  </a:lnTo>
                  <a:lnTo>
                    <a:pt x="49410" y="250985"/>
                  </a:lnTo>
                  <a:close/>
                </a:path>
                <a:path w="125729" h="265430">
                  <a:moveTo>
                    <a:pt x="54622" y="250985"/>
                  </a:moveTo>
                  <a:lnTo>
                    <a:pt x="49410" y="250985"/>
                  </a:lnTo>
                  <a:lnTo>
                    <a:pt x="54514" y="251719"/>
                  </a:lnTo>
                  <a:lnTo>
                    <a:pt x="55718" y="253127"/>
                  </a:lnTo>
                  <a:lnTo>
                    <a:pt x="56382" y="253939"/>
                  </a:lnTo>
                  <a:lnTo>
                    <a:pt x="56672" y="254450"/>
                  </a:lnTo>
                  <a:lnTo>
                    <a:pt x="56465" y="253939"/>
                  </a:lnTo>
                  <a:lnTo>
                    <a:pt x="55907" y="252270"/>
                  </a:lnTo>
                  <a:lnTo>
                    <a:pt x="54622" y="250985"/>
                  </a:lnTo>
                  <a:close/>
                </a:path>
                <a:path w="125729" h="265430">
                  <a:moveTo>
                    <a:pt x="55907" y="252270"/>
                  </a:moveTo>
                  <a:lnTo>
                    <a:pt x="56538" y="254119"/>
                  </a:lnTo>
                  <a:lnTo>
                    <a:pt x="56672" y="254450"/>
                  </a:lnTo>
                  <a:lnTo>
                    <a:pt x="57755" y="254450"/>
                  </a:lnTo>
                  <a:lnTo>
                    <a:pt x="57747" y="254110"/>
                  </a:lnTo>
                  <a:lnTo>
                    <a:pt x="55907" y="252270"/>
                  </a:lnTo>
                  <a:close/>
                </a:path>
                <a:path w="125729" h="265430">
                  <a:moveTo>
                    <a:pt x="120118" y="14545"/>
                  </a:moveTo>
                  <a:lnTo>
                    <a:pt x="101900" y="14545"/>
                  </a:lnTo>
                  <a:lnTo>
                    <a:pt x="102455" y="14592"/>
                  </a:lnTo>
                  <a:lnTo>
                    <a:pt x="103790" y="15320"/>
                  </a:lnTo>
                  <a:lnTo>
                    <a:pt x="106227" y="18686"/>
                  </a:lnTo>
                  <a:lnTo>
                    <a:pt x="108593" y="24293"/>
                  </a:lnTo>
                  <a:lnTo>
                    <a:pt x="108931" y="26565"/>
                  </a:lnTo>
                  <a:lnTo>
                    <a:pt x="109478" y="34209"/>
                  </a:lnTo>
                  <a:lnTo>
                    <a:pt x="109969" y="39527"/>
                  </a:lnTo>
                  <a:lnTo>
                    <a:pt x="110084" y="41438"/>
                  </a:lnTo>
                  <a:lnTo>
                    <a:pt x="110208" y="44317"/>
                  </a:lnTo>
                  <a:lnTo>
                    <a:pt x="110430" y="55415"/>
                  </a:lnTo>
                  <a:lnTo>
                    <a:pt x="110553" y="59390"/>
                  </a:lnTo>
                  <a:lnTo>
                    <a:pt x="110896" y="66569"/>
                  </a:lnTo>
                  <a:lnTo>
                    <a:pt x="110845" y="73960"/>
                  </a:lnTo>
                  <a:lnTo>
                    <a:pt x="109910" y="80238"/>
                  </a:lnTo>
                  <a:lnTo>
                    <a:pt x="108827" y="83762"/>
                  </a:lnTo>
                  <a:lnTo>
                    <a:pt x="104628" y="95406"/>
                  </a:lnTo>
                  <a:lnTo>
                    <a:pt x="101794" y="103671"/>
                  </a:lnTo>
                  <a:lnTo>
                    <a:pt x="82236" y="148617"/>
                  </a:lnTo>
                  <a:lnTo>
                    <a:pt x="66878" y="179429"/>
                  </a:lnTo>
                  <a:lnTo>
                    <a:pt x="62486" y="188586"/>
                  </a:lnTo>
                  <a:lnTo>
                    <a:pt x="59728" y="194687"/>
                  </a:lnTo>
                  <a:lnTo>
                    <a:pt x="55636" y="204080"/>
                  </a:lnTo>
                  <a:lnTo>
                    <a:pt x="51795" y="212763"/>
                  </a:lnTo>
                  <a:lnTo>
                    <a:pt x="51055" y="214518"/>
                  </a:lnTo>
                  <a:lnTo>
                    <a:pt x="48648" y="221766"/>
                  </a:lnTo>
                  <a:lnTo>
                    <a:pt x="48097" y="223978"/>
                  </a:lnTo>
                  <a:lnTo>
                    <a:pt x="46654" y="230318"/>
                  </a:lnTo>
                  <a:lnTo>
                    <a:pt x="49457" y="231734"/>
                  </a:lnTo>
                  <a:lnTo>
                    <a:pt x="51347" y="237473"/>
                  </a:lnTo>
                  <a:lnTo>
                    <a:pt x="55256" y="250324"/>
                  </a:lnTo>
                  <a:lnTo>
                    <a:pt x="55907" y="252270"/>
                  </a:lnTo>
                  <a:lnTo>
                    <a:pt x="57755" y="254119"/>
                  </a:lnTo>
                  <a:lnTo>
                    <a:pt x="57643" y="250324"/>
                  </a:lnTo>
                  <a:lnTo>
                    <a:pt x="57662" y="247436"/>
                  </a:lnTo>
                  <a:lnTo>
                    <a:pt x="57903" y="245207"/>
                  </a:lnTo>
                  <a:lnTo>
                    <a:pt x="58280" y="243500"/>
                  </a:lnTo>
                  <a:lnTo>
                    <a:pt x="60370" y="235087"/>
                  </a:lnTo>
                  <a:lnTo>
                    <a:pt x="62048" y="227613"/>
                  </a:lnTo>
                  <a:lnTo>
                    <a:pt x="62528" y="225687"/>
                  </a:lnTo>
                  <a:lnTo>
                    <a:pt x="64519" y="219690"/>
                  </a:lnTo>
                  <a:lnTo>
                    <a:pt x="65205" y="218064"/>
                  </a:lnTo>
                  <a:lnTo>
                    <a:pt x="69893" y="207449"/>
                  </a:lnTo>
                  <a:lnTo>
                    <a:pt x="72876" y="200579"/>
                  </a:lnTo>
                  <a:lnTo>
                    <a:pt x="75565" y="194636"/>
                  </a:lnTo>
                  <a:lnTo>
                    <a:pt x="79783" y="185841"/>
                  </a:lnTo>
                  <a:lnTo>
                    <a:pt x="87345" y="171128"/>
                  </a:lnTo>
                  <a:lnTo>
                    <a:pt x="91907" y="161832"/>
                  </a:lnTo>
                  <a:lnTo>
                    <a:pt x="108016" y="126794"/>
                  </a:lnTo>
                  <a:lnTo>
                    <a:pt x="118224" y="100178"/>
                  </a:lnTo>
                  <a:lnTo>
                    <a:pt x="122708" y="87744"/>
                  </a:lnTo>
                  <a:lnTo>
                    <a:pt x="123972" y="83632"/>
                  </a:lnTo>
                  <a:lnTo>
                    <a:pt x="125222" y="75241"/>
                  </a:lnTo>
                  <a:lnTo>
                    <a:pt x="125289" y="73960"/>
                  </a:lnTo>
                  <a:lnTo>
                    <a:pt x="125321" y="66569"/>
                  </a:lnTo>
                  <a:lnTo>
                    <a:pt x="124880" y="57339"/>
                  </a:lnTo>
                  <a:lnTo>
                    <a:pt x="124646" y="45714"/>
                  </a:lnTo>
                  <a:lnTo>
                    <a:pt x="124538" y="42106"/>
                  </a:lnTo>
                  <a:lnTo>
                    <a:pt x="124408" y="39179"/>
                  </a:lnTo>
                  <a:lnTo>
                    <a:pt x="123821" y="32797"/>
                  </a:lnTo>
                  <a:lnTo>
                    <a:pt x="123188" y="23919"/>
                  </a:lnTo>
                  <a:lnTo>
                    <a:pt x="122704" y="20675"/>
                  </a:lnTo>
                  <a:lnTo>
                    <a:pt x="120118" y="14545"/>
                  </a:lnTo>
                  <a:close/>
                </a:path>
                <a:path w="125729" h="265430">
                  <a:moveTo>
                    <a:pt x="46654" y="230318"/>
                  </a:moveTo>
                  <a:lnTo>
                    <a:pt x="45820" y="233982"/>
                  </a:lnTo>
                  <a:lnTo>
                    <a:pt x="44128" y="240692"/>
                  </a:lnTo>
                  <a:lnTo>
                    <a:pt x="43679" y="242730"/>
                  </a:lnTo>
                  <a:lnTo>
                    <a:pt x="43169" y="247436"/>
                  </a:lnTo>
                  <a:lnTo>
                    <a:pt x="43245" y="250893"/>
                  </a:lnTo>
                  <a:lnTo>
                    <a:pt x="43356" y="254110"/>
                  </a:lnTo>
                  <a:lnTo>
                    <a:pt x="46573" y="250893"/>
                  </a:lnTo>
                  <a:lnTo>
                    <a:pt x="55446" y="250893"/>
                  </a:lnTo>
                  <a:lnTo>
                    <a:pt x="54859" y="249020"/>
                  </a:lnTo>
                  <a:lnTo>
                    <a:pt x="51347" y="237473"/>
                  </a:lnTo>
                  <a:lnTo>
                    <a:pt x="49457" y="231734"/>
                  </a:lnTo>
                  <a:lnTo>
                    <a:pt x="46654" y="230318"/>
                  </a:lnTo>
                  <a:close/>
                </a:path>
                <a:path w="125729" h="265430">
                  <a:moveTo>
                    <a:pt x="55446" y="250893"/>
                  </a:moveTo>
                  <a:lnTo>
                    <a:pt x="54531" y="250893"/>
                  </a:lnTo>
                  <a:lnTo>
                    <a:pt x="55907" y="252270"/>
                  </a:lnTo>
                  <a:lnTo>
                    <a:pt x="55446" y="250893"/>
                  </a:lnTo>
                  <a:close/>
                </a:path>
                <a:path w="125729" h="265430">
                  <a:moveTo>
                    <a:pt x="88628" y="156"/>
                  </a:moveTo>
                  <a:lnTo>
                    <a:pt x="54841" y="6156"/>
                  </a:lnTo>
                  <a:lnTo>
                    <a:pt x="46686" y="8348"/>
                  </a:lnTo>
                  <a:lnTo>
                    <a:pt x="43972" y="9175"/>
                  </a:lnTo>
                  <a:lnTo>
                    <a:pt x="39042" y="11017"/>
                  </a:lnTo>
                  <a:lnTo>
                    <a:pt x="36983" y="11950"/>
                  </a:lnTo>
                  <a:lnTo>
                    <a:pt x="29601" y="15560"/>
                  </a:lnTo>
                  <a:lnTo>
                    <a:pt x="26903" y="16729"/>
                  </a:lnTo>
                  <a:lnTo>
                    <a:pt x="17606" y="20499"/>
                  </a:lnTo>
                  <a:lnTo>
                    <a:pt x="11871" y="22534"/>
                  </a:lnTo>
                  <a:lnTo>
                    <a:pt x="10206" y="23239"/>
                  </a:lnTo>
                  <a:lnTo>
                    <a:pt x="4733" y="26875"/>
                  </a:lnTo>
                  <a:lnTo>
                    <a:pt x="2827" y="28613"/>
                  </a:lnTo>
                  <a:lnTo>
                    <a:pt x="0" y="35397"/>
                  </a:lnTo>
                  <a:lnTo>
                    <a:pt x="132" y="39527"/>
                  </a:lnTo>
                  <a:lnTo>
                    <a:pt x="9105" y="58494"/>
                  </a:lnTo>
                  <a:lnTo>
                    <a:pt x="11272" y="61487"/>
                  </a:lnTo>
                  <a:lnTo>
                    <a:pt x="18364" y="71119"/>
                  </a:lnTo>
                  <a:lnTo>
                    <a:pt x="22872" y="71813"/>
                  </a:lnTo>
                  <a:lnTo>
                    <a:pt x="29290" y="67106"/>
                  </a:lnTo>
                  <a:lnTo>
                    <a:pt x="29983" y="62598"/>
                  </a:lnTo>
                  <a:lnTo>
                    <a:pt x="21904" y="51620"/>
                  </a:lnTo>
                  <a:lnTo>
                    <a:pt x="20323" y="49410"/>
                  </a:lnTo>
                  <a:lnTo>
                    <a:pt x="14742" y="37659"/>
                  </a:lnTo>
                  <a:lnTo>
                    <a:pt x="14757" y="37442"/>
                  </a:lnTo>
                  <a:lnTo>
                    <a:pt x="14905" y="37442"/>
                  </a:lnTo>
                  <a:lnTo>
                    <a:pt x="16854" y="36122"/>
                  </a:lnTo>
                  <a:lnTo>
                    <a:pt x="17779" y="35730"/>
                  </a:lnTo>
                  <a:lnTo>
                    <a:pt x="22085" y="34209"/>
                  </a:lnTo>
                  <a:lnTo>
                    <a:pt x="31010" y="30626"/>
                  </a:lnTo>
                  <a:lnTo>
                    <a:pt x="32509" y="30003"/>
                  </a:lnTo>
                  <a:lnTo>
                    <a:pt x="35707" y="28613"/>
                  </a:lnTo>
                  <a:lnTo>
                    <a:pt x="42920" y="25086"/>
                  </a:lnTo>
                  <a:lnTo>
                    <a:pt x="44676" y="24293"/>
                  </a:lnTo>
                  <a:lnTo>
                    <a:pt x="48510" y="22861"/>
                  </a:lnTo>
                  <a:lnTo>
                    <a:pt x="50849" y="22148"/>
                  </a:lnTo>
                  <a:lnTo>
                    <a:pt x="61688" y="19215"/>
                  </a:lnTo>
                  <a:lnTo>
                    <a:pt x="67185" y="17670"/>
                  </a:lnTo>
                  <a:lnTo>
                    <a:pt x="88911" y="14573"/>
                  </a:lnTo>
                  <a:lnTo>
                    <a:pt x="101394" y="14573"/>
                  </a:lnTo>
                  <a:lnTo>
                    <a:pt x="101900" y="14545"/>
                  </a:lnTo>
                  <a:lnTo>
                    <a:pt x="120118" y="14545"/>
                  </a:lnTo>
                  <a:lnTo>
                    <a:pt x="118352" y="10358"/>
                  </a:lnTo>
                  <a:lnTo>
                    <a:pt x="114152" y="4554"/>
                  </a:lnTo>
                  <a:lnTo>
                    <a:pt x="106457" y="367"/>
                  </a:lnTo>
                  <a:lnTo>
                    <a:pt x="96690" y="360"/>
                  </a:lnTo>
                  <a:lnTo>
                    <a:pt x="91732" y="176"/>
                  </a:lnTo>
                  <a:lnTo>
                    <a:pt x="88628" y="156"/>
                  </a:lnTo>
                  <a:close/>
                </a:path>
                <a:path w="125729" h="265430">
                  <a:moveTo>
                    <a:pt x="14740" y="37592"/>
                  </a:moveTo>
                  <a:close/>
                </a:path>
                <a:path w="125729" h="265430">
                  <a:moveTo>
                    <a:pt x="14905" y="37442"/>
                  </a:moveTo>
                  <a:lnTo>
                    <a:pt x="14757" y="37442"/>
                  </a:lnTo>
                  <a:lnTo>
                    <a:pt x="14740" y="37592"/>
                  </a:lnTo>
                  <a:lnTo>
                    <a:pt x="14905" y="37442"/>
                  </a:lnTo>
                  <a:close/>
                </a:path>
                <a:path w="125729" h="265430">
                  <a:moveTo>
                    <a:pt x="101394" y="14573"/>
                  </a:moveTo>
                  <a:lnTo>
                    <a:pt x="88911" y="14573"/>
                  </a:lnTo>
                  <a:lnTo>
                    <a:pt x="91627" y="14592"/>
                  </a:lnTo>
                  <a:lnTo>
                    <a:pt x="96927" y="14787"/>
                  </a:lnTo>
                  <a:lnTo>
                    <a:pt x="97690" y="14777"/>
                  </a:lnTo>
                  <a:lnTo>
                    <a:pt x="101394" y="14573"/>
                  </a:lnTo>
                  <a:close/>
                </a:path>
                <a:path w="125729" h="265430">
                  <a:moveTo>
                    <a:pt x="103762" y="0"/>
                  </a:moveTo>
                  <a:lnTo>
                    <a:pt x="97403" y="367"/>
                  </a:lnTo>
                  <a:lnTo>
                    <a:pt x="106457" y="367"/>
                  </a:lnTo>
                  <a:lnTo>
                    <a:pt x="106100" y="172"/>
                  </a:lnTo>
                  <a:lnTo>
                    <a:pt x="103762" y="0"/>
                  </a:lnTo>
                  <a:close/>
                </a:path>
              </a:pathLst>
            </a:custGeom>
            <a:solidFill>
              <a:srgbClr val="000000"/>
            </a:solidFill>
          </p:spPr>
          <p:txBody>
            <a:bodyPr wrap="square" lIns="0" tIns="0" rIns="0" bIns="0" rtlCol="0"/>
            <a:lstStyle/>
            <a:p>
              <a:endParaRPr/>
            </a:p>
          </p:txBody>
        </p:sp>
        <p:pic>
          <p:nvPicPr>
            <p:cNvPr id="120" name="object 120"/>
            <p:cNvPicPr/>
            <p:nvPr/>
          </p:nvPicPr>
          <p:blipFill>
            <a:blip r:embed="rId46" cstate="print"/>
            <a:stretch>
              <a:fillRect/>
            </a:stretch>
          </p:blipFill>
          <p:spPr>
            <a:xfrm>
              <a:off x="7260555" y="2599278"/>
              <a:ext cx="217643" cy="107151"/>
            </a:xfrm>
            <a:prstGeom prst="rect">
              <a:avLst/>
            </a:prstGeom>
          </p:spPr>
        </p:pic>
      </p:grpSp>
      <p:sp>
        <p:nvSpPr>
          <p:cNvPr id="121" name="object 121"/>
          <p:cNvSpPr/>
          <p:nvPr/>
        </p:nvSpPr>
        <p:spPr>
          <a:xfrm>
            <a:off x="6257267" y="1813699"/>
            <a:ext cx="158971" cy="233302"/>
          </a:xfrm>
          <a:custGeom>
            <a:avLst/>
            <a:gdLst/>
            <a:ahLst/>
            <a:cxnLst/>
            <a:rect l="l" t="t" r="r" b="b"/>
            <a:pathLst>
              <a:path w="186054" h="273050">
                <a:moveTo>
                  <a:pt x="25059" y="203200"/>
                </a:moveTo>
                <a:lnTo>
                  <a:pt x="49" y="237489"/>
                </a:lnTo>
                <a:lnTo>
                  <a:pt x="0" y="242570"/>
                </a:lnTo>
                <a:lnTo>
                  <a:pt x="3340" y="252729"/>
                </a:lnTo>
                <a:lnTo>
                  <a:pt x="38129" y="273050"/>
                </a:lnTo>
                <a:lnTo>
                  <a:pt x="92438" y="273050"/>
                </a:lnTo>
                <a:lnTo>
                  <a:pt x="129320" y="259079"/>
                </a:lnTo>
                <a:lnTo>
                  <a:pt x="54825" y="259079"/>
                </a:lnTo>
                <a:lnTo>
                  <a:pt x="40176" y="257810"/>
                </a:lnTo>
                <a:lnTo>
                  <a:pt x="36356" y="257810"/>
                </a:lnTo>
                <a:lnTo>
                  <a:pt x="27980" y="255270"/>
                </a:lnTo>
                <a:lnTo>
                  <a:pt x="23709" y="252729"/>
                </a:lnTo>
                <a:lnTo>
                  <a:pt x="18039" y="247650"/>
                </a:lnTo>
                <a:lnTo>
                  <a:pt x="16065" y="245110"/>
                </a:lnTo>
                <a:lnTo>
                  <a:pt x="14632" y="241300"/>
                </a:lnTo>
                <a:lnTo>
                  <a:pt x="14658" y="237489"/>
                </a:lnTo>
                <a:lnTo>
                  <a:pt x="16267" y="232410"/>
                </a:lnTo>
                <a:lnTo>
                  <a:pt x="18312" y="228600"/>
                </a:lnTo>
                <a:lnTo>
                  <a:pt x="24004" y="222250"/>
                </a:lnTo>
                <a:lnTo>
                  <a:pt x="27304" y="219710"/>
                </a:lnTo>
                <a:lnTo>
                  <a:pt x="33533" y="214629"/>
                </a:lnTo>
                <a:lnTo>
                  <a:pt x="34250" y="214629"/>
                </a:lnTo>
                <a:lnTo>
                  <a:pt x="38270" y="212089"/>
                </a:lnTo>
                <a:lnTo>
                  <a:pt x="42398" y="208279"/>
                </a:lnTo>
                <a:lnTo>
                  <a:pt x="46483" y="205739"/>
                </a:lnTo>
                <a:lnTo>
                  <a:pt x="48573" y="204470"/>
                </a:lnTo>
                <a:lnTo>
                  <a:pt x="23821" y="204470"/>
                </a:lnTo>
                <a:lnTo>
                  <a:pt x="25059" y="203200"/>
                </a:lnTo>
                <a:close/>
              </a:path>
              <a:path w="186054" h="273050">
                <a:moveTo>
                  <a:pt x="103931" y="170446"/>
                </a:moveTo>
                <a:lnTo>
                  <a:pt x="91886" y="178092"/>
                </a:lnTo>
                <a:lnTo>
                  <a:pt x="94104" y="182879"/>
                </a:lnTo>
                <a:lnTo>
                  <a:pt x="105564" y="204470"/>
                </a:lnTo>
                <a:lnTo>
                  <a:pt x="106935" y="207010"/>
                </a:lnTo>
                <a:lnTo>
                  <a:pt x="112288" y="217170"/>
                </a:lnTo>
                <a:lnTo>
                  <a:pt x="113602" y="220979"/>
                </a:lnTo>
                <a:lnTo>
                  <a:pt x="114188" y="222250"/>
                </a:lnTo>
                <a:lnTo>
                  <a:pt x="115995" y="227329"/>
                </a:lnTo>
                <a:lnTo>
                  <a:pt x="117057" y="232410"/>
                </a:lnTo>
                <a:lnTo>
                  <a:pt x="118506" y="241300"/>
                </a:lnTo>
                <a:lnTo>
                  <a:pt x="118569" y="245110"/>
                </a:lnTo>
                <a:lnTo>
                  <a:pt x="118228" y="248920"/>
                </a:lnTo>
                <a:lnTo>
                  <a:pt x="117892" y="250189"/>
                </a:lnTo>
                <a:lnTo>
                  <a:pt x="116512" y="251460"/>
                </a:lnTo>
                <a:lnTo>
                  <a:pt x="113892" y="254000"/>
                </a:lnTo>
                <a:lnTo>
                  <a:pt x="106144" y="256539"/>
                </a:lnTo>
                <a:lnTo>
                  <a:pt x="102008" y="257810"/>
                </a:lnTo>
                <a:lnTo>
                  <a:pt x="91437" y="259079"/>
                </a:lnTo>
                <a:lnTo>
                  <a:pt x="129320" y="259079"/>
                </a:lnTo>
                <a:lnTo>
                  <a:pt x="131582" y="256539"/>
                </a:lnTo>
                <a:lnTo>
                  <a:pt x="132313" y="252729"/>
                </a:lnTo>
                <a:lnTo>
                  <a:pt x="132988" y="246379"/>
                </a:lnTo>
                <a:lnTo>
                  <a:pt x="133055" y="241300"/>
                </a:lnTo>
                <a:lnTo>
                  <a:pt x="132881" y="240029"/>
                </a:lnTo>
                <a:lnTo>
                  <a:pt x="131171" y="228600"/>
                </a:lnTo>
                <a:lnTo>
                  <a:pt x="129934" y="223520"/>
                </a:lnTo>
                <a:lnTo>
                  <a:pt x="127706" y="217170"/>
                </a:lnTo>
                <a:lnTo>
                  <a:pt x="126980" y="215900"/>
                </a:lnTo>
                <a:lnTo>
                  <a:pt x="125432" y="212089"/>
                </a:lnTo>
                <a:lnTo>
                  <a:pt x="124673" y="209550"/>
                </a:lnTo>
                <a:lnTo>
                  <a:pt x="119816" y="200660"/>
                </a:lnTo>
                <a:lnTo>
                  <a:pt x="118369" y="196850"/>
                </a:lnTo>
                <a:lnTo>
                  <a:pt x="115523" y="191770"/>
                </a:lnTo>
                <a:lnTo>
                  <a:pt x="106758" y="175260"/>
                </a:lnTo>
                <a:lnTo>
                  <a:pt x="103931" y="170446"/>
                </a:lnTo>
                <a:close/>
              </a:path>
              <a:path w="186054" h="273050">
                <a:moveTo>
                  <a:pt x="34250" y="214629"/>
                </a:moveTo>
                <a:lnTo>
                  <a:pt x="33533" y="214629"/>
                </a:lnTo>
                <a:lnTo>
                  <a:pt x="32240" y="215900"/>
                </a:lnTo>
                <a:lnTo>
                  <a:pt x="34250" y="214629"/>
                </a:lnTo>
                <a:close/>
              </a:path>
              <a:path w="186054" h="273050">
                <a:moveTo>
                  <a:pt x="84684" y="166181"/>
                </a:moveTo>
                <a:lnTo>
                  <a:pt x="81533" y="170179"/>
                </a:lnTo>
                <a:lnTo>
                  <a:pt x="77025" y="171450"/>
                </a:lnTo>
                <a:lnTo>
                  <a:pt x="75557" y="171450"/>
                </a:lnTo>
                <a:lnTo>
                  <a:pt x="64481" y="177800"/>
                </a:lnTo>
                <a:lnTo>
                  <a:pt x="56432" y="182879"/>
                </a:lnTo>
                <a:lnTo>
                  <a:pt x="53468" y="184150"/>
                </a:lnTo>
                <a:lnTo>
                  <a:pt x="38478" y="194310"/>
                </a:lnTo>
                <a:lnTo>
                  <a:pt x="34183" y="196850"/>
                </a:lnTo>
                <a:lnTo>
                  <a:pt x="28662" y="200660"/>
                </a:lnTo>
                <a:lnTo>
                  <a:pt x="23821" y="204470"/>
                </a:lnTo>
                <a:lnTo>
                  <a:pt x="48573" y="204470"/>
                </a:lnTo>
                <a:lnTo>
                  <a:pt x="61117" y="196850"/>
                </a:lnTo>
                <a:lnTo>
                  <a:pt x="63999" y="194310"/>
                </a:lnTo>
                <a:lnTo>
                  <a:pt x="78842" y="185420"/>
                </a:lnTo>
                <a:lnTo>
                  <a:pt x="86344" y="181610"/>
                </a:lnTo>
                <a:lnTo>
                  <a:pt x="91886" y="178092"/>
                </a:lnTo>
                <a:lnTo>
                  <a:pt x="91161" y="176529"/>
                </a:lnTo>
                <a:lnTo>
                  <a:pt x="88218" y="171450"/>
                </a:lnTo>
                <a:lnTo>
                  <a:pt x="77025" y="171450"/>
                </a:lnTo>
                <a:lnTo>
                  <a:pt x="76362" y="170925"/>
                </a:lnTo>
                <a:lnTo>
                  <a:pt x="87913" y="170925"/>
                </a:lnTo>
                <a:lnTo>
                  <a:pt x="86746" y="168910"/>
                </a:lnTo>
                <a:lnTo>
                  <a:pt x="85567" y="167639"/>
                </a:lnTo>
                <a:lnTo>
                  <a:pt x="84684" y="166181"/>
                </a:lnTo>
                <a:close/>
              </a:path>
              <a:path w="186054" h="273050">
                <a:moveTo>
                  <a:pt x="96590" y="157736"/>
                </a:moveTo>
                <a:lnTo>
                  <a:pt x="85790" y="164777"/>
                </a:lnTo>
                <a:lnTo>
                  <a:pt x="84684" y="166181"/>
                </a:lnTo>
                <a:lnTo>
                  <a:pt x="85567" y="167639"/>
                </a:lnTo>
                <a:lnTo>
                  <a:pt x="86746" y="168910"/>
                </a:lnTo>
                <a:lnTo>
                  <a:pt x="91161" y="176529"/>
                </a:lnTo>
                <a:lnTo>
                  <a:pt x="91886" y="178092"/>
                </a:lnTo>
                <a:lnTo>
                  <a:pt x="103931" y="170446"/>
                </a:lnTo>
                <a:lnTo>
                  <a:pt x="99193" y="162560"/>
                </a:lnTo>
                <a:lnTo>
                  <a:pt x="97957" y="160020"/>
                </a:lnTo>
                <a:lnTo>
                  <a:pt x="96590" y="157736"/>
                </a:lnTo>
                <a:close/>
              </a:path>
              <a:path w="186054" h="273050">
                <a:moveTo>
                  <a:pt x="84388" y="165692"/>
                </a:moveTo>
                <a:lnTo>
                  <a:pt x="76362" y="170925"/>
                </a:lnTo>
                <a:lnTo>
                  <a:pt x="77025" y="171450"/>
                </a:lnTo>
                <a:lnTo>
                  <a:pt x="81533" y="170179"/>
                </a:lnTo>
                <a:lnTo>
                  <a:pt x="84684" y="166181"/>
                </a:lnTo>
                <a:lnTo>
                  <a:pt x="84388" y="165692"/>
                </a:lnTo>
                <a:close/>
              </a:path>
              <a:path w="186054" h="273050">
                <a:moveTo>
                  <a:pt x="76641" y="152702"/>
                </a:moveTo>
                <a:lnTo>
                  <a:pt x="74809" y="154939"/>
                </a:lnTo>
                <a:lnTo>
                  <a:pt x="69909" y="161289"/>
                </a:lnTo>
                <a:lnTo>
                  <a:pt x="70605" y="166370"/>
                </a:lnTo>
                <a:lnTo>
                  <a:pt x="76362" y="170925"/>
                </a:lnTo>
                <a:lnTo>
                  <a:pt x="84388" y="165692"/>
                </a:lnTo>
                <a:lnTo>
                  <a:pt x="79418" y="157479"/>
                </a:lnTo>
                <a:lnTo>
                  <a:pt x="77792" y="154939"/>
                </a:lnTo>
                <a:lnTo>
                  <a:pt x="76641" y="152702"/>
                </a:lnTo>
                <a:close/>
              </a:path>
              <a:path w="186054" h="273050">
                <a:moveTo>
                  <a:pt x="171535" y="86360"/>
                </a:moveTo>
                <a:lnTo>
                  <a:pt x="170977" y="90170"/>
                </a:lnTo>
                <a:lnTo>
                  <a:pt x="170093" y="91439"/>
                </a:lnTo>
                <a:lnTo>
                  <a:pt x="166013" y="101600"/>
                </a:lnTo>
                <a:lnTo>
                  <a:pt x="164843" y="102870"/>
                </a:lnTo>
                <a:lnTo>
                  <a:pt x="160648" y="109220"/>
                </a:lnTo>
                <a:lnTo>
                  <a:pt x="157323" y="113029"/>
                </a:lnTo>
                <a:lnTo>
                  <a:pt x="148974" y="121920"/>
                </a:lnTo>
                <a:lnTo>
                  <a:pt x="144839" y="124460"/>
                </a:lnTo>
                <a:lnTo>
                  <a:pt x="130488" y="135889"/>
                </a:lnTo>
                <a:lnTo>
                  <a:pt x="125157" y="139700"/>
                </a:lnTo>
                <a:lnTo>
                  <a:pt x="113686" y="147320"/>
                </a:lnTo>
                <a:lnTo>
                  <a:pt x="110559" y="148589"/>
                </a:lnTo>
                <a:lnTo>
                  <a:pt x="100441" y="154939"/>
                </a:lnTo>
                <a:lnTo>
                  <a:pt x="100879" y="154939"/>
                </a:lnTo>
                <a:lnTo>
                  <a:pt x="96590" y="157736"/>
                </a:lnTo>
                <a:lnTo>
                  <a:pt x="97957" y="160020"/>
                </a:lnTo>
                <a:lnTo>
                  <a:pt x="99193" y="162560"/>
                </a:lnTo>
                <a:lnTo>
                  <a:pt x="103931" y="170446"/>
                </a:lnTo>
                <a:lnTo>
                  <a:pt x="106352" y="168910"/>
                </a:lnTo>
                <a:lnTo>
                  <a:pt x="108511" y="167639"/>
                </a:lnTo>
                <a:lnTo>
                  <a:pt x="108064" y="167639"/>
                </a:lnTo>
                <a:lnTo>
                  <a:pt x="118310" y="161289"/>
                </a:lnTo>
                <a:lnTo>
                  <a:pt x="121536" y="158750"/>
                </a:lnTo>
                <a:lnTo>
                  <a:pt x="154000" y="135889"/>
                </a:lnTo>
                <a:lnTo>
                  <a:pt x="183795" y="96520"/>
                </a:lnTo>
                <a:lnTo>
                  <a:pt x="185298" y="91439"/>
                </a:lnTo>
                <a:lnTo>
                  <a:pt x="174150" y="91439"/>
                </a:lnTo>
                <a:lnTo>
                  <a:pt x="171836" y="88900"/>
                </a:lnTo>
                <a:lnTo>
                  <a:pt x="171503" y="87629"/>
                </a:lnTo>
                <a:lnTo>
                  <a:pt x="171535" y="86360"/>
                </a:lnTo>
                <a:close/>
              </a:path>
              <a:path w="186054" h="273050">
                <a:moveTo>
                  <a:pt x="85790" y="164777"/>
                </a:moveTo>
                <a:lnTo>
                  <a:pt x="84388" y="165692"/>
                </a:lnTo>
                <a:lnTo>
                  <a:pt x="84684" y="166181"/>
                </a:lnTo>
                <a:lnTo>
                  <a:pt x="85790" y="164777"/>
                </a:lnTo>
                <a:close/>
              </a:path>
              <a:path w="186054" h="273050">
                <a:moveTo>
                  <a:pt x="85871" y="138815"/>
                </a:moveTo>
                <a:lnTo>
                  <a:pt x="81605" y="144779"/>
                </a:lnTo>
                <a:lnTo>
                  <a:pt x="76889" y="152400"/>
                </a:lnTo>
                <a:lnTo>
                  <a:pt x="76641" y="152702"/>
                </a:lnTo>
                <a:lnTo>
                  <a:pt x="77792" y="154939"/>
                </a:lnTo>
                <a:lnTo>
                  <a:pt x="79418" y="157479"/>
                </a:lnTo>
                <a:lnTo>
                  <a:pt x="84388" y="165692"/>
                </a:lnTo>
                <a:lnTo>
                  <a:pt x="85790" y="164777"/>
                </a:lnTo>
                <a:lnTo>
                  <a:pt x="86537" y="163829"/>
                </a:lnTo>
                <a:lnTo>
                  <a:pt x="88666" y="160020"/>
                </a:lnTo>
                <a:lnTo>
                  <a:pt x="93458" y="153670"/>
                </a:lnTo>
                <a:lnTo>
                  <a:pt x="93829" y="153127"/>
                </a:lnTo>
                <a:lnTo>
                  <a:pt x="90351" y="147320"/>
                </a:lnTo>
                <a:lnTo>
                  <a:pt x="85871" y="138815"/>
                </a:lnTo>
                <a:close/>
              </a:path>
              <a:path w="186054" h="273050">
                <a:moveTo>
                  <a:pt x="93829" y="153127"/>
                </a:moveTo>
                <a:lnTo>
                  <a:pt x="93458" y="153670"/>
                </a:lnTo>
                <a:lnTo>
                  <a:pt x="88666" y="160020"/>
                </a:lnTo>
                <a:lnTo>
                  <a:pt x="86537" y="163829"/>
                </a:lnTo>
                <a:lnTo>
                  <a:pt x="85790" y="164777"/>
                </a:lnTo>
                <a:lnTo>
                  <a:pt x="96590" y="157736"/>
                </a:lnTo>
                <a:lnTo>
                  <a:pt x="93829" y="153127"/>
                </a:lnTo>
                <a:close/>
              </a:path>
              <a:path w="186054" h="273050">
                <a:moveTo>
                  <a:pt x="179590" y="77470"/>
                </a:moveTo>
                <a:lnTo>
                  <a:pt x="157683" y="77470"/>
                </a:lnTo>
                <a:lnTo>
                  <a:pt x="152473" y="78739"/>
                </a:lnTo>
                <a:lnTo>
                  <a:pt x="149068" y="80010"/>
                </a:lnTo>
                <a:lnTo>
                  <a:pt x="143720" y="83820"/>
                </a:lnTo>
                <a:lnTo>
                  <a:pt x="137826" y="87629"/>
                </a:lnTo>
                <a:lnTo>
                  <a:pt x="135087" y="90170"/>
                </a:lnTo>
                <a:lnTo>
                  <a:pt x="132299" y="91439"/>
                </a:lnTo>
                <a:lnTo>
                  <a:pt x="127779" y="95250"/>
                </a:lnTo>
                <a:lnTo>
                  <a:pt x="123684" y="99060"/>
                </a:lnTo>
                <a:lnTo>
                  <a:pt x="120088" y="101600"/>
                </a:lnTo>
                <a:lnTo>
                  <a:pt x="120270" y="101600"/>
                </a:lnTo>
                <a:lnTo>
                  <a:pt x="116215" y="105410"/>
                </a:lnTo>
                <a:lnTo>
                  <a:pt x="108649" y="111760"/>
                </a:lnTo>
                <a:lnTo>
                  <a:pt x="105305" y="114300"/>
                </a:lnTo>
                <a:lnTo>
                  <a:pt x="100812" y="119379"/>
                </a:lnTo>
                <a:lnTo>
                  <a:pt x="96962" y="124460"/>
                </a:lnTo>
                <a:lnTo>
                  <a:pt x="92880" y="129539"/>
                </a:lnTo>
                <a:lnTo>
                  <a:pt x="87963" y="135889"/>
                </a:lnTo>
                <a:lnTo>
                  <a:pt x="85871" y="138815"/>
                </a:lnTo>
                <a:lnTo>
                  <a:pt x="90351" y="147320"/>
                </a:lnTo>
                <a:lnTo>
                  <a:pt x="93829" y="153127"/>
                </a:lnTo>
                <a:lnTo>
                  <a:pt x="99547" y="144779"/>
                </a:lnTo>
                <a:lnTo>
                  <a:pt x="104218" y="138429"/>
                </a:lnTo>
                <a:lnTo>
                  <a:pt x="108017" y="133350"/>
                </a:lnTo>
                <a:lnTo>
                  <a:pt x="111490" y="129539"/>
                </a:lnTo>
                <a:lnTo>
                  <a:pt x="115365" y="124460"/>
                </a:lnTo>
                <a:lnTo>
                  <a:pt x="118303" y="121920"/>
                </a:lnTo>
                <a:lnTo>
                  <a:pt x="128711" y="114300"/>
                </a:lnTo>
                <a:lnTo>
                  <a:pt x="129578" y="113029"/>
                </a:lnTo>
                <a:lnTo>
                  <a:pt x="129410" y="113029"/>
                </a:lnTo>
                <a:lnTo>
                  <a:pt x="136940" y="106679"/>
                </a:lnTo>
                <a:lnTo>
                  <a:pt x="141105" y="102870"/>
                </a:lnTo>
                <a:lnTo>
                  <a:pt x="143596" y="101600"/>
                </a:lnTo>
                <a:lnTo>
                  <a:pt x="146909" y="99060"/>
                </a:lnTo>
                <a:lnTo>
                  <a:pt x="151801" y="95250"/>
                </a:lnTo>
                <a:lnTo>
                  <a:pt x="155826" y="92710"/>
                </a:lnTo>
                <a:lnTo>
                  <a:pt x="158038" y="91439"/>
                </a:lnTo>
                <a:lnTo>
                  <a:pt x="170093" y="91439"/>
                </a:lnTo>
                <a:lnTo>
                  <a:pt x="170977" y="90170"/>
                </a:lnTo>
                <a:lnTo>
                  <a:pt x="171535" y="86360"/>
                </a:lnTo>
                <a:lnTo>
                  <a:pt x="185955" y="86360"/>
                </a:lnTo>
                <a:lnTo>
                  <a:pt x="186006" y="85089"/>
                </a:lnTo>
                <a:lnTo>
                  <a:pt x="185414" y="82550"/>
                </a:lnTo>
                <a:lnTo>
                  <a:pt x="181745" y="78739"/>
                </a:lnTo>
                <a:lnTo>
                  <a:pt x="179590" y="77470"/>
                </a:lnTo>
                <a:close/>
              </a:path>
              <a:path w="186054" h="273050">
                <a:moveTo>
                  <a:pt x="101951" y="0"/>
                </a:moveTo>
                <a:lnTo>
                  <a:pt x="96137" y="0"/>
                </a:lnTo>
                <a:lnTo>
                  <a:pt x="89287" y="2539"/>
                </a:lnTo>
                <a:lnTo>
                  <a:pt x="64872" y="34289"/>
                </a:lnTo>
                <a:lnTo>
                  <a:pt x="57651" y="64770"/>
                </a:lnTo>
                <a:lnTo>
                  <a:pt x="57656" y="68579"/>
                </a:lnTo>
                <a:lnTo>
                  <a:pt x="58106" y="80010"/>
                </a:lnTo>
                <a:lnTo>
                  <a:pt x="58225" y="90170"/>
                </a:lnTo>
                <a:lnTo>
                  <a:pt x="67608" y="134620"/>
                </a:lnTo>
                <a:lnTo>
                  <a:pt x="76641" y="152702"/>
                </a:lnTo>
                <a:lnTo>
                  <a:pt x="76889" y="152400"/>
                </a:lnTo>
                <a:lnTo>
                  <a:pt x="81605" y="144779"/>
                </a:lnTo>
                <a:lnTo>
                  <a:pt x="85871" y="138815"/>
                </a:lnTo>
                <a:lnTo>
                  <a:pt x="82991" y="133350"/>
                </a:lnTo>
                <a:lnTo>
                  <a:pt x="80854" y="129539"/>
                </a:lnTo>
                <a:lnTo>
                  <a:pt x="76403" y="116839"/>
                </a:lnTo>
                <a:lnTo>
                  <a:pt x="72503" y="80010"/>
                </a:lnTo>
                <a:lnTo>
                  <a:pt x="72082" y="68579"/>
                </a:lnTo>
                <a:lnTo>
                  <a:pt x="84987" y="27939"/>
                </a:lnTo>
                <a:lnTo>
                  <a:pt x="96752" y="15239"/>
                </a:lnTo>
                <a:lnTo>
                  <a:pt x="134397" y="15239"/>
                </a:lnTo>
                <a:lnTo>
                  <a:pt x="129562" y="8889"/>
                </a:lnTo>
                <a:lnTo>
                  <a:pt x="128018" y="7620"/>
                </a:lnTo>
                <a:lnTo>
                  <a:pt x="122779" y="3810"/>
                </a:lnTo>
                <a:lnTo>
                  <a:pt x="119019" y="1270"/>
                </a:lnTo>
                <a:lnTo>
                  <a:pt x="105625" y="1270"/>
                </a:lnTo>
                <a:lnTo>
                  <a:pt x="101951" y="0"/>
                </a:lnTo>
                <a:close/>
              </a:path>
              <a:path w="186054" h="273050">
                <a:moveTo>
                  <a:pt x="185955" y="86360"/>
                </a:moveTo>
                <a:lnTo>
                  <a:pt x="171535" y="86360"/>
                </a:lnTo>
                <a:lnTo>
                  <a:pt x="171503" y="87629"/>
                </a:lnTo>
                <a:lnTo>
                  <a:pt x="171836" y="88900"/>
                </a:lnTo>
                <a:lnTo>
                  <a:pt x="174150" y="91439"/>
                </a:lnTo>
                <a:lnTo>
                  <a:pt x="185298" y="91439"/>
                </a:lnTo>
                <a:lnTo>
                  <a:pt x="185507" y="90170"/>
                </a:lnTo>
                <a:lnTo>
                  <a:pt x="185808" y="88900"/>
                </a:lnTo>
                <a:lnTo>
                  <a:pt x="185905" y="87629"/>
                </a:lnTo>
                <a:lnTo>
                  <a:pt x="185955" y="86360"/>
                </a:lnTo>
                <a:close/>
              </a:path>
              <a:path w="186054" h="273050">
                <a:moveTo>
                  <a:pt x="163302" y="76200"/>
                </a:moveTo>
                <a:lnTo>
                  <a:pt x="159396" y="77470"/>
                </a:lnTo>
                <a:lnTo>
                  <a:pt x="165018" y="77470"/>
                </a:lnTo>
                <a:lnTo>
                  <a:pt x="163302" y="76200"/>
                </a:lnTo>
                <a:close/>
              </a:path>
              <a:path w="186054" h="273050">
                <a:moveTo>
                  <a:pt x="134397" y="15239"/>
                </a:moveTo>
                <a:lnTo>
                  <a:pt x="113945" y="15239"/>
                </a:lnTo>
                <a:lnTo>
                  <a:pt x="115806" y="16510"/>
                </a:lnTo>
                <a:lnTo>
                  <a:pt x="117957" y="17779"/>
                </a:lnTo>
                <a:lnTo>
                  <a:pt x="118775" y="19050"/>
                </a:lnTo>
                <a:lnTo>
                  <a:pt x="125309" y="27939"/>
                </a:lnTo>
                <a:lnTo>
                  <a:pt x="128183" y="33020"/>
                </a:lnTo>
                <a:lnTo>
                  <a:pt x="129004" y="34289"/>
                </a:lnTo>
                <a:lnTo>
                  <a:pt x="132259" y="41910"/>
                </a:lnTo>
                <a:lnTo>
                  <a:pt x="134588" y="45720"/>
                </a:lnTo>
                <a:lnTo>
                  <a:pt x="138907" y="48260"/>
                </a:lnTo>
                <a:lnTo>
                  <a:pt x="146044" y="44450"/>
                </a:lnTo>
                <a:lnTo>
                  <a:pt x="147511" y="39370"/>
                </a:lnTo>
                <a:lnTo>
                  <a:pt x="145751" y="36829"/>
                </a:lnTo>
                <a:lnTo>
                  <a:pt x="144816" y="34289"/>
                </a:lnTo>
                <a:lnTo>
                  <a:pt x="141881" y="27939"/>
                </a:lnTo>
                <a:lnTo>
                  <a:pt x="140959" y="26670"/>
                </a:lnTo>
                <a:lnTo>
                  <a:pt x="137554" y="20320"/>
                </a:lnTo>
                <a:lnTo>
                  <a:pt x="135364" y="16510"/>
                </a:lnTo>
                <a:lnTo>
                  <a:pt x="134397" y="15239"/>
                </a:lnTo>
                <a:close/>
              </a:path>
              <a:path w="186054" h="273050">
                <a:moveTo>
                  <a:pt x="111640" y="0"/>
                </a:moveTo>
                <a:lnTo>
                  <a:pt x="110615" y="0"/>
                </a:lnTo>
                <a:lnTo>
                  <a:pt x="106693" y="1270"/>
                </a:lnTo>
                <a:lnTo>
                  <a:pt x="113913" y="1270"/>
                </a:lnTo>
                <a:lnTo>
                  <a:pt x="111640" y="0"/>
                </a:lnTo>
                <a:close/>
              </a:path>
            </a:pathLst>
          </a:custGeom>
          <a:solidFill>
            <a:srgbClr val="000000"/>
          </a:solidFill>
        </p:spPr>
        <p:txBody>
          <a:bodyPr wrap="square" lIns="0" tIns="0" rIns="0" bIns="0" rtlCol="0"/>
          <a:lstStyle/>
          <a:p>
            <a:endParaRPr/>
          </a:p>
        </p:txBody>
      </p:sp>
      <p:sp>
        <p:nvSpPr>
          <p:cNvPr id="122" name="object 122"/>
          <p:cNvSpPr/>
          <p:nvPr/>
        </p:nvSpPr>
        <p:spPr>
          <a:xfrm>
            <a:off x="6180079" y="2892809"/>
            <a:ext cx="132928" cy="284303"/>
          </a:xfrm>
          <a:custGeom>
            <a:avLst/>
            <a:gdLst/>
            <a:ahLst/>
            <a:cxnLst/>
            <a:rect l="l" t="t" r="r" b="b"/>
            <a:pathLst>
              <a:path w="155575" h="332739">
                <a:moveTo>
                  <a:pt x="151987" y="92710"/>
                </a:moveTo>
                <a:lnTo>
                  <a:pt x="137292" y="92710"/>
                </a:lnTo>
                <a:lnTo>
                  <a:pt x="137314" y="93979"/>
                </a:lnTo>
                <a:lnTo>
                  <a:pt x="137683" y="95250"/>
                </a:lnTo>
                <a:lnTo>
                  <a:pt x="140588" y="97789"/>
                </a:lnTo>
                <a:lnTo>
                  <a:pt x="138159" y="97789"/>
                </a:lnTo>
                <a:lnTo>
                  <a:pt x="135873" y="98406"/>
                </a:lnTo>
                <a:lnTo>
                  <a:pt x="135641" y="99060"/>
                </a:lnTo>
                <a:lnTo>
                  <a:pt x="132100" y="105410"/>
                </a:lnTo>
                <a:lnTo>
                  <a:pt x="131300" y="106679"/>
                </a:lnTo>
                <a:lnTo>
                  <a:pt x="125886" y="115569"/>
                </a:lnTo>
                <a:lnTo>
                  <a:pt x="119961" y="125729"/>
                </a:lnTo>
                <a:lnTo>
                  <a:pt x="116404" y="132079"/>
                </a:lnTo>
                <a:lnTo>
                  <a:pt x="111749" y="139700"/>
                </a:lnTo>
                <a:lnTo>
                  <a:pt x="109137" y="144779"/>
                </a:lnTo>
                <a:lnTo>
                  <a:pt x="107097" y="148589"/>
                </a:lnTo>
                <a:lnTo>
                  <a:pt x="102628" y="157479"/>
                </a:lnTo>
                <a:lnTo>
                  <a:pt x="100274" y="162560"/>
                </a:lnTo>
                <a:lnTo>
                  <a:pt x="93888" y="177800"/>
                </a:lnTo>
                <a:lnTo>
                  <a:pt x="88350" y="190500"/>
                </a:lnTo>
                <a:lnTo>
                  <a:pt x="85602" y="196850"/>
                </a:lnTo>
                <a:lnTo>
                  <a:pt x="77001" y="218439"/>
                </a:lnTo>
                <a:lnTo>
                  <a:pt x="74828" y="224789"/>
                </a:lnTo>
                <a:lnTo>
                  <a:pt x="71410" y="233679"/>
                </a:lnTo>
                <a:lnTo>
                  <a:pt x="70317" y="237489"/>
                </a:lnTo>
                <a:lnTo>
                  <a:pt x="67618" y="245110"/>
                </a:lnTo>
                <a:lnTo>
                  <a:pt x="60326" y="269239"/>
                </a:lnTo>
                <a:lnTo>
                  <a:pt x="52552" y="312419"/>
                </a:lnTo>
                <a:lnTo>
                  <a:pt x="52537" y="320039"/>
                </a:lnTo>
                <a:lnTo>
                  <a:pt x="52427" y="321310"/>
                </a:lnTo>
                <a:lnTo>
                  <a:pt x="52317" y="326389"/>
                </a:lnTo>
                <a:lnTo>
                  <a:pt x="52677" y="327660"/>
                </a:lnTo>
                <a:lnTo>
                  <a:pt x="57806" y="332739"/>
                </a:lnTo>
                <a:lnTo>
                  <a:pt x="62668" y="332739"/>
                </a:lnTo>
                <a:lnTo>
                  <a:pt x="68513" y="328929"/>
                </a:lnTo>
                <a:lnTo>
                  <a:pt x="69368" y="326389"/>
                </a:lnTo>
                <a:lnTo>
                  <a:pt x="69954" y="323850"/>
                </a:lnTo>
                <a:lnTo>
                  <a:pt x="66725" y="323850"/>
                </a:lnTo>
                <a:lnTo>
                  <a:pt x="66725" y="322579"/>
                </a:lnTo>
                <a:lnTo>
                  <a:pt x="66565" y="321310"/>
                </a:lnTo>
                <a:lnTo>
                  <a:pt x="55744" y="321310"/>
                </a:lnTo>
                <a:lnTo>
                  <a:pt x="55820" y="320039"/>
                </a:lnTo>
                <a:lnTo>
                  <a:pt x="55956" y="320039"/>
                </a:lnTo>
                <a:lnTo>
                  <a:pt x="56215" y="318769"/>
                </a:lnTo>
                <a:lnTo>
                  <a:pt x="57006" y="316229"/>
                </a:lnTo>
                <a:lnTo>
                  <a:pt x="59321" y="302260"/>
                </a:lnTo>
                <a:lnTo>
                  <a:pt x="59758" y="300989"/>
                </a:lnTo>
                <a:lnTo>
                  <a:pt x="61235" y="294639"/>
                </a:lnTo>
                <a:lnTo>
                  <a:pt x="65104" y="292100"/>
                </a:lnTo>
                <a:lnTo>
                  <a:pt x="69353" y="292100"/>
                </a:lnTo>
                <a:lnTo>
                  <a:pt x="70396" y="288289"/>
                </a:lnTo>
                <a:lnTo>
                  <a:pt x="73181" y="276860"/>
                </a:lnTo>
                <a:lnTo>
                  <a:pt x="74188" y="273050"/>
                </a:lnTo>
                <a:lnTo>
                  <a:pt x="80256" y="252729"/>
                </a:lnTo>
                <a:lnTo>
                  <a:pt x="81358" y="250189"/>
                </a:lnTo>
                <a:lnTo>
                  <a:pt x="83983" y="241300"/>
                </a:lnTo>
                <a:lnTo>
                  <a:pt x="85035" y="238760"/>
                </a:lnTo>
                <a:lnTo>
                  <a:pt x="88315" y="229869"/>
                </a:lnTo>
                <a:lnTo>
                  <a:pt x="90435" y="223519"/>
                </a:lnTo>
                <a:lnTo>
                  <a:pt x="98930" y="203200"/>
                </a:lnTo>
                <a:lnTo>
                  <a:pt x="104375" y="190500"/>
                </a:lnTo>
                <a:lnTo>
                  <a:pt x="113408" y="168910"/>
                </a:lnTo>
                <a:lnTo>
                  <a:pt x="115685" y="163829"/>
                </a:lnTo>
                <a:lnTo>
                  <a:pt x="119895" y="154939"/>
                </a:lnTo>
                <a:lnTo>
                  <a:pt x="121829" y="151129"/>
                </a:lnTo>
                <a:lnTo>
                  <a:pt x="128913" y="139700"/>
                </a:lnTo>
                <a:lnTo>
                  <a:pt x="132365" y="133350"/>
                </a:lnTo>
                <a:lnTo>
                  <a:pt x="138207" y="123189"/>
                </a:lnTo>
                <a:lnTo>
                  <a:pt x="143826" y="114300"/>
                </a:lnTo>
                <a:lnTo>
                  <a:pt x="144693" y="113029"/>
                </a:lnTo>
                <a:lnTo>
                  <a:pt x="149175" y="104139"/>
                </a:lnTo>
                <a:lnTo>
                  <a:pt x="150326" y="101600"/>
                </a:lnTo>
                <a:lnTo>
                  <a:pt x="151326" y="96519"/>
                </a:lnTo>
                <a:lnTo>
                  <a:pt x="151987" y="92710"/>
                </a:lnTo>
                <a:close/>
              </a:path>
              <a:path w="155575" h="332739">
                <a:moveTo>
                  <a:pt x="67033" y="317500"/>
                </a:moveTo>
                <a:lnTo>
                  <a:pt x="62669" y="317500"/>
                </a:lnTo>
                <a:lnTo>
                  <a:pt x="66565" y="321310"/>
                </a:lnTo>
                <a:lnTo>
                  <a:pt x="66725" y="322579"/>
                </a:lnTo>
                <a:lnTo>
                  <a:pt x="66725" y="323850"/>
                </a:lnTo>
                <a:lnTo>
                  <a:pt x="66973" y="320039"/>
                </a:lnTo>
                <a:lnTo>
                  <a:pt x="67033" y="317500"/>
                </a:lnTo>
                <a:close/>
              </a:path>
              <a:path w="155575" h="332739">
                <a:moveTo>
                  <a:pt x="69252" y="292779"/>
                </a:moveTo>
                <a:lnTo>
                  <a:pt x="67851" y="302260"/>
                </a:lnTo>
                <a:lnTo>
                  <a:pt x="67265" y="307339"/>
                </a:lnTo>
                <a:lnTo>
                  <a:pt x="66965" y="312419"/>
                </a:lnTo>
                <a:lnTo>
                  <a:pt x="66973" y="320039"/>
                </a:lnTo>
                <a:lnTo>
                  <a:pt x="66725" y="323850"/>
                </a:lnTo>
                <a:lnTo>
                  <a:pt x="69954" y="323850"/>
                </a:lnTo>
                <a:lnTo>
                  <a:pt x="71125" y="318769"/>
                </a:lnTo>
                <a:lnTo>
                  <a:pt x="71561" y="316229"/>
                </a:lnTo>
                <a:lnTo>
                  <a:pt x="73461" y="306069"/>
                </a:lnTo>
                <a:lnTo>
                  <a:pt x="73877" y="303529"/>
                </a:lnTo>
                <a:lnTo>
                  <a:pt x="75275" y="297179"/>
                </a:lnTo>
                <a:lnTo>
                  <a:pt x="72858" y="293369"/>
                </a:lnTo>
                <a:lnTo>
                  <a:pt x="69252" y="292779"/>
                </a:lnTo>
                <a:close/>
              </a:path>
              <a:path w="155575" h="332739">
                <a:moveTo>
                  <a:pt x="62669" y="317500"/>
                </a:moveTo>
                <a:lnTo>
                  <a:pt x="59283" y="317500"/>
                </a:lnTo>
                <a:lnTo>
                  <a:pt x="55980" y="320039"/>
                </a:lnTo>
                <a:lnTo>
                  <a:pt x="55744" y="321310"/>
                </a:lnTo>
                <a:lnTo>
                  <a:pt x="66565" y="321310"/>
                </a:lnTo>
                <a:lnTo>
                  <a:pt x="62669" y="317500"/>
                </a:lnTo>
                <a:close/>
              </a:path>
              <a:path w="155575" h="332739">
                <a:moveTo>
                  <a:pt x="65104" y="292100"/>
                </a:moveTo>
                <a:lnTo>
                  <a:pt x="61235" y="294639"/>
                </a:lnTo>
                <a:lnTo>
                  <a:pt x="59758" y="300989"/>
                </a:lnTo>
                <a:lnTo>
                  <a:pt x="59321" y="302260"/>
                </a:lnTo>
                <a:lnTo>
                  <a:pt x="57006" y="316229"/>
                </a:lnTo>
                <a:lnTo>
                  <a:pt x="56215" y="318769"/>
                </a:lnTo>
                <a:lnTo>
                  <a:pt x="55956" y="320039"/>
                </a:lnTo>
                <a:lnTo>
                  <a:pt x="59283" y="317500"/>
                </a:lnTo>
                <a:lnTo>
                  <a:pt x="67033" y="317500"/>
                </a:lnTo>
                <a:lnTo>
                  <a:pt x="66965" y="312419"/>
                </a:lnTo>
                <a:lnTo>
                  <a:pt x="67265" y="307339"/>
                </a:lnTo>
                <a:lnTo>
                  <a:pt x="67851" y="302260"/>
                </a:lnTo>
                <a:lnTo>
                  <a:pt x="69252" y="292779"/>
                </a:lnTo>
                <a:lnTo>
                  <a:pt x="65104" y="292100"/>
                </a:lnTo>
                <a:close/>
              </a:path>
              <a:path w="155575" h="332739">
                <a:moveTo>
                  <a:pt x="69353" y="292100"/>
                </a:moveTo>
                <a:lnTo>
                  <a:pt x="65104" y="292100"/>
                </a:lnTo>
                <a:lnTo>
                  <a:pt x="69252" y="292779"/>
                </a:lnTo>
                <a:lnTo>
                  <a:pt x="69353" y="292100"/>
                </a:lnTo>
                <a:close/>
              </a:path>
              <a:path w="155575" h="332739">
                <a:moveTo>
                  <a:pt x="146221" y="0"/>
                </a:moveTo>
                <a:lnTo>
                  <a:pt x="144851" y="0"/>
                </a:lnTo>
                <a:lnTo>
                  <a:pt x="137988" y="1269"/>
                </a:lnTo>
                <a:lnTo>
                  <a:pt x="107406" y="1269"/>
                </a:lnTo>
                <a:lnTo>
                  <a:pt x="97713" y="5079"/>
                </a:lnTo>
                <a:lnTo>
                  <a:pt x="86019" y="10160"/>
                </a:lnTo>
                <a:lnTo>
                  <a:pt x="76407" y="15239"/>
                </a:lnTo>
                <a:lnTo>
                  <a:pt x="69884" y="17779"/>
                </a:lnTo>
                <a:lnTo>
                  <a:pt x="55629" y="26669"/>
                </a:lnTo>
                <a:lnTo>
                  <a:pt x="49293" y="30479"/>
                </a:lnTo>
                <a:lnTo>
                  <a:pt x="35426" y="40639"/>
                </a:lnTo>
                <a:lnTo>
                  <a:pt x="29479" y="45719"/>
                </a:lnTo>
                <a:lnTo>
                  <a:pt x="18169" y="57150"/>
                </a:lnTo>
                <a:lnTo>
                  <a:pt x="15821" y="59689"/>
                </a:lnTo>
                <a:lnTo>
                  <a:pt x="12120" y="63500"/>
                </a:lnTo>
                <a:lnTo>
                  <a:pt x="684" y="92710"/>
                </a:lnTo>
                <a:lnTo>
                  <a:pt x="114" y="97789"/>
                </a:lnTo>
                <a:lnTo>
                  <a:pt x="0" y="101600"/>
                </a:lnTo>
                <a:lnTo>
                  <a:pt x="3110" y="107950"/>
                </a:lnTo>
                <a:lnTo>
                  <a:pt x="5899" y="110489"/>
                </a:lnTo>
                <a:lnTo>
                  <a:pt x="13178" y="114300"/>
                </a:lnTo>
                <a:lnTo>
                  <a:pt x="17072" y="114300"/>
                </a:lnTo>
                <a:lnTo>
                  <a:pt x="24855" y="115569"/>
                </a:lnTo>
                <a:lnTo>
                  <a:pt x="69822" y="115569"/>
                </a:lnTo>
                <a:lnTo>
                  <a:pt x="73859" y="114300"/>
                </a:lnTo>
                <a:lnTo>
                  <a:pt x="87087" y="111760"/>
                </a:lnTo>
                <a:lnTo>
                  <a:pt x="89195" y="110489"/>
                </a:lnTo>
                <a:lnTo>
                  <a:pt x="105256" y="106679"/>
                </a:lnTo>
                <a:lnTo>
                  <a:pt x="114126" y="104139"/>
                </a:lnTo>
                <a:lnTo>
                  <a:pt x="116003" y="104139"/>
                </a:lnTo>
                <a:lnTo>
                  <a:pt x="119250" y="102869"/>
                </a:lnTo>
                <a:lnTo>
                  <a:pt x="123198" y="101600"/>
                </a:lnTo>
                <a:lnTo>
                  <a:pt x="25333" y="101600"/>
                </a:lnTo>
                <a:lnTo>
                  <a:pt x="20096" y="100329"/>
                </a:lnTo>
                <a:lnTo>
                  <a:pt x="17338" y="100329"/>
                </a:lnTo>
                <a:lnTo>
                  <a:pt x="14749" y="99060"/>
                </a:lnTo>
                <a:lnTo>
                  <a:pt x="14613" y="99060"/>
                </a:lnTo>
                <a:lnTo>
                  <a:pt x="14604" y="97789"/>
                </a:lnTo>
                <a:lnTo>
                  <a:pt x="15059" y="93979"/>
                </a:lnTo>
                <a:lnTo>
                  <a:pt x="15457" y="90169"/>
                </a:lnTo>
                <a:lnTo>
                  <a:pt x="15833" y="87629"/>
                </a:lnTo>
                <a:lnTo>
                  <a:pt x="17766" y="81279"/>
                </a:lnTo>
                <a:lnTo>
                  <a:pt x="19387" y="78739"/>
                </a:lnTo>
                <a:lnTo>
                  <a:pt x="22313" y="73660"/>
                </a:lnTo>
                <a:lnTo>
                  <a:pt x="23281" y="72389"/>
                </a:lnTo>
                <a:lnTo>
                  <a:pt x="26297" y="69850"/>
                </a:lnTo>
                <a:lnTo>
                  <a:pt x="28412" y="67310"/>
                </a:lnTo>
                <a:lnTo>
                  <a:pt x="57656" y="41910"/>
                </a:lnTo>
                <a:lnTo>
                  <a:pt x="72718" y="33019"/>
                </a:lnTo>
                <a:lnTo>
                  <a:pt x="76451" y="30479"/>
                </a:lnTo>
                <a:lnTo>
                  <a:pt x="84085" y="26669"/>
                </a:lnTo>
                <a:lnTo>
                  <a:pt x="105697" y="16510"/>
                </a:lnTo>
                <a:lnTo>
                  <a:pt x="110032" y="16510"/>
                </a:lnTo>
                <a:lnTo>
                  <a:pt x="111146" y="15239"/>
                </a:lnTo>
                <a:lnTo>
                  <a:pt x="139988" y="15239"/>
                </a:lnTo>
                <a:lnTo>
                  <a:pt x="140253" y="12700"/>
                </a:lnTo>
                <a:lnTo>
                  <a:pt x="154967" y="12700"/>
                </a:lnTo>
                <a:lnTo>
                  <a:pt x="153419" y="6350"/>
                </a:lnTo>
                <a:lnTo>
                  <a:pt x="152026" y="3810"/>
                </a:lnTo>
                <a:lnTo>
                  <a:pt x="146221" y="0"/>
                </a:lnTo>
                <a:close/>
              </a:path>
              <a:path w="155575" h="332739">
                <a:moveTo>
                  <a:pt x="144057" y="82550"/>
                </a:moveTo>
                <a:lnTo>
                  <a:pt x="140054" y="83819"/>
                </a:lnTo>
                <a:lnTo>
                  <a:pt x="135675" y="83819"/>
                </a:lnTo>
                <a:lnTo>
                  <a:pt x="131075" y="85089"/>
                </a:lnTo>
                <a:lnTo>
                  <a:pt x="128287" y="85089"/>
                </a:lnTo>
                <a:lnTo>
                  <a:pt x="123148" y="86360"/>
                </a:lnTo>
                <a:lnTo>
                  <a:pt x="122234" y="86360"/>
                </a:lnTo>
                <a:lnTo>
                  <a:pt x="116109" y="88900"/>
                </a:lnTo>
                <a:lnTo>
                  <a:pt x="114995" y="88900"/>
                </a:lnTo>
                <a:lnTo>
                  <a:pt x="112199" y="90169"/>
                </a:lnTo>
                <a:lnTo>
                  <a:pt x="99261" y="93979"/>
                </a:lnTo>
                <a:lnTo>
                  <a:pt x="87937" y="96519"/>
                </a:lnTo>
                <a:lnTo>
                  <a:pt x="85703" y="96519"/>
                </a:lnTo>
                <a:lnTo>
                  <a:pt x="83750" y="97789"/>
                </a:lnTo>
                <a:lnTo>
                  <a:pt x="71264" y="100329"/>
                </a:lnTo>
                <a:lnTo>
                  <a:pt x="67748" y="100329"/>
                </a:lnTo>
                <a:lnTo>
                  <a:pt x="61860" y="101600"/>
                </a:lnTo>
                <a:lnTo>
                  <a:pt x="123198" y="101600"/>
                </a:lnTo>
                <a:lnTo>
                  <a:pt x="131094" y="99060"/>
                </a:lnTo>
                <a:lnTo>
                  <a:pt x="133452" y="99060"/>
                </a:lnTo>
                <a:lnTo>
                  <a:pt x="135873" y="98406"/>
                </a:lnTo>
                <a:lnTo>
                  <a:pt x="136545" y="96519"/>
                </a:lnTo>
                <a:lnTo>
                  <a:pt x="137251" y="92710"/>
                </a:lnTo>
                <a:lnTo>
                  <a:pt x="151987" y="92710"/>
                </a:lnTo>
                <a:lnTo>
                  <a:pt x="152208" y="91439"/>
                </a:lnTo>
                <a:lnTo>
                  <a:pt x="152139" y="88900"/>
                </a:lnTo>
                <a:lnTo>
                  <a:pt x="146488" y="83819"/>
                </a:lnTo>
                <a:lnTo>
                  <a:pt x="144057" y="82550"/>
                </a:lnTo>
                <a:close/>
              </a:path>
              <a:path w="155575" h="332739">
                <a:moveTo>
                  <a:pt x="137292" y="92710"/>
                </a:moveTo>
                <a:lnTo>
                  <a:pt x="136545" y="96519"/>
                </a:lnTo>
                <a:lnTo>
                  <a:pt x="135873" y="98406"/>
                </a:lnTo>
                <a:lnTo>
                  <a:pt x="138159" y="97789"/>
                </a:lnTo>
                <a:lnTo>
                  <a:pt x="140588" y="97789"/>
                </a:lnTo>
                <a:lnTo>
                  <a:pt x="137683" y="95250"/>
                </a:lnTo>
                <a:lnTo>
                  <a:pt x="137314" y="93979"/>
                </a:lnTo>
                <a:lnTo>
                  <a:pt x="137292" y="92710"/>
                </a:lnTo>
                <a:close/>
              </a:path>
              <a:path w="155575" h="332739">
                <a:moveTo>
                  <a:pt x="140285" y="12700"/>
                </a:moveTo>
                <a:lnTo>
                  <a:pt x="139988" y="15239"/>
                </a:lnTo>
                <a:lnTo>
                  <a:pt x="138671" y="21589"/>
                </a:lnTo>
                <a:lnTo>
                  <a:pt x="137528" y="26669"/>
                </a:lnTo>
                <a:lnTo>
                  <a:pt x="135759" y="30479"/>
                </a:lnTo>
                <a:lnTo>
                  <a:pt x="135228" y="31750"/>
                </a:lnTo>
                <a:lnTo>
                  <a:pt x="132580" y="36829"/>
                </a:lnTo>
                <a:lnTo>
                  <a:pt x="131978" y="38100"/>
                </a:lnTo>
                <a:lnTo>
                  <a:pt x="129837" y="41910"/>
                </a:lnTo>
                <a:lnTo>
                  <a:pt x="128624" y="45719"/>
                </a:lnTo>
                <a:lnTo>
                  <a:pt x="126085" y="53339"/>
                </a:lnTo>
                <a:lnTo>
                  <a:pt x="122148" y="66039"/>
                </a:lnTo>
                <a:lnTo>
                  <a:pt x="124266" y="69850"/>
                </a:lnTo>
                <a:lnTo>
                  <a:pt x="131862" y="72389"/>
                </a:lnTo>
                <a:lnTo>
                  <a:pt x="135902" y="69850"/>
                </a:lnTo>
                <a:lnTo>
                  <a:pt x="137088" y="66039"/>
                </a:lnTo>
                <a:lnTo>
                  <a:pt x="139788" y="57150"/>
                </a:lnTo>
                <a:lnTo>
                  <a:pt x="142124" y="50800"/>
                </a:lnTo>
                <a:lnTo>
                  <a:pt x="143228" y="48260"/>
                </a:lnTo>
                <a:lnTo>
                  <a:pt x="144938" y="44450"/>
                </a:lnTo>
                <a:lnTo>
                  <a:pt x="145399" y="43179"/>
                </a:lnTo>
                <a:lnTo>
                  <a:pt x="148137" y="38100"/>
                </a:lnTo>
                <a:lnTo>
                  <a:pt x="148873" y="36829"/>
                </a:lnTo>
                <a:lnTo>
                  <a:pt x="151274" y="30479"/>
                </a:lnTo>
                <a:lnTo>
                  <a:pt x="152669" y="25400"/>
                </a:lnTo>
                <a:lnTo>
                  <a:pt x="154655" y="15239"/>
                </a:lnTo>
                <a:lnTo>
                  <a:pt x="142883" y="15239"/>
                </a:lnTo>
                <a:lnTo>
                  <a:pt x="140848" y="13969"/>
                </a:lnTo>
                <a:lnTo>
                  <a:pt x="140285" y="12700"/>
                </a:lnTo>
                <a:close/>
              </a:path>
              <a:path w="155575" h="332739">
                <a:moveTo>
                  <a:pt x="154967" y="12700"/>
                </a:moveTo>
                <a:lnTo>
                  <a:pt x="140285" y="12700"/>
                </a:lnTo>
                <a:lnTo>
                  <a:pt x="140848" y="13969"/>
                </a:lnTo>
                <a:lnTo>
                  <a:pt x="142883" y="15239"/>
                </a:lnTo>
                <a:lnTo>
                  <a:pt x="154655" y="15239"/>
                </a:lnTo>
                <a:lnTo>
                  <a:pt x="154967" y="12700"/>
                </a:lnTo>
                <a:close/>
              </a:path>
            </a:pathLst>
          </a:custGeom>
          <a:solidFill>
            <a:srgbClr val="000000"/>
          </a:solidFill>
        </p:spPr>
        <p:txBody>
          <a:bodyPr wrap="square" lIns="0" tIns="0" rIns="0" bIns="0" rtlCol="0"/>
          <a:lstStyle/>
          <a:p>
            <a:endParaRPr/>
          </a:p>
        </p:txBody>
      </p:sp>
      <p:pic>
        <p:nvPicPr>
          <p:cNvPr id="123" name="object 123"/>
          <p:cNvPicPr/>
          <p:nvPr/>
        </p:nvPicPr>
        <p:blipFill>
          <a:blip r:embed="rId47" cstate="print"/>
          <a:stretch>
            <a:fillRect/>
          </a:stretch>
        </p:blipFill>
        <p:spPr>
          <a:xfrm>
            <a:off x="5112676" y="606408"/>
            <a:ext cx="191715" cy="247408"/>
          </a:xfrm>
          <a:prstGeom prst="rect">
            <a:avLst/>
          </a:prstGeom>
        </p:spPr>
      </p:pic>
      <p:sp>
        <p:nvSpPr>
          <p:cNvPr id="124" name="object 124"/>
          <p:cNvSpPr/>
          <p:nvPr/>
        </p:nvSpPr>
        <p:spPr>
          <a:xfrm>
            <a:off x="6627596" y="2937592"/>
            <a:ext cx="20075" cy="215398"/>
          </a:xfrm>
          <a:custGeom>
            <a:avLst/>
            <a:gdLst/>
            <a:ahLst/>
            <a:cxnLst/>
            <a:rect l="l" t="t" r="r" b="b"/>
            <a:pathLst>
              <a:path w="23495" h="252095">
                <a:moveTo>
                  <a:pt x="2682" y="237536"/>
                </a:moveTo>
                <a:lnTo>
                  <a:pt x="179" y="240040"/>
                </a:lnTo>
                <a:lnTo>
                  <a:pt x="179" y="245432"/>
                </a:lnTo>
                <a:lnTo>
                  <a:pt x="676" y="246820"/>
                </a:lnTo>
                <a:lnTo>
                  <a:pt x="1520" y="248751"/>
                </a:lnTo>
                <a:lnTo>
                  <a:pt x="3082" y="250459"/>
                </a:lnTo>
                <a:lnTo>
                  <a:pt x="8820" y="251701"/>
                </a:lnTo>
                <a:lnTo>
                  <a:pt x="10944" y="250686"/>
                </a:lnTo>
                <a:lnTo>
                  <a:pt x="13143" y="248572"/>
                </a:lnTo>
                <a:lnTo>
                  <a:pt x="13574" y="247997"/>
                </a:lnTo>
                <a:lnTo>
                  <a:pt x="14345" y="246763"/>
                </a:lnTo>
                <a:lnTo>
                  <a:pt x="14587" y="246289"/>
                </a:lnTo>
                <a:lnTo>
                  <a:pt x="14587" y="242620"/>
                </a:lnTo>
                <a:lnTo>
                  <a:pt x="14314" y="242620"/>
                </a:lnTo>
                <a:lnTo>
                  <a:pt x="14234" y="242067"/>
                </a:lnTo>
                <a:lnTo>
                  <a:pt x="13854" y="240992"/>
                </a:lnTo>
                <a:lnTo>
                  <a:pt x="13336" y="239807"/>
                </a:lnTo>
                <a:lnTo>
                  <a:pt x="1704" y="239807"/>
                </a:lnTo>
                <a:lnTo>
                  <a:pt x="2233" y="238662"/>
                </a:lnTo>
                <a:lnTo>
                  <a:pt x="2682" y="237536"/>
                </a:lnTo>
                <a:close/>
              </a:path>
              <a:path w="23495" h="252095">
                <a:moveTo>
                  <a:pt x="179" y="245432"/>
                </a:moveTo>
                <a:lnTo>
                  <a:pt x="217" y="248036"/>
                </a:lnTo>
                <a:lnTo>
                  <a:pt x="3404" y="251223"/>
                </a:lnTo>
                <a:lnTo>
                  <a:pt x="6614" y="251223"/>
                </a:lnTo>
                <a:lnTo>
                  <a:pt x="3082" y="250459"/>
                </a:lnTo>
                <a:lnTo>
                  <a:pt x="1520" y="248751"/>
                </a:lnTo>
                <a:lnTo>
                  <a:pt x="651" y="246763"/>
                </a:lnTo>
                <a:lnTo>
                  <a:pt x="179" y="245432"/>
                </a:lnTo>
                <a:close/>
              </a:path>
              <a:path w="23495" h="252095">
                <a:moveTo>
                  <a:pt x="14587" y="246289"/>
                </a:moveTo>
                <a:lnTo>
                  <a:pt x="9820" y="251223"/>
                </a:lnTo>
                <a:lnTo>
                  <a:pt x="11361" y="251223"/>
                </a:lnTo>
                <a:lnTo>
                  <a:pt x="14549" y="248036"/>
                </a:lnTo>
                <a:lnTo>
                  <a:pt x="14587" y="246289"/>
                </a:lnTo>
                <a:close/>
              </a:path>
              <a:path w="23495" h="252095">
                <a:moveTo>
                  <a:pt x="14583" y="228100"/>
                </a:moveTo>
                <a:lnTo>
                  <a:pt x="14527" y="237536"/>
                </a:lnTo>
                <a:lnTo>
                  <a:pt x="14409" y="239862"/>
                </a:lnTo>
                <a:lnTo>
                  <a:pt x="14587" y="240040"/>
                </a:lnTo>
                <a:lnTo>
                  <a:pt x="14587" y="246289"/>
                </a:lnTo>
                <a:lnTo>
                  <a:pt x="15492" y="244312"/>
                </a:lnTo>
                <a:lnTo>
                  <a:pt x="17865" y="238361"/>
                </a:lnTo>
                <a:lnTo>
                  <a:pt x="19833" y="234026"/>
                </a:lnTo>
                <a:lnTo>
                  <a:pt x="18229" y="229755"/>
                </a:lnTo>
                <a:lnTo>
                  <a:pt x="14583" y="228100"/>
                </a:lnTo>
                <a:close/>
              </a:path>
              <a:path w="23495" h="252095">
                <a:moveTo>
                  <a:pt x="8667" y="28775"/>
                </a:moveTo>
                <a:lnTo>
                  <a:pt x="8781" y="88223"/>
                </a:lnTo>
                <a:lnTo>
                  <a:pt x="8543" y="94089"/>
                </a:lnTo>
                <a:lnTo>
                  <a:pt x="8300" y="97242"/>
                </a:lnTo>
                <a:lnTo>
                  <a:pt x="7071" y="110262"/>
                </a:lnTo>
                <a:lnTo>
                  <a:pt x="6408" y="119138"/>
                </a:lnTo>
                <a:lnTo>
                  <a:pt x="5259" y="135517"/>
                </a:lnTo>
                <a:lnTo>
                  <a:pt x="3883" y="154028"/>
                </a:lnTo>
                <a:lnTo>
                  <a:pt x="3148" y="163165"/>
                </a:lnTo>
                <a:lnTo>
                  <a:pt x="2054" y="175524"/>
                </a:lnTo>
                <a:lnTo>
                  <a:pt x="1611" y="182382"/>
                </a:lnTo>
                <a:lnTo>
                  <a:pt x="913" y="198733"/>
                </a:lnTo>
                <a:lnTo>
                  <a:pt x="251" y="210426"/>
                </a:lnTo>
                <a:lnTo>
                  <a:pt x="111" y="237312"/>
                </a:lnTo>
                <a:lnTo>
                  <a:pt x="0" y="244312"/>
                </a:lnTo>
                <a:lnTo>
                  <a:pt x="179" y="245432"/>
                </a:lnTo>
                <a:lnTo>
                  <a:pt x="179" y="240040"/>
                </a:lnTo>
                <a:lnTo>
                  <a:pt x="2663" y="237556"/>
                </a:lnTo>
                <a:lnTo>
                  <a:pt x="4605" y="232710"/>
                </a:lnTo>
                <a:lnTo>
                  <a:pt x="6713" y="228069"/>
                </a:lnTo>
                <a:lnTo>
                  <a:pt x="10984" y="226465"/>
                </a:lnTo>
                <a:lnTo>
                  <a:pt x="14583" y="226465"/>
                </a:lnTo>
                <a:lnTo>
                  <a:pt x="14682" y="210426"/>
                </a:lnTo>
                <a:lnTo>
                  <a:pt x="15480" y="195883"/>
                </a:lnTo>
                <a:lnTo>
                  <a:pt x="16000" y="183149"/>
                </a:lnTo>
                <a:lnTo>
                  <a:pt x="16422" y="176618"/>
                </a:lnTo>
                <a:lnTo>
                  <a:pt x="17670" y="162467"/>
                </a:lnTo>
                <a:lnTo>
                  <a:pt x="18419" y="152927"/>
                </a:lnTo>
                <a:lnTo>
                  <a:pt x="19964" y="131921"/>
                </a:lnTo>
                <a:lnTo>
                  <a:pt x="20998" y="117110"/>
                </a:lnTo>
                <a:lnTo>
                  <a:pt x="21428" y="111483"/>
                </a:lnTo>
                <a:lnTo>
                  <a:pt x="22668" y="98360"/>
                </a:lnTo>
                <a:lnTo>
                  <a:pt x="22927" y="94987"/>
                </a:lnTo>
                <a:lnTo>
                  <a:pt x="23202" y="88223"/>
                </a:lnTo>
                <a:lnTo>
                  <a:pt x="23234" y="84735"/>
                </a:lnTo>
                <a:lnTo>
                  <a:pt x="23078" y="70164"/>
                </a:lnTo>
                <a:lnTo>
                  <a:pt x="23077" y="32001"/>
                </a:lnTo>
                <a:lnTo>
                  <a:pt x="11893" y="32001"/>
                </a:lnTo>
                <a:lnTo>
                  <a:pt x="8667" y="28775"/>
                </a:lnTo>
                <a:close/>
              </a:path>
              <a:path w="23495" h="252095">
                <a:moveTo>
                  <a:pt x="14587" y="236360"/>
                </a:moveTo>
                <a:lnTo>
                  <a:pt x="6057" y="236360"/>
                </a:lnTo>
                <a:lnTo>
                  <a:pt x="11581" y="237556"/>
                </a:lnTo>
                <a:lnTo>
                  <a:pt x="13056" y="239168"/>
                </a:lnTo>
                <a:lnTo>
                  <a:pt x="13854" y="240992"/>
                </a:lnTo>
                <a:lnTo>
                  <a:pt x="14234" y="242067"/>
                </a:lnTo>
                <a:lnTo>
                  <a:pt x="14314" y="242620"/>
                </a:lnTo>
                <a:lnTo>
                  <a:pt x="14354" y="239807"/>
                </a:lnTo>
                <a:lnTo>
                  <a:pt x="11361" y="236814"/>
                </a:lnTo>
                <a:lnTo>
                  <a:pt x="14563" y="236814"/>
                </a:lnTo>
                <a:lnTo>
                  <a:pt x="14587" y="236360"/>
                </a:lnTo>
                <a:close/>
              </a:path>
              <a:path w="23495" h="252095">
                <a:moveTo>
                  <a:pt x="14409" y="239862"/>
                </a:moveTo>
                <a:lnTo>
                  <a:pt x="14314" y="242620"/>
                </a:lnTo>
                <a:lnTo>
                  <a:pt x="14587" y="242620"/>
                </a:lnTo>
                <a:lnTo>
                  <a:pt x="14587" y="240040"/>
                </a:lnTo>
                <a:lnTo>
                  <a:pt x="14409" y="239862"/>
                </a:lnTo>
                <a:close/>
              </a:path>
              <a:path w="23495" h="252095">
                <a:moveTo>
                  <a:pt x="14563" y="236814"/>
                </a:moveTo>
                <a:lnTo>
                  <a:pt x="11361" y="236814"/>
                </a:lnTo>
                <a:lnTo>
                  <a:pt x="14409" y="239862"/>
                </a:lnTo>
                <a:lnTo>
                  <a:pt x="14563" y="236814"/>
                </a:lnTo>
                <a:close/>
              </a:path>
              <a:path w="23495" h="252095">
                <a:moveTo>
                  <a:pt x="5107" y="236814"/>
                </a:moveTo>
                <a:lnTo>
                  <a:pt x="3404" y="236814"/>
                </a:lnTo>
                <a:lnTo>
                  <a:pt x="2674" y="237556"/>
                </a:lnTo>
                <a:lnTo>
                  <a:pt x="2233" y="238662"/>
                </a:lnTo>
                <a:lnTo>
                  <a:pt x="1704" y="239807"/>
                </a:lnTo>
                <a:lnTo>
                  <a:pt x="1930" y="239450"/>
                </a:lnTo>
                <a:lnTo>
                  <a:pt x="2169" y="239134"/>
                </a:lnTo>
                <a:lnTo>
                  <a:pt x="4063" y="237312"/>
                </a:lnTo>
                <a:lnTo>
                  <a:pt x="5107" y="236814"/>
                </a:lnTo>
                <a:close/>
              </a:path>
              <a:path w="23495" h="252095">
                <a:moveTo>
                  <a:pt x="6057" y="236360"/>
                </a:moveTo>
                <a:lnTo>
                  <a:pt x="4063" y="237312"/>
                </a:lnTo>
                <a:lnTo>
                  <a:pt x="2143" y="239168"/>
                </a:lnTo>
                <a:lnTo>
                  <a:pt x="1930" y="239450"/>
                </a:lnTo>
                <a:lnTo>
                  <a:pt x="1704" y="239807"/>
                </a:lnTo>
                <a:lnTo>
                  <a:pt x="13336" y="239807"/>
                </a:lnTo>
                <a:lnTo>
                  <a:pt x="13056" y="239168"/>
                </a:lnTo>
                <a:lnTo>
                  <a:pt x="11581" y="237556"/>
                </a:lnTo>
                <a:lnTo>
                  <a:pt x="6057" y="236360"/>
                </a:lnTo>
                <a:close/>
              </a:path>
              <a:path w="23495" h="252095">
                <a:moveTo>
                  <a:pt x="10984" y="226465"/>
                </a:moveTo>
                <a:lnTo>
                  <a:pt x="6713" y="228069"/>
                </a:lnTo>
                <a:lnTo>
                  <a:pt x="4605" y="232710"/>
                </a:lnTo>
                <a:lnTo>
                  <a:pt x="2682" y="237536"/>
                </a:lnTo>
                <a:lnTo>
                  <a:pt x="3404" y="236814"/>
                </a:lnTo>
                <a:lnTo>
                  <a:pt x="5107" y="236814"/>
                </a:lnTo>
                <a:lnTo>
                  <a:pt x="6057" y="236360"/>
                </a:lnTo>
                <a:lnTo>
                  <a:pt x="14587" y="236360"/>
                </a:lnTo>
                <a:lnTo>
                  <a:pt x="14516" y="228069"/>
                </a:lnTo>
                <a:lnTo>
                  <a:pt x="10984" y="226465"/>
                </a:lnTo>
                <a:close/>
              </a:path>
              <a:path w="23495" h="252095">
                <a:moveTo>
                  <a:pt x="14583" y="226465"/>
                </a:moveTo>
                <a:lnTo>
                  <a:pt x="10984" y="226465"/>
                </a:lnTo>
                <a:lnTo>
                  <a:pt x="14583" y="228100"/>
                </a:lnTo>
                <a:lnTo>
                  <a:pt x="14583" y="226465"/>
                </a:lnTo>
                <a:close/>
              </a:path>
              <a:path w="23495" h="252095">
                <a:moveTo>
                  <a:pt x="8667" y="13585"/>
                </a:moveTo>
                <a:lnTo>
                  <a:pt x="8667" y="28775"/>
                </a:lnTo>
                <a:lnTo>
                  <a:pt x="11893" y="32001"/>
                </a:lnTo>
                <a:lnTo>
                  <a:pt x="19851" y="32001"/>
                </a:lnTo>
                <a:lnTo>
                  <a:pt x="23077" y="28775"/>
                </a:lnTo>
                <a:lnTo>
                  <a:pt x="23077" y="16810"/>
                </a:lnTo>
                <a:lnTo>
                  <a:pt x="11893" y="16810"/>
                </a:lnTo>
                <a:lnTo>
                  <a:pt x="8667" y="13585"/>
                </a:lnTo>
                <a:close/>
              </a:path>
              <a:path w="23495" h="252095">
                <a:moveTo>
                  <a:pt x="23077" y="28775"/>
                </a:moveTo>
                <a:lnTo>
                  <a:pt x="19851" y="32001"/>
                </a:lnTo>
                <a:lnTo>
                  <a:pt x="23077" y="32001"/>
                </a:lnTo>
                <a:lnTo>
                  <a:pt x="23077" y="28775"/>
                </a:lnTo>
                <a:close/>
              </a:path>
              <a:path w="23495" h="252095">
                <a:moveTo>
                  <a:pt x="19851" y="2401"/>
                </a:moveTo>
                <a:lnTo>
                  <a:pt x="11893" y="2401"/>
                </a:lnTo>
                <a:lnTo>
                  <a:pt x="8667" y="5627"/>
                </a:lnTo>
                <a:lnTo>
                  <a:pt x="8667" y="13585"/>
                </a:lnTo>
                <a:lnTo>
                  <a:pt x="11893" y="16810"/>
                </a:lnTo>
                <a:lnTo>
                  <a:pt x="19851" y="16810"/>
                </a:lnTo>
                <a:lnTo>
                  <a:pt x="23077" y="13585"/>
                </a:lnTo>
                <a:lnTo>
                  <a:pt x="23077" y="5627"/>
                </a:lnTo>
                <a:lnTo>
                  <a:pt x="19851" y="2401"/>
                </a:lnTo>
                <a:close/>
              </a:path>
              <a:path w="23495" h="252095">
                <a:moveTo>
                  <a:pt x="23077" y="13585"/>
                </a:moveTo>
                <a:lnTo>
                  <a:pt x="19851" y="16810"/>
                </a:lnTo>
                <a:lnTo>
                  <a:pt x="23077" y="16810"/>
                </a:lnTo>
                <a:lnTo>
                  <a:pt x="23077" y="13585"/>
                </a:lnTo>
                <a:close/>
              </a:path>
              <a:path w="23495" h="252095">
                <a:moveTo>
                  <a:pt x="23077" y="0"/>
                </a:moveTo>
                <a:lnTo>
                  <a:pt x="8667" y="0"/>
                </a:lnTo>
                <a:lnTo>
                  <a:pt x="8667" y="5627"/>
                </a:lnTo>
                <a:lnTo>
                  <a:pt x="11893" y="2401"/>
                </a:lnTo>
                <a:lnTo>
                  <a:pt x="23077" y="2401"/>
                </a:lnTo>
                <a:lnTo>
                  <a:pt x="23077" y="0"/>
                </a:lnTo>
                <a:close/>
              </a:path>
              <a:path w="23495" h="252095">
                <a:moveTo>
                  <a:pt x="23077" y="2401"/>
                </a:moveTo>
                <a:lnTo>
                  <a:pt x="19851" y="2401"/>
                </a:lnTo>
                <a:lnTo>
                  <a:pt x="23077" y="5627"/>
                </a:lnTo>
                <a:lnTo>
                  <a:pt x="23077" y="2401"/>
                </a:lnTo>
                <a:close/>
              </a:path>
            </a:pathLst>
          </a:custGeom>
          <a:solidFill>
            <a:srgbClr val="000000"/>
          </a:solidFill>
        </p:spPr>
        <p:txBody>
          <a:bodyPr wrap="square" lIns="0" tIns="0" rIns="0" bIns="0" rtlCol="0"/>
          <a:lstStyle/>
          <a:p>
            <a:endParaRPr/>
          </a:p>
        </p:txBody>
      </p:sp>
      <p:pic>
        <p:nvPicPr>
          <p:cNvPr id="125" name="object 125"/>
          <p:cNvPicPr/>
          <p:nvPr/>
        </p:nvPicPr>
        <p:blipFill>
          <a:blip r:embed="rId48" cstate="print"/>
          <a:stretch>
            <a:fillRect/>
          </a:stretch>
        </p:blipFill>
        <p:spPr>
          <a:xfrm>
            <a:off x="6632468" y="2199800"/>
            <a:ext cx="172351" cy="518497"/>
          </a:xfrm>
          <a:prstGeom prst="rect">
            <a:avLst/>
          </a:prstGeom>
        </p:spPr>
      </p:pic>
      <p:pic>
        <p:nvPicPr>
          <p:cNvPr id="126" name="object 126"/>
          <p:cNvPicPr/>
          <p:nvPr/>
        </p:nvPicPr>
        <p:blipFill>
          <a:blip r:embed="rId49" cstate="print"/>
          <a:stretch>
            <a:fillRect/>
          </a:stretch>
        </p:blipFill>
        <p:spPr>
          <a:xfrm>
            <a:off x="6693612" y="1803522"/>
            <a:ext cx="175484" cy="209429"/>
          </a:xfrm>
          <a:prstGeom prst="rect">
            <a:avLst/>
          </a:prstGeom>
        </p:spPr>
      </p:pic>
      <p:pic>
        <p:nvPicPr>
          <p:cNvPr id="127" name="object 127"/>
          <p:cNvPicPr/>
          <p:nvPr/>
        </p:nvPicPr>
        <p:blipFill>
          <a:blip r:embed="rId50" cstate="print"/>
          <a:stretch>
            <a:fillRect/>
          </a:stretch>
        </p:blipFill>
        <p:spPr>
          <a:xfrm>
            <a:off x="5414336" y="610305"/>
            <a:ext cx="193230" cy="257175"/>
          </a:xfrm>
          <a:prstGeom prst="rect">
            <a:avLst/>
          </a:prstGeom>
        </p:spPr>
      </p:pic>
      <p:sp>
        <p:nvSpPr>
          <p:cNvPr id="128" name="object 128"/>
          <p:cNvSpPr/>
          <p:nvPr/>
        </p:nvSpPr>
        <p:spPr>
          <a:xfrm>
            <a:off x="7071670" y="1790440"/>
            <a:ext cx="202919" cy="268026"/>
          </a:xfrm>
          <a:custGeom>
            <a:avLst/>
            <a:gdLst/>
            <a:ahLst/>
            <a:cxnLst/>
            <a:rect l="l" t="t" r="r" b="b"/>
            <a:pathLst>
              <a:path w="237490" h="313689">
                <a:moveTo>
                  <a:pt x="128597" y="222426"/>
                </a:moveTo>
                <a:lnTo>
                  <a:pt x="127381" y="223519"/>
                </a:lnTo>
                <a:lnTo>
                  <a:pt x="121690" y="227329"/>
                </a:lnTo>
                <a:lnTo>
                  <a:pt x="115712" y="232410"/>
                </a:lnTo>
                <a:lnTo>
                  <a:pt x="114958" y="232863"/>
                </a:lnTo>
                <a:lnTo>
                  <a:pt x="117127" y="233679"/>
                </a:lnTo>
                <a:lnTo>
                  <a:pt x="119086" y="233679"/>
                </a:lnTo>
                <a:lnTo>
                  <a:pt x="123190" y="234950"/>
                </a:lnTo>
                <a:lnTo>
                  <a:pt x="127598" y="237489"/>
                </a:lnTo>
                <a:lnTo>
                  <a:pt x="132304" y="238760"/>
                </a:lnTo>
                <a:lnTo>
                  <a:pt x="136918" y="241300"/>
                </a:lnTo>
                <a:lnTo>
                  <a:pt x="145790" y="246379"/>
                </a:lnTo>
                <a:lnTo>
                  <a:pt x="149479" y="247650"/>
                </a:lnTo>
                <a:lnTo>
                  <a:pt x="164547" y="257810"/>
                </a:lnTo>
                <a:lnTo>
                  <a:pt x="168730" y="260350"/>
                </a:lnTo>
                <a:lnTo>
                  <a:pt x="174503" y="264160"/>
                </a:lnTo>
                <a:lnTo>
                  <a:pt x="176027" y="265429"/>
                </a:lnTo>
                <a:lnTo>
                  <a:pt x="180707" y="267969"/>
                </a:lnTo>
                <a:lnTo>
                  <a:pt x="186372" y="273050"/>
                </a:lnTo>
                <a:lnTo>
                  <a:pt x="187747" y="274319"/>
                </a:lnTo>
                <a:lnTo>
                  <a:pt x="190324" y="275589"/>
                </a:lnTo>
                <a:lnTo>
                  <a:pt x="194838" y="278129"/>
                </a:lnTo>
                <a:lnTo>
                  <a:pt x="195700" y="279400"/>
                </a:lnTo>
                <a:lnTo>
                  <a:pt x="196881" y="280669"/>
                </a:lnTo>
                <a:lnTo>
                  <a:pt x="199612" y="283210"/>
                </a:lnTo>
                <a:lnTo>
                  <a:pt x="207605" y="292100"/>
                </a:lnTo>
                <a:lnTo>
                  <a:pt x="213791" y="299719"/>
                </a:lnTo>
                <a:lnTo>
                  <a:pt x="218753" y="304800"/>
                </a:lnTo>
                <a:lnTo>
                  <a:pt x="220921" y="308610"/>
                </a:lnTo>
                <a:lnTo>
                  <a:pt x="226100" y="313689"/>
                </a:lnTo>
                <a:lnTo>
                  <a:pt x="230651" y="313689"/>
                </a:lnTo>
                <a:lnTo>
                  <a:pt x="236672" y="308610"/>
                </a:lnTo>
                <a:lnTo>
                  <a:pt x="237003" y="304800"/>
                </a:lnTo>
                <a:lnTo>
                  <a:pt x="231931" y="298450"/>
                </a:lnTo>
                <a:lnTo>
                  <a:pt x="229809" y="295910"/>
                </a:lnTo>
                <a:lnTo>
                  <a:pt x="224927" y="290829"/>
                </a:lnTo>
                <a:lnTo>
                  <a:pt x="218350" y="281939"/>
                </a:lnTo>
                <a:lnTo>
                  <a:pt x="213473" y="276860"/>
                </a:lnTo>
                <a:lnTo>
                  <a:pt x="209715" y="273050"/>
                </a:lnTo>
                <a:lnTo>
                  <a:pt x="206495" y="269239"/>
                </a:lnTo>
                <a:lnTo>
                  <a:pt x="204588" y="267969"/>
                </a:lnTo>
                <a:lnTo>
                  <a:pt x="203019" y="266700"/>
                </a:lnTo>
                <a:lnTo>
                  <a:pt x="198280" y="264160"/>
                </a:lnTo>
                <a:lnTo>
                  <a:pt x="196277" y="261619"/>
                </a:lnTo>
                <a:lnTo>
                  <a:pt x="186428" y="255269"/>
                </a:lnTo>
                <a:lnTo>
                  <a:pt x="184522" y="252729"/>
                </a:lnTo>
                <a:lnTo>
                  <a:pt x="182853" y="252729"/>
                </a:lnTo>
                <a:lnTo>
                  <a:pt x="176617" y="247650"/>
                </a:lnTo>
                <a:lnTo>
                  <a:pt x="156686" y="236219"/>
                </a:lnTo>
                <a:lnTo>
                  <a:pt x="152822" y="233679"/>
                </a:lnTo>
                <a:lnTo>
                  <a:pt x="143198" y="228600"/>
                </a:lnTo>
                <a:lnTo>
                  <a:pt x="138200" y="226060"/>
                </a:lnTo>
                <a:lnTo>
                  <a:pt x="128597" y="222426"/>
                </a:lnTo>
                <a:close/>
              </a:path>
              <a:path w="237490" h="313689">
                <a:moveTo>
                  <a:pt x="109235" y="217169"/>
                </a:moveTo>
                <a:lnTo>
                  <a:pt x="67496" y="217169"/>
                </a:lnTo>
                <a:lnTo>
                  <a:pt x="61037" y="218439"/>
                </a:lnTo>
                <a:lnTo>
                  <a:pt x="56859" y="218439"/>
                </a:lnTo>
                <a:lnTo>
                  <a:pt x="48371" y="219710"/>
                </a:lnTo>
                <a:lnTo>
                  <a:pt x="44091" y="220979"/>
                </a:lnTo>
                <a:lnTo>
                  <a:pt x="33585" y="224789"/>
                </a:lnTo>
                <a:lnTo>
                  <a:pt x="28934" y="226060"/>
                </a:lnTo>
                <a:lnTo>
                  <a:pt x="21004" y="229869"/>
                </a:lnTo>
                <a:lnTo>
                  <a:pt x="16390" y="232410"/>
                </a:lnTo>
                <a:lnTo>
                  <a:pt x="13239" y="233679"/>
                </a:lnTo>
                <a:lnTo>
                  <a:pt x="5808" y="240029"/>
                </a:lnTo>
                <a:lnTo>
                  <a:pt x="2882" y="242569"/>
                </a:lnTo>
                <a:lnTo>
                  <a:pt x="0" y="250189"/>
                </a:lnTo>
                <a:lnTo>
                  <a:pt x="186" y="254000"/>
                </a:lnTo>
                <a:lnTo>
                  <a:pt x="1799" y="260350"/>
                </a:lnTo>
                <a:lnTo>
                  <a:pt x="2800" y="262889"/>
                </a:lnTo>
                <a:lnTo>
                  <a:pt x="8105" y="265429"/>
                </a:lnTo>
                <a:lnTo>
                  <a:pt x="21151" y="265429"/>
                </a:lnTo>
                <a:lnTo>
                  <a:pt x="26167" y="264160"/>
                </a:lnTo>
                <a:lnTo>
                  <a:pt x="33569" y="264160"/>
                </a:lnTo>
                <a:lnTo>
                  <a:pt x="42757" y="262889"/>
                </a:lnTo>
                <a:lnTo>
                  <a:pt x="46177" y="262889"/>
                </a:lnTo>
                <a:lnTo>
                  <a:pt x="51351" y="261619"/>
                </a:lnTo>
                <a:lnTo>
                  <a:pt x="57072" y="260350"/>
                </a:lnTo>
                <a:lnTo>
                  <a:pt x="63210" y="257810"/>
                </a:lnTo>
                <a:lnTo>
                  <a:pt x="69855" y="255269"/>
                </a:lnTo>
                <a:lnTo>
                  <a:pt x="15170" y="255269"/>
                </a:lnTo>
                <a:lnTo>
                  <a:pt x="14955" y="254000"/>
                </a:lnTo>
                <a:lnTo>
                  <a:pt x="14335" y="252729"/>
                </a:lnTo>
                <a:lnTo>
                  <a:pt x="11785" y="251460"/>
                </a:lnTo>
                <a:lnTo>
                  <a:pt x="11523" y="251460"/>
                </a:lnTo>
                <a:lnTo>
                  <a:pt x="15698" y="250189"/>
                </a:lnTo>
                <a:lnTo>
                  <a:pt x="16639" y="250189"/>
                </a:lnTo>
                <a:lnTo>
                  <a:pt x="20981" y="246379"/>
                </a:lnTo>
                <a:lnTo>
                  <a:pt x="23362" y="245110"/>
                </a:lnTo>
                <a:lnTo>
                  <a:pt x="34340" y="240029"/>
                </a:lnTo>
                <a:lnTo>
                  <a:pt x="38521" y="238760"/>
                </a:lnTo>
                <a:lnTo>
                  <a:pt x="48091" y="234950"/>
                </a:lnTo>
                <a:lnTo>
                  <a:pt x="51879" y="233679"/>
                </a:lnTo>
                <a:lnTo>
                  <a:pt x="59132" y="232410"/>
                </a:lnTo>
                <a:lnTo>
                  <a:pt x="67986" y="232410"/>
                </a:lnTo>
                <a:lnTo>
                  <a:pt x="69750" y="231139"/>
                </a:lnTo>
                <a:lnTo>
                  <a:pt x="89898" y="231139"/>
                </a:lnTo>
                <a:lnTo>
                  <a:pt x="95411" y="227329"/>
                </a:lnTo>
                <a:lnTo>
                  <a:pt x="101716" y="223519"/>
                </a:lnTo>
                <a:lnTo>
                  <a:pt x="107585" y="219710"/>
                </a:lnTo>
                <a:lnTo>
                  <a:pt x="110632" y="217600"/>
                </a:lnTo>
                <a:lnTo>
                  <a:pt x="109235" y="217169"/>
                </a:lnTo>
                <a:close/>
              </a:path>
              <a:path w="237490" h="313689">
                <a:moveTo>
                  <a:pt x="14762" y="251460"/>
                </a:moveTo>
                <a:lnTo>
                  <a:pt x="11785" y="251460"/>
                </a:lnTo>
                <a:lnTo>
                  <a:pt x="14335" y="252729"/>
                </a:lnTo>
                <a:lnTo>
                  <a:pt x="14955" y="254000"/>
                </a:lnTo>
                <a:lnTo>
                  <a:pt x="15170" y="255269"/>
                </a:lnTo>
                <a:lnTo>
                  <a:pt x="14825" y="252729"/>
                </a:lnTo>
                <a:lnTo>
                  <a:pt x="14762" y="251460"/>
                </a:lnTo>
                <a:close/>
              </a:path>
              <a:path w="237490" h="313689">
                <a:moveTo>
                  <a:pt x="110632" y="217600"/>
                </a:moveTo>
                <a:lnTo>
                  <a:pt x="107585" y="219710"/>
                </a:lnTo>
                <a:lnTo>
                  <a:pt x="101716" y="223519"/>
                </a:lnTo>
                <a:lnTo>
                  <a:pt x="95411" y="227329"/>
                </a:lnTo>
                <a:lnTo>
                  <a:pt x="89898" y="231139"/>
                </a:lnTo>
                <a:lnTo>
                  <a:pt x="84109" y="233679"/>
                </a:lnTo>
                <a:lnTo>
                  <a:pt x="78023" y="236219"/>
                </a:lnTo>
                <a:lnTo>
                  <a:pt x="62181" y="242569"/>
                </a:lnTo>
                <a:lnTo>
                  <a:pt x="54551" y="246379"/>
                </a:lnTo>
                <a:lnTo>
                  <a:pt x="43773" y="248919"/>
                </a:lnTo>
                <a:lnTo>
                  <a:pt x="40749" y="248919"/>
                </a:lnTo>
                <a:lnTo>
                  <a:pt x="29563" y="250189"/>
                </a:lnTo>
                <a:lnTo>
                  <a:pt x="16639" y="250189"/>
                </a:lnTo>
                <a:lnTo>
                  <a:pt x="15053" y="251460"/>
                </a:lnTo>
                <a:lnTo>
                  <a:pt x="14762" y="251460"/>
                </a:lnTo>
                <a:lnTo>
                  <a:pt x="14825" y="252729"/>
                </a:lnTo>
                <a:lnTo>
                  <a:pt x="15170" y="255269"/>
                </a:lnTo>
                <a:lnTo>
                  <a:pt x="69855" y="255269"/>
                </a:lnTo>
                <a:lnTo>
                  <a:pt x="77094" y="252729"/>
                </a:lnTo>
                <a:lnTo>
                  <a:pt x="83917" y="250189"/>
                </a:lnTo>
                <a:lnTo>
                  <a:pt x="90427" y="246379"/>
                </a:lnTo>
                <a:lnTo>
                  <a:pt x="96648" y="243839"/>
                </a:lnTo>
                <a:lnTo>
                  <a:pt x="102603" y="240029"/>
                </a:lnTo>
                <a:lnTo>
                  <a:pt x="109374" y="236219"/>
                </a:lnTo>
                <a:lnTo>
                  <a:pt x="114958" y="232863"/>
                </a:lnTo>
                <a:lnTo>
                  <a:pt x="113756" y="232410"/>
                </a:lnTo>
                <a:lnTo>
                  <a:pt x="115712" y="232410"/>
                </a:lnTo>
                <a:lnTo>
                  <a:pt x="121690" y="227329"/>
                </a:lnTo>
                <a:lnTo>
                  <a:pt x="127381" y="223519"/>
                </a:lnTo>
                <a:lnTo>
                  <a:pt x="128597" y="222426"/>
                </a:lnTo>
                <a:lnTo>
                  <a:pt x="128131" y="222250"/>
                </a:lnTo>
                <a:lnTo>
                  <a:pt x="123714" y="219710"/>
                </a:lnTo>
                <a:lnTo>
                  <a:pt x="121031" y="219710"/>
                </a:lnTo>
                <a:lnTo>
                  <a:pt x="115848" y="218439"/>
                </a:lnTo>
                <a:lnTo>
                  <a:pt x="113356" y="218439"/>
                </a:lnTo>
                <a:lnTo>
                  <a:pt x="110632" y="217600"/>
                </a:lnTo>
                <a:close/>
              </a:path>
              <a:path w="237490" h="313689">
                <a:moveTo>
                  <a:pt x="16639" y="250189"/>
                </a:moveTo>
                <a:lnTo>
                  <a:pt x="15698" y="250189"/>
                </a:lnTo>
                <a:lnTo>
                  <a:pt x="11523" y="251460"/>
                </a:lnTo>
                <a:lnTo>
                  <a:pt x="15053" y="251460"/>
                </a:lnTo>
                <a:lnTo>
                  <a:pt x="16639" y="250189"/>
                </a:lnTo>
                <a:close/>
              </a:path>
              <a:path w="237490" h="313689">
                <a:moveTo>
                  <a:pt x="115712" y="232410"/>
                </a:moveTo>
                <a:lnTo>
                  <a:pt x="113756" y="232410"/>
                </a:lnTo>
                <a:lnTo>
                  <a:pt x="114958" y="232863"/>
                </a:lnTo>
                <a:lnTo>
                  <a:pt x="115712" y="232410"/>
                </a:lnTo>
                <a:close/>
              </a:path>
              <a:path w="237490" h="313689">
                <a:moveTo>
                  <a:pt x="89898" y="231139"/>
                </a:moveTo>
                <a:lnTo>
                  <a:pt x="69750" y="231139"/>
                </a:lnTo>
                <a:lnTo>
                  <a:pt x="77370" y="232410"/>
                </a:lnTo>
                <a:lnTo>
                  <a:pt x="87003" y="232410"/>
                </a:lnTo>
                <a:lnTo>
                  <a:pt x="89898" y="231139"/>
                </a:lnTo>
                <a:close/>
              </a:path>
              <a:path w="237490" h="313689">
                <a:moveTo>
                  <a:pt x="213153" y="48734"/>
                </a:moveTo>
                <a:lnTo>
                  <a:pt x="211628" y="50800"/>
                </a:lnTo>
                <a:lnTo>
                  <a:pt x="208198" y="55879"/>
                </a:lnTo>
                <a:lnTo>
                  <a:pt x="201086" y="63500"/>
                </a:lnTo>
                <a:lnTo>
                  <a:pt x="200197" y="64633"/>
                </a:lnTo>
                <a:lnTo>
                  <a:pt x="200510" y="68579"/>
                </a:lnTo>
                <a:lnTo>
                  <a:pt x="200592" y="74929"/>
                </a:lnTo>
                <a:lnTo>
                  <a:pt x="190743" y="114300"/>
                </a:lnTo>
                <a:lnTo>
                  <a:pt x="170744" y="152400"/>
                </a:lnTo>
                <a:lnTo>
                  <a:pt x="147135" y="184150"/>
                </a:lnTo>
                <a:lnTo>
                  <a:pt x="134792" y="196850"/>
                </a:lnTo>
                <a:lnTo>
                  <a:pt x="128946" y="203200"/>
                </a:lnTo>
                <a:lnTo>
                  <a:pt x="123510" y="208279"/>
                </a:lnTo>
                <a:lnTo>
                  <a:pt x="113089" y="215900"/>
                </a:lnTo>
                <a:lnTo>
                  <a:pt x="110632" y="217600"/>
                </a:lnTo>
                <a:lnTo>
                  <a:pt x="113356" y="218439"/>
                </a:lnTo>
                <a:lnTo>
                  <a:pt x="115848" y="218439"/>
                </a:lnTo>
                <a:lnTo>
                  <a:pt x="121031" y="219710"/>
                </a:lnTo>
                <a:lnTo>
                  <a:pt x="123714" y="219710"/>
                </a:lnTo>
                <a:lnTo>
                  <a:pt x="128131" y="222250"/>
                </a:lnTo>
                <a:lnTo>
                  <a:pt x="128597" y="222426"/>
                </a:lnTo>
                <a:lnTo>
                  <a:pt x="133032" y="218439"/>
                </a:lnTo>
                <a:lnTo>
                  <a:pt x="138848" y="213360"/>
                </a:lnTo>
                <a:lnTo>
                  <a:pt x="145033" y="207010"/>
                </a:lnTo>
                <a:lnTo>
                  <a:pt x="151791" y="199389"/>
                </a:lnTo>
                <a:lnTo>
                  <a:pt x="157975" y="193039"/>
                </a:lnTo>
                <a:lnTo>
                  <a:pt x="163620" y="186689"/>
                </a:lnTo>
                <a:lnTo>
                  <a:pt x="168797" y="180339"/>
                </a:lnTo>
                <a:lnTo>
                  <a:pt x="173577" y="173989"/>
                </a:lnTo>
                <a:lnTo>
                  <a:pt x="178316" y="166369"/>
                </a:lnTo>
                <a:lnTo>
                  <a:pt x="182963" y="160019"/>
                </a:lnTo>
                <a:lnTo>
                  <a:pt x="187528" y="152400"/>
                </a:lnTo>
                <a:lnTo>
                  <a:pt x="192024" y="143510"/>
                </a:lnTo>
                <a:lnTo>
                  <a:pt x="196752" y="134619"/>
                </a:lnTo>
                <a:lnTo>
                  <a:pt x="200750" y="127000"/>
                </a:lnTo>
                <a:lnTo>
                  <a:pt x="204089" y="119379"/>
                </a:lnTo>
                <a:lnTo>
                  <a:pt x="206839" y="111760"/>
                </a:lnTo>
                <a:lnTo>
                  <a:pt x="209365" y="105410"/>
                </a:lnTo>
                <a:lnTo>
                  <a:pt x="214663" y="74929"/>
                </a:lnTo>
                <a:lnTo>
                  <a:pt x="214574" y="64633"/>
                </a:lnTo>
                <a:lnTo>
                  <a:pt x="214091" y="57150"/>
                </a:lnTo>
                <a:lnTo>
                  <a:pt x="213495" y="50800"/>
                </a:lnTo>
                <a:lnTo>
                  <a:pt x="213153" y="48734"/>
                </a:lnTo>
                <a:close/>
              </a:path>
              <a:path w="237490" h="313689">
                <a:moveTo>
                  <a:pt x="141625" y="97789"/>
                </a:moveTo>
                <a:lnTo>
                  <a:pt x="126244" y="97789"/>
                </a:lnTo>
                <a:lnTo>
                  <a:pt x="128306" y="99060"/>
                </a:lnTo>
                <a:lnTo>
                  <a:pt x="130516" y="99060"/>
                </a:lnTo>
                <a:lnTo>
                  <a:pt x="141625" y="97789"/>
                </a:lnTo>
                <a:close/>
              </a:path>
              <a:path w="237490" h="313689">
                <a:moveTo>
                  <a:pt x="182688" y="0"/>
                </a:moveTo>
                <a:lnTo>
                  <a:pt x="156744" y="0"/>
                </a:lnTo>
                <a:lnTo>
                  <a:pt x="149191" y="1269"/>
                </a:lnTo>
                <a:lnTo>
                  <a:pt x="144244" y="2539"/>
                </a:lnTo>
                <a:lnTo>
                  <a:pt x="135056" y="7619"/>
                </a:lnTo>
                <a:lnTo>
                  <a:pt x="131225" y="8889"/>
                </a:lnTo>
                <a:lnTo>
                  <a:pt x="118917" y="19050"/>
                </a:lnTo>
                <a:lnTo>
                  <a:pt x="116229" y="20319"/>
                </a:lnTo>
                <a:lnTo>
                  <a:pt x="110112" y="29210"/>
                </a:lnTo>
                <a:lnTo>
                  <a:pt x="107107" y="34289"/>
                </a:lnTo>
                <a:lnTo>
                  <a:pt x="104707" y="43179"/>
                </a:lnTo>
                <a:lnTo>
                  <a:pt x="104604" y="45181"/>
                </a:lnTo>
                <a:lnTo>
                  <a:pt x="104514" y="55879"/>
                </a:lnTo>
                <a:lnTo>
                  <a:pt x="104202" y="63500"/>
                </a:lnTo>
                <a:lnTo>
                  <a:pt x="118671" y="97789"/>
                </a:lnTo>
                <a:lnTo>
                  <a:pt x="146784" y="97789"/>
                </a:lnTo>
                <a:lnTo>
                  <a:pt x="151316" y="96519"/>
                </a:lnTo>
                <a:lnTo>
                  <a:pt x="154820" y="96519"/>
                </a:lnTo>
                <a:lnTo>
                  <a:pt x="162256" y="93979"/>
                </a:lnTo>
                <a:lnTo>
                  <a:pt x="166408" y="91439"/>
                </a:lnTo>
                <a:lnTo>
                  <a:pt x="174170" y="87629"/>
                </a:lnTo>
                <a:lnTo>
                  <a:pt x="177750" y="85089"/>
                </a:lnTo>
                <a:lnTo>
                  <a:pt x="179283" y="83819"/>
                </a:lnTo>
                <a:lnTo>
                  <a:pt x="124319" y="83819"/>
                </a:lnTo>
                <a:lnTo>
                  <a:pt x="123602" y="82550"/>
                </a:lnTo>
                <a:lnTo>
                  <a:pt x="120388" y="74929"/>
                </a:lnTo>
                <a:lnTo>
                  <a:pt x="119335" y="71119"/>
                </a:lnTo>
                <a:lnTo>
                  <a:pt x="118604" y="66039"/>
                </a:lnTo>
                <a:lnTo>
                  <a:pt x="118632" y="63500"/>
                </a:lnTo>
                <a:lnTo>
                  <a:pt x="118941" y="55879"/>
                </a:lnTo>
                <a:lnTo>
                  <a:pt x="119056" y="45719"/>
                </a:lnTo>
                <a:lnTo>
                  <a:pt x="134616" y="25400"/>
                </a:lnTo>
                <a:lnTo>
                  <a:pt x="139067" y="21589"/>
                </a:lnTo>
                <a:lnTo>
                  <a:pt x="142226" y="19050"/>
                </a:lnTo>
                <a:lnTo>
                  <a:pt x="149249" y="16510"/>
                </a:lnTo>
                <a:lnTo>
                  <a:pt x="152963" y="15239"/>
                </a:lnTo>
                <a:lnTo>
                  <a:pt x="157684" y="13969"/>
                </a:lnTo>
                <a:lnTo>
                  <a:pt x="197010" y="13969"/>
                </a:lnTo>
                <a:lnTo>
                  <a:pt x="200069" y="10190"/>
                </a:lnTo>
                <a:lnTo>
                  <a:pt x="198584" y="7619"/>
                </a:lnTo>
                <a:lnTo>
                  <a:pt x="191936" y="2539"/>
                </a:lnTo>
                <a:lnTo>
                  <a:pt x="188517" y="1269"/>
                </a:lnTo>
                <a:lnTo>
                  <a:pt x="182688" y="0"/>
                </a:lnTo>
                <a:close/>
              </a:path>
              <a:path w="237490" h="313689">
                <a:moveTo>
                  <a:pt x="197936" y="45181"/>
                </a:moveTo>
                <a:lnTo>
                  <a:pt x="176284" y="67310"/>
                </a:lnTo>
                <a:lnTo>
                  <a:pt x="169580" y="72389"/>
                </a:lnTo>
                <a:lnTo>
                  <a:pt x="166532" y="74929"/>
                </a:lnTo>
                <a:lnTo>
                  <a:pt x="159989" y="78739"/>
                </a:lnTo>
                <a:lnTo>
                  <a:pt x="156517" y="80010"/>
                </a:lnTo>
                <a:lnTo>
                  <a:pt x="150651" y="82550"/>
                </a:lnTo>
                <a:lnTo>
                  <a:pt x="147991" y="82550"/>
                </a:lnTo>
                <a:lnTo>
                  <a:pt x="144678" y="83819"/>
                </a:lnTo>
                <a:lnTo>
                  <a:pt x="179283" y="83819"/>
                </a:lnTo>
                <a:lnTo>
                  <a:pt x="185416" y="78739"/>
                </a:lnTo>
                <a:lnTo>
                  <a:pt x="189330" y="74929"/>
                </a:lnTo>
                <a:lnTo>
                  <a:pt x="197102" y="68579"/>
                </a:lnTo>
                <a:lnTo>
                  <a:pt x="200090" y="64769"/>
                </a:lnTo>
                <a:lnTo>
                  <a:pt x="200108" y="63500"/>
                </a:lnTo>
                <a:lnTo>
                  <a:pt x="199203" y="52069"/>
                </a:lnTo>
                <a:lnTo>
                  <a:pt x="198067" y="45719"/>
                </a:lnTo>
                <a:lnTo>
                  <a:pt x="197936" y="45181"/>
                </a:lnTo>
                <a:close/>
              </a:path>
              <a:path w="237490" h="313689">
                <a:moveTo>
                  <a:pt x="208884" y="29783"/>
                </a:moveTo>
                <a:lnTo>
                  <a:pt x="204677" y="35560"/>
                </a:lnTo>
                <a:lnTo>
                  <a:pt x="203417" y="36829"/>
                </a:lnTo>
                <a:lnTo>
                  <a:pt x="199978" y="41910"/>
                </a:lnTo>
                <a:lnTo>
                  <a:pt x="197936" y="45181"/>
                </a:lnTo>
                <a:lnTo>
                  <a:pt x="198067" y="45719"/>
                </a:lnTo>
                <a:lnTo>
                  <a:pt x="199203" y="52069"/>
                </a:lnTo>
                <a:lnTo>
                  <a:pt x="200197" y="64633"/>
                </a:lnTo>
                <a:lnTo>
                  <a:pt x="201086" y="63500"/>
                </a:lnTo>
                <a:lnTo>
                  <a:pt x="208198" y="55879"/>
                </a:lnTo>
                <a:lnTo>
                  <a:pt x="211628" y="50800"/>
                </a:lnTo>
                <a:lnTo>
                  <a:pt x="213153" y="48734"/>
                </a:lnTo>
                <a:lnTo>
                  <a:pt x="212232" y="43179"/>
                </a:lnTo>
                <a:lnTo>
                  <a:pt x="208884" y="29783"/>
                </a:lnTo>
                <a:close/>
              </a:path>
              <a:path w="237490" h="313689">
                <a:moveTo>
                  <a:pt x="225054" y="13969"/>
                </a:moveTo>
                <a:lnTo>
                  <a:pt x="218105" y="13969"/>
                </a:lnTo>
                <a:lnTo>
                  <a:pt x="216178" y="15239"/>
                </a:lnTo>
                <a:lnTo>
                  <a:pt x="213664" y="15239"/>
                </a:lnTo>
                <a:lnTo>
                  <a:pt x="210950" y="19583"/>
                </a:lnTo>
                <a:lnTo>
                  <a:pt x="211023" y="20319"/>
                </a:lnTo>
                <a:lnTo>
                  <a:pt x="211118" y="25400"/>
                </a:lnTo>
                <a:lnTo>
                  <a:pt x="210446" y="27939"/>
                </a:lnTo>
                <a:lnTo>
                  <a:pt x="209302" y="29210"/>
                </a:lnTo>
                <a:lnTo>
                  <a:pt x="208884" y="29783"/>
                </a:lnTo>
                <a:lnTo>
                  <a:pt x="212232" y="43179"/>
                </a:lnTo>
                <a:lnTo>
                  <a:pt x="213153" y="48734"/>
                </a:lnTo>
                <a:lnTo>
                  <a:pt x="221937" y="36829"/>
                </a:lnTo>
                <a:lnTo>
                  <a:pt x="223633" y="33019"/>
                </a:lnTo>
                <a:lnTo>
                  <a:pt x="225428" y="27939"/>
                </a:lnTo>
                <a:lnTo>
                  <a:pt x="225536" y="26669"/>
                </a:lnTo>
                <a:lnTo>
                  <a:pt x="225444" y="20319"/>
                </a:lnTo>
                <a:lnTo>
                  <a:pt x="225151" y="16510"/>
                </a:lnTo>
                <a:lnTo>
                  <a:pt x="225054" y="13969"/>
                </a:lnTo>
                <a:close/>
              </a:path>
              <a:path w="237490" h="313689">
                <a:moveTo>
                  <a:pt x="207274" y="24516"/>
                </a:moveTo>
                <a:lnTo>
                  <a:pt x="206020" y="26669"/>
                </a:lnTo>
                <a:lnTo>
                  <a:pt x="205078" y="29210"/>
                </a:lnTo>
                <a:lnTo>
                  <a:pt x="201795" y="35560"/>
                </a:lnTo>
                <a:lnTo>
                  <a:pt x="198876" y="41910"/>
                </a:lnTo>
                <a:lnTo>
                  <a:pt x="197255" y="42386"/>
                </a:lnTo>
                <a:lnTo>
                  <a:pt x="197936" y="45181"/>
                </a:lnTo>
                <a:lnTo>
                  <a:pt x="199978" y="41910"/>
                </a:lnTo>
                <a:lnTo>
                  <a:pt x="203417" y="36829"/>
                </a:lnTo>
                <a:lnTo>
                  <a:pt x="204677" y="35560"/>
                </a:lnTo>
                <a:lnTo>
                  <a:pt x="208884" y="29783"/>
                </a:lnTo>
                <a:lnTo>
                  <a:pt x="208741" y="29210"/>
                </a:lnTo>
                <a:lnTo>
                  <a:pt x="207274" y="24516"/>
                </a:lnTo>
                <a:close/>
              </a:path>
              <a:path w="237490" h="313689">
                <a:moveTo>
                  <a:pt x="191394" y="24489"/>
                </a:moveTo>
                <a:lnTo>
                  <a:pt x="188311" y="30479"/>
                </a:lnTo>
                <a:lnTo>
                  <a:pt x="185957" y="35560"/>
                </a:lnTo>
                <a:lnTo>
                  <a:pt x="187421" y="39369"/>
                </a:lnTo>
                <a:lnTo>
                  <a:pt x="194556" y="43179"/>
                </a:lnTo>
                <a:lnTo>
                  <a:pt x="197255" y="42386"/>
                </a:lnTo>
                <a:lnTo>
                  <a:pt x="194971" y="33019"/>
                </a:lnTo>
                <a:lnTo>
                  <a:pt x="193650" y="29210"/>
                </a:lnTo>
                <a:lnTo>
                  <a:pt x="191394" y="24489"/>
                </a:lnTo>
                <a:close/>
              </a:path>
              <a:path w="237490" h="313689">
                <a:moveTo>
                  <a:pt x="200069" y="10190"/>
                </a:moveTo>
                <a:lnTo>
                  <a:pt x="197010" y="13969"/>
                </a:lnTo>
                <a:lnTo>
                  <a:pt x="197382" y="13969"/>
                </a:lnTo>
                <a:lnTo>
                  <a:pt x="195729" y="16510"/>
                </a:lnTo>
                <a:lnTo>
                  <a:pt x="195174" y="16510"/>
                </a:lnTo>
                <a:lnTo>
                  <a:pt x="193274" y="20319"/>
                </a:lnTo>
                <a:lnTo>
                  <a:pt x="192233" y="22860"/>
                </a:lnTo>
                <a:lnTo>
                  <a:pt x="191394" y="24489"/>
                </a:lnTo>
                <a:lnTo>
                  <a:pt x="193650" y="29210"/>
                </a:lnTo>
                <a:lnTo>
                  <a:pt x="194971" y="33019"/>
                </a:lnTo>
                <a:lnTo>
                  <a:pt x="197255" y="42386"/>
                </a:lnTo>
                <a:lnTo>
                  <a:pt x="198876" y="41910"/>
                </a:lnTo>
                <a:lnTo>
                  <a:pt x="201795" y="35560"/>
                </a:lnTo>
                <a:lnTo>
                  <a:pt x="205078" y="29210"/>
                </a:lnTo>
                <a:lnTo>
                  <a:pt x="206020" y="26669"/>
                </a:lnTo>
                <a:lnTo>
                  <a:pt x="207274" y="24516"/>
                </a:lnTo>
                <a:lnTo>
                  <a:pt x="207153" y="24129"/>
                </a:lnTo>
                <a:lnTo>
                  <a:pt x="200785" y="11429"/>
                </a:lnTo>
                <a:lnTo>
                  <a:pt x="200069" y="10190"/>
                </a:lnTo>
                <a:close/>
              </a:path>
              <a:path w="237490" h="313689">
                <a:moveTo>
                  <a:pt x="221278" y="0"/>
                </a:moveTo>
                <a:lnTo>
                  <a:pt x="215038" y="0"/>
                </a:lnTo>
                <a:lnTo>
                  <a:pt x="211561" y="1269"/>
                </a:lnTo>
                <a:lnTo>
                  <a:pt x="207769" y="2539"/>
                </a:lnTo>
                <a:lnTo>
                  <a:pt x="203422" y="5079"/>
                </a:lnTo>
                <a:lnTo>
                  <a:pt x="202357" y="6350"/>
                </a:lnTo>
                <a:lnTo>
                  <a:pt x="200069" y="10190"/>
                </a:lnTo>
                <a:lnTo>
                  <a:pt x="200785" y="11429"/>
                </a:lnTo>
                <a:lnTo>
                  <a:pt x="207153" y="24129"/>
                </a:lnTo>
                <a:lnTo>
                  <a:pt x="207274" y="24516"/>
                </a:lnTo>
                <a:lnTo>
                  <a:pt x="207498" y="24129"/>
                </a:lnTo>
                <a:lnTo>
                  <a:pt x="209254" y="21589"/>
                </a:lnTo>
                <a:lnTo>
                  <a:pt x="209696" y="21589"/>
                </a:lnTo>
                <a:lnTo>
                  <a:pt x="210950" y="19583"/>
                </a:lnTo>
                <a:lnTo>
                  <a:pt x="210771" y="17779"/>
                </a:lnTo>
                <a:lnTo>
                  <a:pt x="210895" y="10160"/>
                </a:lnTo>
                <a:lnTo>
                  <a:pt x="210997" y="8889"/>
                </a:lnTo>
                <a:lnTo>
                  <a:pt x="225407" y="8889"/>
                </a:lnTo>
                <a:lnTo>
                  <a:pt x="225407" y="6350"/>
                </a:lnTo>
                <a:lnTo>
                  <a:pt x="225035" y="3810"/>
                </a:lnTo>
                <a:lnTo>
                  <a:pt x="221278" y="0"/>
                </a:lnTo>
                <a:close/>
              </a:path>
              <a:path w="237490" h="313689">
                <a:moveTo>
                  <a:pt x="197382" y="13969"/>
                </a:moveTo>
                <a:lnTo>
                  <a:pt x="176253" y="13969"/>
                </a:lnTo>
                <a:lnTo>
                  <a:pt x="180954" y="15239"/>
                </a:lnTo>
                <a:lnTo>
                  <a:pt x="185719" y="15239"/>
                </a:lnTo>
                <a:lnTo>
                  <a:pt x="187548" y="17779"/>
                </a:lnTo>
                <a:lnTo>
                  <a:pt x="188795" y="19050"/>
                </a:lnTo>
                <a:lnTo>
                  <a:pt x="191394" y="24489"/>
                </a:lnTo>
                <a:lnTo>
                  <a:pt x="192233" y="22860"/>
                </a:lnTo>
                <a:lnTo>
                  <a:pt x="193274" y="20319"/>
                </a:lnTo>
                <a:lnTo>
                  <a:pt x="195174" y="16510"/>
                </a:lnTo>
                <a:lnTo>
                  <a:pt x="195729" y="16510"/>
                </a:lnTo>
                <a:lnTo>
                  <a:pt x="197382" y="13969"/>
                </a:lnTo>
                <a:close/>
              </a:path>
              <a:path w="237490" h="313689">
                <a:moveTo>
                  <a:pt x="209696" y="21589"/>
                </a:moveTo>
                <a:lnTo>
                  <a:pt x="209254" y="21589"/>
                </a:lnTo>
                <a:lnTo>
                  <a:pt x="208902" y="22860"/>
                </a:lnTo>
                <a:lnTo>
                  <a:pt x="209696" y="21589"/>
                </a:lnTo>
                <a:close/>
              </a:path>
              <a:path w="237490" h="313689">
                <a:moveTo>
                  <a:pt x="210997" y="8889"/>
                </a:moveTo>
                <a:lnTo>
                  <a:pt x="210895" y="10160"/>
                </a:lnTo>
                <a:lnTo>
                  <a:pt x="210771" y="17779"/>
                </a:lnTo>
                <a:lnTo>
                  <a:pt x="210950" y="19583"/>
                </a:lnTo>
                <a:lnTo>
                  <a:pt x="213664" y="15239"/>
                </a:lnTo>
                <a:lnTo>
                  <a:pt x="215079" y="15239"/>
                </a:lnTo>
                <a:lnTo>
                  <a:pt x="211156" y="11429"/>
                </a:lnTo>
                <a:lnTo>
                  <a:pt x="211001" y="10190"/>
                </a:lnTo>
                <a:lnTo>
                  <a:pt x="210997" y="8889"/>
                </a:lnTo>
                <a:close/>
              </a:path>
              <a:path w="237490" h="313689">
                <a:moveTo>
                  <a:pt x="225407" y="8889"/>
                </a:moveTo>
                <a:lnTo>
                  <a:pt x="210997" y="8889"/>
                </a:lnTo>
                <a:lnTo>
                  <a:pt x="211001" y="10190"/>
                </a:lnTo>
                <a:lnTo>
                  <a:pt x="211156" y="11429"/>
                </a:lnTo>
                <a:lnTo>
                  <a:pt x="215079" y="15239"/>
                </a:lnTo>
                <a:lnTo>
                  <a:pt x="215963" y="15239"/>
                </a:lnTo>
                <a:lnTo>
                  <a:pt x="218105" y="13969"/>
                </a:lnTo>
                <a:lnTo>
                  <a:pt x="225054" y="13969"/>
                </a:lnTo>
                <a:lnTo>
                  <a:pt x="225289" y="11429"/>
                </a:lnTo>
                <a:lnTo>
                  <a:pt x="225407" y="8889"/>
                </a:lnTo>
                <a:close/>
              </a:path>
            </a:pathLst>
          </a:custGeom>
          <a:solidFill>
            <a:srgbClr val="000000"/>
          </a:solidFill>
        </p:spPr>
        <p:txBody>
          <a:bodyPr wrap="square" lIns="0" tIns="0" rIns="0" bIns="0" rtlCol="0"/>
          <a:lstStyle/>
          <a:p>
            <a:endParaRPr/>
          </a:p>
        </p:txBody>
      </p:sp>
      <p:grpSp>
        <p:nvGrpSpPr>
          <p:cNvPr id="129" name="object 129"/>
          <p:cNvGrpSpPr/>
          <p:nvPr/>
        </p:nvGrpSpPr>
        <p:grpSpPr>
          <a:xfrm>
            <a:off x="7007279" y="2218064"/>
            <a:ext cx="161684" cy="240356"/>
            <a:chOff x="8196879" y="2595956"/>
            <a:chExt cx="189230" cy="281305"/>
          </a:xfrm>
        </p:grpSpPr>
        <p:sp>
          <p:nvSpPr>
            <p:cNvPr id="130" name="object 130"/>
            <p:cNvSpPr/>
            <p:nvPr/>
          </p:nvSpPr>
          <p:spPr>
            <a:xfrm>
              <a:off x="8249799" y="2595956"/>
              <a:ext cx="130175" cy="281305"/>
            </a:xfrm>
            <a:custGeom>
              <a:avLst/>
              <a:gdLst/>
              <a:ahLst/>
              <a:cxnLst/>
              <a:rect l="l" t="t" r="r" b="b"/>
              <a:pathLst>
                <a:path w="130175" h="281305">
                  <a:moveTo>
                    <a:pt x="15806" y="274853"/>
                  </a:moveTo>
                  <a:lnTo>
                    <a:pt x="15806" y="277963"/>
                  </a:lnTo>
                  <a:lnTo>
                    <a:pt x="19032" y="281189"/>
                  </a:lnTo>
                  <a:lnTo>
                    <a:pt x="26988" y="281189"/>
                  </a:lnTo>
                  <a:lnTo>
                    <a:pt x="22260" y="281150"/>
                  </a:lnTo>
                  <a:lnTo>
                    <a:pt x="17151" y="278804"/>
                  </a:lnTo>
                  <a:lnTo>
                    <a:pt x="15977" y="275779"/>
                  </a:lnTo>
                  <a:lnTo>
                    <a:pt x="15806" y="274853"/>
                  </a:lnTo>
                  <a:close/>
                </a:path>
                <a:path w="130175" h="281305">
                  <a:moveTo>
                    <a:pt x="16763" y="269048"/>
                  </a:moveTo>
                  <a:lnTo>
                    <a:pt x="15959" y="269852"/>
                  </a:lnTo>
                  <a:lnTo>
                    <a:pt x="15861" y="275200"/>
                  </a:lnTo>
                  <a:lnTo>
                    <a:pt x="15977" y="275779"/>
                  </a:lnTo>
                  <a:lnTo>
                    <a:pt x="17151" y="278804"/>
                  </a:lnTo>
                  <a:lnTo>
                    <a:pt x="22260" y="281150"/>
                  </a:lnTo>
                  <a:lnTo>
                    <a:pt x="29375" y="278528"/>
                  </a:lnTo>
                  <a:lnTo>
                    <a:pt x="29630" y="276927"/>
                  </a:lnTo>
                  <a:lnTo>
                    <a:pt x="29996" y="276039"/>
                  </a:lnTo>
                  <a:lnTo>
                    <a:pt x="30214" y="275275"/>
                  </a:lnTo>
                  <a:lnTo>
                    <a:pt x="30214" y="272883"/>
                  </a:lnTo>
                  <a:lnTo>
                    <a:pt x="30072" y="272883"/>
                  </a:lnTo>
                  <a:lnTo>
                    <a:pt x="29916" y="271993"/>
                  </a:lnTo>
                  <a:lnTo>
                    <a:pt x="29762" y="271592"/>
                  </a:lnTo>
                  <a:lnTo>
                    <a:pt x="16282" y="271592"/>
                  </a:lnTo>
                  <a:lnTo>
                    <a:pt x="16763" y="269048"/>
                  </a:lnTo>
                  <a:close/>
                </a:path>
                <a:path w="130175" h="281305">
                  <a:moveTo>
                    <a:pt x="30214" y="275275"/>
                  </a:moveTo>
                  <a:lnTo>
                    <a:pt x="29996" y="276039"/>
                  </a:lnTo>
                  <a:lnTo>
                    <a:pt x="29630" y="276927"/>
                  </a:lnTo>
                  <a:lnTo>
                    <a:pt x="29375" y="278528"/>
                  </a:lnTo>
                  <a:lnTo>
                    <a:pt x="22260" y="281150"/>
                  </a:lnTo>
                  <a:lnTo>
                    <a:pt x="27028" y="281150"/>
                  </a:lnTo>
                  <a:lnTo>
                    <a:pt x="30214" y="277963"/>
                  </a:lnTo>
                  <a:lnTo>
                    <a:pt x="30214" y="275275"/>
                  </a:lnTo>
                  <a:close/>
                </a:path>
                <a:path w="130175" h="281305">
                  <a:moveTo>
                    <a:pt x="34742" y="254160"/>
                  </a:moveTo>
                  <a:lnTo>
                    <a:pt x="26988" y="254160"/>
                  </a:lnTo>
                  <a:lnTo>
                    <a:pt x="30214" y="257385"/>
                  </a:lnTo>
                  <a:lnTo>
                    <a:pt x="30142" y="265889"/>
                  </a:lnTo>
                  <a:lnTo>
                    <a:pt x="30061" y="269852"/>
                  </a:lnTo>
                  <a:lnTo>
                    <a:pt x="30214" y="270005"/>
                  </a:lnTo>
                  <a:lnTo>
                    <a:pt x="30214" y="275275"/>
                  </a:lnTo>
                  <a:lnTo>
                    <a:pt x="31680" y="267811"/>
                  </a:lnTo>
                  <a:lnTo>
                    <a:pt x="33973" y="257385"/>
                  </a:lnTo>
                  <a:lnTo>
                    <a:pt x="34742" y="254160"/>
                  </a:lnTo>
                  <a:close/>
                </a:path>
                <a:path w="130175" h="281305">
                  <a:moveTo>
                    <a:pt x="19937" y="254160"/>
                  </a:moveTo>
                  <a:lnTo>
                    <a:pt x="19032" y="254160"/>
                  </a:lnTo>
                  <a:lnTo>
                    <a:pt x="15806" y="257385"/>
                  </a:lnTo>
                  <a:lnTo>
                    <a:pt x="15702" y="273984"/>
                  </a:lnTo>
                  <a:lnTo>
                    <a:pt x="15806" y="274853"/>
                  </a:lnTo>
                  <a:lnTo>
                    <a:pt x="15806" y="270005"/>
                  </a:lnTo>
                  <a:lnTo>
                    <a:pt x="16763" y="269048"/>
                  </a:lnTo>
                  <a:lnTo>
                    <a:pt x="17360" y="265889"/>
                  </a:lnTo>
                  <a:lnTo>
                    <a:pt x="19373" y="256616"/>
                  </a:lnTo>
                  <a:lnTo>
                    <a:pt x="19937" y="254160"/>
                  </a:lnTo>
                  <a:close/>
                </a:path>
                <a:path w="130175" h="281305">
                  <a:moveTo>
                    <a:pt x="27028" y="266819"/>
                  </a:moveTo>
                  <a:lnTo>
                    <a:pt x="23760" y="266819"/>
                  </a:lnTo>
                  <a:lnTo>
                    <a:pt x="28823" y="269146"/>
                  </a:lnTo>
                  <a:lnTo>
                    <a:pt x="29916" y="271993"/>
                  </a:lnTo>
                  <a:lnTo>
                    <a:pt x="30072" y="272883"/>
                  </a:lnTo>
                  <a:lnTo>
                    <a:pt x="30061" y="269852"/>
                  </a:lnTo>
                  <a:lnTo>
                    <a:pt x="27028" y="266819"/>
                  </a:lnTo>
                  <a:close/>
                </a:path>
                <a:path w="130175" h="281305">
                  <a:moveTo>
                    <a:pt x="30061" y="269852"/>
                  </a:moveTo>
                  <a:lnTo>
                    <a:pt x="30072" y="272883"/>
                  </a:lnTo>
                  <a:lnTo>
                    <a:pt x="30214" y="272883"/>
                  </a:lnTo>
                  <a:lnTo>
                    <a:pt x="30214" y="270005"/>
                  </a:lnTo>
                  <a:lnTo>
                    <a:pt x="30061" y="269852"/>
                  </a:lnTo>
                  <a:close/>
                </a:path>
                <a:path w="130175" h="281305">
                  <a:moveTo>
                    <a:pt x="26988" y="266780"/>
                  </a:moveTo>
                  <a:lnTo>
                    <a:pt x="19032" y="266780"/>
                  </a:lnTo>
                  <a:lnTo>
                    <a:pt x="16763" y="269048"/>
                  </a:lnTo>
                  <a:lnTo>
                    <a:pt x="16282" y="271592"/>
                  </a:lnTo>
                  <a:lnTo>
                    <a:pt x="16576" y="270830"/>
                  </a:lnTo>
                  <a:lnTo>
                    <a:pt x="16683" y="269852"/>
                  </a:lnTo>
                  <a:lnTo>
                    <a:pt x="16766" y="269397"/>
                  </a:lnTo>
                  <a:lnTo>
                    <a:pt x="23760" y="266819"/>
                  </a:lnTo>
                  <a:lnTo>
                    <a:pt x="27028" y="266819"/>
                  </a:lnTo>
                  <a:close/>
                </a:path>
                <a:path w="130175" h="281305">
                  <a:moveTo>
                    <a:pt x="23760" y="266819"/>
                  </a:moveTo>
                  <a:lnTo>
                    <a:pt x="16766" y="269397"/>
                  </a:lnTo>
                  <a:lnTo>
                    <a:pt x="16683" y="269852"/>
                  </a:lnTo>
                  <a:lnTo>
                    <a:pt x="16576" y="270830"/>
                  </a:lnTo>
                  <a:lnTo>
                    <a:pt x="16314" y="271466"/>
                  </a:lnTo>
                  <a:lnTo>
                    <a:pt x="29762" y="271592"/>
                  </a:lnTo>
                  <a:lnTo>
                    <a:pt x="28823" y="269146"/>
                  </a:lnTo>
                  <a:lnTo>
                    <a:pt x="23760" y="266819"/>
                  </a:lnTo>
                  <a:close/>
                </a:path>
                <a:path w="130175" h="281305">
                  <a:moveTo>
                    <a:pt x="30122" y="266780"/>
                  </a:moveTo>
                  <a:lnTo>
                    <a:pt x="26988" y="266780"/>
                  </a:lnTo>
                  <a:lnTo>
                    <a:pt x="30061" y="269852"/>
                  </a:lnTo>
                  <a:lnTo>
                    <a:pt x="30122" y="266780"/>
                  </a:lnTo>
                  <a:close/>
                </a:path>
                <a:path w="130175" h="281305">
                  <a:moveTo>
                    <a:pt x="41135" y="230447"/>
                  </a:moveTo>
                  <a:lnTo>
                    <a:pt x="26192" y="230447"/>
                  </a:lnTo>
                  <a:lnTo>
                    <a:pt x="22291" y="244463"/>
                  </a:lnTo>
                  <a:lnTo>
                    <a:pt x="20246" y="252815"/>
                  </a:lnTo>
                  <a:lnTo>
                    <a:pt x="19123" y="257768"/>
                  </a:lnTo>
                  <a:lnTo>
                    <a:pt x="17360" y="265889"/>
                  </a:lnTo>
                  <a:lnTo>
                    <a:pt x="16763" y="269048"/>
                  </a:lnTo>
                  <a:lnTo>
                    <a:pt x="19032" y="266780"/>
                  </a:lnTo>
                  <a:lnTo>
                    <a:pt x="30122" y="266780"/>
                  </a:lnTo>
                  <a:lnTo>
                    <a:pt x="30214" y="257385"/>
                  </a:lnTo>
                  <a:lnTo>
                    <a:pt x="26988" y="254160"/>
                  </a:lnTo>
                  <a:lnTo>
                    <a:pt x="34742" y="254160"/>
                  </a:lnTo>
                  <a:lnTo>
                    <a:pt x="36226" y="248130"/>
                  </a:lnTo>
                  <a:lnTo>
                    <a:pt x="39850" y="235112"/>
                  </a:lnTo>
                  <a:lnTo>
                    <a:pt x="41135" y="230447"/>
                  </a:lnTo>
                  <a:close/>
                </a:path>
                <a:path w="130175" h="281305">
                  <a:moveTo>
                    <a:pt x="128460" y="16061"/>
                  </a:moveTo>
                  <a:lnTo>
                    <a:pt x="113329" y="16061"/>
                  </a:lnTo>
                  <a:lnTo>
                    <a:pt x="113463" y="16209"/>
                  </a:lnTo>
                  <a:lnTo>
                    <a:pt x="114607" y="20027"/>
                  </a:lnTo>
                  <a:lnTo>
                    <a:pt x="114879" y="24428"/>
                  </a:lnTo>
                  <a:lnTo>
                    <a:pt x="114943" y="26647"/>
                  </a:lnTo>
                  <a:lnTo>
                    <a:pt x="114053" y="31559"/>
                  </a:lnTo>
                  <a:lnTo>
                    <a:pt x="100966" y="53713"/>
                  </a:lnTo>
                  <a:lnTo>
                    <a:pt x="99556" y="55871"/>
                  </a:lnTo>
                  <a:lnTo>
                    <a:pt x="96177" y="61741"/>
                  </a:lnTo>
                  <a:lnTo>
                    <a:pt x="94404" y="65217"/>
                  </a:lnTo>
                  <a:lnTo>
                    <a:pt x="87863" y="78681"/>
                  </a:lnTo>
                  <a:lnTo>
                    <a:pt x="84004" y="86191"/>
                  </a:lnTo>
                  <a:lnTo>
                    <a:pt x="66068" y="122655"/>
                  </a:lnTo>
                  <a:lnTo>
                    <a:pt x="48700" y="163471"/>
                  </a:lnTo>
                  <a:lnTo>
                    <a:pt x="40382" y="186056"/>
                  </a:lnTo>
                  <a:lnTo>
                    <a:pt x="37104" y="194899"/>
                  </a:lnTo>
                  <a:lnTo>
                    <a:pt x="25953" y="231306"/>
                  </a:lnTo>
                  <a:lnTo>
                    <a:pt x="26192" y="230447"/>
                  </a:lnTo>
                  <a:lnTo>
                    <a:pt x="41135" y="230447"/>
                  </a:lnTo>
                  <a:lnTo>
                    <a:pt x="56685" y="183481"/>
                  </a:lnTo>
                  <a:lnTo>
                    <a:pt x="60549" y="172919"/>
                  </a:lnTo>
                  <a:lnTo>
                    <a:pt x="76278" y="135056"/>
                  </a:lnTo>
                  <a:lnTo>
                    <a:pt x="99790" y="87012"/>
                  </a:lnTo>
                  <a:lnTo>
                    <a:pt x="100754" y="85119"/>
                  </a:lnTo>
                  <a:lnTo>
                    <a:pt x="117348" y="55406"/>
                  </a:lnTo>
                  <a:lnTo>
                    <a:pt x="119352" y="52457"/>
                  </a:lnTo>
                  <a:lnTo>
                    <a:pt x="129586" y="26647"/>
                  </a:lnTo>
                  <a:lnTo>
                    <a:pt x="129053" y="18039"/>
                  </a:lnTo>
                  <a:lnTo>
                    <a:pt x="128460" y="16061"/>
                  </a:lnTo>
                  <a:close/>
                </a:path>
                <a:path w="130175" h="281305">
                  <a:moveTo>
                    <a:pt x="14612" y="948"/>
                  </a:moveTo>
                  <a:lnTo>
                    <a:pt x="12561" y="1103"/>
                  </a:lnTo>
                  <a:lnTo>
                    <a:pt x="5927" y="4151"/>
                  </a:lnTo>
                  <a:lnTo>
                    <a:pt x="2500" y="7698"/>
                  </a:lnTo>
                  <a:lnTo>
                    <a:pt x="0" y="13804"/>
                  </a:lnTo>
                  <a:lnTo>
                    <a:pt x="68" y="15862"/>
                  </a:lnTo>
                  <a:lnTo>
                    <a:pt x="461" y="19081"/>
                  </a:lnTo>
                  <a:lnTo>
                    <a:pt x="513" y="29985"/>
                  </a:lnTo>
                  <a:lnTo>
                    <a:pt x="1475" y="49032"/>
                  </a:lnTo>
                  <a:lnTo>
                    <a:pt x="4852" y="52100"/>
                  </a:lnTo>
                  <a:lnTo>
                    <a:pt x="12801" y="51719"/>
                  </a:lnTo>
                  <a:lnTo>
                    <a:pt x="15868" y="48343"/>
                  </a:lnTo>
                  <a:lnTo>
                    <a:pt x="14927" y="29985"/>
                  </a:lnTo>
                  <a:lnTo>
                    <a:pt x="14809" y="17646"/>
                  </a:lnTo>
                  <a:lnTo>
                    <a:pt x="14708" y="16828"/>
                  </a:lnTo>
                  <a:lnTo>
                    <a:pt x="14331" y="16828"/>
                  </a:lnTo>
                  <a:lnTo>
                    <a:pt x="14530" y="16344"/>
                  </a:lnTo>
                  <a:lnTo>
                    <a:pt x="14606" y="16003"/>
                  </a:lnTo>
                  <a:lnTo>
                    <a:pt x="14977" y="16003"/>
                  </a:lnTo>
                  <a:lnTo>
                    <a:pt x="15243" y="15727"/>
                  </a:lnTo>
                  <a:lnTo>
                    <a:pt x="15788" y="15477"/>
                  </a:lnTo>
                  <a:lnTo>
                    <a:pt x="16667" y="15416"/>
                  </a:lnTo>
                  <a:lnTo>
                    <a:pt x="23812" y="15416"/>
                  </a:lnTo>
                  <a:lnTo>
                    <a:pt x="25453" y="15295"/>
                  </a:lnTo>
                  <a:lnTo>
                    <a:pt x="31962" y="14735"/>
                  </a:lnTo>
                  <a:lnTo>
                    <a:pt x="33887" y="14597"/>
                  </a:lnTo>
                  <a:lnTo>
                    <a:pt x="38430" y="14431"/>
                  </a:lnTo>
                  <a:lnTo>
                    <a:pt x="99980" y="14431"/>
                  </a:lnTo>
                  <a:lnTo>
                    <a:pt x="100973" y="14413"/>
                  </a:lnTo>
                  <a:lnTo>
                    <a:pt x="127966" y="14413"/>
                  </a:lnTo>
                  <a:lnTo>
                    <a:pt x="126531" y="9624"/>
                  </a:lnTo>
                  <a:lnTo>
                    <a:pt x="125125" y="7194"/>
                  </a:lnTo>
                  <a:lnTo>
                    <a:pt x="120608" y="3322"/>
                  </a:lnTo>
                  <a:lnTo>
                    <a:pt x="118454" y="2461"/>
                  </a:lnTo>
                  <a:lnTo>
                    <a:pt x="113224" y="1103"/>
                  </a:lnTo>
                  <a:lnTo>
                    <a:pt x="21997" y="1103"/>
                  </a:lnTo>
                  <a:lnTo>
                    <a:pt x="19438" y="1074"/>
                  </a:lnTo>
                  <a:lnTo>
                    <a:pt x="14612" y="948"/>
                  </a:lnTo>
                  <a:close/>
                </a:path>
                <a:path w="130175" h="281305">
                  <a:moveTo>
                    <a:pt x="14606" y="16003"/>
                  </a:moveTo>
                  <a:lnTo>
                    <a:pt x="14530" y="16344"/>
                  </a:lnTo>
                  <a:lnTo>
                    <a:pt x="14331" y="16828"/>
                  </a:lnTo>
                  <a:lnTo>
                    <a:pt x="14443" y="16556"/>
                  </a:lnTo>
                  <a:lnTo>
                    <a:pt x="14648" y="16344"/>
                  </a:lnTo>
                  <a:lnTo>
                    <a:pt x="14606" y="16003"/>
                  </a:lnTo>
                  <a:close/>
                </a:path>
                <a:path w="130175" h="281305">
                  <a:moveTo>
                    <a:pt x="14648" y="16344"/>
                  </a:moveTo>
                  <a:lnTo>
                    <a:pt x="14443" y="16556"/>
                  </a:lnTo>
                  <a:lnTo>
                    <a:pt x="14331" y="16828"/>
                  </a:lnTo>
                  <a:lnTo>
                    <a:pt x="14708" y="16828"/>
                  </a:lnTo>
                  <a:lnTo>
                    <a:pt x="14648" y="16344"/>
                  </a:lnTo>
                  <a:close/>
                </a:path>
                <a:path w="130175" h="281305">
                  <a:moveTo>
                    <a:pt x="14977" y="16003"/>
                  </a:moveTo>
                  <a:lnTo>
                    <a:pt x="14606" y="16003"/>
                  </a:lnTo>
                  <a:lnTo>
                    <a:pt x="14648" y="16344"/>
                  </a:lnTo>
                  <a:lnTo>
                    <a:pt x="14977" y="16003"/>
                  </a:lnTo>
                  <a:close/>
                </a:path>
                <a:path w="130175" h="281305">
                  <a:moveTo>
                    <a:pt x="127966" y="14413"/>
                  </a:moveTo>
                  <a:lnTo>
                    <a:pt x="102428" y="14413"/>
                  </a:lnTo>
                  <a:lnTo>
                    <a:pt x="107513" y="14721"/>
                  </a:lnTo>
                  <a:lnTo>
                    <a:pt x="108963" y="14879"/>
                  </a:lnTo>
                  <a:lnTo>
                    <a:pt x="112763" y="15862"/>
                  </a:lnTo>
                  <a:lnTo>
                    <a:pt x="113389" y="16112"/>
                  </a:lnTo>
                  <a:lnTo>
                    <a:pt x="128460" y="16061"/>
                  </a:lnTo>
                  <a:lnTo>
                    <a:pt x="127966" y="14413"/>
                  </a:lnTo>
                  <a:close/>
                </a:path>
                <a:path w="130175" h="281305">
                  <a:moveTo>
                    <a:pt x="23812" y="15416"/>
                  </a:moveTo>
                  <a:lnTo>
                    <a:pt x="16667" y="15416"/>
                  </a:lnTo>
                  <a:lnTo>
                    <a:pt x="21554" y="15527"/>
                  </a:lnTo>
                  <a:lnTo>
                    <a:pt x="22534" y="15510"/>
                  </a:lnTo>
                  <a:lnTo>
                    <a:pt x="23812" y="15416"/>
                  </a:lnTo>
                  <a:close/>
                </a:path>
                <a:path w="130175" h="281305">
                  <a:moveTo>
                    <a:pt x="99980" y="14431"/>
                  </a:moveTo>
                  <a:lnTo>
                    <a:pt x="40483" y="14431"/>
                  </a:lnTo>
                  <a:lnTo>
                    <a:pt x="48741" y="14523"/>
                  </a:lnTo>
                  <a:lnTo>
                    <a:pt x="95436" y="14512"/>
                  </a:lnTo>
                  <a:lnTo>
                    <a:pt x="99980" y="14431"/>
                  </a:lnTo>
                  <a:close/>
                </a:path>
                <a:path w="130175" h="281305">
                  <a:moveTo>
                    <a:pt x="40416" y="20"/>
                  </a:moveTo>
                  <a:lnTo>
                    <a:pt x="38214" y="20"/>
                  </a:lnTo>
                  <a:lnTo>
                    <a:pt x="33054" y="209"/>
                  </a:lnTo>
                  <a:lnTo>
                    <a:pt x="30952" y="360"/>
                  </a:lnTo>
                  <a:lnTo>
                    <a:pt x="23700" y="982"/>
                  </a:lnTo>
                  <a:lnTo>
                    <a:pt x="21997" y="1103"/>
                  </a:lnTo>
                  <a:lnTo>
                    <a:pt x="113224" y="1103"/>
                  </a:lnTo>
                  <a:lnTo>
                    <a:pt x="111345" y="615"/>
                  </a:lnTo>
                  <a:lnTo>
                    <a:pt x="109297" y="394"/>
                  </a:lnTo>
                  <a:lnTo>
                    <a:pt x="104691" y="115"/>
                  </a:lnTo>
                  <a:lnTo>
                    <a:pt x="47763" y="106"/>
                  </a:lnTo>
                  <a:lnTo>
                    <a:pt x="40416" y="20"/>
                  </a:lnTo>
                  <a:close/>
                </a:path>
                <a:path w="130175" h="281305">
                  <a:moveTo>
                    <a:pt x="102786" y="0"/>
                  </a:moveTo>
                  <a:lnTo>
                    <a:pt x="101114" y="0"/>
                  </a:lnTo>
                  <a:lnTo>
                    <a:pt x="94396" y="115"/>
                  </a:lnTo>
                  <a:lnTo>
                    <a:pt x="104691" y="115"/>
                  </a:lnTo>
                  <a:lnTo>
                    <a:pt x="102786" y="0"/>
                  </a:lnTo>
                  <a:close/>
                </a:path>
              </a:pathLst>
            </a:custGeom>
            <a:solidFill>
              <a:srgbClr val="000000"/>
            </a:solidFill>
          </p:spPr>
          <p:txBody>
            <a:bodyPr wrap="square" lIns="0" tIns="0" rIns="0" bIns="0" rtlCol="0"/>
            <a:lstStyle/>
            <a:p>
              <a:endParaRPr/>
            </a:p>
          </p:txBody>
        </p:sp>
        <p:pic>
          <p:nvPicPr>
            <p:cNvPr id="131" name="object 131"/>
            <p:cNvPicPr/>
            <p:nvPr/>
          </p:nvPicPr>
          <p:blipFill>
            <a:blip r:embed="rId51" cstate="print"/>
            <a:stretch>
              <a:fillRect/>
            </a:stretch>
          </p:blipFill>
          <p:spPr>
            <a:xfrm>
              <a:off x="8196879" y="2769118"/>
              <a:ext cx="189232" cy="71499"/>
            </a:xfrm>
            <a:prstGeom prst="rect">
              <a:avLst/>
            </a:prstGeom>
          </p:spPr>
        </p:pic>
      </p:grpSp>
      <p:sp>
        <p:nvSpPr>
          <p:cNvPr id="132" name="object 132"/>
          <p:cNvSpPr/>
          <p:nvPr/>
        </p:nvSpPr>
        <p:spPr>
          <a:xfrm>
            <a:off x="6991032" y="2541834"/>
            <a:ext cx="153545" cy="231675"/>
          </a:xfrm>
          <a:custGeom>
            <a:avLst/>
            <a:gdLst/>
            <a:ahLst/>
            <a:cxnLst/>
            <a:rect l="l" t="t" r="r" b="b"/>
            <a:pathLst>
              <a:path w="179704" h="271144">
                <a:moveTo>
                  <a:pt x="35362" y="203905"/>
                </a:moveTo>
                <a:lnTo>
                  <a:pt x="11247" y="232227"/>
                </a:lnTo>
                <a:lnTo>
                  <a:pt x="3678" y="242303"/>
                </a:lnTo>
                <a:lnTo>
                  <a:pt x="2994" y="243297"/>
                </a:lnTo>
                <a:lnTo>
                  <a:pt x="161" y="251402"/>
                </a:lnTo>
                <a:lnTo>
                  <a:pt x="37" y="253486"/>
                </a:lnTo>
                <a:lnTo>
                  <a:pt x="0" y="255769"/>
                </a:lnTo>
                <a:lnTo>
                  <a:pt x="269" y="259361"/>
                </a:lnTo>
                <a:lnTo>
                  <a:pt x="364" y="261635"/>
                </a:lnTo>
                <a:lnTo>
                  <a:pt x="1093" y="264591"/>
                </a:lnTo>
                <a:lnTo>
                  <a:pt x="2138" y="266339"/>
                </a:lnTo>
                <a:lnTo>
                  <a:pt x="7832" y="270786"/>
                </a:lnTo>
                <a:lnTo>
                  <a:pt x="15261" y="270620"/>
                </a:lnTo>
                <a:lnTo>
                  <a:pt x="43150" y="259361"/>
                </a:lnTo>
                <a:lnTo>
                  <a:pt x="14685" y="259361"/>
                </a:lnTo>
                <a:lnTo>
                  <a:pt x="14650" y="258605"/>
                </a:lnTo>
                <a:lnTo>
                  <a:pt x="14413" y="257643"/>
                </a:lnTo>
                <a:lnTo>
                  <a:pt x="11948" y="255718"/>
                </a:lnTo>
                <a:lnTo>
                  <a:pt x="11608" y="255605"/>
                </a:lnTo>
                <a:lnTo>
                  <a:pt x="11465" y="255583"/>
                </a:lnTo>
                <a:lnTo>
                  <a:pt x="14460" y="255583"/>
                </a:lnTo>
                <a:lnTo>
                  <a:pt x="14562" y="253871"/>
                </a:lnTo>
                <a:lnTo>
                  <a:pt x="15851" y="250183"/>
                </a:lnTo>
                <a:lnTo>
                  <a:pt x="16621" y="249062"/>
                </a:lnTo>
                <a:lnTo>
                  <a:pt x="23345" y="240108"/>
                </a:lnTo>
                <a:lnTo>
                  <a:pt x="26144" y="236350"/>
                </a:lnTo>
                <a:lnTo>
                  <a:pt x="29804" y="231948"/>
                </a:lnTo>
                <a:lnTo>
                  <a:pt x="38898" y="221585"/>
                </a:lnTo>
                <a:lnTo>
                  <a:pt x="35829" y="218516"/>
                </a:lnTo>
                <a:lnTo>
                  <a:pt x="35712" y="209567"/>
                </a:lnTo>
                <a:lnTo>
                  <a:pt x="35362" y="203905"/>
                </a:lnTo>
                <a:close/>
              </a:path>
              <a:path w="179704" h="271144">
                <a:moveTo>
                  <a:pt x="92718" y="179308"/>
                </a:moveTo>
                <a:lnTo>
                  <a:pt x="71271" y="216648"/>
                </a:lnTo>
                <a:lnTo>
                  <a:pt x="38295" y="245531"/>
                </a:lnTo>
                <a:lnTo>
                  <a:pt x="14456" y="255643"/>
                </a:lnTo>
                <a:lnTo>
                  <a:pt x="14587" y="257595"/>
                </a:lnTo>
                <a:lnTo>
                  <a:pt x="14685" y="259361"/>
                </a:lnTo>
                <a:lnTo>
                  <a:pt x="43150" y="259361"/>
                </a:lnTo>
                <a:lnTo>
                  <a:pt x="77823" y="230708"/>
                </a:lnTo>
                <a:lnTo>
                  <a:pt x="101620" y="200442"/>
                </a:lnTo>
                <a:lnTo>
                  <a:pt x="107122" y="179707"/>
                </a:lnTo>
                <a:lnTo>
                  <a:pt x="96433" y="179707"/>
                </a:lnTo>
                <a:lnTo>
                  <a:pt x="95926" y="179613"/>
                </a:lnTo>
                <a:lnTo>
                  <a:pt x="92718" y="179308"/>
                </a:lnTo>
                <a:close/>
              </a:path>
              <a:path w="179704" h="271144">
                <a:moveTo>
                  <a:pt x="11465" y="255583"/>
                </a:moveTo>
                <a:lnTo>
                  <a:pt x="11948" y="255718"/>
                </a:lnTo>
                <a:lnTo>
                  <a:pt x="14413" y="257643"/>
                </a:lnTo>
                <a:lnTo>
                  <a:pt x="14650" y="258605"/>
                </a:lnTo>
                <a:lnTo>
                  <a:pt x="14453" y="255685"/>
                </a:lnTo>
                <a:lnTo>
                  <a:pt x="12626" y="255685"/>
                </a:lnTo>
                <a:lnTo>
                  <a:pt x="11465" y="255583"/>
                </a:lnTo>
                <a:close/>
              </a:path>
              <a:path w="179704" h="271144">
                <a:moveTo>
                  <a:pt x="14460" y="255583"/>
                </a:moveTo>
                <a:lnTo>
                  <a:pt x="11465" y="255583"/>
                </a:lnTo>
                <a:lnTo>
                  <a:pt x="11915" y="255650"/>
                </a:lnTo>
                <a:lnTo>
                  <a:pt x="12626" y="255685"/>
                </a:lnTo>
                <a:lnTo>
                  <a:pt x="14456" y="255643"/>
                </a:lnTo>
                <a:close/>
              </a:path>
              <a:path w="179704" h="271144">
                <a:moveTo>
                  <a:pt x="14456" y="255643"/>
                </a:moveTo>
                <a:lnTo>
                  <a:pt x="12626" y="255685"/>
                </a:lnTo>
                <a:lnTo>
                  <a:pt x="14453" y="255685"/>
                </a:lnTo>
                <a:close/>
              </a:path>
              <a:path w="179704" h="271144">
                <a:moveTo>
                  <a:pt x="50121" y="209176"/>
                </a:moveTo>
                <a:lnTo>
                  <a:pt x="46487" y="213088"/>
                </a:lnTo>
                <a:lnTo>
                  <a:pt x="43267" y="216648"/>
                </a:lnTo>
                <a:lnTo>
                  <a:pt x="38898" y="221585"/>
                </a:lnTo>
                <a:lnTo>
                  <a:pt x="39055" y="221741"/>
                </a:lnTo>
                <a:lnTo>
                  <a:pt x="47013" y="221741"/>
                </a:lnTo>
                <a:lnTo>
                  <a:pt x="50237" y="218516"/>
                </a:lnTo>
                <a:lnTo>
                  <a:pt x="50121" y="209176"/>
                </a:lnTo>
                <a:close/>
              </a:path>
              <a:path w="179704" h="271144">
                <a:moveTo>
                  <a:pt x="49155" y="189149"/>
                </a:moveTo>
                <a:lnTo>
                  <a:pt x="41176" y="197636"/>
                </a:lnTo>
                <a:lnTo>
                  <a:pt x="35362" y="203905"/>
                </a:lnTo>
                <a:lnTo>
                  <a:pt x="35712" y="209567"/>
                </a:lnTo>
                <a:lnTo>
                  <a:pt x="35829" y="218516"/>
                </a:lnTo>
                <a:lnTo>
                  <a:pt x="38898" y="221585"/>
                </a:lnTo>
                <a:lnTo>
                  <a:pt x="44028" y="215788"/>
                </a:lnTo>
                <a:lnTo>
                  <a:pt x="46487" y="213088"/>
                </a:lnTo>
                <a:lnTo>
                  <a:pt x="50121" y="209176"/>
                </a:lnTo>
                <a:lnTo>
                  <a:pt x="49170" y="193772"/>
                </a:lnTo>
                <a:lnTo>
                  <a:pt x="49155" y="189149"/>
                </a:lnTo>
                <a:close/>
              </a:path>
              <a:path w="179704" h="271144">
                <a:moveTo>
                  <a:pt x="73417" y="177876"/>
                </a:moveTo>
                <a:lnTo>
                  <a:pt x="50910" y="187963"/>
                </a:lnTo>
                <a:lnTo>
                  <a:pt x="49615" y="188861"/>
                </a:lnTo>
                <a:lnTo>
                  <a:pt x="49268" y="189029"/>
                </a:lnTo>
                <a:lnTo>
                  <a:pt x="49170" y="193772"/>
                </a:lnTo>
                <a:lnTo>
                  <a:pt x="50121" y="209176"/>
                </a:lnTo>
                <a:lnTo>
                  <a:pt x="65943" y="192283"/>
                </a:lnTo>
                <a:lnTo>
                  <a:pt x="79273" y="178178"/>
                </a:lnTo>
                <a:lnTo>
                  <a:pt x="74846" y="177909"/>
                </a:lnTo>
                <a:lnTo>
                  <a:pt x="73417" y="177876"/>
                </a:lnTo>
                <a:close/>
              </a:path>
              <a:path w="179704" h="271144">
                <a:moveTo>
                  <a:pt x="61192" y="176357"/>
                </a:moveTo>
                <a:lnTo>
                  <a:pt x="42382" y="176357"/>
                </a:lnTo>
                <a:lnTo>
                  <a:pt x="39493" y="177744"/>
                </a:lnTo>
                <a:lnTo>
                  <a:pt x="37847" y="179119"/>
                </a:lnTo>
                <a:lnTo>
                  <a:pt x="34658" y="185497"/>
                </a:lnTo>
                <a:lnTo>
                  <a:pt x="34532" y="190507"/>
                </a:lnTo>
                <a:lnTo>
                  <a:pt x="35362" y="203905"/>
                </a:lnTo>
                <a:lnTo>
                  <a:pt x="41176" y="197636"/>
                </a:lnTo>
                <a:lnTo>
                  <a:pt x="48690" y="189644"/>
                </a:lnTo>
                <a:lnTo>
                  <a:pt x="47998" y="189644"/>
                </a:lnTo>
                <a:lnTo>
                  <a:pt x="48356" y="189470"/>
                </a:lnTo>
                <a:lnTo>
                  <a:pt x="49035" y="188903"/>
                </a:lnTo>
                <a:lnTo>
                  <a:pt x="49155" y="188720"/>
                </a:lnTo>
                <a:lnTo>
                  <a:pt x="49476" y="188078"/>
                </a:lnTo>
                <a:lnTo>
                  <a:pt x="50156" y="188078"/>
                </a:lnTo>
                <a:lnTo>
                  <a:pt x="53838" y="184123"/>
                </a:lnTo>
                <a:lnTo>
                  <a:pt x="61192" y="176357"/>
                </a:lnTo>
                <a:close/>
              </a:path>
              <a:path w="179704" h="271144">
                <a:moveTo>
                  <a:pt x="49155" y="189084"/>
                </a:moveTo>
                <a:lnTo>
                  <a:pt x="47998" y="189644"/>
                </a:lnTo>
                <a:lnTo>
                  <a:pt x="48690" y="189644"/>
                </a:lnTo>
                <a:lnTo>
                  <a:pt x="49155" y="189149"/>
                </a:lnTo>
                <a:close/>
              </a:path>
              <a:path w="179704" h="271144">
                <a:moveTo>
                  <a:pt x="49155" y="188721"/>
                </a:moveTo>
                <a:lnTo>
                  <a:pt x="49035" y="188903"/>
                </a:lnTo>
                <a:lnTo>
                  <a:pt x="48356" y="189470"/>
                </a:lnTo>
                <a:lnTo>
                  <a:pt x="49155" y="189084"/>
                </a:lnTo>
                <a:lnTo>
                  <a:pt x="49155" y="188721"/>
                </a:lnTo>
                <a:close/>
              </a:path>
              <a:path w="179704" h="271144">
                <a:moveTo>
                  <a:pt x="50156" y="188078"/>
                </a:moveTo>
                <a:lnTo>
                  <a:pt x="49476" y="188078"/>
                </a:lnTo>
                <a:lnTo>
                  <a:pt x="49156" y="188720"/>
                </a:lnTo>
                <a:lnTo>
                  <a:pt x="49155" y="189084"/>
                </a:lnTo>
                <a:lnTo>
                  <a:pt x="50156" y="188078"/>
                </a:lnTo>
                <a:close/>
              </a:path>
              <a:path w="179704" h="271144">
                <a:moveTo>
                  <a:pt x="73211" y="163441"/>
                </a:moveTo>
                <a:lnTo>
                  <a:pt x="72350" y="164419"/>
                </a:lnTo>
                <a:lnTo>
                  <a:pt x="69565" y="167467"/>
                </a:lnTo>
                <a:lnTo>
                  <a:pt x="53838" y="184123"/>
                </a:lnTo>
                <a:lnTo>
                  <a:pt x="49268" y="189029"/>
                </a:lnTo>
                <a:lnTo>
                  <a:pt x="49681" y="188829"/>
                </a:lnTo>
                <a:lnTo>
                  <a:pt x="50910" y="187963"/>
                </a:lnTo>
                <a:lnTo>
                  <a:pt x="54309" y="185497"/>
                </a:lnTo>
                <a:lnTo>
                  <a:pt x="56539" y="183956"/>
                </a:lnTo>
                <a:lnTo>
                  <a:pt x="73417" y="177876"/>
                </a:lnTo>
                <a:lnTo>
                  <a:pt x="79557" y="177876"/>
                </a:lnTo>
                <a:lnTo>
                  <a:pt x="83055" y="174064"/>
                </a:lnTo>
                <a:lnTo>
                  <a:pt x="85866" y="170872"/>
                </a:lnTo>
                <a:lnTo>
                  <a:pt x="91334" y="164570"/>
                </a:lnTo>
                <a:lnTo>
                  <a:pt x="90054" y="164381"/>
                </a:lnTo>
                <a:lnTo>
                  <a:pt x="86050" y="164058"/>
                </a:lnTo>
                <a:lnTo>
                  <a:pt x="80340" y="163810"/>
                </a:lnTo>
                <a:lnTo>
                  <a:pt x="75001" y="163482"/>
                </a:lnTo>
                <a:lnTo>
                  <a:pt x="73211" y="163441"/>
                </a:lnTo>
                <a:close/>
              </a:path>
              <a:path w="179704" h="271144">
                <a:moveTo>
                  <a:pt x="107581" y="175225"/>
                </a:moveTo>
                <a:lnTo>
                  <a:pt x="93088" y="175225"/>
                </a:lnTo>
                <a:lnTo>
                  <a:pt x="92979" y="176405"/>
                </a:lnTo>
                <a:lnTo>
                  <a:pt x="95342" y="179326"/>
                </a:lnTo>
                <a:lnTo>
                  <a:pt x="96033" y="179623"/>
                </a:lnTo>
                <a:lnTo>
                  <a:pt x="96433" y="179707"/>
                </a:lnTo>
                <a:lnTo>
                  <a:pt x="107122" y="179707"/>
                </a:lnTo>
                <a:lnTo>
                  <a:pt x="107201" y="178225"/>
                </a:lnTo>
                <a:lnTo>
                  <a:pt x="107457" y="176629"/>
                </a:lnTo>
                <a:lnTo>
                  <a:pt x="107581" y="175225"/>
                </a:lnTo>
                <a:close/>
              </a:path>
              <a:path w="179704" h="271144">
                <a:moveTo>
                  <a:pt x="92980" y="175900"/>
                </a:moveTo>
                <a:lnTo>
                  <a:pt x="92907" y="176357"/>
                </a:lnTo>
                <a:lnTo>
                  <a:pt x="92831" y="177219"/>
                </a:lnTo>
                <a:lnTo>
                  <a:pt x="92718" y="179308"/>
                </a:lnTo>
                <a:lnTo>
                  <a:pt x="96032" y="179623"/>
                </a:lnTo>
                <a:lnTo>
                  <a:pt x="95342" y="179326"/>
                </a:lnTo>
                <a:lnTo>
                  <a:pt x="92979" y="176405"/>
                </a:lnTo>
                <a:lnTo>
                  <a:pt x="92980" y="175900"/>
                </a:lnTo>
                <a:close/>
              </a:path>
              <a:path w="179704" h="271144">
                <a:moveTo>
                  <a:pt x="91334" y="164570"/>
                </a:moveTo>
                <a:lnTo>
                  <a:pt x="85825" y="170919"/>
                </a:lnTo>
                <a:lnTo>
                  <a:pt x="83055" y="174064"/>
                </a:lnTo>
                <a:lnTo>
                  <a:pt x="79273" y="178178"/>
                </a:lnTo>
                <a:lnTo>
                  <a:pt x="80143" y="178231"/>
                </a:lnTo>
                <a:lnTo>
                  <a:pt x="84984" y="178436"/>
                </a:lnTo>
                <a:lnTo>
                  <a:pt x="88524" y="178720"/>
                </a:lnTo>
                <a:lnTo>
                  <a:pt x="92087" y="179249"/>
                </a:lnTo>
                <a:lnTo>
                  <a:pt x="92718" y="179308"/>
                </a:lnTo>
                <a:lnTo>
                  <a:pt x="92831" y="177219"/>
                </a:lnTo>
                <a:lnTo>
                  <a:pt x="92907" y="176357"/>
                </a:lnTo>
                <a:lnTo>
                  <a:pt x="93088" y="175225"/>
                </a:lnTo>
                <a:lnTo>
                  <a:pt x="107581" y="175225"/>
                </a:lnTo>
                <a:lnTo>
                  <a:pt x="107586" y="172855"/>
                </a:lnTo>
                <a:lnTo>
                  <a:pt x="107037" y="170872"/>
                </a:lnTo>
                <a:lnTo>
                  <a:pt x="103058" y="165957"/>
                </a:lnTo>
                <a:lnTo>
                  <a:pt x="101508" y="165630"/>
                </a:lnTo>
                <a:lnTo>
                  <a:pt x="93825" y="164939"/>
                </a:lnTo>
                <a:lnTo>
                  <a:pt x="91334" y="164570"/>
                </a:lnTo>
                <a:close/>
              </a:path>
              <a:path w="179704" h="271144">
                <a:moveTo>
                  <a:pt x="79557" y="177876"/>
                </a:moveTo>
                <a:lnTo>
                  <a:pt x="73417" y="177876"/>
                </a:lnTo>
                <a:lnTo>
                  <a:pt x="74846" y="177909"/>
                </a:lnTo>
                <a:lnTo>
                  <a:pt x="79273" y="178178"/>
                </a:lnTo>
                <a:lnTo>
                  <a:pt x="79557" y="177876"/>
                </a:lnTo>
                <a:close/>
              </a:path>
              <a:path w="179704" h="271144">
                <a:moveTo>
                  <a:pt x="73072" y="163438"/>
                </a:moveTo>
                <a:lnTo>
                  <a:pt x="42336" y="176379"/>
                </a:lnTo>
                <a:lnTo>
                  <a:pt x="61192" y="176357"/>
                </a:lnTo>
                <a:lnTo>
                  <a:pt x="69565" y="167467"/>
                </a:lnTo>
                <a:lnTo>
                  <a:pt x="73211" y="163441"/>
                </a:lnTo>
                <a:lnTo>
                  <a:pt x="73072" y="163438"/>
                </a:lnTo>
                <a:close/>
              </a:path>
              <a:path w="179704" h="271144">
                <a:moveTo>
                  <a:pt x="128706" y="92711"/>
                </a:moveTo>
                <a:lnTo>
                  <a:pt x="127975" y="92711"/>
                </a:lnTo>
                <a:lnTo>
                  <a:pt x="121097" y="102581"/>
                </a:lnTo>
                <a:lnTo>
                  <a:pt x="115632" y="110343"/>
                </a:lnTo>
                <a:lnTo>
                  <a:pt x="88032" y="146181"/>
                </a:lnTo>
                <a:lnTo>
                  <a:pt x="73211" y="163441"/>
                </a:lnTo>
                <a:lnTo>
                  <a:pt x="75001" y="163482"/>
                </a:lnTo>
                <a:lnTo>
                  <a:pt x="80340" y="163810"/>
                </a:lnTo>
                <a:lnTo>
                  <a:pt x="86050" y="164058"/>
                </a:lnTo>
                <a:lnTo>
                  <a:pt x="90054" y="164381"/>
                </a:lnTo>
                <a:lnTo>
                  <a:pt x="116736" y="133234"/>
                </a:lnTo>
                <a:lnTo>
                  <a:pt x="125573" y="121192"/>
                </a:lnTo>
                <a:lnTo>
                  <a:pt x="124979" y="121050"/>
                </a:lnTo>
                <a:lnTo>
                  <a:pt x="122598" y="117160"/>
                </a:lnTo>
                <a:lnTo>
                  <a:pt x="123529" y="113291"/>
                </a:lnTo>
                <a:lnTo>
                  <a:pt x="125608" y="104288"/>
                </a:lnTo>
                <a:lnTo>
                  <a:pt x="126132" y="102109"/>
                </a:lnTo>
                <a:lnTo>
                  <a:pt x="127002" y="98858"/>
                </a:lnTo>
                <a:lnTo>
                  <a:pt x="128706" y="92711"/>
                </a:lnTo>
                <a:close/>
              </a:path>
              <a:path w="179704" h="271144">
                <a:moveTo>
                  <a:pt x="142484" y="96949"/>
                </a:moveTo>
                <a:lnTo>
                  <a:pt x="139343" y="101586"/>
                </a:lnTo>
                <a:lnTo>
                  <a:pt x="127350" y="118730"/>
                </a:lnTo>
                <a:lnTo>
                  <a:pt x="125573" y="121192"/>
                </a:lnTo>
                <a:lnTo>
                  <a:pt x="132717" y="122911"/>
                </a:lnTo>
                <a:lnTo>
                  <a:pt x="136607" y="120529"/>
                </a:lnTo>
                <a:lnTo>
                  <a:pt x="137537" y="116660"/>
                </a:lnTo>
                <a:lnTo>
                  <a:pt x="139617" y="107664"/>
                </a:lnTo>
                <a:lnTo>
                  <a:pt x="140109" y="105620"/>
                </a:lnTo>
                <a:lnTo>
                  <a:pt x="141052" y="102109"/>
                </a:lnTo>
                <a:lnTo>
                  <a:pt x="142484" y="96949"/>
                </a:lnTo>
                <a:close/>
              </a:path>
              <a:path w="179704" h="271144">
                <a:moveTo>
                  <a:pt x="164673" y="11451"/>
                </a:moveTo>
                <a:lnTo>
                  <a:pt x="152036" y="50093"/>
                </a:lnTo>
                <a:lnTo>
                  <a:pt x="133624" y="84339"/>
                </a:lnTo>
                <a:lnTo>
                  <a:pt x="129253" y="90815"/>
                </a:lnTo>
                <a:lnTo>
                  <a:pt x="128679" y="92809"/>
                </a:lnTo>
                <a:lnTo>
                  <a:pt x="127002" y="98858"/>
                </a:lnTo>
                <a:lnTo>
                  <a:pt x="126019" y="102581"/>
                </a:lnTo>
                <a:lnTo>
                  <a:pt x="125608" y="104288"/>
                </a:lnTo>
                <a:lnTo>
                  <a:pt x="123529" y="113291"/>
                </a:lnTo>
                <a:lnTo>
                  <a:pt x="122598" y="117160"/>
                </a:lnTo>
                <a:lnTo>
                  <a:pt x="124979" y="121050"/>
                </a:lnTo>
                <a:lnTo>
                  <a:pt x="125573" y="121192"/>
                </a:lnTo>
                <a:lnTo>
                  <a:pt x="127350" y="118730"/>
                </a:lnTo>
                <a:lnTo>
                  <a:pt x="139343" y="101586"/>
                </a:lnTo>
                <a:lnTo>
                  <a:pt x="142484" y="96949"/>
                </a:lnTo>
                <a:lnTo>
                  <a:pt x="144843" y="88802"/>
                </a:lnTo>
                <a:lnTo>
                  <a:pt x="147484" y="79994"/>
                </a:lnTo>
                <a:lnTo>
                  <a:pt x="161959" y="36125"/>
                </a:lnTo>
                <a:lnTo>
                  <a:pt x="171826" y="16108"/>
                </a:lnTo>
                <a:lnTo>
                  <a:pt x="170566" y="16108"/>
                </a:lnTo>
                <a:lnTo>
                  <a:pt x="168901" y="16069"/>
                </a:lnTo>
                <a:lnTo>
                  <a:pt x="164908" y="13016"/>
                </a:lnTo>
                <a:lnTo>
                  <a:pt x="164725" y="12246"/>
                </a:lnTo>
                <a:lnTo>
                  <a:pt x="164673" y="11451"/>
                </a:lnTo>
                <a:close/>
              </a:path>
              <a:path w="179704" h="271144">
                <a:moveTo>
                  <a:pt x="178731" y="15561"/>
                </a:moveTo>
                <a:lnTo>
                  <a:pt x="172250" y="15561"/>
                </a:lnTo>
                <a:lnTo>
                  <a:pt x="155190" y="55035"/>
                </a:lnTo>
                <a:lnTo>
                  <a:pt x="142484" y="96949"/>
                </a:lnTo>
                <a:lnTo>
                  <a:pt x="145726" y="92163"/>
                </a:lnTo>
                <a:lnTo>
                  <a:pt x="171523" y="42706"/>
                </a:lnTo>
                <a:lnTo>
                  <a:pt x="178731" y="15561"/>
                </a:lnTo>
                <a:close/>
              </a:path>
              <a:path w="179704" h="271144">
                <a:moveTo>
                  <a:pt x="129253" y="90815"/>
                </a:moveTo>
                <a:lnTo>
                  <a:pt x="127933" y="92771"/>
                </a:lnTo>
                <a:lnTo>
                  <a:pt x="128706" y="92711"/>
                </a:lnTo>
                <a:lnTo>
                  <a:pt x="129253" y="90815"/>
                </a:lnTo>
                <a:close/>
              </a:path>
              <a:path w="179704" h="271144">
                <a:moveTo>
                  <a:pt x="171598" y="0"/>
                </a:moveTo>
                <a:lnTo>
                  <a:pt x="148621" y="30647"/>
                </a:lnTo>
                <a:lnTo>
                  <a:pt x="136384" y="67038"/>
                </a:lnTo>
                <a:lnTo>
                  <a:pt x="129253" y="90815"/>
                </a:lnTo>
                <a:lnTo>
                  <a:pt x="133624" y="84339"/>
                </a:lnTo>
                <a:lnTo>
                  <a:pt x="152104" y="49952"/>
                </a:lnTo>
                <a:lnTo>
                  <a:pt x="164623" y="12043"/>
                </a:lnTo>
                <a:lnTo>
                  <a:pt x="164669" y="10966"/>
                </a:lnTo>
                <a:lnTo>
                  <a:pt x="179079" y="10966"/>
                </a:lnTo>
                <a:lnTo>
                  <a:pt x="179057" y="7623"/>
                </a:lnTo>
                <a:lnTo>
                  <a:pt x="178497" y="5267"/>
                </a:lnTo>
                <a:lnTo>
                  <a:pt x="171598" y="0"/>
                </a:lnTo>
                <a:close/>
              </a:path>
              <a:path w="179704" h="271144">
                <a:moveTo>
                  <a:pt x="179079" y="10966"/>
                </a:moveTo>
                <a:lnTo>
                  <a:pt x="164669" y="10966"/>
                </a:lnTo>
                <a:lnTo>
                  <a:pt x="164725" y="12246"/>
                </a:lnTo>
                <a:lnTo>
                  <a:pt x="164909" y="13021"/>
                </a:lnTo>
                <a:lnTo>
                  <a:pt x="168901" y="16069"/>
                </a:lnTo>
                <a:lnTo>
                  <a:pt x="170566" y="16108"/>
                </a:lnTo>
                <a:lnTo>
                  <a:pt x="172127" y="15640"/>
                </a:lnTo>
                <a:lnTo>
                  <a:pt x="178731" y="15561"/>
                </a:lnTo>
                <a:lnTo>
                  <a:pt x="178982" y="13373"/>
                </a:lnTo>
                <a:lnTo>
                  <a:pt x="179079" y="10966"/>
                </a:lnTo>
                <a:close/>
              </a:path>
              <a:path w="179704" h="271144">
                <a:moveTo>
                  <a:pt x="172250" y="15561"/>
                </a:moveTo>
                <a:lnTo>
                  <a:pt x="170566" y="16108"/>
                </a:lnTo>
                <a:lnTo>
                  <a:pt x="171826" y="16108"/>
                </a:lnTo>
                <a:lnTo>
                  <a:pt x="172170" y="15622"/>
                </a:lnTo>
                <a:close/>
              </a:path>
            </a:pathLst>
          </a:custGeom>
          <a:solidFill>
            <a:srgbClr val="000000"/>
          </a:solidFill>
        </p:spPr>
        <p:txBody>
          <a:bodyPr wrap="square" lIns="0" tIns="0" rIns="0" bIns="0" rtlCol="0"/>
          <a:lstStyle/>
          <a:p>
            <a:endParaRPr/>
          </a:p>
        </p:txBody>
      </p:sp>
      <p:sp>
        <p:nvSpPr>
          <p:cNvPr id="133" name="object 133"/>
          <p:cNvSpPr/>
          <p:nvPr/>
        </p:nvSpPr>
        <p:spPr>
          <a:xfrm>
            <a:off x="6931184" y="2932666"/>
            <a:ext cx="183929" cy="238728"/>
          </a:xfrm>
          <a:custGeom>
            <a:avLst/>
            <a:gdLst/>
            <a:ahLst/>
            <a:cxnLst/>
            <a:rect l="l" t="t" r="r" b="b"/>
            <a:pathLst>
              <a:path w="215265" h="279400">
                <a:moveTo>
                  <a:pt x="54745" y="158320"/>
                </a:moveTo>
                <a:lnTo>
                  <a:pt x="46375" y="165100"/>
                </a:lnTo>
                <a:lnTo>
                  <a:pt x="41793" y="168910"/>
                </a:lnTo>
                <a:lnTo>
                  <a:pt x="39125" y="171534"/>
                </a:lnTo>
                <a:lnTo>
                  <a:pt x="34627" y="175260"/>
                </a:lnTo>
                <a:lnTo>
                  <a:pt x="32374" y="177800"/>
                </a:lnTo>
                <a:lnTo>
                  <a:pt x="28054" y="181610"/>
                </a:lnTo>
                <a:lnTo>
                  <a:pt x="22527" y="187960"/>
                </a:lnTo>
                <a:lnTo>
                  <a:pt x="16971" y="193039"/>
                </a:lnTo>
                <a:lnTo>
                  <a:pt x="15909" y="194310"/>
                </a:lnTo>
                <a:lnTo>
                  <a:pt x="10380" y="199389"/>
                </a:lnTo>
                <a:lnTo>
                  <a:pt x="645" y="222250"/>
                </a:lnTo>
                <a:lnTo>
                  <a:pt x="25" y="229870"/>
                </a:lnTo>
                <a:lnTo>
                  <a:pt x="21957" y="259079"/>
                </a:lnTo>
                <a:lnTo>
                  <a:pt x="26080" y="261620"/>
                </a:lnTo>
                <a:lnTo>
                  <a:pt x="36310" y="266700"/>
                </a:lnTo>
                <a:lnTo>
                  <a:pt x="43982" y="269239"/>
                </a:lnTo>
                <a:lnTo>
                  <a:pt x="49734" y="271779"/>
                </a:lnTo>
                <a:lnTo>
                  <a:pt x="65082" y="276860"/>
                </a:lnTo>
                <a:lnTo>
                  <a:pt x="71061" y="278129"/>
                </a:lnTo>
                <a:lnTo>
                  <a:pt x="80289" y="279400"/>
                </a:lnTo>
                <a:lnTo>
                  <a:pt x="119861" y="279400"/>
                </a:lnTo>
                <a:lnTo>
                  <a:pt x="126617" y="271779"/>
                </a:lnTo>
                <a:lnTo>
                  <a:pt x="126593" y="269239"/>
                </a:lnTo>
                <a:lnTo>
                  <a:pt x="126338" y="267970"/>
                </a:lnTo>
                <a:lnTo>
                  <a:pt x="111587" y="267970"/>
                </a:lnTo>
                <a:lnTo>
                  <a:pt x="111084" y="265429"/>
                </a:lnTo>
                <a:lnTo>
                  <a:pt x="81391" y="265429"/>
                </a:lnTo>
                <a:lnTo>
                  <a:pt x="74002" y="264160"/>
                </a:lnTo>
                <a:lnTo>
                  <a:pt x="68713" y="262889"/>
                </a:lnTo>
                <a:lnTo>
                  <a:pt x="54804" y="259079"/>
                </a:lnTo>
                <a:lnTo>
                  <a:pt x="49496" y="256539"/>
                </a:lnTo>
                <a:lnTo>
                  <a:pt x="38113" y="251460"/>
                </a:lnTo>
                <a:lnTo>
                  <a:pt x="32715" y="248920"/>
                </a:lnTo>
                <a:lnTo>
                  <a:pt x="29099" y="246379"/>
                </a:lnTo>
                <a:lnTo>
                  <a:pt x="21774" y="242570"/>
                </a:lnTo>
                <a:lnTo>
                  <a:pt x="19198" y="240029"/>
                </a:lnTo>
                <a:lnTo>
                  <a:pt x="16170" y="236220"/>
                </a:lnTo>
                <a:lnTo>
                  <a:pt x="15247" y="234950"/>
                </a:lnTo>
                <a:lnTo>
                  <a:pt x="14502" y="231139"/>
                </a:lnTo>
                <a:lnTo>
                  <a:pt x="14516" y="229870"/>
                </a:lnTo>
                <a:lnTo>
                  <a:pt x="15032" y="223520"/>
                </a:lnTo>
                <a:lnTo>
                  <a:pt x="15206" y="219710"/>
                </a:lnTo>
                <a:lnTo>
                  <a:pt x="15431" y="217170"/>
                </a:lnTo>
                <a:lnTo>
                  <a:pt x="15675" y="215900"/>
                </a:lnTo>
                <a:lnTo>
                  <a:pt x="16614" y="214629"/>
                </a:lnTo>
                <a:lnTo>
                  <a:pt x="17787" y="212089"/>
                </a:lnTo>
                <a:lnTo>
                  <a:pt x="20353" y="209550"/>
                </a:lnTo>
                <a:lnTo>
                  <a:pt x="25857" y="204470"/>
                </a:lnTo>
                <a:lnTo>
                  <a:pt x="27099" y="204470"/>
                </a:lnTo>
                <a:lnTo>
                  <a:pt x="36386" y="194310"/>
                </a:lnTo>
                <a:lnTo>
                  <a:pt x="38294" y="191770"/>
                </a:lnTo>
                <a:lnTo>
                  <a:pt x="42425" y="187960"/>
                </a:lnTo>
                <a:lnTo>
                  <a:pt x="44554" y="186689"/>
                </a:lnTo>
                <a:lnTo>
                  <a:pt x="48846" y="181610"/>
                </a:lnTo>
                <a:lnTo>
                  <a:pt x="51262" y="180339"/>
                </a:lnTo>
                <a:lnTo>
                  <a:pt x="55604" y="176529"/>
                </a:lnTo>
                <a:lnTo>
                  <a:pt x="61803" y="171534"/>
                </a:lnTo>
                <a:lnTo>
                  <a:pt x="59849" y="167639"/>
                </a:lnTo>
                <a:lnTo>
                  <a:pt x="56039" y="161289"/>
                </a:lnTo>
                <a:lnTo>
                  <a:pt x="54745" y="158320"/>
                </a:lnTo>
                <a:close/>
              </a:path>
              <a:path w="215265" h="279400">
                <a:moveTo>
                  <a:pt x="72854" y="161775"/>
                </a:moveTo>
                <a:lnTo>
                  <a:pt x="66636" y="167639"/>
                </a:lnTo>
                <a:lnTo>
                  <a:pt x="61803" y="171534"/>
                </a:lnTo>
                <a:lnTo>
                  <a:pt x="67493" y="182879"/>
                </a:lnTo>
                <a:lnTo>
                  <a:pt x="70905" y="187960"/>
                </a:lnTo>
                <a:lnTo>
                  <a:pt x="74678" y="194310"/>
                </a:lnTo>
                <a:lnTo>
                  <a:pt x="80253" y="204470"/>
                </a:lnTo>
                <a:lnTo>
                  <a:pt x="81608" y="207010"/>
                </a:lnTo>
                <a:lnTo>
                  <a:pt x="88583" y="218439"/>
                </a:lnTo>
                <a:lnTo>
                  <a:pt x="91923" y="223520"/>
                </a:lnTo>
                <a:lnTo>
                  <a:pt x="96607" y="231139"/>
                </a:lnTo>
                <a:lnTo>
                  <a:pt x="100406" y="238760"/>
                </a:lnTo>
                <a:lnTo>
                  <a:pt x="106342" y="250189"/>
                </a:lnTo>
                <a:lnTo>
                  <a:pt x="107774" y="254000"/>
                </a:lnTo>
                <a:lnTo>
                  <a:pt x="110054" y="260350"/>
                </a:lnTo>
                <a:lnTo>
                  <a:pt x="110726" y="262889"/>
                </a:lnTo>
                <a:lnTo>
                  <a:pt x="111084" y="265429"/>
                </a:lnTo>
                <a:lnTo>
                  <a:pt x="111587" y="267970"/>
                </a:lnTo>
                <a:lnTo>
                  <a:pt x="111939" y="266700"/>
                </a:lnTo>
                <a:lnTo>
                  <a:pt x="113447" y="265429"/>
                </a:lnTo>
                <a:lnTo>
                  <a:pt x="125827" y="265429"/>
                </a:lnTo>
                <a:lnTo>
                  <a:pt x="125317" y="262889"/>
                </a:lnTo>
                <a:lnTo>
                  <a:pt x="124866" y="260350"/>
                </a:lnTo>
                <a:lnTo>
                  <a:pt x="109249" y="224789"/>
                </a:lnTo>
                <a:lnTo>
                  <a:pt x="102025" y="212089"/>
                </a:lnTo>
                <a:lnTo>
                  <a:pt x="98839" y="207010"/>
                </a:lnTo>
                <a:lnTo>
                  <a:pt x="93901" y="199389"/>
                </a:lnTo>
                <a:lnTo>
                  <a:pt x="92598" y="196850"/>
                </a:lnTo>
                <a:lnTo>
                  <a:pt x="87148" y="187960"/>
                </a:lnTo>
                <a:lnTo>
                  <a:pt x="83438" y="181610"/>
                </a:lnTo>
                <a:lnTo>
                  <a:pt x="80093" y="175260"/>
                </a:lnTo>
                <a:lnTo>
                  <a:pt x="76970" y="170179"/>
                </a:lnTo>
                <a:lnTo>
                  <a:pt x="72854" y="161775"/>
                </a:lnTo>
                <a:close/>
              </a:path>
              <a:path w="215265" h="279400">
                <a:moveTo>
                  <a:pt x="125827" y="265429"/>
                </a:moveTo>
                <a:lnTo>
                  <a:pt x="113447" y="265429"/>
                </a:lnTo>
                <a:lnTo>
                  <a:pt x="111939" y="266700"/>
                </a:lnTo>
                <a:lnTo>
                  <a:pt x="111636" y="267970"/>
                </a:lnTo>
                <a:lnTo>
                  <a:pt x="126338" y="267970"/>
                </a:lnTo>
                <a:lnTo>
                  <a:pt x="125827" y="265429"/>
                </a:lnTo>
                <a:close/>
              </a:path>
              <a:path w="215265" h="279400">
                <a:moveTo>
                  <a:pt x="65907" y="149049"/>
                </a:moveTo>
                <a:lnTo>
                  <a:pt x="57350" y="156210"/>
                </a:lnTo>
                <a:lnTo>
                  <a:pt x="54745" y="158320"/>
                </a:lnTo>
                <a:lnTo>
                  <a:pt x="56039" y="161289"/>
                </a:lnTo>
                <a:lnTo>
                  <a:pt x="59849" y="167639"/>
                </a:lnTo>
                <a:lnTo>
                  <a:pt x="61803" y="171534"/>
                </a:lnTo>
                <a:lnTo>
                  <a:pt x="66636" y="167639"/>
                </a:lnTo>
                <a:lnTo>
                  <a:pt x="72854" y="161775"/>
                </a:lnTo>
                <a:lnTo>
                  <a:pt x="72616" y="161289"/>
                </a:lnTo>
                <a:lnTo>
                  <a:pt x="68898" y="154939"/>
                </a:lnTo>
                <a:lnTo>
                  <a:pt x="65907" y="149049"/>
                </a:lnTo>
                <a:close/>
              </a:path>
              <a:path w="215265" h="279400">
                <a:moveTo>
                  <a:pt x="200314" y="15458"/>
                </a:moveTo>
                <a:lnTo>
                  <a:pt x="186458" y="34289"/>
                </a:lnTo>
                <a:lnTo>
                  <a:pt x="182173" y="39370"/>
                </a:lnTo>
                <a:lnTo>
                  <a:pt x="176987" y="45720"/>
                </a:lnTo>
                <a:lnTo>
                  <a:pt x="170721" y="52070"/>
                </a:lnTo>
                <a:lnTo>
                  <a:pt x="164324" y="58420"/>
                </a:lnTo>
                <a:lnTo>
                  <a:pt x="158396" y="64770"/>
                </a:lnTo>
                <a:lnTo>
                  <a:pt x="152769" y="69850"/>
                </a:lnTo>
                <a:lnTo>
                  <a:pt x="147278" y="74929"/>
                </a:lnTo>
                <a:lnTo>
                  <a:pt x="144931" y="77470"/>
                </a:lnTo>
                <a:lnTo>
                  <a:pt x="142413" y="80010"/>
                </a:lnTo>
                <a:lnTo>
                  <a:pt x="136227" y="85089"/>
                </a:lnTo>
                <a:lnTo>
                  <a:pt x="120642" y="99060"/>
                </a:lnTo>
                <a:lnTo>
                  <a:pt x="115274" y="104139"/>
                </a:lnTo>
                <a:lnTo>
                  <a:pt x="97294" y="120650"/>
                </a:lnTo>
                <a:lnTo>
                  <a:pt x="93022" y="124460"/>
                </a:lnTo>
                <a:lnTo>
                  <a:pt x="85534" y="132079"/>
                </a:lnTo>
                <a:lnTo>
                  <a:pt x="80640" y="135889"/>
                </a:lnTo>
                <a:lnTo>
                  <a:pt x="75561" y="140970"/>
                </a:lnTo>
                <a:lnTo>
                  <a:pt x="65907" y="149049"/>
                </a:lnTo>
                <a:lnTo>
                  <a:pt x="68898" y="154939"/>
                </a:lnTo>
                <a:lnTo>
                  <a:pt x="72616" y="161289"/>
                </a:lnTo>
                <a:lnTo>
                  <a:pt x="72854" y="161775"/>
                </a:lnTo>
                <a:lnTo>
                  <a:pt x="78754" y="156210"/>
                </a:lnTo>
                <a:lnTo>
                  <a:pt x="85049" y="151129"/>
                </a:lnTo>
                <a:lnTo>
                  <a:pt x="90165" y="147320"/>
                </a:lnTo>
                <a:lnTo>
                  <a:pt x="98459" y="139700"/>
                </a:lnTo>
                <a:lnTo>
                  <a:pt x="102707" y="135889"/>
                </a:lnTo>
                <a:lnTo>
                  <a:pt x="107027" y="132079"/>
                </a:lnTo>
                <a:lnTo>
                  <a:pt x="125371" y="114300"/>
                </a:lnTo>
                <a:lnTo>
                  <a:pt x="145863" y="96520"/>
                </a:lnTo>
                <a:lnTo>
                  <a:pt x="152192" y="90170"/>
                </a:lnTo>
                <a:lnTo>
                  <a:pt x="154795" y="87629"/>
                </a:lnTo>
                <a:lnTo>
                  <a:pt x="157234" y="85089"/>
                </a:lnTo>
                <a:lnTo>
                  <a:pt x="162854" y="80010"/>
                </a:lnTo>
                <a:lnTo>
                  <a:pt x="168597" y="74929"/>
                </a:lnTo>
                <a:lnTo>
                  <a:pt x="174634" y="68579"/>
                </a:lnTo>
                <a:lnTo>
                  <a:pt x="181133" y="62229"/>
                </a:lnTo>
                <a:lnTo>
                  <a:pt x="187538" y="54610"/>
                </a:lnTo>
                <a:lnTo>
                  <a:pt x="192854" y="49529"/>
                </a:lnTo>
                <a:lnTo>
                  <a:pt x="197279" y="44450"/>
                </a:lnTo>
                <a:lnTo>
                  <a:pt x="201010" y="40639"/>
                </a:lnTo>
                <a:lnTo>
                  <a:pt x="209137" y="30479"/>
                </a:lnTo>
                <a:lnTo>
                  <a:pt x="212787" y="24129"/>
                </a:lnTo>
                <a:lnTo>
                  <a:pt x="213991" y="20320"/>
                </a:lnTo>
                <a:lnTo>
                  <a:pt x="199016" y="20320"/>
                </a:lnTo>
                <a:lnTo>
                  <a:pt x="201218" y="19050"/>
                </a:lnTo>
                <a:lnTo>
                  <a:pt x="203252" y="19050"/>
                </a:lnTo>
                <a:lnTo>
                  <a:pt x="200292" y="16510"/>
                </a:lnTo>
                <a:lnTo>
                  <a:pt x="200314" y="15458"/>
                </a:lnTo>
                <a:close/>
              </a:path>
              <a:path w="215265" h="279400">
                <a:moveTo>
                  <a:pt x="122467" y="1270"/>
                </a:moveTo>
                <a:lnTo>
                  <a:pt x="92360" y="1270"/>
                </a:lnTo>
                <a:lnTo>
                  <a:pt x="80645" y="6350"/>
                </a:lnTo>
                <a:lnTo>
                  <a:pt x="76217" y="7620"/>
                </a:lnTo>
                <a:lnTo>
                  <a:pt x="67753" y="12700"/>
                </a:lnTo>
                <a:lnTo>
                  <a:pt x="53251" y="24129"/>
                </a:lnTo>
                <a:lnTo>
                  <a:pt x="50905" y="25400"/>
                </a:lnTo>
                <a:lnTo>
                  <a:pt x="33999" y="60960"/>
                </a:lnTo>
                <a:lnTo>
                  <a:pt x="33705" y="74929"/>
                </a:lnTo>
                <a:lnTo>
                  <a:pt x="33350" y="85089"/>
                </a:lnTo>
                <a:lnTo>
                  <a:pt x="33384" y="90170"/>
                </a:lnTo>
                <a:lnTo>
                  <a:pt x="33670" y="95250"/>
                </a:lnTo>
                <a:lnTo>
                  <a:pt x="34472" y="102870"/>
                </a:lnTo>
                <a:lnTo>
                  <a:pt x="49737" y="148589"/>
                </a:lnTo>
                <a:lnTo>
                  <a:pt x="52718" y="153670"/>
                </a:lnTo>
                <a:lnTo>
                  <a:pt x="54745" y="158320"/>
                </a:lnTo>
                <a:lnTo>
                  <a:pt x="57350" y="156210"/>
                </a:lnTo>
                <a:lnTo>
                  <a:pt x="65907" y="149049"/>
                </a:lnTo>
                <a:lnTo>
                  <a:pt x="65674" y="148589"/>
                </a:lnTo>
                <a:lnTo>
                  <a:pt x="61135" y="138429"/>
                </a:lnTo>
                <a:lnTo>
                  <a:pt x="47984" y="92710"/>
                </a:lnTo>
                <a:lnTo>
                  <a:pt x="47765" y="85089"/>
                </a:lnTo>
                <a:lnTo>
                  <a:pt x="48112" y="74929"/>
                </a:lnTo>
                <a:lnTo>
                  <a:pt x="48252" y="64770"/>
                </a:lnTo>
                <a:lnTo>
                  <a:pt x="62889" y="34289"/>
                </a:lnTo>
                <a:lnTo>
                  <a:pt x="71307" y="27939"/>
                </a:lnTo>
                <a:lnTo>
                  <a:pt x="75518" y="25400"/>
                </a:lnTo>
                <a:lnTo>
                  <a:pt x="82602" y="21589"/>
                </a:lnTo>
                <a:lnTo>
                  <a:pt x="86427" y="19050"/>
                </a:lnTo>
                <a:lnTo>
                  <a:pt x="96517" y="15239"/>
                </a:lnTo>
                <a:lnTo>
                  <a:pt x="98480" y="15239"/>
                </a:lnTo>
                <a:lnTo>
                  <a:pt x="101503" y="13970"/>
                </a:lnTo>
                <a:lnTo>
                  <a:pt x="140236" y="13970"/>
                </a:lnTo>
                <a:lnTo>
                  <a:pt x="138983" y="12700"/>
                </a:lnTo>
                <a:lnTo>
                  <a:pt x="136371" y="10160"/>
                </a:lnTo>
                <a:lnTo>
                  <a:pt x="131886" y="6350"/>
                </a:lnTo>
                <a:lnTo>
                  <a:pt x="129569" y="5079"/>
                </a:lnTo>
                <a:lnTo>
                  <a:pt x="127562" y="3810"/>
                </a:lnTo>
                <a:lnTo>
                  <a:pt x="122467" y="1270"/>
                </a:lnTo>
                <a:close/>
              </a:path>
              <a:path w="215265" h="279400">
                <a:moveTo>
                  <a:pt x="151671" y="30121"/>
                </a:moveTo>
                <a:lnTo>
                  <a:pt x="149993" y="30479"/>
                </a:lnTo>
                <a:lnTo>
                  <a:pt x="142365" y="33020"/>
                </a:lnTo>
                <a:lnTo>
                  <a:pt x="139071" y="34289"/>
                </a:lnTo>
                <a:lnTo>
                  <a:pt x="137322" y="34852"/>
                </a:lnTo>
                <a:lnTo>
                  <a:pt x="138602" y="36829"/>
                </a:lnTo>
                <a:lnTo>
                  <a:pt x="141926" y="43179"/>
                </a:lnTo>
                <a:lnTo>
                  <a:pt x="144433" y="46989"/>
                </a:lnTo>
                <a:lnTo>
                  <a:pt x="148813" y="48260"/>
                </a:lnTo>
                <a:lnTo>
                  <a:pt x="155787" y="44450"/>
                </a:lnTo>
                <a:lnTo>
                  <a:pt x="157058" y="40639"/>
                </a:lnTo>
                <a:lnTo>
                  <a:pt x="153229" y="33020"/>
                </a:lnTo>
                <a:lnTo>
                  <a:pt x="151671" y="30121"/>
                </a:lnTo>
                <a:close/>
              </a:path>
              <a:path w="215265" h="279400">
                <a:moveTo>
                  <a:pt x="127871" y="21935"/>
                </a:moveTo>
                <a:lnTo>
                  <a:pt x="125598" y="22860"/>
                </a:lnTo>
                <a:lnTo>
                  <a:pt x="117832" y="24129"/>
                </a:lnTo>
                <a:lnTo>
                  <a:pt x="107434" y="25400"/>
                </a:lnTo>
                <a:lnTo>
                  <a:pt x="77478" y="31750"/>
                </a:lnTo>
                <a:lnTo>
                  <a:pt x="67967" y="33020"/>
                </a:lnTo>
                <a:lnTo>
                  <a:pt x="65416" y="36829"/>
                </a:lnTo>
                <a:lnTo>
                  <a:pt x="66931" y="44450"/>
                </a:lnTo>
                <a:lnTo>
                  <a:pt x="70712" y="46989"/>
                </a:lnTo>
                <a:lnTo>
                  <a:pt x="80168" y="45720"/>
                </a:lnTo>
                <a:lnTo>
                  <a:pt x="110233" y="39370"/>
                </a:lnTo>
                <a:lnTo>
                  <a:pt x="120769" y="38100"/>
                </a:lnTo>
                <a:lnTo>
                  <a:pt x="128680" y="36829"/>
                </a:lnTo>
                <a:lnTo>
                  <a:pt x="135122" y="35560"/>
                </a:lnTo>
                <a:lnTo>
                  <a:pt x="137322" y="34852"/>
                </a:lnTo>
                <a:lnTo>
                  <a:pt x="134493" y="30479"/>
                </a:lnTo>
                <a:lnTo>
                  <a:pt x="132515" y="26670"/>
                </a:lnTo>
                <a:lnTo>
                  <a:pt x="128587" y="22860"/>
                </a:lnTo>
                <a:lnTo>
                  <a:pt x="127871" y="21935"/>
                </a:lnTo>
                <a:close/>
              </a:path>
              <a:path w="215265" h="279400">
                <a:moveTo>
                  <a:pt x="143709" y="17490"/>
                </a:moveTo>
                <a:lnTo>
                  <a:pt x="141792" y="17779"/>
                </a:lnTo>
                <a:lnTo>
                  <a:pt x="135583" y="20320"/>
                </a:lnTo>
                <a:lnTo>
                  <a:pt x="131845" y="20320"/>
                </a:lnTo>
                <a:lnTo>
                  <a:pt x="127871" y="21935"/>
                </a:lnTo>
                <a:lnTo>
                  <a:pt x="128587" y="22860"/>
                </a:lnTo>
                <a:lnTo>
                  <a:pt x="132515" y="26670"/>
                </a:lnTo>
                <a:lnTo>
                  <a:pt x="134493" y="30479"/>
                </a:lnTo>
                <a:lnTo>
                  <a:pt x="137322" y="34852"/>
                </a:lnTo>
                <a:lnTo>
                  <a:pt x="139071" y="34289"/>
                </a:lnTo>
                <a:lnTo>
                  <a:pt x="142365" y="33020"/>
                </a:lnTo>
                <a:lnTo>
                  <a:pt x="149993" y="30479"/>
                </a:lnTo>
                <a:lnTo>
                  <a:pt x="151671" y="30121"/>
                </a:lnTo>
                <a:lnTo>
                  <a:pt x="151180" y="29210"/>
                </a:lnTo>
                <a:lnTo>
                  <a:pt x="150228" y="27939"/>
                </a:lnTo>
                <a:lnTo>
                  <a:pt x="143995" y="17779"/>
                </a:lnTo>
                <a:lnTo>
                  <a:pt x="143709" y="17490"/>
                </a:lnTo>
                <a:close/>
              </a:path>
              <a:path w="215265" h="279400">
                <a:moveTo>
                  <a:pt x="209109" y="5079"/>
                </a:moveTo>
                <a:lnTo>
                  <a:pt x="193878" y="5079"/>
                </a:lnTo>
                <a:lnTo>
                  <a:pt x="181518" y="6350"/>
                </a:lnTo>
                <a:lnTo>
                  <a:pt x="176439" y="7620"/>
                </a:lnTo>
                <a:lnTo>
                  <a:pt x="165849" y="10160"/>
                </a:lnTo>
                <a:lnTo>
                  <a:pt x="163462" y="11429"/>
                </a:lnTo>
                <a:lnTo>
                  <a:pt x="153823" y="15239"/>
                </a:lnTo>
                <a:lnTo>
                  <a:pt x="150186" y="16510"/>
                </a:lnTo>
                <a:lnTo>
                  <a:pt x="143709" y="17490"/>
                </a:lnTo>
                <a:lnTo>
                  <a:pt x="143995" y="17779"/>
                </a:lnTo>
                <a:lnTo>
                  <a:pt x="150228" y="27939"/>
                </a:lnTo>
                <a:lnTo>
                  <a:pt x="151180" y="29210"/>
                </a:lnTo>
                <a:lnTo>
                  <a:pt x="151671" y="30121"/>
                </a:lnTo>
                <a:lnTo>
                  <a:pt x="155943" y="29210"/>
                </a:lnTo>
                <a:lnTo>
                  <a:pt x="158419" y="27939"/>
                </a:lnTo>
                <a:lnTo>
                  <a:pt x="167839" y="25400"/>
                </a:lnTo>
                <a:lnTo>
                  <a:pt x="169992" y="24129"/>
                </a:lnTo>
                <a:lnTo>
                  <a:pt x="179374" y="21589"/>
                </a:lnTo>
                <a:lnTo>
                  <a:pt x="183790" y="21589"/>
                </a:lnTo>
                <a:lnTo>
                  <a:pt x="195065" y="20320"/>
                </a:lnTo>
                <a:lnTo>
                  <a:pt x="198021" y="20320"/>
                </a:lnTo>
                <a:lnTo>
                  <a:pt x="199489" y="17779"/>
                </a:lnTo>
                <a:lnTo>
                  <a:pt x="200127" y="16510"/>
                </a:lnTo>
                <a:lnTo>
                  <a:pt x="200314" y="15458"/>
                </a:lnTo>
                <a:lnTo>
                  <a:pt x="200318" y="15239"/>
                </a:lnTo>
                <a:lnTo>
                  <a:pt x="200577" y="13970"/>
                </a:lnTo>
                <a:lnTo>
                  <a:pt x="215053" y="13970"/>
                </a:lnTo>
                <a:lnTo>
                  <a:pt x="215093" y="12700"/>
                </a:lnTo>
                <a:lnTo>
                  <a:pt x="214351" y="10160"/>
                </a:lnTo>
                <a:lnTo>
                  <a:pt x="209109" y="5079"/>
                </a:lnTo>
                <a:close/>
              </a:path>
              <a:path w="215265" h="279400">
                <a:moveTo>
                  <a:pt x="140236" y="13970"/>
                </a:moveTo>
                <a:lnTo>
                  <a:pt x="104444" y="13970"/>
                </a:lnTo>
                <a:lnTo>
                  <a:pt x="113424" y="15239"/>
                </a:lnTo>
                <a:lnTo>
                  <a:pt x="118962" y="15239"/>
                </a:lnTo>
                <a:lnTo>
                  <a:pt x="121074" y="16510"/>
                </a:lnTo>
                <a:lnTo>
                  <a:pt x="121880" y="16510"/>
                </a:lnTo>
                <a:lnTo>
                  <a:pt x="123871" y="17779"/>
                </a:lnTo>
                <a:lnTo>
                  <a:pt x="126620" y="20320"/>
                </a:lnTo>
                <a:lnTo>
                  <a:pt x="127871" y="21935"/>
                </a:lnTo>
                <a:lnTo>
                  <a:pt x="131845" y="20320"/>
                </a:lnTo>
                <a:lnTo>
                  <a:pt x="135583" y="20320"/>
                </a:lnTo>
                <a:lnTo>
                  <a:pt x="141792" y="17779"/>
                </a:lnTo>
                <a:lnTo>
                  <a:pt x="143709" y="17490"/>
                </a:lnTo>
                <a:lnTo>
                  <a:pt x="140236" y="13970"/>
                </a:lnTo>
                <a:close/>
              </a:path>
              <a:path w="215265" h="279400">
                <a:moveTo>
                  <a:pt x="201218" y="19050"/>
                </a:moveTo>
                <a:lnTo>
                  <a:pt x="199016" y="20320"/>
                </a:lnTo>
                <a:lnTo>
                  <a:pt x="203553" y="20320"/>
                </a:lnTo>
                <a:lnTo>
                  <a:pt x="201218" y="19050"/>
                </a:lnTo>
                <a:close/>
              </a:path>
              <a:path w="215265" h="279400">
                <a:moveTo>
                  <a:pt x="203252" y="19050"/>
                </a:moveTo>
                <a:lnTo>
                  <a:pt x="201218" y="19050"/>
                </a:lnTo>
                <a:lnTo>
                  <a:pt x="203553" y="20320"/>
                </a:lnTo>
                <a:lnTo>
                  <a:pt x="203871" y="20320"/>
                </a:lnTo>
                <a:lnTo>
                  <a:pt x="203252" y="19050"/>
                </a:lnTo>
                <a:close/>
              </a:path>
              <a:path w="215265" h="279400">
                <a:moveTo>
                  <a:pt x="215053" y="13970"/>
                </a:moveTo>
                <a:lnTo>
                  <a:pt x="200577" y="13970"/>
                </a:lnTo>
                <a:lnTo>
                  <a:pt x="200352" y="15239"/>
                </a:lnTo>
                <a:lnTo>
                  <a:pt x="200292" y="16510"/>
                </a:lnTo>
                <a:lnTo>
                  <a:pt x="203252" y="19050"/>
                </a:lnTo>
                <a:lnTo>
                  <a:pt x="203871" y="20320"/>
                </a:lnTo>
                <a:lnTo>
                  <a:pt x="213991" y="20320"/>
                </a:lnTo>
                <a:lnTo>
                  <a:pt x="214917" y="16510"/>
                </a:lnTo>
                <a:lnTo>
                  <a:pt x="215013" y="15239"/>
                </a:lnTo>
                <a:lnTo>
                  <a:pt x="215053" y="13970"/>
                </a:lnTo>
                <a:close/>
              </a:path>
              <a:path w="215265" h="279400">
                <a:moveTo>
                  <a:pt x="114661" y="0"/>
                </a:moveTo>
                <a:lnTo>
                  <a:pt x="100070" y="0"/>
                </a:lnTo>
                <a:lnTo>
                  <a:pt x="94870" y="1270"/>
                </a:lnTo>
                <a:lnTo>
                  <a:pt x="119482" y="1270"/>
                </a:lnTo>
                <a:lnTo>
                  <a:pt x="114661" y="0"/>
                </a:lnTo>
                <a:close/>
              </a:path>
            </a:pathLst>
          </a:custGeom>
          <a:solidFill>
            <a:srgbClr val="000000"/>
          </a:solidFill>
        </p:spPr>
        <p:txBody>
          <a:bodyPr wrap="square" lIns="0" tIns="0" rIns="0" bIns="0" rtlCol="0"/>
          <a:lstStyle/>
          <a:p>
            <a:endParaRPr/>
          </a:p>
        </p:txBody>
      </p:sp>
      <p:sp>
        <p:nvSpPr>
          <p:cNvPr id="134" name="object 134"/>
          <p:cNvSpPr/>
          <p:nvPr/>
        </p:nvSpPr>
        <p:spPr>
          <a:xfrm>
            <a:off x="6674454" y="3396835"/>
            <a:ext cx="21160" cy="227877"/>
          </a:xfrm>
          <a:custGeom>
            <a:avLst/>
            <a:gdLst/>
            <a:ahLst/>
            <a:cxnLst/>
            <a:rect l="l" t="t" r="r" b="b"/>
            <a:pathLst>
              <a:path w="24765" h="266700">
                <a:moveTo>
                  <a:pt x="7017" y="253956"/>
                </a:moveTo>
                <a:lnTo>
                  <a:pt x="6450" y="254523"/>
                </a:lnTo>
                <a:lnTo>
                  <a:pt x="6391" y="260671"/>
                </a:lnTo>
                <a:lnTo>
                  <a:pt x="6945" y="261801"/>
                </a:lnTo>
                <a:lnTo>
                  <a:pt x="7306" y="262402"/>
                </a:lnTo>
                <a:lnTo>
                  <a:pt x="9331" y="264840"/>
                </a:lnTo>
                <a:lnTo>
                  <a:pt x="11405" y="266125"/>
                </a:lnTo>
                <a:lnTo>
                  <a:pt x="17722" y="265273"/>
                </a:lnTo>
                <a:lnTo>
                  <a:pt x="19380" y="263481"/>
                </a:lnTo>
                <a:lnTo>
                  <a:pt x="20648" y="260671"/>
                </a:lnTo>
                <a:lnTo>
                  <a:pt x="20739" y="260402"/>
                </a:lnTo>
                <a:lnTo>
                  <a:pt x="20800" y="256463"/>
                </a:lnTo>
                <a:lnTo>
                  <a:pt x="6866" y="256463"/>
                </a:lnTo>
                <a:lnTo>
                  <a:pt x="6982" y="254786"/>
                </a:lnTo>
                <a:lnTo>
                  <a:pt x="7017" y="253956"/>
                </a:lnTo>
                <a:close/>
              </a:path>
              <a:path w="24765" h="266700">
                <a:moveTo>
                  <a:pt x="6391" y="260671"/>
                </a:moveTo>
                <a:lnTo>
                  <a:pt x="6391" y="262539"/>
                </a:lnTo>
                <a:lnTo>
                  <a:pt x="9617" y="265765"/>
                </a:lnTo>
                <a:lnTo>
                  <a:pt x="10823" y="265765"/>
                </a:lnTo>
                <a:lnTo>
                  <a:pt x="9331" y="264840"/>
                </a:lnTo>
                <a:lnTo>
                  <a:pt x="7306" y="262402"/>
                </a:lnTo>
                <a:lnTo>
                  <a:pt x="6945" y="261801"/>
                </a:lnTo>
                <a:lnTo>
                  <a:pt x="6391" y="260671"/>
                </a:lnTo>
                <a:close/>
              </a:path>
              <a:path w="24765" h="266700">
                <a:moveTo>
                  <a:pt x="20800" y="260187"/>
                </a:moveTo>
                <a:lnTo>
                  <a:pt x="20648" y="260671"/>
                </a:lnTo>
                <a:lnTo>
                  <a:pt x="19380" y="263481"/>
                </a:lnTo>
                <a:lnTo>
                  <a:pt x="17722" y="265273"/>
                </a:lnTo>
                <a:lnTo>
                  <a:pt x="14079" y="265765"/>
                </a:lnTo>
                <a:lnTo>
                  <a:pt x="17575" y="265765"/>
                </a:lnTo>
                <a:lnTo>
                  <a:pt x="20800" y="262539"/>
                </a:lnTo>
                <a:lnTo>
                  <a:pt x="20800" y="260187"/>
                </a:lnTo>
                <a:close/>
              </a:path>
              <a:path w="24765" h="266700">
                <a:moveTo>
                  <a:pt x="7480" y="238968"/>
                </a:moveTo>
                <a:lnTo>
                  <a:pt x="3284" y="240379"/>
                </a:lnTo>
                <a:lnTo>
                  <a:pt x="1254" y="244464"/>
                </a:lnTo>
                <a:lnTo>
                  <a:pt x="2865" y="249251"/>
                </a:lnTo>
                <a:lnTo>
                  <a:pt x="5224" y="257444"/>
                </a:lnTo>
                <a:lnTo>
                  <a:pt x="5944" y="259585"/>
                </a:lnTo>
                <a:lnTo>
                  <a:pt x="6259" y="260402"/>
                </a:lnTo>
                <a:lnTo>
                  <a:pt x="6391" y="260671"/>
                </a:lnTo>
                <a:lnTo>
                  <a:pt x="6450" y="254523"/>
                </a:lnTo>
                <a:lnTo>
                  <a:pt x="7017" y="253956"/>
                </a:lnTo>
                <a:lnTo>
                  <a:pt x="7137" y="245172"/>
                </a:lnTo>
                <a:lnTo>
                  <a:pt x="7480" y="238968"/>
                </a:lnTo>
                <a:close/>
              </a:path>
              <a:path w="24765" h="266700">
                <a:moveTo>
                  <a:pt x="21974" y="237843"/>
                </a:moveTo>
                <a:lnTo>
                  <a:pt x="10826" y="237843"/>
                </a:lnTo>
                <a:lnTo>
                  <a:pt x="14912" y="239872"/>
                </a:lnTo>
                <a:lnTo>
                  <a:pt x="16684" y="245172"/>
                </a:lnTo>
                <a:lnTo>
                  <a:pt x="18813" y="252594"/>
                </a:lnTo>
                <a:lnTo>
                  <a:pt x="20741" y="254523"/>
                </a:lnTo>
                <a:lnTo>
                  <a:pt x="20800" y="260187"/>
                </a:lnTo>
                <a:lnTo>
                  <a:pt x="21579" y="244965"/>
                </a:lnTo>
                <a:lnTo>
                  <a:pt x="21974" y="237843"/>
                </a:lnTo>
                <a:close/>
              </a:path>
              <a:path w="24765" h="266700">
                <a:moveTo>
                  <a:pt x="13116" y="251355"/>
                </a:moveTo>
                <a:lnTo>
                  <a:pt x="9617" y="251355"/>
                </a:lnTo>
                <a:lnTo>
                  <a:pt x="7017" y="253956"/>
                </a:lnTo>
                <a:lnTo>
                  <a:pt x="6982" y="254786"/>
                </a:lnTo>
                <a:lnTo>
                  <a:pt x="6866" y="256463"/>
                </a:lnTo>
                <a:lnTo>
                  <a:pt x="6918" y="256188"/>
                </a:lnTo>
                <a:lnTo>
                  <a:pt x="7007" y="255868"/>
                </a:lnTo>
                <a:lnTo>
                  <a:pt x="8087" y="253478"/>
                </a:lnTo>
                <a:lnTo>
                  <a:pt x="9615" y="251828"/>
                </a:lnTo>
                <a:lnTo>
                  <a:pt x="13116" y="251355"/>
                </a:lnTo>
                <a:close/>
              </a:path>
              <a:path w="24765" h="266700">
                <a:moveTo>
                  <a:pt x="15647" y="251014"/>
                </a:moveTo>
                <a:lnTo>
                  <a:pt x="6866" y="256463"/>
                </a:lnTo>
                <a:lnTo>
                  <a:pt x="20800" y="256463"/>
                </a:lnTo>
                <a:lnTo>
                  <a:pt x="20800" y="254786"/>
                </a:lnTo>
                <a:lnTo>
                  <a:pt x="19554" y="254786"/>
                </a:lnTo>
                <a:lnTo>
                  <a:pt x="19248" y="254228"/>
                </a:lnTo>
                <a:lnTo>
                  <a:pt x="17564" y="252201"/>
                </a:lnTo>
                <a:lnTo>
                  <a:pt x="15647" y="251014"/>
                </a:lnTo>
                <a:close/>
              </a:path>
              <a:path w="24765" h="266700">
                <a:moveTo>
                  <a:pt x="18360" y="251014"/>
                </a:moveTo>
                <a:lnTo>
                  <a:pt x="15647" y="251014"/>
                </a:lnTo>
                <a:lnTo>
                  <a:pt x="17564" y="252201"/>
                </a:lnTo>
                <a:lnTo>
                  <a:pt x="19248" y="254228"/>
                </a:lnTo>
                <a:lnTo>
                  <a:pt x="19554" y="254786"/>
                </a:lnTo>
                <a:lnTo>
                  <a:pt x="18919" y="252962"/>
                </a:lnTo>
                <a:lnTo>
                  <a:pt x="18813" y="252594"/>
                </a:lnTo>
                <a:lnTo>
                  <a:pt x="17575" y="251355"/>
                </a:lnTo>
                <a:lnTo>
                  <a:pt x="18458" y="251355"/>
                </a:lnTo>
                <a:lnTo>
                  <a:pt x="18360" y="251014"/>
                </a:lnTo>
                <a:close/>
              </a:path>
              <a:path w="24765" h="266700">
                <a:moveTo>
                  <a:pt x="18813" y="252594"/>
                </a:moveTo>
                <a:lnTo>
                  <a:pt x="18919" y="252962"/>
                </a:lnTo>
                <a:lnTo>
                  <a:pt x="19554" y="254786"/>
                </a:lnTo>
                <a:lnTo>
                  <a:pt x="20800" y="254786"/>
                </a:lnTo>
                <a:lnTo>
                  <a:pt x="20741" y="254523"/>
                </a:lnTo>
                <a:lnTo>
                  <a:pt x="18813" y="252594"/>
                </a:lnTo>
                <a:close/>
              </a:path>
              <a:path w="24765" h="266700">
                <a:moveTo>
                  <a:pt x="10826" y="237843"/>
                </a:moveTo>
                <a:lnTo>
                  <a:pt x="7480" y="238968"/>
                </a:lnTo>
                <a:lnTo>
                  <a:pt x="7137" y="245172"/>
                </a:lnTo>
                <a:lnTo>
                  <a:pt x="7017" y="253956"/>
                </a:lnTo>
                <a:lnTo>
                  <a:pt x="9617" y="251355"/>
                </a:lnTo>
                <a:lnTo>
                  <a:pt x="13116" y="251355"/>
                </a:lnTo>
                <a:lnTo>
                  <a:pt x="15647" y="251014"/>
                </a:lnTo>
                <a:lnTo>
                  <a:pt x="18360" y="251014"/>
                </a:lnTo>
                <a:lnTo>
                  <a:pt x="16625" y="244965"/>
                </a:lnTo>
                <a:lnTo>
                  <a:pt x="14912" y="239872"/>
                </a:lnTo>
                <a:lnTo>
                  <a:pt x="10826" y="237843"/>
                </a:lnTo>
                <a:close/>
              </a:path>
              <a:path w="24765" h="266700">
                <a:moveTo>
                  <a:pt x="18458" y="251355"/>
                </a:moveTo>
                <a:lnTo>
                  <a:pt x="17575" y="251355"/>
                </a:lnTo>
                <a:lnTo>
                  <a:pt x="18813" y="252594"/>
                </a:lnTo>
                <a:lnTo>
                  <a:pt x="18458" y="251355"/>
                </a:lnTo>
                <a:close/>
              </a:path>
              <a:path w="24765" h="266700">
                <a:moveTo>
                  <a:pt x="9821" y="59799"/>
                </a:moveTo>
                <a:lnTo>
                  <a:pt x="9898" y="171542"/>
                </a:lnTo>
                <a:lnTo>
                  <a:pt x="9730" y="181113"/>
                </a:lnTo>
                <a:lnTo>
                  <a:pt x="8874" y="204729"/>
                </a:lnTo>
                <a:lnTo>
                  <a:pt x="8351" y="221405"/>
                </a:lnTo>
                <a:lnTo>
                  <a:pt x="8008" y="229226"/>
                </a:lnTo>
                <a:lnTo>
                  <a:pt x="7480" y="238968"/>
                </a:lnTo>
                <a:lnTo>
                  <a:pt x="10826" y="237843"/>
                </a:lnTo>
                <a:lnTo>
                  <a:pt x="21974" y="237843"/>
                </a:lnTo>
                <a:lnTo>
                  <a:pt x="22467" y="228537"/>
                </a:lnTo>
                <a:lnTo>
                  <a:pt x="22789" y="220870"/>
                </a:lnTo>
                <a:lnTo>
                  <a:pt x="23550" y="197018"/>
                </a:lnTo>
                <a:lnTo>
                  <a:pt x="24027" y="184785"/>
                </a:lnTo>
                <a:lnTo>
                  <a:pt x="24155" y="180731"/>
                </a:lnTo>
                <a:lnTo>
                  <a:pt x="24309" y="171542"/>
                </a:lnTo>
                <a:lnTo>
                  <a:pt x="24237" y="59913"/>
                </a:lnTo>
                <a:lnTo>
                  <a:pt x="10572" y="59913"/>
                </a:lnTo>
                <a:lnTo>
                  <a:pt x="9821" y="59799"/>
                </a:lnTo>
                <a:close/>
              </a:path>
              <a:path w="24765" h="266700">
                <a:moveTo>
                  <a:pt x="9521" y="10403"/>
                </a:moveTo>
                <a:lnTo>
                  <a:pt x="9589" y="10918"/>
                </a:lnTo>
                <a:lnTo>
                  <a:pt x="9695" y="12494"/>
                </a:lnTo>
                <a:lnTo>
                  <a:pt x="9821" y="59799"/>
                </a:lnTo>
                <a:lnTo>
                  <a:pt x="10572" y="59913"/>
                </a:lnTo>
                <a:lnTo>
                  <a:pt x="14245" y="57208"/>
                </a:lnTo>
                <a:lnTo>
                  <a:pt x="16896" y="40017"/>
                </a:lnTo>
                <a:lnTo>
                  <a:pt x="17893" y="32453"/>
                </a:lnTo>
                <a:lnTo>
                  <a:pt x="18908" y="23891"/>
                </a:lnTo>
                <a:lnTo>
                  <a:pt x="19578" y="18869"/>
                </a:lnTo>
                <a:lnTo>
                  <a:pt x="19933" y="16027"/>
                </a:lnTo>
                <a:lnTo>
                  <a:pt x="19997" y="15643"/>
                </a:lnTo>
                <a:lnTo>
                  <a:pt x="13802" y="15643"/>
                </a:lnTo>
                <a:lnTo>
                  <a:pt x="9974" y="12051"/>
                </a:lnTo>
                <a:lnTo>
                  <a:pt x="9706" y="11332"/>
                </a:lnTo>
                <a:lnTo>
                  <a:pt x="9521" y="10403"/>
                </a:lnTo>
                <a:close/>
              </a:path>
              <a:path w="24765" h="266700">
                <a:moveTo>
                  <a:pt x="24112" y="12494"/>
                </a:moveTo>
                <a:lnTo>
                  <a:pt x="20934" y="12494"/>
                </a:lnTo>
                <a:lnTo>
                  <a:pt x="20623" y="13223"/>
                </a:lnTo>
                <a:lnTo>
                  <a:pt x="20171" y="14593"/>
                </a:lnTo>
                <a:lnTo>
                  <a:pt x="19933" y="16027"/>
                </a:lnTo>
                <a:lnTo>
                  <a:pt x="18877" y="24122"/>
                </a:lnTo>
                <a:lnTo>
                  <a:pt x="17893" y="32453"/>
                </a:lnTo>
                <a:lnTo>
                  <a:pt x="16896" y="40017"/>
                </a:lnTo>
                <a:lnTo>
                  <a:pt x="14245" y="57208"/>
                </a:lnTo>
                <a:lnTo>
                  <a:pt x="10572" y="59913"/>
                </a:lnTo>
                <a:lnTo>
                  <a:pt x="24237" y="59913"/>
                </a:lnTo>
                <a:lnTo>
                  <a:pt x="24112" y="12494"/>
                </a:lnTo>
                <a:close/>
              </a:path>
              <a:path w="24765" h="266700">
                <a:moveTo>
                  <a:pt x="18188" y="0"/>
                </a:moveTo>
                <a:lnTo>
                  <a:pt x="4832" y="20556"/>
                </a:lnTo>
                <a:lnTo>
                  <a:pt x="4592" y="22233"/>
                </a:lnTo>
                <a:lnTo>
                  <a:pt x="3157" y="34166"/>
                </a:lnTo>
                <a:lnTo>
                  <a:pt x="2637" y="37933"/>
                </a:lnTo>
                <a:lnTo>
                  <a:pt x="0" y="55045"/>
                </a:lnTo>
                <a:lnTo>
                  <a:pt x="2705" y="58718"/>
                </a:lnTo>
                <a:lnTo>
                  <a:pt x="9821" y="59799"/>
                </a:lnTo>
                <a:lnTo>
                  <a:pt x="9695" y="12494"/>
                </a:lnTo>
                <a:lnTo>
                  <a:pt x="9589" y="10918"/>
                </a:lnTo>
                <a:lnTo>
                  <a:pt x="9521" y="10403"/>
                </a:lnTo>
                <a:lnTo>
                  <a:pt x="23996" y="10403"/>
                </a:lnTo>
                <a:lnTo>
                  <a:pt x="23733" y="6459"/>
                </a:lnTo>
                <a:lnTo>
                  <a:pt x="23437" y="4926"/>
                </a:lnTo>
                <a:lnTo>
                  <a:pt x="18188" y="0"/>
                </a:lnTo>
                <a:close/>
              </a:path>
              <a:path w="24765" h="266700">
                <a:moveTo>
                  <a:pt x="23996" y="10403"/>
                </a:moveTo>
                <a:lnTo>
                  <a:pt x="9521" y="10403"/>
                </a:lnTo>
                <a:lnTo>
                  <a:pt x="9706" y="11332"/>
                </a:lnTo>
                <a:lnTo>
                  <a:pt x="9974" y="12051"/>
                </a:lnTo>
                <a:lnTo>
                  <a:pt x="13802" y="15643"/>
                </a:lnTo>
                <a:lnTo>
                  <a:pt x="16967" y="15502"/>
                </a:lnTo>
                <a:lnTo>
                  <a:pt x="20411" y="13397"/>
                </a:lnTo>
                <a:lnTo>
                  <a:pt x="20694" y="12988"/>
                </a:lnTo>
                <a:lnTo>
                  <a:pt x="20934" y="12494"/>
                </a:lnTo>
                <a:lnTo>
                  <a:pt x="24112" y="12494"/>
                </a:lnTo>
                <a:lnTo>
                  <a:pt x="23996" y="10403"/>
                </a:lnTo>
                <a:close/>
              </a:path>
              <a:path w="24765" h="266700">
                <a:moveTo>
                  <a:pt x="20795" y="12780"/>
                </a:moveTo>
                <a:lnTo>
                  <a:pt x="20694" y="12988"/>
                </a:lnTo>
                <a:lnTo>
                  <a:pt x="20411" y="13397"/>
                </a:lnTo>
                <a:lnTo>
                  <a:pt x="16967" y="15502"/>
                </a:lnTo>
                <a:lnTo>
                  <a:pt x="13802" y="15643"/>
                </a:lnTo>
                <a:lnTo>
                  <a:pt x="19997" y="15643"/>
                </a:lnTo>
                <a:lnTo>
                  <a:pt x="20171" y="14593"/>
                </a:lnTo>
                <a:lnTo>
                  <a:pt x="20795" y="12780"/>
                </a:lnTo>
                <a:close/>
              </a:path>
            </a:pathLst>
          </a:custGeom>
          <a:solidFill>
            <a:srgbClr val="000000"/>
          </a:solidFill>
        </p:spPr>
        <p:txBody>
          <a:bodyPr wrap="square" lIns="0" tIns="0" rIns="0" bIns="0" rtlCol="0"/>
          <a:lstStyle/>
          <a:p>
            <a:endParaRPr/>
          </a:p>
        </p:txBody>
      </p:sp>
      <p:sp>
        <p:nvSpPr>
          <p:cNvPr id="135" name="object 135"/>
          <p:cNvSpPr/>
          <p:nvPr/>
        </p:nvSpPr>
        <p:spPr>
          <a:xfrm>
            <a:off x="6826839" y="3383337"/>
            <a:ext cx="116109" cy="224079"/>
          </a:xfrm>
          <a:custGeom>
            <a:avLst/>
            <a:gdLst/>
            <a:ahLst/>
            <a:cxnLst/>
            <a:rect l="l" t="t" r="r" b="b"/>
            <a:pathLst>
              <a:path w="135890" h="262254">
                <a:moveTo>
                  <a:pt x="135585" y="187363"/>
                </a:moveTo>
                <a:lnTo>
                  <a:pt x="133692" y="183222"/>
                </a:lnTo>
                <a:lnTo>
                  <a:pt x="91795" y="167678"/>
                </a:lnTo>
                <a:lnTo>
                  <a:pt x="90246" y="167093"/>
                </a:lnTo>
                <a:lnTo>
                  <a:pt x="105765" y="116306"/>
                </a:lnTo>
                <a:lnTo>
                  <a:pt x="106934" y="112293"/>
                </a:lnTo>
                <a:lnTo>
                  <a:pt x="108762" y="106299"/>
                </a:lnTo>
                <a:lnTo>
                  <a:pt x="109677" y="103632"/>
                </a:lnTo>
                <a:lnTo>
                  <a:pt x="115316" y="87884"/>
                </a:lnTo>
                <a:lnTo>
                  <a:pt x="116471" y="84315"/>
                </a:lnTo>
                <a:lnTo>
                  <a:pt x="118884" y="71742"/>
                </a:lnTo>
                <a:lnTo>
                  <a:pt x="119189" y="66370"/>
                </a:lnTo>
                <a:lnTo>
                  <a:pt x="119303" y="55003"/>
                </a:lnTo>
                <a:lnTo>
                  <a:pt x="119189" y="43256"/>
                </a:lnTo>
                <a:lnTo>
                  <a:pt x="104305" y="14833"/>
                </a:lnTo>
                <a:lnTo>
                  <a:pt x="102057" y="13919"/>
                </a:lnTo>
                <a:lnTo>
                  <a:pt x="95999" y="12115"/>
                </a:lnTo>
                <a:lnTo>
                  <a:pt x="94462" y="11849"/>
                </a:lnTo>
                <a:lnTo>
                  <a:pt x="88722" y="11036"/>
                </a:lnTo>
                <a:lnTo>
                  <a:pt x="87083" y="10731"/>
                </a:lnTo>
                <a:lnTo>
                  <a:pt x="82524" y="9855"/>
                </a:lnTo>
                <a:lnTo>
                  <a:pt x="80708" y="9486"/>
                </a:lnTo>
                <a:lnTo>
                  <a:pt x="77292" y="8712"/>
                </a:lnTo>
                <a:lnTo>
                  <a:pt x="69888" y="6819"/>
                </a:lnTo>
                <a:lnTo>
                  <a:pt x="60896" y="4648"/>
                </a:lnTo>
                <a:lnTo>
                  <a:pt x="32397" y="495"/>
                </a:lnTo>
                <a:lnTo>
                  <a:pt x="31127" y="444"/>
                </a:lnTo>
                <a:lnTo>
                  <a:pt x="29629" y="419"/>
                </a:lnTo>
                <a:lnTo>
                  <a:pt x="20612" y="495"/>
                </a:lnTo>
                <a:lnTo>
                  <a:pt x="18859" y="495"/>
                </a:lnTo>
                <a:lnTo>
                  <a:pt x="10845" y="0"/>
                </a:lnTo>
                <a:lnTo>
                  <a:pt x="9372" y="0"/>
                </a:lnTo>
                <a:lnTo>
                  <a:pt x="4152" y="2006"/>
                </a:lnTo>
                <a:lnTo>
                  <a:pt x="2184" y="3848"/>
                </a:lnTo>
                <a:lnTo>
                  <a:pt x="25" y="8712"/>
                </a:lnTo>
                <a:lnTo>
                  <a:pt x="0" y="9855"/>
                </a:lnTo>
                <a:lnTo>
                  <a:pt x="431" y="13919"/>
                </a:lnTo>
                <a:lnTo>
                  <a:pt x="749" y="17602"/>
                </a:lnTo>
                <a:lnTo>
                  <a:pt x="1447" y="21755"/>
                </a:lnTo>
                <a:lnTo>
                  <a:pt x="3086" y="28067"/>
                </a:lnTo>
                <a:lnTo>
                  <a:pt x="3949" y="30683"/>
                </a:lnTo>
                <a:lnTo>
                  <a:pt x="7785" y="41148"/>
                </a:lnTo>
                <a:lnTo>
                  <a:pt x="9029" y="44894"/>
                </a:lnTo>
                <a:lnTo>
                  <a:pt x="12217" y="55232"/>
                </a:lnTo>
                <a:lnTo>
                  <a:pt x="16256" y="57353"/>
                </a:lnTo>
                <a:lnTo>
                  <a:pt x="23850" y="55003"/>
                </a:lnTo>
                <a:lnTo>
                  <a:pt x="25971" y="50965"/>
                </a:lnTo>
                <a:lnTo>
                  <a:pt x="22771" y="40538"/>
                </a:lnTo>
                <a:lnTo>
                  <a:pt x="21793" y="37566"/>
                </a:lnTo>
                <a:lnTo>
                  <a:pt x="17589" y="26022"/>
                </a:lnTo>
                <a:lnTo>
                  <a:pt x="16865" y="23812"/>
                </a:lnTo>
                <a:lnTo>
                  <a:pt x="15646" y="19113"/>
                </a:lnTo>
                <a:lnTo>
                  <a:pt x="15113" y="16052"/>
                </a:lnTo>
                <a:lnTo>
                  <a:pt x="14960" y="14693"/>
                </a:lnTo>
                <a:lnTo>
                  <a:pt x="17449" y="14859"/>
                </a:lnTo>
                <a:lnTo>
                  <a:pt x="18491" y="14897"/>
                </a:lnTo>
                <a:lnTo>
                  <a:pt x="31661" y="14897"/>
                </a:lnTo>
                <a:lnTo>
                  <a:pt x="37541" y="15100"/>
                </a:lnTo>
                <a:lnTo>
                  <a:pt x="40843" y="15316"/>
                </a:lnTo>
                <a:lnTo>
                  <a:pt x="46037" y="16052"/>
                </a:lnTo>
                <a:lnTo>
                  <a:pt x="47752" y="16408"/>
                </a:lnTo>
                <a:lnTo>
                  <a:pt x="54546" y="18008"/>
                </a:lnTo>
                <a:lnTo>
                  <a:pt x="57645" y="18694"/>
                </a:lnTo>
                <a:lnTo>
                  <a:pt x="67424" y="21056"/>
                </a:lnTo>
                <a:lnTo>
                  <a:pt x="73926" y="22733"/>
                </a:lnTo>
                <a:lnTo>
                  <a:pt x="77698" y="23583"/>
                </a:lnTo>
                <a:lnTo>
                  <a:pt x="86347" y="25260"/>
                </a:lnTo>
                <a:lnTo>
                  <a:pt x="91757" y="26022"/>
                </a:lnTo>
                <a:lnTo>
                  <a:pt x="92837" y="26212"/>
                </a:lnTo>
                <a:lnTo>
                  <a:pt x="104902" y="55003"/>
                </a:lnTo>
                <a:lnTo>
                  <a:pt x="104800" y="65366"/>
                </a:lnTo>
                <a:lnTo>
                  <a:pt x="104521" y="70142"/>
                </a:lnTo>
                <a:lnTo>
                  <a:pt x="102514" y="80568"/>
                </a:lnTo>
                <a:lnTo>
                  <a:pt x="101473" y="83820"/>
                </a:lnTo>
                <a:lnTo>
                  <a:pt x="96037" y="98983"/>
                </a:lnTo>
                <a:lnTo>
                  <a:pt x="95059" y="101815"/>
                </a:lnTo>
                <a:lnTo>
                  <a:pt x="93014" y="108534"/>
                </a:lnTo>
                <a:lnTo>
                  <a:pt x="91821" y="112636"/>
                </a:lnTo>
                <a:lnTo>
                  <a:pt x="86372" y="131826"/>
                </a:lnTo>
                <a:lnTo>
                  <a:pt x="85191" y="135864"/>
                </a:lnTo>
                <a:lnTo>
                  <a:pt x="83312" y="141960"/>
                </a:lnTo>
                <a:lnTo>
                  <a:pt x="80873" y="149555"/>
                </a:lnTo>
                <a:lnTo>
                  <a:pt x="76682" y="162217"/>
                </a:lnTo>
                <a:lnTo>
                  <a:pt x="71551" y="160515"/>
                </a:lnTo>
                <a:lnTo>
                  <a:pt x="58940" y="156464"/>
                </a:lnTo>
                <a:lnTo>
                  <a:pt x="49326" y="153403"/>
                </a:lnTo>
                <a:lnTo>
                  <a:pt x="45745" y="152361"/>
                </a:lnTo>
                <a:lnTo>
                  <a:pt x="41833" y="151231"/>
                </a:lnTo>
                <a:lnTo>
                  <a:pt x="37795" y="150012"/>
                </a:lnTo>
                <a:lnTo>
                  <a:pt x="33108" y="148666"/>
                </a:lnTo>
                <a:lnTo>
                  <a:pt x="30353" y="148031"/>
                </a:lnTo>
                <a:lnTo>
                  <a:pt x="15608" y="145732"/>
                </a:lnTo>
                <a:lnTo>
                  <a:pt x="15608" y="155625"/>
                </a:lnTo>
                <a:lnTo>
                  <a:pt x="15468" y="153263"/>
                </a:lnTo>
                <a:lnTo>
                  <a:pt x="15481" y="153403"/>
                </a:lnTo>
                <a:lnTo>
                  <a:pt x="15608" y="155625"/>
                </a:lnTo>
                <a:lnTo>
                  <a:pt x="15608" y="145732"/>
                </a:lnTo>
                <a:lnTo>
                  <a:pt x="15443" y="145707"/>
                </a:lnTo>
                <a:lnTo>
                  <a:pt x="15443" y="152920"/>
                </a:lnTo>
                <a:lnTo>
                  <a:pt x="15443" y="145707"/>
                </a:lnTo>
                <a:lnTo>
                  <a:pt x="14998" y="145630"/>
                </a:lnTo>
                <a:lnTo>
                  <a:pt x="7124" y="145084"/>
                </a:lnTo>
                <a:lnTo>
                  <a:pt x="1790" y="150152"/>
                </a:lnTo>
                <a:lnTo>
                  <a:pt x="990" y="152336"/>
                </a:lnTo>
                <a:lnTo>
                  <a:pt x="1117" y="154470"/>
                </a:lnTo>
                <a:lnTo>
                  <a:pt x="1219" y="155625"/>
                </a:lnTo>
                <a:lnTo>
                  <a:pt x="1384" y="156273"/>
                </a:lnTo>
                <a:lnTo>
                  <a:pt x="1447" y="156451"/>
                </a:lnTo>
                <a:lnTo>
                  <a:pt x="1892" y="158292"/>
                </a:lnTo>
                <a:lnTo>
                  <a:pt x="2857" y="160121"/>
                </a:lnTo>
                <a:lnTo>
                  <a:pt x="5880" y="165252"/>
                </a:lnTo>
                <a:lnTo>
                  <a:pt x="9956" y="171069"/>
                </a:lnTo>
                <a:lnTo>
                  <a:pt x="10934" y="172554"/>
                </a:lnTo>
                <a:lnTo>
                  <a:pt x="27571" y="194830"/>
                </a:lnTo>
                <a:lnTo>
                  <a:pt x="31000" y="198856"/>
                </a:lnTo>
                <a:lnTo>
                  <a:pt x="35547" y="199224"/>
                </a:lnTo>
                <a:lnTo>
                  <a:pt x="41605" y="194081"/>
                </a:lnTo>
                <a:lnTo>
                  <a:pt x="41986" y="189534"/>
                </a:lnTo>
                <a:lnTo>
                  <a:pt x="37630" y="184442"/>
                </a:lnTo>
                <a:lnTo>
                  <a:pt x="32499" y="178650"/>
                </a:lnTo>
                <a:lnTo>
                  <a:pt x="31089" y="176987"/>
                </a:lnTo>
                <a:lnTo>
                  <a:pt x="28689" y="173748"/>
                </a:lnTo>
                <a:lnTo>
                  <a:pt x="27774" y="172389"/>
                </a:lnTo>
                <a:lnTo>
                  <a:pt x="26924" y="171043"/>
                </a:lnTo>
                <a:lnTo>
                  <a:pt x="23126" y="164858"/>
                </a:lnTo>
                <a:lnTo>
                  <a:pt x="21666" y="162648"/>
                </a:lnTo>
                <a:lnTo>
                  <a:pt x="20624" y="161163"/>
                </a:lnTo>
                <a:lnTo>
                  <a:pt x="22390" y="161366"/>
                </a:lnTo>
                <a:lnTo>
                  <a:pt x="27470" y="162166"/>
                </a:lnTo>
                <a:lnTo>
                  <a:pt x="29679" y="162674"/>
                </a:lnTo>
                <a:lnTo>
                  <a:pt x="33731" y="163830"/>
                </a:lnTo>
                <a:lnTo>
                  <a:pt x="40411" y="165836"/>
                </a:lnTo>
                <a:lnTo>
                  <a:pt x="45148" y="167195"/>
                </a:lnTo>
                <a:lnTo>
                  <a:pt x="57289" y="171069"/>
                </a:lnTo>
                <a:lnTo>
                  <a:pt x="72250" y="175945"/>
                </a:lnTo>
                <a:lnTo>
                  <a:pt x="70015" y="183045"/>
                </a:lnTo>
                <a:lnTo>
                  <a:pt x="67589" y="190881"/>
                </a:lnTo>
                <a:lnTo>
                  <a:pt x="55283" y="234645"/>
                </a:lnTo>
                <a:lnTo>
                  <a:pt x="53695" y="243890"/>
                </a:lnTo>
                <a:lnTo>
                  <a:pt x="53251" y="243674"/>
                </a:lnTo>
                <a:lnTo>
                  <a:pt x="53251" y="246405"/>
                </a:lnTo>
                <a:lnTo>
                  <a:pt x="53187" y="246837"/>
                </a:lnTo>
                <a:lnTo>
                  <a:pt x="53060" y="247446"/>
                </a:lnTo>
                <a:lnTo>
                  <a:pt x="53251" y="246405"/>
                </a:lnTo>
                <a:lnTo>
                  <a:pt x="53251" y="243674"/>
                </a:lnTo>
                <a:lnTo>
                  <a:pt x="52400" y="243230"/>
                </a:lnTo>
                <a:lnTo>
                  <a:pt x="48069" y="244652"/>
                </a:lnTo>
                <a:lnTo>
                  <a:pt x="44462" y="251739"/>
                </a:lnTo>
                <a:lnTo>
                  <a:pt x="45872" y="256082"/>
                </a:lnTo>
                <a:lnTo>
                  <a:pt x="49352" y="257848"/>
                </a:lnTo>
                <a:lnTo>
                  <a:pt x="51333" y="259346"/>
                </a:lnTo>
                <a:lnTo>
                  <a:pt x="51917" y="259753"/>
                </a:lnTo>
                <a:lnTo>
                  <a:pt x="55295" y="261467"/>
                </a:lnTo>
                <a:lnTo>
                  <a:pt x="57924" y="261861"/>
                </a:lnTo>
                <a:lnTo>
                  <a:pt x="64135" y="259054"/>
                </a:lnTo>
                <a:lnTo>
                  <a:pt x="64770" y="257848"/>
                </a:lnTo>
                <a:lnTo>
                  <a:pt x="65506" y="256451"/>
                </a:lnTo>
                <a:lnTo>
                  <a:pt x="67157" y="250532"/>
                </a:lnTo>
                <a:lnTo>
                  <a:pt x="67360" y="249453"/>
                </a:lnTo>
                <a:lnTo>
                  <a:pt x="67716" y="247446"/>
                </a:lnTo>
                <a:lnTo>
                  <a:pt x="69011" y="239623"/>
                </a:lnTo>
                <a:lnTo>
                  <a:pt x="69367" y="237769"/>
                </a:lnTo>
                <a:lnTo>
                  <a:pt x="81368" y="195072"/>
                </a:lnTo>
                <a:lnTo>
                  <a:pt x="85813" y="180822"/>
                </a:lnTo>
                <a:lnTo>
                  <a:pt x="88366" y="181787"/>
                </a:lnTo>
                <a:lnTo>
                  <a:pt x="128676" y="196735"/>
                </a:lnTo>
                <a:lnTo>
                  <a:pt x="132829" y="194830"/>
                </a:lnTo>
                <a:lnTo>
                  <a:pt x="135585" y="187363"/>
                </a:lnTo>
                <a:close/>
              </a:path>
            </a:pathLst>
          </a:custGeom>
          <a:solidFill>
            <a:srgbClr val="000000"/>
          </a:solidFill>
        </p:spPr>
        <p:txBody>
          <a:bodyPr wrap="square" lIns="0" tIns="0" rIns="0" bIns="0" rtlCol="0"/>
          <a:lstStyle/>
          <a:p>
            <a:endParaRPr/>
          </a:p>
        </p:txBody>
      </p:sp>
      <p:pic>
        <p:nvPicPr>
          <p:cNvPr id="136" name="object 136"/>
          <p:cNvPicPr/>
          <p:nvPr/>
        </p:nvPicPr>
        <p:blipFill>
          <a:blip r:embed="rId52" cstate="print"/>
          <a:stretch>
            <a:fillRect/>
          </a:stretch>
        </p:blipFill>
        <p:spPr>
          <a:xfrm>
            <a:off x="7015608" y="3291192"/>
            <a:ext cx="1434430" cy="453472"/>
          </a:xfrm>
          <a:prstGeom prst="rect">
            <a:avLst/>
          </a:prstGeom>
        </p:spPr>
      </p:pic>
      <p:pic>
        <p:nvPicPr>
          <p:cNvPr id="137" name="object 137"/>
          <p:cNvPicPr/>
          <p:nvPr/>
        </p:nvPicPr>
        <p:blipFill>
          <a:blip r:embed="rId53" cstate="print"/>
          <a:stretch>
            <a:fillRect/>
          </a:stretch>
        </p:blipFill>
        <p:spPr>
          <a:xfrm>
            <a:off x="762279" y="4481430"/>
            <a:ext cx="148994" cy="214855"/>
          </a:xfrm>
          <a:prstGeom prst="rect">
            <a:avLst/>
          </a:prstGeom>
        </p:spPr>
      </p:pic>
      <p:sp>
        <p:nvSpPr>
          <p:cNvPr id="138" name="object 138"/>
          <p:cNvSpPr/>
          <p:nvPr/>
        </p:nvSpPr>
        <p:spPr>
          <a:xfrm>
            <a:off x="1258118" y="4496807"/>
            <a:ext cx="130215" cy="224621"/>
          </a:xfrm>
          <a:custGeom>
            <a:avLst/>
            <a:gdLst/>
            <a:ahLst/>
            <a:cxnLst/>
            <a:rect l="l" t="t" r="r" b="b"/>
            <a:pathLst>
              <a:path w="152400" h="262889">
                <a:moveTo>
                  <a:pt x="38855" y="148992"/>
                </a:moveTo>
                <a:lnTo>
                  <a:pt x="38118" y="149910"/>
                </a:lnTo>
                <a:lnTo>
                  <a:pt x="25350" y="163829"/>
                </a:lnTo>
                <a:lnTo>
                  <a:pt x="21108" y="168909"/>
                </a:lnTo>
                <a:lnTo>
                  <a:pt x="10868" y="182879"/>
                </a:lnTo>
                <a:lnTo>
                  <a:pt x="8917" y="185419"/>
                </a:lnTo>
                <a:lnTo>
                  <a:pt x="5063" y="191769"/>
                </a:lnTo>
                <a:lnTo>
                  <a:pt x="302" y="218439"/>
                </a:lnTo>
                <a:lnTo>
                  <a:pt x="184" y="223519"/>
                </a:lnTo>
                <a:lnTo>
                  <a:pt x="0" y="229869"/>
                </a:lnTo>
                <a:lnTo>
                  <a:pt x="181" y="232409"/>
                </a:lnTo>
                <a:lnTo>
                  <a:pt x="3493" y="242569"/>
                </a:lnTo>
                <a:lnTo>
                  <a:pt x="6539" y="246379"/>
                </a:lnTo>
                <a:lnTo>
                  <a:pt x="17254" y="257809"/>
                </a:lnTo>
                <a:lnTo>
                  <a:pt x="20467" y="260350"/>
                </a:lnTo>
                <a:lnTo>
                  <a:pt x="29312" y="262889"/>
                </a:lnTo>
                <a:lnTo>
                  <a:pt x="72546" y="262889"/>
                </a:lnTo>
                <a:lnTo>
                  <a:pt x="76594" y="261619"/>
                </a:lnTo>
                <a:lnTo>
                  <a:pt x="87264" y="257809"/>
                </a:lnTo>
                <a:lnTo>
                  <a:pt x="92476" y="255269"/>
                </a:lnTo>
                <a:lnTo>
                  <a:pt x="98147" y="248919"/>
                </a:lnTo>
                <a:lnTo>
                  <a:pt x="31949" y="248919"/>
                </a:lnTo>
                <a:lnTo>
                  <a:pt x="28201" y="247650"/>
                </a:lnTo>
                <a:lnTo>
                  <a:pt x="14460" y="228600"/>
                </a:lnTo>
                <a:lnTo>
                  <a:pt x="14693" y="219709"/>
                </a:lnTo>
                <a:lnTo>
                  <a:pt x="14784" y="210819"/>
                </a:lnTo>
                <a:lnTo>
                  <a:pt x="17927" y="199389"/>
                </a:lnTo>
                <a:lnTo>
                  <a:pt x="21021" y="194309"/>
                </a:lnTo>
                <a:lnTo>
                  <a:pt x="22778" y="190500"/>
                </a:lnTo>
                <a:lnTo>
                  <a:pt x="28709" y="182879"/>
                </a:lnTo>
                <a:lnTo>
                  <a:pt x="32433" y="177800"/>
                </a:lnTo>
                <a:lnTo>
                  <a:pt x="36413" y="172719"/>
                </a:lnTo>
                <a:lnTo>
                  <a:pt x="47304" y="160374"/>
                </a:lnTo>
                <a:lnTo>
                  <a:pt x="45206" y="157479"/>
                </a:lnTo>
                <a:lnTo>
                  <a:pt x="40415" y="151129"/>
                </a:lnTo>
                <a:lnTo>
                  <a:pt x="38855" y="148992"/>
                </a:lnTo>
                <a:close/>
              </a:path>
              <a:path w="152400" h="262889">
                <a:moveTo>
                  <a:pt x="57682" y="149910"/>
                </a:moveTo>
                <a:lnTo>
                  <a:pt x="51645" y="156209"/>
                </a:lnTo>
                <a:lnTo>
                  <a:pt x="48737" y="158750"/>
                </a:lnTo>
                <a:lnTo>
                  <a:pt x="47304" y="160374"/>
                </a:lnTo>
                <a:lnTo>
                  <a:pt x="51648" y="166369"/>
                </a:lnTo>
                <a:lnTo>
                  <a:pt x="56546" y="172719"/>
                </a:lnTo>
                <a:lnTo>
                  <a:pt x="61487" y="179069"/>
                </a:lnTo>
                <a:lnTo>
                  <a:pt x="63306" y="180339"/>
                </a:lnTo>
                <a:lnTo>
                  <a:pt x="69766" y="189229"/>
                </a:lnTo>
                <a:lnTo>
                  <a:pt x="73162" y="195579"/>
                </a:lnTo>
                <a:lnTo>
                  <a:pt x="79348" y="205739"/>
                </a:lnTo>
                <a:lnTo>
                  <a:pt x="81587" y="210819"/>
                </a:lnTo>
                <a:lnTo>
                  <a:pt x="85011" y="218439"/>
                </a:lnTo>
                <a:lnTo>
                  <a:pt x="86387" y="223519"/>
                </a:lnTo>
                <a:lnTo>
                  <a:pt x="88037" y="232409"/>
                </a:lnTo>
                <a:lnTo>
                  <a:pt x="88209" y="234950"/>
                </a:lnTo>
                <a:lnTo>
                  <a:pt x="87467" y="238759"/>
                </a:lnTo>
                <a:lnTo>
                  <a:pt x="84074" y="243839"/>
                </a:lnTo>
                <a:lnTo>
                  <a:pt x="80604" y="245109"/>
                </a:lnTo>
                <a:lnTo>
                  <a:pt x="73281" y="247650"/>
                </a:lnTo>
                <a:lnTo>
                  <a:pt x="70176" y="247650"/>
                </a:lnTo>
                <a:lnTo>
                  <a:pt x="64482" y="248919"/>
                </a:lnTo>
                <a:lnTo>
                  <a:pt x="98147" y="248919"/>
                </a:lnTo>
                <a:lnTo>
                  <a:pt x="99282" y="247650"/>
                </a:lnTo>
                <a:lnTo>
                  <a:pt x="101203" y="243839"/>
                </a:lnTo>
                <a:lnTo>
                  <a:pt x="102811" y="234950"/>
                </a:lnTo>
                <a:lnTo>
                  <a:pt x="102542" y="232409"/>
                </a:lnTo>
                <a:lnTo>
                  <a:pt x="85407" y="187959"/>
                </a:lnTo>
                <a:lnTo>
                  <a:pt x="81754" y="181609"/>
                </a:lnTo>
                <a:lnTo>
                  <a:pt x="74811" y="172719"/>
                </a:lnTo>
                <a:lnTo>
                  <a:pt x="72896" y="170179"/>
                </a:lnTo>
                <a:lnTo>
                  <a:pt x="64420" y="158750"/>
                </a:lnTo>
                <a:lnTo>
                  <a:pt x="63026" y="157479"/>
                </a:lnTo>
                <a:lnTo>
                  <a:pt x="57682" y="149910"/>
                </a:lnTo>
                <a:close/>
              </a:path>
              <a:path w="152400" h="262889">
                <a:moveTo>
                  <a:pt x="49038" y="138383"/>
                </a:moveTo>
                <a:lnTo>
                  <a:pt x="41198" y="146050"/>
                </a:lnTo>
                <a:lnTo>
                  <a:pt x="38855" y="148992"/>
                </a:lnTo>
                <a:lnTo>
                  <a:pt x="40415" y="151129"/>
                </a:lnTo>
                <a:lnTo>
                  <a:pt x="45206" y="157479"/>
                </a:lnTo>
                <a:lnTo>
                  <a:pt x="47304" y="160374"/>
                </a:lnTo>
                <a:lnTo>
                  <a:pt x="48737" y="158750"/>
                </a:lnTo>
                <a:lnTo>
                  <a:pt x="51645" y="156209"/>
                </a:lnTo>
                <a:lnTo>
                  <a:pt x="57682" y="149910"/>
                </a:lnTo>
                <a:lnTo>
                  <a:pt x="56749" y="148589"/>
                </a:lnTo>
                <a:lnTo>
                  <a:pt x="52035" y="142239"/>
                </a:lnTo>
                <a:lnTo>
                  <a:pt x="49038" y="138383"/>
                </a:lnTo>
                <a:close/>
              </a:path>
              <a:path w="152400" h="262889">
                <a:moveTo>
                  <a:pt x="137420" y="39369"/>
                </a:moveTo>
                <a:lnTo>
                  <a:pt x="137189" y="40639"/>
                </a:lnTo>
                <a:lnTo>
                  <a:pt x="136763" y="44450"/>
                </a:lnTo>
                <a:lnTo>
                  <a:pt x="136344" y="45719"/>
                </a:lnTo>
                <a:lnTo>
                  <a:pt x="136206" y="46989"/>
                </a:lnTo>
                <a:lnTo>
                  <a:pt x="135877" y="46989"/>
                </a:lnTo>
                <a:lnTo>
                  <a:pt x="135655" y="48259"/>
                </a:lnTo>
                <a:lnTo>
                  <a:pt x="134453" y="49529"/>
                </a:lnTo>
                <a:lnTo>
                  <a:pt x="134049" y="50800"/>
                </a:lnTo>
                <a:lnTo>
                  <a:pt x="127043" y="59689"/>
                </a:lnTo>
                <a:lnTo>
                  <a:pt x="113046" y="73659"/>
                </a:lnTo>
                <a:lnTo>
                  <a:pt x="110670" y="76200"/>
                </a:lnTo>
                <a:lnTo>
                  <a:pt x="105105" y="82550"/>
                </a:lnTo>
                <a:lnTo>
                  <a:pt x="96024" y="91439"/>
                </a:lnTo>
                <a:lnTo>
                  <a:pt x="82454" y="104139"/>
                </a:lnTo>
                <a:lnTo>
                  <a:pt x="80194" y="105409"/>
                </a:lnTo>
                <a:lnTo>
                  <a:pt x="74769" y="111759"/>
                </a:lnTo>
                <a:lnTo>
                  <a:pt x="71389" y="114300"/>
                </a:lnTo>
                <a:lnTo>
                  <a:pt x="54185" y="133350"/>
                </a:lnTo>
                <a:lnTo>
                  <a:pt x="49038" y="138383"/>
                </a:lnTo>
                <a:lnTo>
                  <a:pt x="52035" y="142239"/>
                </a:lnTo>
                <a:lnTo>
                  <a:pt x="56749" y="148589"/>
                </a:lnTo>
                <a:lnTo>
                  <a:pt x="57682" y="149910"/>
                </a:lnTo>
                <a:lnTo>
                  <a:pt x="66250" y="140969"/>
                </a:lnTo>
                <a:lnTo>
                  <a:pt x="81741" y="124459"/>
                </a:lnTo>
                <a:lnTo>
                  <a:pt x="85044" y="121919"/>
                </a:lnTo>
                <a:lnTo>
                  <a:pt x="90262" y="116839"/>
                </a:lnTo>
                <a:lnTo>
                  <a:pt x="92438" y="114300"/>
                </a:lnTo>
                <a:lnTo>
                  <a:pt x="104250" y="102869"/>
                </a:lnTo>
                <a:lnTo>
                  <a:pt x="106019" y="101600"/>
                </a:lnTo>
                <a:lnTo>
                  <a:pt x="115406" y="92709"/>
                </a:lnTo>
                <a:lnTo>
                  <a:pt x="120930" y="86359"/>
                </a:lnTo>
                <a:lnTo>
                  <a:pt x="123397" y="83819"/>
                </a:lnTo>
                <a:lnTo>
                  <a:pt x="134001" y="73659"/>
                </a:lnTo>
                <a:lnTo>
                  <a:pt x="145991" y="58419"/>
                </a:lnTo>
                <a:lnTo>
                  <a:pt x="146424" y="58419"/>
                </a:lnTo>
                <a:lnTo>
                  <a:pt x="148410" y="54609"/>
                </a:lnTo>
                <a:lnTo>
                  <a:pt x="148892" y="53339"/>
                </a:lnTo>
                <a:lnTo>
                  <a:pt x="149739" y="52069"/>
                </a:lnTo>
                <a:lnTo>
                  <a:pt x="150097" y="50800"/>
                </a:lnTo>
                <a:lnTo>
                  <a:pt x="150944" y="46989"/>
                </a:lnTo>
                <a:lnTo>
                  <a:pt x="151152" y="45719"/>
                </a:lnTo>
                <a:lnTo>
                  <a:pt x="151275" y="44450"/>
                </a:lnTo>
                <a:lnTo>
                  <a:pt x="140119" y="44450"/>
                </a:lnTo>
                <a:lnTo>
                  <a:pt x="137279" y="40639"/>
                </a:lnTo>
                <a:lnTo>
                  <a:pt x="137420" y="39369"/>
                </a:lnTo>
                <a:close/>
              </a:path>
              <a:path w="152400" h="262889">
                <a:moveTo>
                  <a:pt x="59503" y="0"/>
                </a:moveTo>
                <a:lnTo>
                  <a:pt x="54037" y="0"/>
                </a:lnTo>
                <a:lnTo>
                  <a:pt x="47941" y="1269"/>
                </a:lnTo>
                <a:lnTo>
                  <a:pt x="45054" y="3809"/>
                </a:lnTo>
                <a:lnTo>
                  <a:pt x="33949" y="10159"/>
                </a:lnTo>
                <a:lnTo>
                  <a:pt x="6738" y="49529"/>
                </a:lnTo>
                <a:lnTo>
                  <a:pt x="4909" y="76200"/>
                </a:lnTo>
                <a:lnTo>
                  <a:pt x="6416" y="90169"/>
                </a:lnTo>
                <a:lnTo>
                  <a:pt x="7857" y="96519"/>
                </a:lnTo>
                <a:lnTo>
                  <a:pt x="10949" y="105409"/>
                </a:lnTo>
                <a:lnTo>
                  <a:pt x="11802" y="106679"/>
                </a:lnTo>
                <a:lnTo>
                  <a:pt x="14678" y="113029"/>
                </a:lnTo>
                <a:lnTo>
                  <a:pt x="16762" y="116839"/>
                </a:lnTo>
                <a:lnTo>
                  <a:pt x="24559" y="129539"/>
                </a:lnTo>
                <a:lnTo>
                  <a:pt x="27029" y="133350"/>
                </a:lnTo>
                <a:lnTo>
                  <a:pt x="35780" y="144779"/>
                </a:lnTo>
                <a:lnTo>
                  <a:pt x="38855" y="148992"/>
                </a:lnTo>
                <a:lnTo>
                  <a:pt x="41198" y="146050"/>
                </a:lnTo>
                <a:lnTo>
                  <a:pt x="49038" y="138383"/>
                </a:lnTo>
                <a:lnTo>
                  <a:pt x="44141" y="132079"/>
                </a:lnTo>
                <a:lnTo>
                  <a:pt x="38892" y="124459"/>
                </a:lnTo>
                <a:lnTo>
                  <a:pt x="36567" y="121919"/>
                </a:lnTo>
                <a:lnTo>
                  <a:pt x="29273" y="109219"/>
                </a:lnTo>
                <a:lnTo>
                  <a:pt x="27376" y="106679"/>
                </a:lnTo>
                <a:lnTo>
                  <a:pt x="24946" y="101600"/>
                </a:lnTo>
                <a:lnTo>
                  <a:pt x="24274" y="99059"/>
                </a:lnTo>
                <a:lnTo>
                  <a:pt x="21804" y="92709"/>
                </a:lnTo>
                <a:lnTo>
                  <a:pt x="20612" y="87629"/>
                </a:lnTo>
                <a:lnTo>
                  <a:pt x="19348" y="76200"/>
                </a:lnTo>
                <a:lnTo>
                  <a:pt x="19401" y="71119"/>
                </a:lnTo>
                <a:lnTo>
                  <a:pt x="30359" y="31750"/>
                </a:lnTo>
                <a:lnTo>
                  <a:pt x="50867" y="16509"/>
                </a:lnTo>
                <a:lnTo>
                  <a:pt x="52878" y="15239"/>
                </a:lnTo>
                <a:lnTo>
                  <a:pt x="81053" y="15239"/>
                </a:lnTo>
                <a:lnTo>
                  <a:pt x="81160" y="12700"/>
                </a:lnTo>
                <a:lnTo>
                  <a:pt x="81262" y="11429"/>
                </a:lnTo>
                <a:lnTo>
                  <a:pt x="95940" y="11429"/>
                </a:lnTo>
                <a:lnTo>
                  <a:pt x="95945" y="8889"/>
                </a:lnTo>
                <a:lnTo>
                  <a:pt x="95265" y="6350"/>
                </a:lnTo>
                <a:lnTo>
                  <a:pt x="90746" y="1269"/>
                </a:lnTo>
                <a:lnTo>
                  <a:pt x="63728" y="1269"/>
                </a:lnTo>
                <a:lnTo>
                  <a:pt x="59503" y="0"/>
                </a:lnTo>
                <a:close/>
              </a:path>
              <a:path w="152400" h="262889">
                <a:moveTo>
                  <a:pt x="76760" y="38500"/>
                </a:moveTo>
                <a:lnTo>
                  <a:pt x="71868" y="41909"/>
                </a:lnTo>
                <a:lnTo>
                  <a:pt x="69074" y="43179"/>
                </a:lnTo>
                <a:lnTo>
                  <a:pt x="67136" y="45719"/>
                </a:lnTo>
                <a:lnTo>
                  <a:pt x="66408" y="46989"/>
                </a:lnTo>
                <a:lnTo>
                  <a:pt x="64444" y="49529"/>
                </a:lnTo>
                <a:lnTo>
                  <a:pt x="63624" y="52069"/>
                </a:lnTo>
                <a:lnTo>
                  <a:pt x="65311" y="59689"/>
                </a:lnTo>
                <a:lnTo>
                  <a:pt x="67124" y="60959"/>
                </a:lnTo>
                <a:lnTo>
                  <a:pt x="80041" y="71119"/>
                </a:lnTo>
                <a:lnTo>
                  <a:pt x="81401" y="72389"/>
                </a:lnTo>
                <a:lnTo>
                  <a:pt x="85716" y="74929"/>
                </a:lnTo>
                <a:lnTo>
                  <a:pt x="90262" y="74929"/>
                </a:lnTo>
                <a:lnTo>
                  <a:pt x="95406" y="68579"/>
                </a:lnTo>
                <a:lnTo>
                  <a:pt x="95155" y="66039"/>
                </a:lnTo>
                <a:lnTo>
                  <a:pt x="79364" y="66039"/>
                </a:lnTo>
                <a:lnTo>
                  <a:pt x="71868" y="63500"/>
                </a:lnTo>
                <a:lnTo>
                  <a:pt x="69910" y="59689"/>
                </a:lnTo>
                <a:lnTo>
                  <a:pt x="71657" y="54609"/>
                </a:lnTo>
                <a:lnTo>
                  <a:pt x="74198" y="48259"/>
                </a:lnTo>
                <a:lnTo>
                  <a:pt x="74790" y="45719"/>
                </a:lnTo>
                <a:lnTo>
                  <a:pt x="75925" y="41909"/>
                </a:lnTo>
                <a:lnTo>
                  <a:pt x="76264" y="40639"/>
                </a:lnTo>
                <a:lnTo>
                  <a:pt x="76760" y="38500"/>
                </a:lnTo>
                <a:close/>
              </a:path>
              <a:path w="152400" h="262889">
                <a:moveTo>
                  <a:pt x="93453" y="30479"/>
                </a:moveTo>
                <a:lnTo>
                  <a:pt x="92101" y="30479"/>
                </a:lnTo>
                <a:lnTo>
                  <a:pt x="84385" y="33019"/>
                </a:lnTo>
                <a:lnTo>
                  <a:pt x="80980" y="35559"/>
                </a:lnTo>
                <a:lnTo>
                  <a:pt x="76760" y="38500"/>
                </a:lnTo>
                <a:lnTo>
                  <a:pt x="76264" y="40639"/>
                </a:lnTo>
                <a:lnTo>
                  <a:pt x="75925" y="41909"/>
                </a:lnTo>
                <a:lnTo>
                  <a:pt x="74790" y="45719"/>
                </a:lnTo>
                <a:lnTo>
                  <a:pt x="74198" y="48259"/>
                </a:lnTo>
                <a:lnTo>
                  <a:pt x="71657" y="54609"/>
                </a:lnTo>
                <a:lnTo>
                  <a:pt x="69910" y="59689"/>
                </a:lnTo>
                <a:lnTo>
                  <a:pt x="71868" y="63500"/>
                </a:lnTo>
                <a:lnTo>
                  <a:pt x="79364" y="66039"/>
                </a:lnTo>
                <a:lnTo>
                  <a:pt x="83484" y="64769"/>
                </a:lnTo>
                <a:lnTo>
                  <a:pt x="84819" y="60959"/>
                </a:lnTo>
                <a:lnTo>
                  <a:pt x="85951" y="57592"/>
                </a:lnTo>
                <a:lnTo>
                  <a:pt x="83635" y="55879"/>
                </a:lnTo>
                <a:lnTo>
                  <a:pt x="77790" y="55879"/>
                </a:lnTo>
                <a:lnTo>
                  <a:pt x="78305" y="54609"/>
                </a:lnTo>
                <a:lnTo>
                  <a:pt x="78717" y="53339"/>
                </a:lnTo>
                <a:lnTo>
                  <a:pt x="78191" y="52069"/>
                </a:lnTo>
                <a:lnTo>
                  <a:pt x="77991" y="50800"/>
                </a:lnTo>
                <a:lnTo>
                  <a:pt x="82974" y="50800"/>
                </a:lnTo>
                <a:lnTo>
                  <a:pt x="88080" y="46989"/>
                </a:lnTo>
                <a:lnTo>
                  <a:pt x="89757" y="46151"/>
                </a:lnTo>
                <a:lnTo>
                  <a:pt x="90265" y="44450"/>
                </a:lnTo>
                <a:lnTo>
                  <a:pt x="91685" y="38100"/>
                </a:lnTo>
                <a:lnTo>
                  <a:pt x="92301" y="35559"/>
                </a:lnTo>
                <a:lnTo>
                  <a:pt x="93453" y="30479"/>
                </a:lnTo>
                <a:close/>
              </a:path>
              <a:path w="152400" h="262889">
                <a:moveTo>
                  <a:pt x="85951" y="57592"/>
                </a:moveTo>
                <a:lnTo>
                  <a:pt x="84819" y="60959"/>
                </a:lnTo>
                <a:lnTo>
                  <a:pt x="83484" y="64769"/>
                </a:lnTo>
                <a:lnTo>
                  <a:pt x="79364" y="66039"/>
                </a:lnTo>
                <a:lnTo>
                  <a:pt x="95155" y="66039"/>
                </a:lnTo>
                <a:lnTo>
                  <a:pt x="95030" y="64769"/>
                </a:lnTo>
                <a:lnTo>
                  <a:pt x="90310" y="60959"/>
                </a:lnTo>
                <a:lnTo>
                  <a:pt x="88788" y="59689"/>
                </a:lnTo>
                <a:lnTo>
                  <a:pt x="85951" y="57592"/>
                </a:lnTo>
                <a:close/>
              </a:path>
              <a:path w="152400" h="262889">
                <a:moveTo>
                  <a:pt x="89757" y="46151"/>
                </a:moveTo>
                <a:lnTo>
                  <a:pt x="88080" y="46989"/>
                </a:lnTo>
                <a:lnTo>
                  <a:pt x="81272" y="52069"/>
                </a:lnTo>
                <a:lnTo>
                  <a:pt x="79949" y="52943"/>
                </a:lnTo>
                <a:lnTo>
                  <a:pt x="80556" y="53339"/>
                </a:lnTo>
                <a:lnTo>
                  <a:pt x="81917" y="54609"/>
                </a:lnTo>
                <a:lnTo>
                  <a:pt x="85951" y="57592"/>
                </a:lnTo>
                <a:lnTo>
                  <a:pt x="87809" y="52069"/>
                </a:lnTo>
                <a:lnTo>
                  <a:pt x="88474" y="50800"/>
                </a:lnTo>
                <a:lnTo>
                  <a:pt x="89757" y="46151"/>
                </a:lnTo>
                <a:close/>
              </a:path>
              <a:path w="152400" h="262889">
                <a:moveTo>
                  <a:pt x="78138" y="50800"/>
                </a:moveTo>
                <a:lnTo>
                  <a:pt x="77991" y="50800"/>
                </a:lnTo>
                <a:lnTo>
                  <a:pt x="78191" y="52069"/>
                </a:lnTo>
                <a:lnTo>
                  <a:pt x="78717" y="53339"/>
                </a:lnTo>
                <a:lnTo>
                  <a:pt x="78305" y="54609"/>
                </a:lnTo>
                <a:lnTo>
                  <a:pt x="77790" y="55879"/>
                </a:lnTo>
                <a:lnTo>
                  <a:pt x="79349" y="53339"/>
                </a:lnTo>
                <a:lnTo>
                  <a:pt x="79949" y="52943"/>
                </a:lnTo>
                <a:lnTo>
                  <a:pt x="78611" y="52069"/>
                </a:lnTo>
                <a:lnTo>
                  <a:pt x="78138" y="50800"/>
                </a:lnTo>
                <a:close/>
              </a:path>
              <a:path w="152400" h="262889">
                <a:moveTo>
                  <a:pt x="79949" y="52943"/>
                </a:moveTo>
                <a:lnTo>
                  <a:pt x="79349" y="53339"/>
                </a:lnTo>
                <a:lnTo>
                  <a:pt x="77790" y="55879"/>
                </a:lnTo>
                <a:lnTo>
                  <a:pt x="83635" y="55879"/>
                </a:lnTo>
                <a:lnTo>
                  <a:pt x="81917" y="54609"/>
                </a:lnTo>
                <a:lnTo>
                  <a:pt x="80556" y="53339"/>
                </a:lnTo>
                <a:lnTo>
                  <a:pt x="79949" y="52943"/>
                </a:lnTo>
                <a:close/>
              </a:path>
              <a:path w="152400" h="262889">
                <a:moveTo>
                  <a:pt x="82974" y="50800"/>
                </a:moveTo>
                <a:lnTo>
                  <a:pt x="78138" y="50800"/>
                </a:lnTo>
                <a:lnTo>
                  <a:pt x="78611" y="52069"/>
                </a:lnTo>
                <a:lnTo>
                  <a:pt x="79949" y="52943"/>
                </a:lnTo>
                <a:lnTo>
                  <a:pt x="81272" y="52069"/>
                </a:lnTo>
                <a:lnTo>
                  <a:pt x="82974" y="50800"/>
                </a:lnTo>
                <a:close/>
              </a:path>
              <a:path w="152400" h="262889">
                <a:moveTo>
                  <a:pt x="147624" y="30479"/>
                </a:moveTo>
                <a:lnTo>
                  <a:pt x="93453" y="30479"/>
                </a:lnTo>
                <a:lnTo>
                  <a:pt x="92301" y="35559"/>
                </a:lnTo>
                <a:lnTo>
                  <a:pt x="91595" y="38500"/>
                </a:lnTo>
                <a:lnTo>
                  <a:pt x="90265" y="44450"/>
                </a:lnTo>
                <a:lnTo>
                  <a:pt x="89757" y="46151"/>
                </a:lnTo>
                <a:lnTo>
                  <a:pt x="90620" y="45719"/>
                </a:lnTo>
                <a:lnTo>
                  <a:pt x="95003" y="44450"/>
                </a:lnTo>
                <a:lnTo>
                  <a:pt x="136763" y="44450"/>
                </a:lnTo>
                <a:lnTo>
                  <a:pt x="137189" y="40639"/>
                </a:lnTo>
                <a:lnTo>
                  <a:pt x="137420" y="39369"/>
                </a:lnTo>
                <a:lnTo>
                  <a:pt x="151933" y="39369"/>
                </a:lnTo>
                <a:lnTo>
                  <a:pt x="151949" y="36829"/>
                </a:lnTo>
                <a:lnTo>
                  <a:pt x="151314" y="34289"/>
                </a:lnTo>
                <a:lnTo>
                  <a:pt x="147624" y="30479"/>
                </a:lnTo>
                <a:close/>
              </a:path>
              <a:path w="152400" h="262889">
                <a:moveTo>
                  <a:pt x="151933" y="39369"/>
                </a:moveTo>
                <a:lnTo>
                  <a:pt x="137420" y="39369"/>
                </a:lnTo>
                <a:lnTo>
                  <a:pt x="137279" y="40639"/>
                </a:lnTo>
                <a:lnTo>
                  <a:pt x="140119" y="44450"/>
                </a:lnTo>
                <a:lnTo>
                  <a:pt x="151275" y="44450"/>
                </a:lnTo>
                <a:lnTo>
                  <a:pt x="151519" y="41909"/>
                </a:lnTo>
                <a:lnTo>
                  <a:pt x="151845" y="40639"/>
                </a:lnTo>
                <a:lnTo>
                  <a:pt x="151933" y="39369"/>
                </a:lnTo>
                <a:close/>
              </a:path>
              <a:path w="152400" h="262889">
                <a:moveTo>
                  <a:pt x="81309" y="11429"/>
                </a:moveTo>
                <a:lnTo>
                  <a:pt x="81160" y="12700"/>
                </a:lnTo>
                <a:lnTo>
                  <a:pt x="80945" y="17779"/>
                </a:lnTo>
                <a:lnTo>
                  <a:pt x="80657" y="21589"/>
                </a:lnTo>
                <a:lnTo>
                  <a:pt x="80006" y="25400"/>
                </a:lnTo>
                <a:lnTo>
                  <a:pt x="78118" y="33019"/>
                </a:lnTo>
                <a:lnTo>
                  <a:pt x="77442" y="35559"/>
                </a:lnTo>
                <a:lnTo>
                  <a:pt x="76760" y="38500"/>
                </a:lnTo>
                <a:lnTo>
                  <a:pt x="80980" y="35559"/>
                </a:lnTo>
                <a:lnTo>
                  <a:pt x="84385" y="33019"/>
                </a:lnTo>
                <a:lnTo>
                  <a:pt x="92101" y="30479"/>
                </a:lnTo>
                <a:lnTo>
                  <a:pt x="93453" y="30479"/>
                </a:lnTo>
                <a:lnTo>
                  <a:pt x="93741" y="29209"/>
                </a:lnTo>
                <a:lnTo>
                  <a:pt x="94142" y="27939"/>
                </a:lnTo>
                <a:lnTo>
                  <a:pt x="94992" y="22859"/>
                </a:lnTo>
                <a:lnTo>
                  <a:pt x="95317" y="19050"/>
                </a:lnTo>
                <a:lnTo>
                  <a:pt x="95464" y="15239"/>
                </a:lnTo>
                <a:lnTo>
                  <a:pt x="83938" y="15239"/>
                </a:lnTo>
                <a:lnTo>
                  <a:pt x="81307" y="12700"/>
                </a:lnTo>
                <a:lnTo>
                  <a:pt x="81309" y="11429"/>
                </a:lnTo>
                <a:close/>
              </a:path>
              <a:path w="152400" h="262889">
                <a:moveTo>
                  <a:pt x="140971" y="29209"/>
                </a:moveTo>
                <a:lnTo>
                  <a:pt x="100919" y="29209"/>
                </a:lnTo>
                <a:lnTo>
                  <a:pt x="94898" y="30479"/>
                </a:lnTo>
                <a:lnTo>
                  <a:pt x="145323" y="30479"/>
                </a:lnTo>
                <a:lnTo>
                  <a:pt x="140971" y="29209"/>
                </a:lnTo>
                <a:close/>
              </a:path>
              <a:path w="152400" h="262889">
                <a:moveTo>
                  <a:pt x="95940" y="11429"/>
                </a:moveTo>
                <a:lnTo>
                  <a:pt x="81309" y="11429"/>
                </a:lnTo>
                <a:lnTo>
                  <a:pt x="81307" y="12700"/>
                </a:lnTo>
                <a:lnTo>
                  <a:pt x="83938" y="15239"/>
                </a:lnTo>
                <a:lnTo>
                  <a:pt x="95464" y="15239"/>
                </a:lnTo>
                <a:lnTo>
                  <a:pt x="95514" y="13969"/>
                </a:lnTo>
                <a:lnTo>
                  <a:pt x="95940" y="11429"/>
                </a:lnTo>
                <a:close/>
              </a:path>
            </a:pathLst>
          </a:custGeom>
          <a:solidFill>
            <a:srgbClr val="000000"/>
          </a:solidFill>
        </p:spPr>
        <p:txBody>
          <a:bodyPr wrap="square" lIns="0" tIns="0" rIns="0" bIns="0" rtlCol="0"/>
          <a:lstStyle/>
          <a:p>
            <a:endParaRPr/>
          </a:p>
        </p:txBody>
      </p:sp>
      <p:sp>
        <p:nvSpPr>
          <p:cNvPr id="139" name="object 139"/>
          <p:cNvSpPr/>
          <p:nvPr/>
        </p:nvSpPr>
        <p:spPr>
          <a:xfrm>
            <a:off x="1660544" y="4482450"/>
            <a:ext cx="198036" cy="220281"/>
          </a:xfrm>
          <a:custGeom>
            <a:avLst/>
            <a:gdLst/>
            <a:ahLst/>
            <a:cxnLst/>
            <a:rect l="l" t="t" r="r" b="b"/>
            <a:pathLst>
              <a:path w="231775" h="257810">
                <a:moveTo>
                  <a:pt x="89084" y="151812"/>
                </a:moveTo>
                <a:lnTo>
                  <a:pt x="56196" y="172720"/>
                </a:lnTo>
                <a:lnTo>
                  <a:pt x="37579" y="186690"/>
                </a:lnTo>
                <a:lnTo>
                  <a:pt x="27774" y="194310"/>
                </a:lnTo>
                <a:lnTo>
                  <a:pt x="22527" y="198120"/>
                </a:lnTo>
                <a:lnTo>
                  <a:pt x="18869" y="200660"/>
                </a:lnTo>
                <a:lnTo>
                  <a:pt x="6313" y="213360"/>
                </a:lnTo>
                <a:lnTo>
                  <a:pt x="3125" y="217170"/>
                </a:lnTo>
                <a:lnTo>
                  <a:pt x="387" y="224790"/>
                </a:lnTo>
                <a:lnTo>
                  <a:pt x="0" y="226060"/>
                </a:lnTo>
                <a:lnTo>
                  <a:pt x="15" y="232410"/>
                </a:lnTo>
                <a:lnTo>
                  <a:pt x="25896" y="257810"/>
                </a:lnTo>
                <a:lnTo>
                  <a:pt x="60518" y="257810"/>
                </a:lnTo>
                <a:lnTo>
                  <a:pt x="71942" y="256540"/>
                </a:lnTo>
                <a:lnTo>
                  <a:pt x="78251" y="256540"/>
                </a:lnTo>
                <a:lnTo>
                  <a:pt x="82754" y="255270"/>
                </a:lnTo>
                <a:lnTo>
                  <a:pt x="93985" y="252730"/>
                </a:lnTo>
                <a:lnTo>
                  <a:pt x="100987" y="248920"/>
                </a:lnTo>
                <a:lnTo>
                  <a:pt x="108878" y="243840"/>
                </a:lnTo>
                <a:lnTo>
                  <a:pt x="26899" y="243840"/>
                </a:lnTo>
                <a:lnTo>
                  <a:pt x="19334" y="242570"/>
                </a:lnTo>
                <a:lnTo>
                  <a:pt x="16944" y="242570"/>
                </a:lnTo>
                <a:lnTo>
                  <a:pt x="16160" y="241300"/>
                </a:lnTo>
                <a:lnTo>
                  <a:pt x="15800" y="240030"/>
                </a:lnTo>
                <a:lnTo>
                  <a:pt x="14490" y="232410"/>
                </a:lnTo>
                <a:lnTo>
                  <a:pt x="14373" y="228600"/>
                </a:lnTo>
                <a:lnTo>
                  <a:pt x="14511" y="227330"/>
                </a:lnTo>
                <a:lnTo>
                  <a:pt x="15633" y="224790"/>
                </a:lnTo>
                <a:lnTo>
                  <a:pt x="18072" y="222250"/>
                </a:lnTo>
                <a:lnTo>
                  <a:pt x="28342" y="212090"/>
                </a:lnTo>
                <a:lnTo>
                  <a:pt x="31568" y="209550"/>
                </a:lnTo>
                <a:lnTo>
                  <a:pt x="39109" y="203200"/>
                </a:lnTo>
                <a:lnTo>
                  <a:pt x="46211" y="198120"/>
                </a:lnTo>
                <a:lnTo>
                  <a:pt x="50100" y="195580"/>
                </a:lnTo>
                <a:lnTo>
                  <a:pt x="64764" y="184150"/>
                </a:lnTo>
                <a:lnTo>
                  <a:pt x="69364" y="180340"/>
                </a:lnTo>
                <a:lnTo>
                  <a:pt x="77901" y="175260"/>
                </a:lnTo>
                <a:lnTo>
                  <a:pt x="81719" y="172720"/>
                </a:lnTo>
                <a:lnTo>
                  <a:pt x="95397" y="163830"/>
                </a:lnTo>
                <a:lnTo>
                  <a:pt x="96898" y="163099"/>
                </a:lnTo>
                <a:lnTo>
                  <a:pt x="96579" y="162560"/>
                </a:lnTo>
                <a:lnTo>
                  <a:pt x="93085" y="157480"/>
                </a:lnTo>
                <a:lnTo>
                  <a:pt x="91272" y="154940"/>
                </a:lnTo>
                <a:lnTo>
                  <a:pt x="89084" y="151812"/>
                </a:lnTo>
                <a:close/>
              </a:path>
              <a:path w="231775" h="257810">
                <a:moveTo>
                  <a:pt x="109141" y="155654"/>
                </a:moveTo>
                <a:lnTo>
                  <a:pt x="106420" y="157480"/>
                </a:lnTo>
                <a:lnTo>
                  <a:pt x="98007" y="162560"/>
                </a:lnTo>
                <a:lnTo>
                  <a:pt x="96898" y="163099"/>
                </a:lnTo>
                <a:lnTo>
                  <a:pt x="98083" y="165100"/>
                </a:lnTo>
                <a:lnTo>
                  <a:pt x="103196" y="173990"/>
                </a:lnTo>
                <a:lnTo>
                  <a:pt x="105604" y="177800"/>
                </a:lnTo>
                <a:lnTo>
                  <a:pt x="109105" y="187960"/>
                </a:lnTo>
                <a:lnTo>
                  <a:pt x="110394" y="193040"/>
                </a:lnTo>
                <a:lnTo>
                  <a:pt x="111887" y="203200"/>
                </a:lnTo>
                <a:lnTo>
                  <a:pt x="111992" y="212090"/>
                </a:lnTo>
                <a:lnTo>
                  <a:pt x="111901" y="222250"/>
                </a:lnTo>
                <a:lnTo>
                  <a:pt x="111805" y="223520"/>
                </a:lnTo>
                <a:lnTo>
                  <a:pt x="110284" y="226060"/>
                </a:lnTo>
                <a:lnTo>
                  <a:pt x="107877" y="227330"/>
                </a:lnTo>
                <a:lnTo>
                  <a:pt x="94490" y="236220"/>
                </a:lnTo>
                <a:lnTo>
                  <a:pt x="88715" y="238760"/>
                </a:lnTo>
                <a:lnTo>
                  <a:pt x="80035" y="241300"/>
                </a:lnTo>
                <a:lnTo>
                  <a:pt x="76352" y="241300"/>
                </a:lnTo>
                <a:lnTo>
                  <a:pt x="69087" y="242570"/>
                </a:lnTo>
                <a:lnTo>
                  <a:pt x="59695" y="242570"/>
                </a:lnTo>
                <a:lnTo>
                  <a:pt x="54249" y="243840"/>
                </a:lnTo>
                <a:lnTo>
                  <a:pt x="108878" y="243840"/>
                </a:lnTo>
                <a:lnTo>
                  <a:pt x="110850" y="242570"/>
                </a:lnTo>
                <a:lnTo>
                  <a:pt x="117572" y="238760"/>
                </a:lnTo>
                <a:lnTo>
                  <a:pt x="121354" y="236220"/>
                </a:lnTo>
                <a:lnTo>
                  <a:pt x="126060" y="227330"/>
                </a:lnTo>
                <a:lnTo>
                  <a:pt x="126310" y="224790"/>
                </a:lnTo>
                <a:lnTo>
                  <a:pt x="126395" y="212090"/>
                </a:lnTo>
                <a:lnTo>
                  <a:pt x="126538" y="207010"/>
                </a:lnTo>
                <a:lnTo>
                  <a:pt x="116019" y="166370"/>
                </a:lnTo>
                <a:lnTo>
                  <a:pt x="110341" y="157480"/>
                </a:lnTo>
                <a:lnTo>
                  <a:pt x="109141" y="155654"/>
                </a:lnTo>
                <a:close/>
              </a:path>
              <a:path w="231775" h="257810">
                <a:moveTo>
                  <a:pt x="101241" y="143610"/>
                </a:moveTo>
                <a:lnTo>
                  <a:pt x="98651" y="144780"/>
                </a:lnTo>
                <a:lnTo>
                  <a:pt x="90441" y="151130"/>
                </a:lnTo>
                <a:lnTo>
                  <a:pt x="89084" y="151812"/>
                </a:lnTo>
                <a:lnTo>
                  <a:pt x="91272" y="154940"/>
                </a:lnTo>
                <a:lnTo>
                  <a:pt x="93085" y="157480"/>
                </a:lnTo>
                <a:lnTo>
                  <a:pt x="96579" y="162560"/>
                </a:lnTo>
                <a:lnTo>
                  <a:pt x="96898" y="163099"/>
                </a:lnTo>
                <a:lnTo>
                  <a:pt x="98007" y="162560"/>
                </a:lnTo>
                <a:lnTo>
                  <a:pt x="106420" y="157480"/>
                </a:lnTo>
                <a:lnTo>
                  <a:pt x="109141" y="155654"/>
                </a:lnTo>
                <a:lnTo>
                  <a:pt x="108671" y="154940"/>
                </a:lnTo>
                <a:lnTo>
                  <a:pt x="104904" y="148590"/>
                </a:lnTo>
                <a:lnTo>
                  <a:pt x="103014" y="146050"/>
                </a:lnTo>
                <a:lnTo>
                  <a:pt x="101241" y="143610"/>
                </a:lnTo>
                <a:close/>
              </a:path>
              <a:path w="231775" h="257810">
                <a:moveTo>
                  <a:pt x="231584" y="45720"/>
                </a:moveTo>
                <a:lnTo>
                  <a:pt x="205687" y="45720"/>
                </a:lnTo>
                <a:lnTo>
                  <a:pt x="211860" y="46990"/>
                </a:lnTo>
                <a:lnTo>
                  <a:pt x="216956" y="46990"/>
                </a:lnTo>
                <a:lnTo>
                  <a:pt x="217622" y="48260"/>
                </a:lnTo>
                <a:lnTo>
                  <a:pt x="216694" y="48260"/>
                </a:lnTo>
                <a:lnTo>
                  <a:pt x="216501" y="49530"/>
                </a:lnTo>
                <a:lnTo>
                  <a:pt x="216124" y="53340"/>
                </a:lnTo>
                <a:lnTo>
                  <a:pt x="215960" y="54610"/>
                </a:lnTo>
                <a:lnTo>
                  <a:pt x="215416" y="57150"/>
                </a:lnTo>
                <a:lnTo>
                  <a:pt x="215129" y="57150"/>
                </a:lnTo>
                <a:lnTo>
                  <a:pt x="213955" y="60960"/>
                </a:lnTo>
                <a:lnTo>
                  <a:pt x="172826" y="96520"/>
                </a:lnTo>
                <a:lnTo>
                  <a:pt x="169661" y="99060"/>
                </a:lnTo>
                <a:lnTo>
                  <a:pt x="166334" y="101600"/>
                </a:lnTo>
                <a:lnTo>
                  <a:pt x="156455" y="107950"/>
                </a:lnTo>
                <a:lnTo>
                  <a:pt x="156592" y="107950"/>
                </a:lnTo>
                <a:lnTo>
                  <a:pt x="150195" y="111760"/>
                </a:lnTo>
                <a:lnTo>
                  <a:pt x="143418" y="115570"/>
                </a:lnTo>
                <a:lnTo>
                  <a:pt x="122905" y="129540"/>
                </a:lnTo>
                <a:lnTo>
                  <a:pt x="110939" y="137160"/>
                </a:lnTo>
                <a:lnTo>
                  <a:pt x="104278" y="142240"/>
                </a:lnTo>
                <a:lnTo>
                  <a:pt x="101241" y="143610"/>
                </a:lnTo>
                <a:lnTo>
                  <a:pt x="103014" y="146050"/>
                </a:lnTo>
                <a:lnTo>
                  <a:pt x="104904" y="148590"/>
                </a:lnTo>
                <a:lnTo>
                  <a:pt x="108671" y="154940"/>
                </a:lnTo>
                <a:lnTo>
                  <a:pt x="109141" y="155654"/>
                </a:lnTo>
                <a:lnTo>
                  <a:pt x="147722" y="129540"/>
                </a:lnTo>
                <a:lnTo>
                  <a:pt x="151349" y="128270"/>
                </a:lnTo>
                <a:lnTo>
                  <a:pt x="157911" y="123190"/>
                </a:lnTo>
                <a:lnTo>
                  <a:pt x="164132" y="119380"/>
                </a:lnTo>
                <a:lnTo>
                  <a:pt x="163983" y="119380"/>
                </a:lnTo>
                <a:lnTo>
                  <a:pt x="174099" y="113030"/>
                </a:lnTo>
                <a:lnTo>
                  <a:pt x="177619" y="111760"/>
                </a:lnTo>
                <a:lnTo>
                  <a:pt x="181047" y="109220"/>
                </a:lnTo>
                <a:lnTo>
                  <a:pt x="186552" y="105410"/>
                </a:lnTo>
                <a:lnTo>
                  <a:pt x="192027" y="100330"/>
                </a:lnTo>
                <a:lnTo>
                  <a:pt x="197436" y="96520"/>
                </a:lnTo>
                <a:lnTo>
                  <a:pt x="208330" y="87630"/>
                </a:lnTo>
                <a:lnTo>
                  <a:pt x="214080" y="82550"/>
                </a:lnTo>
                <a:lnTo>
                  <a:pt x="217234" y="80010"/>
                </a:lnTo>
                <a:lnTo>
                  <a:pt x="223721" y="72390"/>
                </a:lnTo>
                <a:lnTo>
                  <a:pt x="226729" y="67310"/>
                </a:lnTo>
                <a:lnTo>
                  <a:pt x="228869" y="62230"/>
                </a:lnTo>
                <a:lnTo>
                  <a:pt x="229160" y="60960"/>
                </a:lnTo>
                <a:lnTo>
                  <a:pt x="230149" y="58420"/>
                </a:lnTo>
                <a:lnTo>
                  <a:pt x="230864" y="50800"/>
                </a:lnTo>
                <a:lnTo>
                  <a:pt x="231224" y="48260"/>
                </a:lnTo>
                <a:lnTo>
                  <a:pt x="217101" y="48260"/>
                </a:lnTo>
                <a:lnTo>
                  <a:pt x="216721" y="48080"/>
                </a:lnTo>
                <a:lnTo>
                  <a:pt x="231249" y="48080"/>
                </a:lnTo>
                <a:lnTo>
                  <a:pt x="231584" y="45720"/>
                </a:lnTo>
                <a:close/>
              </a:path>
              <a:path w="231775" h="257810">
                <a:moveTo>
                  <a:pt x="145472" y="0"/>
                </a:moveTo>
                <a:lnTo>
                  <a:pt x="123656" y="0"/>
                </a:lnTo>
                <a:lnTo>
                  <a:pt x="116386" y="1270"/>
                </a:lnTo>
                <a:lnTo>
                  <a:pt x="79138" y="16510"/>
                </a:lnTo>
                <a:lnTo>
                  <a:pt x="69584" y="24130"/>
                </a:lnTo>
                <a:lnTo>
                  <a:pt x="65349" y="26670"/>
                </a:lnTo>
                <a:lnTo>
                  <a:pt x="47818" y="63500"/>
                </a:lnTo>
                <a:lnTo>
                  <a:pt x="47879" y="67310"/>
                </a:lnTo>
                <a:lnTo>
                  <a:pt x="48108" y="72390"/>
                </a:lnTo>
                <a:lnTo>
                  <a:pt x="48196" y="87630"/>
                </a:lnTo>
                <a:lnTo>
                  <a:pt x="48272" y="88900"/>
                </a:lnTo>
                <a:lnTo>
                  <a:pt x="50119" y="95250"/>
                </a:lnTo>
                <a:lnTo>
                  <a:pt x="51311" y="99060"/>
                </a:lnTo>
                <a:lnTo>
                  <a:pt x="54199" y="104140"/>
                </a:lnTo>
                <a:lnTo>
                  <a:pt x="55577" y="106680"/>
                </a:lnTo>
                <a:lnTo>
                  <a:pt x="61469" y="115570"/>
                </a:lnTo>
                <a:lnTo>
                  <a:pt x="63615" y="118110"/>
                </a:lnTo>
                <a:lnTo>
                  <a:pt x="71915" y="129540"/>
                </a:lnTo>
                <a:lnTo>
                  <a:pt x="74609" y="133350"/>
                </a:lnTo>
                <a:lnTo>
                  <a:pt x="83112" y="143610"/>
                </a:lnTo>
                <a:lnTo>
                  <a:pt x="85053" y="146050"/>
                </a:lnTo>
                <a:lnTo>
                  <a:pt x="89084" y="151812"/>
                </a:lnTo>
                <a:lnTo>
                  <a:pt x="90441" y="151130"/>
                </a:lnTo>
                <a:lnTo>
                  <a:pt x="98651" y="144780"/>
                </a:lnTo>
                <a:lnTo>
                  <a:pt x="101241" y="143610"/>
                </a:lnTo>
                <a:lnTo>
                  <a:pt x="96553" y="137160"/>
                </a:lnTo>
                <a:lnTo>
                  <a:pt x="94434" y="134620"/>
                </a:lnTo>
                <a:lnTo>
                  <a:pt x="85785" y="123190"/>
                </a:lnTo>
                <a:lnTo>
                  <a:pt x="66742" y="96520"/>
                </a:lnTo>
                <a:lnTo>
                  <a:pt x="64516" y="92710"/>
                </a:lnTo>
                <a:lnTo>
                  <a:pt x="63707" y="91440"/>
                </a:lnTo>
                <a:lnTo>
                  <a:pt x="62656" y="86360"/>
                </a:lnTo>
                <a:lnTo>
                  <a:pt x="62574" y="72390"/>
                </a:lnTo>
                <a:lnTo>
                  <a:pt x="62263" y="67310"/>
                </a:lnTo>
                <a:lnTo>
                  <a:pt x="75396" y="38100"/>
                </a:lnTo>
                <a:lnTo>
                  <a:pt x="78825" y="34290"/>
                </a:lnTo>
                <a:lnTo>
                  <a:pt x="86782" y="29210"/>
                </a:lnTo>
                <a:lnTo>
                  <a:pt x="90595" y="26670"/>
                </a:lnTo>
                <a:lnTo>
                  <a:pt x="103926" y="20320"/>
                </a:lnTo>
                <a:lnTo>
                  <a:pt x="107468" y="19050"/>
                </a:lnTo>
                <a:lnTo>
                  <a:pt x="118664" y="15240"/>
                </a:lnTo>
                <a:lnTo>
                  <a:pt x="148961" y="15240"/>
                </a:lnTo>
                <a:lnTo>
                  <a:pt x="149597" y="13970"/>
                </a:lnTo>
                <a:lnTo>
                  <a:pt x="150356" y="12777"/>
                </a:lnTo>
                <a:lnTo>
                  <a:pt x="164926" y="12700"/>
                </a:lnTo>
                <a:lnTo>
                  <a:pt x="164943" y="11430"/>
                </a:lnTo>
                <a:lnTo>
                  <a:pt x="163379" y="6350"/>
                </a:lnTo>
                <a:lnTo>
                  <a:pt x="162021" y="3810"/>
                </a:lnTo>
                <a:lnTo>
                  <a:pt x="156823" y="1270"/>
                </a:lnTo>
                <a:lnTo>
                  <a:pt x="148125" y="1270"/>
                </a:lnTo>
                <a:lnTo>
                  <a:pt x="145472" y="0"/>
                </a:lnTo>
                <a:close/>
              </a:path>
              <a:path w="231775" h="257810">
                <a:moveTo>
                  <a:pt x="206217" y="31750"/>
                </a:moveTo>
                <a:lnTo>
                  <a:pt x="170312" y="31750"/>
                </a:lnTo>
                <a:lnTo>
                  <a:pt x="167285" y="33020"/>
                </a:lnTo>
                <a:lnTo>
                  <a:pt x="159486" y="34290"/>
                </a:lnTo>
                <a:lnTo>
                  <a:pt x="154791" y="35376"/>
                </a:lnTo>
                <a:lnTo>
                  <a:pt x="154719" y="35560"/>
                </a:lnTo>
                <a:lnTo>
                  <a:pt x="152629" y="38100"/>
                </a:lnTo>
                <a:lnTo>
                  <a:pt x="152195" y="39370"/>
                </a:lnTo>
                <a:lnTo>
                  <a:pt x="150782" y="41910"/>
                </a:lnTo>
                <a:lnTo>
                  <a:pt x="149947" y="43180"/>
                </a:lnTo>
                <a:lnTo>
                  <a:pt x="146015" y="52070"/>
                </a:lnTo>
                <a:lnTo>
                  <a:pt x="144342" y="55691"/>
                </a:lnTo>
                <a:lnTo>
                  <a:pt x="157063" y="72390"/>
                </a:lnTo>
                <a:lnTo>
                  <a:pt x="158531" y="73660"/>
                </a:lnTo>
                <a:lnTo>
                  <a:pt x="162106" y="78740"/>
                </a:lnTo>
                <a:lnTo>
                  <a:pt x="166585" y="80010"/>
                </a:lnTo>
                <a:lnTo>
                  <a:pt x="173172" y="74930"/>
                </a:lnTo>
                <a:lnTo>
                  <a:pt x="174031" y="71120"/>
                </a:lnTo>
                <a:lnTo>
                  <a:pt x="170148" y="64770"/>
                </a:lnTo>
                <a:lnTo>
                  <a:pt x="168555" y="63500"/>
                </a:lnTo>
                <a:lnTo>
                  <a:pt x="161169" y="53340"/>
                </a:lnTo>
                <a:lnTo>
                  <a:pt x="159699" y="52070"/>
                </a:lnTo>
                <a:lnTo>
                  <a:pt x="155572" y="52070"/>
                </a:lnTo>
                <a:lnTo>
                  <a:pt x="155984" y="51719"/>
                </a:lnTo>
                <a:lnTo>
                  <a:pt x="156526" y="50800"/>
                </a:lnTo>
                <a:lnTo>
                  <a:pt x="156940" y="48260"/>
                </a:lnTo>
                <a:lnTo>
                  <a:pt x="156855" y="46990"/>
                </a:lnTo>
                <a:lnTo>
                  <a:pt x="181400" y="46990"/>
                </a:lnTo>
                <a:lnTo>
                  <a:pt x="183856" y="45720"/>
                </a:lnTo>
                <a:lnTo>
                  <a:pt x="231584" y="45720"/>
                </a:lnTo>
                <a:lnTo>
                  <a:pt x="231601" y="44450"/>
                </a:lnTo>
                <a:lnTo>
                  <a:pt x="228081" y="36830"/>
                </a:lnTo>
                <a:lnTo>
                  <a:pt x="226014" y="36830"/>
                </a:lnTo>
                <a:lnTo>
                  <a:pt x="218012" y="33020"/>
                </a:lnTo>
                <a:lnTo>
                  <a:pt x="214514" y="33020"/>
                </a:lnTo>
                <a:lnTo>
                  <a:pt x="206217" y="31750"/>
                </a:lnTo>
                <a:close/>
              </a:path>
              <a:path w="231775" h="257810">
                <a:moveTo>
                  <a:pt x="150356" y="12777"/>
                </a:moveTo>
                <a:lnTo>
                  <a:pt x="149597" y="13970"/>
                </a:lnTo>
                <a:lnTo>
                  <a:pt x="147055" y="19050"/>
                </a:lnTo>
                <a:lnTo>
                  <a:pt x="144875" y="24130"/>
                </a:lnTo>
                <a:lnTo>
                  <a:pt x="142915" y="26670"/>
                </a:lnTo>
                <a:lnTo>
                  <a:pt x="140439" y="30480"/>
                </a:lnTo>
                <a:lnTo>
                  <a:pt x="137988" y="35560"/>
                </a:lnTo>
                <a:lnTo>
                  <a:pt x="137079" y="36830"/>
                </a:lnTo>
                <a:lnTo>
                  <a:pt x="133616" y="44450"/>
                </a:lnTo>
                <a:lnTo>
                  <a:pt x="131331" y="48260"/>
                </a:lnTo>
                <a:lnTo>
                  <a:pt x="132798" y="53340"/>
                </a:lnTo>
                <a:lnTo>
                  <a:pt x="139936" y="57150"/>
                </a:lnTo>
                <a:lnTo>
                  <a:pt x="144255" y="55880"/>
                </a:lnTo>
                <a:lnTo>
                  <a:pt x="144342" y="55691"/>
                </a:lnTo>
                <a:lnTo>
                  <a:pt x="143518" y="54610"/>
                </a:lnTo>
                <a:lnTo>
                  <a:pt x="141740" y="52070"/>
                </a:lnTo>
                <a:lnTo>
                  <a:pt x="143155" y="41910"/>
                </a:lnTo>
                <a:lnTo>
                  <a:pt x="153996" y="35560"/>
                </a:lnTo>
                <a:lnTo>
                  <a:pt x="154791" y="35376"/>
                </a:lnTo>
                <a:lnTo>
                  <a:pt x="155218" y="34290"/>
                </a:lnTo>
                <a:lnTo>
                  <a:pt x="157587" y="30480"/>
                </a:lnTo>
                <a:lnTo>
                  <a:pt x="159858" y="25400"/>
                </a:lnTo>
                <a:lnTo>
                  <a:pt x="162311" y="21590"/>
                </a:lnTo>
                <a:lnTo>
                  <a:pt x="163173" y="19050"/>
                </a:lnTo>
                <a:lnTo>
                  <a:pt x="163860" y="17780"/>
                </a:lnTo>
                <a:lnTo>
                  <a:pt x="164169" y="16510"/>
                </a:lnTo>
                <a:lnTo>
                  <a:pt x="164539" y="15240"/>
                </a:lnTo>
                <a:lnTo>
                  <a:pt x="152599" y="15240"/>
                </a:lnTo>
                <a:lnTo>
                  <a:pt x="151057" y="13970"/>
                </a:lnTo>
                <a:lnTo>
                  <a:pt x="150599" y="13970"/>
                </a:lnTo>
                <a:lnTo>
                  <a:pt x="150356" y="12777"/>
                </a:lnTo>
                <a:close/>
              </a:path>
              <a:path w="231775" h="257810">
                <a:moveTo>
                  <a:pt x="154791" y="35376"/>
                </a:moveTo>
                <a:lnTo>
                  <a:pt x="153996" y="35560"/>
                </a:lnTo>
                <a:lnTo>
                  <a:pt x="143155" y="41910"/>
                </a:lnTo>
                <a:lnTo>
                  <a:pt x="141740" y="52070"/>
                </a:lnTo>
                <a:lnTo>
                  <a:pt x="143518" y="54610"/>
                </a:lnTo>
                <a:lnTo>
                  <a:pt x="144342" y="55691"/>
                </a:lnTo>
                <a:lnTo>
                  <a:pt x="146015" y="52070"/>
                </a:lnTo>
                <a:lnTo>
                  <a:pt x="149947" y="43180"/>
                </a:lnTo>
                <a:lnTo>
                  <a:pt x="150782" y="41910"/>
                </a:lnTo>
                <a:lnTo>
                  <a:pt x="152195" y="39370"/>
                </a:lnTo>
                <a:lnTo>
                  <a:pt x="152629" y="38100"/>
                </a:lnTo>
                <a:lnTo>
                  <a:pt x="154719" y="35560"/>
                </a:lnTo>
                <a:lnTo>
                  <a:pt x="154791" y="35376"/>
                </a:lnTo>
                <a:close/>
              </a:path>
              <a:path w="231775" h="257810">
                <a:moveTo>
                  <a:pt x="158210" y="50247"/>
                </a:moveTo>
                <a:lnTo>
                  <a:pt x="157065" y="50800"/>
                </a:lnTo>
                <a:lnTo>
                  <a:pt x="155984" y="51719"/>
                </a:lnTo>
                <a:lnTo>
                  <a:pt x="155778" y="52070"/>
                </a:lnTo>
                <a:lnTo>
                  <a:pt x="159699" y="52070"/>
                </a:lnTo>
                <a:lnTo>
                  <a:pt x="158210" y="50247"/>
                </a:lnTo>
                <a:close/>
              </a:path>
              <a:path w="231775" h="257810">
                <a:moveTo>
                  <a:pt x="156855" y="46990"/>
                </a:moveTo>
                <a:lnTo>
                  <a:pt x="156940" y="48260"/>
                </a:lnTo>
                <a:lnTo>
                  <a:pt x="156526" y="50800"/>
                </a:lnTo>
                <a:lnTo>
                  <a:pt x="155984" y="51719"/>
                </a:lnTo>
                <a:lnTo>
                  <a:pt x="157065" y="50800"/>
                </a:lnTo>
                <a:lnTo>
                  <a:pt x="158210" y="50247"/>
                </a:lnTo>
                <a:lnTo>
                  <a:pt x="157624" y="49530"/>
                </a:lnTo>
                <a:lnTo>
                  <a:pt x="157118" y="48260"/>
                </a:lnTo>
                <a:lnTo>
                  <a:pt x="156855" y="46990"/>
                </a:lnTo>
                <a:close/>
              </a:path>
              <a:path w="231775" h="257810">
                <a:moveTo>
                  <a:pt x="169157" y="46990"/>
                </a:moveTo>
                <a:lnTo>
                  <a:pt x="156855" y="46990"/>
                </a:lnTo>
                <a:lnTo>
                  <a:pt x="157118" y="48260"/>
                </a:lnTo>
                <a:lnTo>
                  <a:pt x="157624" y="49530"/>
                </a:lnTo>
                <a:lnTo>
                  <a:pt x="158210" y="50247"/>
                </a:lnTo>
                <a:lnTo>
                  <a:pt x="159697" y="49530"/>
                </a:lnTo>
                <a:lnTo>
                  <a:pt x="163766" y="48260"/>
                </a:lnTo>
                <a:lnTo>
                  <a:pt x="169157" y="46990"/>
                </a:lnTo>
                <a:close/>
              </a:path>
              <a:path w="231775" h="257810">
                <a:moveTo>
                  <a:pt x="216956" y="46990"/>
                </a:moveTo>
                <a:lnTo>
                  <a:pt x="216721" y="48080"/>
                </a:lnTo>
                <a:lnTo>
                  <a:pt x="217101" y="48260"/>
                </a:lnTo>
                <a:lnTo>
                  <a:pt x="217622" y="48260"/>
                </a:lnTo>
                <a:lnTo>
                  <a:pt x="216956" y="46990"/>
                </a:lnTo>
                <a:close/>
              </a:path>
              <a:path w="231775" h="257810">
                <a:moveTo>
                  <a:pt x="216886" y="46990"/>
                </a:moveTo>
                <a:lnTo>
                  <a:pt x="214416" y="46990"/>
                </a:lnTo>
                <a:lnTo>
                  <a:pt x="216721" y="48080"/>
                </a:lnTo>
                <a:lnTo>
                  <a:pt x="216886" y="46990"/>
                </a:lnTo>
                <a:close/>
              </a:path>
              <a:path w="231775" h="257810">
                <a:moveTo>
                  <a:pt x="203848" y="45720"/>
                </a:moveTo>
                <a:lnTo>
                  <a:pt x="185795" y="45720"/>
                </a:lnTo>
                <a:lnTo>
                  <a:pt x="193442" y="46990"/>
                </a:lnTo>
                <a:lnTo>
                  <a:pt x="196072" y="46990"/>
                </a:lnTo>
                <a:lnTo>
                  <a:pt x="203848" y="45720"/>
                </a:lnTo>
                <a:close/>
              </a:path>
              <a:path w="231775" h="257810">
                <a:moveTo>
                  <a:pt x="164926" y="12700"/>
                </a:moveTo>
                <a:lnTo>
                  <a:pt x="150406" y="12700"/>
                </a:lnTo>
                <a:lnTo>
                  <a:pt x="150599" y="13970"/>
                </a:lnTo>
                <a:lnTo>
                  <a:pt x="151057" y="13970"/>
                </a:lnTo>
                <a:lnTo>
                  <a:pt x="152599" y="15240"/>
                </a:lnTo>
                <a:lnTo>
                  <a:pt x="164539" y="15240"/>
                </a:lnTo>
                <a:lnTo>
                  <a:pt x="164909" y="13970"/>
                </a:lnTo>
                <a:lnTo>
                  <a:pt x="164926" y="12700"/>
                </a:lnTo>
                <a:close/>
              </a:path>
            </a:pathLst>
          </a:custGeom>
          <a:solidFill>
            <a:srgbClr val="000000"/>
          </a:solidFill>
        </p:spPr>
        <p:txBody>
          <a:bodyPr wrap="square" lIns="0" tIns="0" rIns="0" bIns="0" rtlCol="0"/>
          <a:lstStyle/>
          <a:p>
            <a:endParaRPr/>
          </a:p>
        </p:txBody>
      </p:sp>
      <p:pic>
        <p:nvPicPr>
          <p:cNvPr id="140" name="object 140"/>
          <p:cNvPicPr/>
          <p:nvPr/>
        </p:nvPicPr>
        <p:blipFill>
          <a:blip r:embed="rId54" cstate="print"/>
          <a:stretch>
            <a:fillRect/>
          </a:stretch>
        </p:blipFill>
        <p:spPr>
          <a:xfrm>
            <a:off x="2122542" y="4506526"/>
            <a:ext cx="183336" cy="215940"/>
          </a:xfrm>
          <a:prstGeom prst="rect">
            <a:avLst/>
          </a:prstGeom>
        </p:spPr>
      </p:pic>
      <p:sp>
        <p:nvSpPr>
          <p:cNvPr id="141" name="object 141"/>
          <p:cNvSpPr/>
          <p:nvPr/>
        </p:nvSpPr>
        <p:spPr>
          <a:xfrm>
            <a:off x="2507431" y="4501790"/>
            <a:ext cx="227877" cy="215939"/>
          </a:xfrm>
          <a:custGeom>
            <a:avLst/>
            <a:gdLst/>
            <a:ahLst/>
            <a:cxnLst/>
            <a:rect l="l" t="t" r="r" b="b"/>
            <a:pathLst>
              <a:path w="266700" h="252729">
                <a:moveTo>
                  <a:pt x="75453" y="107972"/>
                </a:moveTo>
                <a:lnTo>
                  <a:pt x="70910" y="110490"/>
                </a:lnTo>
                <a:lnTo>
                  <a:pt x="54757" y="118110"/>
                </a:lnTo>
                <a:lnTo>
                  <a:pt x="50686" y="120650"/>
                </a:lnTo>
                <a:lnTo>
                  <a:pt x="40231" y="125730"/>
                </a:lnTo>
                <a:lnTo>
                  <a:pt x="33616" y="130810"/>
                </a:lnTo>
                <a:lnTo>
                  <a:pt x="21150" y="139700"/>
                </a:lnTo>
                <a:lnTo>
                  <a:pt x="373" y="167640"/>
                </a:lnTo>
                <a:lnTo>
                  <a:pt x="443" y="177800"/>
                </a:lnTo>
                <a:lnTo>
                  <a:pt x="0" y="184150"/>
                </a:lnTo>
                <a:lnTo>
                  <a:pt x="23792" y="222250"/>
                </a:lnTo>
                <a:lnTo>
                  <a:pt x="27801" y="226060"/>
                </a:lnTo>
                <a:lnTo>
                  <a:pt x="43428" y="236220"/>
                </a:lnTo>
                <a:lnTo>
                  <a:pt x="50514" y="240030"/>
                </a:lnTo>
                <a:lnTo>
                  <a:pt x="64342" y="246380"/>
                </a:lnTo>
                <a:lnTo>
                  <a:pt x="70547" y="250190"/>
                </a:lnTo>
                <a:lnTo>
                  <a:pt x="74405" y="251460"/>
                </a:lnTo>
                <a:lnTo>
                  <a:pt x="79396" y="252730"/>
                </a:lnTo>
                <a:lnTo>
                  <a:pt x="108883" y="252730"/>
                </a:lnTo>
                <a:lnTo>
                  <a:pt x="114772" y="248920"/>
                </a:lnTo>
                <a:lnTo>
                  <a:pt x="115738" y="247650"/>
                </a:lnTo>
                <a:lnTo>
                  <a:pt x="117158" y="241300"/>
                </a:lnTo>
                <a:lnTo>
                  <a:pt x="102443" y="241300"/>
                </a:lnTo>
                <a:lnTo>
                  <a:pt x="102466" y="240030"/>
                </a:lnTo>
                <a:lnTo>
                  <a:pt x="102659" y="240030"/>
                </a:lnTo>
                <a:lnTo>
                  <a:pt x="102645" y="238760"/>
                </a:lnTo>
                <a:lnTo>
                  <a:pt x="82275" y="238760"/>
                </a:lnTo>
                <a:lnTo>
                  <a:pt x="78919" y="237490"/>
                </a:lnTo>
                <a:lnTo>
                  <a:pt x="75921" y="236220"/>
                </a:lnTo>
                <a:lnTo>
                  <a:pt x="70689" y="233680"/>
                </a:lnTo>
                <a:lnTo>
                  <a:pt x="63663" y="229870"/>
                </a:lnTo>
                <a:lnTo>
                  <a:pt x="57443" y="227330"/>
                </a:lnTo>
                <a:lnTo>
                  <a:pt x="25173" y="204470"/>
                </a:lnTo>
                <a:lnTo>
                  <a:pt x="14457" y="184150"/>
                </a:lnTo>
                <a:lnTo>
                  <a:pt x="14874" y="177800"/>
                </a:lnTo>
                <a:lnTo>
                  <a:pt x="14947" y="175260"/>
                </a:lnTo>
                <a:lnTo>
                  <a:pt x="26286" y="153670"/>
                </a:lnTo>
                <a:lnTo>
                  <a:pt x="30728" y="149860"/>
                </a:lnTo>
                <a:lnTo>
                  <a:pt x="34970" y="147320"/>
                </a:lnTo>
                <a:lnTo>
                  <a:pt x="41725" y="142240"/>
                </a:lnTo>
                <a:lnTo>
                  <a:pt x="47939" y="138430"/>
                </a:lnTo>
                <a:lnTo>
                  <a:pt x="57475" y="133350"/>
                </a:lnTo>
                <a:lnTo>
                  <a:pt x="61255" y="130810"/>
                </a:lnTo>
                <a:lnTo>
                  <a:pt x="76705" y="123870"/>
                </a:lnTo>
                <a:lnTo>
                  <a:pt x="76038" y="118110"/>
                </a:lnTo>
                <a:lnTo>
                  <a:pt x="75559" y="111760"/>
                </a:lnTo>
                <a:lnTo>
                  <a:pt x="75453" y="107972"/>
                </a:lnTo>
                <a:close/>
              </a:path>
              <a:path w="266700" h="252729">
                <a:moveTo>
                  <a:pt x="90508" y="117530"/>
                </a:moveTo>
                <a:lnTo>
                  <a:pt x="83877" y="120650"/>
                </a:lnTo>
                <a:lnTo>
                  <a:pt x="76705" y="123870"/>
                </a:lnTo>
                <a:lnTo>
                  <a:pt x="76774" y="124460"/>
                </a:lnTo>
                <a:lnTo>
                  <a:pt x="77828" y="130810"/>
                </a:lnTo>
                <a:lnTo>
                  <a:pt x="80455" y="144780"/>
                </a:lnTo>
                <a:lnTo>
                  <a:pt x="81443" y="148590"/>
                </a:lnTo>
                <a:lnTo>
                  <a:pt x="83944" y="158750"/>
                </a:lnTo>
                <a:lnTo>
                  <a:pt x="83797" y="158750"/>
                </a:lnTo>
                <a:lnTo>
                  <a:pt x="86371" y="168910"/>
                </a:lnTo>
                <a:lnTo>
                  <a:pt x="91179" y="186690"/>
                </a:lnTo>
                <a:lnTo>
                  <a:pt x="93078" y="194310"/>
                </a:lnTo>
                <a:lnTo>
                  <a:pt x="102212" y="233680"/>
                </a:lnTo>
                <a:lnTo>
                  <a:pt x="102659" y="240030"/>
                </a:lnTo>
                <a:lnTo>
                  <a:pt x="102443" y="241300"/>
                </a:lnTo>
                <a:lnTo>
                  <a:pt x="117158" y="241300"/>
                </a:lnTo>
                <a:lnTo>
                  <a:pt x="117147" y="240030"/>
                </a:lnTo>
                <a:lnTo>
                  <a:pt x="102803" y="240030"/>
                </a:lnTo>
                <a:lnTo>
                  <a:pt x="104495" y="238760"/>
                </a:lnTo>
                <a:lnTo>
                  <a:pt x="117135" y="238760"/>
                </a:lnTo>
                <a:lnTo>
                  <a:pt x="116513" y="231140"/>
                </a:lnTo>
                <a:lnTo>
                  <a:pt x="116091" y="228600"/>
                </a:lnTo>
                <a:lnTo>
                  <a:pt x="114349" y="219710"/>
                </a:lnTo>
                <a:lnTo>
                  <a:pt x="113761" y="217170"/>
                </a:lnTo>
                <a:lnTo>
                  <a:pt x="110698" y="205740"/>
                </a:lnTo>
                <a:lnTo>
                  <a:pt x="107059" y="190500"/>
                </a:lnTo>
                <a:lnTo>
                  <a:pt x="104598" y="180340"/>
                </a:lnTo>
                <a:lnTo>
                  <a:pt x="100322" y="165100"/>
                </a:lnTo>
                <a:lnTo>
                  <a:pt x="97760" y="154940"/>
                </a:lnTo>
                <a:lnTo>
                  <a:pt x="97911" y="154940"/>
                </a:lnTo>
                <a:lnTo>
                  <a:pt x="95477" y="144780"/>
                </a:lnTo>
                <a:lnTo>
                  <a:pt x="94533" y="140970"/>
                </a:lnTo>
                <a:lnTo>
                  <a:pt x="91053" y="123190"/>
                </a:lnTo>
                <a:lnTo>
                  <a:pt x="90508" y="117530"/>
                </a:lnTo>
                <a:close/>
              </a:path>
              <a:path w="266700" h="252729">
                <a:moveTo>
                  <a:pt x="117135" y="238760"/>
                </a:moveTo>
                <a:lnTo>
                  <a:pt x="104495" y="238760"/>
                </a:lnTo>
                <a:lnTo>
                  <a:pt x="102803" y="240030"/>
                </a:lnTo>
                <a:lnTo>
                  <a:pt x="117147" y="240030"/>
                </a:lnTo>
                <a:lnTo>
                  <a:pt x="117135" y="238760"/>
                </a:lnTo>
                <a:close/>
              </a:path>
              <a:path w="266700" h="252729">
                <a:moveTo>
                  <a:pt x="89750" y="101438"/>
                </a:moveTo>
                <a:lnTo>
                  <a:pt x="77786" y="106680"/>
                </a:lnTo>
                <a:lnTo>
                  <a:pt x="75494" y="107950"/>
                </a:lnTo>
                <a:lnTo>
                  <a:pt x="75559" y="111760"/>
                </a:lnTo>
                <a:lnTo>
                  <a:pt x="76038" y="118110"/>
                </a:lnTo>
                <a:lnTo>
                  <a:pt x="76705" y="123870"/>
                </a:lnTo>
                <a:lnTo>
                  <a:pt x="83877" y="120650"/>
                </a:lnTo>
                <a:lnTo>
                  <a:pt x="90508" y="117530"/>
                </a:lnTo>
                <a:lnTo>
                  <a:pt x="90319" y="115570"/>
                </a:lnTo>
                <a:lnTo>
                  <a:pt x="89955" y="110490"/>
                </a:lnTo>
                <a:lnTo>
                  <a:pt x="89834" y="106680"/>
                </a:lnTo>
                <a:lnTo>
                  <a:pt x="89750" y="101438"/>
                </a:lnTo>
                <a:close/>
              </a:path>
              <a:path w="266700" h="252729">
                <a:moveTo>
                  <a:pt x="251068" y="11532"/>
                </a:moveTo>
                <a:lnTo>
                  <a:pt x="250696" y="12700"/>
                </a:lnTo>
                <a:lnTo>
                  <a:pt x="249270" y="13970"/>
                </a:lnTo>
                <a:lnTo>
                  <a:pt x="243939" y="19050"/>
                </a:lnTo>
                <a:lnTo>
                  <a:pt x="240569" y="21590"/>
                </a:lnTo>
                <a:lnTo>
                  <a:pt x="236428" y="25400"/>
                </a:lnTo>
                <a:lnTo>
                  <a:pt x="222857" y="35560"/>
                </a:lnTo>
                <a:lnTo>
                  <a:pt x="216325" y="39370"/>
                </a:lnTo>
                <a:lnTo>
                  <a:pt x="209504" y="43180"/>
                </a:lnTo>
                <a:lnTo>
                  <a:pt x="203973" y="46990"/>
                </a:lnTo>
                <a:lnTo>
                  <a:pt x="197771" y="50800"/>
                </a:lnTo>
                <a:lnTo>
                  <a:pt x="190517" y="54610"/>
                </a:lnTo>
                <a:lnTo>
                  <a:pt x="181827" y="58420"/>
                </a:lnTo>
                <a:lnTo>
                  <a:pt x="175033" y="62230"/>
                </a:lnTo>
                <a:lnTo>
                  <a:pt x="168006" y="66040"/>
                </a:lnTo>
                <a:lnTo>
                  <a:pt x="160732" y="69850"/>
                </a:lnTo>
                <a:lnTo>
                  <a:pt x="151074" y="73660"/>
                </a:lnTo>
                <a:lnTo>
                  <a:pt x="146267" y="76200"/>
                </a:lnTo>
                <a:lnTo>
                  <a:pt x="127911" y="83820"/>
                </a:lnTo>
                <a:lnTo>
                  <a:pt x="109673" y="92710"/>
                </a:lnTo>
                <a:lnTo>
                  <a:pt x="89750" y="101438"/>
                </a:lnTo>
                <a:lnTo>
                  <a:pt x="89834" y="106680"/>
                </a:lnTo>
                <a:lnTo>
                  <a:pt x="89955" y="110490"/>
                </a:lnTo>
                <a:lnTo>
                  <a:pt x="90319" y="115570"/>
                </a:lnTo>
                <a:lnTo>
                  <a:pt x="90508" y="117530"/>
                </a:lnTo>
                <a:lnTo>
                  <a:pt x="108179" y="109220"/>
                </a:lnTo>
                <a:lnTo>
                  <a:pt x="123136" y="101600"/>
                </a:lnTo>
                <a:lnTo>
                  <a:pt x="133781" y="97790"/>
                </a:lnTo>
                <a:lnTo>
                  <a:pt x="148783" y="90170"/>
                </a:lnTo>
                <a:lnTo>
                  <a:pt x="152191" y="88900"/>
                </a:lnTo>
                <a:lnTo>
                  <a:pt x="159327" y="86360"/>
                </a:lnTo>
                <a:lnTo>
                  <a:pt x="166991" y="82550"/>
                </a:lnTo>
                <a:lnTo>
                  <a:pt x="174394" y="78740"/>
                </a:lnTo>
                <a:lnTo>
                  <a:pt x="181554" y="74930"/>
                </a:lnTo>
                <a:lnTo>
                  <a:pt x="188485" y="71120"/>
                </a:lnTo>
                <a:lnTo>
                  <a:pt x="197363" y="67310"/>
                </a:lnTo>
                <a:lnTo>
                  <a:pt x="204802" y="62230"/>
                </a:lnTo>
                <a:lnTo>
                  <a:pt x="211202" y="59690"/>
                </a:lnTo>
                <a:lnTo>
                  <a:pt x="216965" y="55880"/>
                </a:lnTo>
                <a:lnTo>
                  <a:pt x="224135" y="52070"/>
                </a:lnTo>
                <a:lnTo>
                  <a:pt x="230992" y="46990"/>
                </a:lnTo>
                <a:lnTo>
                  <a:pt x="245314" y="36830"/>
                </a:lnTo>
                <a:lnTo>
                  <a:pt x="265643" y="15240"/>
                </a:lnTo>
                <a:lnTo>
                  <a:pt x="252531" y="15240"/>
                </a:lnTo>
                <a:lnTo>
                  <a:pt x="252079" y="13970"/>
                </a:lnTo>
                <a:lnTo>
                  <a:pt x="251068" y="11532"/>
                </a:lnTo>
                <a:close/>
              </a:path>
              <a:path w="266700" h="252729">
                <a:moveTo>
                  <a:pt x="75217" y="65014"/>
                </a:moveTo>
                <a:lnTo>
                  <a:pt x="75284" y="97790"/>
                </a:lnTo>
                <a:lnTo>
                  <a:pt x="75453" y="107972"/>
                </a:lnTo>
                <a:lnTo>
                  <a:pt x="77786" y="106680"/>
                </a:lnTo>
                <a:lnTo>
                  <a:pt x="89750" y="101438"/>
                </a:lnTo>
                <a:lnTo>
                  <a:pt x="89691" y="97790"/>
                </a:lnTo>
                <a:lnTo>
                  <a:pt x="89597" y="66040"/>
                </a:lnTo>
                <a:lnTo>
                  <a:pt x="78710" y="66040"/>
                </a:lnTo>
                <a:lnTo>
                  <a:pt x="75217" y="65014"/>
                </a:lnTo>
                <a:close/>
              </a:path>
              <a:path w="266700" h="252729">
                <a:moveTo>
                  <a:pt x="91426" y="42562"/>
                </a:moveTo>
                <a:lnTo>
                  <a:pt x="75217" y="65014"/>
                </a:lnTo>
                <a:lnTo>
                  <a:pt x="78710" y="66040"/>
                </a:lnTo>
                <a:lnTo>
                  <a:pt x="87033" y="60960"/>
                </a:lnTo>
                <a:lnTo>
                  <a:pt x="89726" y="59690"/>
                </a:lnTo>
                <a:lnTo>
                  <a:pt x="89844" y="58420"/>
                </a:lnTo>
                <a:lnTo>
                  <a:pt x="90060" y="54610"/>
                </a:lnTo>
                <a:lnTo>
                  <a:pt x="90943" y="45720"/>
                </a:lnTo>
                <a:lnTo>
                  <a:pt x="91291" y="43180"/>
                </a:lnTo>
                <a:lnTo>
                  <a:pt x="91426" y="42562"/>
                </a:lnTo>
                <a:close/>
              </a:path>
              <a:path w="266700" h="252729">
                <a:moveTo>
                  <a:pt x="89804" y="59653"/>
                </a:moveTo>
                <a:lnTo>
                  <a:pt x="87033" y="60960"/>
                </a:lnTo>
                <a:lnTo>
                  <a:pt x="78710" y="66040"/>
                </a:lnTo>
                <a:lnTo>
                  <a:pt x="89597" y="66040"/>
                </a:lnTo>
                <a:lnTo>
                  <a:pt x="89804" y="59653"/>
                </a:lnTo>
                <a:close/>
              </a:path>
              <a:path w="266700" h="252729">
                <a:moveTo>
                  <a:pt x="75931" y="51076"/>
                </a:moveTo>
                <a:lnTo>
                  <a:pt x="72265" y="53340"/>
                </a:lnTo>
                <a:lnTo>
                  <a:pt x="70824" y="57150"/>
                </a:lnTo>
                <a:lnTo>
                  <a:pt x="74383" y="64770"/>
                </a:lnTo>
                <a:lnTo>
                  <a:pt x="75217" y="65014"/>
                </a:lnTo>
                <a:lnTo>
                  <a:pt x="75453" y="57150"/>
                </a:lnTo>
                <a:lnTo>
                  <a:pt x="75686" y="53340"/>
                </a:lnTo>
                <a:lnTo>
                  <a:pt x="75931" y="51076"/>
                </a:lnTo>
                <a:close/>
              </a:path>
              <a:path w="266700" h="252729">
                <a:moveTo>
                  <a:pt x="126280" y="40908"/>
                </a:moveTo>
                <a:lnTo>
                  <a:pt x="119916" y="44450"/>
                </a:lnTo>
                <a:lnTo>
                  <a:pt x="113371" y="48297"/>
                </a:lnTo>
                <a:lnTo>
                  <a:pt x="128080" y="64770"/>
                </a:lnTo>
                <a:lnTo>
                  <a:pt x="132634" y="64770"/>
                </a:lnTo>
                <a:lnTo>
                  <a:pt x="138564" y="59690"/>
                </a:lnTo>
                <a:lnTo>
                  <a:pt x="138817" y="54610"/>
                </a:lnTo>
                <a:lnTo>
                  <a:pt x="136164" y="52070"/>
                </a:lnTo>
                <a:lnTo>
                  <a:pt x="126280" y="40908"/>
                </a:lnTo>
                <a:close/>
              </a:path>
              <a:path w="266700" h="252729">
                <a:moveTo>
                  <a:pt x="102969" y="36546"/>
                </a:moveTo>
                <a:lnTo>
                  <a:pt x="89804" y="59653"/>
                </a:lnTo>
                <a:lnTo>
                  <a:pt x="111274" y="49530"/>
                </a:lnTo>
                <a:lnTo>
                  <a:pt x="113371" y="48297"/>
                </a:lnTo>
                <a:lnTo>
                  <a:pt x="111070" y="45720"/>
                </a:lnTo>
                <a:lnTo>
                  <a:pt x="106862" y="40640"/>
                </a:lnTo>
                <a:lnTo>
                  <a:pt x="104522" y="38100"/>
                </a:lnTo>
                <a:lnTo>
                  <a:pt x="102969" y="36546"/>
                </a:lnTo>
                <a:close/>
              </a:path>
              <a:path w="266700" h="252729">
                <a:moveTo>
                  <a:pt x="99113" y="15240"/>
                </a:moveTo>
                <a:lnTo>
                  <a:pt x="92409" y="15240"/>
                </a:lnTo>
                <a:lnTo>
                  <a:pt x="84164" y="20320"/>
                </a:lnTo>
                <a:lnTo>
                  <a:pt x="82122" y="24130"/>
                </a:lnTo>
                <a:lnTo>
                  <a:pt x="79710" y="31750"/>
                </a:lnTo>
                <a:lnTo>
                  <a:pt x="77557" y="38100"/>
                </a:lnTo>
                <a:lnTo>
                  <a:pt x="77093" y="40908"/>
                </a:lnTo>
                <a:lnTo>
                  <a:pt x="76647" y="44450"/>
                </a:lnTo>
                <a:lnTo>
                  <a:pt x="75931" y="51076"/>
                </a:lnTo>
                <a:lnTo>
                  <a:pt x="80492" y="48260"/>
                </a:lnTo>
                <a:lnTo>
                  <a:pt x="91426" y="42562"/>
                </a:lnTo>
                <a:lnTo>
                  <a:pt x="91569" y="41910"/>
                </a:lnTo>
                <a:lnTo>
                  <a:pt x="93423" y="35560"/>
                </a:lnTo>
                <a:lnTo>
                  <a:pt x="94719" y="31750"/>
                </a:lnTo>
                <a:lnTo>
                  <a:pt x="95738" y="30480"/>
                </a:lnTo>
                <a:lnTo>
                  <a:pt x="116083" y="30480"/>
                </a:lnTo>
                <a:lnTo>
                  <a:pt x="116941" y="30018"/>
                </a:lnTo>
                <a:lnTo>
                  <a:pt x="115817" y="29210"/>
                </a:lnTo>
                <a:lnTo>
                  <a:pt x="112127" y="25400"/>
                </a:lnTo>
                <a:lnTo>
                  <a:pt x="109877" y="22860"/>
                </a:lnTo>
                <a:lnTo>
                  <a:pt x="109264" y="22860"/>
                </a:lnTo>
                <a:lnTo>
                  <a:pt x="107064" y="19050"/>
                </a:lnTo>
                <a:lnTo>
                  <a:pt x="105780" y="17780"/>
                </a:lnTo>
                <a:lnTo>
                  <a:pt x="99113" y="15240"/>
                </a:lnTo>
                <a:close/>
              </a:path>
              <a:path w="266700" h="252729">
                <a:moveTo>
                  <a:pt x="116941" y="30018"/>
                </a:moveTo>
                <a:lnTo>
                  <a:pt x="113722" y="31750"/>
                </a:lnTo>
                <a:lnTo>
                  <a:pt x="104863" y="35560"/>
                </a:lnTo>
                <a:lnTo>
                  <a:pt x="102969" y="36546"/>
                </a:lnTo>
                <a:lnTo>
                  <a:pt x="104522" y="38100"/>
                </a:lnTo>
                <a:lnTo>
                  <a:pt x="106862" y="40640"/>
                </a:lnTo>
                <a:lnTo>
                  <a:pt x="111070" y="45720"/>
                </a:lnTo>
                <a:lnTo>
                  <a:pt x="113371" y="48297"/>
                </a:lnTo>
                <a:lnTo>
                  <a:pt x="119916" y="44450"/>
                </a:lnTo>
                <a:lnTo>
                  <a:pt x="126280" y="40908"/>
                </a:lnTo>
                <a:lnTo>
                  <a:pt x="123794" y="38100"/>
                </a:lnTo>
                <a:lnTo>
                  <a:pt x="121819" y="35560"/>
                </a:lnTo>
                <a:lnTo>
                  <a:pt x="118452" y="31750"/>
                </a:lnTo>
                <a:lnTo>
                  <a:pt x="117581" y="30480"/>
                </a:lnTo>
                <a:lnTo>
                  <a:pt x="116941" y="30018"/>
                </a:lnTo>
                <a:close/>
              </a:path>
              <a:path w="266700" h="252729">
                <a:moveTo>
                  <a:pt x="157496" y="13970"/>
                </a:moveTo>
                <a:lnTo>
                  <a:pt x="146357" y="17780"/>
                </a:lnTo>
                <a:lnTo>
                  <a:pt x="139374" y="20320"/>
                </a:lnTo>
                <a:lnTo>
                  <a:pt x="133578" y="22860"/>
                </a:lnTo>
                <a:lnTo>
                  <a:pt x="120806" y="27940"/>
                </a:lnTo>
                <a:lnTo>
                  <a:pt x="116941" y="30018"/>
                </a:lnTo>
                <a:lnTo>
                  <a:pt x="117581" y="30480"/>
                </a:lnTo>
                <a:lnTo>
                  <a:pt x="118452" y="31750"/>
                </a:lnTo>
                <a:lnTo>
                  <a:pt x="121819" y="35560"/>
                </a:lnTo>
                <a:lnTo>
                  <a:pt x="123794" y="38100"/>
                </a:lnTo>
                <a:lnTo>
                  <a:pt x="126280" y="40908"/>
                </a:lnTo>
                <a:lnTo>
                  <a:pt x="126762" y="40640"/>
                </a:lnTo>
                <a:lnTo>
                  <a:pt x="138828" y="35560"/>
                </a:lnTo>
                <a:lnTo>
                  <a:pt x="144258" y="34290"/>
                </a:lnTo>
                <a:lnTo>
                  <a:pt x="156386" y="30480"/>
                </a:lnTo>
                <a:lnTo>
                  <a:pt x="161860" y="27940"/>
                </a:lnTo>
                <a:lnTo>
                  <a:pt x="161063" y="27940"/>
                </a:lnTo>
                <a:lnTo>
                  <a:pt x="168996" y="26670"/>
                </a:lnTo>
                <a:lnTo>
                  <a:pt x="176473" y="24130"/>
                </a:lnTo>
                <a:lnTo>
                  <a:pt x="183539" y="21590"/>
                </a:lnTo>
                <a:lnTo>
                  <a:pt x="190235" y="20320"/>
                </a:lnTo>
                <a:lnTo>
                  <a:pt x="198874" y="17780"/>
                </a:lnTo>
                <a:lnTo>
                  <a:pt x="205684" y="16510"/>
                </a:lnTo>
                <a:lnTo>
                  <a:pt x="211340" y="16510"/>
                </a:lnTo>
                <a:lnTo>
                  <a:pt x="217286" y="15240"/>
                </a:lnTo>
                <a:lnTo>
                  <a:pt x="156683" y="15240"/>
                </a:lnTo>
                <a:lnTo>
                  <a:pt x="157496" y="13970"/>
                </a:lnTo>
                <a:close/>
              </a:path>
              <a:path w="266700" h="252729">
                <a:moveTo>
                  <a:pt x="116083" y="30480"/>
                </a:moveTo>
                <a:lnTo>
                  <a:pt x="97793" y="30480"/>
                </a:lnTo>
                <a:lnTo>
                  <a:pt x="98174" y="31750"/>
                </a:lnTo>
                <a:lnTo>
                  <a:pt x="102969" y="36546"/>
                </a:lnTo>
                <a:lnTo>
                  <a:pt x="104863" y="35560"/>
                </a:lnTo>
                <a:lnTo>
                  <a:pt x="113722" y="31750"/>
                </a:lnTo>
                <a:lnTo>
                  <a:pt x="116083" y="30480"/>
                </a:lnTo>
                <a:close/>
              </a:path>
              <a:path w="266700" h="252729">
                <a:moveTo>
                  <a:pt x="108752" y="21590"/>
                </a:moveTo>
                <a:lnTo>
                  <a:pt x="109264" y="22860"/>
                </a:lnTo>
                <a:lnTo>
                  <a:pt x="109877" y="22860"/>
                </a:lnTo>
                <a:lnTo>
                  <a:pt x="108752" y="21590"/>
                </a:lnTo>
                <a:close/>
              </a:path>
              <a:path w="266700" h="252729">
                <a:moveTo>
                  <a:pt x="254008" y="0"/>
                </a:moveTo>
                <a:lnTo>
                  <a:pt x="251687" y="0"/>
                </a:lnTo>
                <a:lnTo>
                  <a:pt x="241006" y="1270"/>
                </a:lnTo>
                <a:lnTo>
                  <a:pt x="209411" y="1270"/>
                </a:lnTo>
                <a:lnTo>
                  <a:pt x="203274" y="2540"/>
                </a:lnTo>
                <a:lnTo>
                  <a:pt x="196028" y="3810"/>
                </a:lnTo>
                <a:lnTo>
                  <a:pt x="186933" y="6350"/>
                </a:lnTo>
                <a:lnTo>
                  <a:pt x="179941" y="7620"/>
                </a:lnTo>
                <a:lnTo>
                  <a:pt x="172601" y="10160"/>
                </a:lnTo>
                <a:lnTo>
                  <a:pt x="164864" y="12700"/>
                </a:lnTo>
                <a:lnTo>
                  <a:pt x="156683" y="15240"/>
                </a:lnTo>
                <a:lnTo>
                  <a:pt x="247937" y="15240"/>
                </a:lnTo>
                <a:lnTo>
                  <a:pt x="249270" y="13970"/>
                </a:lnTo>
                <a:lnTo>
                  <a:pt x="250696" y="12700"/>
                </a:lnTo>
                <a:lnTo>
                  <a:pt x="251068" y="11532"/>
                </a:lnTo>
                <a:lnTo>
                  <a:pt x="266348" y="11430"/>
                </a:lnTo>
                <a:lnTo>
                  <a:pt x="263668" y="5080"/>
                </a:lnTo>
                <a:lnTo>
                  <a:pt x="260764" y="2540"/>
                </a:lnTo>
                <a:lnTo>
                  <a:pt x="254008" y="0"/>
                </a:lnTo>
                <a:close/>
              </a:path>
              <a:path w="266700" h="252729">
                <a:moveTo>
                  <a:pt x="266348" y="11430"/>
                </a:moveTo>
                <a:lnTo>
                  <a:pt x="251100" y="11430"/>
                </a:lnTo>
                <a:lnTo>
                  <a:pt x="252079" y="13970"/>
                </a:lnTo>
                <a:lnTo>
                  <a:pt x="252531" y="15240"/>
                </a:lnTo>
                <a:lnTo>
                  <a:pt x="265643" y="15240"/>
                </a:lnTo>
                <a:lnTo>
                  <a:pt x="266348" y="11430"/>
                </a:lnTo>
                <a:close/>
              </a:path>
              <a:path w="266700" h="252729">
                <a:moveTo>
                  <a:pt x="224549" y="0"/>
                </a:moveTo>
                <a:lnTo>
                  <a:pt x="220996" y="0"/>
                </a:lnTo>
                <a:lnTo>
                  <a:pt x="215176" y="1270"/>
                </a:lnTo>
                <a:lnTo>
                  <a:pt x="236888" y="1270"/>
                </a:lnTo>
                <a:lnTo>
                  <a:pt x="224549" y="0"/>
                </a:lnTo>
                <a:close/>
              </a:path>
            </a:pathLst>
          </a:custGeom>
          <a:solidFill>
            <a:srgbClr val="000000"/>
          </a:solidFill>
        </p:spPr>
        <p:txBody>
          <a:bodyPr wrap="square" lIns="0" tIns="0" rIns="0" bIns="0" rtlCol="0"/>
          <a:lstStyle/>
          <a:p>
            <a:endParaRPr/>
          </a:p>
        </p:txBody>
      </p:sp>
      <p:sp>
        <p:nvSpPr>
          <p:cNvPr id="142" name="object 142"/>
          <p:cNvSpPr/>
          <p:nvPr/>
        </p:nvSpPr>
        <p:spPr>
          <a:xfrm>
            <a:off x="1220001" y="4867475"/>
            <a:ext cx="173078" cy="218652"/>
          </a:xfrm>
          <a:custGeom>
            <a:avLst/>
            <a:gdLst/>
            <a:ahLst/>
            <a:cxnLst/>
            <a:rect l="l" t="t" r="r" b="b"/>
            <a:pathLst>
              <a:path w="202564" h="255904">
                <a:moveTo>
                  <a:pt x="202476" y="169532"/>
                </a:moveTo>
                <a:lnTo>
                  <a:pt x="201866" y="165087"/>
                </a:lnTo>
                <a:lnTo>
                  <a:pt x="123812" y="165100"/>
                </a:lnTo>
                <a:lnTo>
                  <a:pt x="201866" y="165087"/>
                </a:lnTo>
                <a:lnTo>
                  <a:pt x="201650" y="163614"/>
                </a:lnTo>
                <a:lnTo>
                  <a:pt x="201549" y="162826"/>
                </a:lnTo>
                <a:lnTo>
                  <a:pt x="201383" y="161645"/>
                </a:lnTo>
                <a:lnTo>
                  <a:pt x="197751" y="158889"/>
                </a:lnTo>
                <a:lnTo>
                  <a:pt x="191554" y="159753"/>
                </a:lnTo>
                <a:lnTo>
                  <a:pt x="177533" y="161950"/>
                </a:lnTo>
                <a:lnTo>
                  <a:pt x="174129" y="162420"/>
                </a:lnTo>
                <a:lnTo>
                  <a:pt x="168567" y="162801"/>
                </a:lnTo>
                <a:lnTo>
                  <a:pt x="166776" y="162826"/>
                </a:lnTo>
                <a:lnTo>
                  <a:pt x="158940" y="162648"/>
                </a:lnTo>
                <a:lnTo>
                  <a:pt x="124980" y="162610"/>
                </a:lnTo>
                <a:lnTo>
                  <a:pt x="125806" y="160845"/>
                </a:lnTo>
                <a:lnTo>
                  <a:pt x="127076" y="157784"/>
                </a:lnTo>
                <a:lnTo>
                  <a:pt x="131914" y="145554"/>
                </a:lnTo>
                <a:lnTo>
                  <a:pt x="133489" y="141770"/>
                </a:lnTo>
                <a:lnTo>
                  <a:pt x="148043" y="95910"/>
                </a:lnTo>
                <a:lnTo>
                  <a:pt x="148082" y="94869"/>
                </a:lnTo>
                <a:lnTo>
                  <a:pt x="148043" y="85915"/>
                </a:lnTo>
                <a:lnTo>
                  <a:pt x="147662" y="77127"/>
                </a:lnTo>
                <a:lnTo>
                  <a:pt x="147459" y="66789"/>
                </a:lnTo>
                <a:lnTo>
                  <a:pt x="147345" y="62230"/>
                </a:lnTo>
                <a:lnTo>
                  <a:pt x="147256" y="59918"/>
                </a:lnTo>
                <a:lnTo>
                  <a:pt x="146634" y="52527"/>
                </a:lnTo>
                <a:lnTo>
                  <a:pt x="145935" y="42316"/>
                </a:lnTo>
                <a:lnTo>
                  <a:pt x="145465" y="38671"/>
                </a:lnTo>
                <a:lnTo>
                  <a:pt x="142278" y="28778"/>
                </a:lnTo>
                <a:lnTo>
                  <a:pt x="139509" y="23837"/>
                </a:lnTo>
                <a:lnTo>
                  <a:pt x="132880" y="14439"/>
                </a:lnTo>
                <a:lnTo>
                  <a:pt x="131000" y="11772"/>
                </a:lnTo>
                <a:lnTo>
                  <a:pt x="106248" y="0"/>
                </a:lnTo>
                <a:lnTo>
                  <a:pt x="103797" y="0"/>
                </a:lnTo>
                <a:lnTo>
                  <a:pt x="95770" y="406"/>
                </a:lnTo>
                <a:lnTo>
                  <a:pt x="94729" y="444"/>
                </a:lnTo>
                <a:lnTo>
                  <a:pt x="47269" y="4470"/>
                </a:lnTo>
                <a:lnTo>
                  <a:pt x="42760" y="5321"/>
                </a:lnTo>
                <a:lnTo>
                  <a:pt x="6565" y="18935"/>
                </a:lnTo>
                <a:lnTo>
                  <a:pt x="5130" y="24536"/>
                </a:lnTo>
                <a:lnTo>
                  <a:pt x="4724" y="27838"/>
                </a:lnTo>
                <a:lnTo>
                  <a:pt x="19113" y="62725"/>
                </a:lnTo>
                <a:lnTo>
                  <a:pt x="21386" y="65989"/>
                </a:lnTo>
                <a:lnTo>
                  <a:pt x="25882" y="66789"/>
                </a:lnTo>
                <a:lnTo>
                  <a:pt x="32410" y="62230"/>
                </a:lnTo>
                <a:lnTo>
                  <a:pt x="33197" y="57734"/>
                </a:lnTo>
                <a:lnTo>
                  <a:pt x="30924" y="54470"/>
                </a:lnTo>
                <a:lnTo>
                  <a:pt x="27571" y="49784"/>
                </a:lnTo>
                <a:lnTo>
                  <a:pt x="23990" y="44157"/>
                </a:lnTo>
                <a:lnTo>
                  <a:pt x="19253" y="31927"/>
                </a:lnTo>
                <a:lnTo>
                  <a:pt x="19354" y="26885"/>
                </a:lnTo>
                <a:lnTo>
                  <a:pt x="19405" y="26416"/>
                </a:lnTo>
                <a:lnTo>
                  <a:pt x="19799" y="26200"/>
                </a:lnTo>
                <a:lnTo>
                  <a:pt x="22809" y="24980"/>
                </a:lnTo>
                <a:lnTo>
                  <a:pt x="26822" y="23355"/>
                </a:lnTo>
                <a:lnTo>
                  <a:pt x="29654" y="22542"/>
                </a:lnTo>
                <a:lnTo>
                  <a:pt x="36169" y="21005"/>
                </a:lnTo>
                <a:lnTo>
                  <a:pt x="37947" y="20688"/>
                </a:lnTo>
                <a:lnTo>
                  <a:pt x="45173" y="19532"/>
                </a:lnTo>
                <a:lnTo>
                  <a:pt x="48450" y="18923"/>
                </a:lnTo>
                <a:lnTo>
                  <a:pt x="50355" y="18554"/>
                </a:lnTo>
                <a:lnTo>
                  <a:pt x="60642" y="16078"/>
                </a:lnTo>
                <a:lnTo>
                  <a:pt x="62484" y="15709"/>
                </a:lnTo>
                <a:lnTo>
                  <a:pt x="67170" y="15100"/>
                </a:lnTo>
                <a:lnTo>
                  <a:pt x="69672" y="14998"/>
                </a:lnTo>
                <a:lnTo>
                  <a:pt x="82245" y="14808"/>
                </a:lnTo>
                <a:lnTo>
                  <a:pt x="85458" y="14808"/>
                </a:lnTo>
                <a:lnTo>
                  <a:pt x="92329" y="14859"/>
                </a:lnTo>
                <a:lnTo>
                  <a:pt x="95021" y="14859"/>
                </a:lnTo>
                <a:lnTo>
                  <a:pt x="96139" y="14808"/>
                </a:lnTo>
                <a:lnTo>
                  <a:pt x="103454" y="14439"/>
                </a:lnTo>
                <a:lnTo>
                  <a:pt x="105244" y="14439"/>
                </a:lnTo>
                <a:lnTo>
                  <a:pt x="131635" y="44513"/>
                </a:lnTo>
                <a:lnTo>
                  <a:pt x="132346" y="54571"/>
                </a:lnTo>
                <a:lnTo>
                  <a:pt x="132867" y="60718"/>
                </a:lnTo>
                <a:lnTo>
                  <a:pt x="133057" y="66789"/>
                </a:lnTo>
                <a:lnTo>
                  <a:pt x="133261" y="77571"/>
                </a:lnTo>
                <a:lnTo>
                  <a:pt x="133616" y="85915"/>
                </a:lnTo>
                <a:lnTo>
                  <a:pt x="125323" y="124625"/>
                </a:lnTo>
                <a:lnTo>
                  <a:pt x="120243" y="136105"/>
                </a:lnTo>
                <a:lnTo>
                  <a:pt x="118567" y="140131"/>
                </a:lnTo>
                <a:lnTo>
                  <a:pt x="108927" y="162585"/>
                </a:lnTo>
                <a:lnTo>
                  <a:pt x="93624" y="162560"/>
                </a:lnTo>
                <a:lnTo>
                  <a:pt x="90182" y="162585"/>
                </a:lnTo>
                <a:lnTo>
                  <a:pt x="83477" y="162712"/>
                </a:lnTo>
                <a:lnTo>
                  <a:pt x="80695" y="162826"/>
                </a:lnTo>
                <a:lnTo>
                  <a:pt x="66268" y="163512"/>
                </a:lnTo>
                <a:lnTo>
                  <a:pt x="61607" y="163614"/>
                </a:lnTo>
                <a:lnTo>
                  <a:pt x="55651" y="163576"/>
                </a:lnTo>
                <a:lnTo>
                  <a:pt x="46494" y="163436"/>
                </a:lnTo>
                <a:lnTo>
                  <a:pt x="43637" y="163436"/>
                </a:lnTo>
                <a:lnTo>
                  <a:pt x="38100" y="163677"/>
                </a:lnTo>
                <a:lnTo>
                  <a:pt x="34378" y="163918"/>
                </a:lnTo>
                <a:lnTo>
                  <a:pt x="31826" y="164134"/>
                </a:lnTo>
                <a:lnTo>
                  <a:pt x="22072" y="165087"/>
                </a:lnTo>
                <a:lnTo>
                  <a:pt x="107530" y="165087"/>
                </a:lnTo>
                <a:lnTo>
                  <a:pt x="21945" y="165100"/>
                </a:lnTo>
                <a:lnTo>
                  <a:pt x="19316" y="165303"/>
                </a:lnTo>
                <a:lnTo>
                  <a:pt x="18262" y="165341"/>
                </a:lnTo>
                <a:lnTo>
                  <a:pt x="0" y="177850"/>
                </a:lnTo>
                <a:lnTo>
                  <a:pt x="1193" y="180873"/>
                </a:lnTo>
                <a:lnTo>
                  <a:pt x="4038" y="184823"/>
                </a:lnTo>
                <a:lnTo>
                  <a:pt x="5156" y="185851"/>
                </a:lnTo>
                <a:lnTo>
                  <a:pt x="9029" y="188696"/>
                </a:lnTo>
                <a:lnTo>
                  <a:pt x="10363" y="189839"/>
                </a:lnTo>
                <a:lnTo>
                  <a:pt x="15074" y="194068"/>
                </a:lnTo>
                <a:lnTo>
                  <a:pt x="18681" y="197180"/>
                </a:lnTo>
                <a:lnTo>
                  <a:pt x="30289" y="206908"/>
                </a:lnTo>
                <a:lnTo>
                  <a:pt x="34823" y="206514"/>
                </a:lnTo>
                <a:lnTo>
                  <a:pt x="39954" y="200418"/>
                </a:lnTo>
                <a:lnTo>
                  <a:pt x="39560" y="195872"/>
                </a:lnTo>
                <a:lnTo>
                  <a:pt x="28016" y="186207"/>
                </a:lnTo>
                <a:lnTo>
                  <a:pt x="24663" y="183299"/>
                </a:lnTo>
                <a:lnTo>
                  <a:pt x="20866" y="179908"/>
                </a:lnTo>
                <a:lnTo>
                  <a:pt x="20586" y="179654"/>
                </a:lnTo>
                <a:lnTo>
                  <a:pt x="18808" y="178117"/>
                </a:lnTo>
                <a:lnTo>
                  <a:pt x="19888" y="179031"/>
                </a:lnTo>
                <a:lnTo>
                  <a:pt x="20586" y="179654"/>
                </a:lnTo>
                <a:lnTo>
                  <a:pt x="23736" y="179400"/>
                </a:lnTo>
                <a:lnTo>
                  <a:pt x="33070" y="178485"/>
                </a:lnTo>
                <a:lnTo>
                  <a:pt x="35496" y="178282"/>
                </a:lnTo>
                <a:lnTo>
                  <a:pt x="39890" y="178015"/>
                </a:lnTo>
                <a:lnTo>
                  <a:pt x="43878" y="177850"/>
                </a:lnTo>
                <a:lnTo>
                  <a:pt x="46558" y="177850"/>
                </a:lnTo>
                <a:lnTo>
                  <a:pt x="58191" y="178015"/>
                </a:lnTo>
                <a:lnTo>
                  <a:pt x="61747" y="178015"/>
                </a:lnTo>
                <a:lnTo>
                  <a:pt x="66738" y="177914"/>
                </a:lnTo>
                <a:lnTo>
                  <a:pt x="68249" y="177850"/>
                </a:lnTo>
                <a:lnTo>
                  <a:pt x="83947" y="177114"/>
                </a:lnTo>
                <a:lnTo>
                  <a:pt x="90347" y="176987"/>
                </a:lnTo>
                <a:lnTo>
                  <a:pt x="96113" y="176987"/>
                </a:lnTo>
                <a:lnTo>
                  <a:pt x="101434" y="177012"/>
                </a:lnTo>
                <a:lnTo>
                  <a:pt x="100761" y="178663"/>
                </a:lnTo>
                <a:lnTo>
                  <a:pt x="99136" y="182829"/>
                </a:lnTo>
                <a:lnTo>
                  <a:pt x="86575" y="224510"/>
                </a:lnTo>
                <a:lnTo>
                  <a:pt x="85648" y="232384"/>
                </a:lnTo>
                <a:lnTo>
                  <a:pt x="85648" y="242824"/>
                </a:lnTo>
                <a:lnTo>
                  <a:pt x="85356" y="245300"/>
                </a:lnTo>
                <a:lnTo>
                  <a:pt x="85356" y="249504"/>
                </a:lnTo>
                <a:lnTo>
                  <a:pt x="85725" y="250634"/>
                </a:lnTo>
                <a:lnTo>
                  <a:pt x="85725" y="251180"/>
                </a:lnTo>
                <a:lnTo>
                  <a:pt x="85979" y="251447"/>
                </a:lnTo>
                <a:lnTo>
                  <a:pt x="86258" y="252298"/>
                </a:lnTo>
                <a:lnTo>
                  <a:pt x="87223" y="252679"/>
                </a:lnTo>
                <a:lnTo>
                  <a:pt x="88950" y="254406"/>
                </a:lnTo>
                <a:lnTo>
                  <a:pt x="91541" y="254406"/>
                </a:lnTo>
                <a:lnTo>
                  <a:pt x="93954" y="255371"/>
                </a:lnTo>
                <a:lnTo>
                  <a:pt x="96037" y="254406"/>
                </a:lnTo>
                <a:lnTo>
                  <a:pt x="96913" y="254406"/>
                </a:lnTo>
                <a:lnTo>
                  <a:pt x="100139" y="251180"/>
                </a:lnTo>
                <a:lnTo>
                  <a:pt x="99987" y="251320"/>
                </a:lnTo>
                <a:lnTo>
                  <a:pt x="100126" y="251180"/>
                </a:lnTo>
                <a:lnTo>
                  <a:pt x="101003" y="250355"/>
                </a:lnTo>
                <a:lnTo>
                  <a:pt x="104025" y="247167"/>
                </a:lnTo>
                <a:lnTo>
                  <a:pt x="105664" y="245300"/>
                </a:lnTo>
                <a:lnTo>
                  <a:pt x="114414" y="235077"/>
                </a:lnTo>
                <a:lnTo>
                  <a:pt x="118681" y="230593"/>
                </a:lnTo>
                <a:lnTo>
                  <a:pt x="118567" y="226034"/>
                </a:lnTo>
                <a:lnTo>
                  <a:pt x="112801" y="220548"/>
                </a:lnTo>
                <a:lnTo>
                  <a:pt x="108242" y="220662"/>
                </a:lnTo>
                <a:lnTo>
                  <a:pt x="103733" y="225412"/>
                </a:lnTo>
                <a:lnTo>
                  <a:pt x="102146" y="227228"/>
                </a:lnTo>
                <a:lnTo>
                  <a:pt x="100393" y="229273"/>
                </a:lnTo>
                <a:lnTo>
                  <a:pt x="100799" y="226923"/>
                </a:lnTo>
                <a:lnTo>
                  <a:pt x="112636" y="187896"/>
                </a:lnTo>
                <a:lnTo>
                  <a:pt x="117373" y="177050"/>
                </a:lnTo>
                <a:lnTo>
                  <a:pt x="158775" y="177050"/>
                </a:lnTo>
                <a:lnTo>
                  <a:pt x="166865" y="177241"/>
                </a:lnTo>
                <a:lnTo>
                  <a:pt x="169062" y="177215"/>
                </a:lnTo>
                <a:lnTo>
                  <a:pt x="172529" y="176974"/>
                </a:lnTo>
                <a:lnTo>
                  <a:pt x="175704" y="176758"/>
                </a:lnTo>
                <a:lnTo>
                  <a:pt x="179324" y="176250"/>
                </a:lnTo>
                <a:lnTo>
                  <a:pt x="187858" y="174917"/>
                </a:lnTo>
                <a:lnTo>
                  <a:pt x="190639" y="174472"/>
                </a:lnTo>
                <a:lnTo>
                  <a:pt x="193649" y="174002"/>
                </a:lnTo>
                <a:lnTo>
                  <a:pt x="199720" y="173164"/>
                </a:lnTo>
                <a:lnTo>
                  <a:pt x="202476" y="169532"/>
                </a:lnTo>
                <a:close/>
              </a:path>
            </a:pathLst>
          </a:custGeom>
          <a:solidFill>
            <a:srgbClr val="000000"/>
          </a:solidFill>
        </p:spPr>
        <p:txBody>
          <a:bodyPr wrap="square" lIns="0" tIns="0" rIns="0" bIns="0" rtlCol="0"/>
          <a:lstStyle/>
          <a:p>
            <a:endParaRPr/>
          </a:p>
        </p:txBody>
      </p:sp>
      <p:pic>
        <p:nvPicPr>
          <p:cNvPr id="143" name="object 143"/>
          <p:cNvPicPr/>
          <p:nvPr/>
        </p:nvPicPr>
        <p:blipFill>
          <a:blip r:embed="rId55" cstate="print"/>
          <a:stretch>
            <a:fillRect/>
          </a:stretch>
        </p:blipFill>
        <p:spPr>
          <a:xfrm>
            <a:off x="1658029" y="4874145"/>
            <a:ext cx="195984" cy="203456"/>
          </a:xfrm>
          <a:prstGeom prst="rect">
            <a:avLst/>
          </a:prstGeom>
        </p:spPr>
      </p:pic>
      <p:grpSp>
        <p:nvGrpSpPr>
          <p:cNvPr id="144" name="object 144"/>
          <p:cNvGrpSpPr/>
          <p:nvPr/>
        </p:nvGrpSpPr>
        <p:grpSpPr>
          <a:xfrm>
            <a:off x="2105023" y="4865790"/>
            <a:ext cx="239270" cy="199121"/>
            <a:chOff x="2459423" y="5694776"/>
            <a:chExt cx="280035" cy="233045"/>
          </a:xfrm>
        </p:grpSpPr>
        <p:pic>
          <p:nvPicPr>
            <p:cNvPr id="145" name="object 145"/>
            <p:cNvPicPr/>
            <p:nvPr/>
          </p:nvPicPr>
          <p:blipFill>
            <a:blip r:embed="rId56" cstate="print"/>
            <a:stretch>
              <a:fillRect/>
            </a:stretch>
          </p:blipFill>
          <p:spPr>
            <a:xfrm>
              <a:off x="2459423" y="5694776"/>
              <a:ext cx="200102" cy="232796"/>
            </a:xfrm>
            <a:prstGeom prst="rect">
              <a:avLst/>
            </a:prstGeom>
          </p:spPr>
        </p:pic>
        <p:sp>
          <p:nvSpPr>
            <p:cNvPr id="146" name="object 146"/>
            <p:cNvSpPr/>
            <p:nvPr/>
          </p:nvSpPr>
          <p:spPr>
            <a:xfrm>
              <a:off x="2470933" y="5825759"/>
              <a:ext cx="268605" cy="65405"/>
            </a:xfrm>
            <a:custGeom>
              <a:avLst/>
              <a:gdLst/>
              <a:ahLst/>
              <a:cxnLst/>
              <a:rect l="l" t="t" r="r" b="b"/>
              <a:pathLst>
                <a:path w="268605" h="65404">
                  <a:moveTo>
                    <a:pt x="34267" y="44265"/>
                  </a:moveTo>
                  <a:lnTo>
                    <a:pt x="9762" y="44265"/>
                  </a:lnTo>
                  <a:lnTo>
                    <a:pt x="13251" y="46601"/>
                  </a:lnTo>
                  <a:lnTo>
                    <a:pt x="15510" y="48210"/>
                  </a:lnTo>
                  <a:lnTo>
                    <a:pt x="38674" y="63072"/>
                  </a:lnTo>
                  <a:lnTo>
                    <a:pt x="42928" y="65180"/>
                  </a:lnTo>
                  <a:lnTo>
                    <a:pt x="47251" y="63722"/>
                  </a:lnTo>
                  <a:lnTo>
                    <a:pt x="50784" y="56592"/>
                  </a:lnTo>
                  <a:lnTo>
                    <a:pt x="49326" y="52270"/>
                  </a:lnTo>
                  <a:lnTo>
                    <a:pt x="45761" y="50502"/>
                  </a:lnTo>
                  <a:lnTo>
                    <a:pt x="44216" y="49757"/>
                  </a:lnTo>
                  <a:lnTo>
                    <a:pt x="40299" y="47980"/>
                  </a:lnTo>
                  <a:lnTo>
                    <a:pt x="39240" y="47456"/>
                  </a:lnTo>
                  <a:lnTo>
                    <a:pt x="36144" y="45585"/>
                  </a:lnTo>
                  <a:lnTo>
                    <a:pt x="34267" y="44265"/>
                  </a:lnTo>
                  <a:close/>
                </a:path>
                <a:path w="268605" h="65404">
                  <a:moveTo>
                    <a:pt x="199792" y="5534"/>
                  </a:moveTo>
                  <a:lnTo>
                    <a:pt x="53207" y="14182"/>
                  </a:lnTo>
                  <a:lnTo>
                    <a:pt x="26868" y="18181"/>
                  </a:lnTo>
                  <a:lnTo>
                    <a:pt x="23660" y="18638"/>
                  </a:lnTo>
                  <a:lnTo>
                    <a:pt x="22630" y="18741"/>
                  </a:lnTo>
                  <a:lnTo>
                    <a:pt x="13227" y="19317"/>
                  </a:lnTo>
                  <a:lnTo>
                    <a:pt x="11082" y="19579"/>
                  </a:lnTo>
                  <a:lnTo>
                    <a:pt x="5368" y="21850"/>
                  </a:lnTo>
                  <a:lnTo>
                    <a:pt x="2772" y="23775"/>
                  </a:lnTo>
                  <a:lnTo>
                    <a:pt x="0" y="29321"/>
                  </a:lnTo>
                  <a:lnTo>
                    <a:pt x="35" y="30764"/>
                  </a:lnTo>
                  <a:lnTo>
                    <a:pt x="9865" y="44336"/>
                  </a:lnTo>
                  <a:lnTo>
                    <a:pt x="34267" y="44265"/>
                  </a:lnTo>
                  <a:lnTo>
                    <a:pt x="24032" y="36589"/>
                  </a:lnTo>
                  <a:lnTo>
                    <a:pt x="21382" y="34705"/>
                  </a:lnTo>
                  <a:lnTo>
                    <a:pt x="20411" y="34055"/>
                  </a:lnTo>
                  <a:lnTo>
                    <a:pt x="13670" y="34055"/>
                  </a:lnTo>
                  <a:lnTo>
                    <a:pt x="14870" y="31798"/>
                  </a:lnTo>
                  <a:lnTo>
                    <a:pt x="14845" y="30764"/>
                  </a:lnTo>
                  <a:lnTo>
                    <a:pt x="14404" y="29503"/>
                  </a:lnTo>
                  <a:lnTo>
                    <a:pt x="45246" y="29503"/>
                  </a:lnTo>
                  <a:lnTo>
                    <a:pt x="166665" y="21149"/>
                  </a:lnTo>
                  <a:lnTo>
                    <a:pt x="199772" y="19945"/>
                  </a:lnTo>
                  <a:lnTo>
                    <a:pt x="220867" y="19945"/>
                  </a:lnTo>
                  <a:lnTo>
                    <a:pt x="225637" y="19569"/>
                  </a:lnTo>
                  <a:lnTo>
                    <a:pt x="231243" y="18960"/>
                  </a:lnTo>
                  <a:lnTo>
                    <a:pt x="238385" y="18033"/>
                  </a:lnTo>
                  <a:lnTo>
                    <a:pt x="257997" y="15262"/>
                  </a:lnTo>
                  <a:lnTo>
                    <a:pt x="265670" y="14296"/>
                  </a:lnTo>
                  <a:lnTo>
                    <a:pt x="268467" y="10692"/>
                  </a:lnTo>
                  <a:lnTo>
                    <a:pt x="267858" y="5852"/>
                  </a:lnTo>
                  <a:lnTo>
                    <a:pt x="212623" y="5849"/>
                  </a:lnTo>
                  <a:lnTo>
                    <a:pt x="201867" y="5565"/>
                  </a:lnTo>
                  <a:lnTo>
                    <a:pt x="199792" y="5534"/>
                  </a:lnTo>
                  <a:close/>
                </a:path>
                <a:path w="268605" h="65404">
                  <a:moveTo>
                    <a:pt x="14404" y="29503"/>
                  </a:moveTo>
                  <a:lnTo>
                    <a:pt x="14845" y="30764"/>
                  </a:lnTo>
                  <a:lnTo>
                    <a:pt x="14870" y="31798"/>
                  </a:lnTo>
                  <a:lnTo>
                    <a:pt x="13784" y="33971"/>
                  </a:lnTo>
                  <a:lnTo>
                    <a:pt x="14367" y="33778"/>
                  </a:lnTo>
                  <a:lnTo>
                    <a:pt x="15928" y="33594"/>
                  </a:lnTo>
                  <a:lnTo>
                    <a:pt x="19409" y="33384"/>
                  </a:lnTo>
                  <a:lnTo>
                    <a:pt x="16635" y="31515"/>
                  </a:lnTo>
                  <a:lnTo>
                    <a:pt x="15826" y="30905"/>
                  </a:lnTo>
                  <a:lnTo>
                    <a:pt x="14621" y="29761"/>
                  </a:lnTo>
                  <a:lnTo>
                    <a:pt x="14404" y="29503"/>
                  </a:lnTo>
                  <a:close/>
                </a:path>
                <a:path w="268605" h="65404">
                  <a:moveTo>
                    <a:pt x="19409" y="33384"/>
                  </a:moveTo>
                  <a:lnTo>
                    <a:pt x="15928" y="33594"/>
                  </a:lnTo>
                  <a:lnTo>
                    <a:pt x="14367" y="33778"/>
                  </a:lnTo>
                  <a:lnTo>
                    <a:pt x="13670" y="34055"/>
                  </a:lnTo>
                  <a:lnTo>
                    <a:pt x="20411" y="34055"/>
                  </a:lnTo>
                  <a:lnTo>
                    <a:pt x="19409" y="33384"/>
                  </a:lnTo>
                  <a:close/>
                </a:path>
                <a:path w="268605" h="65404">
                  <a:moveTo>
                    <a:pt x="29918" y="32266"/>
                  </a:moveTo>
                  <a:lnTo>
                    <a:pt x="17740" y="32266"/>
                  </a:lnTo>
                  <a:lnTo>
                    <a:pt x="19409" y="33384"/>
                  </a:lnTo>
                  <a:lnTo>
                    <a:pt x="23972" y="33089"/>
                  </a:lnTo>
                  <a:lnTo>
                    <a:pt x="25317" y="32956"/>
                  </a:lnTo>
                  <a:lnTo>
                    <a:pt x="29231" y="32397"/>
                  </a:lnTo>
                  <a:lnTo>
                    <a:pt x="29918" y="32266"/>
                  </a:lnTo>
                  <a:close/>
                </a:path>
                <a:path w="268605" h="65404">
                  <a:moveTo>
                    <a:pt x="45246" y="29503"/>
                  </a:moveTo>
                  <a:lnTo>
                    <a:pt x="14404" y="29503"/>
                  </a:lnTo>
                  <a:lnTo>
                    <a:pt x="14621" y="29761"/>
                  </a:lnTo>
                  <a:lnTo>
                    <a:pt x="15826" y="30905"/>
                  </a:lnTo>
                  <a:lnTo>
                    <a:pt x="16635" y="31515"/>
                  </a:lnTo>
                  <a:lnTo>
                    <a:pt x="17971" y="32424"/>
                  </a:lnTo>
                  <a:lnTo>
                    <a:pt x="17740" y="32266"/>
                  </a:lnTo>
                  <a:lnTo>
                    <a:pt x="29918" y="32266"/>
                  </a:lnTo>
                  <a:lnTo>
                    <a:pt x="39952" y="30355"/>
                  </a:lnTo>
                  <a:lnTo>
                    <a:pt x="42006" y="29987"/>
                  </a:lnTo>
                  <a:lnTo>
                    <a:pt x="45246" y="29503"/>
                  </a:lnTo>
                  <a:close/>
                </a:path>
                <a:path w="268605" h="65404">
                  <a:moveTo>
                    <a:pt x="17740" y="32266"/>
                  </a:moveTo>
                  <a:lnTo>
                    <a:pt x="17971" y="32424"/>
                  </a:lnTo>
                  <a:lnTo>
                    <a:pt x="17740" y="32266"/>
                  </a:lnTo>
                  <a:close/>
                </a:path>
                <a:path w="268605" h="65404">
                  <a:moveTo>
                    <a:pt x="220867" y="19945"/>
                  </a:moveTo>
                  <a:lnTo>
                    <a:pt x="199772" y="19945"/>
                  </a:lnTo>
                  <a:lnTo>
                    <a:pt x="201692" y="19973"/>
                  </a:lnTo>
                  <a:lnTo>
                    <a:pt x="212647" y="20262"/>
                  </a:lnTo>
                  <a:lnTo>
                    <a:pt x="215912" y="20262"/>
                  </a:lnTo>
                  <a:lnTo>
                    <a:pt x="220867" y="19945"/>
                  </a:lnTo>
                  <a:close/>
                </a:path>
                <a:path w="268605" h="65404">
                  <a:moveTo>
                    <a:pt x="263869" y="0"/>
                  </a:moveTo>
                  <a:lnTo>
                    <a:pt x="256089" y="980"/>
                  </a:lnTo>
                  <a:lnTo>
                    <a:pt x="236621" y="3732"/>
                  </a:lnTo>
                  <a:lnTo>
                    <a:pt x="229728" y="4629"/>
                  </a:lnTo>
                  <a:lnTo>
                    <a:pt x="224302" y="5222"/>
                  </a:lnTo>
                  <a:lnTo>
                    <a:pt x="219560" y="5596"/>
                  </a:lnTo>
                  <a:lnTo>
                    <a:pt x="215496" y="5852"/>
                  </a:lnTo>
                  <a:lnTo>
                    <a:pt x="267858" y="5852"/>
                  </a:lnTo>
                  <a:lnTo>
                    <a:pt x="267473" y="2796"/>
                  </a:lnTo>
                  <a:lnTo>
                    <a:pt x="263869" y="0"/>
                  </a:lnTo>
                  <a:close/>
                </a:path>
              </a:pathLst>
            </a:custGeom>
            <a:solidFill>
              <a:srgbClr val="000000"/>
            </a:solidFill>
          </p:spPr>
          <p:txBody>
            <a:bodyPr wrap="square" lIns="0" tIns="0" rIns="0" bIns="0" rtlCol="0"/>
            <a:lstStyle/>
            <a:p>
              <a:endParaRPr/>
            </a:p>
          </p:txBody>
        </p:sp>
      </p:grpSp>
      <p:pic>
        <p:nvPicPr>
          <p:cNvPr id="147" name="object 147"/>
          <p:cNvPicPr/>
          <p:nvPr/>
        </p:nvPicPr>
        <p:blipFill>
          <a:blip r:embed="rId57" cstate="print"/>
          <a:stretch>
            <a:fillRect/>
          </a:stretch>
        </p:blipFill>
        <p:spPr>
          <a:xfrm>
            <a:off x="2539766" y="4844686"/>
            <a:ext cx="186496" cy="214804"/>
          </a:xfrm>
          <a:prstGeom prst="rect">
            <a:avLst/>
          </a:prstGeom>
        </p:spPr>
      </p:pic>
      <p:pic>
        <p:nvPicPr>
          <p:cNvPr id="148" name="object 148"/>
          <p:cNvPicPr/>
          <p:nvPr/>
        </p:nvPicPr>
        <p:blipFill>
          <a:blip r:embed="rId58" cstate="print"/>
          <a:stretch>
            <a:fillRect/>
          </a:stretch>
        </p:blipFill>
        <p:spPr>
          <a:xfrm>
            <a:off x="1653224" y="5251609"/>
            <a:ext cx="140767" cy="210479"/>
          </a:xfrm>
          <a:prstGeom prst="rect">
            <a:avLst/>
          </a:prstGeom>
        </p:spPr>
      </p:pic>
      <p:pic>
        <p:nvPicPr>
          <p:cNvPr id="149" name="object 149"/>
          <p:cNvPicPr/>
          <p:nvPr/>
        </p:nvPicPr>
        <p:blipFill>
          <a:blip r:embed="rId59" cstate="print"/>
          <a:stretch>
            <a:fillRect/>
          </a:stretch>
        </p:blipFill>
        <p:spPr>
          <a:xfrm>
            <a:off x="2076375" y="5255452"/>
            <a:ext cx="148855" cy="202009"/>
          </a:xfrm>
          <a:prstGeom prst="rect">
            <a:avLst/>
          </a:prstGeom>
        </p:spPr>
      </p:pic>
      <p:pic>
        <p:nvPicPr>
          <p:cNvPr id="150" name="object 150"/>
          <p:cNvPicPr/>
          <p:nvPr/>
        </p:nvPicPr>
        <p:blipFill>
          <a:blip r:embed="rId60" cstate="print"/>
          <a:stretch>
            <a:fillRect/>
          </a:stretch>
        </p:blipFill>
        <p:spPr>
          <a:xfrm>
            <a:off x="2518305" y="5234943"/>
            <a:ext cx="191462" cy="208801"/>
          </a:xfrm>
          <a:prstGeom prst="rect">
            <a:avLst/>
          </a:prstGeom>
        </p:spPr>
      </p:pic>
      <p:sp>
        <p:nvSpPr>
          <p:cNvPr id="151" name="object 151"/>
          <p:cNvSpPr/>
          <p:nvPr/>
        </p:nvSpPr>
        <p:spPr>
          <a:xfrm>
            <a:off x="2172096" y="5676400"/>
            <a:ext cx="24957" cy="218110"/>
          </a:xfrm>
          <a:custGeom>
            <a:avLst/>
            <a:gdLst/>
            <a:ahLst/>
            <a:cxnLst/>
            <a:rect l="l" t="t" r="r" b="b"/>
            <a:pathLst>
              <a:path w="29210" h="255270">
                <a:moveTo>
                  <a:pt x="9732" y="240315"/>
                </a:moveTo>
                <a:lnTo>
                  <a:pt x="6568" y="243480"/>
                </a:lnTo>
                <a:lnTo>
                  <a:pt x="6568" y="249582"/>
                </a:lnTo>
                <a:lnTo>
                  <a:pt x="7966" y="252457"/>
                </a:lnTo>
                <a:lnTo>
                  <a:pt x="9779" y="254284"/>
                </a:lnTo>
                <a:lnTo>
                  <a:pt x="16973" y="255039"/>
                </a:lnTo>
                <a:lnTo>
                  <a:pt x="18841" y="253390"/>
                </a:lnTo>
                <a:lnTo>
                  <a:pt x="20976" y="250169"/>
                </a:lnTo>
                <a:lnTo>
                  <a:pt x="20976" y="244430"/>
                </a:lnTo>
                <a:lnTo>
                  <a:pt x="20046" y="244430"/>
                </a:lnTo>
                <a:lnTo>
                  <a:pt x="19992" y="244240"/>
                </a:lnTo>
                <a:lnTo>
                  <a:pt x="19270" y="242756"/>
                </a:lnTo>
                <a:lnTo>
                  <a:pt x="8602" y="242756"/>
                </a:lnTo>
                <a:lnTo>
                  <a:pt x="8922" y="242139"/>
                </a:lnTo>
                <a:lnTo>
                  <a:pt x="9732" y="240315"/>
                </a:lnTo>
                <a:close/>
              </a:path>
              <a:path w="29210" h="255270">
                <a:moveTo>
                  <a:pt x="6568" y="249582"/>
                </a:moveTo>
                <a:lnTo>
                  <a:pt x="6568" y="251438"/>
                </a:lnTo>
                <a:lnTo>
                  <a:pt x="9792" y="254663"/>
                </a:lnTo>
                <a:lnTo>
                  <a:pt x="13395" y="254663"/>
                </a:lnTo>
                <a:lnTo>
                  <a:pt x="9779" y="254284"/>
                </a:lnTo>
                <a:lnTo>
                  <a:pt x="7966" y="252457"/>
                </a:lnTo>
                <a:lnTo>
                  <a:pt x="6568" y="249582"/>
                </a:lnTo>
                <a:close/>
              </a:path>
              <a:path w="29210" h="255270">
                <a:moveTo>
                  <a:pt x="20976" y="250169"/>
                </a:moveTo>
                <a:lnTo>
                  <a:pt x="18841" y="253390"/>
                </a:lnTo>
                <a:lnTo>
                  <a:pt x="17398" y="254663"/>
                </a:lnTo>
                <a:lnTo>
                  <a:pt x="17750" y="254663"/>
                </a:lnTo>
                <a:lnTo>
                  <a:pt x="20976" y="251438"/>
                </a:lnTo>
                <a:lnTo>
                  <a:pt x="20976" y="250169"/>
                </a:lnTo>
                <a:close/>
              </a:path>
              <a:path w="29210" h="255270">
                <a:moveTo>
                  <a:pt x="19965" y="224064"/>
                </a:moveTo>
                <a:lnTo>
                  <a:pt x="17387" y="225039"/>
                </a:lnTo>
                <a:lnTo>
                  <a:pt x="17873" y="230358"/>
                </a:lnTo>
                <a:lnTo>
                  <a:pt x="18445" y="234310"/>
                </a:lnTo>
                <a:lnTo>
                  <a:pt x="19381" y="239547"/>
                </a:lnTo>
                <a:lnTo>
                  <a:pt x="19714" y="242139"/>
                </a:lnTo>
                <a:lnTo>
                  <a:pt x="19811" y="242315"/>
                </a:lnTo>
                <a:lnTo>
                  <a:pt x="20976" y="243480"/>
                </a:lnTo>
                <a:lnTo>
                  <a:pt x="20976" y="250169"/>
                </a:lnTo>
                <a:lnTo>
                  <a:pt x="21175" y="249868"/>
                </a:lnTo>
                <a:lnTo>
                  <a:pt x="21683" y="248889"/>
                </a:lnTo>
                <a:lnTo>
                  <a:pt x="22951" y="246079"/>
                </a:lnTo>
                <a:lnTo>
                  <a:pt x="26645" y="236449"/>
                </a:lnTo>
                <a:lnTo>
                  <a:pt x="28831" y="231605"/>
                </a:lnTo>
                <a:lnTo>
                  <a:pt x="27218" y="227338"/>
                </a:lnTo>
                <a:lnTo>
                  <a:pt x="19965" y="224064"/>
                </a:lnTo>
                <a:close/>
              </a:path>
              <a:path w="29210" h="255270">
                <a:moveTo>
                  <a:pt x="25220" y="6320"/>
                </a:moveTo>
                <a:lnTo>
                  <a:pt x="25132" y="11270"/>
                </a:lnTo>
                <a:lnTo>
                  <a:pt x="24025" y="12377"/>
                </a:lnTo>
                <a:lnTo>
                  <a:pt x="23276" y="17062"/>
                </a:lnTo>
                <a:lnTo>
                  <a:pt x="22773" y="19876"/>
                </a:lnTo>
                <a:lnTo>
                  <a:pt x="22237" y="22387"/>
                </a:lnTo>
                <a:lnTo>
                  <a:pt x="19893" y="30934"/>
                </a:lnTo>
                <a:lnTo>
                  <a:pt x="19489" y="32513"/>
                </a:lnTo>
                <a:lnTo>
                  <a:pt x="19076" y="34805"/>
                </a:lnTo>
                <a:lnTo>
                  <a:pt x="18772" y="38841"/>
                </a:lnTo>
                <a:lnTo>
                  <a:pt x="18675" y="39858"/>
                </a:lnTo>
                <a:lnTo>
                  <a:pt x="18004" y="43915"/>
                </a:lnTo>
                <a:lnTo>
                  <a:pt x="17480" y="46274"/>
                </a:lnTo>
                <a:lnTo>
                  <a:pt x="15509" y="54588"/>
                </a:lnTo>
                <a:lnTo>
                  <a:pt x="14065" y="61028"/>
                </a:lnTo>
                <a:lnTo>
                  <a:pt x="10217" y="63478"/>
                </a:lnTo>
                <a:lnTo>
                  <a:pt x="7351" y="63478"/>
                </a:lnTo>
                <a:lnTo>
                  <a:pt x="5378" y="83472"/>
                </a:lnTo>
                <a:lnTo>
                  <a:pt x="2486" y="124538"/>
                </a:lnTo>
                <a:lnTo>
                  <a:pt x="2240" y="204682"/>
                </a:lnTo>
                <a:lnTo>
                  <a:pt x="2531" y="218040"/>
                </a:lnTo>
                <a:lnTo>
                  <a:pt x="2716" y="222820"/>
                </a:lnTo>
                <a:lnTo>
                  <a:pt x="3602" y="232377"/>
                </a:lnTo>
                <a:lnTo>
                  <a:pt x="4194" y="236472"/>
                </a:lnTo>
                <a:lnTo>
                  <a:pt x="5135" y="241738"/>
                </a:lnTo>
                <a:lnTo>
                  <a:pt x="5623" y="245636"/>
                </a:lnTo>
                <a:lnTo>
                  <a:pt x="5749" y="246511"/>
                </a:lnTo>
                <a:lnTo>
                  <a:pt x="6189" y="248499"/>
                </a:lnTo>
                <a:lnTo>
                  <a:pt x="6447" y="249334"/>
                </a:lnTo>
                <a:lnTo>
                  <a:pt x="6568" y="249582"/>
                </a:lnTo>
                <a:lnTo>
                  <a:pt x="6568" y="243480"/>
                </a:lnTo>
                <a:lnTo>
                  <a:pt x="9732" y="240315"/>
                </a:lnTo>
                <a:lnTo>
                  <a:pt x="13342" y="230900"/>
                </a:lnTo>
                <a:lnTo>
                  <a:pt x="15698" y="225677"/>
                </a:lnTo>
                <a:lnTo>
                  <a:pt x="17387" y="225039"/>
                </a:lnTo>
                <a:lnTo>
                  <a:pt x="17105" y="221955"/>
                </a:lnTo>
                <a:lnTo>
                  <a:pt x="16929" y="217386"/>
                </a:lnTo>
                <a:lnTo>
                  <a:pt x="16652" y="204682"/>
                </a:lnTo>
                <a:lnTo>
                  <a:pt x="16756" y="133895"/>
                </a:lnTo>
                <a:lnTo>
                  <a:pt x="19889" y="83245"/>
                </a:lnTo>
                <a:lnTo>
                  <a:pt x="21831" y="63478"/>
                </a:lnTo>
                <a:lnTo>
                  <a:pt x="10217" y="63478"/>
                </a:lnTo>
                <a:lnTo>
                  <a:pt x="7412" y="62854"/>
                </a:lnTo>
                <a:lnTo>
                  <a:pt x="21892" y="62854"/>
                </a:lnTo>
                <a:lnTo>
                  <a:pt x="22959" y="52544"/>
                </a:lnTo>
                <a:lnTo>
                  <a:pt x="24845" y="37407"/>
                </a:lnTo>
                <a:lnTo>
                  <a:pt x="24992" y="36094"/>
                </a:lnTo>
                <a:lnTo>
                  <a:pt x="25349" y="29356"/>
                </a:lnTo>
                <a:lnTo>
                  <a:pt x="25225" y="17033"/>
                </a:lnTo>
                <a:lnTo>
                  <a:pt x="25347" y="9904"/>
                </a:lnTo>
                <a:lnTo>
                  <a:pt x="25220" y="6320"/>
                </a:lnTo>
                <a:close/>
              </a:path>
              <a:path w="29210" h="255270">
                <a:moveTo>
                  <a:pt x="19447" y="240058"/>
                </a:moveTo>
                <a:lnTo>
                  <a:pt x="12277" y="240058"/>
                </a:lnTo>
                <a:lnTo>
                  <a:pt x="17444" y="240600"/>
                </a:lnTo>
                <a:lnTo>
                  <a:pt x="18969" y="242139"/>
                </a:lnTo>
                <a:lnTo>
                  <a:pt x="19992" y="244240"/>
                </a:lnTo>
                <a:lnTo>
                  <a:pt x="20046" y="244430"/>
                </a:lnTo>
                <a:lnTo>
                  <a:pt x="19955" y="244019"/>
                </a:lnTo>
                <a:lnTo>
                  <a:pt x="19725" y="242229"/>
                </a:lnTo>
                <a:lnTo>
                  <a:pt x="17750" y="240255"/>
                </a:lnTo>
                <a:lnTo>
                  <a:pt x="19472" y="240255"/>
                </a:lnTo>
                <a:lnTo>
                  <a:pt x="19447" y="240058"/>
                </a:lnTo>
                <a:close/>
              </a:path>
              <a:path w="29210" h="255270">
                <a:moveTo>
                  <a:pt x="19725" y="242229"/>
                </a:moveTo>
                <a:lnTo>
                  <a:pt x="19955" y="244019"/>
                </a:lnTo>
                <a:lnTo>
                  <a:pt x="20046" y="244430"/>
                </a:lnTo>
                <a:lnTo>
                  <a:pt x="20976" y="244430"/>
                </a:lnTo>
                <a:lnTo>
                  <a:pt x="20976" y="243480"/>
                </a:lnTo>
                <a:lnTo>
                  <a:pt x="19725" y="242229"/>
                </a:lnTo>
                <a:close/>
              </a:path>
              <a:path w="29210" h="255270">
                <a:moveTo>
                  <a:pt x="11840" y="240255"/>
                </a:moveTo>
                <a:lnTo>
                  <a:pt x="9792" y="240255"/>
                </a:lnTo>
                <a:lnTo>
                  <a:pt x="8843" y="242315"/>
                </a:lnTo>
                <a:lnTo>
                  <a:pt x="8602" y="242756"/>
                </a:lnTo>
                <a:lnTo>
                  <a:pt x="8759" y="242521"/>
                </a:lnTo>
                <a:lnTo>
                  <a:pt x="9002" y="242229"/>
                </a:lnTo>
                <a:lnTo>
                  <a:pt x="10614" y="240805"/>
                </a:lnTo>
                <a:lnTo>
                  <a:pt x="11840" y="240255"/>
                </a:lnTo>
                <a:close/>
              </a:path>
              <a:path w="29210" h="255270">
                <a:moveTo>
                  <a:pt x="12277" y="240058"/>
                </a:moveTo>
                <a:lnTo>
                  <a:pt x="10614" y="240805"/>
                </a:lnTo>
                <a:lnTo>
                  <a:pt x="9002" y="242229"/>
                </a:lnTo>
                <a:lnTo>
                  <a:pt x="8759" y="242521"/>
                </a:lnTo>
                <a:lnTo>
                  <a:pt x="8602" y="242756"/>
                </a:lnTo>
                <a:lnTo>
                  <a:pt x="19270" y="242756"/>
                </a:lnTo>
                <a:lnTo>
                  <a:pt x="18969" y="242139"/>
                </a:lnTo>
                <a:lnTo>
                  <a:pt x="17444" y="240600"/>
                </a:lnTo>
                <a:lnTo>
                  <a:pt x="12277" y="240058"/>
                </a:lnTo>
                <a:close/>
              </a:path>
              <a:path w="29210" h="255270">
                <a:moveTo>
                  <a:pt x="19472" y="240255"/>
                </a:moveTo>
                <a:lnTo>
                  <a:pt x="17750" y="240255"/>
                </a:lnTo>
                <a:lnTo>
                  <a:pt x="19725" y="242229"/>
                </a:lnTo>
                <a:lnTo>
                  <a:pt x="19472" y="240255"/>
                </a:lnTo>
                <a:close/>
              </a:path>
              <a:path w="29210" h="255270">
                <a:moveTo>
                  <a:pt x="17387" y="225039"/>
                </a:moveTo>
                <a:lnTo>
                  <a:pt x="15698" y="225677"/>
                </a:lnTo>
                <a:lnTo>
                  <a:pt x="13342" y="230900"/>
                </a:lnTo>
                <a:lnTo>
                  <a:pt x="12760" y="232377"/>
                </a:lnTo>
                <a:lnTo>
                  <a:pt x="9732" y="240315"/>
                </a:lnTo>
                <a:lnTo>
                  <a:pt x="11840" y="240255"/>
                </a:lnTo>
                <a:lnTo>
                  <a:pt x="12277" y="240058"/>
                </a:lnTo>
                <a:lnTo>
                  <a:pt x="19447" y="240058"/>
                </a:lnTo>
                <a:lnTo>
                  <a:pt x="19315" y="239177"/>
                </a:lnTo>
                <a:lnTo>
                  <a:pt x="18445" y="234310"/>
                </a:lnTo>
                <a:lnTo>
                  <a:pt x="17873" y="230358"/>
                </a:lnTo>
                <a:lnTo>
                  <a:pt x="17387" y="225039"/>
                </a:lnTo>
                <a:close/>
              </a:path>
              <a:path w="29210" h="255270">
                <a:moveTo>
                  <a:pt x="10901" y="11270"/>
                </a:moveTo>
                <a:lnTo>
                  <a:pt x="10921" y="29356"/>
                </a:lnTo>
                <a:lnTo>
                  <a:pt x="10676" y="33985"/>
                </a:lnTo>
                <a:lnTo>
                  <a:pt x="10560" y="35466"/>
                </a:lnTo>
                <a:lnTo>
                  <a:pt x="8643" y="50909"/>
                </a:lnTo>
                <a:lnTo>
                  <a:pt x="7412" y="62854"/>
                </a:lnTo>
                <a:lnTo>
                  <a:pt x="10217" y="63478"/>
                </a:lnTo>
                <a:lnTo>
                  <a:pt x="14065" y="61028"/>
                </a:lnTo>
                <a:lnTo>
                  <a:pt x="15509" y="54588"/>
                </a:lnTo>
                <a:lnTo>
                  <a:pt x="17480" y="46274"/>
                </a:lnTo>
                <a:lnTo>
                  <a:pt x="18004" y="43915"/>
                </a:lnTo>
                <a:lnTo>
                  <a:pt x="18675" y="39858"/>
                </a:lnTo>
                <a:lnTo>
                  <a:pt x="18772" y="38841"/>
                </a:lnTo>
                <a:lnTo>
                  <a:pt x="18963" y="36094"/>
                </a:lnTo>
                <a:lnTo>
                  <a:pt x="19076" y="34805"/>
                </a:lnTo>
                <a:lnTo>
                  <a:pt x="19489" y="32513"/>
                </a:lnTo>
                <a:lnTo>
                  <a:pt x="19893" y="30934"/>
                </a:lnTo>
                <a:lnTo>
                  <a:pt x="21855" y="23844"/>
                </a:lnTo>
                <a:lnTo>
                  <a:pt x="22237" y="22387"/>
                </a:lnTo>
                <a:lnTo>
                  <a:pt x="22773" y="19876"/>
                </a:lnTo>
                <a:lnTo>
                  <a:pt x="23320" y="16784"/>
                </a:lnTo>
                <a:lnTo>
                  <a:pt x="23691" y="14408"/>
                </a:lnTo>
                <a:lnTo>
                  <a:pt x="14038" y="14408"/>
                </a:lnTo>
                <a:lnTo>
                  <a:pt x="10901" y="11270"/>
                </a:lnTo>
                <a:close/>
              </a:path>
              <a:path w="29210" h="255270">
                <a:moveTo>
                  <a:pt x="10812" y="5788"/>
                </a:moveTo>
                <a:lnTo>
                  <a:pt x="10568" y="6590"/>
                </a:lnTo>
                <a:lnTo>
                  <a:pt x="9969" y="9065"/>
                </a:lnTo>
                <a:lnTo>
                  <a:pt x="9049" y="14772"/>
                </a:lnTo>
                <a:lnTo>
                  <a:pt x="8641" y="17062"/>
                </a:lnTo>
                <a:lnTo>
                  <a:pt x="8229" y="18991"/>
                </a:lnTo>
                <a:lnTo>
                  <a:pt x="5661" y="28403"/>
                </a:lnTo>
                <a:lnTo>
                  <a:pt x="5417" y="29356"/>
                </a:lnTo>
                <a:lnTo>
                  <a:pt x="4784" y="32873"/>
                </a:lnTo>
                <a:lnTo>
                  <a:pt x="4667" y="33985"/>
                </a:lnTo>
                <a:lnTo>
                  <a:pt x="4428" y="37407"/>
                </a:lnTo>
                <a:lnTo>
                  <a:pt x="4364" y="38078"/>
                </a:lnTo>
                <a:lnTo>
                  <a:pt x="3864" y="41106"/>
                </a:lnTo>
                <a:lnTo>
                  <a:pt x="3373" y="43317"/>
                </a:lnTo>
                <a:lnTo>
                  <a:pt x="1189" y="52546"/>
                </a:lnTo>
                <a:lnTo>
                  <a:pt x="0" y="57903"/>
                </a:lnTo>
                <a:lnTo>
                  <a:pt x="2448" y="61751"/>
                </a:lnTo>
                <a:lnTo>
                  <a:pt x="7412" y="62854"/>
                </a:lnTo>
                <a:lnTo>
                  <a:pt x="8643" y="50909"/>
                </a:lnTo>
                <a:lnTo>
                  <a:pt x="10342" y="37407"/>
                </a:lnTo>
                <a:lnTo>
                  <a:pt x="10560" y="35466"/>
                </a:lnTo>
                <a:lnTo>
                  <a:pt x="10676" y="33985"/>
                </a:lnTo>
                <a:lnTo>
                  <a:pt x="10921" y="29356"/>
                </a:lnTo>
                <a:lnTo>
                  <a:pt x="10812" y="5788"/>
                </a:lnTo>
                <a:close/>
              </a:path>
              <a:path w="29210" h="255270">
                <a:moveTo>
                  <a:pt x="10943" y="8211"/>
                </a:moveTo>
                <a:lnTo>
                  <a:pt x="10962" y="11332"/>
                </a:lnTo>
                <a:lnTo>
                  <a:pt x="14038" y="14408"/>
                </a:lnTo>
                <a:lnTo>
                  <a:pt x="21995" y="14408"/>
                </a:lnTo>
                <a:lnTo>
                  <a:pt x="16913" y="14323"/>
                </a:lnTo>
                <a:lnTo>
                  <a:pt x="11107" y="10510"/>
                </a:lnTo>
                <a:lnTo>
                  <a:pt x="11047" y="8839"/>
                </a:lnTo>
                <a:lnTo>
                  <a:pt x="10943" y="8211"/>
                </a:lnTo>
                <a:close/>
              </a:path>
              <a:path w="29210" h="255270">
                <a:moveTo>
                  <a:pt x="24006" y="12396"/>
                </a:moveTo>
                <a:lnTo>
                  <a:pt x="21995" y="14408"/>
                </a:lnTo>
                <a:lnTo>
                  <a:pt x="23691" y="14408"/>
                </a:lnTo>
                <a:lnTo>
                  <a:pt x="24006" y="12396"/>
                </a:lnTo>
                <a:close/>
              </a:path>
              <a:path w="29210" h="255270">
                <a:moveTo>
                  <a:pt x="25220" y="8211"/>
                </a:moveTo>
                <a:lnTo>
                  <a:pt x="10943" y="8211"/>
                </a:lnTo>
                <a:lnTo>
                  <a:pt x="11047" y="8839"/>
                </a:lnTo>
                <a:lnTo>
                  <a:pt x="11107" y="10510"/>
                </a:lnTo>
                <a:lnTo>
                  <a:pt x="16913" y="14323"/>
                </a:lnTo>
                <a:lnTo>
                  <a:pt x="23053" y="12942"/>
                </a:lnTo>
                <a:lnTo>
                  <a:pt x="23976" y="11182"/>
                </a:lnTo>
                <a:lnTo>
                  <a:pt x="24381" y="10510"/>
                </a:lnTo>
                <a:lnTo>
                  <a:pt x="24571" y="10041"/>
                </a:lnTo>
                <a:lnTo>
                  <a:pt x="25220" y="10041"/>
                </a:lnTo>
                <a:lnTo>
                  <a:pt x="25220" y="8211"/>
                </a:lnTo>
                <a:close/>
              </a:path>
              <a:path w="29210" h="255270">
                <a:moveTo>
                  <a:pt x="24571" y="10041"/>
                </a:moveTo>
                <a:lnTo>
                  <a:pt x="24381" y="10510"/>
                </a:lnTo>
                <a:lnTo>
                  <a:pt x="23886" y="11332"/>
                </a:lnTo>
                <a:lnTo>
                  <a:pt x="23053" y="12942"/>
                </a:lnTo>
                <a:lnTo>
                  <a:pt x="16913" y="14323"/>
                </a:lnTo>
                <a:lnTo>
                  <a:pt x="22080" y="14323"/>
                </a:lnTo>
                <a:lnTo>
                  <a:pt x="24009" y="12377"/>
                </a:lnTo>
                <a:lnTo>
                  <a:pt x="24477" y="10361"/>
                </a:lnTo>
                <a:lnTo>
                  <a:pt x="24571" y="10041"/>
                </a:lnTo>
                <a:close/>
              </a:path>
              <a:path w="29210" h="255270">
                <a:moveTo>
                  <a:pt x="25220" y="10041"/>
                </a:moveTo>
                <a:lnTo>
                  <a:pt x="24571" y="10041"/>
                </a:lnTo>
                <a:lnTo>
                  <a:pt x="24006" y="12396"/>
                </a:lnTo>
                <a:lnTo>
                  <a:pt x="25132" y="11270"/>
                </a:lnTo>
                <a:lnTo>
                  <a:pt x="25220" y="10041"/>
                </a:lnTo>
                <a:close/>
              </a:path>
              <a:path w="29210" h="255270">
                <a:moveTo>
                  <a:pt x="19119" y="83"/>
                </a:moveTo>
                <a:lnTo>
                  <a:pt x="12912" y="1478"/>
                </a:lnTo>
                <a:lnTo>
                  <a:pt x="11978" y="3224"/>
                </a:lnTo>
                <a:lnTo>
                  <a:pt x="11421" y="4147"/>
                </a:lnTo>
                <a:lnTo>
                  <a:pt x="11022" y="5100"/>
                </a:lnTo>
                <a:lnTo>
                  <a:pt x="10901" y="11270"/>
                </a:lnTo>
                <a:lnTo>
                  <a:pt x="10943" y="8211"/>
                </a:lnTo>
                <a:lnTo>
                  <a:pt x="25220" y="8211"/>
                </a:lnTo>
                <a:lnTo>
                  <a:pt x="25114" y="5788"/>
                </a:lnTo>
                <a:lnTo>
                  <a:pt x="25076" y="3995"/>
                </a:lnTo>
                <a:lnTo>
                  <a:pt x="19119" y="83"/>
                </a:lnTo>
                <a:close/>
              </a:path>
              <a:path w="29210" h="255270">
                <a:moveTo>
                  <a:pt x="22078" y="83"/>
                </a:moveTo>
                <a:lnTo>
                  <a:pt x="19119" y="83"/>
                </a:lnTo>
                <a:lnTo>
                  <a:pt x="25076" y="3995"/>
                </a:lnTo>
                <a:lnTo>
                  <a:pt x="25114" y="5788"/>
                </a:lnTo>
                <a:lnTo>
                  <a:pt x="25220" y="6320"/>
                </a:lnTo>
                <a:lnTo>
                  <a:pt x="25184" y="3187"/>
                </a:lnTo>
                <a:lnTo>
                  <a:pt x="22078" y="83"/>
                </a:lnTo>
                <a:close/>
              </a:path>
              <a:path w="29210" h="255270">
                <a:moveTo>
                  <a:pt x="21995" y="0"/>
                </a:moveTo>
                <a:lnTo>
                  <a:pt x="14038" y="0"/>
                </a:lnTo>
                <a:lnTo>
                  <a:pt x="10849" y="3187"/>
                </a:lnTo>
                <a:lnTo>
                  <a:pt x="10812" y="5788"/>
                </a:lnTo>
                <a:lnTo>
                  <a:pt x="11022" y="5100"/>
                </a:lnTo>
                <a:lnTo>
                  <a:pt x="11421" y="4147"/>
                </a:lnTo>
                <a:lnTo>
                  <a:pt x="12000" y="3187"/>
                </a:lnTo>
                <a:lnTo>
                  <a:pt x="12912" y="1478"/>
                </a:lnTo>
                <a:lnTo>
                  <a:pt x="19119" y="83"/>
                </a:lnTo>
                <a:lnTo>
                  <a:pt x="22078" y="83"/>
                </a:lnTo>
                <a:close/>
              </a:path>
            </a:pathLst>
          </a:custGeom>
          <a:solidFill>
            <a:srgbClr val="000000"/>
          </a:solidFill>
        </p:spPr>
        <p:txBody>
          <a:bodyPr wrap="square" lIns="0" tIns="0" rIns="0" bIns="0" rtlCol="0"/>
          <a:lstStyle/>
          <a:p>
            <a:endParaRPr/>
          </a:p>
        </p:txBody>
      </p:sp>
      <p:sp>
        <p:nvSpPr>
          <p:cNvPr id="152" name="object 152"/>
          <p:cNvSpPr/>
          <p:nvPr/>
        </p:nvSpPr>
        <p:spPr>
          <a:xfrm>
            <a:off x="2582272" y="5649389"/>
            <a:ext cx="31469" cy="239813"/>
          </a:xfrm>
          <a:custGeom>
            <a:avLst/>
            <a:gdLst/>
            <a:ahLst/>
            <a:cxnLst/>
            <a:rect l="l" t="t" r="r" b="b"/>
            <a:pathLst>
              <a:path w="36830" h="280670">
                <a:moveTo>
                  <a:pt x="3841" y="274042"/>
                </a:moveTo>
                <a:lnTo>
                  <a:pt x="3841" y="277206"/>
                </a:lnTo>
                <a:lnTo>
                  <a:pt x="7067" y="280432"/>
                </a:lnTo>
                <a:lnTo>
                  <a:pt x="15024" y="280432"/>
                </a:lnTo>
                <a:lnTo>
                  <a:pt x="10356" y="280399"/>
                </a:lnTo>
                <a:lnTo>
                  <a:pt x="5440" y="278301"/>
                </a:lnTo>
                <a:lnTo>
                  <a:pt x="4544" y="276368"/>
                </a:lnTo>
                <a:lnTo>
                  <a:pt x="4051" y="275127"/>
                </a:lnTo>
                <a:lnTo>
                  <a:pt x="3841" y="274042"/>
                </a:lnTo>
                <a:close/>
              </a:path>
              <a:path w="36830" h="280670">
                <a:moveTo>
                  <a:pt x="4751" y="268339"/>
                </a:moveTo>
                <a:lnTo>
                  <a:pt x="3936" y="269154"/>
                </a:lnTo>
                <a:lnTo>
                  <a:pt x="3938" y="274607"/>
                </a:lnTo>
                <a:lnTo>
                  <a:pt x="4067" y="275200"/>
                </a:lnTo>
                <a:lnTo>
                  <a:pt x="4589" y="276465"/>
                </a:lnTo>
                <a:lnTo>
                  <a:pt x="5440" y="278301"/>
                </a:lnTo>
                <a:lnTo>
                  <a:pt x="10356" y="280399"/>
                </a:lnTo>
                <a:lnTo>
                  <a:pt x="15647" y="279234"/>
                </a:lnTo>
                <a:lnTo>
                  <a:pt x="18201" y="274607"/>
                </a:lnTo>
                <a:lnTo>
                  <a:pt x="18118" y="272193"/>
                </a:lnTo>
                <a:lnTo>
                  <a:pt x="17927" y="271117"/>
                </a:lnTo>
                <a:lnTo>
                  <a:pt x="17860" y="270952"/>
                </a:lnTo>
                <a:lnTo>
                  <a:pt x="4264" y="270952"/>
                </a:lnTo>
                <a:lnTo>
                  <a:pt x="4751" y="268339"/>
                </a:lnTo>
                <a:close/>
              </a:path>
              <a:path w="36830" h="280670">
                <a:moveTo>
                  <a:pt x="18249" y="274424"/>
                </a:moveTo>
                <a:lnTo>
                  <a:pt x="10356" y="280399"/>
                </a:lnTo>
                <a:lnTo>
                  <a:pt x="15057" y="280399"/>
                </a:lnTo>
                <a:lnTo>
                  <a:pt x="18249" y="277206"/>
                </a:lnTo>
                <a:lnTo>
                  <a:pt x="18249" y="274424"/>
                </a:lnTo>
                <a:close/>
              </a:path>
              <a:path w="36830" h="280670">
                <a:moveTo>
                  <a:pt x="18247" y="258930"/>
                </a:moveTo>
                <a:lnTo>
                  <a:pt x="18249" y="274424"/>
                </a:lnTo>
                <a:lnTo>
                  <a:pt x="18710" y="272193"/>
                </a:lnTo>
                <a:lnTo>
                  <a:pt x="19615" y="266884"/>
                </a:lnTo>
                <a:lnTo>
                  <a:pt x="20509" y="262280"/>
                </a:lnTo>
                <a:lnTo>
                  <a:pt x="18247" y="258930"/>
                </a:lnTo>
                <a:close/>
              </a:path>
              <a:path w="36830" h="280670">
                <a:moveTo>
                  <a:pt x="27548" y="11729"/>
                </a:moveTo>
                <a:lnTo>
                  <a:pt x="14408" y="11729"/>
                </a:lnTo>
                <a:lnTo>
                  <a:pt x="14523" y="14236"/>
                </a:lnTo>
                <a:lnTo>
                  <a:pt x="14814" y="18473"/>
                </a:lnTo>
                <a:lnTo>
                  <a:pt x="16960" y="22519"/>
                </a:lnTo>
                <a:lnTo>
                  <a:pt x="17997" y="26032"/>
                </a:lnTo>
                <a:lnTo>
                  <a:pt x="21904" y="77861"/>
                </a:lnTo>
                <a:lnTo>
                  <a:pt x="21900" y="82143"/>
                </a:lnTo>
                <a:lnTo>
                  <a:pt x="14630" y="132304"/>
                </a:lnTo>
                <a:lnTo>
                  <a:pt x="11913" y="146729"/>
                </a:lnTo>
                <a:lnTo>
                  <a:pt x="6324" y="184877"/>
                </a:lnTo>
                <a:lnTo>
                  <a:pt x="3949" y="226200"/>
                </a:lnTo>
                <a:lnTo>
                  <a:pt x="3714" y="271117"/>
                </a:lnTo>
                <a:lnTo>
                  <a:pt x="3841" y="274042"/>
                </a:lnTo>
                <a:lnTo>
                  <a:pt x="3936" y="269154"/>
                </a:lnTo>
                <a:lnTo>
                  <a:pt x="4751" y="268339"/>
                </a:lnTo>
                <a:lnTo>
                  <a:pt x="5439" y="264302"/>
                </a:lnTo>
                <a:lnTo>
                  <a:pt x="6363" y="259536"/>
                </a:lnTo>
                <a:lnTo>
                  <a:pt x="10144" y="256984"/>
                </a:lnTo>
                <a:lnTo>
                  <a:pt x="18246" y="256984"/>
                </a:lnTo>
                <a:lnTo>
                  <a:pt x="18187" y="234831"/>
                </a:lnTo>
                <a:lnTo>
                  <a:pt x="20156" y="192002"/>
                </a:lnTo>
                <a:lnTo>
                  <a:pt x="25274" y="153745"/>
                </a:lnTo>
                <a:lnTo>
                  <a:pt x="32076" y="119479"/>
                </a:lnTo>
                <a:lnTo>
                  <a:pt x="32786" y="115778"/>
                </a:lnTo>
                <a:lnTo>
                  <a:pt x="34714" y="103249"/>
                </a:lnTo>
                <a:lnTo>
                  <a:pt x="35620" y="95124"/>
                </a:lnTo>
                <a:lnTo>
                  <a:pt x="36330" y="82143"/>
                </a:lnTo>
                <a:lnTo>
                  <a:pt x="36317" y="77861"/>
                </a:lnTo>
                <a:lnTo>
                  <a:pt x="34495" y="36125"/>
                </a:lnTo>
                <a:lnTo>
                  <a:pt x="30502" y="17298"/>
                </a:lnTo>
                <a:lnTo>
                  <a:pt x="27548" y="11729"/>
                </a:lnTo>
                <a:close/>
              </a:path>
              <a:path w="36830" h="280670">
                <a:moveTo>
                  <a:pt x="15057" y="266056"/>
                </a:moveTo>
                <a:lnTo>
                  <a:pt x="11734" y="266056"/>
                </a:lnTo>
                <a:lnTo>
                  <a:pt x="16615" y="268141"/>
                </a:lnTo>
                <a:lnTo>
                  <a:pt x="17927" y="271117"/>
                </a:lnTo>
                <a:lnTo>
                  <a:pt x="18131" y="272267"/>
                </a:lnTo>
                <a:lnTo>
                  <a:pt x="18155" y="269154"/>
                </a:lnTo>
                <a:lnTo>
                  <a:pt x="15057" y="266056"/>
                </a:lnTo>
                <a:close/>
              </a:path>
              <a:path w="36830" h="280670">
                <a:moveTo>
                  <a:pt x="18155" y="269154"/>
                </a:moveTo>
                <a:lnTo>
                  <a:pt x="18131" y="272267"/>
                </a:lnTo>
                <a:lnTo>
                  <a:pt x="18155" y="269154"/>
                </a:lnTo>
                <a:close/>
              </a:path>
              <a:path w="36830" h="280670">
                <a:moveTo>
                  <a:pt x="15024" y="266023"/>
                </a:moveTo>
                <a:lnTo>
                  <a:pt x="7067" y="266023"/>
                </a:lnTo>
                <a:lnTo>
                  <a:pt x="4751" y="268339"/>
                </a:lnTo>
                <a:lnTo>
                  <a:pt x="4264" y="270952"/>
                </a:lnTo>
                <a:lnTo>
                  <a:pt x="4674" y="269876"/>
                </a:lnTo>
                <a:lnTo>
                  <a:pt x="5307" y="268895"/>
                </a:lnTo>
                <a:lnTo>
                  <a:pt x="6479" y="267214"/>
                </a:lnTo>
                <a:lnTo>
                  <a:pt x="11734" y="266056"/>
                </a:lnTo>
                <a:lnTo>
                  <a:pt x="15057" y="266056"/>
                </a:lnTo>
                <a:close/>
              </a:path>
              <a:path w="36830" h="280670">
                <a:moveTo>
                  <a:pt x="11734" y="266056"/>
                </a:moveTo>
                <a:lnTo>
                  <a:pt x="6479" y="267214"/>
                </a:lnTo>
                <a:lnTo>
                  <a:pt x="5079" y="269249"/>
                </a:lnTo>
                <a:lnTo>
                  <a:pt x="4674" y="269876"/>
                </a:lnTo>
                <a:lnTo>
                  <a:pt x="4264" y="270952"/>
                </a:lnTo>
                <a:lnTo>
                  <a:pt x="17860" y="270952"/>
                </a:lnTo>
                <a:lnTo>
                  <a:pt x="16615" y="268141"/>
                </a:lnTo>
                <a:lnTo>
                  <a:pt x="11734" y="266056"/>
                </a:lnTo>
                <a:close/>
              </a:path>
              <a:path w="36830" h="280670">
                <a:moveTo>
                  <a:pt x="18223" y="266023"/>
                </a:moveTo>
                <a:lnTo>
                  <a:pt x="15024" y="266023"/>
                </a:lnTo>
                <a:lnTo>
                  <a:pt x="18155" y="269154"/>
                </a:lnTo>
                <a:lnTo>
                  <a:pt x="18223" y="266023"/>
                </a:lnTo>
                <a:close/>
              </a:path>
              <a:path w="36830" h="280670">
                <a:moveTo>
                  <a:pt x="10144" y="256984"/>
                </a:moveTo>
                <a:lnTo>
                  <a:pt x="6363" y="259536"/>
                </a:lnTo>
                <a:lnTo>
                  <a:pt x="5351" y="264817"/>
                </a:lnTo>
                <a:lnTo>
                  <a:pt x="4751" y="268339"/>
                </a:lnTo>
                <a:lnTo>
                  <a:pt x="7067" y="266023"/>
                </a:lnTo>
                <a:lnTo>
                  <a:pt x="18223" y="266023"/>
                </a:lnTo>
                <a:lnTo>
                  <a:pt x="18247" y="258930"/>
                </a:lnTo>
                <a:lnTo>
                  <a:pt x="17956" y="258499"/>
                </a:lnTo>
                <a:lnTo>
                  <a:pt x="10144" y="256984"/>
                </a:lnTo>
                <a:close/>
              </a:path>
              <a:path w="36830" h="280670">
                <a:moveTo>
                  <a:pt x="18246" y="256984"/>
                </a:moveTo>
                <a:lnTo>
                  <a:pt x="10144" y="256984"/>
                </a:lnTo>
                <a:lnTo>
                  <a:pt x="17956" y="258499"/>
                </a:lnTo>
                <a:lnTo>
                  <a:pt x="18247" y="258930"/>
                </a:lnTo>
                <a:lnTo>
                  <a:pt x="18246" y="256984"/>
                </a:lnTo>
                <a:close/>
              </a:path>
              <a:path w="36830" h="280670">
                <a:moveTo>
                  <a:pt x="14872" y="0"/>
                </a:moveTo>
                <a:lnTo>
                  <a:pt x="0" y="9295"/>
                </a:lnTo>
                <a:lnTo>
                  <a:pt x="81" y="14236"/>
                </a:lnTo>
                <a:lnTo>
                  <a:pt x="290" y="17298"/>
                </a:lnTo>
                <a:lnTo>
                  <a:pt x="412" y="39288"/>
                </a:lnTo>
                <a:lnTo>
                  <a:pt x="3638" y="42513"/>
                </a:lnTo>
                <a:lnTo>
                  <a:pt x="11596" y="42513"/>
                </a:lnTo>
                <a:lnTo>
                  <a:pt x="14822" y="39288"/>
                </a:lnTo>
                <a:lnTo>
                  <a:pt x="14797" y="18440"/>
                </a:lnTo>
                <a:lnTo>
                  <a:pt x="14019" y="16973"/>
                </a:lnTo>
                <a:lnTo>
                  <a:pt x="12747" y="15260"/>
                </a:lnTo>
                <a:lnTo>
                  <a:pt x="10723" y="15260"/>
                </a:lnTo>
                <a:lnTo>
                  <a:pt x="11713" y="14996"/>
                </a:lnTo>
                <a:lnTo>
                  <a:pt x="12987" y="14236"/>
                </a:lnTo>
                <a:lnTo>
                  <a:pt x="14397" y="11802"/>
                </a:lnTo>
                <a:lnTo>
                  <a:pt x="27548" y="11729"/>
                </a:lnTo>
                <a:lnTo>
                  <a:pt x="25278" y="7459"/>
                </a:lnTo>
                <a:lnTo>
                  <a:pt x="22453" y="3655"/>
                </a:lnTo>
                <a:lnTo>
                  <a:pt x="14872" y="0"/>
                </a:lnTo>
                <a:close/>
              </a:path>
              <a:path w="36830" h="280670">
                <a:moveTo>
                  <a:pt x="14408" y="11729"/>
                </a:moveTo>
                <a:lnTo>
                  <a:pt x="12987" y="14236"/>
                </a:lnTo>
                <a:lnTo>
                  <a:pt x="12199" y="14706"/>
                </a:lnTo>
                <a:lnTo>
                  <a:pt x="12651" y="14925"/>
                </a:lnTo>
                <a:lnTo>
                  <a:pt x="14019" y="16973"/>
                </a:lnTo>
                <a:lnTo>
                  <a:pt x="14797" y="18440"/>
                </a:lnTo>
                <a:lnTo>
                  <a:pt x="14523" y="14236"/>
                </a:lnTo>
                <a:lnTo>
                  <a:pt x="14408" y="11729"/>
                </a:lnTo>
                <a:close/>
              </a:path>
              <a:path w="36830" h="280670">
                <a:moveTo>
                  <a:pt x="12199" y="14706"/>
                </a:moveTo>
                <a:lnTo>
                  <a:pt x="11713" y="14996"/>
                </a:lnTo>
                <a:lnTo>
                  <a:pt x="10723" y="15260"/>
                </a:lnTo>
                <a:lnTo>
                  <a:pt x="11791" y="14978"/>
                </a:lnTo>
                <a:lnTo>
                  <a:pt x="12505" y="14934"/>
                </a:lnTo>
                <a:lnTo>
                  <a:pt x="12199" y="14706"/>
                </a:lnTo>
                <a:close/>
              </a:path>
              <a:path w="36830" h="280670">
                <a:moveTo>
                  <a:pt x="12505" y="14934"/>
                </a:moveTo>
                <a:lnTo>
                  <a:pt x="11724" y="14996"/>
                </a:lnTo>
                <a:lnTo>
                  <a:pt x="10723" y="15260"/>
                </a:lnTo>
                <a:lnTo>
                  <a:pt x="12747" y="15260"/>
                </a:lnTo>
                <a:lnTo>
                  <a:pt x="12505" y="14934"/>
                </a:lnTo>
                <a:close/>
              </a:path>
              <a:path w="36830" h="280670">
                <a:moveTo>
                  <a:pt x="12413" y="14809"/>
                </a:moveTo>
                <a:lnTo>
                  <a:pt x="12651" y="14925"/>
                </a:lnTo>
                <a:lnTo>
                  <a:pt x="12413" y="14809"/>
                </a:lnTo>
                <a:close/>
              </a:path>
              <a:path w="36830" h="280670">
                <a:moveTo>
                  <a:pt x="12199" y="14706"/>
                </a:moveTo>
                <a:lnTo>
                  <a:pt x="12413" y="14809"/>
                </a:lnTo>
                <a:lnTo>
                  <a:pt x="12199" y="14706"/>
                </a:lnTo>
                <a:close/>
              </a:path>
              <a:path w="36830" h="280670">
                <a:moveTo>
                  <a:pt x="12230" y="14687"/>
                </a:moveTo>
                <a:close/>
              </a:path>
            </a:pathLst>
          </a:custGeom>
          <a:solidFill>
            <a:srgbClr val="000000"/>
          </a:solidFill>
        </p:spPr>
        <p:txBody>
          <a:bodyPr wrap="square" lIns="0" tIns="0" rIns="0" bIns="0" rtlCol="0"/>
          <a:lstStyle/>
          <a:p>
            <a:endParaRPr/>
          </a:p>
        </p:txBody>
      </p:sp>
      <p:pic>
        <p:nvPicPr>
          <p:cNvPr id="153" name="object 153"/>
          <p:cNvPicPr/>
          <p:nvPr/>
        </p:nvPicPr>
        <p:blipFill>
          <a:blip r:embed="rId61" cstate="print"/>
          <a:stretch>
            <a:fillRect/>
          </a:stretch>
        </p:blipFill>
        <p:spPr>
          <a:xfrm>
            <a:off x="2423876" y="6115908"/>
            <a:ext cx="222701" cy="237642"/>
          </a:xfrm>
          <a:prstGeom prst="rect">
            <a:avLst/>
          </a:prstGeom>
        </p:spPr>
      </p:pic>
      <p:pic>
        <p:nvPicPr>
          <p:cNvPr id="154" name="object 154"/>
          <p:cNvPicPr/>
          <p:nvPr/>
        </p:nvPicPr>
        <p:blipFill>
          <a:blip r:embed="rId62" cstate="print"/>
          <a:stretch>
            <a:fillRect/>
          </a:stretch>
        </p:blipFill>
        <p:spPr>
          <a:xfrm>
            <a:off x="723729" y="3610324"/>
            <a:ext cx="194733" cy="233302"/>
          </a:xfrm>
          <a:prstGeom prst="rect">
            <a:avLst/>
          </a:prstGeom>
        </p:spPr>
      </p:pic>
      <p:pic>
        <p:nvPicPr>
          <p:cNvPr id="155" name="object 155"/>
          <p:cNvPicPr/>
          <p:nvPr/>
        </p:nvPicPr>
        <p:blipFill>
          <a:blip r:embed="rId63" cstate="print"/>
          <a:stretch>
            <a:fillRect/>
          </a:stretch>
        </p:blipFill>
        <p:spPr>
          <a:xfrm>
            <a:off x="1062506" y="3580216"/>
            <a:ext cx="127889" cy="233302"/>
          </a:xfrm>
          <a:prstGeom prst="rect">
            <a:avLst/>
          </a:prstGeom>
        </p:spPr>
      </p:pic>
      <p:pic>
        <p:nvPicPr>
          <p:cNvPr id="156" name="object 156"/>
          <p:cNvPicPr/>
          <p:nvPr/>
        </p:nvPicPr>
        <p:blipFill>
          <a:blip r:embed="rId64" cstate="print"/>
          <a:stretch>
            <a:fillRect/>
          </a:stretch>
        </p:blipFill>
        <p:spPr>
          <a:xfrm>
            <a:off x="1296307" y="3594131"/>
            <a:ext cx="150167" cy="205489"/>
          </a:xfrm>
          <a:prstGeom prst="rect">
            <a:avLst/>
          </a:prstGeom>
        </p:spPr>
      </p:pic>
      <p:pic>
        <p:nvPicPr>
          <p:cNvPr id="157" name="object 157"/>
          <p:cNvPicPr/>
          <p:nvPr/>
        </p:nvPicPr>
        <p:blipFill>
          <a:blip r:embed="rId65" cstate="print"/>
          <a:stretch>
            <a:fillRect/>
          </a:stretch>
        </p:blipFill>
        <p:spPr>
          <a:xfrm>
            <a:off x="1545668" y="3549379"/>
            <a:ext cx="138407" cy="221365"/>
          </a:xfrm>
          <a:prstGeom prst="rect">
            <a:avLst/>
          </a:prstGeom>
        </p:spPr>
      </p:pic>
      <p:pic>
        <p:nvPicPr>
          <p:cNvPr id="158" name="object 158"/>
          <p:cNvPicPr/>
          <p:nvPr/>
        </p:nvPicPr>
        <p:blipFill>
          <a:blip r:embed="rId66" cstate="print"/>
          <a:stretch>
            <a:fillRect/>
          </a:stretch>
        </p:blipFill>
        <p:spPr>
          <a:xfrm>
            <a:off x="1765503" y="3554590"/>
            <a:ext cx="171089" cy="240597"/>
          </a:xfrm>
          <a:prstGeom prst="rect">
            <a:avLst/>
          </a:prstGeom>
        </p:spPr>
      </p:pic>
      <p:pic>
        <p:nvPicPr>
          <p:cNvPr id="159" name="object 159"/>
          <p:cNvPicPr/>
          <p:nvPr/>
        </p:nvPicPr>
        <p:blipFill>
          <a:blip r:embed="rId67" cstate="print"/>
          <a:stretch>
            <a:fillRect/>
          </a:stretch>
        </p:blipFill>
        <p:spPr>
          <a:xfrm>
            <a:off x="2037603" y="3548024"/>
            <a:ext cx="191368" cy="247409"/>
          </a:xfrm>
          <a:prstGeom prst="rect">
            <a:avLst/>
          </a:prstGeom>
        </p:spPr>
      </p:pic>
      <p:sp>
        <p:nvSpPr>
          <p:cNvPr id="160" name="object 160"/>
          <p:cNvSpPr/>
          <p:nvPr/>
        </p:nvSpPr>
        <p:spPr>
          <a:xfrm>
            <a:off x="2998993" y="4483565"/>
            <a:ext cx="147035" cy="245239"/>
          </a:xfrm>
          <a:custGeom>
            <a:avLst/>
            <a:gdLst/>
            <a:ahLst/>
            <a:cxnLst/>
            <a:rect l="l" t="t" r="r" b="b"/>
            <a:pathLst>
              <a:path w="172085" h="287020">
                <a:moveTo>
                  <a:pt x="71485" y="281846"/>
                </a:moveTo>
                <a:lnTo>
                  <a:pt x="71485" y="284480"/>
                </a:lnTo>
                <a:lnTo>
                  <a:pt x="74711" y="287020"/>
                </a:lnTo>
                <a:lnTo>
                  <a:pt x="79375" y="287020"/>
                </a:lnTo>
                <a:lnTo>
                  <a:pt x="73226" y="285750"/>
                </a:lnTo>
                <a:lnTo>
                  <a:pt x="71920" y="283210"/>
                </a:lnTo>
                <a:lnTo>
                  <a:pt x="71485" y="281846"/>
                </a:lnTo>
                <a:close/>
              </a:path>
              <a:path w="172085" h="287020">
                <a:moveTo>
                  <a:pt x="75043" y="273050"/>
                </a:moveTo>
                <a:lnTo>
                  <a:pt x="74711" y="273050"/>
                </a:lnTo>
                <a:lnTo>
                  <a:pt x="71485" y="275590"/>
                </a:lnTo>
                <a:lnTo>
                  <a:pt x="71515" y="281940"/>
                </a:lnTo>
                <a:lnTo>
                  <a:pt x="71920" y="283210"/>
                </a:lnTo>
                <a:lnTo>
                  <a:pt x="73226" y="285750"/>
                </a:lnTo>
                <a:lnTo>
                  <a:pt x="79375" y="287020"/>
                </a:lnTo>
                <a:lnTo>
                  <a:pt x="81511" y="287020"/>
                </a:lnTo>
                <a:lnTo>
                  <a:pt x="83999" y="285750"/>
                </a:lnTo>
                <a:lnTo>
                  <a:pt x="84575" y="284480"/>
                </a:lnTo>
                <a:lnTo>
                  <a:pt x="85784" y="283210"/>
                </a:lnTo>
                <a:lnTo>
                  <a:pt x="85893" y="278130"/>
                </a:lnTo>
                <a:lnTo>
                  <a:pt x="85424" y="278130"/>
                </a:lnTo>
                <a:lnTo>
                  <a:pt x="85257" y="276860"/>
                </a:lnTo>
                <a:lnTo>
                  <a:pt x="85072" y="276860"/>
                </a:lnTo>
                <a:lnTo>
                  <a:pt x="83903" y="274320"/>
                </a:lnTo>
                <a:lnTo>
                  <a:pt x="74474" y="274320"/>
                </a:lnTo>
                <a:lnTo>
                  <a:pt x="75043" y="273050"/>
                </a:lnTo>
                <a:close/>
              </a:path>
              <a:path w="172085" h="287020">
                <a:moveTo>
                  <a:pt x="85893" y="282991"/>
                </a:moveTo>
                <a:lnTo>
                  <a:pt x="85784" y="283210"/>
                </a:lnTo>
                <a:lnTo>
                  <a:pt x="84575" y="284480"/>
                </a:lnTo>
                <a:lnTo>
                  <a:pt x="83999" y="285750"/>
                </a:lnTo>
                <a:lnTo>
                  <a:pt x="81511" y="287020"/>
                </a:lnTo>
                <a:lnTo>
                  <a:pt x="82669" y="287020"/>
                </a:lnTo>
                <a:lnTo>
                  <a:pt x="85893" y="284480"/>
                </a:lnTo>
                <a:lnTo>
                  <a:pt x="85893" y="282991"/>
                </a:lnTo>
                <a:close/>
              </a:path>
              <a:path w="172085" h="287020">
                <a:moveTo>
                  <a:pt x="88365" y="256540"/>
                </a:moveTo>
                <a:lnTo>
                  <a:pt x="87923" y="256666"/>
                </a:lnTo>
                <a:lnTo>
                  <a:pt x="86523" y="265430"/>
                </a:lnTo>
                <a:lnTo>
                  <a:pt x="86084" y="267970"/>
                </a:lnTo>
                <a:lnTo>
                  <a:pt x="85877" y="270510"/>
                </a:lnTo>
                <a:lnTo>
                  <a:pt x="85564" y="275330"/>
                </a:lnTo>
                <a:lnTo>
                  <a:pt x="85893" y="275590"/>
                </a:lnTo>
                <a:lnTo>
                  <a:pt x="85893" y="282991"/>
                </a:lnTo>
                <a:lnTo>
                  <a:pt x="86479" y="281846"/>
                </a:lnTo>
                <a:lnTo>
                  <a:pt x="88913" y="278130"/>
                </a:lnTo>
                <a:lnTo>
                  <a:pt x="92614" y="271780"/>
                </a:lnTo>
                <a:lnTo>
                  <a:pt x="93375" y="269240"/>
                </a:lnTo>
                <a:lnTo>
                  <a:pt x="96216" y="265430"/>
                </a:lnTo>
                <a:lnTo>
                  <a:pt x="95150" y="260350"/>
                </a:lnTo>
                <a:lnTo>
                  <a:pt x="88365" y="256540"/>
                </a:lnTo>
                <a:close/>
              </a:path>
              <a:path w="172085" h="287020">
                <a:moveTo>
                  <a:pt x="134397" y="78394"/>
                </a:moveTo>
                <a:lnTo>
                  <a:pt x="134165" y="78740"/>
                </a:lnTo>
                <a:lnTo>
                  <a:pt x="132450" y="82550"/>
                </a:lnTo>
                <a:lnTo>
                  <a:pt x="126334" y="95250"/>
                </a:lnTo>
                <a:lnTo>
                  <a:pt x="118805" y="110490"/>
                </a:lnTo>
                <a:lnTo>
                  <a:pt x="117185" y="114300"/>
                </a:lnTo>
                <a:lnTo>
                  <a:pt x="115817" y="116840"/>
                </a:lnTo>
                <a:lnTo>
                  <a:pt x="101486" y="152400"/>
                </a:lnTo>
                <a:lnTo>
                  <a:pt x="93978" y="176530"/>
                </a:lnTo>
                <a:lnTo>
                  <a:pt x="91734" y="182880"/>
                </a:lnTo>
                <a:lnTo>
                  <a:pt x="80266" y="224790"/>
                </a:lnTo>
                <a:lnTo>
                  <a:pt x="77872" y="236220"/>
                </a:lnTo>
                <a:lnTo>
                  <a:pt x="76781" y="241300"/>
                </a:lnTo>
                <a:lnTo>
                  <a:pt x="74430" y="251460"/>
                </a:lnTo>
                <a:lnTo>
                  <a:pt x="73816" y="254000"/>
                </a:lnTo>
                <a:lnTo>
                  <a:pt x="72254" y="262890"/>
                </a:lnTo>
                <a:lnTo>
                  <a:pt x="71751" y="266700"/>
                </a:lnTo>
                <a:lnTo>
                  <a:pt x="71420" y="271780"/>
                </a:lnTo>
                <a:lnTo>
                  <a:pt x="71183" y="274320"/>
                </a:lnTo>
                <a:lnTo>
                  <a:pt x="71111" y="280670"/>
                </a:lnTo>
                <a:lnTo>
                  <a:pt x="71485" y="281846"/>
                </a:lnTo>
                <a:lnTo>
                  <a:pt x="71485" y="275590"/>
                </a:lnTo>
                <a:lnTo>
                  <a:pt x="74711" y="273050"/>
                </a:lnTo>
                <a:lnTo>
                  <a:pt x="75043" y="273050"/>
                </a:lnTo>
                <a:lnTo>
                  <a:pt x="75611" y="271780"/>
                </a:lnTo>
                <a:lnTo>
                  <a:pt x="76371" y="270510"/>
                </a:lnTo>
                <a:lnTo>
                  <a:pt x="80073" y="264160"/>
                </a:lnTo>
                <a:lnTo>
                  <a:pt x="80891" y="262890"/>
                </a:lnTo>
                <a:lnTo>
                  <a:pt x="83929" y="257810"/>
                </a:lnTo>
                <a:lnTo>
                  <a:pt x="87923" y="256666"/>
                </a:lnTo>
                <a:lnTo>
                  <a:pt x="91211" y="242570"/>
                </a:lnTo>
                <a:lnTo>
                  <a:pt x="92304" y="237490"/>
                </a:lnTo>
                <a:lnTo>
                  <a:pt x="94343" y="227330"/>
                </a:lnTo>
                <a:lnTo>
                  <a:pt x="97312" y="214630"/>
                </a:lnTo>
                <a:lnTo>
                  <a:pt x="98990" y="209550"/>
                </a:lnTo>
                <a:lnTo>
                  <a:pt x="101766" y="199390"/>
                </a:lnTo>
                <a:lnTo>
                  <a:pt x="103526" y="194310"/>
                </a:lnTo>
                <a:lnTo>
                  <a:pt x="105504" y="187960"/>
                </a:lnTo>
                <a:lnTo>
                  <a:pt x="107721" y="180340"/>
                </a:lnTo>
                <a:lnTo>
                  <a:pt x="115143" y="157480"/>
                </a:lnTo>
                <a:lnTo>
                  <a:pt x="130195" y="120650"/>
                </a:lnTo>
                <a:lnTo>
                  <a:pt x="139315" y="101600"/>
                </a:lnTo>
                <a:lnTo>
                  <a:pt x="145334" y="88900"/>
                </a:lnTo>
                <a:lnTo>
                  <a:pt x="146905" y="86360"/>
                </a:lnTo>
                <a:lnTo>
                  <a:pt x="149802" y="81280"/>
                </a:lnTo>
                <a:lnTo>
                  <a:pt x="150448" y="80010"/>
                </a:lnTo>
                <a:lnTo>
                  <a:pt x="135765" y="80010"/>
                </a:lnTo>
                <a:lnTo>
                  <a:pt x="134397" y="78394"/>
                </a:lnTo>
                <a:close/>
              </a:path>
              <a:path w="172085" h="287020">
                <a:moveTo>
                  <a:pt x="85410" y="276860"/>
                </a:moveTo>
                <a:lnTo>
                  <a:pt x="85257" y="276860"/>
                </a:lnTo>
                <a:lnTo>
                  <a:pt x="85424" y="278130"/>
                </a:lnTo>
                <a:lnTo>
                  <a:pt x="85410" y="276860"/>
                </a:lnTo>
                <a:close/>
              </a:path>
              <a:path w="172085" h="287020">
                <a:moveTo>
                  <a:pt x="85564" y="275330"/>
                </a:moveTo>
                <a:lnTo>
                  <a:pt x="85464" y="276860"/>
                </a:lnTo>
                <a:lnTo>
                  <a:pt x="85424" y="278130"/>
                </a:lnTo>
                <a:lnTo>
                  <a:pt x="85893" y="278130"/>
                </a:lnTo>
                <a:lnTo>
                  <a:pt x="85893" y="275590"/>
                </a:lnTo>
                <a:lnTo>
                  <a:pt x="85564" y="275330"/>
                </a:lnTo>
                <a:close/>
              </a:path>
              <a:path w="172085" h="287020">
                <a:moveTo>
                  <a:pt x="85794" y="271780"/>
                </a:moveTo>
                <a:lnTo>
                  <a:pt x="78219" y="271780"/>
                </a:lnTo>
                <a:lnTo>
                  <a:pt x="82581" y="273050"/>
                </a:lnTo>
                <a:lnTo>
                  <a:pt x="83903" y="274320"/>
                </a:lnTo>
                <a:lnTo>
                  <a:pt x="85072" y="276860"/>
                </a:lnTo>
                <a:lnTo>
                  <a:pt x="85464" y="276860"/>
                </a:lnTo>
                <a:lnTo>
                  <a:pt x="85564" y="275330"/>
                </a:lnTo>
                <a:lnTo>
                  <a:pt x="82669" y="273050"/>
                </a:lnTo>
                <a:lnTo>
                  <a:pt x="85712" y="273050"/>
                </a:lnTo>
                <a:lnTo>
                  <a:pt x="85794" y="271780"/>
                </a:lnTo>
                <a:close/>
              </a:path>
              <a:path w="172085" h="287020">
                <a:moveTo>
                  <a:pt x="85712" y="273050"/>
                </a:moveTo>
                <a:lnTo>
                  <a:pt x="82669" y="273050"/>
                </a:lnTo>
                <a:lnTo>
                  <a:pt x="85564" y="275330"/>
                </a:lnTo>
                <a:lnTo>
                  <a:pt x="85712" y="273050"/>
                </a:lnTo>
                <a:close/>
              </a:path>
              <a:path w="172085" h="287020">
                <a:moveTo>
                  <a:pt x="87923" y="256666"/>
                </a:moveTo>
                <a:lnTo>
                  <a:pt x="83929" y="257810"/>
                </a:lnTo>
                <a:lnTo>
                  <a:pt x="80891" y="262890"/>
                </a:lnTo>
                <a:lnTo>
                  <a:pt x="80073" y="264160"/>
                </a:lnTo>
                <a:lnTo>
                  <a:pt x="76371" y="270510"/>
                </a:lnTo>
                <a:lnTo>
                  <a:pt x="75611" y="271780"/>
                </a:lnTo>
                <a:lnTo>
                  <a:pt x="74474" y="274320"/>
                </a:lnTo>
                <a:lnTo>
                  <a:pt x="78219" y="271780"/>
                </a:lnTo>
                <a:lnTo>
                  <a:pt x="85794" y="271780"/>
                </a:lnTo>
                <a:lnTo>
                  <a:pt x="86084" y="267970"/>
                </a:lnTo>
                <a:lnTo>
                  <a:pt x="86523" y="265430"/>
                </a:lnTo>
                <a:lnTo>
                  <a:pt x="87923" y="256666"/>
                </a:lnTo>
                <a:close/>
              </a:path>
              <a:path w="172085" h="287020">
                <a:moveTo>
                  <a:pt x="78219" y="271780"/>
                </a:moveTo>
                <a:lnTo>
                  <a:pt x="74481" y="274320"/>
                </a:lnTo>
                <a:lnTo>
                  <a:pt x="83903" y="274320"/>
                </a:lnTo>
                <a:lnTo>
                  <a:pt x="82581" y="273050"/>
                </a:lnTo>
                <a:lnTo>
                  <a:pt x="78219" y="271780"/>
                </a:lnTo>
                <a:close/>
              </a:path>
              <a:path w="172085" h="287020">
                <a:moveTo>
                  <a:pt x="146947" y="59949"/>
                </a:moveTo>
                <a:lnTo>
                  <a:pt x="145543" y="62230"/>
                </a:lnTo>
                <a:lnTo>
                  <a:pt x="144642" y="63500"/>
                </a:lnTo>
                <a:lnTo>
                  <a:pt x="139070" y="71120"/>
                </a:lnTo>
                <a:lnTo>
                  <a:pt x="137575" y="73660"/>
                </a:lnTo>
                <a:lnTo>
                  <a:pt x="134397" y="78394"/>
                </a:lnTo>
                <a:lnTo>
                  <a:pt x="135765" y="80010"/>
                </a:lnTo>
                <a:lnTo>
                  <a:pt x="143723" y="80010"/>
                </a:lnTo>
                <a:lnTo>
                  <a:pt x="146947" y="76200"/>
                </a:lnTo>
                <a:lnTo>
                  <a:pt x="146947" y="59949"/>
                </a:lnTo>
                <a:close/>
              </a:path>
              <a:path w="172085" h="287020">
                <a:moveTo>
                  <a:pt x="171698" y="39370"/>
                </a:moveTo>
                <a:lnTo>
                  <a:pt x="157295" y="39370"/>
                </a:lnTo>
                <a:lnTo>
                  <a:pt x="157163" y="40640"/>
                </a:lnTo>
                <a:lnTo>
                  <a:pt x="157622" y="43180"/>
                </a:lnTo>
                <a:lnTo>
                  <a:pt x="161024" y="46990"/>
                </a:lnTo>
                <a:lnTo>
                  <a:pt x="164086" y="46990"/>
                </a:lnTo>
                <a:lnTo>
                  <a:pt x="159931" y="48260"/>
                </a:lnTo>
                <a:lnTo>
                  <a:pt x="154708" y="50800"/>
                </a:lnTo>
                <a:lnTo>
                  <a:pt x="153404" y="50800"/>
                </a:lnTo>
                <a:lnTo>
                  <a:pt x="152307" y="51249"/>
                </a:lnTo>
                <a:lnTo>
                  <a:pt x="146947" y="59949"/>
                </a:lnTo>
                <a:lnTo>
                  <a:pt x="146947" y="76200"/>
                </a:lnTo>
                <a:lnTo>
                  <a:pt x="143723" y="80010"/>
                </a:lnTo>
                <a:lnTo>
                  <a:pt x="150448" y="80010"/>
                </a:lnTo>
                <a:lnTo>
                  <a:pt x="151094" y="78740"/>
                </a:lnTo>
                <a:lnTo>
                  <a:pt x="156578" y="71120"/>
                </a:lnTo>
                <a:lnTo>
                  <a:pt x="157604" y="69850"/>
                </a:lnTo>
                <a:lnTo>
                  <a:pt x="164306" y="58420"/>
                </a:lnTo>
                <a:lnTo>
                  <a:pt x="166103" y="55880"/>
                </a:lnTo>
                <a:lnTo>
                  <a:pt x="169184" y="49530"/>
                </a:lnTo>
                <a:lnTo>
                  <a:pt x="171085" y="44450"/>
                </a:lnTo>
                <a:lnTo>
                  <a:pt x="171620" y="40640"/>
                </a:lnTo>
                <a:lnTo>
                  <a:pt x="171698" y="39370"/>
                </a:lnTo>
                <a:close/>
              </a:path>
              <a:path w="172085" h="287020">
                <a:moveTo>
                  <a:pt x="146947" y="53477"/>
                </a:moveTo>
                <a:lnTo>
                  <a:pt x="144539" y="54610"/>
                </a:lnTo>
                <a:lnTo>
                  <a:pt x="133046" y="58420"/>
                </a:lnTo>
                <a:lnTo>
                  <a:pt x="132539" y="58662"/>
                </a:lnTo>
                <a:lnTo>
                  <a:pt x="132539" y="76200"/>
                </a:lnTo>
                <a:lnTo>
                  <a:pt x="134397" y="78394"/>
                </a:lnTo>
                <a:lnTo>
                  <a:pt x="137575" y="73660"/>
                </a:lnTo>
                <a:lnTo>
                  <a:pt x="139070" y="71120"/>
                </a:lnTo>
                <a:lnTo>
                  <a:pt x="144642" y="63500"/>
                </a:lnTo>
                <a:lnTo>
                  <a:pt x="145543" y="62230"/>
                </a:lnTo>
                <a:lnTo>
                  <a:pt x="146947" y="59949"/>
                </a:lnTo>
                <a:lnTo>
                  <a:pt x="146947" y="53477"/>
                </a:lnTo>
                <a:close/>
              </a:path>
              <a:path w="172085" h="287020">
                <a:moveTo>
                  <a:pt x="88753" y="0"/>
                </a:moveTo>
                <a:lnTo>
                  <a:pt x="79079" y="0"/>
                </a:lnTo>
                <a:lnTo>
                  <a:pt x="73493" y="1270"/>
                </a:lnTo>
                <a:lnTo>
                  <a:pt x="63795" y="5080"/>
                </a:lnTo>
                <a:lnTo>
                  <a:pt x="60961" y="6350"/>
                </a:lnTo>
                <a:lnTo>
                  <a:pt x="51929" y="10160"/>
                </a:lnTo>
                <a:lnTo>
                  <a:pt x="18258" y="29210"/>
                </a:lnTo>
                <a:lnTo>
                  <a:pt x="899" y="59949"/>
                </a:lnTo>
                <a:lnTo>
                  <a:pt x="25" y="64770"/>
                </a:lnTo>
                <a:lnTo>
                  <a:pt x="0" y="67310"/>
                </a:lnTo>
                <a:lnTo>
                  <a:pt x="4834" y="73660"/>
                </a:lnTo>
                <a:lnTo>
                  <a:pt x="7918" y="74930"/>
                </a:lnTo>
                <a:lnTo>
                  <a:pt x="20717" y="77470"/>
                </a:lnTo>
                <a:lnTo>
                  <a:pt x="67644" y="77470"/>
                </a:lnTo>
                <a:lnTo>
                  <a:pt x="76027" y="76200"/>
                </a:lnTo>
                <a:lnTo>
                  <a:pt x="86663" y="73660"/>
                </a:lnTo>
                <a:lnTo>
                  <a:pt x="88967" y="72390"/>
                </a:lnTo>
                <a:lnTo>
                  <a:pt x="94314" y="71120"/>
                </a:lnTo>
                <a:lnTo>
                  <a:pt x="97212" y="71120"/>
                </a:lnTo>
                <a:lnTo>
                  <a:pt x="101102" y="69850"/>
                </a:lnTo>
                <a:lnTo>
                  <a:pt x="100765" y="69850"/>
                </a:lnTo>
                <a:lnTo>
                  <a:pt x="108705" y="67310"/>
                </a:lnTo>
                <a:lnTo>
                  <a:pt x="116376" y="64770"/>
                </a:lnTo>
                <a:lnTo>
                  <a:pt x="119326" y="63500"/>
                </a:lnTo>
                <a:lnTo>
                  <a:pt x="14841" y="63500"/>
                </a:lnTo>
                <a:lnTo>
                  <a:pt x="14639" y="62230"/>
                </a:lnTo>
                <a:lnTo>
                  <a:pt x="13514" y="60960"/>
                </a:lnTo>
                <a:lnTo>
                  <a:pt x="15246" y="60960"/>
                </a:lnTo>
                <a:lnTo>
                  <a:pt x="15769" y="57150"/>
                </a:lnTo>
                <a:lnTo>
                  <a:pt x="31841" y="38100"/>
                </a:lnTo>
                <a:lnTo>
                  <a:pt x="42804" y="30480"/>
                </a:lnTo>
                <a:lnTo>
                  <a:pt x="49682" y="26670"/>
                </a:lnTo>
                <a:lnTo>
                  <a:pt x="60109" y="22860"/>
                </a:lnTo>
                <a:lnTo>
                  <a:pt x="66596" y="19050"/>
                </a:lnTo>
                <a:lnTo>
                  <a:pt x="69171" y="17780"/>
                </a:lnTo>
                <a:lnTo>
                  <a:pt x="74547" y="16510"/>
                </a:lnTo>
                <a:lnTo>
                  <a:pt x="76963" y="15240"/>
                </a:lnTo>
                <a:lnTo>
                  <a:pt x="145150" y="15240"/>
                </a:lnTo>
                <a:lnTo>
                  <a:pt x="143151" y="12700"/>
                </a:lnTo>
                <a:lnTo>
                  <a:pt x="136587" y="7620"/>
                </a:lnTo>
                <a:lnTo>
                  <a:pt x="133418" y="5080"/>
                </a:lnTo>
                <a:lnTo>
                  <a:pt x="125747" y="2540"/>
                </a:lnTo>
                <a:lnTo>
                  <a:pt x="121546" y="1270"/>
                </a:lnTo>
                <a:lnTo>
                  <a:pt x="96093" y="1270"/>
                </a:lnTo>
                <a:lnTo>
                  <a:pt x="88753" y="0"/>
                </a:lnTo>
                <a:close/>
              </a:path>
              <a:path w="172085" h="287020">
                <a:moveTo>
                  <a:pt x="15246" y="60960"/>
                </a:moveTo>
                <a:lnTo>
                  <a:pt x="13514" y="60960"/>
                </a:lnTo>
                <a:lnTo>
                  <a:pt x="14639" y="62230"/>
                </a:lnTo>
                <a:lnTo>
                  <a:pt x="14841" y="63500"/>
                </a:lnTo>
                <a:lnTo>
                  <a:pt x="15246" y="60960"/>
                </a:lnTo>
                <a:close/>
              </a:path>
              <a:path w="172085" h="287020">
                <a:moveTo>
                  <a:pt x="15490" y="60960"/>
                </a:moveTo>
                <a:lnTo>
                  <a:pt x="15246" y="60960"/>
                </a:lnTo>
                <a:lnTo>
                  <a:pt x="14874" y="63500"/>
                </a:lnTo>
                <a:lnTo>
                  <a:pt x="25054" y="63500"/>
                </a:lnTo>
                <a:lnTo>
                  <a:pt x="22289" y="62230"/>
                </a:lnTo>
                <a:lnTo>
                  <a:pt x="15490" y="60960"/>
                </a:lnTo>
                <a:close/>
              </a:path>
              <a:path w="172085" h="287020">
                <a:moveTo>
                  <a:pt x="132539" y="43651"/>
                </a:moveTo>
                <a:lnTo>
                  <a:pt x="127979" y="45720"/>
                </a:lnTo>
                <a:lnTo>
                  <a:pt x="125454" y="45720"/>
                </a:lnTo>
                <a:lnTo>
                  <a:pt x="117716" y="49530"/>
                </a:lnTo>
                <a:lnTo>
                  <a:pt x="111994" y="50800"/>
                </a:lnTo>
                <a:lnTo>
                  <a:pt x="102802" y="53340"/>
                </a:lnTo>
                <a:lnTo>
                  <a:pt x="96453" y="55880"/>
                </a:lnTo>
                <a:lnTo>
                  <a:pt x="96832" y="55880"/>
                </a:lnTo>
                <a:lnTo>
                  <a:pt x="93090" y="57150"/>
                </a:lnTo>
                <a:lnTo>
                  <a:pt x="90337" y="57150"/>
                </a:lnTo>
                <a:lnTo>
                  <a:pt x="85418" y="58420"/>
                </a:lnTo>
                <a:lnTo>
                  <a:pt x="83358" y="59690"/>
                </a:lnTo>
                <a:lnTo>
                  <a:pt x="73623" y="60960"/>
                </a:lnTo>
                <a:lnTo>
                  <a:pt x="65901" y="62230"/>
                </a:lnTo>
                <a:lnTo>
                  <a:pt x="56644" y="63500"/>
                </a:lnTo>
                <a:lnTo>
                  <a:pt x="119326" y="63500"/>
                </a:lnTo>
                <a:lnTo>
                  <a:pt x="122276" y="62230"/>
                </a:lnTo>
                <a:lnTo>
                  <a:pt x="130390" y="59690"/>
                </a:lnTo>
                <a:lnTo>
                  <a:pt x="132539" y="58662"/>
                </a:lnTo>
                <a:lnTo>
                  <a:pt x="132539" y="43651"/>
                </a:lnTo>
                <a:close/>
              </a:path>
              <a:path w="172085" h="287020">
                <a:moveTo>
                  <a:pt x="146947" y="37285"/>
                </a:moveTo>
                <a:lnTo>
                  <a:pt x="141640" y="39370"/>
                </a:lnTo>
                <a:lnTo>
                  <a:pt x="139179" y="40640"/>
                </a:lnTo>
                <a:lnTo>
                  <a:pt x="132539" y="43651"/>
                </a:lnTo>
                <a:lnTo>
                  <a:pt x="132539" y="58662"/>
                </a:lnTo>
                <a:lnTo>
                  <a:pt x="133046" y="58420"/>
                </a:lnTo>
                <a:lnTo>
                  <a:pt x="144539" y="54610"/>
                </a:lnTo>
                <a:lnTo>
                  <a:pt x="146947" y="53477"/>
                </a:lnTo>
                <a:lnTo>
                  <a:pt x="146947" y="37285"/>
                </a:lnTo>
                <a:close/>
              </a:path>
              <a:path w="172085" h="287020">
                <a:moveTo>
                  <a:pt x="165663" y="31750"/>
                </a:moveTo>
                <a:lnTo>
                  <a:pt x="163163" y="33020"/>
                </a:lnTo>
                <a:lnTo>
                  <a:pt x="160483" y="33020"/>
                </a:lnTo>
                <a:lnTo>
                  <a:pt x="156268" y="34290"/>
                </a:lnTo>
                <a:lnTo>
                  <a:pt x="149581" y="36830"/>
                </a:lnTo>
                <a:lnTo>
                  <a:pt x="148107" y="36830"/>
                </a:lnTo>
                <a:lnTo>
                  <a:pt x="146947" y="37285"/>
                </a:lnTo>
                <a:lnTo>
                  <a:pt x="146947" y="53477"/>
                </a:lnTo>
                <a:lnTo>
                  <a:pt x="147239" y="53340"/>
                </a:lnTo>
                <a:lnTo>
                  <a:pt x="152307" y="51249"/>
                </a:lnTo>
                <a:lnTo>
                  <a:pt x="153366" y="49530"/>
                </a:lnTo>
                <a:lnTo>
                  <a:pt x="155655" y="44450"/>
                </a:lnTo>
                <a:lnTo>
                  <a:pt x="157158" y="39370"/>
                </a:lnTo>
                <a:lnTo>
                  <a:pt x="171698" y="39370"/>
                </a:lnTo>
                <a:lnTo>
                  <a:pt x="171777" y="38100"/>
                </a:lnTo>
                <a:lnTo>
                  <a:pt x="171281" y="36830"/>
                </a:lnTo>
                <a:lnTo>
                  <a:pt x="167639" y="33020"/>
                </a:lnTo>
                <a:lnTo>
                  <a:pt x="165663" y="31750"/>
                </a:lnTo>
                <a:close/>
              </a:path>
              <a:path w="172085" h="287020">
                <a:moveTo>
                  <a:pt x="157295" y="39370"/>
                </a:moveTo>
                <a:lnTo>
                  <a:pt x="157158" y="39370"/>
                </a:lnTo>
                <a:lnTo>
                  <a:pt x="155655" y="44450"/>
                </a:lnTo>
                <a:lnTo>
                  <a:pt x="153366" y="49530"/>
                </a:lnTo>
                <a:lnTo>
                  <a:pt x="152307" y="51249"/>
                </a:lnTo>
                <a:lnTo>
                  <a:pt x="153404" y="50800"/>
                </a:lnTo>
                <a:lnTo>
                  <a:pt x="154708" y="50800"/>
                </a:lnTo>
                <a:lnTo>
                  <a:pt x="159931" y="48260"/>
                </a:lnTo>
                <a:lnTo>
                  <a:pt x="164086" y="46990"/>
                </a:lnTo>
                <a:lnTo>
                  <a:pt x="161024" y="46990"/>
                </a:lnTo>
                <a:lnTo>
                  <a:pt x="157622" y="43180"/>
                </a:lnTo>
                <a:lnTo>
                  <a:pt x="157163" y="40640"/>
                </a:lnTo>
                <a:lnTo>
                  <a:pt x="157295" y="39370"/>
                </a:lnTo>
                <a:close/>
              </a:path>
              <a:path w="172085" h="287020">
                <a:moveTo>
                  <a:pt x="145150" y="15240"/>
                </a:moveTo>
                <a:lnTo>
                  <a:pt x="118732" y="15240"/>
                </a:lnTo>
                <a:lnTo>
                  <a:pt x="121761" y="16510"/>
                </a:lnTo>
                <a:lnTo>
                  <a:pt x="126925" y="19050"/>
                </a:lnTo>
                <a:lnTo>
                  <a:pt x="128781" y="19050"/>
                </a:lnTo>
                <a:lnTo>
                  <a:pt x="132088" y="21590"/>
                </a:lnTo>
                <a:lnTo>
                  <a:pt x="132751" y="22860"/>
                </a:lnTo>
                <a:lnTo>
                  <a:pt x="133117" y="24130"/>
                </a:lnTo>
                <a:lnTo>
                  <a:pt x="133022" y="26670"/>
                </a:lnTo>
                <a:lnTo>
                  <a:pt x="132613" y="31750"/>
                </a:lnTo>
                <a:lnTo>
                  <a:pt x="132539" y="43651"/>
                </a:lnTo>
                <a:lnTo>
                  <a:pt x="139179" y="40640"/>
                </a:lnTo>
                <a:lnTo>
                  <a:pt x="141718" y="39370"/>
                </a:lnTo>
                <a:lnTo>
                  <a:pt x="146947" y="37285"/>
                </a:lnTo>
                <a:lnTo>
                  <a:pt x="147052" y="31750"/>
                </a:lnTo>
                <a:lnTo>
                  <a:pt x="147572" y="25400"/>
                </a:lnTo>
                <a:lnTo>
                  <a:pt x="147662" y="21590"/>
                </a:lnTo>
                <a:lnTo>
                  <a:pt x="145150" y="15240"/>
                </a:lnTo>
                <a:close/>
              </a:path>
            </a:pathLst>
          </a:custGeom>
          <a:solidFill>
            <a:srgbClr val="000000"/>
          </a:solidFill>
        </p:spPr>
        <p:txBody>
          <a:bodyPr wrap="square" lIns="0" tIns="0" rIns="0" bIns="0" rtlCol="0"/>
          <a:lstStyle/>
          <a:p>
            <a:endParaRPr/>
          </a:p>
        </p:txBody>
      </p:sp>
      <p:pic>
        <p:nvPicPr>
          <p:cNvPr id="161" name="object 161"/>
          <p:cNvPicPr/>
          <p:nvPr/>
        </p:nvPicPr>
        <p:blipFill>
          <a:blip r:embed="rId68" cstate="print"/>
          <a:stretch>
            <a:fillRect/>
          </a:stretch>
        </p:blipFill>
        <p:spPr>
          <a:xfrm>
            <a:off x="3006196" y="4856088"/>
            <a:ext cx="201239" cy="201570"/>
          </a:xfrm>
          <a:prstGeom prst="rect">
            <a:avLst/>
          </a:prstGeom>
        </p:spPr>
      </p:pic>
      <p:sp>
        <p:nvSpPr>
          <p:cNvPr id="162" name="object 162"/>
          <p:cNvSpPr/>
          <p:nvPr/>
        </p:nvSpPr>
        <p:spPr>
          <a:xfrm>
            <a:off x="2955902" y="5253606"/>
            <a:ext cx="151375" cy="221908"/>
          </a:xfrm>
          <a:custGeom>
            <a:avLst/>
            <a:gdLst/>
            <a:ahLst/>
            <a:cxnLst/>
            <a:rect l="l" t="t" r="r" b="b"/>
            <a:pathLst>
              <a:path w="177164" h="259714">
                <a:moveTo>
                  <a:pt x="143866" y="23656"/>
                </a:moveTo>
                <a:lnTo>
                  <a:pt x="107234" y="67862"/>
                </a:lnTo>
                <a:lnTo>
                  <a:pt x="83251" y="100319"/>
                </a:lnTo>
                <a:lnTo>
                  <a:pt x="51253" y="147575"/>
                </a:lnTo>
                <a:lnTo>
                  <a:pt x="29645" y="180789"/>
                </a:lnTo>
                <a:lnTo>
                  <a:pt x="9752" y="214766"/>
                </a:lnTo>
                <a:lnTo>
                  <a:pt x="1294" y="242290"/>
                </a:lnTo>
                <a:lnTo>
                  <a:pt x="25" y="248796"/>
                </a:lnTo>
                <a:lnTo>
                  <a:pt x="22339" y="259404"/>
                </a:lnTo>
                <a:lnTo>
                  <a:pt x="29584" y="258535"/>
                </a:lnTo>
                <a:lnTo>
                  <a:pt x="33735" y="257644"/>
                </a:lnTo>
                <a:lnTo>
                  <a:pt x="36955" y="255918"/>
                </a:lnTo>
                <a:lnTo>
                  <a:pt x="44996" y="250282"/>
                </a:lnTo>
                <a:lnTo>
                  <a:pt x="45968" y="249624"/>
                </a:lnTo>
                <a:lnTo>
                  <a:pt x="49405" y="247536"/>
                </a:lnTo>
                <a:lnTo>
                  <a:pt x="14977" y="247536"/>
                </a:lnTo>
                <a:lnTo>
                  <a:pt x="14986" y="246764"/>
                </a:lnTo>
                <a:lnTo>
                  <a:pt x="14664" y="245709"/>
                </a:lnTo>
                <a:lnTo>
                  <a:pt x="13260" y="244163"/>
                </a:lnTo>
                <a:lnTo>
                  <a:pt x="15581" y="244163"/>
                </a:lnTo>
                <a:lnTo>
                  <a:pt x="30907" y="206439"/>
                </a:lnTo>
                <a:lnTo>
                  <a:pt x="51700" y="173060"/>
                </a:lnTo>
                <a:lnTo>
                  <a:pt x="83383" y="125508"/>
                </a:lnTo>
                <a:lnTo>
                  <a:pt x="106200" y="93206"/>
                </a:lnTo>
                <a:lnTo>
                  <a:pt x="132261" y="58934"/>
                </a:lnTo>
                <a:lnTo>
                  <a:pt x="131090" y="56295"/>
                </a:lnTo>
                <a:lnTo>
                  <a:pt x="134197" y="48306"/>
                </a:lnTo>
                <a:lnTo>
                  <a:pt x="135594" y="44547"/>
                </a:lnTo>
                <a:lnTo>
                  <a:pt x="137683" y="38041"/>
                </a:lnTo>
                <a:lnTo>
                  <a:pt x="138696" y="35012"/>
                </a:lnTo>
                <a:lnTo>
                  <a:pt x="139484" y="32898"/>
                </a:lnTo>
                <a:lnTo>
                  <a:pt x="142342" y="26440"/>
                </a:lnTo>
                <a:lnTo>
                  <a:pt x="143866" y="23656"/>
                </a:lnTo>
                <a:close/>
              </a:path>
              <a:path w="177164" h="259714">
                <a:moveTo>
                  <a:pt x="13260" y="244163"/>
                </a:moveTo>
                <a:lnTo>
                  <a:pt x="14664" y="245709"/>
                </a:lnTo>
                <a:lnTo>
                  <a:pt x="14986" y="246764"/>
                </a:lnTo>
                <a:lnTo>
                  <a:pt x="14977" y="247536"/>
                </a:lnTo>
                <a:lnTo>
                  <a:pt x="15507" y="244659"/>
                </a:lnTo>
                <a:lnTo>
                  <a:pt x="14564" y="244514"/>
                </a:lnTo>
                <a:lnTo>
                  <a:pt x="13260" y="244163"/>
                </a:lnTo>
                <a:close/>
              </a:path>
              <a:path w="177164" h="259714">
                <a:moveTo>
                  <a:pt x="15507" y="244659"/>
                </a:moveTo>
                <a:lnTo>
                  <a:pt x="15024" y="247190"/>
                </a:lnTo>
                <a:lnTo>
                  <a:pt x="14977" y="247536"/>
                </a:lnTo>
                <a:lnTo>
                  <a:pt x="49405" y="247536"/>
                </a:lnTo>
                <a:lnTo>
                  <a:pt x="53422" y="245093"/>
                </a:lnTo>
                <a:lnTo>
                  <a:pt x="20746" y="245093"/>
                </a:lnTo>
                <a:lnTo>
                  <a:pt x="15932" y="244725"/>
                </a:lnTo>
                <a:lnTo>
                  <a:pt x="15507" y="244659"/>
                </a:lnTo>
                <a:close/>
              </a:path>
              <a:path w="177164" h="259714">
                <a:moveTo>
                  <a:pt x="95124" y="190248"/>
                </a:moveTo>
                <a:lnTo>
                  <a:pt x="93778" y="190303"/>
                </a:lnTo>
                <a:lnTo>
                  <a:pt x="91984" y="190435"/>
                </a:lnTo>
                <a:lnTo>
                  <a:pt x="91254" y="192910"/>
                </a:lnTo>
                <a:lnTo>
                  <a:pt x="90436" y="194327"/>
                </a:lnTo>
                <a:lnTo>
                  <a:pt x="61591" y="222114"/>
                </a:lnTo>
                <a:lnTo>
                  <a:pt x="38129" y="237528"/>
                </a:lnTo>
                <a:lnTo>
                  <a:pt x="36941" y="238330"/>
                </a:lnTo>
                <a:lnTo>
                  <a:pt x="30175" y="243080"/>
                </a:lnTo>
                <a:lnTo>
                  <a:pt x="28332" y="244067"/>
                </a:lnTo>
                <a:lnTo>
                  <a:pt x="24349" y="244922"/>
                </a:lnTo>
                <a:lnTo>
                  <a:pt x="20746" y="245093"/>
                </a:lnTo>
                <a:lnTo>
                  <a:pt x="53422" y="245093"/>
                </a:lnTo>
                <a:lnTo>
                  <a:pt x="87087" y="219593"/>
                </a:lnTo>
                <a:lnTo>
                  <a:pt x="106909" y="190303"/>
                </a:lnTo>
                <a:lnTo>
                  <a:pt x="95784" y="190299"/>
                </a:lnTo>
                <a:lnTo>
                  <a:pt x="95124" y="190248"/>
                </a:lnTo>
                <a:close/>
              </a:path>
              <a:path w="177164" h="259714">
                <a:moveTo>
                  <a:pt x="15581" y="244163"/>
                </a:moveTo>
                <a:lnTo>
                  <a:pt x="13260" y="244163"/>
                </a:lnTo>
                <a:lnTo>
                  <a:pt x="14564" y="244514"/>
                </a:lnTo>
                <a:lnTo>
                  <a:pt x="15507" y="244659"/>
                </a:lnTo>
                <a:lnTo>
                  <a:pt x="15581" y="244163"/>
                </a:lnTo>
                <a:close/>
              </a:path>
              <a:path w="177164" h="259714">
                <a:moveTo>
                  <a:pt x="80403" y="175870"/>
                </a:moveTo>
                <a:lnTo>
                  <a:pt x="62637" y="181975"/>
                </a:lnTo>
                <a:lnTo>
                  <a:pt x="61724" y="182434"/>
                </a:lnTo>
                <a:lnTo>
                  <a:pt x="29883" y="216070"/>
                </a:lnTo>
                <a:lnTo>
                  <a:pt x="27515" y="219059"/>
                </a:lnTo>
                <a:lnTo>
                  <a:pt x="22437" y="225179"/>
                </a:lnTo>
                <a:lnTo>
                  <a:pt x="22860" y="229721"/>
                </a:lnTo>
                <a:lnTo>
                  <a:pt x="28983" y="234802"/>
                </a:lnTo>
                <a:lnTo>
                  <a:pt x="33526" y="234379"/>
                </a:lnTo>
                <a:lnTo>
                  <a:pt x="38806" y="228017"/>
                </a:lnTo>
                <a:lnTo>
                  <a:pt x="53718" y="209043"/>
                </a:lnTo>
                <a:lnTo>
                  <a:pt x="57982" y="203808"/>
                </a:lnTo>
                <a:lnTo>
                  <a:pt x="67818" y="195501"/>
                </a:lnTo>
                <a:lnTo>
                  <a:pt x="69329" y="194737"/>
                </a:lnTo>
                <a:lnTo>
                  <a:pt x="80267" y="190299"/>
                </a:lnTo>
                <a:lnTo>
                  <a:pt x="92024" y="190299"/>
                </a:lnTo>
                <a:lnTo>
                  <a:pt x="92513" y="188643"/>
                </a:lnTo>
                <a:lnTo>
                  <a:pt x="92801" y="187366"/>
                </a:lnTo>
                <a:lnTo>
                  <a:pt x="92875" y="186565"/>
                </a:lnTo>
                <a:lnTo>
                  <a:pt x="107751" y="186565"/>
                </a:lnTo>
                <a:lnTo>
                  <a:pt x="107760" y="182812"/>
                </a:lnTo>
                <a:lnTo>
                  <a:pt x="102760" y="177046"/>
                </a:lnTo>
                <a:lnTo>
                  <a:pt x="100493" y="176297"/>
                </a:lnTo>
                <a:lnTo>
                  <a:pt x="87561" y="176297"/>
                </a:lnTo>
                <a:lnTo>
                  <a:pt x="86115" y="176255"/>
                </a:lnTo>
                <a:lnTo>
                  <a:pt x="81546" y="175922"/>
                </a:lnTo>
                <a:lnTo>
                  <a:pt x="80403" y="175870"/>
                </a:lnTo>
                <a:close/>
              </a:path>
              <a:path w="177164" h="259714">
                <a:moveTo>
                  <a:pt x="92024" y="190299"/>
                </a:moveTo>
                <a:lnTo>
                  <a:pt x="80267" y="190299"/>
                </a:lnTo>
                <a:lnTo>
                  <a:pt x="81053" y="190334"/>
                </a:lnTo>
                <a:lnTo>
                  <a:pt x="85477" y="190654"/>
                </a:lnTo>
                <a:lnTo>
                  <a:pt x="87859" y="190720"/>
                </a:lnTo>
                <a:lnTo>
                  <a:pt x="88870" y="190665"/>
                </a:lnTo>
                <a:lnTo>
                  <a:pt x="91984" y="190435"/>
                </a:lnTo>
                <a:lnTo>
                  <a:pt x="92024" y="190299"/>
                </a:lnTo>
                <a:close/>
              </a:path>
              <a:path w="177164" h="259714">
                <a:moveTo>
                  <a:pt x="92875" y="186565"/>
                </a:moveTo>
                <a:lnTo>
                  <a:pt x="92801" y="187366"/>
                </a:lnTo>
                <a:lnTo>
                  <a:pt x="92513" y="188643"/>
                </a:lnTo>
                <a:lnTo>
                  <a:pt x="91984" y="190435"/>
                </a:lnTo>
                <a:lnTo>
                  <a:pt x="94071" y="190281"/>
                </a:lnTo>
                <a:lnTo>
                  <a:pt x="95124" y="190248"/>
                </a:lnTo>
                <a:lnTo>
                  <a:pt x="95482" y="190248"/>
                </a:lnTo>
                <a:lnTo>
                  <a:pt x="94998" y="190088"/>
                </a:lnTo>
                <a:lnTo>
                  <a:pt x="93096" y="187893"/>
                </a:lnTo>
                <a:lnTo>
                  <a:pt x="92953" y="187366"/>
                </a:lnTo>
                <a:lnTo>
                  <a:pt x="92875" y="186565"/>
                </a:lnTo>
                <a:close/>
              </a:path>
              <a:path w="177164" h="259714">
                <a:moveTo>
                  <a:pt x="107751" y="186565"/>
                </a:moveTo>
                <a:lnTo>
                  <a:pt x="92875" y="186565"/>
                </a:lnTo>
                <a:lnTo>
                  <a:pt x="92953" y="187366"/>
                </a:lnTo>
                <a:lnTo>
                  <a:pt x="93096" y="187893"/>
                </a:lnTo>
                <a:lnTo>
                  <a:pt x="94998" y="190088"/>
                </a:lnTo>
                <a:lnTo>
                  <a:pt x="95604" y="190285"/>
                </a:lnTo>
                <a:lnTo>
                  <a:pt x="95836" y="190303"/>
                </a:lnTo>
                <a:lnTo>
                  <a:pt x="106909" y="190303"/>
                </a:lnTo>
                <a:lnTo>
                  <a:pt x="107751" y="186565"/>
                </a:lnTo>
                <a:close/>
              </a:path>
              <a:path w="177164" h="259714">
                <a:moveTo>
                  <a:pt x="95482" y="190248"/>
                </a:moveTo>
                <a:lnTo>
                  <a:pt x="95124" y="190248"/>
                </a:lnTo>
                <a:lnTo>
                  <a:pt x="95590" y="190284"/>
                </a:lnTo>
                <a:close/>
              </a:path>
              <a:path w="177164" h="259714">
                <a:moveTo>
                  <a:pt x="95308" y="175811"/>
                </a:moveTo>
                <a:lnTo>
                  <a:pt x="93717" y="175860"/>
                </a:lnTo>
                <a:lnTo>
                  <a:pt x="88279" y="176259"/>
                </a:lnTo>
                <a:lnTo>
                  <a:pt x="87561" y="176297"/>
                </a:lnTo>
                <a:lnTo>
                  <a:pt x="100493" y="176297"/>
                </a:lnTo>
                <a:lnTo>
                  <a:pt x="100147" y="176183"/>
                </a:lnTo>
                <a:lnTo>
                  <a:pt x="95308" y="175811"/>
                </a:lnTo>
                <a:close/>
              </a:path>
              <a:path w="177164" h="259714">
                <a:moveTo>
                  <a:pt x="155686" y="32103"/>
                </a:moveTo>
                <a:lnTo>
                  <a:pt x="132261" y="58934"/>
                </a:lnTo>
                <a:lnTo>
                  <a:pt x="132941" y="60464"/>
                </a:lnTo>
                <a:lnTo>
                  <a:pt x="140366" y="63326"/>
                </a:lnTo>
                <a:lnTo>
                  <a:pt x="144536" y="61476"/>
                </a:lnTo>
                <a:lnTo>
                  <a:pt x="148046" y="52439"/>
                </a:lnTo>
                <a:lnTo>
                  <a:pt x="149241" y="49185"/>
                </a:lnTo>
                <a:lnTo>
                  <a:pt x="151566" y="41958"/>
                </a:lnTo>
                <a:lnTo>
                  <a:pt x="152231" y="39973"/>
                </a:lnTo>
                <a:lnTo>
                  <a:pt x="152964" y="38041"/>
                </a:lnTo>
                <a:lnTo>
                  <a:pt x="155251" y="32898"/>
                </a:lnTo>
                <a:lnTo>
                  <a:pt x="155686" y="32103"/>
                </a:lnTo>
                <a:close/>
              </a:path>
              <a:path w="177164" h="259714">
                <a:moveTo>
                  <a:pt x="161751" y="5369"/>
                </a:moveTo>
                <a:lnTo>
                  <a:pt x="159728" y="7495"/>
                </a:lnTo>
                <a:lnTo>
                  <a:pt x="151715" y="15372"/>
                </a:lnTo>
                <a:lnTo>
                  <a:pt x="149989" y="17108"/>
                </a:lnTo>
                <a:lnTo>
                  <a:pt x="146765" y="20575"/>
                </a:lnTo>
                <a:lnTo>
                  <a:pt x="143866" y="23656"/>
                </a:lnTo>
                <a:lnTo>
                  <a:pt x="142342" y="26440"/>
                </a:lnTo>
                <a:lnTo>
                  <a:pt x="139449" y="32990"/>
                </a:lnTo>
                <a:lnTo>
                  <a:pt x="138696" y="35012"/>
                </a:lnTo>
                <a:lnTo>
                  <a:pt x="137617" y="38246"/>
                </a:lnTo>
                <a:lnTo>
                  <a:pt x="135594" y="44547"/>
                </a:lnTo>
                <a:lnTo>
                  <a:pt x="134197" y="48306"/>
                </a:lnTo>
                <a:lnTo>
                  <a:pt x="131090" y="56295"/>
                </a:lnTo>
                <a:lnTo>
                  <a:pt x="132261" y="58934"/>
                </a:lnTo>
                <a:lnTo>
                  <a:pt x="137017" y="52965"/>
                </a:lnTo>
                <a:lnTo>
                  <a:pt x="143864" y="44908"/>
                </a:lnTo>
                <a:lnTo>
                  <a:pt x="146504" y="41958"/>
                </a:lnTo>
                <a:lnTo>
                  <a:pt x="151422" y="36653"/>
                </a:lnTo>
                <a:lnTo>
                  <a:pt x="155686" y="32103"/>
                </a:lnTo>
                <a:lnTo>
                  <a:pt x="157514" y="28762"/>
                </a:lnTo>
                <a:lnTo>
                  <a:pt x="161905" y="21978"/>
                </a:lnTo>
                <a:lnTo>
                  <a:pt x="163208" y="20231"/>
                </a:lnTo>
                <a:lnTo>
                  <a:pt x="166659" y="16715"/>
                </a:lnTo>
                <a:lnTo>
                  <a:pt x="169139" y="14700"/>
                </a:lnTo>
                <a:lnTo>
                  <a:pt x="164976" y="14700"/>
                </a:lnTo>
                <a:lnTo>
                  <a:pt x="161751" y="11474"/>
                </a:lnTo>
                <a:lnTo>
                  <a:pt x="161751" y="8987"/>
                </a:lnTo>
                <a:lnTo>
                  <a:pt x="161279" y="7896"/>
                </a:lnTo>
                <a:lnTo>
                  <a:pt x="161643" y="6250"/>
                </a:lnTo>
                <a:lnTo>
                  <a:pt x="161751" y="5369"/>
                </a:lnTo>
                <a:close/>
              </a:path>
              <a:path w="177164" h="259714">
                <a:moveTo>
                  <a:pt x="173104" y="14300"/>
                </a:moveTo>
                <a:lnTo>
                  <a:pt x="169691" y="14300"/>
                </a:lnTo>
                <a:lnTo>
                  <a:pt x="155686" y="32103"/>
                </a:lnTo>
                <a:lnTo>
                  <a:pt x="160352" y="27123"/>
                </a:lnTo>
                <a:lnTo>
                  <a:pt x="161968" y="25497"/>
                </a:lnTo>
                <a:lnTo>
                  <a:pt x="170068" y="17536"/>
                </a:lnTo>
                <a:lnTo>
                  <a:pt x="172609" y="14858"/>
                </a:lnTo>
                <a:lnTo>
                  <a:pt x="173104" y="14300"/>
                </a:lnTo>
                <a:close/>
              </a:path>
              <a:path w="177164" h="259714">
                <a:moveTo>
                  <a:pt x="164374" y="894"/>
                </a:moveTo>
                <a:lnTo>
                  <a:pt x="143866" y="23656"/>
                </a:lnTo>
                <a:lnTo>
                  <a:pt x="146765" y="20575"/>
                </a:lnTo>
                <a:lnTo>
                  <a:pt x="149989" y="17108"/>
                </a:lnTo>
                <a:lnTo>
                  <a:pt x="154692" y="12445"/>
                </a:lnTo>
                <a:lnTo>
                  <a:pt x="159793" y="7430"/>
                </a:lnTo>
                <a:lnTo>
                  <a:pt x="161751" y="5369"/>
                </a:lnTo>
                <a:lnTo>
                  <a:pt x="161751" y="3516"/>
                </a:lnTo>
                <a:lnTo>
                  <a:pt x="164374" y="894"/>
                </a:lnTo>
                <a:close/>
              </a:path>
              <a:path w="177164" h="259714">
                <a:moveTo>
                  <a:pt x="161751" y="8987"/>
                </a:moveTo>
                <a:lnTo>
                  <a:pt x="161751" y="11474"/>
                </a:lnTo>
                <a:lnTo>
                  <a:pt x="164976" y="14700"/>
                </a:lnTo>
                <a:lnTo>
                  <a:pt x="169139" y="14700"/>
                </a:lnTo>
                <a:lnTo>
                  <a:pt x="169377" y="14507"/>
                </a:lnTo>
                <a:lnTo>
                  <a:pt x="167971" y="14507"/>
                </a:lnTo>
                <a:lnTo>
                  <a:pt x="167333" y="14442"/>
                </a:lnTo>
                <a:lnTo>
                  <a:pt x="164853" y="13658"/>
                </a:lnTo>
                <a:lnTo>
                  <a:pt x="163245" y="12445"/>
                </a:lnTo>
                <a:lnTo>
                  <a:pt x="161751" y="8987"/>
                </a:lnTo>
                <a:close/>
              </a:path>
              <a:path w="177164" h="259714">
                <a:moveTo>
                  <a:pt x="176159" y="9482"/>
                </a:moveTo>
                <a:lnTo>
                  <a:pt x="174942" y="11883"/>
                </a:lnTo>
                <a:lnTo>
                  <a:pt x="174544" y="12480"/>
                </a:lnTo>
                <a:lnTo>
                  <a:pt x="173428" y="13934"/>
                </a:lnTo>
                <a:lnTo>
                  <a:pt x="172750" y="14700"/>
                </a:lnTo>
                <a:lnTo>
                  <a:pt x="172933" y="14700"/>
                </a:lnTo>
                <a:lnTo>
                  <a:pt x="176159" y="11474"/>
                </a:lnTo>
                <a:lnTo>
                  <a:pt x="176159" y="9482"/>
                </a:lnTo>
                <a:close/>
              </a:path>
              <a:path w="177164" h="259714">
                <a:moveTo>
                  <a:pt x="175440" y="4342"/>
                </a:moveTo>
                <a:lnTo>
                  <a:pt x="162627" y="4342"/>
                </a:lnTo>
                <a:lnTo>
                  <a:pt x="161769" y="6005"/>
                </a:lnTo>
                <a:lnTo>
                  <a:pt x="167971" y="14507"/>
                </a:lnTo>
                <a:lnTo>
                  <a:pt x="169043" y="14476"/>
                </a:lnTo>
                <a:lnTo>
                  <a:pt x="169383" y="14406"/>
                </a:lnTo>
                <a:lnTo>
                  <a:pt x="169691" y="14300"/>
                </a:lnTo>
                <a:lnTo>
                  <a:pt x="173104" y="14300"/>
                </a:lnTo>
                <a:lnTo>
                  <a:pt x="173428" y="13934"/>
                </a:lnTo>
                <a:lnTo>
                  <a:pt x="174567" y="12445"/>
                </a:lnTo>
                <a:lnTo>
                  <a:pt x="174942" y="11883"/>
                </a:lnTo>
                <a:lnTo>
                  <a:pt x="176159" y="9482"/>
                </a:lnTo>
                <a:lnTo>
                  <a:pt x="176159" y="6005"/>
                </a:lnTo>
                <a:lnTo>
                  <a:pt x="175440" y="4342"/>
                </a:lnTo>
                <a:close/>
              </a:path>
              <a:path w="177164" h="259714">
                <a:moveTo>
                  <a:pt x="169587" y="14336"/>
                </a:moveTo>
                <a:lnTo>
                  <a:pt x="169383" y="14406"/>
                </a:lnTo>
                <a:lnTo>
                  <a:pt x="169043" y="14476"/>
                </a:lnTo>
                <a:lnTo>
                  <a:pt x="167971" y="14507"/>
                </a:lnTo>
                <a:lnTo>
                  <a:pt x="169377" y="14507"/>
                </a:lnTo>
                <a:lnTo>
                  <a:pt x="169587" y="14336"/>
                </a:lnTo>
                <a:close/>
              </a:path>
              <a:path w="177164" h="259714">
                <a:moveTo>
                  <a:pt x="176159" y="6005"/>
                </a:moveTo>
                <a:lnTo>
                  <a:pt x="176159" y="9482"/>
                </a:lnTo>
                <a:lnTo>
                  <a:pt x="176281" y="9241"/>
                </a:lnTo>
                <a:lnTo>
                  <a:pt x="176712" y="7287"/>
                </a:lnTo>
                <a:lnTo>
                  <a:pt x="176159" y="6005"/>
                </a:lnTo>
                <a:close/>
              </a:path>
              <a:path w="177164" h="259714">
                <a:moveTo>
                  <a:pt x="161751" y="6041"/>
                </a:moveTo>
                <a:lnTo>
                  <a:pt x="161643" y="6250"/>
                </a:lnTo>
                <a:lnTo>
                  <a:pt x="161279" y="7896"/>
                </a:lnTo>
                <a:lnTo>
                  <a:pt x="161751" y="8987"/>
                </a:lnTo>
                <a:lnTo>
                  <a:pt x="161751" y="6041"/>
                </a:lnTo>
                <a:close/>
              </a:path>
              <a:path w="177164" h="259714">
                <a:moveTo>
                  <a:pt x="162627" y="4342"/>
                </a:moveTo>
                <a:lnTo>
                  <a:pt x="162369" y="4677"/>
                </a:lnTo>
                <a:lnTo>
                  <a:pt x="161842" y="5273"/>
                </a:lnTo>
                <a:lnTo>
                  <a:pt x="161751" y="6041"/>
                </a:lnTo>
                <a:lnTo>
                  <a:pt x="162627" y="4342"/>
                </a:lnTo>
                <a:close/>
              </a:path>
              <a:path w="177164" h="259714">
                <a:moveTo>
                  <a:pt x="174267" y="1625"/>
                </a:moveTo>
                <a:lnTo>
                  <a:pt x="176159" y="6005"/>
                </a:lnTo>
                <a:lnTo>
                  <a:pt x="176159" y="3516"/>
                </a:lnTo>
                <a:lnTo>
                  <a:pt x="174267" y="1625"/>
                </a:lnTo>
                <a:close/>
              </a:path>
              <a:path w="177164" h="259714">
                <a:moveTo>
                  <a:pt x="171142" y="0"/>
                </a:moveTo>
                <a:lnTo>
                  <a:pt x="167049" y="119"/>
                </a:lnTo>
                <a:lnTo>
                  <a:pt x="165962" y="341"/>
                </a:lnTo>
                <a:lnTo>
                  <a:pt x="164374" y="894"/>
                </a:lnTo>
                <a:lnTo>
                  <a:pt x="161751" y="3516"/>
                </a:lnTo>
                <a:lnTo>
                  <a:pt x="161751" y="5369"/>
                </a:lnTo>
                <a:lnTo>
                  <a:pt x="162369" y="4677"/>
                </a:lnTo>
                <a:lnTo>
                  <a:pt x="162627" y="4342"/>
                </a:lnTo>
                <a:lnTo>
                  <a:pt x="175440" y="4342"/>
                </a:lnTo>
                <a:lnTo>
                  <a:pt x="174267" y="1625"/>
                </a:lnTo>
                <a:lnTo>
                  <a:pt x="173333" y="692"/>
                </a:lnTo>
                <a:lnTo>
                  <a:pt x="171142" y="0"/>
                </a:lnTo>
                <a:close/>
              </a:path>
              <a:path w="177164" h="259714">
                <a:moveTo>
                  <a:pt x="173333" y="692"/>
                </a:moveTo>
                <a:lnTo>
                  <a:pt x="174267" y="1625"/>
                </a:lnTo>
                <a:lnTo>
                  <a:pt x="173948" y="886"/>
                </a:lnTo>
                <a:lnTo>
                  <a:pt x="173333" y="692"/>
                </a:lnTo>
                <a:close/>
              </a:path>
              <a:path w="177164" h="259714">
                <a:moveTo>
                  <a:pt x="166204" y="292"/>
                </a:moveTo>
                <a:lnTo>
                  <a:pt x="164976" y="292"/>
                </a:lnTo>
                <a:lnTo>
                  <a:pt x="164374" y="894"/>
                </a:lnTo>
                <a:lnTo>
                  <a:pt x="165962" y="341"/>
                </a:lnTo>
                <a:lnTo>
                  <a:pt x="166204" y="292"/>
                </a:lnTo>
                <a:close/>
              </a:path>
              <a:path w="177164" h="259714">
                <a:moveTo>
                  <a:pt x="172933" y="292"/>
                </a:moveTo>
                <a:lnTo>
                  <a:pt x="172067" y="292"/>
                </a:lnTo>
                <a:lnTo>
                  <a:pt x="173333" y="692"/>
                </a:lnTo>
                <a:lnTo>
                  <a:pt x="172933" y="292"/>
                </a:lnTo>
                <a:close/>
              </a:path>
            </a:pathLst>
          </a:custGeom>
          <a:solidFill>
            <a:srgbClr val="000000"/>
          </a:solidFill>
        </p:spPr>
        <p:txBody>
          <a:bodyPr wrap="square" lIns="0" tIns="0" rIns="0" bIns="0" rtlCol="0"/>
          <a:lstStyle/>
          <a:p>
            <a:endParaRPr/>
          </a:p>
        </p:txBody>
      </p:sp>
      <p:sp>
        <p:nvSpPr>
          <p:cNvPr id="163" name="object 163"/>
          <p:cNvSpPr/>
          <p:nvPr/>
        </p:nvSpPr>
        <p:spPr>
          <a:xfrm>
            <a:off x="2975350" y="5691271"/>
            <a:ext cx="36894" cy="236015"/>
          </a:xfrm>
          <a:custGeom>
            <a:avLst/>
            <a:gdLst/>
            <a:ahLst/>
            <a:cxnLst/>
            <a:rect l="l" t="t" r="r" b="b"/>
            <a:pathLst>
              <a:path w="43179" h="276225">
                <a:moveTo>
                  <a:pt x="6478" y="260243"/>
                </a:moveTo>
                <a:lnTo>
                  <a:pt x="3782" y="260243"/>
                </a:lnTo>
                <a:lnTo>
                  <a:pt x="556" y="263468"/>
                </a:lnTo>
                <a:lnTo>
                  <a:pt x="640" y="271510"/>
                </a:lnTo>
                <a:lnTo>
                  <a:pt x="1291" y="272161"/>
                </a:lnTo>
                <a:lnTo>
                  <a:pt x="8096" y="275792"/>
                </a:lnTo>
                <a:lnTo>
                  <a:pt x="10565" y="274894"/>
                </a:lnTo>
                <a:lnTo>
                  <a:pt x="13390" y="273000"/>
                </a:lnTo>
                <a:lnTo>
                  <a:pt x="14880" y="271510"/>
                </a:lnTo>
                <a:lnTo>
                  <a:pt x="14964" y="265598"/>
                </a:lnTo>
                <a:lnTo>
                  <a:pt x="14423" y="265598"/>
                </a:lnTo>
                <a:lnTo>
                  <a:pt x="14429" y="264045"/>
                </a:lnTo>
                <a:lnTo>
                  <a:pt x="14062" y="262645"/>
                </a:lnTo>
                <a:lnTo>
                  <a:pt x="10618" y="260806"/>
                </a:lnTo>
                <a:lnTo>
                  <a:pt x="5703" y="260806"/>
                </a:lnTo>
                <a:lnTo>
                  <a:pt x="6131" y="260519"/>
                </a:lnTo>
                <a:lnTo>
                  <a:pt x="6478" y="260243"/>
                </a:lnTo>
                <a:close/>
              </a:path>
              <a:path w="43179" h="276225">
                <a:moveTo>
                  <a:pt x="1291" y="272161"/>
                </a:moveTo>
                <a:lnTo>
                  <a:pt x="3782" y="274652"/>
                </a:lnTo>
                <a:lnTo>
                  <a:pt x="5958" y="274652"/>
                </a:lnTo>
                <a:lnTo>
                  <a:pt x="1291" y="272161"/>
                </a:lnTo>
                <a:close/>
              </a:path>
              <a:path w="43179" h="276225">
                <a:moveTo>
                  <a:pt x="13390" y="273000"/>
                </a:moveTo>
                <a:lnTo>
                  <a:pt x="10926" y="274652"/>
                </a:lnTo>
                <a:lnTo>
                  <a:pt x="11739" y="274652"/>
                </a:lnTo>
                <a:lnTo>
                  <a:pt x="13390" y="273000"/>
                </a:lnTo>
                <a:close/>
              </a:path>
              <a:path w="43179" h="276225">
                <a:moveTo>
                  <a:pt x="15533" y="254265"/>
                </a:moveTo>
                <a:lnTo>
                  <a:pt x="15161" y="256992"/>
                </a:lnTo>
                <a:lnTo>
                  <a:pt x="14953" y="260137"/>
                </a:lnTo>
                <a:lnTo>
                  <a:pt x="14829" y="261600"/>
                </a:lnTo>
                <a:lnTo>
                  <a:pt x="14653" y="263158"/>
                </a:lnTo>
                <a:lnTo>
                  <a:pt x="14964" y="263468"/>
                </a:lnTo>
                <a:lnTo>
                  <a:pt x="14880" y="271510"/>
                </a:lnTo>
                <a:lnTo>
                  <a:pt x="13390" y="273000"/>
                </a:lnTo>
                <a:lnTo>
                  <a:pt x="14737" y="272098"/>
                </a:lnTo>
                <a:lnTo>
                  <a:pt x="15575" y="271426"/>
                </a:lnTo>
                <a:lnTo>
                  <a:pt x="19024" y="268571"/>
                </a:lnTo>
                <a:lnTo>
                  <a:pt x="22748" y="266075"/>
                </a:lnTo>
                <a:lnTo>
                  <a:pt x="23632" y="261600"/>
                </a:lnTo>
                <a:lnTo>
                  <a:pt x="19202" y="254990"/>
                </a:lnTo>
                <a:lnTo>
                  <a:pt x="15533" y="254265"/>
                </a:lnTo>
                <a:close/>
              </a:path>
              <a:path w="43179" h="276225">
                <a:moveTo>
                  <a:pt x="596" y="271466"/>
                </a:moveTo>
                <a:lnTo>
                  <a:pt x="694" y="271843"/>
                </a:lnTo>
                <a:lnTo>
                  <a:pt x="1291" y="272161"/>
                </a:lnTo>
                <a:lnTo>
                  <a:pt x="596" y="271466"/>
                </a:lnTo>
                <a:close/>
              </a:path>
              <a:path w="43179" h="276225">
                <a:moveTo>
                  <a:pt x="19924" y="232060"/>
                </a:moveTo>
                <a:lnTo>
                  <a:pt x="5186" y="232060"/>
                </a:lnTo>
                <a:lnTo>
                  <a:pt x="3154" y="241207"/>
                </a:lnTo>
                <a:lnTo>
                  <a:pt x="2773" y="243112"/>
                </a:lnTo>
                <a:lnTo>
                  <a:pt x="1480" y="250615"/>
                </a:lnTo>
                <a:lnTo>
                  <a:pt x="824" y="255439"/>
                </a:lnTo>
                <a:lnTo>
                  <a:pt x="541" y="259729"/>
                </a:lnTo>
                <a:lnTo>
                  <a:pt x="104" y="263468"/>
                </a:lnTo>
                <a:lnTo>
                  <a:pt x="0" y="269188"/>
                </a:lnTo>
                <a:lnTo>
                  <a:pt x="556" y="271314"/>
                </a:lnTo>
                <a:lnTo>
                  <a:pt x="556" y="263468"/>
                </a:lnTo>
                <a:lnTo>
                  <a:pt x="3782" y="260243"/>
                </a:lnTo>
                <a:lnTo>
                  <a:pt x="6478" y="260243"/>
                </a:lnTo>
                <a:lnTo>
                  <a:pt x="9682" y="257580"/>
                </a:lnTo>
                <a:lnTo>
                  <a:pt x="10420" y="256992"/>
                </a:lnTo>
                <a:lnTo>
                  <a:pt x="14726" y="254106"/>
                </a:lnTo>
                <a:lnTo>
                  <a:pt x="15555" y="254106"/>
                </a:lnTo>
                <a:lnTo>
                  <a:pt x="15759" y="252607"/>
                </a:lnTo>
                <a:lnTo>
                  <a:pt x="16932" y="245791"/>
                </a:lnTo>
                <a:lnTo>
                  <a:pt x="17274" y="244081"/>
                </a:lnTo>
                <a:lnTo>
                  <a:pt x="18016" y="240674"/>
                </a:lnTo>
                <a:lnTo>
                  <a:pt x="19747" y="232927"/>
                </a:lnTo>
                <a:lnTo>
                  <a:pt x="19924" y="232060"/>
                </a:lnTo>
                <a:close/>
              </a:path>
              <a:path w="43179" h="276225">
                <a:moveTo>
                  <a:pt x="14653" y="263158"/>
                </a:moveTo>
                <a:lnTo>
                  <a:pt x="14517" y="264365"/>
                </a:lnTo>
                <a:lnTo>
                  <a:pt x="14423" y="265598"/>
                </a:lnTo>
                <a:lnTo>
                  <a:pt x="14964" y="265598"/>
                </a:lnTo>
                <a:lnTo>
                  <a:pt x="14964" y="263468"/>
                </a:lnTo>
                <a:lnTo>
                  <a:pt x="14653" y="263158"/>
                </a:lnTo>
                <a:close/>
              </a:path>
              <a:path w="43179" h="276225">
                <a:moveTo>
                  <a:pt x="14959" y="260046"/>
                </a:moveTo>
                <a:lnTo>
                  <a:pt x="9193" y="260046"/>
                </a:lnTo>
                <a:lnTo>
                  <a:pt x="14062" y="262645"/>
                </a:lnTo>
                <a:lnTo>
                  <a:pt x="14429" y="264045"/>
                </a:lnTo>
                <a:lnTo>
                  <a:pt x="14425" y="265185"/>
                </a:lnTo>
                <a:lnTo>
                  <a:pt x="14653" y="263158"/>
                </a:lnTo>
                <a:lnTo>
                  <a:pt x="11739" y="260243"/>
                </a:lnTo>
                <a:lnTo>
                  <a:pt x="14946" y="260243"/>
                </a:lnTo>
                <a:lnTo>
                  <a:pt x="14959" y="260046"/>
                </a:lnTo>
                <a:close/>
              </a:path>
              <a:path w="43179" h="276225">
                <a:moveTo>
                  <a:pt x="14946" y="260243"/>
                </a:moveTo>
                <a:lnTo>
                  <a:pt x="11739" y="260243"/>
                </a:lnTo>
                <a:lnTo>
                  <a:pt x="14653" y="263158"/>
                </a:lnTo>
                <a:lnTo>
                  <a:pt x="14829" y="261600"/>
                </a:lnTo>
                <a:lnTo>
                  <a:pt x="14946" y="260243"/>
                </a:lnTo>
                <a:close/>
              </a:path>
              <a:path w="43179" h="276225">
                <a:moveTo>
                  <a:pt x="14726" y="254106"/>
                </a:moveTo>
                <a:lnTo>
                  <a:pt x="10419" y="256993"/>
                </a:lnTo>
                <a:lnTo>
                  <a:pt x="9682" y="257580"/>
                </a:lnTo>
                <a:lnTo>
                  <a:pt x="6131" y="260519"/>
                </a:lnTo>
                <a:lnTo>
                  <a:pt x="5703" y="260806"/>
                </a:lnTo>
                <a:lnTo>
                  <a:pt x="7499" y="260137"/>
                </a:lnTo>
                <a:lnTo>
                  <a:pt x="9193" y="260046"/>
                </a:lnTo>
                <a:lnTo>
                  <a:pt x="14959" y="260046"/>
                </a:lnTo>
                <a:lnTo>
                  <a:pt x="15161" y="256992"/>
                </a:lnTo>
                <a:lnTo>
                  <a:pt x="15533" y="254265"/>
                </a:lnTo>
                <a:lnTo>
                  <a:pt x="14726" y="254106"/>
                </a:lnTo>
                <a:close/>
              </a:path>
              <a:path w="43179" h="276225">
                <a:moveTo>
                  <a:pt x="9193" y="260046"/>
                </a:moveTo>
                <a:lnTo>
                  <a:pt x="7499" y="260137"/>
                </a:lnTo>
                <a:lnTo>
                  <a:pt x="5703" y="260806"/>
                </a:lnTo>
                <a:lnTo>
                  <a:pt x="10618" y="260806"/>
                </a:lnTo>
                <a:lnTo>
                  <a:pt x="9193" y="260046"/>
                </a:lnTo>
                <a:close/>
              </a:path>
              <a:path w="43179" h="276225">
                <a:moveTo>
                  <a:pt x="15555" y="254106"/>
                </a:moveTo>
                <a:lnTo>
                  <a:pt x="14726" y="254106"/>
                </a:lnTo>
                <a:lnTo>
                  <a:pt x="15533" y="254265"/>
                </a:lnTo>
                <a:lnTo>
                  <a:pt x="15555" y="254106"/>
                </a:lnTo>
                <a:close/>
              </a:path>
              <a:path w="43179" h="276225">
                <a:moveTo>
                  <a:pt x="28479" y="11638"/>
                </a:moveTo>
                <a:lnTo>
                  <a:pt x="28553" y="12561"/>
                </a:lnTo>
                <a:lnTo>
                  <a:pt x="28639" y="46315"/>
                </a:lnTo>
                <a:lnTo>
                  <a:pt x="28765" y="82750"/>
                </a:lnTo>
                <a:lnTo>
                  <a:pt x="26415" y="126196"/>
                </a:lnTo>
                <a:lnTo>
                  <a:pt x="22311" y="147538"/>
                </a:lnTo>
                <a:lnTo>
                  <a:pt x="20741" y="155844"/>
                </a:lnTo>
                <a:lnTo>
                  <a:pt x="19477" y="162300"/>
                </a:lnTo>
                <a:lnTo>
                  <a:pt x="15147" y="183678"/>
                </a:lnTo>
                <a:lnTo>
                  <a:pt x="10614" y="205170"/>
                </a:lnTo>
                <a:lnTo>
                  <a:pt x="9351" y="211350"/>
                </a:lnTo>
                <a:lnTo>
                  <a:pt x="5654" y="229928"/>
                </a:lnTo>
                <a:lnTo>
                  <a:pt x="4980" y="232979"/>
                </a:lnTo>
                <a:lnTo>
                  <a:pt x="5186" y="232060"/>
                </a:lnTo>
                <a:lnTo>
                  <a:pt x="19924" y="232060"/>
                </a:lnTo>
                <a:lnTo>
                  <a:pt x="20914" y="227210"/>
                </a:lnTo>
                <a:lnTo>
                  <a:pt x="23481" y="214171"/>
                </a:lnTo>
                <a:lnTo>
                  <a:pt x="25396" y="204869"/>
                </a:lnTo>
                <a:lnTo>
                  <a:pt x="29725" y="184337"/>
                </a:lnTo>
                <a:lnTo>
                  <a:pt x="33617" y="165072"/>
                </a:lnTo>
                <a:lnTo>
                  <a:pt x="34891" y="158560"/>
                </a:lnTo>
                <a:lnTo>
                  <a:pt x="36812" y="148462"/>
                </a:lnTo>
                <a:lnTo>
                  <a:pt x="39754" y="133646"/>
                </a:lnTo>
                <a:lnTo>
                  <a:pt x="43178" y="82750"/>
                </a:lnTo>
                <a:lnTo>
                  <a:pt x="43059" y="63916"/>
                </a:lnTo>
                <a:lnTo>
                  <a:pt x="43054" y="46315"/>
                </a:lnTo>
                <a:lnTo>
                  <a:pt x="33940" y="46315"/>
                </a:lnTo>
                <a:lnTo>
                  <a:pt x="37166" y="43091"/>
                </a:lnTo>
                <a:lnTo>
                  <a:pt x="37166" y="14754"/>
                </a:lnTo>
                <a:lnTo>
                  <a:pt x="33053" y="14754"/>
                </a:lnTo>
                <a:lnTo>
                  <a:pt x="32195" y="14724"/>
                </a:lnTo>
                <a:lnTo>
                  <a:pt x="31513" y="14558"/>
                </a:lnTo>
                <a:lnTo>
                  <a:pt x="30899" y="14362"/>
                </a:lnTo>
                <a:lnTo>
                  <a:pt x="29845" y="13723"/>
                </a:lnTo>
                <a:lnTo>
                  <a:pt x="28488" y="11678"/>
                </a:lnTo>
                <a:close/>
              </a:path>
              <a:path w="43179" h="276225">
                <a:moveTo>
                  <a:pt x="31018" y="0"/>
                </a:moveTo>
                <a:lnTo>
                  <a:pt x="26457" y="1891"/>
                </a:lnTo>
                <a:lnTo>
                  <a:pt x="24333" y="3954"/>
                </a:lnTo>
                <a:lnTo>
                  <a:pt x="22785" y="7697"/>
                </a:lnTo>
                <a:lnTo>
                  <a:pt x="22670" y="11638"/>
                </a:lnTo>
                <a:lnTo>
                  <a:pt x="22757" y="43091"/>
                </a:lnTo>
                <a:lnTo>
                  <a:pt x="25982" y="46315"/>
                </a:lnTo>
                <a:lnTo>
                  <a:pt x="28639" y="46315"/>
                </a:lnTo>
                <a:lnTo>
                  <a:pt x="28739" y="21273"/>
                </a:lnTo>
                <a:lnTo>
                  <a:pt x="28606" y="18022"/>
                </a:lnTo>
                <a:lnTo>
                  <a:pt x="28479" y="11638"/>
                </a:lnTo>
                <a:lnTo>
                  <a:pt x="36748" y="11638"/>
                </a:lnTo>
                <a:lnTo>
                  <a:pt x="37057" y="10890"/>
                </a:lnTo>
                <a:lnTo>
                  <a:pt x="37049" y="10626"/>
                </a:lnTo>
                <a:lnTo>
                  <a:pt x="42853" y="10626"/>
                </a:lnTo>
                <a:lnTo>
                  <a:pt x="32906" y="64"/>
                </a:lnTo>
                <a:lnTo>
                  <a:pt x="31018" y="0"/>
                </a:lnTo>
                <a:close/>
              </a:path>
              <a:path w="43179" h="276225">
                <a:moveTo>
                  <a:pt x="42853" y="10626"/>
                </a:moveTo>
                <a:lnTo>
                  <a:pt x="37049" y="10626"/>
                </a:lnTo>
                <a:lnTo>
                  <a:pt x="37166" y="43091"/>
                </a:lnTo>
                <a:lnTo>
                  <a:pt x="33940" y="46315"/>
                </a:lnTo>
                <a:lnTo>
                  <a:pt x="43054" y="46315"/>
                </a:lnTo>
                <a:lnTo>
                  <a:pt x="42935" y="11638"/>
                </a:lnTo>
                <a:lnTo>
                  <a:pt x="42853" y="10626"/>
                </a:lnTo>
                <a:close/>
              </a:path>
              <a:path w="43179" h="276225">
                <a:moveTo>
                  <a:pt x="36748" y="11638"/>
                </a:moveTo>
                <a:lnTo>
                  <a:pt x="28479" y="11638"/>
                </a:lnTo>
                <a:lnTo>
                  <a:pt x="29845" y="13723"/>
                </a:lnTo>
                <a:lnTo>
                  <a:pt x="30899" y="14362"/>
                </a:lnTo>
                <a:lnTo>
                  <a:pt x="31934" y="14658"/>
                </a:lnTo>
                <a:lnTo>
                  <a:pt x="32195" y="14724"/>
                </a:lnTo>
                <a:lnTo>
                  <a:pt x="33053" y="14754"/>
                </a:lnTo>
                <a:lnTo>
                  <a:pt x="35439" y="13765"/>
                </a:lnTo>
                <a:lnTo>
                  <a:pt x="36156" y="13068"/>
                </a:lnTo>
                <a:lnTo>
                  <a:pt x="36748" y="11638"/>
                </a:lnTo>
                <a:close/>
              </a:path>
              <a:path w="43179" h="276225">
                <a:moveTo>
                  <a:pt x="37057" y="10715"/>
                </a:moveTo>
                <a:lnTo>
                  <a:pt x="37057" y="10890"/>
                </a:lnTo>
                <a:lnTo>
                  <a:pt x="36156" y="13068"/>
                </a:lnTo>
                <a:lnTo>
                  <a:pt x="35439" y="13765"/>
                </a:lnTo>
                <a:lnTo>
                  <a:pt x="33053" y="14754"/>
                </a:lnTo>
                <a:lnTo>
                  <a:pt x="37166" y="14754"/>
                </a:lnTo>
                <a:lnTo>
                  <a:pt x="37057" y="10715"/>
                </a:lnTo>
                <a:close/>
              </a:path>
              <a:path w="43179" h="276225">
                <a:moveTo>
                  <a:pt x="31513" y="14558"/>
                </a:moveTo>
                <a:lnTo>
                  <a:pt x="31925" y="14658"/>
                </a:lnTo>
                <a:lnTo>
                  <a:pt x="31513" y="14558"/>
                </a:lnTo>
                <a:close/>
              </a:path>
              <a:path w="43179" h="276225">
                <a:moveTo>
                  <a:pt x="31583" y="14558"/>
                </a:moveTo>
                <a:lnTo>
                  <a:pt x="31934" y="14658"/>
                </a:lnTo>
                <a:lnTo>
                  <a:pt x="31583" y="14558"/>
                </a:lnTo>
                <a:close/>
              </a:path>
            </a:pathLst>
          </a:custGeom>
          <a:solidFill>
            <a:srgbClr val="000000"/>
          </a:solidFill>
        </p:spPr>
        <p:txBody>
          <a:bodyPr wrap="square" lIns="0" tIns="0" rIns="0" bIns="0" rtlCol="0"/>
          <a:lstStyle/>
          <a:p>
            <a:endParaRPr/>
          </a:p>
        </p:txBody>
      </p:sp>
      <p:pic>
        <p:nvPicPr>
          <p:cNvPr id="164" name="object 164"/>
          <p:cNvPicPr/>
          <p:nvPr/>
        </p:nvPicPr>
        <p:blipFill>
          <a:blip r:embed="rId69" cstate="print"/>
          <a:stretch>
            <a:fillRect/>
          </a:stretch>
        </p:blipFill>
        <p:spPr>
          <a:xfrm>
            <a:off x="2870943" y="6064656"/>
            <a:ext cx="151858" cy="246324"/>
          </a:xfrm>
          <a:prstGeom prst="rect">
            <a:avLst/>
          </a:prstGeom>
        </p:spPr>
      </p:pic>
      <p:sp>
        <p:nvSpPr>
          <p:cNvPr id="165" name="object 165"/>
          <p:cNvSpPr/>
          <p:nvPr/>
        </p:nvSpPr>
        <p:spPr>
          <a:xfrm>
            <a:off x="2324692" y="3552288"/>
            <a:ext cx="158428" cy="250664"/>
          </a:xfrm>
          <a:custGeom>
            <a:avLst/>
            <a:gdLst/>
            <a:ahLst/>
            <a:cxnLst/>
            <a:rect l="l" t="t" r="r" b="b"/>
            <a:pathLst>
              <a:path w="185419" h="293370">
                <a:moveTo>
                  <a:pt x="4930" y="265313"/>
                </a:moveTo>
                <a:lnTo>
                  <a:pt x="3454" y="271780"/>
                </a:lnTo>
                <a:lnTo>
                  <a:pt x="3135" y="274320"/>
                </a:lnTo>
                <a:lnTo>
                  <a:pt x="7515" y="283210"/>
                </a:lnTo>
                <a:lnTo>
                  <a:pt x="10095" y="284480"/>
                </a:lnTo>
                <a:lnTo>
                  <a:pt x="17188" y="287020"/>
                </a:lnTo>
                <a:lnTo>
                  <a:pt x="17715" y="287020"/>
                </a:lnTo>
                <a:lnTo>
                  <a:pt x="21224" y="289560"/>
                </a:lnTo>
                <a:lnTo>
                  <a:pt x="26273" y="290830"/>
                </a:lnTo>
                <a:lnTo>
                  <a:pt x="30162" y="292100"/>
                </a:lnTo>
                <a:lnTo>
                  <a:pt x="38553" y="293370"/>
                </a:lnTo>
                <a:lnTo>
                  <a:pt x="107970" y="293370"/>
                </a:lnTo>
                <a:lnTo>
                  <a:pt x="119418" y="292100"/>
                </a:lnTo>
                <a:lnTo>
                  <a:pt x="122779" y="290830"/>
                </a:lnTo>
                <a:lnTo>
                  <a:pt x="135608" y="290830"/>
                </a:lnTo>
                <a:lnTo>
                  <a:pt x="140675" y="289560"/>
                </a:lnTo>
                <a:lnTo>
                  <a:pt x="147332" y="288290"/>
                </a:lnTo>
                <a:lnTo>
                  <a:pt x="150096" y="287020"/>
                </a:lnTo>
                <a:lnTo>
                  <a:pt x="157286" y="283210"/>
                </a:lnTo>
                <a:lnTo>
                  <a:pt x="160190" y="279400"/>
                </a:lnTo>
                <a:lnTo>
                  <a:pt x="39563" y="279400"/>
                </a:lnTo>
                <a:lnTo>
                  <a:pt x="34005" y="278130"/>
                </a:lnTo>
                <a:lnTo>
                  <a:pt x="31089" y="278130"/>
                </a:lnTo>
                <a:lnTo>
                  <a:pt x="23213" y="274320"/>
                </a:lnTo>
                <a:lnTo>
                  <a:pt x="22377" y="274320"/>
                </a:lnTo>
                <a:lnTo>
                  <a:pt x="20382" y="273050"/>
                </a:lnTo>
                <a:lnTo>
                  <a:pt x="18254" y="273050"/>
                </a:lnTo>
                <a:lnTo>
                  <a:pt x="17948" y="271780"/>
                </a:lnTo>
                <a:lnTo>
                  <a:pt x="18361" y="271780"/>
                </a:lnTo>
                <a:lnTo>
                  <a:pt x="18468" y="270510"/>
                </a:lnTo>
                <a:lnTo>
                  <a:pt x="19364" y="266700"/>
                </a:lnTo>
                <a:lnTo>
                  <a:pt x="6950" y="266700"/>
                </a:lnTo>
                <a:lnTo>
                  <a:pt x="4930" y="265313"/>
                </a:lnTo>
                <a:close/>
              </a:path>
              <a:path w="185419" h="293370">
                <a:moveTo>
                  <a:pt x="181896" y="15240"/>
                </a:moveTo>
                <a:lnTo>
                  <a:pt x="160267" y="15240"/>
                </a:lnTo>
                <a:lnTo>
                  <a:pt x="164818" y="16510"/>
                </a:lnTo>
                <a:lnTo>
                  <a:pt x="166279" y="16510"/>
                </a:lnTo>
                <a:lnTo>
                  <a:pt x="167431" y="17780"/>
                </a:lnTo>
                <a:lnTo>
                  <a:pt x="168098" y="19050"/>
                </a:lnTo>
                <a:lnTo>
                  <a:pt x="169103" y="24130"/>
                </a:lnTo>
                <a:lnTo>
                  <a:pt x="169953" y="27940"/>
                </a:lnTo>
                <a:lnTo>
                  <a:pt x="170097" y="29210"/>
                </a:lnTo>
                <a:lnTo>
                  <a:pt x="170308" y="36830"/>
                </a:lnTo>
                <a:lnTo>
                  <a:pt x="170421" y="39370"/>
                </a:lnTo>
                <a:lnTo>
                  <a:pt x="170578" y="41910"/>
                </a:lnTo>
                <a:lnTo>
                  <a:pt x="170595" y="48260"/>
                </a:lnTo>
                <a:lnTo>
                  <a:pt x="169763" y="53340"/>
                </a:lnTo>
                <a:lnTo>
                  <a:pt x="168179" y="58420"/>
                </a:lnTo>
                <a:lnTo>
                  <a:pt x="164763" y="64770"/>
                </a:lnTo>
                <a:lnTo>
                  <a:pt x="163624" y="67310"/>
                </a:lnTo>
                <a:lnTo>
                  <a:pt x="158540" y="74930"/>
                </a:lnTo>
                <a:lnTo>
                  <a:pt x="152266" y="83820"/>
                </a:lnTo>
                <a:lnTo>
                  <a:pt x="150848" y="86360"/>
                </a:lnTo>
                <a:lnTo>
                  <a:pt x="147956" y="91440"/>
                </a:lnTo>
                <a:lnTo>
                  <a:pt x="142929" y="101600"/>
                </a:lnTo>
                <a:lnTo>
                  <a:pt x="141930" y="102870"/>
                </a:lnTo>
                <a:lnTo>
                  <a:pt x="139840" y="106680"/>
                </a:lnTo>
                <a:lnTo>
                  <a:pt x="138982" y="107950"/>
                </a:lnTo>
                <a:lnTo>
                  <a:pt x="134499" y="113030"/>
                </a:lnTo>
                <a:lnTo>
                  <a:pt x="133278" y="115570"/>
                </a:lnTo>
                <a:lnTo>
                  <a:pt x="130658" y="120650"/>
                </a:lnTo>
                <a:lnTo>
                  <a:pt x="129698" y="121920"/>
                </a:lnTo>
                <a:lnTo>
                  <a:pt x="126478" y="129540"/>
                </a:lnTo>
                <a:lnTo>
                  <a:pt x="125858" y="130810"/>
                </a:lnTo>
                <a:lnTo>
                  <a:pt x="123739" y="134620"/>
                </a:lnTo>
                <a:lnTo>
                  <a:pt x="120759" y="140970"/>
                </a:lnTo>
                <a:lnTo>
                  <a:pt x="119264" y="143510"/>
                </a:lnTo>
                <a:lnTo>
                  <a:pt x="118202" y="144780"/>
                </a:lnTo>
                <a:lnTo>
                  <a:pt x="115481" y="152400"/>
                </a:lnTo>
                <a:lnTo>
                  <a:pt x="114185" y="156210"/>
                </a:lnTo>
                <a:lnTo>
                  <a:pt x="111265" y="167640"/>
                </a:lnTo>
                <a:lnTo>
                  <a:pt x="110357" y="172720"/>
                </a:lnTo>
                <a:lnTo>
                  <a:pt x="109694" y="180340"/>
                </a:lnTo>
                <a:lnTo>
                  <a:pt x="109727" y="185420"/>
                </a:lnTo>
                <a:lnTo>
                  <a:pt x="109847" y="195580"/>
                </a:lnTo>
                <a:lnTo>
                  <a:pt x="109743" y="198120"/>
                </a:lnTo>
                <a:lnTo>
                  <a:pt x="109468" y="203200"/>
                </a:lnTo>
                <a:lnTo>
                  <a:pt x="109468" y="205740"/>
                </a:lnTo>
                <a:lnTo>
                  <a:pt x="110843" y="214630"/>
                </a:lnTo>
                <a:lnTo>
                  <a:pt x="112490" y="219710"/>
                </a:lnTo>
                <a:lnTo>
                  <a:pt x="116659" y="227330"/>
                </a:lnTo>
                <a:lnTo>
                  <a:pt x="118770" y="229870"/>
                </a:lnTo>
                <a:lnTo>
                  <a:pt x="126499" y="240030"/>
                </a:lnTo>
                <a:lnTo>
                  <a:pt x="127781" y="241300"/>
                </a:lnTo>
                <a:lnTo>
                  <a:pt x="133360" y="246380"/>
                </a:lnTo>
                <a:lnTo>
                  <a:pt x="138818" y="252782"/>
                </a:lnTo>
                <a:lnTo>
                  <a:pt x="140688" y="255270"/>
                </a:lnTo>
                <a:lnTo>
                  <a:pt x="141338" y="256540"/>
                </a:lnTo>
                <a:lnTo>
                  <a:pt x="145030" y="261620"/>
                </a:lnTo>
                <a:lnTo>
                  <a:pt x="145661" y="262890"/>
                </a:lnTo>
                <a:lnTo>
                  <a:pt x="147219" y="266700"/>
                </a:lnTo>
                <a:lnTo>
                  <a:pt x="147802" y="270510"/>
                </a:lnTo>
                <a:lnTo>
                  <a:pt x="147430" y="271780"/>
                </a:lnTo>
                <a:lnTo>
                  <a:pt x="146795" y="273050"/>
                </a:lnTo>
                <a:lnTo>
                  <a:pt x="144572" y="274320"/>
                </a:lnTo>
                <a:lnTo>
                  <a:pt x="142734" y="274320"/>
                </a:lnTo>
                <a:lnTo>
                  <a:pt x="136206" y="275590"/>
                </a:lnTo>
                <a:lnTo>
                  <a:pt x="133706" y="275590"/>
                </a:lnTo>
                <a:lnTo>
                  <a:pt x="131300" y="276860"/>
                </a:lnTo>
                <a:lnTo>
                  <a:pt x="117821" y="276860"/>
                </a:lnTo>
                <a:lnTo>
                  <a:pt x="106688" y="278130"/>
                </a:lnTo>
                <a:lnTo>
                  <a:pt x="102388" y="279400"/>
                </a:lnTo>
                <a:lnTo>
                  <a:pt x="160190" y="279400"/>
                </a:lnTo>
                <a:lnTo>
                  <a:pt x="162731" y="270510"/>
                </a:lnTo>
                <a:lnTo>
                  <a:pt x="161751" y="265430"/>
                </a:lnTo>
                <a:lnTo>
                  <a:pt x="158726" y="256519"/>
                </a:lnTo>
                <a:lnTo>
                  <a:pt x="157519" y="254000"/>
                </a:lnTo>
                <a:lnTo>
                  <a:pt x="155258" y="251460"/>
                </a:lnTo>
                <a:lnTo>
                  <a:pt x="152927" y="247650"/>
                </a:lnTo>
                <a:lnTo>
                  <a:pt x="152099" y="246380"/>
                </a:lnTo>
                <a:lnTo>
                  <a:pt x="150403" y="245110"/>
                </a:lnTo>
                <a:lnTo>
                  <a:pt x="144833" y="237490"/>
                </a:lnTo>
                <a:lnTo>
                  <a:pt x="142464" y="234950"/>
                </a:lnTo>
                <a:lnTo>
                  <a:pt x="138504" y="231140"/>
                </a:lnTo>
                <a:lnTo>
                  <a:pt x="137397" y="229870"/>
                </a:lnTo>
                <a:lnTo>
                  <a:pt x="123911" y="204470"/>
                </a:lnTo>
                <a:lnTo>
                  <a:pt x="123911" y="203200"/>
                </a:lnTo>
                <a:lnTo>
                  <a:pt x="124280" y="195580"/>
                </a:lnTo>
                <a:lnTo>
                  <a:pt x="124275" y="190500"/>
                </a:lnTo>
                <a:lnTo>
                  <a:pt x="124141" y="185420"/>
                </a:lnTo>
                <a:lnTo>
                  <a:pt x="124104" y="180340"/>
                </a:lnTo>
                <a:lnTo>
                  <a:pt x="124633" y="175260"/>
                </a:lnTo>
                <a:lnTo>
                  <a:pt x="132090" y="149860"/>
                </a:lnTo>
                <a:lnTo>
                  <a:pt x="136395" y="142240"/>
                </a:lnTo>
                <a:lnTo>
                  <a:pt x="137189" y="140970"/>
                </a:lnTo>
                <a:lnTo>
                  <a:pt x="138916" y="137160"/>
                </a:lnTo>
                <a:lnTo>
                  <a:pt x="139623" y="135890"/>
                </a:lnTo>
                <a:lnTo>
                  <a:pt x="142744" y="128270"/>
                </a:lnTo>
                <a:lnTo>
                  <a:pt x="143553" y="127000"/>
                </a:lnTo>
                <a:lnTo>
                  <a:pt x="145508" y="123190"/>
                </a:lnTo>
                <a:lnTo>
                  <a:pt x="146490" y="121920"/>
                </a:lnTo>
                <a:lnTo>
                  <a:pt x="150870" y="115570"/>
                </a:lnTo>
                <a:lnTo>
                  <a:pt x="151889" y="114300"/>
                </a:lnTo>
                <a:lnTo>
                  <a:pt x="154398" y="110490"/>
                </a:lnTo>
                <a:lnTo>
                  <a:pt x="155482" y="107950"/>
                </a:lnTo>
                <a:lnTo>
                  <a:pt x="159689" y="100330"/>
                </a:lnTo>
                <a:lnTo>
                  <a:pt x="160502" y="99060"/>
                </a:lnTo>
                <a:lnTo>
                  <a:pt x="163182" y="93980"/>
                </a:lnTo>
                <a:lnTo>
                  <a:pt x="164552" y="91440"/>
                </a:lnTo>
                <a:lnTo>
                  <a:pt x="170643" y="82550"/>
                </a:lnTo>
                <a:lnTo>
                  <a:pt x="175941" y="74930"/>
                </a:lnTo>
                <a:lnTo>
                  <a:pt x="177352" y="72390"/>
                </a:lnTo>
                <a:lnTo>
                  <a:pt x="181712" y="63500"/>
                </a:lnTo>
                <a:lnTo>
                  <a:pt x="183718" y="57150"/>
                </a:lnTo>
                <a:lnTo>
                  <a:pt x="184943" y="49530"/>
                </a:lnTo>
                <a:lnTo>
                  <a:pt x="185096" y="48260"/>
                </a:lnTo>
                <a:lnTo>
                  <a:pt x="185058" y="41910"/>
                </a:lnTo>
                <a:lnTo>
                  <a:pt x="184736" y="36830"/>
                </a:lnTo>
                <a:lnTo>
                  <a:pt x="184475" y="27940"/>
                </a:lnTo>
                <a:lnTo>
                  <a:pt x="184287" y="25400"/>
                </a:lnTo>
                <a:lnTo>
                  <a:pt x="182993" y="19050"/>
                </a:lnTo>
                <a:lnTo>
                  <a:pt x="181896" y="15240"/>
                </a:lnTo>
                <a:close/>
              </a:path>
              <a:path w="185419" h="293370">
                <a:moveTo>
                  <a:pt x="18361" y="271780"/>
                </a:moveTo>
                <a:lnTo>
                  <a:pt x="17948" y="271780"/>
                </a:lnTo>
                <a:lnTo>
                  <a:pt x="18254" y="273050"/>
                </a:lnTo>
                <a:lnTo>
                  <a:pt x="18361" y="271780"/>
                </a:lnTo>
                <a:close/>
              </a:path>
              <a:path w="185419" h="293370">
                <a:moveTo>
                  <a:pt x="18387" y="271780"/>
                </a:moveTo>
                <a:lnTo>
                  <a:pt x="18254" y="273050"/>
                </a:lnTo>
                <a:lnTo>
                  <a:pt x="20382" y="273050"/>
                </a:lnTo>
                <a:lnTo>
                  <a:pt x="18387" y="271780"/>
                </a:lnTo>
                <a:close/>
              </a:path>
              <a:path w="185419" h="293370">
                <a:moveTo>
                  <a:pt x="9384" y="251255"/>
                </a:moveTo>
                <a:lnTo>
                  <a:pt x="6838" y="254000"/>
                </a:lnTo>
                <a:lnTo>
                  <a:pt x="6310" y="259080"/>
                </a:lnTo>
                <a:lnTo>
                  <a:pt x="6064" y="260350"/>
                </a:lnTo>
                <a:lnTo>
                  <a:pt x="4930" y="265313"/>
                </a:lnTo>
                <a:lnTo>
                  <a:pt x="6950" y="266700"/>
                </a:lnTo>
                <a:lnTo>
                  <a:pt x="9644" y="265430"/>
                </a:lnTo>
                <a:lnTo>
                  <a:pt x="12993" y="264160"/>
                </a:lnTo>
                <a:lnTo>
                  <a:pt x="13822" y="262890"/>
                </a:lnTo>
                <a:lnTo>
                  <a:pt x="15789" y="260350"/>
                </a:lnTo>
                <a:lnTo>
                  <a:pt x="16449" y="259080"/>
                </a:lnTo>
                <a:lnTo>
                  <a:pt x="17601" y="256540"/>
                </a:lnTo>
                <a:lnTo>
                  <a:pt x="14354" y="256540"/>
                </a:lnTo>
                <a:lnTo>
                  <a:pt x="13431" y="252730"/>
                </a:lnTo>
                <a:lnTo>
                  <a:pt x="9659" y="251460"/>
                </a:lnTo>
                <a:lnTo>
                  <a:pt x="9384" y="251255"/>
                </a:lnTo>
                <a:close/>
              </a:path>
              <a:path w="185419" h="293370">
                <a:moveTo>
                  <a:pt x="19290" y="252782"/>
                </a:moveTo>
                <a:lnTo>
                  <a:pt x="18671" y="254000"/>
                </a:lnTo>
                <a:lnTo>
                  <a:pt x="18177" y="255270"/>
                </a:lnTo>
                <a:lnTo>
                  <a:pt x="16449" y="259080"/>
                </a:lnTo>
                <a:lnTo>
                  <a:pt x="15789" y="260350"/>
                </a:lnTo>
                <a:lnTo>
                  <a:pt x="13822" y="262890"/>
                </a:lnTo>
                <a:lnTo>
                  <a:pt x="12993" y="264160"/>
                </a:lnTo>
                <a:lnTo>
                  <a:pt x="9644" y="265430"/>
                </a:lnTo>
                <a:lnTo>
                  <a:pt x="6950" y="266700"/>
                </a:lnTo>
                <a:lnTo>
                  <a:pt x="19364" y="266700"/>
                </a:lnTo>
                <a:lnTo>
                  <a:pt x="20260" y="262890"/>
                </a:lnTo>
                <a:lnTo>
                  <a:pt x="21174" y="255270"/>
                </a:lnTo>
                <a:lnTo>
                  <a:pt x="19290" y="252782"/>
                </a:lnTo>
                <a:close/>
              </a:path>
              <a:path w="185419" h="293370">
                <a:moveTo>
                  <a:pt x="161589" y="0"/>
                </a:moveTo>
                <a:lnTo>
                  <a:pt x="158183" y="0"/>
                </a:lnTo>
                <a:lnTo>
                  <a:pt x="148910" y="1270"/>
                </a:lnTo>
                <a:lnTo>
                  <a:pt x="140082" y="1270"/>
                </a:lnTo>
                <a:lnTo>
                  <a:pt x="102827" y="16510"/>
                </a:lnTo>
                <a:lnTo>
                  <a:pt x="97308" y="21590"/>
                </a:lnTo>
                <a:lnTo>
                  <a:pt x="91372" y="26670"/>
                </a:lnTo>
                <a:lnTo>
                  <a:pt x="84775" y="34290"/>
                </a:lnTo>
                <a:lnTo>
                  <a:pt x="79422" y="39370"/>
                </a:lnTo>
                <a:lnTo>
                  <a:pt x="74246" y="45720"/>
                </a:lnTo>
                <a:lnTo>
                  <a:pt x="69252" y="52070"/>
                </a:lnTo>
                <a:lnTo>
                  <a:pt x="64449" y="59690"/>
                </a:lnTo>
                <a:lnTo>
                  <a:pt x="59947" y="66040"/>
                </a:lnTo>
                <a:lnTo>
                  <a:pt x="41042" y="102870"/>
                </a:lnTo>
                <a:lnTo>
                  <a:pt x="36217" y="115570"/>
                </a:lnTo>
                <a:lnTo>
                  <a:pt x="30190" y="131097"/>
                </a:lnTo>
                <a:lnTo>
                  <a:pt x="28474" y="135890"/>
                </a:lnTo>
                <a:lnTo>
                  <a:pt x="25200" y="146050"/>
                </a:lnTo>
                <a:lnTo>
                  <a:pt x="18967" y="165100"/>
                </a:lnTo>
                <a:lnTo>
                  <a:pt x="16744" y="171450"/>
                </a:lnTo>
                <a:lnTo>
                  <a:pt x="10688" y="190500"/>
                </a:lnTo>
                <a:lnTo>
                  <a:pt x="6146" y="204470"/>
                </a:lnTo>
                <a:lnTo>
                  <a:pt x="190" y="241300"/>
                </a:lnTo>
                <a:lnTo>
                  <a:pt x="278" y="250190"/>
                </a:lnTo>
                <a:lnTo>
                  <a:pt x="112" y="252730"/>
                </a:lnTo>
                <a:lnTo>
                  <a:pt x="0" y="257810"/>
                </a:lnTo>
                <a:lnTo>
                  <a:pt x="556" y="260350"/>
                </a:lnTo>
                <a:lnTo>
                  <a:pt x="1399" y="262890"/>
                </a:lnTo>
                <a:lnTo>
                  <a:pt x="4930" y="265313"/>
                </a:lnTo>
                <a:lnTo>
                  <a:pt x="6064" y="260350"/>
                </a:lnTo>
                <a:lnTo>
                  <a:pt x="6310" y="259080"/>
                </a:lnTo>
                <a:lnTo>
                  <a:pt x="6838" y="254000"/>
                </a:lnTo>
                <a:lnTo>
                  <a:pt x="8016" y="252730"/>
                </a:lnTo>
                <a:lnTo>
                  <a:pt x="3751" y="252730"/>
                </a:lnTo>
                <a:lnTo>
                  <a:pt x="4293" y="251460"/>
                </a:lnTo>
                <a:lnTo>
                  <a:pt x="4443" y="251460"/>
                </a:lnTo>
                <a:lnTo>
                  <a:pt x="5086" y="248920"/>
                </a:lnTo>
                <a:lnTo>
                  <a:pt x="5826" y="247650"/>
                </a:lnTo>
                <a:lnTo>
                  <a:pt x="8399" y="242570"/>
                </a:lnTo>
                <a:lnTo>
                  <a:pt x="10368" y="238760"/>
                </a:lnTo>
                <a:lnTo>
                  <a:pt x="11252" y="237490"/>
                </a:lnTo>
                <a:lnTo>
                  <a:pt x="15259" y="228272"/>
                </a:lnTo>
                <a:lnTo>
                  <a:pt x="16295" y="222250"/>
                </a:lnTo>
                <a:lnTo>
                  <a:pt x="19110" y="210820"/>
                </a:lnTo>
                <a:lnTo>
                  <a:pt x="19974" y="208280"/>
                </a:lnTo>
                <a:lnTo>
                  <a:pt x="24968" y="193040"/>
                </a:lnTo>
                <a:lnTo>
                  <a:pt x="28104" y="182880"/>
                </a:lnTo>
                <a:lnTo>
                  <a:pt x="30448" y="176530"/>
                </a:lnTo>
                <a:lnTo>
                  <a:pt x="32653" y="168910"/>
                </a:lnTo>
                <a:lnTo>
                  <a:pt x="38867" y="149860"/>
                </a:lnTo>
                <a:lnTo>
                  <a:pt x="42076" y="140970"/>
                </a:lnTo>
                <a:lnTo>
                  <a:pt x="43842" y="135890"/>
                </a:lnTo>
                <a:lnTo>
                  <a:pt x="59913" y="96520"/>
                </a:lnTo>
                <a:lnTo>
                  <a:pt x="80851" y="60960"/>
                </a:lnTo>
                <a:lnTo>
                  <a:pt x="95234" y="44450"/>
                </a:lnTo>
                <a:lnTo>
                  <a:pt x="101262" y="38100"/>
                </a:lnTo>
                <a:lnTo>
                  <a:pt x="106596" y="33020"/>
                </a:lnTo>
                <a:lnTo>
                  <a:pt x="111419" y="27940"/>
                </a:lnTo>
                <a:lnTo>
                  <a:pt x="115911" y="25400"/>
                </a:lnTo>
                <a:lnTo>
                  <a:pt x="121039" y="21590"/>
                </a:lnTo>
                <a:lnTo>
                  <a:pt x="126710" y="20320"/>
                </a:lnTo>
                <a:lnTo>
                  <a:pt x="137953" y="16510"/>
                </a:lnTo>
                <a:lnTo>
                  <a:pt x="142052" y="16510"/>
                </a:lnTo>
                <a:lnTo>
                  <a:pt x="152468" y="15240"/>
                </a:lnTo>
                <a:lnTo>
                  <a:pt x="181896" y="15240"/>
                </a:lnTo>
                <a:lnTo>
                  <a:pt x="181531" y="13970"/>
                </a:lnTo>
                <a:lnTo>
                  <a:pt x="180131" y="10160"/>
                </a:lnTo>
                <a:lnTo>
                  <a:pt x="174566" y="3810"/>
                </a:lnTo>
                <a:lnTo>
                  <a:pt x="170694" y="2540"/>
                </a:lnTo>
                <a:lnTo>
                  <a:pt x="161589" y="0"/>
                </a:lnTo>
                <a:close/>
              </a:path>
              <a:path w="185419" h="293370">
                <a:moveTo>
                  <a:pt x="14663" y="250878"/>
                </a:moveTo>
                <a:lnTo>
                  <a:pt x="14444" y="254000"/>
                </a:lnTo>
                <a:lnTo>
                  <a:pt x="14359" y="256540"/>
                </a:lnTo>
                <a:lnTo>
                  <a:pt x="17601" y="256540"/>
                </a:lnTo>
                <a:lnTo>
                  <a:pt x="18177" y="255270"/>
                </a:lnTo>
                <a:lnTo>
                  <a:pt x="18671" y="254000"/>
                </a:lnTo>
                <a:lnTo>
                  <a:pt x="19290" y="252782"/>
                </a:lnTo>
                <a:lnTo>
                  <a:pt x="18289" y="251460"/>
                </a:lnTo>
                <a:lnTo>
                  <a:pt x="14663" y="250878"/>
                </a:lnTo>
                <a:close/>
              </a:path>
              <a:path w="185419" h="293370">
                <a:moveTo>
                  <a:pt x="10372" y="250190"/>
                </a:moveTo>
                <a:lnTo>
                  <a:pt x="9384" y="251255"/>
                </a:lnTo>
                <a:lnTo>
                  <a:pt x="9659" y="251460"/>
                </a:lnTo>
                <a:lnTo>
                  <a:pt x="13431" y="252730"/>
                </a:lnTo>
                <a:lnTo>
                  <a:pt x="14354" y="256519"/>
                </a:lnTo>
                <a:lnTo>
                  <a:pt x="14444" y="254000"/>
                </a:lnTo>
                <a:lnTo>
                  <a:pt x="14663" y="250878"/>
                </a:lnTo>
                <a:lnTo>
                  <a:pt x="10372" y="250190"/>
                </a:lnTo>
                <a:close/>
              </a:path>
              <a:path w="185419" h="293370">
                <a:moveTo>
                  <a:pt x="72838" y="106680"/>
                </a:moveTo>
                <a:lnTo>
                  <a:pt x="66793" y="110490"/>
                </a:lnTo>
                <a:lnTo>
                  <a:pt x="65391" y="113030"/>
                </a:lnTo>
                <a:lnTo>
                  <a:pt x="63371" y="116840"/>
                </a:lnTo>
                <a:lnTo>
                  <a:pt x="61824" y="119380"/>
                </a:lnTo>
                <a:lnTo>
                  <a:pt x="59258" y="124460"/>
                </a:lnTo>
                <a:lnTo>
                  <a:pt x="56537" y="130810"/>
                </a:lnTo>
                <a:lnTo>
                  <a:pt x="51879" y="140970"/>
                </a:lnTo>
                <a:lnTo>
                  <a:pt x="44157" y="160020"/>
                </a:lnTo>
                <a:lnTo>
                  <a:pt x="33256" y="185420"/>
                </a:lnTo>
                <a:lnTo>
                  <a:pt x="25991" y="203200"/>
                </a:lnTo>
                <a:lnTo>
                  <a:pt x="20731" y="214630"/>
                </a:lnTo>
                <a:lnTo>
                  <a:pt x="17877" y="222250"/>
                </a:lnTo>
                <a:lnTo>
                  <a:pt x="15259" y="228272"/>
                </a:lnTo>
                <a:lnTo>
                  <a:pt x="15203" y="228600"/>
                </a:lnTo>
                <a:lnTo>
                  <a:pt x="14638" y="234950"/>
                </a:lnTo>
                <a:lnTo>
                  <a:pt x="14565" y="240030"/>
                </a:lnTo>
                <a:lnTo>
                  <a:pt x="14663" y="250878"/>
                </a:lnTo>
                <a:lnTo>
                  <a:pt x="18289" y="251460"/>
                </a:lnTo>
                <a:lnTo>
                  <a:pt x="19290" y="252782"/>
                </a:lnTo>
                <a:lnTo>
                  <a:pt x="21254" y="248920"/>
                </a:lnTo>
                <a:lnTo>
                  <a:pt x="23451" y="245110"/>
                </a:lnTo>
                <a:lnTo>
                  <a:pt x="31090" y="227330"/>
                </a:lnTo>
                <a:lnTo>
                  <a:pt x="33961" y="220980"/>
                </a:lnTo>
                <a:lnTo>
                  <a:pt x="39254" y="208280"/>
                </a:lnTo>
                <a:lnTo>
                  <a:pt x="46631" y="190500"/>
                </a:lnTo>
                <a:lnTo>
                  <a:pt x="47041" y="190500"/>
                </a:lnTo>
                <a:lnTo>
                  <a:pt x="55359" y="170180"/>
                </a:lnTo>
                <a:lnTo>
                  <a:pt x="58301" y="163830"/>
                </a:lnTo>
                <a:lnTo>
                  <a:pt x="64119" y="148590"/>
                </a:lnTo>
                <a:lnTo>
                  <a:pt x="65115" y="147320"/>
                </a:lnTo>
                <a:lnTo>
                  <a:pt x="69576" y="137160"/>
                </a:lnTo>
                <a:lnTo>
                  <a:pt x="72065" y="131097"/>
                </a:lnTo>
                <a:lnTo>
                  <a:pt x="71700" y="130810"/>
                </a:lnTo>
                <a:lnTo>
                  <a:pt x="71778" y="124460"/>
                </a:lnTo>
                <a:lnTo>
                  <a:pt x="71934" y="121920"/>
                </a:lnTo>
                <a:lnTo>
                  <a:pt x="72012" y="119380"/>
                </a:lnTo>
                <a:lnTo>
                  <a:pt x="86525" y="119380"/>
                </a:lnTo>
                <a:lnTo>
                  <a:pt x="86608" y="116840"/>
                </a:lnTo>
                <a:lnTo>
                  <a:pt x="84470" y="111760"/>
                </a:lnTo>
                <a:lnTo>
                  <a:pt x="82565" y="109220"/>
                </a:lnTo>
                <a:lnTo>
                  <a:pt x="76861" y="107950"/>
                </a:lnTo>
                <a:lnTo>
                  <a:pt x="72838" y="106680"/>
                </a:lnTo>
                <a:close/>
              </a:path>
              <a:path w="185419" h="293370">
                <a:moveTo>
                  <a:pt x="15259" y="228272"/>
                </a:moveTo>
                <a:lnTo>
                  <a:pt x="11252" y="237490"/>
                </a:lnTo>
                <a:lnTo>
                  <a:pt x="10368" y="238760"/>
                </a:lnTo>
                <a:lnTo>
                  <a:pt x="8399" y="242570"/>
                </a:lnTo>
                <a:lnTo>
                  <a:pt x="5826" y="247650"/>
                </a:lnTo>
                <a:lnTo>
                  <a:pt x="5086" y="248920"/>
                </a:lnTo>
                <a:lnTo>
                  <a:pt x="4443" y="251460"/>
                </a:lnTo>
                <a:lnTo>
                  <a:pt x="3751" y="252730"/>
                </a:lnTo>
                <a:lnTo>
                  <a:pt x="8016" y="252730"/>
                </a:lnTo>
                <a:lnTo>
                  <a:pt x="9194" y="251460"/>
                </a:lnTo>
                <a:lnTo>
                  <a:pt x="5726" y="251460"/>
                </a:lnTo>
                <a:lnTo>
                  <a:pt x="7948" y="250190"/>
                </a:lnTo>
                <a:lnTo>
                  <a:pt x="14711" y="250190"/>
                </a:lnTo>
                <a:lnTo>
                  <a:pt x="14606" y="241300"/>
                </a:lnTo>
                <a:lnTo>
                  <a:pt x="14638" y="234950"/>
                </a:lnTo>
                <a:lnTo>
                  <a:pt x="15203" y="228600"/>
                </a:lnTo>
                <a:lnTo>
                  <a:pt x="15259" y="228272"/>
                </a:lnTo>
                <a:close/>
              </a:path>
              <a:path w="185419" h="293370">
                <a:moveTo>
                  <a:pt x="7948" y="250190"/>
                </a:moveTo>
                <a:lnTo>
                  <a:pt x="5726" y="251460"/>
                </a:lnTo>
                <a:lnTo>
                  <a:pt x="9194" y="251460"/>
                </a:lnTo>
                <a:lnTo>
                  <a:pt x="9384" y="251255"/>
                </a:lnTo>
                <a:lnTo>
                  <a:pt x="7948" y="250190"/>
                </a:lnTo>
                <a:close/>
              </a:path>
              <a:path w="185419" h="293370">
                <a:moveTo>
                  <a:pt x="10372" y="250190"/>
                </a:moveTo>
                <a:lnTo>
                  <a:pt x="7948" y="250190"/>
                </a:lnTo>
                <a:lnTo>
                  <a:pt x="9384" y="251255"/>
                </a:lnTo>
                <a:lnTo>
                  <a:pt x="10372" y="250190"/>
                </a:lnTo>
                <a:close/>
              </a:path>
              <a:path w="185419" h="293370">
                <a:moveTo>
                  <a:pt x="14711" y="250190"/>
                </a:moveTo>
                <a:lnTo>
                  <a:pt x="10372" y="250190"/>
                </a:lnTo>
                <a:lnTo>
                  <a:pt x="14663" y="250878"/>
                </a:lnTo>
                <a:lnTo>
                  <a:pt x="14711" y="250190"/>
                </a:lnTo>
                <a:close/>
              </a:path>
              <a:path w="185419" h="293370">
                <a:moveTo>
                  <a:pt x="47041" y="190500"/>
                </a:moveTo>
                <a:lnTo>
                  <a:pt x="46631" y="190500"/>
                </a:lnTo>
                <a:lnTo>
                  <a:pt x="46521" y="191770"/>
                </a:lnTo>
                <a:lnTo>
                  <a:pt x="47041" y="190500"/>
                </a:lnTo>
                <a:close/>
              </a:path>
              <a:path w="185419" h="293370">
                <a:moveTo>
                  <a:pt x="86442" y="120650"/>
                </a:moveTo>
                <a:lnTo>
                  <a:pt x="77301" y="120650"/>
                </a:lnTo>
                <a:lnTo>
                  <a:pt x="77049" y="121920"/>
                </a:lnTo>
                <a:lnTo>
                  <a:pt x="74636" y="127000"/>
                </a:lnTo>
                <a:lnTo>
                  <a:pt x="72182" y="130810"/>
                </a:lnTo>
                <a:lnTo>
                  <a:pt x="72065" y="131097"/>
                </a:lnTo>
                <a:lnTo>
                  <a:pt x="74926" y="133350"/>
                </a:lnTo>
                <a:lnTo>
                  <a:pt x="82884" y="133350"/>
                </a:lnTo>
                <a:lnTo>
                  <a:pt x="86108" y="130810"/>
                </a:lnTo>
                <a:lnTo>
                  <a:pt x="86191" y="124460"/>
                </a:lnTo>
                <a:lnTo>
                  <a:pt x="86442" y="120650"/>
                </a:lnTo>
                <a:close/>
              </a:path>
              <a:path w="185419" h="293370">
                <a:moveTo>
                  <a:pt x="72012" y="119380"/>
                </a:moveTo>
                <a:lnTo>
                  <a:pt x="71934" y="121920"/>
                </a:lnTo>
                <a:lnTo>
                  <a:pt x="71778" y="124460"/>
                </a:lnTo>
                <a:lnTo>
                  <a:pt x="71700" y="130810"/>
                </a:lnTo>
                <a:lnTo>
                  <a:pt x="72065" y="131097"/>
                </a:lnTo>
                <a:lnTo>
                  <a:pt x="72182" y="130810"/>
                </a:lnTo>
                <a:lnTo>
                  <a:pt x="74636" y="127000"/>
                </a:lnTo>
                <a:lnTo>
                  <a:pt x="77049" y="121920"/>
                </a:lnTo>
                <a:lnTo>
                  <a:pt x="73588" y="121920"/>
                </a:lnTo>
                <a:lnTo>
                  <a:pt x="72649" y="120650"/>
                </a:lnTo>
                <a:lnTo>
                  <a:pt x="72012" y="119380"/>
                </a:lnTo>
                <a:close/>
              </a:path>
              <a:path w="185419" h="293370">
                <a:moveTo>
                  <a:pt x="86525" y="119380"/>
                </a:moveTo>
                <a:lnTo>
                  <a:pt x="72012" y="119380"/>
                </a:lnTo>
                <a:lnTo>
                  <a:pt x="72649" y="120650"/>
                </a:lnTo>
                <a:lnTo>
                  <a:pt x="73588" y="121920"/>
                </a:lnTo>
                <a:lnTo>
                  <a:pt x="75460" y="121920"/>
                </a:lnTo>
                <a:lnTo>
                  <a:pt x="77301" y="120650"/>
                </a:lnTo>
                <a:lnTo>
                  <a:pt x="86442" y="120650"/>
                </a:lnTo>
                <a:lnTo>
                  <a:pt x="86525" y="119380"/>
                </a:lnTo>
                <a:close/>
              </a:path>
              <a:path w="185419" h="293370">
                <a:moveTo>
                  <a:pt x="77301" y="120650"/>
                </a:moveTo>
                <a:lnTo>
                  <a:pt x="75460" y="121920"/>
                </a:lnTo>
                <a:lnTo>
                  <a:pt x="77049" y="121920"/>
                </a:lnTo>
                <a:lnTo>
                  <a:pt x="77301" y="120650"/>
                </a:lnTo>
                <a:close/>
              </a:path>
            </a:pathLst>
          </a:custGeom>
          <a:solidFill>
            <a:srgbClr val="000000"/>
          </a:solidFill>
        </p:spPr>
        <p:txBody>
          <a:bodyPr wrap="square" lIns="0" tIns="0" rIns="0" bIns="0" rtlCol="0"/>
          <a:lstStyle/>
          <a:p>
            <a:endParaRPr/>
          </a:p>
        </p:txBody>
      </p:sp>
      <p:sp>
        <p:nvSpPr>
          <p:cNvPr id="166" name="object 166"/>
          <p:cNvSpPr/>
          <p:nvPr/>
        </p:nvSpPr>
        <p:spPr>
          <a:xfrm>
            <a:off x="3407023" y="4490252"/>
            <a:ext cx="116651" cy="238728"/>
          </a:xfrm>
          <a:custGeom>
            <a:avLst/>
            <a:gdLst/>
            <a:ahLst/>
            <a:cxnLst/>
            <a:rect l="l" t="t" r="r" b="b"/>
            <a:pathLst>
              <a:path w="136525" h="279400">
                <a:moveTo>
                  <a:pt x="65969" y="263047"/>
                </a:moveTo>
                <a:lnTo>
                  <a:pt x="64316" y="263765"/>
                </a:lnTo>
                <a:lnTo>
                  <a:pt x="63546" y="264137"/>
                </a:lnTo>
                <a:lnTo>
                  <a:pt x="59336" y="266581"/>
                </a:lnTo>
                <a:lnTo>
                  <a:pt x="58166" y="270990"/>
                </a:lnTo>
                <a:lnTo>
                  <a:pt x="62160" y="277872"/>
                </a:lnTo>
                <a:lnTo>
                  <a:pt x="66569" y="279043"/>
                </a:lnTo>
                <a:lnTo>
                  <a:pt x="70242" y="276910"/>
                </a:lnTo>
                <a:lnTo>
                  <a:pt x="75192" y="274750"/>
                </a:lnTo>
                <a:lnTo>
                  <a:pt x="76700" y="273875"/>
                </a:lnTo>
                <a:lnTo>
                  <a:pt x="80077" y="268851"/>
                </a:lnTo>
                <a:lnTo>
                  <a:pt x="80335" y="267124"/>
                </a:lnTo>
                <a:lnTo>
                  <a:pt x="80367" y="264137"/>
                </a:lnTo>
                <a:lnTo>
                  <a:pt x="65952" y="264137"/>
                </a:lnTo>
                <a:lnTo>
                  <a:pt x="65969" y="263047"/>
                </a:lnTo>
                <a:close/>
              </a:path>
              <a:path w="136525" h="279400">
                <a:moveTo>
                  <a:pt x="66925" y="262591"/>
                </a:moveTo>
                <a:lnTo>
                  <a:pt x="66643" y="262755"/>
                </a:lnTo>
                <a:lnTo>
                  <a:pt x="65969" y="263047"/>
                </a:lnTo>
                <a:lnTo>
                  <a:pt x="65952" y="264137"/>
                </a:lnTo>
                <a:lnTo>
                  <a:pt x="65972" y="264008"/>
                </a:lnTo>
                <a:lnTo>
                  <a:pt x="66925" y="262591"/>
                </a:lnTo>
                <a:close/>
              </a:path>
              <a:path w="136525" h="279400">
                <a:moveTo>
                  <a:pt x="80383" y="262591"/>
                </a:moveTo>
                <a:lnTo>
                  <a:pt x="66925" y="262591"/>
                </a:lnTo>
                <a:lnTo>
                  <a:pt x="65972" y="264008"/>
                </a:lnTo>
                <a:lnTo>
                  <a:pt x="65952" y="264137"/>
                </a:lnTo>
                <a:lnTo>
                  <a:pt x="80367" y="264137"/>
                </a:lnTo>
                <a:lnTo>
                  <a:pt x="80383" y="262591"/>
                </a:lnTo>
                <a:close/>
              </a:path>
              <a:path w="136525" h="279400">
                <a:moveTo>
                  <a:pt x="122916" y="79642"/>
                </a:moveTo>
                <a:lnTo>
                  <a:pt x="122052" y="79684"/>
                </a:lnTo>
                <a:lnTo>
                  <a:pt x="119676" y="79867"/>
                </a:lnTo>
                <a:lnTo>
                  <a:pt x="119686" y="85277"/>
                </a:lnTo>
                <a:lnTo>
                  <a:pt x="119941" y="88438"/>
                </a:lnTo>
                <a:lnTo>
                  <a:pt x="120025" y="90524"/>
                </a:lnTo>
                <a:lnTo>
                  <a:pt x="119449" y="92934"/>
                </a:lnTo>
                <a:lnTo>
                  <a:pt x="118743" y="94310"/>
                </a:lnTo>
                <a:lnTo>
                  <a:pt x="114957" y="100733"/>
                </a:lnTo>
                <a:lnTo>
                  <a:pt x="114214" y="102059"/>
                </a:lnTo>
                <a:lnTo>
                  <a:pt x="94517" y="145760"/>
                </a:lnTo>
                <a:lnTo>
                  <a:pt x="81852" y="183098"/>
                </a:lnTo>
                <a:lnTo>
                  <a:pt x="78900" y="192277"/>
                </a:lnTo>
                <a:lnTo>
                  <a:pt x="69390" y="234830"/>
                </a:lnTo>
                <a:lnTo>
                  <a:pt x="67779" y="242497"/>
                </a:lnTo>
                <a:lnTo>
                  <a:pt x="66194" y="259523"/>
                </a:lnTo>
                <a:lnTo>
                  <a:pt x="66075" y="260808"/>
                </a:lnTo>
                <a:lnTo>
                  <a:pt x="65969" y="263047"/>
                </a:lnTo>
                <a:lnTo>
                  <a:pt x="66643" y="262755"/>
                </a:lnTo>
                <a:lnTo>
                  <a:pt x="66925" y="262591"/>
                </a:lnTo>
                <a:lnTo>
                  <a:pt x="80383" y="262591"/>
                </a:lnTo>
                <a:lnTo>
                  <a:pt x="80558" y="260808"/>
                </a:lnTo>
                <a:lnTo>
                  <a:pt x="80844" y="254143"/>
                </a:lnTo>
                <a:lnTo>
                  <a:pt x="80975" y="251806"/>
                </a:lnTo>
                <a:lnTo>
                  <a:pt x="83526" y="237622"/>
                </a:lnTo>
                <a:lnTo>
                  <a:pt x="84437" y="232653"/>
                </a:lnTo>
                <a:lnTo>
                  <a:pt x="97769" y="180660"/>
                </a:lnTo>
                <a:lnTo>
                  <a:pt x="101771" y="167854"/>
                </a:lnTo>
                <a:lnTo>
                  <a:pt x="115933" y="132171"/>
                </a:lnTo>
                <a:lnTo>
                  <a:pt x="132007" y="100182"/>
                </a:lnTo>
                <a:lnTo>
                  <a:pt x="132990" y="98268"/>
                </a:lnTo>
                <a:lnTo>
                  <a:pt x="134508" y="91909"/>
                </a:lnTo>
                <a:lnTo>
                  <a:pt x="134400" y="88438"/>
                </a:lnTo>
                <a:lnTo>
                  <a:pt x="134043" y="84084"/>
                </a:lnTo>
                <a:lnTo>
                  <a:pt x="134100" y="79654"/>
                </a:lnTo>
                <a:lnTo>
                  <a:pt x="122916" y="79642"/>
                </a:lnTo>
                <a:close/>
              </a:path>
              <a:path w="136525" h="279400">
                <a:moveTo>
                  <a:pt x="66775" y="89414"/>
                </a:moveTo>
                <a:lnTo>
                  <a:pt x="49354" y="89414"/>
                </a:lnTo>
                <a:lnTo>
                  <a:pt x="60708" y="89762"/>
                </a:lnTo>
                <a:lnTo>
                  <a:pt x="63929" y="89719"/>
                </a:lnTo>
                <a:lnTo>
                  <a:pt x="66775" y="89414"/>
                </a:lnTo>
                <a:close/>
              </a:path>
              <a:path w="136525" h="279400">
                <a:moveTo>
                  <a:pt x="95388" y="0"/>
                </a:moveTo>
                <a:lnTo>
                  <a:pt x="88999" y="293"/>
                </a:lnTo>
                <a:lnTo>
                  <a:pt x="83955" y="420"/>
                </a:lnTo>
                <a:lnTo>
                  <a:pt x="82489" y="477"/>
                </a:lnTo>
                <a:lnTo>
                  <a:pt x="53990" y="11421"/>
                </a:lnTo>
                <a:lnTo>
                  <a:pt x="42989" y="17632"/>
                </a:lnTo>
                <a:lnTo>
                  <a:pt x="11479" y="43643"/>
                </a:lnTo>
                <a:lnTo>
                  <a:pt x="691" y="71182"/>
                </a:lnTo>
                <a:lnTo>
                  <a:pt x="116" y="75097"/>
                </a:lnTo>
                <a:lnTo>
                  <a:pt x="29523" y="89378"/>
                </a:lnTo>
                <a:lnTo>
                  <a:pt x="33779" y="89508"/>
                </a:lnTo>
                <a:lnTo>
                  <a:pt x="66775" y="89414"/>
                </a:lnTo>
                <a:lnTo>
                  <a:pt x="70474" y="89018"/>
                </a:lnTo>
                <a:lnTo>
                  <a:pt x="73172" y="88438"/>
                </a:lnTo>
                <a:lnTo>
                  <a:pt x="82490" y="86067"/>
                </a:lnTo>
                <a:lnTo>
                  <a:pt x="86419" y="85277"/>
                </a:lnTo>
                <a:lnTo>
                  <a:pt x="96053" y="83527"/>
                </a:lnTo>
                <a:lnTo>
                  <a:pt x="99068" y="82915"/>
                </a:lnTo>
                <a:lnTo>
                  <a:pt x="106380" y="81173"/>
                </a:lnTo>
                <a:lnTo>
                  <a:pt x="107495" y="80925"/>
                </a:lnTo>
                <a:lnTo>
                  <a:pt x="111381" y="80342"/>
                </a:lnTo>
                <a:lnTo>
                  <a:pt x="113167" y="80209"/>
                </a:lnTo>
                <a:lnTo>
                  <a:pt x="117631" y="80025"/>
                </a:lnTo>
                <a:lnTo>
                  <a:pt x="119676" y="79867"/>
                </a:lnTo>
                <a:lnTo>
                  <a:pt x="119778" y="76132"/>
                </a:lnTo>
                <a:lnTo>
                  <a:pt x="119661" y="75608"/>
                </a:lnTo>
                <a:lnTo>
                  <a:pt x="134252" y="75608"/>
                </a:lnTo>
                <a:lnTo>
                  <a:pt x="134252" y="75342"/>
                </a:lnTo>
                <a:lnTo>
                  <a:pt x="60526" y="75342"/>
                </a:lnTo>
                <a:lnTo>
                  <a:pt x="53938" y="75139"/>
                </a:lnTo>
                <a:lnTo>
                  <a:pt x="14705" y="75139"/>
                </a:lnTo>
                <a:lnTo>
                  <a:pt x="14616" y="74314"/>
                </a:lnTo>
                <a:lnTo>
                  <a:pt x="14574" y="74119"/>
                </a:lnTo>
                <a:lnTo>
                  <a:pt x="13886" y="72944"/>
                </a:lnTo>
                <a:lnTo>
                  <a:pt x="15005" y="72944"/>
                </a:lnTo>
                <a:lnTo>
                  <a:pt x="15116" y="71865"/>
                </a:lnTo>
                <a:lnTo>
                  <a:pt x="39004" y="37739"/>
                </a:lnTo>
                <a:lnTo>
                  <a:pt x="61254" y="23867"/>
                </a:lnTo>
                <a:lnTo>
                  <a:pt x="70670" y="18178"/>
                </a:lnTo>
                <a:lnTo>
                  <a:pt x="90338" y="14668"/>
                </a:lnTo>
                <a:lnTo>
                  <a:pt x="95617" y="14414"/>
                </a:lnTo>
                <a:lnTo>
                  <a:pt x="136004" y="14414"/>
                </a:lnTo>
                <a:lnTo>
                  <a:pt x="135296" y="11983"/>
                </a:lnTo>
                <a:lnTo>
                  <a:pt x="116683" y="1220"/>
                </a:lnTo>
                <a:lnTo>
                  <a:pt x="113149" y="730"/>
                </a:lnTo>
                <a:lnTo>
                  <a:pt x="109279" y="403"/>
                </a:lnTo>
                <a:lnTo>
                  <a:pt x="100105" y="12"/>
                </a:lnTo>
                <a:lnTo>
                  <a:pt x="95388" y="0"/>
                </a:lnTo>
                <a:close/>
              </a:path>
              <a:path w="136525" h="279400">
                <a:moveTo>
                  <a:pt x="119783" y="76149"/>
                </a:moveTo>
                <a:lnTo>
                  <a:pt x="119676" y="79867"/>
                </a:lnTo>
                <a:lnTo>
                  <a:pt x="122052" y="79684"/>
                </a:lnTo>
                <a:lnTo>
                  <a:pt x="122916" y="79642"/>
                </a:lnTo>
                <a:lnTo>
                  <a:pt x="123432" y="79642"/>
                </a:lnTo>
                <a:lnTo>
                  <a:pt x="123205" y="79617"/>
                </a:lnTo>
                <a:lnTo>
                  <a:pt x="120641" y="78031"/>
                </a:lnTo>
                <a:lnTo>
                  <a:pt x="119903" y="76681"/>
                </a:lnTo>
                <a:lnTo>
                  <a:pt x="119783" y="76149"/>
                </a:lnTo>
                <a:close/>
              </a:path>
              <a:path w="136525" h="279400">
                <a:moveTo>
                  <a:pt x="123432" y="79642"/>
                </a:moveTo>
                <a:lnTo>
                  <a:pt x="122916" y="79642"/>
                </a:lnTo>
                <a:lnTo>
                  <a:pt x="123534" y="79654"/>
                </a:lnTo>
                <a:close/>
              </a:path>
              <a:path w="136525" h="279400">
                <a:moveTo>
                  <a:pt x="134252" y="75608"/>
                </a:moveTo>
                <a:lnTo>
                  <a:pt x="119661" y="75608"/>
                </a:lnTo>
                <a:lnTo>
                  <a:pt x="119903" y="76681"/>
                </a:lnTo>
                <a:lnTo>
                  <a:pt x="120641" y="78031"/>
                </a:lnTo>
                <a:lnTo>
                  <a:pt x="123205" y="79617"/>
                </a:lnTo>
                <a:lnTo>
                  <a:pt x="123534" y="79654"/>
                </a:lnTo>
                <a:lnTo>
                  <a:pt x="134100" y="79654"/>
                </a:lnTo>
                <a:lnTo>
                  <a:pt x="134252" y="75608"/>
                </a:lnTo>
                <a:close/>
              </a:path>
              <a:path w="136525" h="279400">
                <a:moveTo>
                  <a:pt x="119778" y="76132"/>
                </a:moveTo>
                <a:close/>
              </a:path>
              <a:path w="136525" h="279400">
                <a:moveTo>
                  <a:pt x="119661" y="75608"/>
                </a:moveTo>
                <a:lnTo>
                  <a:pt x="119782" y="76149"/>
                </a:lnTo>
                <a:lnTo>
                  <a:pt x="119661" y="75608"/>
                </a:lnTo>
                <a:close/>
              </a:path>
              <a:path w="136525" h="279400">
                <a:moveTo>
                  <a:pt x="125141" y="65001"/>
                </a:moveTo>
                <a:lnTo>
                  <a:pt x="116714" y="65642"/>
                </a:lnTo>
                <a:lnTo>
                  <a:pt x="112095" y="65832"/>
                </a:lnTo>
                <a:lnTo>
                  <a:pt x="109811" y="66008"/>
                </a:lnTo>
                <a:lnTo>
                  <a:pt x="104772" y="66763"/>
                </a:lnTo>
                <a:lnTo>
                  <a:pt x="103492" y="67049"/>
                </a:lnTo>
                <a:lnTo>
                  <a:pt x="95991" y="68837"/>
                </a:lnTo>
                <a:lnTo>
                  <a:pt x="93313" y="69381"/>
                </a:lnTo>
                <a:lnTo>
                  <a:pt x="83408" y="71182"/>
                </a:lnTo>
                <a:lnTo>
                  <a:pt x="79300" y="72012"/>
                </a:lnTo>
                <a:lnTo>
                  <a:pt x="70247" y="74314"/>
                </a:lnTo>
                <a:lnTo>
                  <a:pt x="68046" y="74786"/>
                </a:lnTo>
                <a:lnTo>
                  <a:pt x="63196" y="75307"/>
                </a:lnTo>
                <a:lnTo>
                  <a:pt x="60526" y="75342"/>
                </a:lnTo>
                <a:lnTo>
                  <a:pt x="134252" y="75342"/>
                </a:lnTo>
                <a:lnTo>
                  <a:pt x="134155" y="74314"/>
                </a:lnTo>
                <a:lnTo>
                  <a:pt x="133188" y="70097"/>
                </a:lnTo>
                <a:lnTo>
                  <a:pt x="132157" y="68211"/>
                </a:lnTo>
                <a:lnTo>
                  <a:pt x="127021" y="65035"/>
                </a:lnTo>
                <a:lnTo>
                  <a:pt x="125141" y="65001"/>
                </a:lnTo>
                <a:close/>
              </a:path>
              <a:path w="136525" h="279400">
                <a:moveTo>
                  <a:pt x="13886" y="72944"/>
                </a:moveTo>
                <a:lnTo>
                  <a:pt x="14574" y="74119"/>
                </a:lnTo>
                <a:lnTo>
                  <a:pt x="14616" y="74314"/>
                </a:lnTo>
                <a:lnTo>
                  <a:pt x="14705" y="75139"/>
                </a:lnTo>
                <a:lnTo>
                  <a:pt x="14925" y="73489"/>
                </a:lnTo>
                <a:lnTo>
                  <a:pt x="13886" y="72944"/>
                </a:lnTo>
                <a:close/>
              </a:path>
              <a:path w="136525" h="279400">
                <a:moveTo>
                  <a:pt x="14925" y="73489"/>
                </a:moveTo>
                <a:lnTo>
                  <a:pt x="14705" y="75139"/>
                </a:lnTo>
                <a:lnTo>
                  <a:pt x="53938" y="75139"/>
                </a:lnTo>
                <a:lnTo>
                  <a:pt x="52580" y="75097"/>
                </a:lnTo>
                <a:lnTo>
                  <a:pt x="33958" y="75097"/>
                </a:lnTo>
                <a:lnTo>
                  <a:pt x="29770" y="74970"/>
                </a:lnTo>
                <a:lnTo>
                  <a:pt x="21277" y="74956"/>
                </a:lnTo>
                <a:lnTo>
                  <a:pt x="19042" y="74818"/>
                </a:lnTo>
                <a:lnTo>
                  <a:pt x="16159" y="73971"/>
                </a:lnTo>
                <a:lnTo>
                  <a:pt x="15054" y="73557"/>
                </a:lnTo>
                <a:lnTo>
                  <a:pt x="14925" y="73489"/>
                </a:lnTo>
                <a:close/>
              </a:path>
              <a:path w="136525" h="279400">
                <a:moveTo>
                  <a:pt x="49574" y="75004"/>
                </a:moveTo>
                <a:lnTo>
                  <a:pt x="36353" y="75097"/>
                </a:lnTo>
                <a:lnTo>
                  <a:pt x="52580" y="75097"/>
                </a:lnTo>
                <a:lnTo>
                  <a:pt x="49574" y="75004"/>
                </a:lnTo>
                <a:close/>
              </a:path>
              <a:path w="136525" h="279400">
                <a:moveTo>
                  <a:pt x="15005" y="72944"/>
                </a:moveTo>
                <a:lnTo>
                  <a:pt x="13886" y="72944"/>
                </a:lnTo>
                <a:lnTo>
                  <a:pt x="14925" y="73489"/>
                </a:lnTo>
                <a:lnTo>
                  <a:pt x="15005" y="72944"/>
                </a:lnTo>
                <a:close/>
              </a:path>
              <a:path w="136525" h="279400">
                <a:moveTo>
                  <a:pt x="135827" y="25970"/>
                </a:moveTo>
                <a:lnTo>
                  <a:pt x="121226" y="25970"/>
                </a:lnTo>
                <a:lnTo>
                  <a:pt x="120371" y="27895"/>
                </a:lnTo>
                <a:lnTo>
                  <a:pt x="118698" y="32096"/>
                </a:lnTo>
                <a:lnTo>
                  <a:pt x="115543" y="39809"/>
                </a:lnTo>
                <a:lnTo>
                  <a:pt x="113931" y="43807"/>
                </a:lnTo>
                <a:lnTo>
                  <a:pt x="112219" y="47778"/>
                </a:lnTo>
                <a:lnTo>
                  <a:pt x="108310" y="56509"/>
                </a:lnTo>
                <a:lnTo>
                  <a:pt x="109948" y="60766"/>
                </a:lnTo>
                <a:lnTo>
                  <a:pt x="117219" y="63999"/>
                </a:lnTo>
                <a:lnTo>
                  <a:pt x="121478" y="62362"/>
                </a:lnTo>
                <a:lnTo>
                  <a:pt x="125917" y="52435"/>
                </a:lnTo>
                <a:lnTo>
                  <a:pt x="127240" y="49329"/>
                </a:lnTo>
                <a:lnTo>
                  <a:pt x="131218" y="39521"/>
                </a:lnTo>
                <a:lnTo>
                  <a:pt x="132976" y="35246"/>
                </a:lnTo>
                <a:lnTo>
                  <a:pt x="133661" y="33479"/>
                </a:lnTo>
                <a:lnTo>
                  <a:pt x="134899" y="30638"/>
                </a:lnTo>
                <a:lnTo>
                  <a:pt x="135271" y="29476"/>
                </a:lnTo>
                <a:lnTo>
                  <a:pt x="135815" y="26424"/>
                </a:lnTo>
                <a:lnTo>
                  <a:pt x="135827" y="25970"/>
                </a:lnTo>
                <a:close/>
              </a:path>
              <a:path w="136525" h="279400">
                <a:moveTo>
                  <a:pt x="121318" y="16627"/>
                </a:moveTo>
                <a:lnTo>
                  <a:pt x="121254" y="19987"/>
                </a:lnTo>
                <a:lnTo>
                  <a:pt x="121414" y="23867"/>
                </a:lnTo>
                <a:lnTo>
                  <a:pt x="121417" y="24704"/>
                </a:lnTo>
                <a:lnTo>
                  <a:pt x="121298" y="25761"/>
                </a:lnTo>
                <a:lnTo>
                  <a:pt x="121134" y="26177"/>
                </a:lnTo>
                <a:lnTo>
                  <a:pt x="121226" y="25970"/>
                </a:lnTo>
                <a:lnTo>
                  <a:pt x="135827" y="25970"/>
                </a:lnTo>
                <a:lnTo>
                  <a:pt x="135829" y="23867"/>
                </a:lnTo>
                <a:lnTo>
                  <a:pt x="135675" y="19987"/>
                </a:lnTo>
                <a:lnTo>
                  <a:pt x="135774" y="17147"/>
                </a:lnTo>
                <a:lnTo>
                  <a:pt x="121851" y="17147"/>
                </a:lnTo>
                <a:lnTo>
                  <a:pt x="121318" y="16627"/>
                </a:lnTo>
                <a:close/>
              </a:path>
              <a:path w="136525" h="279400">
                <a:moveTo>
                  <a:pt x="121433" y="15708"/>
                </a:moveTo>
                <a:lnTo>
                  <a:pt x="121437" y="16741"/>
                </a:lnTo>
                <a:lnTo>
                  <a:pt x="121851" y="17147"/>
                </a:lnTo>
                <a:lnTo>
                  <a:pt x="121654" y="16627"/>
                </a:lnTo>
                <a:lnTo>
                  <a:pt x="121535" y="16222"/>
                </a:lnTo>
                <a:lnTo>
                  <a:pt x="121433" y="15708"/>
                </a:lnTo>
                <a:close/>
              </a:path>
              <a:path w="136525" h="279400">
                <a:moveTo>
                  <a:pt x="135955" y="15708"/>
                </a:moveTo>
                <a:lnTo>
                  <a:pt x="121433" y="15708"/>
                </a:lnTo>
                <a:lnTo>
                  <a:pt x="121535" y="16222"/>
                </a:lnTo>
                <a:lnTo>
                  <a:pt x="121851" y="17147"/>
                </a:lnTo>
                <a:lnTo>
                  <a:pt x="135774" y="17147"/>
                </a:lnTo>
                <a:lnTo>
                  <a:pt x="135955" y="15708"/>
                </a:lnTo>
                <a:close/>
              </a:path>
              <a:path w="136525" h="279400">
                <a:moveTo>
                  <a:pt x="136004" y="14414"/>
                </a:moveTo>
                <a:lnTo>
                  <a:pt x="95617" y="14414"/>
                </a:lnTo>
                <a:lnTo>
                  <a:pt x="99904" y="14425"/>
                </a:lnTo>
                <a:lnTo>
                  <a:pt x="108234" y="14780"/>
                </a:lnTo>
                <a:lnTo>
                  <a:pt x="111654" y="15069"/>
                </a:lnTo>
                <a:lnTo>
                  <a:pt x="115844" y="15640"/>
                </a:lnTo>
                <a:lnTo>
                  <a:pt x="119616" y="16045"/>
                </a:lnTo>
                <a:lnTo>
                  <a:pt x="120553" y="16222"/>
                </a:lnTo>
                <a:lnTo>
                  <a:pt x="121318" y="16627"/>
                </a:lnTo>
                <a:lnTo>
                  <a:pt x="121433" y="15708"/>
                </a:lnTo>
                <a:lnTo>
                  <a:pt x="135955" y="15708"/>
                </a:lnTo>
                <a:lnTo>
                  <a:pt x="136004" y="14414"/>
                </a:lnTo>
                <a:close/>
              </a:path>
            </a:pathLst>
          </a:custGeom>
          <a:solidFill>
            <a:srgbClr val="000000"/>
          </a:solidFill>
        </p:spPr>
        <p:txBody>
          <a:bodyPr wrap="square" lIns="0" tIns="0" rIns="0" bIns="0" rtlCol="0"/>
          <a:lstStyle/>
          <a:p>
            <a:endParaRPr/>
          </a:p>
        </p:txBody>
      </p:sp>
      <p:pic>
        <p:nvPicPr>
          <p:cNvPr id="167" name="object 167"/>
          <p:cNvPicPr/>
          <p:nvPr/>
        </p:nvPicPr>
        <p:blipFill>
          <a:blip r:embed="rId70" cstate="print"/>
          <a:stretch>
            <a:fillRect/>
          </a:stretch>
        </p:blipFill>
        <p:spPr>
          <a:xfrm>
            <a:off x="3394065" y="4877398"/>
            <a:ext cx="150794" cy="212684"/>
          </a:xfrm>
          <a:prstGeom prst="rect">
            <a:avLst/>
          </a:prstGeom>
        </p:spPr>
      </p:pic>
      <p:sp>
        <p:nvSpPr>
          <p:cNvPr id="168" name="object 168"/>
          <p:cNvSpPr/>
          <p:nvPr/>
        </p:nvSpPr>
        <p:spPr>
          <a:xfrm>
            <a:off x="3367392" y="5276923"/>
            <a:ext cx="171993" cy="229504"/>
          </a:xfrm>
          <a:custGeom>
            <a:avLst/>
            <a:gdLst/>
            <a:ahLst/>
            <a:cxnLst/>
            <a:rect l="l" t="t" r="r" b="b"/>
            <a:pathLst>
              <a:path w="201295" h="268604">
                <a:moveTo>
                  <a:pt x="189079" y="1572"/>
                </a:moveTo>
                <a:lnTo>
                  <a:pt x="186427" y="2559"/>
                </a:lnTo>
                <a:lnTo>
                  <a:pt x="184280" y="4396"/>
                </a:lnTo>
                <a:lnTo>
                  <a:pt x="174961" y="13262"/>
                </a:lnTo>
                <a:lnTo>
                  <a:pt x="169755" y="18110"/>
                </a:lnTo>
                <a:lnTo>
                  <a:pt x="140110" y="50469"/>
                </a:lnTo>
                <a:lnTo>
                  <a:pt x="121485" y="71575"/>
                </a:lnTo>
                <a:lnTo>
                  <a:pt x="118073" y="75548"/>
                </a:lnTo>
                <a:lnTo>
                  <a:pt x="111627" y="83332"/>
                </a:lnTo>
                <a:lnTo>
                  <a:pt x="108689" y="87068"/>
                </a:lnTo>
                <a:lnTo>
                  <a:pt x="97074" y="102130"/>
                </a:lnTo>
                <a:lnTo>
                  <a:pt x="94929" y="104862"/>
                </a:lnTo>
                <a:lnTo>
                  <a:pt x="90599" y="110227"/>
                </a:lnTo>
                <a:lnTo>
                  <a:pt x="88284" y="113021"/>
                </a:lnTo>
                <a:lnTo>
                  <a:pt x="74705" y="129150"/>
                </a:lnTo>
                <a:lnTo>
                  <a:pt x="71771" y="132711"/>
                </a:lnTo>
                <a:lnTo>
                  <a:pt x="66747" y="139043"/>
                </a:lnTo>
                <a:lnTo>
                  <a:pt x="64456" y="141989"/>
                </a:lnTo>
                <a:lnTo>
                  <a:pt x="58530" y="149754"/>
                </a:lnTo>
                <a:lnTo>
                  <a:pt x="43195" y="170195"/>
                </a:lnTo>
                <a:lnTo>
                  <a:pt x="36519" y="178917"/>
                </a:lnTo>
                <a:lnTo>
                  <a:pt x="13508" y="211420"/>
                </a:lnTo>
                <a:lnTo>
                  <a:pt x="144" y="247756"/>
                </a:lnTo>
                <a:lnTo>
                  <a:pt x="0" y="251731"/>
                </a:lnTo>
                <a:lnTo>
                  <a:pt x="3698" y="259883"/>
                </a:lnTo>
                <a:lnTo>
                  <a:pt x="39658" y="268464"/>
                </a:lnTo>
                <a:lnTo>
                  <a:pt x="42583" y="268274"/>
                </a:lnTo>
                <a:lnTo>
                  <a:pt x="75654" y="254038"/>
                </a:lnTo>
                <a:lnTo>
                  <a:pt x="39029" y="254038"/>
                </a:lnTo>
                <a:lnTo>
                  <a:pt x="34899" y="253949"/>
                </a:lnTo>
                <a:lnTo>
                  <a:pt x="33275" y="253833"/>
                </a:lnTo>
                <a:lnTo>
                  <a:pt x="24907" y="253091"/>
                </a:lnTo>
                <a:lnTo>
                  <a:pt x="25060" y="253091"/>
                </a:lnTo>
                <a:lnTo>
                  <a:pt x="21121" y="252677"/>
                </a:lnTo>
                <a:lnTo>
                  <a:pt x="18680" y="252181"/>
                </a:lnTo>
                <a:lnTo>
                  <a:pt x="15828" y="250811"/>
                </a:lnTo>
                <a:lnTo>
                  <a:pt x="15149" y="250250"/>
                </a:lnTo>
                <a:lnTo>
                  <a:pt x="14844" y="249577"/>
                </a:lnTo>
                <a:lnTo>
                  <a:pt x="14856" y="247256"/>
                </a:lnTo>
                <a:lnTo>
                  <a:pt x="16318" y="238829"/>
                </a:lnTo>
                <a:lnTo>
                  <a:pt x="16564" y="238153"/>
                </a:lnTo>
                <a:lnTo>
                  <a:pt x="15663" y="237595"/>
                </a:lnTo>
                <a:lnTo>
                  <a:pt x="14607" y="233161"/>
                </a:lnTo>
                <a:lnTo>
                  <a:pt x="18713" y="226491"/>
                </a:lnTo>
                <a:lnTo>
                  <a:pt x="20394" y="223426"/>
                </a:lnTo>
                <a:lnTo>
                  <a:pt x="41403" y="190484"/>
                </a:lnTo>
                <a:lnTo>
                  <a:pt x="48691" y="186719"/>
                </a:lnTo>
                <a:lnTo>
                  <a:pt x="55846" y="177350"/>
                </a:lnTo>
                <a:lnTo>
                  <a:pt x="82960" y="141792"/>
                </a:lnTo>
                <a:lnTo>
                  <a:pt x="99367" y="122228"/>
                </a:lnTo>
                <a:lnTo>
                  <a:pt x="101739" y="119366"/>
                </a:lnTo>
                <a:lnTo>
                  <a:pt x="106216" y="113821"/>
                </a:lnTo>
                <a:lnTo>
                  <a:pt x="108418" y="111015"/>
                </a:lnTo>
                <a:lnTo>
                  <a:pt x="120007" y="95986"/>
                </a:lnTo>
                <a:lnTo>
                  <a:pt x="122863" y="92356"/>
                </a:lnTo>
                <a:lnTo>
                  <a:pt x="129067" y="84861"/>
                </a:lnTo>
                <a:lnTo>
                  <a:pt x="132393" y="80990"/>
                </a:lnTo>
                <a:lnTo>
                  <a:pt x="138511" y="74032"/>
                </a:lnTo>
                <a:lnTo>
                  <a:pt x="146803" y="64684"/>
                </a:lnTo>
                <a:lnTo>
                  <a:pt x="150969" y="59938"/>
                </a:lnTo>
                <a:lnTo>
                  <a:pt x="162369" y="46843"/>
                </a:lnTo>
                <a:lnTo>
                  <a:pt x="159459" y="44404"/>
                </a:lnTo>
                <a:lnTo>
                  <a:pt x="159061" y="39860"/>
                </a:lnTo>
                <a:lnTo>
                  <a:pt x="172410" y="24011"/>
                </a:lnTo>
                <a:lnTo>
                  <a:pt x="175449" y="20261"/>
                </a:lnTo>
                <a:lnTo>
                  <a:pt x="178670" y="16073"/>
                </a:lnTo>
                <a:lnTo>
                  <a:pt x="180050" y="14326"/>
                </a:lnTo>
                <a:lnTo>
                  <a:pt x="181405" y="12711"/>
                </a:lnTo>
                <a:lnTo>
                  <a:pt x="183512" y="10402"/>
                </a:lnTo>
                <a:lnTo>
                  <a:pt x="184833" y="8874"/>
                </a:lnTo>
                <a:lnTo>
                  <a:pt x="186380" y="6738"/>
                </a:lnTo>
                <a:lnTo>
                  <a:pt x="186380" y="4272"/>
                </a:lnTo>
                <a:lnTo>
                  <a:pt x="189079" y="1572"/>
                </a:lnTo>
                <a:close/>
              </a:path>
              <a:path w="201295" h="268604">
                <a:moveTo>
                  <a:pt x="102768" y="201895"/>
                </a:moveTo>
                <a:lnTo>
                  <a:pt x="88229" y="201895"/>
                </a:lnTo>
                <a:lnTo>
                  <a:pt x="88686" y="202477"/>
                </a:lnTo>
                <a:lnTo>
                  <a:pt x="88343" y="202477"/>
                </a:lnTo>
                <a:lnTo>
                  <a:pt x="88719" y="206036"/>
                </a:lnTo>
                <a:lnTo>
                  <a:pt x="88808" y="209925"/>
                </a:lnTo>
                <a:lnTo>
                  <a:pt x="88413" y="213579"/>
                </a:lnTo>
                <a:lnTo>
                  <a:pt x="62373" y="245214"/>
                </a:lnTo>
                <a:lnTo>
                  <a:pt x="39029" y="254038"/>
                </a:lnTo>
                <a:lnTo>
                  <a:pt x="75654" y="254038"/>
                </a:lnTo>
                <a:lnTo>
                  <a:pt x="102007" y="219007"/>
                </a:lnTo>
                <a:lnTo>
                  <a:pt x="103299" y="209925"/>
                </a:lnTo>
                <a:lnTo>
                  <a:pt x="103183" y="205599"/>
                </a:lnTo>
                <a:lnTo>
                  <a:pt x="102833" y="202477"/>
                </a:lnTo>
                <a:lnTo>
                  <a:pt x="88686" y="202477"/>
                </a:lnTo>
                <a:lnTo>
                  <a:pt x="88324" y="202288"/>
                </a:lnTo>
                <a:lnTo>
                  <a:pt x="102812" y="202288"/>
                </a:lnTo>
                <a:lnTo>
                  <a:pt x="102768" y="201895"/>
                </a:lnTo>
                <a:close/>
              </a:path>
              <a:path w="201295" h="268604">
                <a:moveTo>
                  <a:pt x="25883" y="253178"/>
                </a:moveTo>
                <a:close/>
              </a:path>
              <a:path w="201295" h="268604">
                <a:moveTo>
                  <a:pt x="25060" y="253091"/>
                </a:moveTo>
                <a:lnTo>
                  <a:pt x="24907" y="253091"/>
                </a:lnTo>
                <a:lnTo>
                  <a:pt x="25883" y="253178"/>
                </a:lnTo>
                <a:lnTo>
                  <a:pt x="25060" y="253091"/>
                </a:lnTo>
                <a:close/>
              </a:path>
              <a:path w="201295" h="268604">
                <a:moveTo>
                  <a:pt x="59731" y="185141"/>
                </a:moveTo>
                <a:lnTo>
                  <a:pt x="57648" y="185223"/>
                </a:lnTo>
                <a:lnTo>
                  <a:pt x="54905" y="185646"/>
                </a:lnTo>
                <a:lnTo>
                  <a:pt x="52232" y="185999"/>
                </a:lnTo>
                <a:lnTo>
                  <a:pt x="25972" y="218422"/>
                </a:lnTo>
                <a:lnTo>
                  <a:pt x="16564" y="238153"/>
                </a:lnTo>
                <a:lnTo>
                  <a:pt x="22440" y="241771"/>
                </a:lnTo>
                <a:lnTo>
                  <a:pt x="26878" y="240714"/>
                </a:lnTo>
                <a:lnTo>
                  <a:pt x="31206" y="233682"/>
                </a:lnTo>
                <a:lnTo>
                  <a:pt x="33392" y="229670"/>
                </a:lnTo>
                <a:lnTo>
                  <a:pt x="44124" y="209426"/>
                </a:lnTo>
                <a:lnTo>
                  <a:pt x="47416" y="204077"/>
                </a:lnTo>
                <a:lnTo>
                  <a:pt x="51207" y="201107"/>
                </a:lnTo>
                <a:lnTo>
                  <a:pt x="52054" y="200733"/>
                </a:lnTo>
                <a:lnTo>
                  <a:pt x="53915" y="200324"/>
                </a:lnTo>
                <a:lnTo>
                  <a:pt x="57896" y="199768"/>
                </a:lnTo>
                <a:lnTo>
                  <a:pt x="58896" y="199612"/>
                </a:lnTo>
                <a:lnTo>
                  <a:pt x="60084" y="199570"/>
                </a:lnTo>
                <a:lnTo>
                  <a:pt x="102530" y="199570"/>
                </a:lnTo>
                <a:lnTo>
                  <a:pt x="102386" y="198168"/>
                </a:lnTo>
                <a:lnTo>
                  <a:pt x="78313" y="185445"/>
                </a:lnTo>
                <a:lnTo>
                  <a:pt x="67047" y="185445"/>
                </a:lnTo>
                <a:lnTo>
                  <a:pt x="62214" y="185223"/>
                </a:lnTo>
                <a:lnTo>
                  <a:pt x="59731" y="185141"/>
                </a:lnTo>
                <a:close/>
              </a:path>
              <a:path w="201295" h="268604">
                <a:moveTo>
                  <a:pt x="48691" y="186719"/>
                </a:moveTo>
                <a:lnTo>
                  <a:pt x="24215" y="216216"/>
                </a:lnTo>
                <a:lnTo>
                  <a:pt x="20394" y="223426"/>
                </a:lnTo>
                <a:lnTo>
                  <a:pt x="18713" y="226491"/>
                </a:lnTo>
                <a:lnTo>
                  <a:pt x="14849" y="232768"/>
                </a:lnTo>
                <a:lnTo>
                  <a:pt x="14731" y="233682"/>
                </a:lnTo>
                <a:lnTo>
                  <a:pt x="15664" y="237599"/>
                </a:lnTo>
                <a:lnTo>
                  <a:pt x="16564" y="238153"/>
                </a:lnTo>
                <a:lnTo>
                  <a:pt x="18530" y="232768"/>
                </a:lnTo>
                <a:lnTo>
                  <a:pt x="24262" y="221040"/>
                </a:lnTo>
                <a:lnTo>
                  <a:pt x="25972" y="218422"/>
                </a:lnTo>
                <a:lnTo>
                  <a:pt x="35618" y="204449"/>
                </a:lnTo>
                <a:lnTo>
                  <a:pt x="39069" y="199570"/>
                </a:lnTo>
                <a:lnTo>
                  <a:pt x="42919" y="194344"/>
                </a:lnTo>
                <a:lnTo>
                  <a:pt x="48691" y="186719"/>
                </a:lnTo>
                <a:close/>
              </a:path>
              <a:path w="201295" h="268604">
                <a:moveTo>
                  <a:pt x="88229" y="201895"/>
                </a:moveTo>
                <a:lnTo>
                  <a:pt x="88324" y="202288"/>
                </a:lnTo>
                <a:lnTo>
                  <a:pt x="88686" y="202477"/>
                </a:lnTo>
                <a:lnTo>
                  <a:pt x="88229" y="201895"/>
                </a:lnTo>
                <a:close/>
              </a:path>
              <a:path w="201295" h="268604">
                <a:moveTo>
                  <a:pt x="102543" y="199699"/>
                </a:moveTo>
                <a:lnTo>
                  <a:pt x="75921" y="199699"/>
                </a:lnTo>
                <a:lnTo>
                  <a:pt x="80840" y="200129"/>
                </a:lnTo>
                <a:lnTo>
                  <a:pt x="83238" y="200519"/>
                </a:lnTo>
                <a:lnTo>
                  <a:pt x="88032" y="202137"/>
                </a:lnTo>
                <a:lnTo>
                  <a:pt x="88324" y="202288"/>
                </a:lnTo>
                <a:lnTo>
                  <a:pt x="88229" y="201895"/>
                </a:lnTo>
                <a:lnTo>
                  <a:pt x="102768" y="201895"/>
                </a:lnTo>
                <a:lnTo>
                  <a:pt x="102543" y="199699"/>
                </a:lnTo>
                <a:close/>
              </a:path>
              <a:path w="201295" h="268604">
                <a:moveTo>
                  <a:pt x="102530" y="199570"/>
                </a:moveTo>
                <a:lnTo>
                  <a:pt x="60084" y="199570"/>
                </a:lnTo>
                <a:lnTo>
                  <a:pt x="62791" y="199664"/>
                </a:lnTo>
                <a:lnTo>
                  <a:pt x="66716" y="199854"/>
                </a:lnTo>
                <a:lnTo>
                  <a:pt x="68934" y="199854"/>
                </a:lnTo>
                <a:lnTo>
                  <a:pt x="74635" y="199699"/>
                </a:lnTo>
                <a:lnTo>
                  <a:pt x="102543" y="199699"/>
                </a:lnTo>
                <a:lnTo>
                  <a:pt x="102530" y="199570"/>
                </a:lnTo>
                <a:close/>
              </a:path>
              <a:path w="201295" h="268604">
                <a:moveTo>
                  <a:pt x="76433" y="185281"/>
                </a:moveTo>
                <a:lnTo>
                  <a:pt x="74790" y="185281"/>
                </a:lnTo>
                <a:lnTo>
                  <a:pt x="68755" y="185445"/>
                </a:lnTo>
                <a:lnTo>
                  <a:pt x="78313" y="185445"/>
                </a:lnTo>
                <a:lnTo>
                  <a:pt x="76433" y="185281"/>
                </a:lnTo>
                <a:close/>
              </a:path>
              <a:path w="201295" h="268604">
                <a:moveTo>
                  <a:pt x="191572" y="23000"/>
                </a:moveTo>
                <a:lnTo>
                  <a:pt x="162369" y="46843"/>
                </a:lnTo>
                <a:lnTo>
                  <a:pt x="165558" y="49516"/>
                </a:lnTo>
                <a:lnTo>
                  <a:pt x="190035" y="24917"/>
                </a:lnTo>
                <a:lnTo>
                  <a:pt x="191159" y="23470"/>
                </a:lnTo>
                <a:lnTo>
                  <a:pt x="191572" y="23000"/>
                </a:lnTo>
                <a:close/>
              </a:path>
              <a:path w="201295" h="268604">
                <a:moveTo>
                  <a:pt x="186380" y="6738"/>
                </a:moveTo>
                <a:lnTo>
                  <a:pt x="184746" y="8994"/>
                </a:lnTo>
                <a:lnTo>
                  <a:pt x="183512" y="10402"/>
                </a:lnTo>
                <a:lnTo>
                  <a:pt x="181405" y="12711"/>
                </a:lnTo>
                <a:lnTo>
                  <a:pt x="179145" y="15455"/>
                </a:lnTo>
                <a:lnTo>
                  <a:pt x="175449" y="20261"/>
                </a:lnTo>
                <a:lnTo>
                  <a:pt x="172410" y="24011"/>
                </a:lnTo>
                <a:lnTo>
                  <a:pt x="159061" y="39860"/>
                </a:lnTo>
                <a:lnTo>
                  <a:pt x="159459" y="44404"/>
                </a:lnTo>
                <a:lnTo>
                  <a:pt x="162369" y="46843"/>
                </a:lnTo>
                <a:lnTo>
                  <a:pt x="164622" y="44317"/>
                </a:lnTo>
                <a:lnTo>
                  <a:pt x="174015" y="34270"/>
                </a:lnTo>
                <a:lnTo>
                  <a:pt x="179833" y="28414"/>
                </a:lnTo>
                <a:lnTo>
                  <a:pt x="185644" y="23003"/>
                </a:lnTo>
                <a:lnTo>
                  <a:pt x="191877" y="17061"/>
                </a:lnTo>
                <a:lnTo>
                  <a:pt x="193766" y="15455"/>
                </a:lnTo>
                <a:lnTo>
                  <a:pt x="189603" y="15454"/>
                </a:lnTo>
                <a:lnTo>
                  <a:pt x="186380" y="12230"/>
                </a:lnTo>
                <a:lnTo>
                  <a:pt x="186380" y="10168"/>
                </a:lnTo>
                <a:lnTo>
                  <a:pt x="186150" y="9766"/>
                </a:lnTo>
                <a:lnTo>
                  <a:pt x="186213" y="8098"/>
                </a:lnTo>
                <a:lnTo>
                  <a:pt x="186380" y="7556"/>
                </a:lnTo>
                <a:lnTo>
                  <a:pt x="186380" y="6738"/>
                </a:lnTo>
                <a:close/>
              </a:path>
              <a:path w="201295" h="268604">
                <a:moveTo>
                  <a:pt x="191195" y="23470"/>
                </a:moveTo>
                <a:lnTo>
                  <a:pt x="190308" y="24576"/>
                </a:lnTo>
                <a:lnTo>
                  <a:pt x="191195" y="23470"/>
                </a:lnTo>
                <a:close/>
              </a:path>
              <a:path w="201295" h="268604">
                <a:moveTo>
                  <a:pt x="198014" y="15003"/>
                </a:moveTo>
                <a:lnTo>
                  <a:pt x="194298" y="15003"/>
                </a:lnTo>
                <a:lnTo>
                  <a:pt x="191877" y="17061"/>
                </a:lnTo>
                <a:lnTo>
                  <a:pt x="185643" y="23003"/>
                </a:lnTo>
                <a:lnTo>
                  <a:pt x="191572" y="23000"/>
                </a:lnTo>
                <a:lnTo>
                  <a:pt x="191824" y="22687"/>
                </a:lnTo>
                <a:lnTo>
                  <a:pt x="195372" y="18755"/>
                </a:lnTo>
                <a:lnTo>
                  <a:pt x="196004" y="18000"/>
                </a:lnTo>
                <a:lnTo>
                  <a:pt x="197850" y="15455"/>
                </a:lnTo>
                <a:lnTo>
                  <a:pt x="197562" y="15455"/>
                </a:lnTo>
                <a:lnTo>
                  <a:pt x="198014" y="15003"/>
                </a:lnTo>
                <a:close/>
              </a:path>
              <a:path w="201295" h="268604">
                <a:moveTo>
                  <a:pt x="186380" y="10168"/>
                </a:moveTo>
                <a:lnTo>
                  <a:pt x="186380" y="12230"/>
                </a:lnTo>
                <a:lnTo>
                  <a:pt x="189604" y="15455"/>
                </a:lnTo>
                <a:lnTo>
                  <a:pt x="193768" y="15454"/>
                </a:lnTo>
                <a:lnTo>
                  <a:pt x="194010" y="15248"/>
                </a:lnTo>
                <a:lnTo>
                  <a:pt x="190988" y="15248"/>
                </a:lnTo>
                <a:lnTo>
                  <a:pt x="188892" y="14558"/>
                </a:lnTo>
                <a:lnTo>
                  <a:pt x="186380" y="10168"/>
                </a:lnTo>
                <a:close/>
              </a:path>
              <a:path w="201295" h="268604">
                <a:moveTo>
                  <a:pt x="198612" y="14405"/>
                </a:moveTo>
                <a:lnTo>
                  <a:pt x="197562" y="15455"/>
                </a:lnTo>
                <a:lnTo>
                  <a:pt x="197851" y="15454"/>
                </a:lnTo>
                <a:lnTo>
                  <a:pt x="198612" y="14405"/>
                </a:lnTo>
                <a:close/>
              </a:path>
              <a:path w="201295" h="268604">
                <a:moveTo>
                  <a:pt x="200521" y="5869"/>
                </a:moveTo>
                <a:lnTo>
                  <a:pt x="186959" y="5869"/>
                </a:lnTo>
                <a:lnTo>
                  <a:pt x="186797" y="6195"/>
                </a:lnTo>
                <a:lnTo>
                  <a:pt x="186380" y="7556"/>
                </a:lnTo>
                <a:lnTo>
                  <a:pt x="186380" y="10168"/>
                </a:lnTo>
                <a:lnTo>
                  <a:pt x="188892" y="14558"/>
                </a:lnTo>
                <a:lnTo>
                  <a:pt x="190988" y="15248"/>
                </a:lnTo>
                <a:lnTo>
                  <a:pt x="193542" y="15217"/>
                </a:lnTo>
                <a:lnTo>
                  <a:pt x="193948" y="15134"/>
                </a:lnTo>
                <a:lnTo>
                  <a:pt x="194298" y="15003"/>
                </a:lnTo>
                <a:lnTo>
                  <a:pt x="198014" y="15003"/>
                </a:lnTo>
                <a:lnTo>
                  <a:pt x="200773" y="9766"/>
                </a:lnTo>
                <a:lnTo>
                  <a:pt x="200706" y="6195"/>
                </a:lnTo>
                <a:lnTo>
                  <a:pt x="200521" y="5869"/>
                </a:lnTo>
                <a:close/>
              </a:path>
              <a:path w="201295" h="268604">
                <a:moveTo>
                  <a:pt x="194298" y="15003"/>
                </a:moveTo>
                <a:lnTo>
                  <a:pt x="193948" y="15134"/>
                </a:lnTo>
                <a:lnTo>
                  <a:pt x="193542" y="15217"/>
                </a:lnTo>
                <a:lnTo>
                  <a:pt x="190988" y="15248"/>
                </a:lnTo>
                <a:lnTo>
                  <a:pt x="194010" y="15248"/>
                </a:lnTo>
                <a:lnTo>
                  <a:pt x="194298" y="15003"/>
                </a:lnTo>
                <a:close/>
              </a:path>
              <a:path w="201295" h="268604">
                <a:moveTo>
                  <a:pt x="200788" y="9718"/>
                </a:moveTo>
                <a:lnTo>
                  <a:pt x="200233" y="11526"/>
                </a:lnTo>
                <a:lnTo>
                  <a:pt x="199905" y="12230"/>
                </a:lnTo>
                <a:lnTo>
                  <a:pt x="199161" y="13580"/>
                </a:lnTo>
                <a:lnTo>
                  <a:pt x="198612" y="14405"/>
                </a:lnTo>
                <a:lnTo>
                  <a:pt x="200788" y="12230"/>
                </a:lnTo>
                <a:lnTo>
                  <a:pt x="200788" y="9718"/>
                </a:lnTo>
                <a:close/>
              </a:path>
              <a:path w="201295" h="268604">
                <a:moveTo>
                  <a:pt x="186380" y="7556"/>
                </a:moveTo>
                <a:lnTo>
                  <a:pt x="186213" y="8098"/>
                </a:lnTo>
                <a:lnTo>
                  <a:pt x="186150" y="9766"/>
                </a:lnTo>
                <a:lnTo>
                  <a:pt x="186380" y="10168"/>
                </a:lnTo>
                <a:lnTo>
                  <a:pt x="186380" y="7556"/>
                </a:lnTo>
                <a:close/>
              </a:path>
              <a:path w="201295" h="268604">
                <a:moveTo>
                  <a:pt x="200788" y="6337"/>
                </a:moveTo>
                <a:lnTo>
                  <a:pt x="200788" y="9718"/>
                </a:lnTo>
                <a:lnTo>
                  <a:pt x="201010" y="8994"/>
                </a:lnTo>
                <a:lnTo>
                  <a:pt x="201017" y="6738"/>
                </a:lnTo>
                <a:lnTo>
                  <a:pt x="200788" y="6337"/>
                </a:lnTo>
                <a:close/>
              </a:path>
              <a:path w="201295" h="268604">
                <a:moveTo>
                  <a:pt x="186959" y="5869"/>
                </a:moveTo>
                <a:lnTo>
                  <a:pt x="186630" y="6393"/>
                </a:lnTo>
                <a:lnTo>
                  <a:pt x="186380" y="6738"/>
                </a:lnTo>
                <a:lnTo>
                  <a:pt x="186380" y="7556"/>
                </a:lnTo>
                <a:lnTo>
                  <a:pt x="186797" y="6195"/>
                </a:lnTo>
                <a:lnTo>
                  <a:pt x="186959" y="5869"/>
                </a:lnTo>
                <a:close/>
              </a:path>
              <a:path w="201295" h="268604">
                <a:moveTo>
                  <a:pt x="197163" y="0"/>
                </a:moveTo>
                <a:lnTo>
                  <a:pt x="193178" y="48"/>
                </a:lnTo>
                <a:lnTo>
                  <a:pt x="189079" y="1572"/>
                </a:lnTo>
                <a:lnTo>
                  <a:pt x="186380" y="4272"/>
                </a:lnTo>
                <a:lnTo>
                  <a:pt x="186380" y="6738"/>
                </a:lnTo>
                <a:lnTo>
                  <a:pt x="186959" y="5869"/>
                </a:lnTo>
                <a:lnTo>
                  <a:pt x="200521" y="5869"/>
                </a:lnTo>
                <a:lnTo>
                  <a:pt x="198030" y="1515"/>
                </a:lnTo>
                <a:lnTo>
                  <a:pt x="197562" y="1047"/>
                </a:lnTo>
                <a:lnTo>
                  <a:pt x="197762" y="1047"/>
                </a:lnTo>
                <a:lnTo>
                  <a:pt x="197163" y="0"/>
                </a:lnTo>
                <a:close/>
              </a:path>
              <a:path w="201295" h="268604">
                <a:moveTo>
                  <a:pt x="198030" y="1515"/>
                </a:moveTo>
                <a:lnTo>
                  <a:pt x="200788" y="6337"/>
                </a:lnTo>
                <a:lnTo>
                  <a:pt x="200788" y="4272"/>
                </a:lnTo>
                <a:lnTo>
                  <a:pt x="198030" y="1515"/>
                </a:lnTo>
                <a:close/>
              </a:path>
              <a:path w="201295" h="268604">
                <a:moveTo>
                  <a:pt x="190490" y="1047"/>
                </a:moveTo>
                <a:lnTo>
                  <a:pt x="189604" y="1047"/>
                </a:lnTo>
                <a:lnTo>
                  <a:pt x="189079" y="1572"/>
                </a:lnTo>
                <a:lnTo>
                  <a:pt x="190490" y="1047"/>
                </a:lnTo>
                <a:close/>
              </a:path>
              <a:path w="201295" h="268604">
                <a:moveTo>
                  <a:pt x="197762" y="1047"/>
                </a:moveTo>
                <a:lnTo>
                  <a:pt x="197562" y="1047"/>
                </a:lnTo>
                <a:lnTo>
                  <a:pt x="198030" y="1515"/>
                </a:lnTo>
                <a:lnTo>
                  <a:pt x="197762" y="1047"/>
                </a:lnTo>
                <a:close/>
              </a:path>
            </a:pathLst>
          </a:custGeom>
          <a:solidFill>
            <a:srgbClr val="000000"/>
          </a:solidFill>
        </p:spPr>
        <p:txBody>
          <a:bodyPr wrap="square" lIns="0" tIns="0" rIns="0" bIns="0" rtlCol="0"/>
          <a:lstStyle/>
          <a:p>
            <a:endParaRPr/>
          </a:p>
        </p:txBody>
      </p:sp>
      <p:sp>
        <p:nvSpPr>
          <p:cNvPr id="169" name="object 169"/>
          <p:cNvSpPr/>
          <p:nvPr/>
        </p:nvSpPr>
        <p:spPr>
          <a:xfrm>
            <a:off x="3356478" y="5689380"/>
            <a:ext cx="49915" cy="260430"/>
          </a:xfrm>
          <a:custGeom>
            <a:avLst/>
            <a:gdLst/>
            <a:ahLst/>
            <a:cxnLst/>
            <a:rect l="l" t="t" r="r" b="b"/>
            <a:pathLst>
              <a:path w="58420" h="304800">
                <a:moveTo>
                  <a:pt x="4722" y="289802"/>
                </a:moveTo>
                <a:lnTo>
                  <a:pt x="3544" y="289802"/>
                </a:lnTo>
                <a:lnTo>
                  <a:pt x="2659" y="290688"/>
                </a:lnTo>
                <a:lnTo>
                  <a:pt x="320" y="298680"/>
                </a:lnTo>
                <a:lnTo>
                  <a:pt x="3403" y="302917"/>
                </a:lnTo>
                <a:lnTo>
                  <a:pt x="8335" y="304508"/>
                </a:lnTo>
                <a:lnTo>
                  <a:pt x="10242" y="303711"/>
                </a:lnTo>
                <a:lnTo>
                  <a:pt x="14728" y="300193"/>
                </a:lnTo>
                <a:lnTo>
                  <a:pt x="14728" y="299547"/>
                </a:lnTo>
                <a:lnTo>
                  <a:pt x="14182" y="299547"/>
                </a:lnTo>
                <a:lnTo>
                  <a:pt x="14413" y="298977"/>
                </a:lnTo>
                <a:lnTo>
                  <a:pt x="14643" y="297847"/>
                </a:lnTo>
                <a:lnTo>
                  <a:pt x="14728" y="295340"/>
                </a:lnTo>
                <a:lnTo>
                  <a:pt x="11726" y="291211"/>
                </a:lnTo>
                <a:lnTo>
                  <a:pt x="3373" y="291211"/>
                </a:lnTo>
                <a:lnTo>
                  <a:pt x="4722" y="289802"/>
                </a:lnTo>
                <a:close/>
              </a:path>
              <a:path w="58420" h="304800">
                <a:moveTo>
                  <a:pt x="320" y="298680"/>
                </a:moveTo>
                <a:lnTo>
                  <a:pt x="320" y="300985"/>
                </a:lnTo>
                <a:lnTo>
                  <a:pt x="3544" y="304211"/>
                </a:lnTo>
                <a:lnTo>
                  <a:pt x="7415" y="304211"/>
                </a:lnTo>
                <a:lnTo>
                  <a:pt x="3403" y="302917"/>
                </a:lnTo>
                <a:lnTo>
                  <a:pt x="320" y="298680"/>
                </a:lnTo>
                <a:close/>
              </a:path>
              <a:path w="58420" h="304800">
                <a:moveTo>
                  <a:pt x="14728" y="300193"/>
                </a:moveTo>
                <a:lnTo>
                  <a:pt x="9045" y="304211"/>
                </a:lnTo>
                <a:lnTo>
                  <a:pt x="11502" y="304211"/>
                </a:lnTo>
                <a:lnTo>
                  <a:pt x="14728" y="300985"/>
                </a:lnTo>
                <a:lnTo>
                  <a:pt x="14728" y="300193"/>
                </a:lnTo>
                <a:close/>
              </a:path>
              <a:path w="58420" h="304800">
                <a:moveTo>
                  <a:pt x="22923" y="277557"/>
                </a:moveTo>
                <a:lnTo>
                  <a:pt x="20765" y="282866"/>
                </a:lnTo>
                <a:lnTo>
                  <a:pt x="19851" y="285409"/>
                </a:lnTo>
                <a:lnTo>
                  <a:pt x="17735" y="292150"/>
                </a:lnTo>
                <a:lnTo>
                  <a:pt x="17235" y="293560"/>
                </a:lnTo>
                <a:lnTo>
                  <a:pt x="16485" y="295353"/>
                </a:lnTo>
                <a:lnTo>
                  <a:pt x="16058" y="296205"/>
                </a:lnTo>
                <a:lnTo>
                  <a:pt x="14819" y="298421"/>
                </a:lnTo>
                <a:lnTo>
                  <a:pt x="14728" y="300193"/>
                </a:lnTo>
                <a:lnTo>
                  <a:pt x="16389" y="298421"/>
                </a:lnTo>
                <a:lnTo>
                  <a:pt x="23677" y="290178"/>
                </a:lnTo>
                <a:lnTo>
                  <a:pt x="27429" y="286132"/>
                </a:lnTo>
                <a:lnTo>
                  <a:pt x="27256" y="281574"/>
                </a:lnTo>
                <a:lnTo>
                  <a:pt x="22923" y="277557"/>
                </a:lnTo>
                <a:close/>
              </a:path>
              <a:path w="58420" h="304800">
                <a:moveTo>
                  <a:pt x="14728" y="297329"/>
                </a:moveTo>
                <a:lnTo>
                  <a:pt x="14413" y="298977"/>
                </a:lnTo>
                <a:lnTo>
                  <a:pt x="14182" y="299547"/>
                </a:lnTo>
                <a:lnTo>
                  <a:pt x="14672" y="298680"/>
                </a:lnTo>
                <a:lnTo>
                  <a:pt x="14728" y="297329"/>
                </a:lnTo>
                <a:close/>
              </a:path>
              <a:path w="58420" h="304800">
                <a:moveTo>
                  <a:pt x="14728" y="298582"/>
                </a:moveTo>
                <a:lnTo>
                  <a:pt x="14182" y="299547"/>
                </a:lnTo>
                <a:lnTo>
                  <a:pt x="14728" y="299547"/>
                </a:lnTo>
                <a:lnTo>
                  <a:pt x="14728" y="298582"/>
                </a:lnTo>
                <a:close/>
              </a:path>
              <a:path w="58420" h="304800">
                <a:moveTo>
                  <a:pt x="320" y="296205"/>
                </a:moveTo>
                <a:lnTo>
                  <a:pt x="0" y="298240"/>
                </a:lnTo>
                <a:lnTo>
                  <a:pt x="320" y="298680"/>
                </a:lnTo>
                <a:lnTo>
                  <a:pt x="320" y="296205"/>
                </a:lnTo>
                <a:close/>
              </a:path>
              <a:path w="58420" h="304800">
                <a:moveTo>
                  <a:pt x="18472" y="289802"/>
                </a:moveTo>
                <a:lnTo>
                  <a:pt x="11502" y="289802"/>
                </a:lnTo>
                <a:lnTo>
                  <a:pt x="14728" y="293028"/>
                </a:lnTo>
                <a:lnTo>
                  <a:pt x="14738" y="295353"/>
                </a:lnTo>
                <a:lnTo>
                  <a:pt x="14994" y="295707"/>
                </a:lnTo>
                <a:lnTo>
                  <a:pt x="14803" y="296871"/>
                </a:lnTo>
                <a:lnTo>
                  <a:pt x="14728" y="298582"/>
                </a:lnTo>
                <a:lnTo>
                  <a:pt x="16311" y="295707"/>
                </a:lnTo>
                <a:lnTo>
                  <a:pt x="16491" y="295340"/>
                </a:lnTo>
                <a:lnTo>
                  <a:pt x="17285" y="293440"/>
                </a:lnTo>
                <a:lnTo>
                  <a:pt x="17735" y="292150"/>
                </a:lnTo>
                <a:lnTo>
                  <a:pt x="18472" y="289802"/>
                </a:lnTo>
                <a:close/>
              </a:path>
              <a:path w="58420" h="304800">
                <a:moveTo>
                  <a:pt x="14728" y="295340"/>
                </a:moveTo>
                <a:lnTo>
                  <a:pt x="14728" y="297329"/>
                </a:lnTo>
                <a:lnTo>
                  <a:pt x="14994" y="295707"/>
                </a:lnTo>
                <a:lnTo>
                  <a:pt x="14728" y="295340"/>
                </a:lnTo>
                <a:close/>
              </a:path>
              <a:path w="58420" h="304800">
                <a:moveTo>
                  <a:pt x="2638" y="290708"/>
                </a:moveTo>
                <a:lnTo>
                  <a:pt x="320" y="293028"/>
                </a:lnTo>
                <a:lnTo>
                  <a:pt x="320" y="296205"/>
                </a:lnTo>
                <a:lnTo>
                  <a:pt x="622" y="294663"/>
                </a:lnTo>
                <a:lnTo>
                  <a:pt x="1116" y="293440"/>
                </a:lnTo>
                <a:lnTo>
                  <a:pt x="1327" y="293028"/>
                </a:lnTo>
                <a:lnTo>
                  <a:pt x="2638" y="290708"/>
                </a:lnTo>
                <a:close/>
              </a:path>
              <a:path w="58420" h="304800">
                <a:moveTo>
                  <a:pt x="18557" y="289531"/>
                </a:moveTo>
                <a:lnTo>
                  <a:pt x="6785" y="289531"/>
                </a:lnTo>
                <a:lnTo>
                  <a:pt x="11643" y="291097"/>
                </a:lnTo>
                <a:lnTo>
                  <a:pt x="14728" y="295340"/>
                </a:lnTo>
                <a:lnTo>
                  <a:pt x="14728" y="293028"/>
                </a:lnTo>
                <a:lnTo>
                  <a:pt x="11502" y="289802"/>
                </a:lnTo>
                <a:lnTo>
                  <a:pt x="18472" y="289802"/>
                </a:lnTo>
                <a:lnTo>
                  <a:pt x="18557" y="289531"/>
                </a:lnTo>
                <a:close/>
              </a:path>
              <a:path w="58420" h="304800">
                <a:moveTo>
                  <a:pt x="21421" y="276164"/>
                </a:moveTo>
                <a:lnTo>
                  <a:pt x="16863" y="276337"/>
                </a:lnTo>
                <a:lnTo>
                  <a:pt x="12995" y="280507"/>
                </a:lnTo>
                <a:lnTo>
                  <a:pt x="5707" y="288750"/>
                </a:lnTo>
                <a:lnTo>
                  <a:pt x="3373" y="291211"/>
                </a:lnTo>
                <a:lnTo>
                  <a:pt x="3991" y="290764"/>
                </a:lnTo>
                <a:lnTo>
                  <a:pt x="4996" y="290292"/>
                </a:lnTo>
                <a:lnTo>
                  <a:pt x="6785" y="289531"/>
                </a:lnTo>
                <a:lnTo>
                  <a:pt x="18557" y="289531"/>
                </a:lnTo>
                <a:lnTo>
                  <a:pt x="19851" y="285409"/>
                </a:lnTo>
                <a:lnTo>
                  <a:pt x="20811" y="282754"/>
                </a:lnTo>
                <a:lnTo>
                  <a:pt x="22923" y="277557"/>
                </a:lnTo>
                <a:lnTo>
                  <a:pt x="21421" y="276164"/>
                </a:lnTo>
                <a:close/>
              </a:path>
              <a:path w="58420" h="304800">
                <a:moveTo>
                  <a:pt x="6785" y="289531"/>
                </a:moveTo>
                <a:lnTo>
                  <a:pt x="4996" y="290292"/>
                </a:lnTo>
                <a:lnTo>
                  <a:pt x="3991" y="290764"/>
                </a:lnTo>
                <a:lnTo>
                  <a:pt x="3373" y="291211"/>
                </a:lnTo>
                <a:lnTo>
                  <a:pt x="11726" y="291211"/>
                </a:lnTo>
                <a:lnTo>
                  <a:pt x="6785" y="289531"/>
                </a:lnTo>
                <a:close/>
              </a:path>
              <a:path w="58420" h="304800">
                <a:moveTo>
                  <a:pt x="37016" y="12129"/>
                </a:moveTo>
                <a:lnTo>
                  <a:pt x="37642" y="15450"/>
                </a:lnTo>
                <a:lnTo>
                  <a:pt x="38112" y="17505"/>
                </a:lnTo>
                <a:lnTo>
                  <a:pt x="38908" y="20448"/>
                </a:lnTo>
                <a:lnTo>
                  <a:pt x="40373" y="25665"/>
                </a:lnTo>
                <a:lnTo>
                  <a:pt x="40825" y="27480"/>
                </a:lnTo>
                <a:lnTo>
                  <a:pt x="43841" y="71978"/>
                </a:lnTo>
                <a:lnTo>
                  <a:pt x="43829" y="118295"/>
                </a:lnTo>
                <a:lnTo>
                  <a:pt x="39045" y="161340"/>
                </a:lnTo>
                <a:lnTo>
                  <a:pt x="29607" y="205213"/>
                </a:lnTo>
                <a:lnTo>
                  <a:pt x="26558" y="218522"/>
                </a:lnTo>
                <a:lnTo>
                  <a:pt x="15949" y="255637"/>
                </a:lnTo>
                <a:lnTo>
                  <a:pt x="7850" y="276337"/>
                </a:lnTo>
                <a:lnTo>
                  <a:pt x="7308" y="277712"/>
                </a:lnTo>
                <a:lnTo>
                  <a:pt x="6492" y="279940"/>
                </a:lnTo>
                <a:lnTo>
                  <a:pt x="5534" y="282866"/>
                </a:lnTo>
                <a:lnTo>
                  <a:pt x="4114" y="287433"/>
                </a:lnTo>
                <a:lnTo>
                  <a:pt x="3789" y="288367"/>
                </a:lnTo>
                <a:lnTo>
                  <a:pt x="3407" y="289281"/>
                </a:lnTo>
                <a:lnTo>
                  <a:pt x="2638" y="290708"/>
                </a:lnTo>
                <a:lnTo>
                  <a:pt x="3544" y="289802"/>
                </a:lnTo>
                <a:lnTo>
                  <a:pt x="4722" y="289802"/>
                </a:lnTo>
                <a:lnTo>
                  <a:pt x="5707" y="288750"/>
                </a:lnTo>
                <a:lnTo>
                  <a:pt x="12995" y="280507"/>
                </a:lnTo>
                <a:lnTo>
                  <a:pt x="16863" y="276337"/>
                </a:lnTo>
                <a:lnTo>
                  <a:pt x="21421" y="276164"/>
                </a:lnTo>
                <a:lnTo>
                  <a:pt x="23497" y="276164"/>
                </a:lnTo>
                <a:lnTo>
                  <a:pt x="24391" y="273996"/>
                </a:lnTo>
                <a:lnTo>
                  <a:pt x="39560" y="226121"/>
                </a:lnTo>
                <a:lnTo>
                  <a:pt x="45645" y="200012"/>
                </a:lnTo>
                <a:lnTo>
                  <a:pt x="48275" y="189124"/>
                </a:lnTo>
                <a:lnTo>
                  <a:pt x="55478" y="149070"/>
                </a:lnTo>
                <a:lnTo>
                  <a:pt x="58359" y="110010"/>
                </a:lnTo>
                <a:lnTo>
                  <a:pt x="58153" y="95510"/>
                </a:lnTo>
                <a:lnTo>
                  <a:pt x="58253" y="71978"/>
                </a:lnTo>
                <a:lnTo>
                  <a:pt x="57976" y="59546"/>
                </a:lnTo>
                <a:lnTo>
                  <a:pt x="57746" y="54373"/>
                </a:lnTo>
                <a:lnTo>
                  <a:pt x="47254" y="54373"/>
                </a:lnTo>
                <a:lnTo>
                  <a:pt x="50478" y="51147"/>
                </a:lnTo>
                <a:lnTo>
                  <a:pt x="50478" y="14408"/>
                </a:lnTo>
                <a:lnTo>
                  <a:pt x="39296" y="14408"/>
                </a:lnTo>
                <a:lnTo>
                  <a:pt x="37016" y="12129"/>
                </a:lnTo>
                <a:close/>
              </a:path>
              <a:path w="58420" h="304800">
                <a:moveTo>
                  <a:pt x="23497" y="276164"/>
                </a:moveTo>
                <a:lnTo>
                  <a:pt x="21421" y="276164"/>
                </a:lnTo>
                <a:lnTo>
                  <a:pt x="22923" y="277557"/>
                </a:lnTo>
                <a:lnTo>
                  <a:pt x="23497" y="276164"/>
                </a:lnTo>
                <a:close/>
              </a:path>
              <a:path w="58420" h="304800">
                <a:moveTo>
                  <a:pt x="36070" y="6382"/>
                </a:moveTo>
                <a:lnTo>
                  <a:pt x="36070" y="51147"/>
                </a:lnTo>
                <a:lnTo>
                  <a:pt x="39296" y="54373"/>
                </a:lnTo>
                <a:lnTo>
                  <a:pt x="43321" y="54373"/>
                </a:lnTo>
                <a:lnTo>
                  <a:pt x="43247" y="52696"/>
                </a:lnTo>
                <a:lnTo>
                  <a:pt x="38908" y="20448"/>
                </a:lnTo>
                <a:lnTo>
                  <a:pt x="38112" y="17505"/>
                </a:lnTo>
                <a:lnTo>
                  <a:pt x="37642" y="15450"/>
                </a:lnTo>
                <a:lnTo>
                  <a:pt x="37016" y="12129"/>
                </a:lnTo>
                <a:lnTo>
                  <a:pt x="36121" y="11234"/>
                </a:lnTo>
                <a:lnTo>
                  <a:pt x="36070" y="6382"/>
                </a:lnTo>
                <a:close/>
              </a:path>
              <a:path w="58420" h="304800">
                <a:moveTo>
                  <a:pt x="50478" y="6048"/>
                </a:moveTo>
                <a:lnTo>
                  <a:pt x="50478" y="51147"/>
                </a:lnTo>
                <a:lnTo>
                  <a:pt x="47254" y="54373"/>
                </a:lnTo>
                <a:lnTo>
                  <a:pt x="57746" y="54373"/>
                </a:lnTo>
                <a:lnTo>
                  <a:pt x="52312" y="14857"/>
                </a:lnTo>
                <a:lnTo>
                  <a:pt x="51744" y="12490"/>
                </a:lnTo>
                <a:lnTo>
                  <a:pt x="50641" y="6691"/>
                </a:lnTo>
                <a:lnTo>
                  <a:pt x="50478" y="6048"/>
                </a:lnTo>
                <a:close/>
              </a:path>
              <a:path w="58420" h="304800">
                <a:moveTo>
                  <a:pt x="36497" y="9489"/>
                </a:moveTo>
                <a:lnTo>
                  <a:pt x="37016" y="12129"/>
                </a:lnTo>
                <a:lnTo>
                  <a:pt x="39296" y="14408"/>
                </a:lnTo>
                <a:lnTo>
                  <a:pt x="47254" y="14408"/>
                </a:lnTo>
                <a:lnTo>
                  <a:pt x="44024" y="14370"/>
                </a:lnTo>
                <a:lnTo>
                  <a:pt x="38802" y="13284"/>
                </a:lnTo>
                <a:lnTo>
                  <a:pt x="37575" y="11586"/>
                </a:lnTo>
                <a:lnTo>
                  <a:pt x="36921" y="10589"/>
                </a:lnTo>
                <a:lnTo>
                  <a:pt x="36497" y="9489"/>
                </a:lnTo>
                <a:close/>
              </a:path>
              <a:path w="58420" h="304800">
                <a:moveTo>
                  <a:pt x="50427" y="11234"/>
                </a:moveTo>
                <a:lnTo>
                  <a:pt x="47254" y="14408"/>
                </a:lnTo>
                <a:lnTo>
                  <a:pt x="50478" y="14408"/>
                </a:lnTo>
                <a:lnTo>
                  <a:pt x="50427" y="11234"/>
                </a:lnTo>
                <a:close/>
              </a:path>
              <a:path w="58420" h="304800">
                <a:moveTo>
                  <a:pt x="50285" y="9489"/>
                </a:moveTo>
                <a:lnTo>
                  <a:pt x="36497" y="9489"/>
                </a:lnTo>
                <a:lnTo>
                  <a:pt x="36921" y="10589"/>
                </a:lnTo>
                <a:lnTo>
                  <a:pt x="37575" y="11586"/>
                </a:lnTo>
                <a:lnTo>
                  <a:pt x="38802" y="13284"/>
                </a:lnTo>
                <a:lnTo>
                  <a:pt x="44024" y="14370"/>
                </a:lnTo>
                <a:lnTo>
                  <a:pt x="50379" y="10359"/>
                </a:lnTo>
                <a:lnTo>
                  <a:pt x="50285" y="9489"/>
                </a:lnTo>
                <a:close/>
              </a:path>
              <a:path w="58420" h="304800">
                <a:moveTo>
                  <a:pt x="50374" y="8086"/>
                </a:moveTo>
                <a:lnTo>
                  <a:pt x="50285" y="9489"/>
                </a:lnTo>
                <a:lnTo>
                  <a:pt x="50379" y="10359"/>
                </a:lnTo>
                <a:lnTo>
                  <a:pt x="44024" y="14370"/>
                </a:lnTo>
                <a:lnTo>
                  <a:pt x="47292" y="14370"/>
                </a:lnTo>
                <a:lnTo>
                  <a:pt x="50427" y="11234"/>
                </a:lnTo>
                <a:lnTo>
                  <a:pt x="50374" y="8086"/>
                </a:lnTo>
                <a:close/>
              </a:path>
              <a:path w="58420" h="304800">
                <a:moveTo>
                  <a:pt x="42524" y="39"/>
                </a:moveTo>
                <a:lnTo>
                  <a:pt x="36112" y="4084"/>
                </a:lnTo>
                <a:lnTo>
                  <a:pt x="36121" y="11234"/>
                </a:lnTo>
                <a:lnTo>
                  <a:pt x="37016" y="12129"/>
                </a:lnTo>
                <a:lnTo>
                  <a:pt x="36497" y="9489"/>
                </a:lnTo>
                <a:lnTo>
                  <a:pt x="50285" y="9489"/>
                </a:lnTo>
                <a:lnTo>
                  <a:pt x="50374" y="8086"/>
                </a:lnTo>
                <a:lnTo>
                  <a:pt x="50370" y="5618"/>
                </a:lnTo>
                <a:lnTo>
                  <a:pt x="47782" y="1130"/>
                </a:lnTo>
                <a:lnTo>
                  <a:pt x="42524" y="39"/>
                </a:lnTo>
                <a:close/>
              </a:path>
              <a:path w="58420" h="304800">
                <a:moveTo>
                  <a:pt x="50478" y="8086"/>
                </a:moveTo>
                <a:lnTo>
                  <a:pt x="50427" y="11234"/>
                </a:lnTo>
                <a:lnTo>
                  <a:pt x="50478" y="8086"/>
                </a:lnTo>
                <a:close/>
              </a:path>
              <a:path w="58420" h="304800">
                <a:moveTo>
                  <a:pt x="47254" y="0"/>
                </a:moveTo>
                <a:lnTo>
                  <a:pt x="39296" y="0"/>
                </a:lnTo>
                <a:lnTo>
                  <a:pt x="36070" y="3225"/>
                </a:lnTo>
                <a:lnTo>
                  <a:pt x="36070" y="6382"/>
                </a:lnTo>
                <a:lnTo>
                  <a:pt x="36134" y="6048"/>
                </a:lnTo>
                <a:lnTo>
                  <a:pt x="36112" y="4084"/>
                </a:lnTo>
                <a:lnTo>
                  <a:pt x="42524" y="39"/>
                </a:lnTo>
                <a:lnTo>
                  <a:pt x="47293" y="39"/>
                </a:lnTo>
                <a:close/>
              </a:path>
              <a:path w="58420" h="304800">
                <a:moveTo>
                  <a:pt x="47293" y="39"/>
                </a:moveTo>
                <a:lnTo>
                  <a:pt x="42524" y="39"/>
                </a:lnTo>
                <a:lnTo>
                  <a:pt x="47782" y="1130"/>
                </a:lnTo>
                <a:lnTo>
                  <a:pt x="49049" y="2871"/>
                </a:lnTo>
                <a:lnTo>
                  <a:pt x="49745" y="3931"/>
                </a:lnTo>
                <a:lnTo>
                  <a:pt x="49985" y="4490"/>
                </a:lnTo>
                <a:lnTo>
                  <a:pt x="50286" y="5289"/>
                </a:lnTo>
                <a:lnTo>
                  <a:pt x="50478" y="6048"/>
                </a:lnTo>
                <a:lnTo>
                  <a:pt x="50478" y="3225"/>
                </a:lnTo>
                <a:lnTo>
                  <a:pt x="47293" y="39"/>
                </a:lnTo>
                <a:close/>
              </a:path>
            </a:pathLst>
          </a:custGeom>
          <a:solidFill>
            <a:srgbClr val="000000"/>
          </a:solidFill>
        </p:spPr>
        <p:txBody>
          <a:bodyPr wrap="square" lIns="0" tIns="0" rIns="0" bIns="0" rtlCol="0"/>
          <a:lstStyle/>
          <a:p>
            <a:endParaRPr/>
          </a:p>
        </p:txBody>
      </p:sp>
      <p:sp>
        <p:nvSpPr>
          <p:cNvPr id="170" name="object 170"/>
          <p:cNvSpPr/>
          <p:nvPr/>
        </p:nvSpPr>
        <p:spPr>
          <a:xfrm>
            <a:off x="3236600" y="6061043"/>
            <a:ext cx="178503" cy="265856"/>
          </a:xfrm>
          <a:custGeom>
            <a:avLst/>
            <a:gdLst/>
            <a:ahLst/>
            <a:cxnLst/>
            <a:rect l="l" t="t" r="r" b="b"/>
            <a:pathLst>
              <a:path w="208914" h="311150">
                <a:moveTo>
                  <a:pt x="109453" y="222249"/>
                </a:moveTo>
                <a:lnTo>
                  <a:pt x="62312" y="222249"/>
                </a:lnTo>
                <a:lnTo>
                  <a:pt x="59664" y="223519"/>
                </a:lnTo>
                <a:lnTo>
                  <a:pt x="52861" y="228599"/>
                </a:lnTo>
                <a:lnTo>
                  <a:pt x="49767" y="229869"/>
                </a:lnTo>
                <a:lnTo>
                  <a:pt x="43309" y="233679"/>
                </a:lnTo>
                <a:lnTo>
                  <a:pt x="41560" y="234949"/>
                </a:lnTo>
                <a:lnTo>
                  <a:pt x="34535" y="238759"/>
                </a:lnTo>
                <a:lnTo>
                  <a:pt x="31206" y="241299"/>
                </a:lnTo>
                <a:lnTo>
                  <a:pt x="26036" y="246379"/>
                </a:lnTo>
                <a:lnTo>
                  <a:pt x="24337" y="247649"/>
                </a:lnTo>
                <a:lnTo>
                  <a:pt x="18073" y="252729"/>
                </a:lnTo>
                <a:lnTo>
                  <a:pt x="16869" y="253999"/>
                </a:lnTo>
                <a:lnTo>
                  <a:pt x="11123" y="259079"/>
                </a:lnTo>
                <a:lnTo>
                  <a:pt x="556" y="293369"/>
                </a:lnTo>
                <a:lnTo>
                  <a:pt x="408" y="294639"/>
                </a:lnTo>
                <a:lnTo>
                  <a:pt x="102" y="298449"/>
                </a:lnTo>
                <a:lnTo>
                  <a:pt x="0" y="300989"/>
                </a:lnTo>
                <a:lnTo>
                  <a:pt x="2527" y="307339"/>
                </a:lnTo>
                <a:lnTo>
                  <a:pt x="5328" y="309879"/>
                </a:lnTo>
                <a:lnTo>
                  <a:pt x="10904" y="311149"/>
                </a:lnTo>
                <a:lnTo>
                  <a:pt x="23309" y="311149"/>
                </a:lnTo>
                <a:lnTo>
                  <a:pt x="29066" y="309879"/>
                </a:lnTo>
                <a:lnTo>
                  <a:pt x="32369" y="307339"/>
                </a:lnTo>
                <a:lnTo>
                  <a:pt x="41095" y="302259"/>
                </a:lnTo>
                <a:lnTo>
                  <a:pt x="45754" y="299719"/>
                </a:lnTo>
                <a:lnTo>
                  <a:pt x="47965" y="298449"/>
                </a:lnTo>
                <a:lnTo>
                  <a:pt x="14613" y="298449"/>
                </a:lnTo>
                <a:lnTo>
                  <a:pt x="14216" y="297179"/>
                </a:lnTo>
                <a:lnTo>
                  <a:pt x="14714" y="297179"/>
                </a:lnTo>
                <a:lnTo>
                  <a:pt x="14914" y="294639"/>
                </a:lnTo>
                <a:lnTo>
                  <a:pt x="15069" y="279399"/>
                </a:lnTo>
                <a:lnTo>
                  <a:pt x="15156" y="278129"/>
                </a:lnTo>
                <a:lnTo>
                  <a:pt x="15968" y="275589"/>
                </a:lnTo>
                <a:lnTo>
                  <a:pt x="17261" y="274319"/>
                </a:lnTo>
                <a:lnTo>
                  <a:pt x="19921" y="270509"/>
                </a:lnTo>
                <a:lnTo>
                  <a:pt x="20913" y="269239"/>
                </a:lnTo>
                <a:lnTo>
                  <a:pt x="25532" y="265429"/>
                </a:lnTo>
                <a:lnTo>
                  <a:pt x="26339" y="265429"/>
                </a:lnTo>
                <a:lnTo>
                  <a:pt x="28625" y="262889"/>
                </a:lnTo>
                <a:lnTo>
                  <a:pt x="34044" y="257809"/>
                </a:lnTo>
                <a:lnTo>
                  <a:pt x="39712" y="252729"/>
                </a:lnTo>
                <a:lnTo>
                  <a:pt x="42668" y="251459"/>
                </a:lnTo>
                <a:lnTo>
                  <a:pt x="48986" y="247649"/>
                </a:lnTo>
                <a:lnTo>
                  <a:pt x="50549" y="246379"/>
                </a:lnTo>
                <a:lnTo>
                  <a:pt x="57391" y="242569"/>
                </a:lnTo>
                <a:lnTo>
                  <a:pt x="60397" y="241299"/>
                </a:lnTo>
                <a:lnTo>
                  <a:pt x="67199" y="236219"/>
                </a:lnTo>
                <a:lnTo>
                  <a:pt x="69408" y="234949"/>
                </a:lnTo>
                <a:lnTo>
                  <a:pt x="70360" y="234949"/>
                </a:lnTo>
                <a:lnTo>
                  <a:pt x="73432" y="232409"/>
                </a:lnTo>
                <a:lnTo>
                  <a:pt x="75290" y="232409"/>
                </a:lnTo>
                <a:lnTo>
                  <a:pt x="83378" y="228599"/>
                </a:lnTo>
                <a:lnTo>
                  <a:pt x="89742" y="226059"/>
                </a:lnTo>
                <a:lnTo>
                  <a:pt x="91660" y="226059"/>
                </a:lnTo>
                <a:lnTo>
                  <a:pt x="97868" y="224789"/>
                </a:lnTo>
                <a:lnTo>
                  <a:pt x="102190" y="223519"/>
                </a:lnTo>
                <a:lnTo>
                  <a:pt x="106640" y="223519"/>
                </a:lnTo>
                <a:lnTo>
                  <a:pt x="109453" y="222249"/>
                </a:lnTo>
                <a:close/>
              </a:path>
              <a:path w="208914" h="311150">
                <a:moveTo>
                  <a:pt x="14714" y="297179"/>
                </a:moveTo>
                <a:lnTo>
                  <a:pt x="14216" y="297179"/>
                </a:lnTo>
                <a:lnTo>
                  <a:pt x="14613" y="298449"/>
                </a:lnTo>
                <a:lnTo>
                  <a:pt x="14714" y="297179"/>
                </a:lnTo>
                <a:close/>
              </a:path>
              <a:path w="208914" h="311150">
                <a:moveTo>
                  <a:pt x="111131" y="222323"/>
                </a:moveTo>
                <a:lnTo>
                  <a:pt x="107683" y="226059"/>
                </a:lnTo>
                <a:lnTo>
                  <a:pt x="104245" y="229869"/>
                </a:lnTo>
                <a:lnTo>
                  <a:pt x="98371" y="234949"/>
                </a:lnTo>
                <a:lnTo>
                  <a:pt x="98757" y="234949"/>
                </a:lnTo>
                <a:lnTo>
                  <a:pt x="90735" y="242569"/>
                </a:lnTo>
                <a:lnTo>
                  <a:pt x="73759" y="260349"/>
                </a:lnTo>
                <a:lnTo>
                  <a:pt x="70171" y="262889"/>
                </a:lnTo>
                <a:lnTo>
                  <a:pt x="61561" y="270509"/>
                </a:lnTo>
                <a:lnTo>
                  <a:pt x="57176" y="274319"/>
                </a:lnTo>
                <a:lnTo>
                  <a:pt x="42094" y="285749"/>
                </a:lnTo>
                <a:lnTo>
                  <a:pt x="29789" y="293369"/>
                </a:lnTo>
                <a:lnTo>
                  <a:pt x="26207" y="294639"/>
                </a:lnTo>
                <a:lnTo>
                  <a:pt x="23712" y="295909"/>
                </a:lnTo>
                <a:lnTo>
                  <a:pt x="20951" y="297179"/>
                </a:lnTo>
                <a:lnTo>
                  <a:pt x="14714" y="297179"/>
                </a:lnTo>
                <a:lnTo>
                  <a:pt x="14613" y="298449"/>
                </a:lnTo>
                <a:lnTo>
                  <a:pt x="47965" y="298449"/>
                </a:lnTo>
                <a:lnTo>
                  <a:pt x="50177" y="297179"/>
                </a:lnTo>
                <a:lnTo>
                  <a:pt x="65972" y="285749"/>
                </a:lnTo>
                <a:lnTo>
                  <a:pt x="80050" y="274319"/>
                </a:lnTo>
                <a:lnTo>
                  <a:pt x="83846" y="270509"/>
                </a:lnTo>
                <a:lnTo>
                  <a:pt x="102261" y="251459"/>
                </a:lnTo>
                <a:lnTo>
                  <a:pt x="108790" y="245109"/>
                </a:lnTo>
                <a:lnTo>
                  <a:pt x="108414" y="245109"/>
                </a:lnTo>
                <a:lnTo>
                  <a:pt x="114456" y="240029"/>
                </a:lnTo>
                <a:lnTo>
                  <a:pt x="118036" y="236219"/>
                </a:lnTo>
                <a:lnTo>
                  <a:pt x="121766" y="232409"/>
                </a:lnTo>
                <a:lnTo>
                  <a:pt x="126303" y="227329"/>
                </a:lnTo>
                <a:lnTo>
                  <a:pt x="129094" y="223519"/>
                </a:lnTo>
                <a:lnTo>
                  <a:pt x="116876" y="223519"/>
                </a:lnTo>
                <a:lnTo>
                  <a:pt x="111131" y="222323"/>
                </a:lnTo>
                <a:close/>
              </a:path>
              <a:path w="208914" h="311150">
                <a:moveTo>
                  <a:pt x="140538" y="210615"/>
                </a:moveTo>
                <a:lnTo>
                  <a:pt x="136186" y="215899"/>
                </a:lnTo>
                <a:lnTo>
                  <a:pt x="130955" y="220979"/>
                </a:lnTo>
                <a:lnTo>
                  <a:pt x="129641" y="222773"/>
                </a:lnTo>
                <a:lnTo>
                  <a:pt x="142477" y="232409"/>
                </a:lnTo>
                <a:lnTo>
                  <a:pt x="145427" y="236219"/>
                </a:lnTo>
                <a:lnTo>
                  <a:pt x="147439" y="240029"/>
                </a:lnTo>
                <a:lnTo>
                  <a:pt x="149843" y="243839"/>
                </a:lnTo>
                <a:lnTo>
                  <a:pt x="150594" y="246379"/>
                </a:lnTo>
                <a:lnTo>
                  <a:pt x="153507" y="253999"/>
                </a:lnTo>
                <a:lnTo>
                  <a:pt x="157505" y="264159"/>
                </a:lnTo>
                <a:lnTo>
                  <a:pt x="159299" y="269239"/>
                </a:lnTo>
                <a:lnTo>
                  <a:pt x="160740" y="273049"/>
                </a:lnTo>
                <a:lnTo>
                  <a:pt x="161517" y="274319"/>
                </a:lnTo>
                <a:lnTo>
                  <a:pt x="164499" y="280669"/>
                </a:lnTo>
                <a:lnTo>
                  <a:pt x="166535" y="284479"/>
                </a:lnTo>
                <a:lnTo>
                  <a:pt x="168794" y="287019"/>
                </a:lnTo>
                <a:lnTo>
                  <a:pt x="172613" y="292099"/>
                </a:lnTo>
                <a:lnTo>
                  <a:pt x="174231" y="294639"/>
                </a:lnTo>
                <a:lnTo>
                  <a:pt x="181385" y="294639"/>
                </a:lnTo>
                <a:lnTo>
                  <a:pt x="183720" y="293369"/>
                </a:lnTo>
                <a:lnTo>
                  <a:pt x="187333" y="292099"/>
                </a:lnTo>
                <a:lnTo>
                  <a:pt x="188186" y="290829"/>
                </a:lnTo>
                <a:lnTo>
                  <a:pt x="191472" y="288289"/>
                </a:lnTo>
                <a:lnTo>
                  <a:pt x="192063" y="287019"/>
                </a:lnTo>
                <a:lnTo>
                  <a:pt x="195907" y="284479"/>
                </a:lnTo>
                <a:lnTo>
                  <a:pt x="196844" y="280669"/>
                </a:lnTo>
                <a:lnTo>
                  <a:pt x="178247" y="280669"/>
                </a:lnTo>
                <a:lnTo>
                  <a:pt x="178760" y="279399"/>
                </a:lnTo>
                <a:lnTo>
                  <a:pt x="179349" y="279399"/>
                </a:lnTo>
                <a:lnTo>
                  <a:pt x="180559" y="278465"/>
                </a:lnTo>
                <a:lnTo>
                  <a:pt x="180345" y="278129"/>
                </a:lnTo>
                <a:lnTo>
                  <a:pt x="178498" y="275589"/>
                </a:lnTo>
                <a:lnTo>
                  <a:pt x="176930" y="273049"/>
                </a:lnTo>
                <a:lnTo>
                  <a:pt x="174655" y="269239"/>
                </a:lnTo>
                <a:lnTo>
                  <a:pt x="174016" y="267969"/>
                </a:lnTo>
                <a:lnTo>
                  <a:pt x="166673" y="248919"/>
                </a:lnTo>
                <a:lnTo>
                  <a:pt x="163029" y="238759"/>
                </a:lnTo>
                <a:lnTo>
                  <a:pt x="159979" y="232409"/>
                </a:lnTo>
                <a:lnTo>
                  <a:pt x="157582" y="228599"/>
                </a:lnTo>
                <a:lnTo>
                  <a:pt x="153993" y="223519"/>
                </a:lnTo>
                <a:lnTo>
                  <a:pt x="150037" y="217169"/>
                </a:lnTo>
                <a:lnTo>
                  <a:pt x="141180" y="210819"/>
                </a:lnTo>
                <a:lnTo>
                  <a:pt x="140538" y="210615"/>
                </a:lnTo>
                <a:close/>
              </a:path>
              <a:path w="208914" h="311150">
                <a:moveTo>
                  <a:pt x="178854" y="279399"/>
                </a:moveTo>
                <a:lnTo>
                  <a:pt x="178247" y="280669"/>
                </a:lnTo>
                <a:lnTo>
                  <a:pt x="178376" y="280669"/>
                </a:lnTo>
                <a:lnTo>
                  <a:pt x="178854" y="279399"/>
                </a:lnTo>
                <a:close/>
              </a:path>
              <a:path w="208914" h="311150">
                <a:moveTo>
                  <a:pt x="178854" y="279399"/>
                </a:moveTo>
                <a:lnTo>
                  <a:pt x="178376" y="280669"/>
                </a:lnTo>
                <a:lnTo>
                  <a:pt x="181319" y="280669"/>
                </a:lnTo>
                <a:lnTo>
                  <a:pt x="178854" y="279399"/>
                </a:lnTo>
                <a:close/>
              </a:path>
              <a:path w="208914" h="311150">
                <a:moveTo>
                  <a:pt x="180559" y="278465"/>
                </a:moveTo>
                <a:lnTo>
                  <a:pt x="179349" y="279399"/>
                </a:lnTo>
                <a:lnTo>
                  <a:pt x="178854" y="279399"/>
                </a:lnTo>
                <a:lnTo>
                  <a:pt x="181319" y="280669"/>
                </a:lnTo>
                <a:lnTo>
                  <a:pt x="181970" y="280669"/>
                </a:lnTo>
                <a:lnTo>
                  <a:pt x="180559" y="278465"/>
                </a:lnTo>
                <a:close/>
              </a:path>
              <a:path w="208914" h="311150">
                <a:moveTo>
                  <a:pt x="188029" y="273049"/>
                </a:moveTo>
                <a:lnTo>
                  <a:pt x="183489" y="275589"/>
                </a:lnTo>
                <a:lnTo>
                  <a:pt x="182637" y="276859"/>
                </a:lnTo>
                <a:lnTo>
                  <a:pt x="180559" y="278465"/>
                </a:lnTo>
                <a:lnTo>
                  <a:pt x="181970" y="280669"/>
                </a:lnTo>
                <a:lnTo>
                  <a:pt x="196844" y="280669"/>
                </a:lnTo>
                <a:lnTo>
                  <a:pt x="192493" y="274319"/>
                </a:lnTo>
                <a:lnTo>
                  <a:pt x="188029" y="273049"/>
                </a:lnTo>
                <a:close/>
              </a:path>
              <a:path w="208914" h="311150">
                <a:moveTo>
                  <a:pt x="196431" y="13969"/>
                </a:moveTo>
                <a:lnTo>
                  <a:pt x="173048" y="13969"/>
                </a:lnTo>
                <a:lnTo>
                  <a:pt x="176801" y="15239"/>
                </a:lnTo>
                <a:lnTo>
                  <a:pt x="179395" y="16509"/>
                </a:lnTo>
                <a:lnTo>
                  <a:pt x="194427" y="63499"/>
                </a:lnTo>
                <a:lnTo>
                  <a:pt x="194495" y="73659"/>
                </a:lnTo>
                <a:lnTo>
                  <a:pt x="193963" y="83819"/>
                </a:lnTo>
                <a:lnTo>
                  <a:pt x="193753" y="88899"/>
                </a:lnTo>
                <a:lnTo>
                  <a:pt x="180246" y="128269"/>
                </a:lnTo>
                <a:lnTo>
                  <a:pt x="173314" y="139699"/>
                </a:lnTo>
                <a:lnTo>
                  <a:pt x="168979" y="147319"/>
                </a:lnTo>
                <a:lnTo>
                  <a:pt x="164596" y="153669"/>
                </a:lnTo>
                <a:lnTo>
                  <a:pt x="160408" y="160019"/>
                </a:lnTo>
                <a:lnTo>
                  <a:pt x="156328" y="166369"/>
                </a:lnTo>
                <a:lnTo>
                  <a:pt x="152271" y="171449"/>
                </a:lnTo>
                <a:lnTo>
                  <a:pt x="147994" y="177799"/>
                </a:lnTo>
                <a:lnTo>
                  <a:pt x="143236" y="184149"/>
                </a:lnTo>
                <a:lnTo>
                  <a:pt x="137756" y="190499"/>
                </a:lnTo>
                <a:lnTo>
                  <a:pt x="131314" y="198119"/>
                </a:lnTo>
                <a:lnTo>
                  <a:pt x="120066" y="212089"/>
                </a:lnTo>
                <a:lnTo>
                  <a:pt x="115561" y="217169"/>
                </a:lnTo>
                <a:lnTo>
                  <a:pt x="111131" y="222323"/>
                </a:lnTo>
                <a:lnTo>
                  <a:pt x="116876" y="223519"/>
                </a:lnTo>
                <a:lnTo>
                  <a:pt x="119334" y="223519"/>
                </a:lnTo>
                <a:lnTo>
                  <a:pt x="124278" y="222249"/>
                </a:lnTo>
                <a:lnTo>
                  <a:pt x="130024" y="222249"/>
                </a:lnTo>
                <a:lnTo>
                  <a:pt x="130955" y="220979"/>
                </a:lnTo>
                <a:lnTo>
                  <a:pt x="136186" y="215899"/>
                </a:lnTo>
                <a:lnTo>
                  <a:pt x="140538" y="210615"/>
                </a:lnTo>
                <a:lnTo>
                  <a:pt x="137185" y="209549"/>
                </a:lnTo>
                <a:lnTo>
                  <a:pt x="128489" y="208279"/>
                </a:lnTo>
                <a:lnTo>
                  <a:pt x="142462" y="208279"/>
                </a:lnTo>
                <a:lnTo>
                  <a:pt x="149029" y="199389"/>
                </a:lnTo>
                <a:lnTo>
                  <a:pt x="154632" y="193039"/>
                </a:lnTo>
                <a:lnTo>
                  <a:pt x="159522" y="186689"/>
                </a:lnTo>
                <a:lnTo>
                  <a:pt x="163948" y="180339"/>
                </a:lnTo>
                <a:lnTo>
                  <a:pt x="172376" y="167639"/>
                </a:lnTo>
                <a:lnTo>
                  <a:pt x="176692" y="161289"/>
                </a:lnTo>
                <a:lnTo>
                  <a:pt x="185574" y="147319"/>
                </a:lnTo>
                <a:lnTo>
                  <a:pt x="190539" y="139699"/>
                </a:lnTo>
                <a:lnTo>
                  <a:pt x="192939" y="134619"/>
                </a:lnTo>
                <a:lnTo>
                  <a:pt x="207185" y="99059"/>
                </a:lnTo>
                <a:lnTo>
                  <a:pt x="208911" y="73659"/>
                </a:lnTo>
                <a:lnTo>
                  <a:pt x="208831" y="62229"/>
                </a:lnTo>
                <a:lnTo>
                  <a:pt x="208024" y="49529"/>
                </a:lnTo>
                <a:lnTo>
                  <a:pt x="207283" y="43179"/>
                </a:lnTo>
                <a:lnTo>
                  <a:pt x="204447" y="30479"/>
                </a:lnTo>
                <a:lnTo>
                  <a:pt x="202565" y="25399"/>
                </a:lnTo>
                <a:lnTo>
                  <a:pt x="196431" y="13969"/>
                </a:lnTo>
                <a:close/>
              </a:path>
              <a:path w="208914" h="311150">
                <a:moveTo>
                  <a:pt x="127274" y="222249"/>
                </a:moveTo>
                <a:lnTo>
                  <a:pt x="124278" y="222249"/>
                </a:lnTo>
                <a:lnTo>
                  <a:pt x="119334" y="223519"/>
                </a:lnTo>
                <a:lnTo>
                  <a:pt x="129094" y="223519"/>
                </a:lnTo>
                <a:lnTo>
                  <a:pt x="129641" y="222773"/>
                </a:lnTo>
                <a:lnTo>
                  <a:pt x="127274" y="222249"/>
                </a:lnTo>
                <a:close/>
              </a:path>
              <a:path w="208914" h="311150">
                <a:moveTo>
                  <a:pt x="130024" y="222249"/>
                </a:moveTo>
                <a:lnTo>
                  <a:pt x="127274" y="222249"/>
                </a:lnTo>
                <a:lnTo>
                  <a:pt x="129641" y="222773"/>
                </a:lnTo>
                <a:lnTo>
                  <a:pt x="130024" y="222249"/>
                </a:lnTo>
                <a:close/>
              </a:path>
              <a:path w="208914" h="311150">
                <a:moveTo>
                  <a:pt x="123134" y="208279"/>
                </a:moveTo>
                <a:lnTo>
                  <a:pt x="105576" y="208279"/>
                </a:lnTo>
                <a:lnTo>
                  <a:pt x="99954" y="209549"/>
                </a:lnTo>
                <a:lnTo>
                  <a:pt x="94792" y="209549"/>
                </a:lnTo>
                <a:lnTo>
                  <a:pt x="87115" y="212089"/>
                </a:lnTo>
                <a:lnTo>
                  <a:pt x="84794" y="213359"/>
                </a:lnTo>
                <a:lnTo>
                  <a:pt x="75896" y="217169"/>
                </a:lnTo>
                <a:lnTo>
                  <a:pt x="69720" y="218439"/>
                </a:lnTo>
                <a:lnTo>
                  <a:pt x="67530" y="219709"/>
                </a:lnTo>
                <a:lnTo>
                  <a:pt x="63546" y="222249"/>
                </a:lnTo>
                <a:lnTo>
                  <a:pt x="110779" y="222249"/>
                </a:lnTo>
                <a:lnTo>
                  <a:pt x="111131" y="222323"/>
                </a:lnTo>
                <a:lnTo>
                  <a:pt x="115561" y="217169"/>
                </a:lnTo>
                <a:lnTo>
                  <a:pt x="120066" y="212089"/>
                </a:lnTo>
                <a:lnTo>
                  <a:pt x="123134" y="208279"/>
                </a:lnTo>
                <a:close/>
              </a:path>
              <a:path w="208914" h="311150">
                <a:moveTo>
                  <a:pt x="142462" y="208279"/>
                </a:moveTo>
                <a:lnTo>
                  <a:pt x="128489" y="208279"/>
                </a:lnTo>
                <a:lnTo>
                  <a:pt x="137185" y="209549"/>
                </a:lnTo>
                <a:lnTo>
                  <a:pt x="140538" y="210615"/>
                </a:lnTo>
                <a:lnTo>
                  <a:pt x="142462" y="208279"/>
                </a:lnTo>
                <a:close/>
              </a:path>
              <a:path w="208914" h="311150">
                <a:moveTo>
                  <a:pt x="174429" y="0"/>
                </a:moveTo>
                <a:lnTo>
                  <a:pt x="165093" y="0"/>
                </a:lnTo>
                <a:lnTo>
                  <a:pt x="161994" y="1269"/>
                </a:lnTo>
                <a:lnTo>
                  <a:pt x="154572" y="1269"/>
                </a:lnTo>
                <a:lnTo>
                  <a:pt x="146702" y="2539"/>
                </a:lnTo>
                <a:lnTo>
                  <a:pt x="142053" y="5079"/>
                </a:lnTo>
                <a:lnTo>
                  <a:pt x="130779" y="11429"/>
                </a:lnTo>
                <a:lnTo>
                  <a:pt x="126188" y="13969"/>
                </a:lnTo>
                <a:lnTo>
                  <a:pt x="117859" y="20319"/>
                </a:lnTo>
                <a:lnTo>
                  <a:pt x="113981" y="25399"/>
                </a:lnTo>
                <a:lnTo>
                  <a:pt x="104816" y="35559"/>
                </a:lnTo>
                <a:lnTo>
                  <a:pt x="85195" y="72389"/>
                </a:lnTo>
                <a:lnTo>
                  <a:pt x="83578" y="93979"/>
                </a:lnTo>
                <a:lnTo>
                  <a:pt x="83758" y="99059"/>
                </a:lnTo>
                <a:lnTo>
                  <a:pt x="83842" y="107949"/>
                </a:lnTo>
                <a:lnTo>
                  <a:pt x="84009" y="109219"/>
                </a:lnTo>
                <a:lnTo>
                  <a:pt x="86868" y="116839"/>
                </a:lnTo>
                <a:lnTo>
                  <a:pt x="89261" y="119379"/>
                </a:lnTo>
                <a:lnTo>
                  <a:pt x="96442" y="123189"/>
                </a:lnTo>
                <a:lnTo>
                  <a:pt x="99618" y="123189"/>
                </a:lnTo>
                <a:lnTo>
                  <a:pt x="106409" y="121919"/>
                </a:lnTo>
                <a:lnTo>
                  <a:pt x="109061" y="120649"/>
                </a:lnTo>
                <a:lnTo>
                  <a:pt x="116371" y="120649"/>
                </a:lnTo>
                <a:lnTo>
                  <a:pt x="125403" y="116839"/>
                </a:lnTo>
                <a:lnTo>
                  <a:pt x="132576" y="114299"/>
                </a:lnTo>
                <a:lnTo>
                  <a:pt x="136043" y="111759"/>
                </a:lnTo>
                <a:lnTo>
                  <a:pt x="142083" y="107949"/>
                </a:lnTo>
                <a:lnTo>
                  <a:pt x="98925" y="107949"/>
                </a:lnTo>
                <a:lnTo>
                  <a:pt x="98341" y="106679"/>
                </a:lnTo>
                <a:lnTo>
                  <a:pt x="98257" y="100329"/>
                </a:lnTo>
                <a:lnTo>
                  <a:pt x="98003" y="93979"/>
                </a:lnTo>
                <a:lnTo>
                  <a:pt x="98116" y="86359"/>
                </a:lnTo>
                <a:lnTo>
                  <a:pt x="112254" y="49529"/>
                </a:lnTo>
                <a:lnTo>
                  <a:pt x="127767" y="31749"/>
                </a:lnTo>
                <a:lnTo>
                  <a:pt x="134571" y="25399"/>
                </a:lnTo>
                <a:lnTo>
                  <a:pt x="138386" y="22859"/>
                </a:lnTo>
                <a:lnTo>
                  <a:pt x="147882" y="17779"/>
                </a:lnTo>
                <a:lnTo>
                  <a:pt x="151622" y="16509"/>
                </a:lnTo>
                <a:lnTo>
                  <a:pt x="156639" y="15239"/>
                </a:lnTo>
                <a:lnTo>
                  <a:pt x="166634" y="15239"/>
                </a:lnTo>
                <a:lnTo>
                  <a:pt x="171723" y="13969"/>
                </a:lnTo>
                <a:lnTo>
                  <a:pt x="196431" y="13969"/>
                </a:lnTo>
                <a:lnTo>
                  <a:pt x="194369" y="10159"/>
                </a:lnTo>
                <a:lnTo>
                  <a:pt x="187058" y="3809"/>
                </a:lnTo>
                <a:lnTo>
                  <a:pt x="182365" y="2539"/>
                </a:lnTo>
                <a:lnTo>
                  <a:pt x="174429" y="0"/>
                </a:lnTo>
                <a:close/>
              </a:path>
              <a:path w="208914" h="311150">
                <a:moveTo>
                  <a:pt x="154334" y="72068"/>
                </a:moveTo>
                <a:lnTo>
                  <a:pt x="154282" y="72389"/>
                </a:lnTo>
                <a:lnTo>
                  <a:pt x="153551" y="73659"/>
                </a:lnTo>
                <a:lnTo>
                  <a:pt x="151201" y="77469"/>
                </a:lnTo>
                <a:lnTo>
                  <a:pt x="149303" y="80009"/>
                </a:lnTo>
                <a:lnTo>
                  <a:pt x="147534" y="82549"/>
                </a:lnTo>
                <a:lnTo>
                  <a:pt x="143916" y="86359"/>
                </a:lnTo>
                <a:lnTo>
                  <a:pt x="141665" y="88899"/>
                </a:lnTo>
                <a:lnTo>
                  <a:pt x="135780" y="93979"/>
                </a:lnTo>
                <a:lnTo>
                  <a:pt x="133410" y="96519"/>
                </a:lnTo>
                <a:lnTo>
                  <a:pt x="128704" y="99059"/>
                </a:lnTo>
                <a:lnTo>
                  <a:pt x="125865" y="101599"/>
                </a:lnTo>
                <a:lnTo>
                  <a:pt x="119950" y="104139"/>
                </a:lnTo>
                <a:lnTo>
                  <a:pt x="117586" y="104139"/>
                </a:lnTo>
                <a:lnTo>
                  <a:pt x="113203" y="105409"/>
                </a:lnTo>
                <a:lnTo>
                  <a:pt x="111205" y="106679"/>
                </a:lnTo>
                <a:lnTo>
                  <a:pt x="106771" y="106679"/>
                </a:lnTo>
                <a:lnTo>
                  <a:pt x="102130" y="107949"/>
                </a:lnTo>
                <a:lnTo>
                  <a:pt x="142083" y="107949"/>
                </a:lnTo>
                <a:lnTo>
                  <a:pt x="144936" y="105409"/>
                </a:lnTo>
                <a:lnTo>
                  <a:pt x="161952" y="87629"/>
                </a:lnTo>
                <a:lnTo>
                  <a:pt x="157560" y="87629"/>
                </a:lnTo>
                <a:lnTo>
                  <a:pt x="154334" y="85089"/>
                </a:lnTo>
                <a:lnTo>
                  <a:pt x="154334" y="72068"/>
                </a:lnTo>
                <a:close/>
              </a:path>
              <a:path w="208914" h="311150">
                <a:moveTo>
                  <a:pt x="154560" y="71119"/>
                </a:moveTo>
                <a:lnTo>
                  <a:pt x="154415" y="71566"/>
                </a:lnTo>
                <a:lnTo>
                  <a:pt x="154334" y="85089"/>
                </a:lnTo>
                <a:lnTo>
                  <a:pt x="157560" y="87629"/>
                </a:lnTo>
                <a:lnTo>
                  <a:pt x="161952" y="87629"/>
                </a:lnTo>
                <a:lnTo>
                  <a:pt x="164329" y="83819"/>
                </a:lnTo>
                <a:lnTo>
                  <a:pt x="165879" y="81279"/>
                </a:lnTo>
                <a:lnTo>
                  <a:pt x="167398" y="78739"/>
                </a:lnTo>
                <a:lnTo>
                  <a:pt x="168085" y="76199"/>
                </a:lnTo>
                <a:lnTo>
                  <a:pt x="168666" y="74929"/>
                </a:lnTo>
                <a:lnTo>
                  <a:pt x="168742" y="73659"/>
                </a:lnTo>
                <a:lnTo>
                  <a:pt x="157560" y="73659"/>
                </a:lnTo>
                <a:lnTo>
                  <a:pt x="155787" y="71566"/>
                </a:lnTo>
                <a:lnTo>
                  <a:pt x="154560" y="71119"/>
                </a:lnTo>
                <a:close/>
              </a:path>
              <a:path w="208914" h="311150">
                <a:moveTo>
                  <a:pt x="168742" y="73659"/>
                </a:moveTo>
                <a:lnTo>
                  <a:pt x="168666" y="74929"/>
                </a:lnTo>
                <a:lnTo>
                  <a:pt x="168085" y="76199"/>
                </a:lnTo>
                <a:lnTo>
                  <a:pt x="167398" y="78739"/>
                </a:lnTo>
                <a:lnTo>
                  <a:pt x="165879" y="81279"/>
                </a:lnTo>
                <a:lnTo>
                  <a:pt x="164329" y="83819"/>
                </a:lnTo>
                <a:lnTo>
                  <a:pt x="161952" y="87629"/>
                </a:lnTo>
                <a:lnTo>
                  <a:pt x="165517" y="87629"/>
                </a:lnTo>
                <a:lnTo>
                  <a:pt x="168742" y="85089"/>
                </a:lnTo>
                <a:lnTo>
                  <a:pt x="168742" y="73659"/>
                </a:lnTo>
                <a:close/>
              </a:path>
              <a:path w="208914" h="311150">
                <a:moveTo>
                  <a:pt x="155787" y="71566"/>
                </a:moveTo>
                <a:lnTo>
                  <a:pt x="157560" y="73659"/>
                </a:lnTo>
                <a:lnTo>
                  <a:pt x="161538" y="73659"/>
                </a:lnTo>
                <a:lnTo>
                  <a:pt x="155787" y="71566"/>
                </a:lnTo>
                <a:close/>
              </a:path>
              <a:path w="208914" h="311150">
                <a:moveTo>
                  <a:pt x="165517" y="59689"/>
                </a:moveTo>
                <a:lnTo>
                  <a:pt x="157560" y="59689"/>
                </a:lnTo>
                <a:lnTo>
                  <a:pt x="154334" y="62229"/>
                </a:lnTo>
                <a:lnTo>
                  <a:pt x="154334" y="69849"/>
                </a:lnTo>
                <a:lnTo>
                  <a:pt x="155787" y="71566"/>
                </a:lnTo>
                <a:lnTo>
                  <a:pt x="161538" y="73659"/>
                </a:lnTo>
                <a:lnTo>
                  <a:pt x="165517" y="73659"/>
                </a:lnTo>
                <a:lnTo>
                  <a:pt x="168742" y="69849"/>
                </a:lnTo>
                <a:lnTo>
                  <a:pt x="168742" y="62229"/>
                </a:lnTo>
                <a:lnTo>
                  <a:pt x="165517" y="59689"/>
                </a:lnTo>
                <a:close/>
              </a:path>
              <a:path w="208914" h="311150">
                <a:moveTo>
                  <a:pt x="168742" y="69849"/>
                </a:moveTo>
                <a:lnTo>
                  <a:pt x="165517" y="73659"/>
                </a:lnTo>
                <a:lnTo>
                  <a:pt x="168742" y="73659"/>
                </a:lnTo>
                <a:lnTo>
                  <a:pt x="168742" y="69849"/>
                </a:lnTo>
                <a:close/>
              </a:path>
              <a:path w="208914" h="311150">
                <a:moveTo>
                  <a:pt x="154334" y="69849"/>
                </a:moveTo>
                <a:lnTo>
                  <a:pt x="154334" y="72068"/>
                </a:lnTo>
                <a:lnTo>
                  <a:pt x="154487" y="71119"/>
                </a:lnTo>
                <a:lnTo>
                  <a:pt x="155409" y="71119"/>
                </a:lnTo>
                <a:lnTo>
                  <a:pt x="154334" y="69849"/>
                </a:lnTo>
                <a:close/>
              </a:path>
              <a:path w="208914" h="311150">
                <a:moveTo>
                  <a:pt x="155409" y="71119"/>
                </a:moveTo>
                <a:lnTo>
                  <a:pt x="154560" y="71119"/>
                </a:lnTo>
                <a:lnTo>
                  <a:pt x="155787" y="71566"/>
                </a:lnTo>
                <a:lnTo>
                  <a:pt x="155409" y="71119"/>
                </a:lnTo>
                <a:close/>
              </a:path>
              <a:path w="208914" h="311150">
                <a:moveTo>
                  <a:pt x="168742" y="57149"/>
                </a:moveTo>
                <a:lnTo>
                  <a:pt x="154334" y="57149"/>
                </a:lnTo>
                <a:lnTo>
                  <a:pt x="154334" y="62229"/>
                </a:lnTo>
                <a:lnTo>
                  <a:pt x="157560" y="59689"/>
                </a:lnTo>
                <a:lnTo>
                  <a:pt x="168742" y="59689"/>
                </a:lnTo>
                <a:lnTo>
                  <a:pt x="168742" y="57149"/>
                </a:lnTo>
                <a:close/>
              </a:path>
              <a:path w="208914" h="311150">
                <a:moveTo>
                  <a:pt x="168742" y="59689"/>
                </a:moveTo>
                <a:lnTo>
                  <a:pt x="165517" y="59689"/>
                </a:lnTo>
                <a:lnTo>
                  <a:pt x="168742" y="62229"/>
                </a:lnTo>
                <a:lnTo>
                  <a:pt x="168742" y="59689"/>
                </a:lnTo>
                <a:close/>
              </a:path>
            </a:pathLst>
          </a:custGeom>
          <a:solidFill>
            <a:srgbClr val="000000"/>
          </a:solidFill>
        </p:spPr>
        <p:txBody>
          <a:bodyPr wrap="square" lIns="0" tIns="0" rIns="0" bIns="0" rtlCol="0"/>
          <a:lstStyle/>
          <a:p>
            <a:endParaRPr/>
          </a:p>
        </p:txBody>
      </p:sp>
      <p:pic>
        <p:nvPicPr>
          <p:cNvPr id="171" name="object 171"/>
          <p:cNvPicPr/>
          <p:nvPr/>
        </p:nvPicPr>
        <p:blipFill>
          <a:blip r:embed="rId71" cstate="print"/>
          <a:stretch>
            <a:fillRect/>
          </a:stretch>
        </p:blipFill>
        <p:spPr>
          <a:xfrm>
            <a:off x="2550217" y="3572115"/>
            <a:ext cx="181144" cy="188894"/>
          </a:xfrm>
          <a:prstGeom prst="rect">
            <a:avLst/>
          </a:prstGeom>
        </p:spPr>
      </p:pic>
      <p:grpSp>
        <p:nvGrpSpPr>
          <p:cNvPr id="172" name="object 172"/>
          <p:cNvGrpSpPr/>
          <p:nvPr/>
        </p:nvGrpSpPr>
        <p:grpSpPr>
          <a:xfrm>
            <a:off x="3740995" y="5276793"/>
            <a:ext cx="195323" cy="245781"/>
            <a:chOff x="4374116" y="6175802"/>
            <a:chExt cx="228600" cy="287655"/>
          </a:xfrm>
        </p:grpSpPr>
        <p:sp>
          <p:nvSpPr>
            <p:cNvPr id="173" name="object 173"/>
            <p:cNvSpPr/>
            <p:nvPr/>
          </p:nvSpPr>
          <p:spPr>
            <a:xfrm>
              <a:off x="4417218" y="6175802"/>
              <a:ext cx="130810" cy="287655"/>
            </a:xfrm>
            <a:custGeom>
              <a:avLst/>
              <a:gdLst/>
              <a:ahLst/>
              <a:cxnLst/>
              <a:rect l="l" t="t" r="r" b="b"/>
              <a:pathLst>
                <a:path w="130810" h="287654">
                  <a:moveTo>
                    <a:pt x="52976" y="4161"/>
                  </a:moveTo>
                  <a:lnTo>
                    <a:pt x="13884" y="4161"/>
                  </a:lnTo>
                  <a:lnTo>
                    <a:pt x="14754" y="5401"/>
                  </a:lnTo>
                  <a:lnTo>
                    <a:pt x="15391" y="6527"/>
                  </a:lnTo>
                  <a:lnTo>
                    <a:pt x="19557" y="13101"/>
                  </a:lnTo>
                  <a:lnTo>
                    <a:pt x="20656" y="14943"/>
                  </a:lnTo>
                  <a:lnTo>
                    <a:pt x="23414" y="15046"/>
                  </a:lnTo>
                  <a:lnTo>
                    <a:pt x="25707" y="15206"/>
                  </a:lnTo>
                  <a:lnTo>
                    <a:pt x="28874" y="15642"/>
                  </a:lnTo>
                  <a:lnTo>
                    <a:pt x="29684" y="15801"/>
                  </a:lnTo>
                  <a:lnTo>
                    <a:pt x="34514" y="16929"/>
                  </a:lnTo>
                  <a:lnTo>
                    <a:pt x="35797" y="17194"/>
                  </a:lnTo>
                  <a:lnTo>
                    <a:pt x="39293" y="17654"/>
                  </a:lnTo>
                  <a:lnTo>
                    <a:pt x="40708" y="17735"/>
                  </a:lnTo>
                  <a:lnTo>
                    <a:pt x="46609" y="17943"/>
                  </a:lnTo>
                  <a:lnTo>
                    <a:pt x="47692" y="18013"/>
                  </a:lnTo>
                  <a:lnTo>
                    <a:pt x="50148" y="18300"/>
                  </a:lnTo>
                  <a:lnTo>
                    <a:pt x="51601" y="18543"/>
                  </a:lnTo>
                  <a:lnTo>
                    <a:pt x="58031" y="19753"/>
                  </a:lnTo>
                  <a:lnTo>
                    <a:pt x="61988" y="20369"/>
                  </a:lnTo>
                  <a:lnTo>
                    <a:pt x="100896" y="31854"/>
                  </a:lnTo>
                  <a:lnTo>
                    <a:pt x="116353" y="73051"/>
                  </a:lnTo>
                  <a:lnTo>
                    <a:pt x="116346" y="78630"/>
                  </a:lnTo>
                  <a:lnTo>
                    <a:pt x="116028" y="87891"/>
                  </a:lnTo>
                  <a:lnTo>
                    <a:pt x="115856" y="95699"/>
                  </a:lnTo>
                  <a:lnTo>
                    <a:pt x="107124" y="128156"/>
                  </a:lnTo>
                  <a:lnTo>
                    <a:pt x="105127" y="133405"/>
                  </a:lnTo>
                  <a:lnTo>
                    <a:pt x="89762" y="170856"/>
                  </a:lnTo>
                  <a:lnTo>
                    <a:pt x="71202" y="212796"/>
                  </a:lnTo>
                  <a:lnTo>
                    <a:pt x="64523" y="226153"/>
                  </a:lnTo>
                  <a:lnTo>
                    <a:pt x="63856" y="227490"/>
                  </a:lnTo>
                  <a:lnTo>
                    <a:pt x="52984" y="268714"/>
                  </a:lnTo>
                  <a:lnTo>
                    <a:pt x="52862" y="277083"/>
                  </a:lnTo>
                  <a:lnTo>
                    <a:pt x="53529" y="279947"/>
                  </a:lnTo>
                  <a:lnTo>
                    <a:pt x="53746" y="280962"/>
                  </a:lnTo>
                  <a:lnTo>
                    <a:pt x="53957" y="281661"/>
                  </a:lnTo>
                  <a:lnTo>
                    <a:pt x="55520" y="284473"/>
                  </a:lnTo>
                  <a:lnTo>
                    <a:pt x="57218" y="285861"/>
                  </a:lnTo>
                  <a:lnTo>
                    <a:pt x="62886" y="287432"/>
                  </a:lnTo>
                  <a:lnTo>
                    <a:pt x="64884" y="286536"/>
                  </a:lnTo>
                  <a:lnTo>
                    <a:pt x="70664" y="282858"/>
                  </a:lnTo>
                  <a:lnTo>
                    <a:pt x="72111" y="281834"/>
                  </a:lnTo>
                  <a:lnTo>
                    <a:pt x="78868" y="276926"/>
                  </a:lnTo>
                  <a:lnTo>
                    <a:pt x="67617" y="276926"/>
                  </a:lnTo>
                  <a:lnTo>
                    <a:pt x="67257" y="275346"/>
                  </a:lnTo>
                  <a:lnTo>
                    <a:pt x="67247" y="275198"/>
                  </a:lnTo>
                  <a:lnTo>
                    <a:pt x="66254" y="273414"/>
                  </a:lnTo>
                  <a:lnTo>
                    <a:pt x="63314" y="272599"/>
                  </a:lnTo>
                  <a:lnTo>
                    <a:pt x="59815" y="272599"/>
                  </a:lnTo>
                  <a:lnTo>
                    <a:pt x="60072" y="272483"/>
                  </a:lnTo>
                  <a:lnTo>
                    <a:pt x="67824" y="261495"/>
                  </a:lnTo>
                  <a:lnTo>
                    <a:pt x="67999" y="259844"/>
                  </a:lnTo>
                  <a:lnTo>
                    <a:pt x="81132" y="225411"/>
                  </a:lnTo>
                  <a:lnTo>
                    <a:pt x="82303" y="223005"/>
                  </a:lnTo>
                  <a:lnTo>
                    <a:pt x="98877" y="186121"/>
                  </a:lnTo>
                  <a:lnTo>
                    <a:pt x="115611" y="145983"/>
                  </a:lnTo>
                  <a:lnTo>
                    <a:pt x="120643" y="133156"/>
                  </a:lnTo>
                  <a:lnTo>
                    <a:pt x="124593" y="123388"/>
                  </a:lnTo>
                  <a:lnTo>
                    <a:pt x="130458" y="87212"/>
                  </a:lnTo>
                  <a:lnTo>
                    <a:pt x="130764" y="78630"/>
                  </a:lnTo>
                  <a:lnTo>
                    <a:pt x="125923" y="40507"/>
                  </a:lnTo>
                  <a:lnTo>
                    <a:pt x="91578" y="11390"/>
                  </a:lnTo>
                  <a:lnTo>
                    <a:pt x="62815" y="5924"/>
                  </a:lnTo>
                  <a:lnTo>
                    <a:pt x="60483" y="5553"/>
                  </a:lnTo>
                  <a:lnTo>
                    <a:pt x="53966" y="4326"/>
                  </a:lnTo>
                  <a:lnTo>
                    <a:pt x="52976" y="4161"/>
                  </a:lnTo>
                  <a:close/>
                </a:path>
                <a:path w="130810" h="287654">
                  <a:moveTo>
                    <a:pt x="76918" y="261010"/>
                  </a:moveTo>
                  <a:lnTo>
                    <a:pt x="67279" y="275346"/>
                  </a:lnTo>
                  <a:lnTo>
                    <a:pt x="67617" y="276926"/>
                  </a:lnTo>
                  <a:lnTo>
                    <a:pt x="78868" y="276926"/>
                  </a:lnTo>
                  <a:lnTo>
                    <a:pt x="79975" y="276143"/>
                  </a:lnTo>
                  <a:lnTo>
                    <a:pt x="84653" y="273166"/>
                  </a:lnTo>
                  <a:lnTo>
                    <a:pt x="85643" y="268714"/>
                  </a:lnTo>
                  <a:lnTo>
                    <a:pt x="81371" y="262000"/>
                  </a:lnTo>
                  <a:lnTo>
                    <a:pt x="76918" y="261010"/>
                  </a:lnTo>
                  <a:close/>
                </a:path>
                <a:path w="130810" h="287654">
                  <a:moveTo>
                    <a:pt x="67309" y="272068"/>
                  </a:moveTo>
                  <a:lnTo>
                    <a:pt x="61400" y="272068"/>
                  </a:lnTo>
                  <a:lnTo>
                    <a:pt x="66254" y="273414"/>
                  </a:lnTo>
                  <a:lnTo>
                    <a:pt x="67247" y="275198"/>
                  </a:lnTo>
                  <a:lnTo>
                    <a:pt x="67309" y="272068"/>
                  </a:lnTo>
                  <a:close/>
                </a:path>
                <a:path w="130810" h="287654">
                  <a:moveTo>
                    <a:pt x="61400" y="272068"/>
                  </a:moveTo>
                  <a:lnTo>
                    <a:pt x="60568" y="272261"/>
                  </a:lnTo>
                  <a:lnTo>
                    <a:pt x="59815" y="272599"/>
                  </a:lnTo>
                  <a:lnTo>
                    <a:pt x="63314" y="272599"/>
                  </a:lnTo>
                  <a:lnTo>
                    <a:pt x="61400" y="272068"/>
                  </a:lnTo>
                  <a:close/>
                </a:path>
                <a:path w="130810" h="287654">
                  <a:moveTo>
                    <a:pt x="67492" y="267378"/>
                  </a:moveTo>
                  <a:lnTo>
                    <a:pt x="63792" y="270065"/>
                  </a:lnTo>
                  <a:lnTo>
                    <a:pt x="62577" y="270925"/>
                  </a:lnTo>
                  <a:lnTo>
                    <a:pt x="60465" y="272261"/>
                  </a:lnTo>
                  <a:lnTo>
                    <a:pt x="60072" y="272483"/>
                  </a:lnTo>
                  <a:lnTo>
                    <a:pt x="60568" y="272261"/>
                  </a:lnTo>
                  <a:lnTo>
                    <a:pt x="61400" y="272068"/>
                  </a:lnTo>
                  <a:lnTo>
                    <a:pt x="67309" y="272068"/>
                  </a:lnTo>
                  <a:lnTo>
                    <a:pt x="67416" y="268714"/>
                  </a:lnTo>
                  <a:lnTo>
                    <a:pt x="67492" y="267378"/>
                  </a:lnTo>
                  <a:close/>
                </a:path>
                <a:path w="130810" h="287654">
                  <a:moveTo>
                    <a:pt x="13166" y="12861"/>
                  </a:moveTo>
                  <a:lnTo>
                    <a:pt x="2419" y="12861"/>
                  </a:lnTo>
                  <a:lnTo>
                    <a:pt x="2566" y="13101"/>
                  </a:lnTo>
                  <a:lnTo>
                    <a:pt x="2987" y="13874"/>
                  </a:lnTo>
                  <a:lnTo>
                    <a:pt x="7485" y="20984"/>
                  </a:lnTo>
                  <a:lnTo>
                    <a:pt x="9618" y="24568"/>
                  </a:lnTo>
                  <a:lnTo>
                    <a:pt x="10323" y="25693"/>
                  </a:lnTo>
                  <a:lnTo>
                    <a:pt x="12386" y="28539"/>
                  </a:lnTo>
                  <a:lnTo>
                    <a:pt x="13228" y="29550"/>
                  </a:lnTo>
                  <a:lnTo>
                    <a:pt x="16294" y="33072"/>
                  </a:lnTo>
                  <a:lnTo>
                    <a:pt x="19262" y="36636"/>
                  </a:lnTo>
                  <a:lnTo>
                    <a:pt x="23804" y="37050"/>
                  </a:lnTo>
                  <a:lnTo>
                    <a:pt x="29919" y="31958"/>
                  </a:lnTo>
                  <a:lnTo>
                    <a:pt x="30333" y="27416"/>
                  </a:lnTo>
                  <a:lnTo>
                    <a:pt x="27787" y="24358"/>
                  </a:lnTo>
                  <a:lnTo>
                    <a:pt x="23715" y="19618"/>
                  </a:lnTo>
                  <a:lnTo>
                    <a:pt x="22297" y="17654"/>
                  </a:lnTo>
                  <a:lnTo>
                    <a:pt x="20656" y="14943"/>
                  </a:lnTo>
                  <a:lnTo>
                    <a:pt x="18585" y="14865"/>
                  </a:lnTo>
                  <a:lnTo>
                    <a:pt x="12550" y="14466"/>
                  </a:lnTo>
                  <a:lnTo>
                    <a:pt x="11667" y="14431"/>
                  </a:lnTo>
                  <a:lnTo>
                    <a:pt x="10412" y="14431"/>
                  </a:lnTo>
                  <a:lnTo>
                    <a:pt x="12221" y="14389"/>
                  </a:lnTo>
                  <a:lnTo>
                    <a:pt x="13166" y="12861"/>
                  </a:lnTo>
                  <a:close/>
                </a:path>
                <a:path w="130810" h="287654">
                  <a:moveTo>
                    <a:pt x="20341" y="14415"/>
                  </a:moveTo>
                  <a:lnTo>
                    <a:pt x="11289" y="14415"/>
                  </a:lnTo>
                  <a:lnTo>
                    <a:pt x="12550" y="14466"/>
                  </a:lnTo>
                  <a:lnTo>
                    <a:pt x="18585" y="14865"/>
                  </a:lnTo>
                  <a:lnTo>
                    <a:pt x="20656" y="14943"/>
                  </a:lnTo>
                  <a:lnTo>
                    <a:pt x="20341" y="14415"/>
                  </a:lnTo>
                  <a:close/>
                </a:path>
                <a:path w="130810" h="287654">
                  <a:moveTo>
                    <a:pt x="14091" y="4455"/>
                  </a:moveTo>
                  <a:lnTo>
                    <a:pt x="15219" y="6469"/>
                  </a:lnTo>
                  <a:lnTo>
                    <a:pt x="15285" y="6756"/>
                  </a:lnTo>
                  <a:lnTo>
                    <a:pt x="15598" y="8930"/>
                  </a:lnTo>
                  <a:lnTo>
                    <a:pt x="12221" y="14389"/>
                  </a:lnTo>
                  <a:lnTo>
                    <a:pt x="10412" y="14431"/>
                  </a:lnTo>
                  <a:lnTo>
                    <a:pt x="11289" y="14415"/>
                  </a:lnTo>
                  <a:lnTo>
                    <a:pt x="20341" y="14415"/>
                  </a:lnTo>
                  <a:lnTo>
                    <a:pt x="19409" y="12861"/>
                  </a:lnTo>
                  <a:lnTo>
                    <a:pt x="15354" y="6469"/>
                  </a:lnTo>
                  <a:lnTo>
                    <a:pt x="14754" y="5401"/>
                  </a:lnTo>
                  <a:lnTo>
                    <a:pt x="14091" y="4455"/>
                  </a:lnTo>
                  <a:close/>
                </a:path>
                <a:path w="130810" h="287654">
                  <a:moveTo>
                    <a:pt x="11289" y="14415"/>
                  </a:moveTo>
                  <a:lnTo>
                    <a:pt x="10412" y="14431"/>
                  </a:lnTo>
                  <a:lnTo>
                    <a:pt x="11667" y="14431"/>
                  </a:lnTo>
                  <a:lnTo>
                    <a:pt x="11289" y="14415"/>
                  </a:lnTo>
                  <a:close/>
                </a:path>
                <a:path w="130810" h="287654">
                  <a:moveTo>
                    <a:pt x="2516" y="13034"/>
                  </a:moveTo>
                  <a:close/>
                </a:path>
                <a:path w="130810" h="287654">
                  <a:moveTo>
                    <a:pt x="11534" y="0"/>
                  </a:moveTo>
                  <a:lnTo>
                    <a:pt x="0" y="6756"/>
                  </a:lnTo>
                  <a:lnTo>
                    <a:pt x="392" y="9486"/>
                  </a:lnTo>
                  <a:lnTo>
                    <a:pt x="1986" y="12329"/>
                  </a:lnTo>
                  <a:lnTo>
                    <a:pt x="2516" y="13034"/>
                  </a:lnTo>
                  <a:lnTo>
                    <a:pt x="2419" y="12861"/>
                  </a:lnTo>
                  <a:lnTo>
                    <a:pt x="13166" y="12861"/>
                  </a:lnTo>
                  <a:lnTo>
                    <a:pt x="15598" y="8930"/>
                  </a:lnTo>
                  <a:lnTo>
                    <a:pt x="15285" y="6756"/>
                  </a:lnTo>
                  <a:lnTo>
                    <a:pt x="15219" y="6469"/>
                  </a:lnTo>
                  <a:lnTo>
                    <a:pt x="14091" y="4455"/>
                  </a:lnTo>
                  <a:lnTo>
                    <a:pt x="13884" y="4161"/>
                  </a:lnTo>
                  <a:lnTo>
                    <a:pt x="52976" y="4161"/>
                  </a:lnTo>
                  <a:lnTo>
                    <a:pt x="52238" y="4038"/>
                  </a:lnTo>
                  <a:lnTo>
                    <a:pt x="48915" y="3649"/>
                  </a:lnTo>
                  <a:lnTo>
                    <a:pt x="47501" y="3559"/>
                  </a:lnTo>
                  <a:lnTo>
                    <a:pt x="41669" y="3351"/>
                  </a:lnTo>
                  <a:lnTo>
                    <a:pt x="40551" y="3286"/>
                  </a:lnTo>
                  <a:lnTo>
                    <a:pt x="38300" y="2990"/>
                  </a:lnTo>
                  <a:lnTo>
                    <a:pt x="37363" y="2796"/>
                  </a:lnTo>
                  <a:lnTo>
                    <a:pt x="32520" y="1668"/>
                  </a:lnTo>
                  <a:lnTo>
                    <a:pt x="31332" y="1436"/>
                  </a:lnTo>
                  <a:lnTo>
                    <a:pt x="27095" y="853"/>
                  </a:lnTo>
                  <a:lnTo>
                    <a:pt x="24394" y="665"/>
                  </a:lnTo>
                  <a:lnTo>
                    <a:pt x="18972" y="452"/>
                  </a:lnTo>
                  <a:lnTo>
                    <a:pt x="13100" y="63"/>
                  </a:lnTo>
                  <a:lnTo>
                    <a:pt x="11534" y="0"/>
                  </a:lnTo>
                  <a:close/>
                </a:path>
              </a:pathLst>
            </a:custGeom>
            <a:solidFill>
              <a:srgbClr val="000000"/>
            </a:solidFill>
          </p:spPr>
          <p:txBody>
            <a:bodyPr wrap="square" lIns="0" tIns="0" rIns="0" bIns="0" rtlCol="0"/>
            <a:lstStyle/>
            <a:p>
              <a:endParaRPr/>
            </a:p>
          </p:txBody>
        </p:sp>
        <p:pic>
          <p:nvPicPr>
            <p:cNvPr id="174" name="object 174"/>
            <p:cNvPicPr/>
            <p:nvPr/>
          </p:nvPicPr>
          <p:blipFill>
            <a:blip r:embed="rId72" cstate="print"/>
            <a:stretch>
              <a:fillRect/>
            </a:stretch>
          </p:blipFill>
          <p:spPr>
            <a:xfrm>
              <a:off x="4374116" y="6295350"/>
              <a:ext cx="228540" cy="121198"/>
            </a:xfrm>
            <a:prstGeom prst="rect">
              <a:avLst/>
            </a:prstGeom>
          </p:spPr>
        </p:pic>
      </p:grpSp>
      <p:pic>
        <p:nvPicPr>
          <p:cNvPr id="175" name="object 175"/>
          <p:cNvPicPr/>
          <p:nvPr/>
        </p:nvPicPr>
        <p:blipFill>
          <a:blip r:embed="rId73" cstate="print"/>
          <a:stretch>
            <a:fillRect/>
          </a:stretch>
        </p:blipFill>
        <p:spPr>
          <a:xfrm>
            <a:off x="3781938" y="4922698"/>
            <a:ext cx="145292" cy="202918"/>
          </a:xfrm>
          <a:prstGeom prst="rect">
            <a:avLst/>
          </a:prstGeom>
        </p:spPr>
      </p:pic>
      <p:sp>
        <p:nvSpPr>
          <p:cNvPr id="176" name="object 176"/>
          <p:cNvSpPr/>
          <p:nvPr/>
        </p:nvSpPr>
        <p:spPr>
          <a:xfrm>
            <a:off x="3814783" y="4521295"/>
            <a:ext cx="131300" cy="268569"/>
          </a:xfrm>
          <a:custGeom>
            <a:avLst/>
            <a:gdLst/>
            <a:ahLst/>
            <a:cxnLst/>
            <a:rect l="l" t="t" r="r" b="b"/>
            <a:pathLst>
              <a:path w="153670" h="314325">
                <a:moveTo>
                  <a:pt x="89817" y="307699"/>
                </a:moveTo>
                <a:lnTo>
                  <a:pt x="89817" y="310680"/>
                </a:lnTo>
                <a:lnTo>
                  <a:pt x="93043" y="313904"/>
                </a:lnTo>
                <a:lnTo>
                  <a:pt x="101001" y="313904"/>
                </a:lnTo>
                <a:lnTo>
                  <a:pt x="101153" y="313752"/>
                </a:lnTo>
                <a:lnTo>
                  <a:pt x="95545" y="313752"/>
                </a:lnTo>
                <a:lnTo>
                  <a:pt x="91918" y="312124"/>
                </a:lnTo>
                <a:lnTo>
                  <a:pt x="90653" y="310126"/>
                </a:lnTo>
                <a:lnTo>
                  <a:pt x="90014" y="308695"/>
                </a:lnTo>
                <a:lnTo>
                  <a:pt x="89817" y="307699"/>
                </a:lnTo>
                <a:close/>
              </a:path>
              <a:path w="153670" h="314325">
                <a:moveTo>
                  <a:pt x="92249" y="300290"/>
                </a:moveTo>
                <a:lnTo>
                  <a:pt x="89920" y="302619"/>
                </a:lnTo>
                <a:lnTo>
                  <a:pt x="89890" y="308067"/>
                </a:lnTo>
                <a:lnTo>
                  <a:pt x="90014" y="308695"/>
                </a:lnTo>
                <a:lnTo>
                  <a:pt x="90653" y="310126"/>
                </a:lnTo>
                <a:lnTo>
                  <a:pt x="91918" y="312124"/>
                </a:lnTo>
                <a:lnTo>
                  <a:pt x="95545" y="313752"/>
                </a:lnTo>
                <a:lnTo>
                  <a:pt x="99934" y="313575"/>
                </a:lnTo>
                <a:lnTo>
                  <a:pt x="104214" y="308834"/>
                </a:lnTo>
                <a:lnTo>
                  <a:pt x="104077" y="305574"/>
                </a:lnTo>
                <a:lnTo>
                  <a:pt x="103869" y="304506"/>
                </a:lnTo>
                <a:lnTo>
                  <a:pt x="103273" y="303173"/>
                </a:lnTo>
                <a:lnTo>
                  <a:pt x="102924" y="302619"/>
                </a:lnTo>
                <a:lnTo>
                  <a:pt x="91194" y="302619"/>
                </a:lnTo>
                <a:lnTo>
                  <a:pt x="91306" y="302412"/>
                </a:lnTo>
                <a:lnTo>
                  <a:pt x="92249" y="300290"/>
                </a:lnTo>
                <a:close/>
              </a:path>
              <a:path w="153670" h="314325">
                <a:moveTo>
                  <a:pt x="104227" y="308807"/>
                </a:moveTo>
                <a:lnTo>
                  <a:pt x="95545" y="313752"/>
                </a:lnTo>
                <a:lnTo>
                  <a:pt x="101153" y="313752"/>
                </a:lnTo>
                <a:lnTo>
                  <a:pt x="104227" y="310680"/>
                </a:lnTo>
                <a:lnTo>
                  <a:pt x="104227" y="308807"/>
                </a:lnTo>
                <a:close/>
              </a:path>
              <a:path w="153670" h="314325">
                <a:moveTo>
                  <a:pt x="105188" y="285977"/>
                </a:moveTo>
                <a:lnTo>
                  <a:pt x="104994" y="287909"/>
                </a:lnTo>
                <a:lnTo>
                  <a:pt x="104960" y="291390"/>
                </a:lnTo>
                <a:lnTo>
                  <a:pt x="105047" y="296536"/>
                </a:lnTo>
                <a:lnTo>
                  <a:pt x="104920" y="298418"/>
                </a:lnTo>
                <a:lnTo>
                  <a:pt x="104343" y="303173"/>
                </a:lnTo>
                <a:lnTo>
                  <a:pt x="104227" y="308807"/>
                </a:lnTo>
                <a:lnTo>
                  <a:pt x="104575" y="308067"/>
                </a:lnTo>
                <a:lnTo>
                  <a:pt x="105662" y="305574"/>
                </a:lnTo>
                <a:lnTo>
                  <a:pt x="109142" y="296986"/>
                </a:lnTo>
                <a:lnTo>
                  <a:pt x="111258" y="292157"/>
                </a:lnTo>
                <a:lnTo>
                  <a:pt x="109598" y="287909"/>
                </a:lnTo>
                <a:lnTo>
                  <a:pt x="105188" y="285977"/>
                </a:lnTo>
                <a:close/>
              </a:path>
              <a:path w="153670" h="314325">
                <a:moveTo>
                  <a:pt x="101153" y="299648"/>
                </a:moveTo>
                <a:lnTo>
                  <a:pt x="98499" y="299648"/>
                </a:lnTo>
                <a:lnTo>
                  <a:pt x="102060" y="301250"/>
                </a:lnTo>
                <a:lnTo>
                  <a:pt x="103273" y="303173"/>
                </a:lnTo>
                <a:lnTo>
                  <a:pt x="103869" y="304506"/>
                </a:lnTo>
                <a:lnTo>
                  <a:pt x="104077" y="305574"/>
                </a:lnTo>
                <a:lnTo>
                  <a:pt x="104105" y="306163"/>
                </a:lnTo>
                <a:lnTo>
                  <a:pt x="104124" y="302619"/>
                </a:lnTo>
                <a:lnTo>
                  <a:pt x="101153" y="299648"/>
                </a:lnTo>
                <a:close/>
              </a:path>
              <a:path w="153670" h="314325">
                <a:moveTo>
                  <a:pt x="104227" y="304404"/>
                </a:moveTo>
                <a:lnTo>
                  <a:pt x="104105" y="306163"/>
                </a:lnTo>
                <a:lnTo>
                  <a:pt x="104227" y="304404"/>
                </a:lnTo>
                <a:close/>
              </a:path>
              <a:path w="153670" h="314325">
                <a:moveTo>
                  <a:pt x="104789" y="299496"/>
                </a:moveTo>
                <a:lnTo>
                  <a:pt x="101001" y="299496"/>
                </a:lnTo>
                <a:lnTo>
                  <a:pt x="104124" y="302619"/>
                </a:lnTo>
                <a:lnTo>
                  <a:pt x="104227" y="304404"/>
                </a:lnTo>
                <a:lnTo>
                  <a:pt x="104343" y="303173"/>
                </a:lnTo>
                <a:lnTo>
                  <a:pt x="104789" y="299496"/>
                </a:lnTo>
                <a:close/>
              </a:path>
              <a:path w="153670" h="314325">
                <a:moveTo>
                  <a:pt x="152935" y="74101"/>
                </a:moveTo>
                <a:lnTo>
                  <a:pt x="145742" y="74101"/>
                </a:lnTo>
                <a:lnTo>
                  <a:pt x="143923" y="74486"/>
                </a:lnTo>
                <a:lnTo>
                  <a:pt x="142956" y="74504"/>
                </a:lnTo>
                <a:lnTo>
                  <a:pt x="138362" y="75601"/>
                </a:lnTo>
                <a:lnTo>
                  <a:pt x="138318" y="76702"/>
                </a:lnTo>
                <a:lnTo>
                  <a:pt x="138202" y="81502"/>
                </a:lnTo>
                <a:lnTo>
                  <a:pt x="138076" y="85482"/>
                </a:lnTo>
                <a:lnTo>
                  <a:pt x="138001" y="86833"/>
                </a:lnTo>
                <a:lnTo>
                  <a:pt x="137152" y="92386"/>
                </a:lnTo>
                <a:lnTo>
                  <a:pt x="136037" y="96556"/>
                </a:lnTo>
                <a:lnTo>
                  <a:pt x="133843" y="104498"/>
                </a:lnTo>
                <a:lnTo>
                  <a:pt x="129471" y="122116"/>
                </a:lnTo>
                <a:lnTo>
                  <a:pt x="127544" y="130286"/>
                </a:lnTo>
                <a:lnTo>
                  <a:pt x="124026" y="146622"/>
                </a:lnTo>
                <a:lnTo>
                  <a:pt x="122183" y="154405"/>
                </a:lnTo>
                <a:lnTo>
                  <a:pt x="117432" y="172797"/>
                </a:lnTo>
                <a:lnTo>
                  <a:pt x="115429" y="181010"/>
                </a:lnTo>
                <a:lnTo>
                  <a:pt x="111461" y="198690"/>
                </a:lnTo>
                <a:lnTo>
                  <a:pt x="110650" y="202215"/>
                </a:lnTo>
                <a:lnTo>
                  <a:pt x="108822" y="209530"/>
                </a:lnTo>
                <a:lnTo>
                  <a:pt x="107844" y="213166"/>
                </a:lnTo>
                <a:lnTo>
                  <a:pt x="103930" y="227324"/>
                </a:lnTo>
                <a:lnTo>
                  <a:pt x="103321" y="229608"/>
                </a:lnTo>
                <a:lnTo>
                  <a:pt x="93027" y="274445"/>
                </a:lnTo>
                <a:lnTo>
                  <a:pt x="90968" y="283390"/>
                </a:lnTo>
                <a:lnTo>
                  <a:pt x="90513" y="287909"/>
                </a:lnTo>
                <a:lnTo>
                  <a:pt x="90539" y="291390"/>
                </a:lnTo>
                <a:lnTo>
                  <a:pt x="90618" y="296536"/>
                </a:lnTo>
                <a:lnTo>
                  <a:pt x="89888" y="302651"/>
                </a:lnTo>
                <a:lnTo>
                  <a:pt x="92249" y="300290"/>
                </a:lnTo>
                <a:lnTo>
                  <a:pt x="95864" y="291390"/>
                </a:lnTo>
                <a:lnTo>
                  <a:pt x="98060" y="286376"/>
                </a:lnTo>
                <a:lnTo>
                  <a:pt x="102308" y="284716"/>
                </a:lnTo>
                <a:lnTo>
                  <a:pt x="105447" y="284716"/>
                </a:lnTo>
                <a:lnTo>
                  <a:pt x="107298" y="276655"/>
                </a:lnTo>
                <a:lnTo>
                  <a:pt x="117263" y="233250"/>
                </a:lnTo>
                <a:lnTo>
                  <a:pt x="121885" y="216451"/>
                </a:lnTo>
                <a:lnTo>
                  <a:pt x="122879" y="212712"/>
                </a:lnTo>
                <a:lnTo>
                  <a:pt x="124667" y="205554"/>
                </a:lnTo>
                <a:lnTo>
                  <a:pt x="125497" y="201952"/>
                </a:lnTo>
                <a:lnTo>
                  <a:pt x="129459" y="184290"/>
                </a:lnTo>
                <a:lnTo>
                  <a:pt x="131406" y="176314"/>
                </a:lnTo>
                <a:lnTo>
                  <a:pt x="136170" y="157869"/>
                </a:lnTo>
                <a:lnTo>
                  <a:pt x="138081" y="149799"/>
                </a:lnTo>
                <a:lnTo>
                  <a:pt x="141603" y="133447"/>
                </a:lnTo>
                <a:lnTo>
                  <a:pt x="143474" y="125512"/>
                </a:lnTo>
                <a:lnTo>
                  <a:pt x="147790" y="108118"/>
                </a:lnTo>
                <a:lnTo>
                  <a:pt x="150791" y="97261"/>
                </a:lnTo>
                <a:lnTo>
                  <a:pt x="151277" y="95330"/>
                </a:lnTo>
                <a:lnTo>
                  <a:pt x="152369" y="88198"/>
                </a:lnTo>
                <a:lnTo>
                  <a:pt x="152479" y="86213"/>
                </a:lnTo>
                <a:lnTo>
                  <a:pt x="152601" y="82081"/>
                </a:lnTo>
                <a:lnTo>
                  <a:pt x="152725" y="76818"/>
                </a:lnTo>
                <a:lnTo>
                  <a:pt x="152935" y="74101"/>
                </a:lnTo>
                <a:close/>
              </a:path>
              <a:path w="153670" h="314325">
                <a:moveTo>
                  <a:pt x="101001" y="299496"/>
                </a:moveTo>
                <a:lnTo>
                  <a:pt x="93043" y="299496"/>
                </a:lnTo>
                <a:lnTo>
                  <a:pt x="92249" y="300290"/>
                </a:lnTo>
                <a:lnTo>
                  <a:pt x="91306" y="302412"/>
                </a:lnTo>
                <a:lnTo>
                  <a:pt x="91194" y="302619"/>
                </a:lnTo>
                <a:lnTo>
                  <a:pt x="98499" y="299648"/>
                </a:lnTo>
                <a:lnTo>
                  <a:pt x="101153" y="299648"/>
                </a:lnTo>
                <a:lnTo>
                  <a:pt x="101001" y="299496"/>
                </a:lnTo>
                <a:close/>
              </a:path>
              <a:path w="153670" h="314325">
                <a:moveTo>
                  <a:pt x="98499" y="299648"/>
                </a:moveTo>
                <a:lnTo>
                  <a:pt x="91194" y="302619"/>
                </a:lnTo>
                <a:lnTo>
                  <a:pt x="102924" y="302619"/>
                </a:lnTo>
                <a:lnTo>
                  <a:pt x="102060" y="301250"/>
                </a:lnTo>
                <a:lnTo>
                  <a:pt x="98499" y="299648"/>
                </a:lnTo>
                <a:close/>
              </a:path>
              <a:path w="153670" h="314325">
                <a:moveTo>
                  <a:pt x="102308" y="284716"/>
                </a:moveTo>
                <a:lnTo>
                  <a:pt x="98060" y="286376"/>
                </a:lnTo>
                <a:lnTo>
                  <a:pt x="95864" y="291390"/>
                </a:lnTo>
                <a:lnTo>
                  <a:pt x="92249" y="300290"/>
                </a:lnTo>
                <a:lnTo>
                  <a:pt x="93043" y="299496"/>
                </a:lnTo>
                <a:lnTo>
                  <a:pt x="104789" y="299496"/>
                </a:lnTo>
                <a:lnTo>
                  <a:pt x="104920" y="298418"/>
                </a:lnTo>
                <a:lnTo>
                  <a:pt x="105047" y="296536"/>
                </a:lnTo>
                <a:lnTo>
                  <a:pt x="104960" y="291390"/>
                </a:lnTo>
                <a:lnTo>
                  <a:pt x="104994" y="287909"/>
                </a:lnTo>
                <a:lnTo>
                  <a:pt x="105188" y="285977"/>
                </a:lnTo>
                <a:lnTo>
                  <a:pt x="102308" y="284716"/>
                </a:lnTo>
                <a:close/>
              </a:path>
              <a:path w="153670" h="314325">
                <a:moveTo>
                  <a:pt x="105447" y="284716"/>
                </a:moveTo>
                <a:lnTo>
                  <a:pt x="102308" y="284716"/>
                </a:lnTo>
                <a:lnTo>
                  <a:pt x="105188" y="285977"/>
                </a:lnTo>
                <a:lnTo>
                  <a:pt x="105212" y="285738"/>
                </a:lnTo>
                <a:lnTo>
                  <a:pt x="105447" y="284716"/>
                </a:lnTo>
                <a:close/>
              </a:path>
              <a:path w="153670" h="314325">
                <a:moveTo>
                  <a:pt x="86738" y="0"/>
                </a:moveTo>
                <a:lnTo>
                  <a:pt x="84233" y="0"/>
                </a:lnTo>
                <a:lnTo>
                  <a:pt x="74386" y="1201"/>
                </a:lnTo>
                <a:lnTo>
                  <a:pt x="67992" y="2738"/>
                </a:lnTo>
                <a:lnTo>
                  <a:pt x="57554" y="6926"/>
                </a:lnTo>
                <a:lnTo>
                  <a:pt x="53563" y="9211"/>
                </a:lnTo>
                <a:lnTo>
                  <a:pt x="42694" y="16179"/>
                </a:lnTo>
                <a:lnTo>
                  <a:pt x="32693" y="22545"/>
                </a:lnTo>
                <a:lnTo>
                  <a:pt x="5563" y="52486"/>
                </a:lnTo>
                <a:lnTo>
                  <a:pt x="546" y="72128"/>
                </a:lnTo>
                <a:lnTo>
                  <a:pt x="90" y="75934"/>
                </a:lnTo>
                <a:lnTo>
                  <a:pt x="23983" y="95330"/>
                </a:lnTo>
                <a:lnTo>
                  <a:pt x="27605" y="95778"/>
                </a:lnTo>
                <a:lnTo>
                  <a:pt x="31585" y="96010"/>
                </a:lnTo>
                <a:lnTo>
                  <a:pt x="51132" y="96546"/>
                </a:lnTo>
                <a:lnTo>
                  <a:pt x="56620" y="96556"/>
                </a:lnTo>
                <a:lnTo>
                  <a:pt x="59330" y="96481"/>
                </a:lnTo>
                <a:lnTo>
                  <a:pt x="97630" y="88755"/>
                </a:lnTo>
                <a:lnTo>
                  <a:pt x="99119" y="88262"/>
                </a:lnTo>
                <a:lnTo>
                  <a:pt x="112769" y="84056"/>
                </a:lnTo>
                <a:lnTo>
                  <a:pt x="116670" y="82806"/>
                </a:lnTo>
                <a:lnTo>
                  <a:pt x="118661" y="82147"/>
                </a:lnTo>
                <a:lnTo>
                  <a:pt x="51326" y="82138"/>
                </a:lnTo>
                <a:lnTo>
                  <a:pt x="32430" y="81620"/>
                </a:lnTo>
                <a:lnTo>
                  <a:pt x="28696" y="81395"/>
                </a:lnTo>
                <a:lnTo>
                  <a:pt x="22573" y="80690"/>
                </a:lnTo>
                <a:lnTo>
                  <a:pt x="18788" y="80316"/>
                </a:lnTo>
                <a:lnTo>
                  <a:pt x="17257" y="80021"/>
                </a:lnTo>
                <a:lnTo>
                  <a:pt x="15760" y="79133"/>
                </a:lnTo>
                <a:lnTo>
                  <a:pt x="14979" y="78183"/>
                </a:lnTo>
                <a:lnTo>
                  <a:pt x="14680" y="77359"/>
                </a:lnTo>
                <a:lnTo>
                  <a:pt x="14819" y="74101"/>
                </a:lnTo>
                <a:lnTo>
                  <a:pt x="37634" y="36725"/>
                </a:lnTo>
                <a:lnTo>
                  <a:pt x="72119" y="16607"/>
                </a:lnTo>
                <a:lnTo>
                  <a:pt x="84947" y="14428"/>
                </a:lnTo>
                <a:lnTo>
                  <a:pt x="140056" y="14428"/>
                </a:lnTo>
                <a:lnTo>
                  <a:pt x="139300" y="12945"/>
                </a:lnTo>
                <a:lnTo>
                  <a:pt x="108307" y="345"/>
                </a:lnTo>
                <a:lnTo>
                  <a:pt x="95080" y="345"/>
                </a:lnTo>
                <a:lnTo>
                  <a:pt x="86738" y="0"/>
                </a:lnTo>
                <a:close/>
              </a:path>
              <a:path w="153670" h="314325">
                <a:moveTo>
                  <a:pt x="99208" y="88262"/>
                </a:moveTo>
                <a:lnTo>
                  <a:pt x="97787" y="88703"/>
                </a:lnTo>
                <a:lnTo>
                  <a:pt x="99208" y="88262"/>
                </a:lnTo>
                <a:close/>
              </a:path>
              <a:path w="153670" h="314325">
                <a:moveTo>
                  <a:pt x="147729" y="59989"/>
                </a:moveTo>
                <a:lnTo>
                  <a:pt x="142881" y="59989"/>
                </a:lnTo>
                <a:lnTo>
                  <a:pt x="140428" y="60274"/>
                </a:lnTo>
                <a:lnTo>
                  <a:pt x="135029" y="61563"/>
                </a:lnTo>
                <a:lnTo>
                  <a:pt x="129261" y="63233"/>
                </a:lnTo>
                <a:lnTo>
                  <a:pt x="127840" y="63707"/>
                </a:lnTo>
                <a:lnTo>
                  <a:pt x="120998" y="66164"/>
                </a:lnTo>
                <a:lnTo>
                  <a:pt x="112192" y="69112"/>
                </a:lnTo>
                <a:lnTo>
                  <a:pt x="92900" y="75145"/>
                </a:lnTo>
                <a:lnTo>
                  <a:pt x="83960" y="78101"/>
                </a:lnTo>
                <a:lnTo>
                  <a:pt x="81268" y="78901"/>
                </a:lnTo>
                <a:lnTo>
                  <a:pt x="73069" y="80694"/>
                </a:lnTo>
                <a:lnTo>
                  <a:pt x="67134" y="81502"/>
                </a:lnTo>
                <a:lnTo>
                  <a:pt x="58711" y="82081"/>
                </a:lnTo>
                <a:lnTo>
                  <a:pt x="56329" y="82147"/>
                </a:lnTo>
                <a:lnTo>
                  <a:pt x="118688" y="82138"/>
                </a:lnTo>
                <a:lnTo>
                  <a:pt x="127722" y="79081"/>
                </a:lnTo>
                <a:lnTo>
                  <a:pt x="130918" y="77914"/>
                </a:lnTo>
                <a:lnTo>
                  <a:pt x="132459" y="77359"/>
                </a:lnTo>
                <a:lnTo>
                  <a:pt x="133608" y="76974"/>
                </a:lnTo>
                <a:lnTo>
                  <a:pt x="138309" y="75614"/>
                </a:lnTo>
                <a:lnTo>
                  <a:pt x="138397" y="75145"/>
                </a:lnTo>
                <a:lnTo>
                  <a:pt x="138741" y="70665"/>
                </a:lnTo>
                <a:lnTo>
                  <a:pt x="138770" y="69585"/>
                </a:lnTo>
                <a:lnTo>
                  <a:pt x="153177" y="69585"/>
                </a:lnTo>
                <a:lnTo>
                  <a:pt x="153158" y="66164"/>
                </a:lnTo>
                <a:lnTo>
                  <a:pt x="152828" y="64281"/>
                </a:lnTo>
                <a:lnTo>
                  <a:pt x="148999" y="60450"/>
                </a:lnTo>
                <a:lnTo>
                  <a:pt x="147729" y="59989"/>
                </a:lnTo>
                <a:close/>
              </a:path>
              <a:path w="153670" h="314325">
                <a:moveTo>
                  <a:pt x="138768" y="70279"/>
                </a:moveTo>
                <a:lnTo>
                  <a:pt x="138362" y="75601"/>
                </a:lnTo>
                <a:lnTo>
                  <a:pt x="142956" y="74504"/>
                </a:lnTo>
                <a:lnTo>
                  <a:pt x="142676" y="74504"/>
                </a:lnTo>
                <a:lnTo>
                  <a:pt x="138836" y="70665"/>
                </a:lnTo>
                <a:lnTo>
                  <a:pt x="138768" y="70279"/>
                </a:lnTo>
                <a:close/>
              </a:path>
              <a:path w="153670" h="314325">
                <a:moveTo>
                  <a:pt x="153177" y="69585"/>
                </a:moveTo>
                <a:lnTo>
                  <a:pt x="138770" y="69585"/>
                </a:lnTo>
                <a:lnTo>
                  <a:pt x="138836" y="70665"/>
                </a:lnTo>
                <a:lnTo>
                  <a:pt x="142676" y="74504"/>
                </a:lnTo>
                <a:lnTo>
                  <a:pt x="144971" y="74253"/>
                </a:lnTo>
                <a:lnTo>
                  <a:pt x="145742" y="74101"/>
                </a:lnTo>
                <a:lnTo>
                  <a:pt x="152935" y="74101"/>
                </a:lnTo>
                <a:lnTo>
                  <a:pt x="153092" y="72128"/>
                </a:lnTo>
                <a:lnTo>
                  <a:pt x="153177" y="69585"/>
                </a:lnTo>
                <a:close/>
              </a:path>
              <a:path w="153670" h="314325">
                <a:moveTo>
                  <a:pt x="146942" y="59703"/>
                </a:moveTo>
                <a:lnTo>
                  <a:pt x="143979" y="59744"/>
                </a:lnTo>
                <a:lnTo>
                  <a:pt x="143147" y="59899"/>
                </a:lnTo>
                <a:lnTo>
                  <a:pt x="142744" y="60005"/>
                </a:lnTo>
                <a:lnTo>
                  <a:pt x="142881" y="59989"/>
                </a:lnTo>
                <a:lnTo>
                  <a:pt x="147729" y="59989"/>
                </a:lnTo>
                <a:lnTo>
                  <a:pt x="146942" y="59703"/>
                </a:lnTo>
                <a:close/>
              </a:path>
              <a:path w="153670" h="314325">
                <a:moveTo>
                  <a:pt x="140170" y="14651"/>
                </a:moveTo>
                <a:lnTo>
                  <a:pt x="105907" y="14651"/>
                </a:lnTo>
                <a:lnTo>
                  <a:pt x="111975" y="14956"/>
                </a:lnTo>
                <a:lnTo>
                  <a:pt x="113921" y="15130"/>
                </a:lnTo>
                <a:lnTo>
                  <a:pt x="127486" y="23277"/>
                </a:lnTo>
                <a:lnTo>
                  <a:pt x="127201" y="27843"/>
                </a:lnTo>
                <a:lnTo>
                  <a:pt x="127201" y="49857"/>
                </a:lnTo>
                <a:lnTo>
                  <a:pt x="130427" y="53083"/>
                </a:lnTo>
                <a:lnTo>
                  <a:pt x="138385" y="53083"/>
                </a:lnTo>
                <a:lnTo>
                  <a:pt x="141609" y="49857"/>
                </a:lnTo>
                <a:lnTo>
                  <a:pt x="141636" y="27843"/>
                </a:lnTo>
                <a:lnTo>
                  <a:pt x="141924" y="23277"/>
                </a:lnTo>
                <a:lnTo>
                  <a:pt x="141859" y="20591"/>
                </a:lnTo>
                <a:lnTo>
                  <a:pt x="140672" y="15638"/>
                </a:lnTo>
                <a:lnTo>
                  <a:pt x="140170" y="14651"/>
                </a:lnTo>
                <a:close/>
              </a:path>
              <a:path w="153670" h="314325">
                <a:moveTo>
                  <a:pt x="140056" y="14428"/>
                </a:moveTo>
                <a:lnTo>
                  <a:pt x="86898" y="14428"/>
                </a:lnTo>
                <a:lnTo>
                  <a:pt x="94803" y="14754"/>
                </a:lnTo>
                <a:lnTo>
                  <a:pt x="98391" y="14743"/>
                </a:lnTo>
                <a:lnTo>
                  <a:pt x="104320" y="14651"/>
                </a:lnTo>
                <a:lnTo>
                  <a:pt x="140170" y="14651"/>
                </a:lnTo>
                <a:lnTo>
                  <a:pt x="140056" y="14428"/>
                </a:lnTo>
                <a:close/>
              </a:path>
              <a:path w="153670" h="314325">
                <a:moveTo>
                  <a:pt x="106202" y="240"/>
                </a:moveTo>
                <a:lnTo>
                  <a:pt x="104424" y="240"/>
                </a:lnTo>
                <a:lnTo>
                  <a:pt x="97315" y="345"/>
                </a:lnTo>
                <a:lnTo>
                  <a:pt x="108307" y="345"/>
                </a:lnTo>
                <a:lnTo>
                  <a:pt x="106202" y="240"/>
                </a:lnTo>
                <a:close/>
              </a:path>
            </a:pathLst>
          </a:custGeom>
          <a:solidFill>
            <a:srgbClr val="000000"/>
          </a:solidFill>
        </p:spPr>
        <p:txBody>
          <a:bodyPr wrap="square" lIns="0" tIns="0" rIns="0" bIns="0" rtlCol="0"/>
          <a:lstStyle/>
          <a:p>
            <a:endParaRPr/>
          </a:p>
        </p:txBody>
      </p:sp>
      <p:sp>
        <p:nvSpPr>
          <p:cNvPr id="177" name="object 177"/>
          <p:cNvSpPr/>
          <p:nvPr/>
        </p:nvSpPr>
        <p:spPr>
          <a:xfrm>
            <a:off x="3787575" y="5684617"/>
            <a:ext cx="65108" cy="251207"/>
          </a:xfrm>
          <a:custGeom>
            <a:avLst/>
            <a:gdLst/>
            <a:ahLst/>
            <a:cxnLst/>
            <a:rect l="l" t="t" r="r" b="b"/>
            <a:pathLst>
              <a:path w="76200" h="294004">
                <a:moveTo>
                  <a:pt x="14292" y="282914"/>
                </a:moveTo>
                <a:lnTo>
                  <a:pt x="207" y="282914"/>
                </a:lnTo>
                <a:lnTo>
                  <a:pt x="57" y="284263"/>
                </a:lnTo>
                <a:lnTo>
                  <a:pt x="0" y="287569"/>
                </a:lnTo>
                <a:lnTo>
                  <a:pt x="482" y="289481"/>
                </a:lnTo>
                <a:lnTo>
                  <a:pt x="4018" y="293016"/>
                </a:lnTo>
                <a:lnTo>
                  <a:pt x="5947" y="293578"/>
                </a:lnTo>
                <a:lnTo>
                  <a:pt x="8611" y="293578"/>
                </a:lnTo>
                <a:lnTo>
                  <a:pt x="9595" y="293425"/>
                </a:lnTo>
                <a:lnTo>
                  <a:pt x="9742" y="293402"/>
                </a:lnTo>
                <a:lnTo>
                  <a:pt x="13207" y="293402"/>
                </a:lnTo>
                <a:lnTo>
                  <a:pt x="16410" y="290199"/>
                </a:lnTo>
                <a:lnTo>
                  <a:pt x="16410" y="285142"/>
                </a:lnTo>
                <a:lnTo>
                  <a:pt x="14461" y="285142"/>
                </a:lnTo>
                <a:lnTo>
                  <a:pt x="14560" y="284263"/>
                </a:lnTo>
                <a:lnTo>
                  <a:pt x="14608" y="283231"/>
                </a:lnTo>
                <a:lnTo>
                  <a:pt x="14292" y="282914"/>
                </a:lnTo>
                <a:close/>
              </a:path>
              <a:path w="76200" h="294004">
                <a:moveTo>
                  <a:pt x="13207" y="293402"/>
                </a:moveTo>
                <a:lnTo>
                  <a:pt x="9742" y="293402"/>
                </a:lnTo>
                <a:lnTo>
                  <a:pt x="9595" y="293425"/>
                </a:lnTo>
                <a:lnTo>
                  <a:pt x="13185" y="293425"/>
                </a:lnTo>
                <a:close/>
              </a:path>
              <a:path w="76200" h="294004">
                <a:moveTo>
                  <a:pt x="16410" y="282993"/>
                </a:moveTo>
                <a:lnTo>
                  <a:pt x="14716" y="282993"/>
                </a:lnTo>
                <a:lnTo>
                  <a:pt x="14716" y="283339"/>
                </a:lnTo>
                <a:lnTo>
                  <a:pt x="14461" y="285142"/>
                </a:lnTo>
                <a:lnTo>
                  <a:pt x="16410" y="285142"/>
                </a:lnTo>
                <a:lnTo>
                  <a:pt x="16410" y="282993"/>
                </a:lnTo>
                <a:close/>
              </a:path>
              <a:path w="76200" h="294004">
                <a:moveTo>
                  <a:pt x="14680" y="283302"/>
                </a:moveTo>
                <a:close/>
              </a:path>
              <a:path w="76200" h="294004">
                <a:moveTo>
                  <a:pt x="14608" y="280439"/>
                </a:moveTo>
                <a:lnTo>
                  <a:pt x="14680" y="283302"/>
                </a:lnTo>
                <a:lnTo>
                  <a:pt x="14716" y="282993"/>
                </a:lnTo>
                <a:lnTo>
                  <a:pt x="16410" y="282993"/>
                </a:lnTo>
                <a:lnTo>
                  <a:pt x="16410" y="282242"/>
                </a:lnTo>
                <a:lnTo>
                  <a:pt x="14608" y="280439"/>
                </a:lnTo>
                <a:close/>
              </a:path>
              <a:path w="76200" h="294004">
                <a:moveTo>
                  <a:pt x="14608" y="278839"/>
                </a:moveTo>
                <a:lnTo>
                  <a:pt x="10217" y="278839"/>
                </a:lnTo>
                <a:lnTo>
                  <a:pt x="14608" y="283231"/>
                </a:lnTo>
                <a:lnTo>
                  <a:pt x="14608" y="280439"/>
                </a:lnTo>
                <a:lnTo>
                  <a:pt x="13185" y="279016"/>
                </a:lnTo>
                <a:lnTo>
                  <a:pt x="14608" y="279016"/>
                </a:lnTo>
                <a:lnTo>
                  <a:pt x="14608" y="278839"/>
                </a:lnTo>
                <a:close/>
              </a:path>
              <a:path w="76200" h="294004">
                <a:moveTo>
                  <a:pt x="205" y="282926"/>
                </a:moveTo>
                <a:close/>
              </a:path>
              <a:path w="76200" h="294004">
                <a:moveTo>
                  <a:pt x="52629" y="40592"/>
                </a:moveTo>
                <a:lnTo>
                  <a:pt x="51508" y="44159"/>
                </a:lnTo>
                <a:lnTo>
                  <a:pt x="49909" y="49504"/>
                </a:lnTo>
                <a:lnTo>
                  <a:pt x="46578" y="60882"/>
                </a:lnTo>
                <a:lnTo>
                  <a:pt x="38100" y="88601"/>
                </a:lnTo>
                <a:lnTo>
                  <a:pt x="26548" y="130083"/>
                </a:lnTo>
                <a:lnTo>
                  <a:pt x="19343" y="159053"/>
                </a:lnTo>
                <a:lnTo>
                  <a:pt x="14629" y="177056"/>
                </a:lnTo>
                <a:lnTo>
                  <a:pt x="6008" y="220414"/>
                </a:lnTo>
                <a:lnTo>
                  <a:pt x="598" y="260787"/>
                </a:lnTo>
                <a:lnTo>
                  <a:pt x="205" y="282926"/>
                </a:lnTo>
                <a:lnTo>
                  <a:pt x="14292" y="282914"/>
                </a:lnTo>
                <a:lnTo>
                  <a:pt x="10570" y="279192"/>
                </a:lnTo>
                <a:lnTo>
                  <a:pt x="7359" y="279192"/>
                </a:lnTo>
                <a:lnTo>
                  <a:pt x="9464" y="278839"/>
                </a:lnTo>
                <a:lnTo>
                  <a:pt x="14608" y="278839"/>
                </a:lnTo>
                <a:lnTo>
                  <a:pt x="14564" y="268114"/>
                </a:lnTo>
                <a:lnTo>
                  <a:pt x="14725" y="264496"/>
                </a:lnTo>
                <a:lnTo>
                  <a:pt x="20236" y="222698"/>
                </a:lnTo>
                <a:lnTo>
                  <a:pt x="27532" y="184812"/>
                </a:lnTo>
                <a:lnTo>
                  <a:pt x="33301" y="162628"/>
                </a:lnTo>
                <a:lnTo>
                  <a:pt x="35359" y="154410"/>
                </a:lnTo>
                <a:lnTo>
                  <a:pt x="45752" y="114163"/>
                </a:lnTo>
                <a:lnTo>
                  <a:pt x="60392" y="64979"/>
                </a:lnTo>
                <a:lnTo>
                  <a:pt x="64269" y="51777"/>
                </a:lnTo>
                <a:lnTo>
                  <a:pt x="65279" y="48404"/>
                </a:lnTo>
                <a:lnTo>
                  <a:pt x="66142" y="45622"/>
                </a:lnTo>
                <a:lnTo>
                  <a:pt x="67376" y="41876"/>
                </a:lnTo>
                <a:lnTo>
                  <a:pt x="59244" y="41876"/>
                </a:lnTo>
                <a:lnTo>
                  <a:pt x="52629" y="40592"/>
                </a:lnTo>
                <a:close/>
              </a:path>
              <a:path w="76200" h="294004">
                <a:moveTo>
                  <a:pt x="14608" y="279016"/>
                </a:moveTo>
                <a:lnTo>
                  <a:pt x="13185" y="279016"/>
                </a:lnTo>
                <a:lnTo>
                  <a:pt x="14608" y="280439"/>
                </a:lnTo>
                <a:lnTo>
                  <a:pt x="14608" y="279016"/>
                </a:lnTo>
                <a:close/>
              </a:path>
              <a:path w="76200" h="294004">
                <a:moveTo>
                  <a:pt x="10394" y="279016"/>
                </a:moveTo>
                <a:lnTo>
                  <a:pt x="8489" y="279016"/>
                </a:lnTo>
                <a:lnTo>
                  <a:pt x="7359" y="279192"/>
                </a:lnTo>
                <a:lnTo>
                  <a:pt x="10570" y="279192"/>
                </a:lnTo>
                <a:lnTo>
                  <a:pt x="10394" y="279016"/>
                </a:lnTo>
                <a:close/>
              </a:path>
              <a:path w="76200" h="294004">
                <a:moveTo>
                  <a:pt x="60397" y="12384"/>
                </a:moveTo>
                <a:lnTo>
                  <a:pt x="54777" y="34423"/>
                </a:lnTo>
                <a:lnTo>
                  <a:pt x="53951" y="36579"/>
                </a:lnTo>
                <a:lnTo>
                  <a:pt x="52629" y="40592"/>
                </a:lnTo>
                <a:lnTo>
                  <a:pt x="59244" y="41876"/>
                </a:lnTo>
                <a:lnTo>
                  <a:pt x="63025" y="39324"/>
                </a:lnTo>
                <a:lnTo>
                  <a:pt x="64065" y="33893"/>
                </a:lnTo>
                <a:lnTo>
                  <a:pt x="64712" y="29961"/>
                </a:lnTo>
                <a:lnTo>
                  <a:pt x="64919" y="28896"/>
                </a:lnTo>
                <a:lnTo>
                  <a:pt x="66459" y="23266"/>
                </a:lnTo>
                <a:lnTo>
                  <a:pt x="67840" y="19246"/>
                </a:lnTo>
                <a:lnTo>
                  <a:pt x="69469" y="16088"/>
                </a:lnTo>
                <a:lnTo>
                  <a:pt x="69305" y="16088"/>
                </a:lnTo>
                <a:lnTo>
                  <a:pt x="65726" y="14841"/>
                </a:lnTo>
                <a:lnTo>
                  <a:pt x="62853" y="14841"/>
                </a:lnTo>
                <a:lnTo>
                  <a:pt x="60397" y="12384"/>
                </a:lnTo>
                <a:close/>
              </a:path>
              <a:path w="76200" h="294004">
                <a:moveTo>
                  <a:pt x="72103" y="13548"/>
                </a:moveTo>
                <a:lnTo>
                  <a:pt x="70937" y="13548"/>
                </a:lnTo>
                <a:lnTo>
                  <a:pt x="70385" y="14406"/>
                </a:lnTo>
                <a:lnTo>
                  <a:pt x="63967" y="34423"/>
                </a:lnTo>
                <a:lnTo>
                  <a:pt x="63025" y="39324"/>
                </a:lnTo>
                <a:lnTo>
                  <a:pt x="59244" y="41876"/>
                </a:lnTo>
                <a:lnTo>
                  <a:pt x="67376" y="41876"/>
                </a:lnTo>
                <a:lnTo>
                  <a:pt x="67585" y="41257"/>
                </a:lnTo>
                <a:lnTo>
                  <a:pt x="68211" y="39643"/>
                </a:lnTo>
                <a:lnTo>
                  <a:pt x="72539" y="29229"/>
                </a:lnTo>
                <a:lnTo>
                  <a:pt x="73242" y="27320"/>
                </a:lnTo>
                <a:lnTo>
                  <a:pt x="75408" y="14841"/>
                </a:lnTo>
                <a:lnTo>
                  <a:pt x="70811" y="14841"/>
                </a:lnTo>
                <a:lnTo>
                  <a:pt x="72103" y="13548"/>
                </a:lnTo>
                <a:close/>
              </a:path>
              <a:path w="76200" h="294004">
                <a:moveTo>
                  <a:pt x="59627" y="4529"/>
                </a:moveTo>
                <a:lnTo>
                  <a:pt x="49772" y="31982"/>
                </a:lnTo>
                <a:lnTo>
                  <a:pt x="48879" y="36579"/>
                </a:lnTo>
                <a:lnTo>
                  <a:pt x="51432" y="40360"/>
                </a:lnTo>
                <a:lnTo>
                  <a:pt x="52629" y="40592"/>
                </a:lnTo>
                <a:lnTo>
                  <a:pt x="54009" y="36404"/>
                </a:lnTo>
                <a:lnTo>
                  <a:pt x="54777" y="34423"/>
                </a:lnTo>
                <a:lnTo>
                  <a:pt x="60397" y="12384"/>
                </a:lnTo>
                <a:lnTo>
                  <a:pt x="59627" y="11615"/>
                </a:lnTo>
                <a:lnTo>
                  <a:pt x="59627" y="4529"/>
                </a:lnTo>
                <a:close/>
              </a:path>
              <a:path w="76200" h="294004">
                <a:moveTo>
                  <a:pt x="70385" y="14406"/>
                </a:moveTo>
                <a:lnTo>
                  <a:pt x="69305" y="16088"/>
                </a:lnTo>
                <a:lnTo>
                  <a:pt x="69469" y="16088"/>
                </a:lnTo>
                <a:lnTo>
                  <a:pt x="70385" y="14406"/>
                </a:lnTo>
                <a:close/>
              </a:path>
              <a:path w="76200" h="294004">
                <a:moveTo>
                  <a:pt x="74035" y="10190"/>
                </a:moveTo>
                <a:lnTo>
                  <a:pt x="60288" y="10190"/>
                </a:lnTo>
                <a:lnTo>
                  <a:pt x="60539" y="10941"/>
                </a:lnTo>
                <a:lnTo>
                  <a:pt x="60758" y="11400"/>
                </a:lnTo>
                <a:lnTo>
                  <a:pt x="61899" y="13039"/>
                </a:lnTo>
                <a:lnTo>
                  <a:pt x="63038" y="13995"/>
                </a:lnTo>
                <a:lnTo>
                  <a:pt x="69369" y="15987"/>
                </a:lnTo>
                <a:lnTo>
                  <a:pt x="70937" y="13548"/>
                </a:lnTo>
                <a:lnTo>
                  <a:pt x="72103" y="13548"/>
                </a:lnTo>
                <a:lnTo>
                  <a:pt x="74035" y="11615"/>
                </a:lnTo>
                <a:lnTo>
                  <a:pt x="74035" y="10190"/>
                </a:lnTo>
                <a:close/>
              </a:path>
              <a:path w="76200" h="294004">
                <a:moveTo>
                  <a:pt x="60288" y="10190"/>
                </a:moveTo>
                <a:lnTo>
                  <a:pt x="60397" y="12384"/>
                </a:lnTo>
                <a:lnTo>
                  <a:pt x="62853" y="14841"/>
                </a:lnTo>
                <a:lnTo>
                  <a:pt x="65726" y="14841"/>
                </a:lnTo>
                <a:lnTo>
                  <a:pt x="63038" y="13995"/>
                </a:lnTo>
                <a:lnTo>
                  <a:pt x="61899" y="13039"/>
                </a:lnTo>
                <a:lnTo>
                  <a:pt x="60758" y="11400"/>
                </a:lnTo>
                <a:lnTo>
                  <a:pt x="60539" y="10941"/>
                </a:lnTo>
                <a:lnTo>
                  <a:pt x="60288" y="10190"/>
                </a:lnTo>
                <a:close/>
              </a:path>
              <a:path w="76200" h="294004">
                <a:moveTo>
                  <a:pt x="72129" y="1750"/>
                </a:moveTo>
                <a:lnTo>
                  <a:pt x="74035" y="3657"/>
                </a:lnTo>
                <a:lnTo>
                  <a:pt x="74035" y="11615"/>
                </a:lnTo>
                <a:lnTo>
                  <a:pt x="70811" y="14841"/>
                </a:lnTo>
                <a:lnTo>
                  <a:pt x="75408" y="14841"/>
                </a:lnTo>
                <a:lnTo>
                  <a:pt x="75835" y="12384"/>
                </a:lnTo>
                <a:lnTo>
                  <a:pt x="75948" y="10190"/>
                </a:lnTo>
                <a:lnTo>
                  <a:pt x="76033" y="2979"/>
                </a:lnTo>
                <a:lnTo>
                  <a:pt x="72129" y="1750"/>
                </a:lnTo>
                <a:close/>
              </a:path>
              <a:path w="76200" h="294004">
                <a:moveTo>
                  <a:pt x="66567" y="0"/>
                </a:moveTo>
                <a:lnTo>
                  <a:pt x="59627" y="4529"/>
                </a:lnTo>
                <a:lnTo>
                  <a:pt x="59627" y="11615"/>
                </a:lnTo>
                <a:lnTo>
                  <a:pt x="60397" y="12384"/>
                </a:lnTo>
                <a:lnTo>
                  <a:pt x="60288" y="10190"/>
                </a:lnTo>
                <a:lnTo>
                  <a:pt x="74035" y="10190"/>
                </a:lnTo>
                <a:lnTo>
                  <a:pt x="74035" y="3657"/>
                </a:lnTo>
                <a:lnTo>
                  <a:pt x="72129" y="1750"/>
                </a:lnTo>
                <a:lnTo>
                  <a:pt x="66567" y="0"/>
                </a:lnTo>
                <a:close/>
              </a:path>
              <a:path w="76200" h="294004">
                <a:moveTo>
                  <a:pt x="64762" y="431"/>
                </a:moveTo>
                <a:lnTo>
                  <a:pt x="62853" y="431"/>
                </a:lnTo>
                <a:lnTo>
                  <a:pt x="59627" y="3657"/>
                </a:lnTo>
                <a:lnTo>
                  <a:pt x="59627" y="4529"/>
                </a:lnTo>
                <a:lnTo>
                  <a:pt x="60050" y="3952"/>
                </a:lnTo>
                <a:lnTo>
                  <a:pt x="61294" y="2607"/>
                </a:lnTo>
                <a:lnTo>
                  <a:pt x="61916" y="2059"/>
                </a:lnTo>
                <a:lnTo>
                  <a:pt x="64455" y="505"/>
                </a:lnTo>
                <a:lnTo>
                  <a:pt x="64762" y="431"/>
                </a:lnTo>
                <a:close/>
              </a:path>
              <a:path w="76200" h="294004">
                <a:moveTo>
                  <a:pt x="70811" y="431"/>
                </a:moveTo>
                <a:lnTo>
                  <a:pt x="67939" y="431"/>
                </a:lnTo>
                <a:lnTo>
                  <a:pt x="72129" y="1750"/>
                </a:lnTo>
                <a:lnTo>
                  <a:pt x="70811" y="431"/>
                </a:lnTo>
                <a:close/>
              </a:path>
            </a:pathLst>
          </a:custGeom>
          <a:solidFill>
            <a:srgbClr val="000000"/>
          </a:solidFill>
        </p:spPr>
        <p:txBody>
          <a:bodyPr wrap="square" lIns="0" tIns="0" rIns="0" bIns="0" rtlCol="0"/>
          <a:lstStyle/>
          <a:p>
            <a:endParaRPr/>
          </a:p>
        </p:txBody>
      </p:sp>
      <p:sp>
        <p:nvSpPr>
          <p:cNvPr id="178" name="object 178"/>
          <p:cNvSpPr/>
          <p:nvPr/>
        </p:nvSpPr>
        <p:spPr>
          <a:xfrm>
            <a:off x="3632956" y="6077403"/>
            <a:ext cx="180131" cy="222451"/>
          </a:xfrm>
          <a:custGeom>
            <a:avLst/>
            <a:gdLst/>
            <a:ahLst/>
            <a:cxnLst/>
            <a:rect l="l" t="t" r="r" b="b"/>
            <a:pathLst>
              <a:path w="210820" h="260350">
                <a:moveTo>
                  <a:pt x="86771" y="179070"/>
                </a:moveTo>
                <a:lnTo>
                  <a:pt x="37522" y="179070"/>
                </a:lnTo>
                <a:lnTo>
                  <a:pt x="30697" y="182880"/>
                </a:lnTo>
                <a:lnTo>
                  <a:pt x="26640" y="185420"/>
                </a:lnTo>
                <a:lnTo>
                  <a:pt x="19093" y="191770"/>
                </a:lnTo>
                <a:lnTo>
                  <a:pt x="15434" y="194310"/>
                </a:lnTo>
                <a:lnTo>
                  <a:pt x="10106" y="200660"/>
                </a:lnTo>
                <a:lnTo>
                  <a:pt x="6010" y="204470"/>
                </a:lnTo>
                <a:lnTo>
                  <a:pt x="4269" y="207010"/>
                </a:lnTo>
                <a:lnTo>
                  <a:pt x="1259" y="213360"/>
                </a:lnTo>
                <a:lnTo>
                  <a:pt x="845" y="215900"/>
                </a:lnTo>
                <a:lnTo>
                  <a:pt x="0" y="226060"/>
                </a:lnTo>
                <a:lnTo>
                  <a:pt x="33" y="229870"/>
                </a:lnTo>
                <a:lnTo>
                  <a:pt x="341" y="236220"/>
                </a:lnTo>
                <a:lnTo>
                  <a:pt x="463" y="242570"/>
                </a:lnTo>
                <a:lnTo>
                  <a:pt x="690" y="245110"/>
                </a:lnTo>
                <a:lnTo>
                  <a:pt x="3432" y="254000"/>
                </a:lnTo>
                <a:lnTo>
                  <a:pt x="5266" y="256540"/>
                </a:lnTo>
                <a:lnTo>
                  <a:pt x="12740" y="260350"/>
                </a:lnTo>
                <a:lnTo>
                  <a:pt x="22967" y="260350"/>
                </a:lnTo>
                <a:lnTo>
                  <a:pt x="29411" y="259080"/>
                </a:lnTo>
                <a:lnTo>
                  <a:pt x="33855" y="259080"/>
                </a:lnTo>
                <a:lnTo>
                  <a:pt x="45119" y="255270"/>
                </a:lnTo>
                <a:lnTo>
                  <a:pt x="52420" y="251460"/>
                </a:lnTo>
                <a:lnTo>
                  <a:pt x="60554" y="246380"/>
                </a:lnTo>
                <a:lnTo>
                  <a:pt x="16499" y="246380"/>
                </a:lnTo>
                <a:lnTo>
                  <a:pt x="15971" y="245110"/>
                </a:lnTo>
                <a:lnTo>
                  <a:pt x="14980" y="242570"/>
                </a:lnTo>
                <a:lnTo>
                  <a:pt x="14841" y="241300"/>
                </a:lnTo>
                <a:lnTo>
                  <a:pt x="14729" y="234950"/>
                </a:lnTo>
                <a:lnTo>
                  <a:pt x="14524" y="231140"/>
                </a:lnTo>
                <a:lnTo>
                  <a:pt x="14427" y="226060"/>
                </a:lnTo>
                <a:lnTo>
                  <a:pt x="14813" y="222250"/>
                </a:lnTo>
                <a:lnTo>
                  <a:pt x="15081" y="218440"/>
                </a:lnTo>
                <a:lnTo>
                  <a:pt x="25429" y="205740"/>
                </a:lnTo>
                <a:lnTo>
                  <a:pt x="28550" y="201930"/>
                </a:lnTo>
                <a:lnTo>
                  <a:pt x="34709" y="198120"/>
                </a:lnTo>
                <a:lnTo>
                  <a:pt x="37999" y="195580"/>
                </a:lnTo>
                <a:lnTo>
                  <a:pt x="43260" y="193040"/>
                </a:lnTo>
                <a:lnTo>
                  <a:pt x="45020" y="191770"/>
                </a:lnTo>
                <a:lnTo>
                  <a:pt x="52645" y="189230"/>
                </a:lnTo>
                <a:lnTo>
                  <a:pt x="55239" y="187960"/>
                </a:lnTo>
                <a:lnTo>
                  <a:pt x="63273" y="185420"/>
                </a:lnTo>
                <a:lnTo>
                  <a:pt x="65050" y="184150"/>
                </a:lnTo>
                <a:lnTo>
                  <a:pt x="71973" y="182880"/>
                </a:lnTo>
                <a:lnTo>
                  <a:pt x="75120" y="181610"/>
                </a:lnTo>
                <a:lnTo>
                  <a:pt x="82430" y="180340"/>
                </a:lnTo>
                <a:lnTo>
                  <a:pt x="86771" y="179070"/>
                </a:lnTo>
                <a:close/>
              </a:path>
              <a:path w="210820" h="260350">
                <a:moveTo>
                  <a:pt x="124279" y="179860"/>
                </a:moveTo>
                <a:lnTo>
                  <a:pt x="122289" y="181610"/>
                </a:lnTo>
                <a:lnTo>
                  <a:pt x="115435" y="186690"/>
                </a:lnTo>
                <a:lnTo>
                  <a:pt x="108873" y="191770"/>
                </a:lnTo>
                <a:lnTo>
                  <a:pt x="100421" y="198120"/>
                </a:lnTo>
                <a:lnTo>
                  <a:pt x="79085" y="214630"/>
                </a:lnTo>
                <a:lnTo>
                  <a:pt x="74047" y="218440"/>
                </a:lnTo>
                <a:lnTo>
                  <a:pt x="71983" y="219710"/>
                </a:lnTo>
                <a:lnTo>
                  <a:pt x="56427" y="232410"/>
                </a:lnTo>
                <a:lnTo>
                  <a:pt x="45841" y="238760"/>
                </a:lnTo>
                <a:lnTo>
                  <a:pt x="39509" y="241300"/>
                </a:lnTo>
                <a:lnTo>
                  <a:pt x="30567" y="245110"/>
                </a:lnTo>
                <a:lnTo>
                  <a:pt x="21384" y="245110"/>
                </a:lnTo>
                <a:lnTo>
                  <a:pt x="16890" y="246380"/>
                </a:lnTo>
                <a:lnTo>
                  <a:pt x="60554" y="246380"/>
                </a:lnTo>
                <a:lnTo>
                  <a:pt x="64621" y="243840"/>
                </a:lnTo>
                <a:lnTo>
                  <a:pt x="67979" y="241300"/>
                </a:lnTo>
                <a:lnTo>
                  <a:pt x="80844" y="231140"/>
                </a:lnTo>
                <a:lnTo>
                  <a:pt x="82821" y="229870"/>
                </a:lnTo>
                <a:lnTo>
                  <a:pt x="87676" y="226060"/>
                </a:lnTo>
                <a:lnTo>
                  <a:pt x="100801" y="215900"/>
                </a:lnTo>
                <a:lnTo>
                  <a:pt x="109141" y="209550"/>
                </a:lnTo>
                <a:lnTo>
                  <a:pt x="117698" y="203200"/>
                </a:lnTo>
                <a:lnTo>
                  <a:pt x="124322" y="198120"/>
                </a:lnTo>
                <a:lnTo>
                  <a:pt x="131235" y="193040"/>
                </a:lnTo>
                <a:lnTo>
                  <a:pt x="140923" y="185083"/>
                </a:lnTo>
                <a:lnTo>
                  <a:pt x="139089" y="184150"/>
                </a:lnTo>
                <a:lnTo>
                  <a:pt x="130848" y="180340"/>
                </a:lnTo>
                <a:lnTo>
                  <a:pt x="126823" y="180340"/>
                </a:lnTo>
                <a:lnTo>
                  <a:pt x="124279" y="179860"/>
                </a:lnTo>
                <a:close/>
              </a:path>
              <a:path w="210820" h="260350">
                <a:moveTo>
                  <a:pt x="153075" y="175222"/>
                </a:moveTo>
                <a:lnTo>
                  <a:pt x="151339" y="176530"/>
                </a:lnTo>
                <a:lnTo>
                  <a:pt x="140923" y="185083"/>
                </a:lnTo>
                <a:lnTo>
                  <a:pt x="144077" y="186690"/>
                </a:lnTo>
                <a:lnTo>
                  <a:pt x="151029" y="191770"/>
                </a:lnTo>
                <a:lnTo>
                  <a:pt x="153212" y="193040"/>
                </a:lnTo>
                <a:lnTo>
                  <a:pt x="159806" y="199390"/>
                </a:lnTo>
                <a:lnTo>
                  <a:pt x="162932" y="201930"/>
                </a:lnTo>
                <a:lnTo>
                  <a:pt x="165980" y="205740"/>
                </a:lnTo>
                <a:lnTo>
                  <a:pt x="170883" y="210820"/>
                </a:lnTo>
                <a:lnTo>
                  <a:pt x="175502" y="215900"/>
                </a:lnTo>
                <a:lnTo>
                  <a:pt x="176897" y="217170"/>
                </a:lnTo>
                <a:lnTo>
                  <a:pt x="179409" y="220980"/>
                </a:lnTo>
                <a:lnTo>
                  <a:pt x="180303" y="222250"/>
                </a:lnTo>
                <a:lnTo>
                  <a:pt x="183859" y="229870"/>
                </a:lnTo>
                <a:lnTo>
                  <a:pt x="186350" y="234950"/>
                </a:lnTo>
                <a:lnTo>
                  <a:pt x="190685" y="236220"/>
                </a:lnTo>
                <a:lnTo>
                  <a:pt x="197785" y="232410"/>
                </a:lnTo>
                <a:lnTo>
                  <a:pt x="199208" y="228600"/>
                </a:lnTo>
                <a:lnTo>
                  <a:pt x="196838" y="223520"/>
                </a:lnTo>
                <a:lnTo>
                  <a:pt x="193067" y="215900"/>
                </a:lnTo>
                <a:lnTo>
                  <a:pt x="191931" y="213360"/>
                </a:lnTo>
                <a:lnTo>
                  <a:pt x="188132" y="208280"/>
                </a:lnTo>
                <a:lnTo>
                  <a:pt x="186311" y="205740"/>
                </a:lnTo>
                <a:lnTo>
                  <a:pt x="180605" y="199390"/>
                </a:lnTo>
                <a:lnTo>
                  <a:pt x="176212" y="195580"/>
                </a:lnTo>
                <a:lnTo>
                  <a:pt x="172963" y="191770"/>
                </a:lnTo>
                <a:lnTo>
                  <a:pt x="168922" y="187960"/>
                </a:lnTo>
                <a:lnTo>
                  <a:pt x="162573" y="182880"/>
                </a:lnTo>
                <a:lnTo>
                  <a:pt x="159950" y="180340"/>
                </a:lnTo>
                <a:lnTo>
                  <a:pt x="153075" y="175222"/>
                </a:lnTo>
                <a:close/>
              </a:path>
              <a:path w="210820" h="260350">
                <a:moveTo>
                  <a:pt x="138503" y="168104"/>
                </a:moveTo>
                <a:lnTo>
                  <a:pt x="129509" y="175260"/>
                </a:lnTo>
                <a:lnTo>
                  <a:pt x="124279" y="179860"/>
                </a:lnTo>
                <a:lnTo>
                  <a:pt x="126823" y="180340"/>
                </a:lnTo>
                <a:lnTo>
                  <a:pt x="130848" y="180340"/>
                </a:lnTo>
                <a:lnTo>
                  <a:pt x="139089" y="184150"/>
                </a:lnTo>
                <a:lnTo>
                  <a:pt x="140923" y="185083"/>
                </a:lnTo>
                <a:lnTo>
                  <a:pt x="151339" y="176530"/>
                </a:lnTo>
                <a:lnTo>
                  <a:pt x="153075" y="175222"/>
                </a:lnTo>
                <a:lnTo>
                  <a:pt x="151419" y="173990"/>
                </a:lnTo>
                <a:lnTo>
                  <a:pt x="145459" y="171450"/>
                </a:lnTo>
                <a:lnTo>
                  <a:pt x="138503" y="168104"/>
                </a:lnTo>
                <a:close/>
              </a:path>
              <a:path w="210820" h="260350">
                <a:moveTo>
                  <a:pt x="129700" y="165100"/>
                </a:moveTo>
                <a:lnTo>
                  <a:pt x="85361" y="165100"/>
                </a:lnTo>
                <a:lnTo>
                  <a:pt x="80412" y="166370"/>
                </a:lnTo>
                <a:lnTo>
                  <a:pt x="71657" y="167640"/>
                </a:lnTo>
                <a:lnTo>
                  <a:pt x="68026" y="168910"/>
                </a:lnTo>
                <a:lnTo>
                  <a:pt x="60290" y="171450"/>
                </a:lnTo>
                <a:lnTo>
                  <a:pt x="58282" y="171450"/>
                </a:lnTo>
                <a:lnTo>
                  <a:pt x="47625" y="176530"/>
                </a:lnTo>
                <a:lnTo>
                  <a:pt x="39691" y="179070"/>
                </a:lnTo>
                <a:lnTo>
                  <a:pt x="120091" y="179070"/>
                </a:lnTo>
                <a:lnTo>
                  <a:pt x="124279" y="179860"/>
                </a:lnTo>
                <a:lnTo>
                  <a:pt x="129556" y="175222"/>
                </a:lnTo>
                <a:lnTo>
                  <a:pt x="138503" y="168104"/>
                </a:lnTo>
                <a:lnTo>
                  <a:pt x="134895" y="166370"/>
                </a:lnTo>
                <a:lnTo>
                  <a:pt x="129700" y="165100"/>
                </a:lnTo>
                <a:close/>
              </a:path>
              <a:path w="210820" h="260350">
                <a:moveTo>
                  <a:pt x="195020" y="40640"/>
                </a:moveTo>
                <a:lnTo>
                  <a:pt x="180708" y="40640"/>
                </a:lnTo>
                <a:lnTo>
                  <a:pt x="187406" y="46990"/>
                </a:lnTo>
                <a:lnTo>
                  <a:pt x="187949" y="49530"/>
                </a:lnTo>
                <a:lnTo>
                  <a:pt x="187665" y="54610"/>
                </a:lnTo>
                <a:lnTo>
                  <a:pt x="187564" y="55880"/>
                </a:lnTo>
                <a:lnTo>
                  <a:pt x="189155" y="58420"/>
                </a:lnTo>
                <a:lnTo>
                  <a:pt x="195762" y="100330"/>
                </a:lnTo>
                <a:lnTo>
                  <a:pt x="196101" y="105410"/>
                </a:lnTo>
                <a:lnTo>
                  <a:pt x="180685" y="132080"/>
                </a:lnTo>
                <a:lnTo>
                  <a:pt x="177145" y="135890"/>
                </a:lnTo>
                <a:lnTo>
                  <a:pt x="173065" y="139700"/>
                </a:lnTo>
                <a:lnTo>
                  <a:pt x="154141" y="156210"/>
                </a:lnTo>
                <a:lnTo>
                  <a:pt x="150583" y="158750"/>
                </a:lnTo>
                <a:lnTo>
                  <a:pt x="142280" y="165100"/>
                </a:lnTo>
                <a:lnTo>
                  <a:pt x="138503" y="168104"/>
                </a:lnTo>
                <a:lnTo>
                  <a:pt x="145459" y="171450"/>
                </a:lnTo>
                <a:lnTo>
                  <a:pt x="151419" y="173990"/>
                </a:lnTo>
                <a:lnTo>
                  <a:pt x="153075" y="175222"/>
                </a:lnTo>
                <a:lnTo>
                  <a:pt x="159772" y="170180"/>
                </a:lnTo>
                <a:lnTo>
                  <a:pt x="163407" y="166370"/>
                </a:lnTo>
                <a:lnTo>
                  <a:pt x="182766" y="149860"/>
                </a:lnTo>
                <a:lnTo>
                  <a:pt x="187181" y="146050"/>
                </a:lnTo>
                <a:lnTo>
                  <a:pt x="193052" y="139700"/>
                </a:lnTo>
                <a:lnTo>
                  <a:pt x="203052" y="129540"/>
                </a:lnTo>
                <a:lnTo>
                  <a:pt x="206526" y="125730"/>
                </a:lnTo>
                <a:lnTo>
                  <a:pt x="210361" y="115570"/>
                </a:lnTo>
                <a:lnTo>
                  <a:pt x="210753" y="111760"/>
                </a:lnTo>
                <a:lnTo>
                  <a:pt x="210444" y="104140"/>
                </a:lnTo>
                <a:lnTo>
                  <a:pt x="210231" y="100330"/>
                </a:lnTo>
                <a:lnTo>
                  <a:pt x="210107" y="99060"/>
                </a:lnTo>
                <a:lnTo>
                  <a:pt x="209991" y="87630"/>
                </a:lnTo>
                <a:lnTo>
                  <a:pt x="198469" y="45720"/>
                </a:lnTo>
                <a:lnTo>
                  <a:pt x="195020" y="40640"/>
                </a:lnTo>
                <a:close/>
              </a:path>
              <a:path w="210820" h="260350">
                <a:moveTo>
                  <a:pt x="92496" y="114300"/>
                </a:moveTo>
                <a:lnTo>
                  <a:pt x="79009" y="114300"/>
                </a:lnTo>
                <a:lnTo>
                  <a:pt x="83258" y="115570"/>
                </a:lnTo>
                <a:lnTo>
                  <a:pt x="86878" y="115570"/>
                </a:lnTo>
                <a:lnTo>
                  <a:pt x="92496" y="114300"/>
                </a:lnTo>
                <a:close/>
              </a:path>
              <a:path w="210820" h="260350">
                <a:moveTo>
                  <a:pt x="138918" y="0"/>
                </a:moveTo>
                <a:lnTo>
                  <a:pt x="126179" y="0"/>
                </a:lnTo>
                <a:lnTo>
                  <a:pt x="113836" y="1270"/>
                </a:lnTo>
                <a:lnTo>
                  <a:pt x="77835" y="22860"/>
                </a:lnTo>
                <a:lnTo>
                  <a:pt x="69739" y="33020"/>
                </a:lnTo>
                <a:lnTo>
                  <a:pt x="56360" y="69850"/>
                </a:lnTo>
                <a:lnTo>
                  <a:pt x="56216" y="80010"/>
                </a:lnTo>
                <a:lnTo>
                  <a:pt x="56342" y="83820"/>
                </a:lnTo>
                <a:lnTo>
                  <a:pt x="56436" y="88900"/>
                </a:lnTo>
                <a:lnTo>
                  <a:pt x="56324" y="97790"/>
                </a:lnTo>
                <a:lnTo>
                  <a:pt x="56404" y="99060"/>
                </a:lnTo>
                <a:lnTo>
                  <a:pt x="59750" y="106680"/>
                </a:lnTo>
                <a:lnTo>
                  <a:pt x="63633" y="110490"/>
                </a:lnTo>
                <a:lnTo>
                  <a:pt x="70765" y="114300"/>
                </a:lnTo>
                <a:lnTo>
                  <a:pt x="94656" y="114300"/>
                </a:lnTo>
                <a:lnTo>
                  <a:pt x="108825" y="111760"/>
                </a:lnTo>
                <a:lnTo>
                  <a:pt x="112609" y="111760"/>
                </a:lnTo>
                <a:lnTo>
                  <a:pt x="120255" y="109220"/>
                </a:lnTo>
                <a:lnTo>
                  <a:pt x="123477" y="109220"/>
                </a:lnTo>
                <a:lnTo>
                  <a:pt x="131638" y="105410"/>
                </a:lnTo>
                <a:lnTo>
                  <a:pt x="135439" y="104140"/>
                </a:lnTo>
                <a:lnTo>
                  <a:pt x="140939" y="101600"/>
                </a:lnTo>
                <a:lnTo>
                  <a:pt x="142708" y="100330"/>
                </a:lnTo>
                <a:lnTo>
                  <a:pt x="74546" y="100330"/>
                </a:lnTo>
                <a:lnTo>
                  <a:pt x="73308" y="99060"/>
                </a:lnTo>
                <a:lnTo>
                  <a:pt x="71757" y="97790"/>
                </a:lnTo>
                <a:lnTo>
                  <a:pt x="70798" y="95250"/>
                </a:lnTo>
                <a:lnTo>
                  <a:pt x="70681" y="81280"/>
                </a:lnTo>
                <a:lnTo>
                  <a:pt x="70585" y="78740"/>
                </a:lnTo>
                <a:lnTo>
                  <a:pt x="77099" y="46990"/>
                </a:lnTo>
                <a:lnTo>
                  <a:pt x="88553" y="31750"/>
                </a:lnTo>
                <a:lnTo>
                  <a:pt x="91735" y="27940"/>
                </a:lnTo>
                <a:lnTo>
                  <a:pt x="99397" y="22860"/>
                </a:lnTo>
                <a:lnTo>
                  <a:pt x="104221" y="19050"/>
                </a:lnTo>
                <a:lnTo>
                  <a:pt x="116643" y="15240"/>
                </a:lnTo>
                <a:lnTo>
                  <a:pt x="126749" y="13970"/>
                </a:lnTo>
                <a:lnTo>
                  <a:pt x="173195" y="13970"/>
                </a:lnTo>
                <a:lnTo>
                  <a:pt x="169376" y="10160"/>
                </a:lnTo>
                <a:lnTo>
                  <a:pt x="165256" y="6350"/>
                </a:lnTo>
                <a:lnTo>
                  <a:pt x="156203" y="2540"/>
                </a:lnTo>
                <a:lnTo>
                  <a:pt x="151996" y="1270"/>
                </a:lnTo>
                <a:lnTo>
                  <a:pt x="145061" y="1270"/>
                </a:lnTo>
                <a:lnTo>
                  <a:pt x="138918" y="0"/>
                </a:lnTo>
                <a:close/>
              </a:path>
              <a:path w="210820" h="260350">
                <a:moveTo>
                  <a:pt x="146766" y="80597"/>
                </a:moveTo>
                <a:lnTo>
                  <a:pt x="119247" y="95250"/>
                </a:lnTo>
                <a:lnTo>
                  <a:pt x="116513" y="96520"/>
                </a:lnTo>
                <a:lnTo>
                  <a:pt x="109772" y="97790"/>
                </a:lnTo>
                <a:lnTo>
                  <a:pt x="108266" y="97790"/>
                </a:lnTo>
                <a:lnTo>
                  <a:pt x="92847" y="100330"/>
                </a:lnTo>
                <a:lnTo>
                  <a:pt x="142708" y="100330"/>
                </a:lnTo>
                <a:lnTo>
                  <a:pt x="148016" y="96520"/>
                </a:lnTo>
                <a:lnTo>
                  <a:pt x="151427" y="94772"/>
                </a:lnTo>
                <a:lnTo>
                  <a:pt x="145482" y="92710"/>
                </a:lnTo>
                <a:lnTo>
                  <a:pt x="143780" y="87630"/>
                </a:lnTo>
                <a:lnTo>
                  <a:pt x="145340" y="83820"/>
                </a:lnTo>
                <a:lnTo>
                  <a:pt x="146766" y="80597"/>
                </a:lnTo>
                <a:close/>
              </a:path>
              <a:path w="210820" h="260350">
                <a:moveTo>
                  <a:pt x="158447" y="90531"/>
                </a:moveTo>
                <a:lnTo>
                  <a:pt x="155454" y="92710"/>
                </a:lnTo>
                <a:lnTo>
                  <a:pt x="151427" y="94772"/>
                </a:lnTo>
                <a:lnTo>
                  <a:pt x="152803" y="95250"/>
                </a:lnTo>
                <a:lnTo>
                  <a:pt x="157035" y="93980"/>
                </a:lnTo>
                <a:lnTo>
                  <a:pt x="158447" y="90531"/>
                </a:lnTo>
                <a:close/>
              </a:path>
              <a:path w="210820" h="260350">
                <a:moveTo>
                  <a:pt x="173471" y="53340"/>
                </a:moveTo>
                <a:lnTo>
                  <a:pt x="173329" y="53340"/>
                </a:lnTo>
                <a:lnTo>
                  <a:pt x="173146" y="54610"/>
                </a:lnTo>
                <a:lnTo>
                  <a:pt x="172360" y="58420"/>
                </a:lnTo>
                <a:lnTo>
                  <a:pt x="170910" y="60960"/>
                </a:lnTo>
                <a:lnTo>
                  <a:pt x="167161" y="66040"/>
                </a:lnTo>
                <a:lnTo>
                  <a:pt x="164804" y="68580"/>
                </a:lnTo>
                <a:lnTo>
                  <a:pt x="159313" y="72390"/>
                </a:lnTo>
                <a:lnTo>
                  <a:pt x="154096" y="76200"/>
                </a:lnTo>
                <a:lnTo>
                  <a:pt x="147575" y="80010"/>
                </a:lnTo>
                <a:lnTo>
                  <a:pt x="146766" y="80597"/>
                </a:lnTo>
                <a:lnTo>
                  <a:pt x="145340" y="83820"/>
                </a:lnTo>
                <a:lnTo>
                  <a:pt x="143780" y="87630"/>
                </a:lnTo>
                <a:lnTo>
                  <a:pt x="145482" y="92710"/>
                </a:lnTo>
                <a:lnTo>
                  <a:pt x="151427" y="94772"/>
                </a:lnTo>
                <a:lnTo>
                  <a:pt x="155454" y="92710"/>
                </a:lnTo>
                <a:lnTo>
                  <a:pt x="158447" y="90531"/>
                </a:lnTo>
                <a:lnTo>
                  <a:pt x="162504" y="81280"/>
                </a:lnTo>
                <a:lnTo>
                  <a:pt x="163351" y="78740"/>
                </a:lnTo>
                <a:lnTo>
                  <a:pt x="166432" y="72390"/>
                </a:lnTo>
                <a:lnTo>
                  <a:pt x="167727" y="69850"/>
                </a:lnTo>
                <a:lnTo>
                  <a:pt x="171053" y="63500"/>
                </a:lnTo>
                <a:lnTo>
                  <a:pt x="172274" y="62230"/>
                </a:lnTo>
                <a:lnTo>
                  <a:pt x="175630" y="57150"/>
                </a:lnTo>
                <a:lnTo>
                  <a:pt x="176612" y="57150"/>
                </a:lnTo>
                <a:lnTo>
                  <a:pt x="173471" y="53340"/>
                </a:lnTo>
                <a:close/>
              </a:path>
              <a:path w="210820" h="260350">
                <a:moveTo>
                  <a:pt x="185126" y="52070"/>
                </a:moveTo>
                <a:lnTo>
                  <a:pt x="173370" y="52070"/>
                </a:lnTo>
                <a:lnTo>
                  <a:pt x="173344" y="53340"/>
                </a:lnTo>
                <a:lnTo>
                  <a:pt x="173471" y="53340"/>
                </a:lnTo>
                <a:lnTo>
                  <a:pt x="176612" y="57150"/>
                </a:lnTo>
                <a:lnTo>
                  <a:pt x="175630" y="57150"/>
                </a:lnTo>
                <a:lnTo>
                  <a:pt x="172274" y="62230"/>
                </a:lnTo>
                <a:lnTo>
                  <a:pt x="171053" y="63500"/>
                </a:lnTo>
                <a:lnTo>
                  <a:pt x="167727" y="69850"/>
                </a:lnTo>
                <a:lnTo>
                  <a:pt x="166432" y="72390"/>
                </a:lnTo>
                <a:lnTo>
                  <a:pt x="163351" y="78740"/>
                </a:lnTo>
                <a:lnTo>
                  <a:pt x="162504" y="81280"/>
                </a:lnTo>
                <a:lnTo>
                  <a:pt x="158447" y="90531"/>
                </a:lnTo>
                <a:lnTo>
                  <a:pt x="162432" y="87630"/>
                </a:lnTo>
                <a:lnTo>
                  <a:pt x="168128" y="83820"/>
                </a:lnTo>
                <a:lnTo>
                  <a:pt x="174618" y="78740"/>
                </a:lnTo>
                <a:lnTo>
                  <a:pt x="187518" y="55807"/>
                </a:lnTo>
                <a:lnTo>
                  <a:pt x="185973" y="53340"/>
                </a:lnTo>
                <a:lnTo>
                  <a:pt x="185126" y="52070"/>
                </a:lnTo>
                <a:close/>
              </a:path>
              <a:path w="210820" h="260350">
                <a:moveTo>
                  <a:pt x="177918" y="41259"/>
                </a:moveTo>
                <a:lnTo>
                  <a:pt x="158944" y="55880"/>
                </a:lnTo>
                <a:lnTo>
                  <a:pt x="154980" y="62230"/>
                </a:lnTo>
                <a:lnTo>
                  <a:pt x="153531" y="66040"/>
                </a:lnTo>
                <a:lnTo>
                  <a:pt x="150168" y="72390"/>
                </a:lnTo>
                <a:lnTo>
                  <a:pt x="149274" y="74930"/>
                </a:lnTo>
                <a:lnTo>
                  <a:pt x="146766" y="80597"/>
                </a:lnTo>
                <a:lnTo>
                  <a:pt x="147575" y="80010"/>
                </a:lnTo>
                <a:lnTo>
                  <a:pt x="154096" y="76200"/>
                </a:lnTo>
                <a:lnTo>
                  <a:pt x="159313" y="72390"/>
                </a:lnTo>
                <a:lnTo>
                  <a:pt x="164804" y="68580"/>
                </a:lnTo>
                <a:lnTo>
                  <a:pt x="167161" y="66040"/>
                </a:lnTo>
                <a:lnTo>
                  <a:pt x="173370" y="52070"/>
                </a:lnTo>
                <a:lnTo>
                  <a:pt x="185126" y="52070"/>
                </a:lnTo>
                <a:lnTo>
                  <a:pt x="177918" y="41259"/>
                </a:lnTo>
                <a:close/>
              </a:path>
              <a:path w="210820" h="260350">
                <a:moveTo>
                  <a:pt x="180708" y="40640"/>
                </a:moveTo>
                <a:lnTo>
                  <a:pt x="177918" y="41259"/>
                </a:lnTo>
                <a:lnTo>
                  <a:pt x="185973" y="53340"/>
                </a:lnTo>
                <a:lnTo>
                  <a:pt x="187518" y="55807"/>
                </a:lnTo>
                <a:lnTo>
                  <a:pt x="187665" y="54610"/>
                </a:lnTo>
                <a:lnTo>
                  <a:pt x="187949" y="49530"/>
                </a:lnTo>
                <a:lnTo>
                  <a:pt x="187406" y="46990"/>
                </a:lnTo>
                <a:lnTo>
                  <a:pt x="180708" y="40640"/>
                </a:lnTo>
                <a:close/>
              </a:path>
              <a:path w="210820" h="260350">
                <a:moveTo>
                  <a:pt x="173370" y="52070"/>
                </a:moveTo>
                <a:lnTo>
                  <a:pt x="173329" y="53340"/>
                </a:lnTo>
                <a:lnTo>
                  <a:pt x="173370" y="52070"/>
                </a:lnTo>
                <a:close/>
              </a:path>
              <a:path w="210820" h="260350">
                <a:moveTo>
                  <a:pt x="173195" y="13970"/>
                </a:moveTo>
                <a:lnTo>
                  <a:pt x="131906" y="13970"/>
                </a:lnTo>
                <a:lnTo>
                  <a:pt x="139823" y="15240"/>
                </a:lnTo>
                <a:lnTo>
                  <a:pt x="148913" y="15240"/>
                </a:lnTo>
                <a:lnTo>
                  <a:pt x="151726" y="16510"/>
                </a:lnTo>
                <a:lnTo>
                  <a:pt x="177918" y="41259"/>
                </a:lnTo>
                <a:lnTo>
                  <a:pt x="180708" y="40640"/>
                </a:lnTo>
                <a:lnTo>
                  <a:pt x="195020" y="40640"/>
                </a:lnTo>
                <a:lnTo>
                  <a:pt x="188123" y="30480"/>
                </a:lnTo>
                <a:lnTo>
                  <a:pt x="183380" y="24130"/>
                </a:lnTo>
                <a:lnTo>
                  <a:pt x="173195" y="13970"/>
                </a:lnTo>
                <a:close/>
              </a:path>
            </a:pathLst>
          </a:custGeom>
          <a:solidFill>
            <a:srgbClr val="000000"/>
          </a:solidFill>
        </p:spPr>
        <p:txBody>
          <a:bodyPr wrap="square" lIns="0" tIns="0" rIns="0" bIns="0" rtlCol="0"/>
          <a:lstStyle/>
          <a:p>
            <a:endParaRPr/>
          </a:p>
        </p:txBody>
      </p:sp>
      <p:pic>
        <p:nvPicPr>
          <p:cNvPr id="179" name="object 179"/>
          <p:cNvPicPr/>
          <p:nvPr/>
        </p:nvPicPr>
        <p:blipFill>
          <a:blip r:embed="rId74" cstate="print"/>
          <a:stretch>
            <a:fillRect/>
          </a:stretch>
        </p:blipFill>
        <p:spPr>
          <a:xfrm>
            <a:off x="2807364" y="3546731"/>
            <a:ext cx="170225" cy="246323"/>
          </a:xfrm>
          <a:prstGeom prst="rect">
            <a:avLst/>
          </a:prstGeom>
        </p:spPr>
      </p:pic>
      <p:sp>
        <p:nvSpPr>
          <p:cNvPr id="180" name="object 180"/>
          <p:cNvSpPr/>
          <p:nvPr/>
        </p:nvSpPr>
        <p:spPr>
          <a:xfrm>
            <a:off x="4077948" y="5702394"/>
            <a:ext cx="144322" cy="225164"/>
          </a:xfrm>
          <a:custGeom>
            <a:avLst/>
            <a:gdLst/>
            <a:ahLst/>
            <a:cxnLst/>
            <a:rect l="l" t="t" r="r" b="b"/>
            <a:pathLst>
              <a:path w="168910" h="263525">
                <a:moveTo>
                  <a:pt x="163149" y="0"/>
                </a:moveTo>
                <a:lnTo>
                  <a:pt x="135271" y="20368"/>
                </a:lnTo>
                <a:lnTo>
                  <a:pt x="128572" y="27893"/>
                </a:lnTo>
                <a:lnTo>
                  <a:pt x="100143" y="63337"/>
                </a:lnTo>
                <a:lnTo>
                  <a:pt x="63536" y="113388"/>
                </a:lnTo>
                <a:lnTo>
                  <a:pt x="39179" y="149450"/>
                </a:lnTo>
                <a:lnTo>
                  <a:pt x="20006" y="182393"/>
                </a:lnTo>
                <a:lnTo>
                  <a:pt x="3357" y="218278"/>
                </a:lnTo>
                <a:lnTo>
                  <a:pt x="880" y="241137"/>
                </a:lnTo>
                <a:lnTo>
                  <a:pt x="115" y="246752"/>
                </a:lnTo>
                <a:lnTo>
                  <a:pt x="27480" y="262535"/>
                </a:lnTo>
                <a:lnTo>
                  <a:pt x="35878" y="262992"/>
                </a:lnTo>
                <a:lnTo>
                  <a:pt x="38365" y="262992"/>
                </a:lnTo>
                <a:lnTo>
                  <a:pt x="46031" y="261759"/>
                </a:lnTo>
                <a:lnTo>
                  <a:pt x="50532" y="260206"/>
                </a:lnTo>
                <a:lnTo>
                  <a:pt x="59065" y="256414"/>
                </a:lnTo>
                <a:lnTo>
                  <a:pt x="61821" y="254867"/>
                </a:lnTo>
                <a:lnTo>
                  <a:pt x="72026" y="248551"/>
                </a:lnTo>
                <a:lnTo>
                  <a:pt x="35690" y="248548"/>
                </a:lnTo>
                <a:lnTo>
                  <a:pt x="29594" y="248198"/>
                </a:lnTo>
                <a:lnTo>
                  <a:pt x="27832" y="248129"/>
                </a:lnTo>
                <a:lnTo>
                  <a:pt x="21497" y="248074"/>
                </a:lnTo>
                <a:lnTo>
                  <a:pt x="19899" y="247928"/>
                </a:lnTo>
                <a:lnTo>
                  <a:pt x="16245" y="246752"/>
                </a:lnTo>
                <a:lnTo>
                  <a:pt x="15623" y="246409"/>
                </a:lnTo>
                <a:lnTo>
                  <a:pt x="14743" y="246409"/>
                </a:lnTo>
                <a:lnTo>
                  <a:pt x="14347" y="245706"/>
                </a:lnTo>
                <a:lnTo>
                  <a:pt x="14809" y="245706"/>
                </a:lnTo>
                <a:lnTo>
                  <a:pt x="15162" y="243159"/>
                </a:lnTo>
                <a:lnTo>
                  <a:pt x="15260" y="242254"/>
                </a:lnTo>
                <a:lnTo>
                  <a:pt x="15335" y="232407"/>
                </a:lnTo>
                <a:lnTo>
                  <a:pt x="15474" y="230064"/>
                </a:lnTo>
                <a:lnTo>
                  <a:pt x="32782" y="189056"/>
                </a:lnTo>
                <a:lnTo>
                  <a:pt x="45190" y="167151"/>
                </a:lnTo>
                <a:lnTo>
                  <a:pt x="43348" y="166993"/>
                </a:lnTo>
                <a:lnTo>
                  <a:pt x="38223" y="160907"/>
                </a:lnTo>
                <a:lnTo>
                  <a:pt x="38613" y="156362"/>
                </a:lnTo>
                <a:lnTo>
                  <a:pt x="42528" y="153064"/>
                </a:lnTo>
                <a:lnTo>
                  <a:pt x="43340" y="152312"/>
                </a:lnTo>
                <a:lnTo>
                  <a:pt x="50275" y="145701"/>
                </a:lnTo>
                <a:lnTo>
                  <a:pt x="51973" y="144271"/>
                </a:lnTo>
                <a:lnTo>
                  <a:pt x="56633" y="142570"/>
                </a:lnTo>
                <a:lnTo>
                  <a:pt x="58220" y="142424"/>
                </a:lnTo>
                <a:lnTo>
                  <a:pt x="60963" y="142424"/>
                </a:lnTo>
                <a:lnTo>
                  <a:pt x="65674" y="135368"/>
                </a:lnTo>
                <a:lnTo>
                  <a:pt x="96173" y="92926"/>
                </a:lnTo>
                <a:lnTo>
                  <a:pt x="121995" y="58573"/>
                </a:lnTo>
                <a:lnTo>
                  <a:pt x="147229" y="28597"/>
                </a:lnTo>
                <a:lnTo>
                  <a:pt x="148480" y="27164"/>
                </a:lnTo>
                <a:lnTo>
                  <a:pt x="151828" y="16090"/>
                </a:lnTo>
                <a:lnTo>
                  <a:pt x="153594" y="10928"/>
                </a:lnTo>
                <a:lnTo>
                  <a:pt x="153842" y="10130"/>
                </a:lnTo>
                <a:lnTo>
                  <a:pt x="154016" y="9080"/>
                </a:lnTo>
                <a:lnTo>
                  <a:pt x="168494" y="9080"/>
                </a:lnTo>
                <a:lnTo>
                  <a:pt x="168556" y="6977"/>
                </a:lnTo>
                <a:lnTo>
                  <a:pt x="168051" y="4903"/>
                </a:lnTo>
                <a:lnTo>
                  <a:pt x="163149" y="0"/>
                </a:lnTo>
                <a:close/>
              </a:path>
              <a:path w="168910" h="263525">
                <a:moveTo>
                  <a:pt x="106707" y="157104"/>
                </a:moveTo>
                <a:lnTo>
                  <a:pt x="67500" y="157104"/>
                </a:lnTo>
                <a:lnTo>
                  <a:pt x="69368" y="157176"/>
                </a:lnTo>
                <a:lnTo>
                  <a:pt x="73188" y="157366"/>
                </a:lnTo>
                <a:lnTo>
                  <a:pt x="97370" y="169657"/>
                </a:lnTo>
                <a:lnTo>
                  <a:pt x="97370" y="170489"/>
                </a:lnTo>
                <a:lnTo>
                  <a:pt x="97017" y="174291"/>
                </a:lnTo>
                <a:lnTo>
                  <a:pt x="96941" y="187217"/>
                </a:lnTo>
                <a:lnTo>
                  <a:pt x="77499" y="226533"/>
                </a:lnTo>
                <a:lnTo>
                  <a:pt x="42254" y="247772"/>
                </a:lnTo>
                <a:lnTo>
                  <a:pt x="37416" y="248551"/>
                </a:lnTo>
                <a:lnTo>
                  <a:pt x="72030" y="248548"/>
                </a:lnTo>
                <a:lnTo>
                  <a:pt x="100967" y="222497"/>
                </a:lnTo>
                <a:lnTo>
                  <a:pt x="111480" y="174291"/>
                </a:lnTo>
                <a:lnTo>
                  <a:pt x="111847" y="170489"/>
                </a:lnTo>
                <a:lnTo>
                  <a:pt x="111733" y="167151"/>
                </a:lnTo>
                <a:lnTo>
                  <a:pt x="109534" y="160640"/>
                </a:lnTo>
                <a:lnTo>
                  <a:pt x="106707" y="157104"/>
                </a:lnTo>
                <a:close/>
              </a:path>
              <a:path w="168910" h="263525">
                <a:moveTo>
                  <a:pt x="14347" y="245706"/>
                </a:moveTo>
                <a:lnTo>
                  <a:pt x="14743" y="246409"/>
                </a:lnTo>
                <a:lnTo>
                  <a:pt x="14776" y="245942"/>
                </a:lnTo>
                <a:lnTo>
                  <a:pt x="14347" y="245706"/>
                </a:lnTo>
                <a:close/>
              </a:path>
              <a:path w="168910" h="263525">
                <a:moveTo>
                  <a:pt x="14776" y="245942"/>
                </a:moveTo>
                <a:lnTo>
                  <a:pt x="14743" y="246409"/>
                </a:lnTo>
                <a:lnTo>
                  <a:pt x="15623" y="246409"/>
                </a:lnTo>
                <a:lnTo>
                  <a:pt x="14776" y="245942"/>
                </a:lnTo>
                <a:close/>
              </a:path>
              <a:path w="168910" h="263525">
                <a:moveTo>
                  <a:pt x="14809" y="245706"/>
                </a:moveTo>
                <a:lnTo>
                  <a:pt x="14347" y="245706"/>
                </a:lnTo>
                <a:lnTo>
                  <a:pt x="14776" y="245942"/>
                </a:lnTo>
                <a:lnTo>
                  <a:pt x="14809" y="245706"/>
                </a:lnTo>
                <a:close/>
              </a:path>
              <a:path w="168910" h="263525">
                <a:moveTo>
                  <a:pt x="60755" y="142738"/>
                </a:moveTo>
                <a:lnTo>
                  <a:pt x="57081" y="148273"/>
                </a:lnTo>
                <a:lnTo>
                  <a:pt x="50754" y="158122"/>
                </a:lnTo>
                <a:lnTo>
                  <a:pt x="46240" y="165384"/>
                </a:lnTo>
                <a:lnTo>
                  <a:pt x="45190" y="167151"/>
                </a:lnTo>
                <a:lnTo>
                  <a:pt x="47894" y="167383"/>
                </a:lnTo>
                <a:lnTo>
                  <a:pt x="52120" y="163824"/>
                </a:lnTo>
                <a:lnTo>
                  <a:pt x="58127" y="158122"/>
                </a:lnTo>
                <a:lnTo>
                  <a:pt x="59343" y="157098"/>
                </a:lnTo>
                <a:lnTo>
                  <a:pt x="58239" y="156928"/>
                </a:lnTo>
                <a:lnTo>
                  <a:pt x="59338" y="156921"/>
                </a:lnTo>
                <a:lnTo>
                  <a:pt x="59867" y="156728"/>
                </a:lnTo>
                <a:lnTo>
                  <a:pt x="106268" y="156728"/>
                </a:lnTo>
                <a:lnTo>
                  <a:pt x="100521" y="151804"/>
                </a:lnTo>
                <a:lnTo>
                  <a:pt x="60883" y="142756"/>
                </a:lnTo>
                <a:lnTo>
                  <a:pt x="60755" y="142738"/>
                </a:lnTo>
                <a:close/>
              </a:path>
              <a:path w="168910" h="263525">
                <a:moveTo>
                  <a:pt x="58220" y="142424"/>
                </a:moveTo>
                <a:lnTo>
                  <a:pt x="56633" y="142570"/>
                </a:lnTo>
                <a:lnTo>
                  <a:pt x="51973" y="144271"/>
                </a:lnTo>
                <a:lnTo>
                  <a:pt x="50275" y="145701"/>
                </a:lnTo>
                <a:lnTo>
                  <a:pt x="43340" y="152312"/>
                </a:lnTo>
                <a:lnTo>
                  <a:pt x="42528" y="153064"/>
                </a:lnTo>
                <a:lnTo>
                  <a:pt x="38613" y="156362"/>
                </a:lnTo>
                <a:lnTo>
                  <a:pt x="38223" y="160907"/>
                </a:lnTo>
                <a:lnTo>
                  <a:pt x="43348" y="166993"/>
                </a:lnTo>
                <a:lnTo>
                  <a:pt x="45190" y="167151"/>
                </a:lnTo>
                <a:lnTo>
                  <a:pt x="46240" y="165384"/>
                </a:lnTo>
                <a:lnTo>
                  <a:pt x="51629" y="156728"/>
                </a:lnTo>
                <a:lnTo>
                  <a:pt x="57127" y="148205"/>
                </a:lnTo>
                <a:lnTo>
                  <a:pt x="60755" y="142738"/>
                </a:lnTo>
                <a:lnTo>
                  <a:pt x="59865" y="142611"/>
                </a:lnTo>
                <a:lnTo>
                  <a:pt x="58220" y="142424"/>
                </a:lnTo>
                <a:close/>
              </a:path>
              <a:path w="168910" h="263525">
                <a:moveTo>
                  <a:pt x="106268" y="156728"/>
                </a:moveTo>
                <a:lnTo>
                  <a:pt x="59867" y="156728"/>
                </a:lnTo>
                <a:lnTo>
                  <a:pt x="59717" y="156783"/>
                </a:lnTo>
                <a:lnTo>
                  <a:pt x="59553" y="156921"/>
                </a:lnTo>
                <a:lnTo>
                  <a:pt x="59446" y="157109"/>
                </a:lnTo>
                <a:lnTo>
                  <a:pt x="59983" y="157165"/>
                </a:lnTo>
                <a:lnTo>
                  <a:pt x="106707" y="157104"/>
                </a:lnTo>
                <a:lnTo>
                  <a:pt x="106268" y="156728"/>
                </a:lnTo>
                <a:close/>
              </a:path>
              <a:path w="168910" h="263525">
                <a:moveTo>
                  <a:pt x="59717" y="156783"/>
                </a:moveTo>
                <a:lnTo>
                  <a:pt x="59338" y="156921"/>
                </a:lnTo>
                <a:lnTo>
                  <a:pt x="58699" y="156980"/>
                </a:lnTo>
                <a:lnTo>
                  <a:pt x="59343" y="157098"/>
                </a:lnTo>
                <a:lnTo>
                  <a:pt x="59717" y="156783"/>
                </a:lnTo>
                <a:close/>
              </a:path>
              <a:path w="168910" h="263525">
                <a:moveTo>
                  <a:pt x="58239" y="156928"/>
                </a:moveTo>
                <a:lnTo>
                  <a:pt x="58579" y="156980"/>
                </a:lnTo>
                <a:lnTo>
                  <a:pt x="58239" y="156928"/>
                </a:lnTo>
                <a:close/>
              </a:path>
              <a:path w="168910" h="263525">
                <a:moveTo>
                  <a:pt x="59269" y="156928"/>
                </a:moveTo>
                <a:lnTo>
                  <a:pt x="58239" y="156928"/>
                </a:lnTo>
                <a:lnTo>
                  <a:pt x="58699" y="156980"/>
                </a:lnTo>
                <a:lnTo>
                  <a:pt x="59269" y="156928"/>
                </a:lnTo>
                <a:close/>
              </a:path>
              <a:path w="168910" h="263525">
                <a:moveTo>
                  <a:pt x="60883" y="142756"/>
                </a:moveTo>
                <a:close/>
              </a:path>
              <a:path w="168910" h="263525">
                <a:moveTo>
                  <a:pt x="65660" y="142689"/>
                </a:moveTo>
                <a:lnTo>
                  <a:pt x="61365" y="142756"/>
                </a:lnTo>
                <a:lnTo>
                  <a:pt x="60883" y="142756"/>
                </a:lnTo>
                <a:lnTo>
                  <a:pt x="69513" y="142757"/>
                </a:lnTo>
                <a:lnTo>
                  <a:pt x="68748" y="142719"/>
                </a:lnTo>
                <a:lnTo>
                  <a:pt x="65660" y="142689"/>
                </a:lnTo>
                <a:close/>
              </a:path>
              <a:path w="168910" h="263525">
                <a:moveTo>
                  <a:pt x="60963" y="142424"/>
                </a:moveTo>
                <a:lnTo>
                  <a:pt x="58220" y="142424"/>
                </a:lnTo>
                <a:lnTo>
                  <a:pt x="59865" y="142611"/>
                </a:lnTo>
                <a:lnTo>
                  <a:pt x="60755" y="142738"/>
                </a:lnTo>
                <a:lnTo>
                  <a:pt x="60963" y="142424"/>
                </a:lnTo>
                <a:close/>
              </a:path>
              <a:path w="168910" h="263525">
                <a:moveTo>
                  <a:pt x="167462" y="14932"/>
                </a:moveTo>
                <a:lnTo>
                  <a:pt x="160724" y="14932"/>
                </a:lnTo>
                <a:lnTo>
                  <a:pt x="147787" y="29455"/>
                </a:lnTo>
                <a:lnTo>
                  <a:pt x="149942" y="33475"/>
                </a:lnTo>
                <a:lnTo>
                  <a:pt x="157560" y="35777"/>
                </a:lnTo>
                <a:lnTo>
                  <a:pt x="161580" y="33621"/>
                </a:lnTo>
                <a:lnTo>
                  <a:pt x="165593" y="20368"/>
                </a:lnTo>
                <a:lnTo>
                  <a:pt x="167462" y="14932"/>
                </a:lnTo>
                <a:close/>
              </a:path>
              <a:path w="168910" h="263525">
                <a:moveTo>
                  <a:pt x="153770" y="10998"/>
                </a:moveTo>
                <a:lnTo>
                  <a:pt x="153572" y="10998"/>
                </a:lnTo>
                <a:lnTo>
                  <a:pt x="151799" y="16186"/>
                </a:lnTo>
                <a:lnTo>
                  <a:pt x="148480" y="27164"/>
                </a:lnTo>
                <a:lnTo>
                  <a:pt x="150972" y="24306"/>
                </a:lnTo>
                <a:lnTo>
                  <a:pt x="153809" y="21136"/>
                </a:lnTo>
                <a:lnTo>
                  <a:pt x="155206" y="19683"/>
                </a:lnTo>
                <a:lnTo>
                  <a:pt x="159190" y="16090"/>
                </a:lnTo>
                <a:lnTo>
                  <a:pt x="160514" y="15044"/>
                </a:lnTo>
                <a:lnTo>
                  <a:pt x="158870" y="15044"/>
                </a:lnTo>
                <a:lnTo>
                  <a:pt x="157463" y="14692"/>
                </a:lnTo>
                <a:lnTo>
                  <a:pt x="153770" y="10998"/>
                </a:lnTo>
                <a:close/>
              </a:path>
              <a:path w="168910" h="263525">
                <a:moveTo>
                  <a:pt x="168494" y="9080"/>
                </a:moveTo>
                <a:lnTo>
                  <a:pt x="154016" y="9080"/>
                </a:lnTo>
                <a:lnTo>
                  <a:pt x="153879" y="9958"/>
                </a:lnTo>
                <a:lnTo>
                  <a:pt x="153770" y="10998"/>
                </a:lnTo>
                <a:lnTo>
                  <a:pt x="157463" y="14692"/>
                </a:lnTo>
                <a:lnTo>
                  <a:pt x="158870" y="15044"/>
                </a:lnTo>
                <a:lnTo>
                  <a:pt x="160446" y="15003"/>
                </a:lnTo>
                <a:lnTo>
                  <a:pt x="160724" y="14932"/>
                </a:lnTo>
                <a:lnTo>
                  <a:pt x="167462" y="14932"/>
                </a:lnTo>
                <a:lnTo>
                  <a:pt x="167916" y="13492"/>
                </a:lnTo>
                <a:lnTo>
                  <a:pt x="168441" y="10130"/>
                </a:lnTo>
                <a:lnTo>
                  <a:pt x="168494" y="9080"/>
                </a:lnTo>
                <a:close/>
              </a:path>
              <a:path w="168910" h="263525">
                <a:moveTo>
                  <a:pt x="160724" y="14932"/>
                </a:moveTo>
                <a:lnTo>
                  <a:pt x="160446" y="15003"/>
                </a:lnTo>
                <a:lnTo>
                  <a:pt x="158870" y="15044"/>
                </a:lnTo>
                <a:lnTo>
                  <a:pt x="160514" y="15044"/>
                </a:lnTo>
                <a:lnTo>
                  <a:pt x="160724" y="14932"/>
                </a:lnTo>
                <a:close/>
              </a:path>
              <a:path w="168910" h="263525">
                <a:moveTo>
                  <a:pt x="153700" y="10928"/>
                </a:moveTo>
                <a:lnTo>
                  <a:pt x="153572" y="10998"/>
                </a:lnTo>
                <a:lnTo>
                  <a:pt x="153700" y="10928"/>
                </a:lnTo>
                <a:close/>
              </a:path>
              <a:path w="168910" h="263525">
                <a:moveTo>
                  <a:pt x="153708" y="10936"/>
                </a:moveTo>
                <a:close/>
              </a:path>
              <a:path w="168910" h="263525">
                <a:moveTo>
                  <a:pt x="153842" y="10130"/>
                </a:moveTo>
                <a:lnTo>
                  <a:pt x="153594" y="10928"/>
                </a:lnTo>
                <a:lnTo>
                  <a:pt x="153842" y="10130"/>
                </a:lnTo>
                <a:close/>
              </a:path>
            </a:pathLst>
          </a:custGeom>
          <a:solidFill>
            <a:srgbClr val="000000"/>
          </a:solidFill>
        </p:spPr>
        <p:txBody>
          <a:bodyPr wrap="square" lIns="0" tIns="0" rIns="0" bIns="0" rtlCol="0"/>
          <a:lstStyle/>
          <a:p>
            <a:endParaRPr/>
          </a:p>
        </p:txBody>
      </p:sp>
      <p:grpSp>
        <p:nvGrpSpPr>
          <p:cNvPr id="181" name="object 181"/>
          <p:cNvGrpSpPr/>
          <p:nvPr/>
        </p:nvGrpSpPr>
        <p:grpSpPr>
          <a:xfrm>
            <a:off x="4101083" y="5311427"/>
            <a:ext cx="192067" cy="243068"/>
            <a:chOff x="4795552" y="6216336"/>
            <a:chExt cx="224790" cy="284480"/>
          </a:xfrm>
        </p:grpSpPr>
        <p:sp>
          <p:nvSpPr>
            <p:cNvPr id="182" name="object 182"/>
            <p:cNvSpPr/>
            <p:nvPr/>
          </p:nvSpPr>
          <p:spPr>
            <a:xfrm>
              <a:off x="4795552" y="6216336"/>
              <a:ext cx="158115" cy="284480"/>
            </a:xfrm>
            <a:custGeom>
              <a:avLst/>
              <a:gdLst/>
              <a:ahLst/>
              <a:cxnLst/>
              <a:rect l="l" t="t" r="r" b="b"/>
              <a:pathLst>
                <a:path w="158114" h="284479">
                  <a:moveTo>
                    <a:pt x="53917" y="259113"/>
                  </a:moveTo>
                  <a:lnTo>
                    <a:pt x="53443" y="263179"/>
                  </a:lnTo>
                  <a:lnTo>
                    <a:pt x="53528" y="271153"/>
                  </a:lnTo>
                  <a:lnTo>
                    <a:pt x="53456" y="271931"/>
                  </a:lnTo>
                  <a:lnTo>
                    <a:pt x="53335" y="276599"/>
                  </a:lnTo>
                  <a:lnTo>
                    <a:pt x="53731" y="278505"/>
                  </a:lnTo>
                  <a:lnTo>
                    <a:pt x="58962" y="283737"/>
                  </a:lnTo>
                  <a:lnTo>
                    <a:pt x="64710" y="283909"/>
                  </a:lnTo>
                  <a:lnTo>
                    <a:pt x="70566" y="277397"/>
                  </a:lnTo>
                  <a:lnTo>
                    <a:pt x="70521" y="274073"/>
                  </a:lnTo>
                  <a:lnTo>
                    <a:pt x="67743" y="274073"/>
                  </a:lnTo>
                  <a:lnTo>
                    <a:pt x="67743" y="273451"/>
                  </a:lnTo>
                  <a:lnTo>
                    <a:pt x="55850" y="273451"/>
                  </a:lnTo>
                  <a:lnTo>
                    <a:pt x="55764" y="271575"/>
                  </a:lnTo>
                  <a:lnTo>
                    <a:pt x="55469" y="268792"/>
                  </a:lnTo>
                  <a:lnTo>
                    <a:pt x="53917" y="259113"/>
                  </a:lnTo>
                  <a:close/>
                </a:path>
                <a:path w="158114" h="284479">
                  <a:moveTo>
                    <a:pt x="68015" y="267843"/>
                  </a:moveTo>
                  <a:lnTo>
                    <a:pt x="59780" y="267843"/>
                  </a:lnTo>
                  <a:lnTo>
                    <a:pt x="63559" y="267956"/>
                  </a:lnTo>
                  <a:lnTo>
                    <a:pt x="67534" y="271931"/>
                  </a:lnTo>
                  <a:lnTo>
                    <a:pt x="67638" y="272431"/>
                  </a:lnTo>
                  <a:lnTo>
                    <a:pt x="67743" y="274073"/>
                  </a:lnTo>
                  <a:lnTo>
                    <a:pt x="67926" y="271931"/>
                  </a:lnTo>
                  <a:lnTo>
                    <a:pt x="68015" y="267843"/>
                  </a:lnTo>
                  <a:close/>
                </a:path>
                <a:path w="158114" h="284479">
                  <a:moveTo>
                    <a:pt x="68486" y="258932"/>
                  </a:moveTo>
                  <a:lnTo>
                    <a:pt x="68405" y="259271"/>
                  </a:lnTo>
                  <a:lnTo>
                    <a:pt x="67949" y="263179"/>
                  </a:lnTo>
                  <a:lnTo>
                    <a:pt x="67926" y="271931"/>
                  </a:lnTo>
                  <a:lnTo>
                    <a:pt x="67743" y="274073"/>
                  </a:lnTo>
                  <a:lnTo>
                    <a:pt x="70521" y="274073"/>
                  </a:lnTo>
                  <a:lnTo>
                    <a:pt x="69723" y="266679"/>
                  </a:lnTo>
                  <a:lnTo>
                    <a:pt x="68486" y="258932"/>
                  </a:lnTo>
                  <a:close/>
                </a:path>
                <a:path w="158114" h="284479">
                  <a:moveTo>
                    <a:pt x="63226" y="243309"/>
                  </a:moveTo>
                  <a:lnTo>
                    <a:pt x="57845" y="243881"/>
                  </a:lnTo>
                  <a:lnTo>
                    <a:pt x="55629" y="250634"/>
                  </a:lnTo>
                  <a:lnTo>
                    <a:pt x="54216" y="256545"/>
                  </a:lnTo>
                  <a:lnTo>
                    <a:pt x="53938" y="258932"/>
                  </a:lnTo>
                  <a:lnTo>
                    <a:pt x="53943" y="259271"/>
                  </a:lnTo>
                  <a:lnTo>
                    <a:pt x="55469" y="268792"/>
                  </a:lnTo>
                  <a:lnTo>
                    <a:pt x="55764" y="271575"/>
                  </a:lnTo>
                  <a:lnTo>
                    <a:pt x="55850" y="273451"/>
                  </a:lnTo>
                  <a:lnTo>
                    <a:pt x="56064" y="272431"/>
                  </a:lnTo>
                  <a:lnTo>
                    <a:pt x="56425" y="271575"/>
                  </a:lnTo>
                  <a:lnTo>
                    <a:pt x="59780" y="267843"/>
                  </a:lnTo>
                  <a:lnTo>
                    <a:pt x="68015" y="267843"/>
                  </a:lnTo>
                  <a:lnTo>
                    <a:pt x="67960" y="266679"/>
                  </a:lnTo>
                  <a:lnTo>
                    <a:pt x="67949" y="263179"/>
                  </a:lnTo>
                  <a:lnTo>
                    <a:pt x="68405" y="259271"/>
                  </a:lnTo>
                  <a:lnTo>
                    <a:pt x="68486" y="258932"/>
                  </a:lnTo>
                  <a:lnTo>
                    <a:pt x="67704" y="254114"/>
                  </a:lnTo>
                  <a:lnTo>
                    <a:pt x="67418" y="252218"/>
                  </a:lnTo>
                  <a:lnTo>
                    <a:pt x="66774" y="246175"/>
                  </a:lnTo>
                  <a:lnTo>
                    <a:pt x="63226" y="243309"/>
                  </a:lnTo>
                  <a:close/>
                </a:path>
                <a:path w="158114" h="284479">
                  <a:moveTo>
                    <a:pt x="59780" y="267843"/>
                  </a:moveTo>
                  <a:lnTo>
                    <a:pt x="56425" y="271575"/>
                  </a:lnTo>
                  <a:lnTo>
                    <a:pt x="56064" y="272431"/>
                  </a:lnTo>
                  <a:lnTo>
                    <a:pt x="55850" y="273451"/>
                  </a:lnTo>
                  <a:lnTo>
                    <a:pt x="67743" y="273451"/>
                  </a:lnTo>
                  <a:lnTo>
                    <a:pt x="67638" y="272431"/>
                  </a:lnTo>
                  <a:lnTo>
                    <a:pt x="67534" y="271931"/>
                  </a:lnTo>
                  <a:lnTo>
                    <a:pt x="63559" y="267956"/>
                  </a:lnTo>
                  <a:lnTo>
                    <a:pt x="59780" y="267843"/>
                  </a:lnTo>
                  <a:close/>
                </a:path>
                <a:path w="158114" h="284479">
                  <a:moveTo>
                    <a:pt x="57845" y="243881"/>
                  </a:moveTo>
                  <a:lnTo>
                    <a:pt x="55312" y="244151"/>
                  </a:lnTo>
                  <a:lnTo>
                    <a:pt x="52446" y="247700"/>
                  </a:lnTo>
                  <a:lnTo>
                    <a:pt x="53162" y="254331"/>
                  </a:lnTo>
                  <a:lnTo>
                    <a:pt x="53917" y="259113"/>
                  </a:lnTo>
                  <a:lnTo>
                    <a:pt x="54216" y="256545"/>
                  </a:lnTo>
                  <a:lnTo>
                    <a:pt x="55629" y="250634"/>
                  </a:lnTo>
                  <a:lnTo>
                    <a:pt x="57845" y="243881"/>
                  </a:lnTo>
                  <a:close/>
                </a:path>
                <a:path w="158114" h="284479">
                  <a:moveTo>
                    <a:pt x="73392" y="243309"/>
                  </a:moveTo>
                  <a:lnTo>
                    <a:pt x="63226" y="243309"/>
                  </a:lnTo>
                  <a:lnTo>
                    <a:pt x="66774" y="246175"/>
                  </a:lnTo>
                  <a:lnTo>
                    <a:pt x="67418" y="252218"/>
                  </a:lnTo>
                  <a:lnTo>
                    <a:pt x="68486" y="258932"/>
                  </a:lnTo>
                  <a:lnTo>
                    <a:pt x="69585" y="254331"/>
                  </a:lnTo>
                  <a:lnTo>
                    <a:pt x="72581" y="245191"/>
                  </a:lnTo>
                  <a:lnTo>
                    <a:pt x="73392" y="243309"/>
                  </a:lnTo>
                  <a:close/>
                </a:path>
                <a:path w="158114" h="284479">
                  <a:moveTo>
                    <a:pt x="154438" y="14559"/>
                  </a:moveTo>
                  <a:lnTo>
                    <a:pt x="135635" y="14559"/>
                  </a:lnTo>
                  <a:lnTo>
                    <a:pt x="137072" y="15068"/>
                  </a:lnTo>
                  <a:lnTo>
                    <a:pt x="138740" y="16433"/>
                  </a:lnTo>
                  <a:lnTo>
                    <a:pt x="142726" y="38120"/>
                  </a:lnTo>
                  <a:lnTo>
                    <a:pt x="142793" y="41433"/>
                  </a:lnTo>
                  <a:lnTo>
                    <a:pt x="143115" y="51730"/>
                  </a:lnTo>
                  <a:lnTo>
                    <a:pt x="143162" y="55435"/>
                  </a:lnTo>
                  <a:lnTo>
                    <a:pt x="142914" y="60981"/>
                  </a:lnTo>
                  <a:lnTo>
                    <a:pt x="134369" y="98573"/>
                  </a:lnTo>
                  <a:lnTo>
                    <a:pt x="128955" y="111423"/>
                  </a:lnTo>
                  <a:lnTo>
                    <a:pt x="125392" y="120042"/>
                  </a:lnTo>
                  <a:lnTo>
                    <a:pt x="102356" y="163723"/>
                  </a:lnTo>
                  <a:lnTo>
                    <a:pt x="100730" y="166403"/>
                  </a:lnTo>
                  <a:lnTo>
                    <a:pt x="99141" y="168920"/>
                  </a:lnTo>
                  <a:lnTo>
                    <a:pt x="91271" y="181187"/>
                  </a:lnTo>
                  <a:lnTo>
                    <a:pt x="89483" y="184059"/>
                  </a:lnTo>
                  <a:lnTo>
                    <a:pt x="86274" y="189485"/>
                  </a:lnTo>
                  <a:lnTo>
                    <a:pt x="84729" y="192206"/>
                  </a:lnTo>
                  <a:lnTo>
                    <a:pt x="82260" y="196682"/>
                  </a:lnTo>
                  <a:lnTo>
                    <a:pt x="76582" y="207111"/>
                  </a:lnTo>
                  <a:lnTo>
                    <a:pt x="73316" y="212858"/>
                  </a:lnTo>
                  <a:lnTo>
                    <a:pt x="57845" y="243881"/>
                  </a:lnTo>
                  <a:lnTo>
                    <a:pt x="63226" y="243309"/>
                  </a:lnTo>
                  <a:lnTo>
                    <a:pt x="73392" y="243309"/>
                  </a:lnTo>
                  <a:lnTo>
                    <a:pt x="86575" y="218719"/>
                  </a:lnTo>
                  <a:lnTo>
                    <a:pt x="89199" y="214072"/>
                  </a:lnTo>
                  <a:lnTo>
                    <a:pt x="111326" y="176611"/>
                  </a:lnTo>
                  <a:lnTo>
                    <a:pt x="112969" y="174009"/>
                  </a:lnTo>
                  <a:lnTo>
                    <a:pt x="118255" y="165347"/>
                  </a:lnTo>
                  <a:lnTo>
                    <a:pt x="123641" y="156577"/>
                  </a:lnTo>
                  <a:lnTo>
                    <a:pt x="126370" y="151911"/>
                  </a:lnTo>
                  <a:lnTo>
                    <a:pt x="131862" y="141189"/>
                  </a:lnTo>
                  <a:lnTo>
                    <a:pt x="134394" y="135662"/>
                  </a:lnTo>
                  <a:lnTo>
                    <a:pt x="138676" y="125624"/>
                  </a:lnTo>
                  <a:lnTo>
                    <a:pt x="143355" y="114322"/>
                  </a:lnTo>
                  <a:lnTo>
                    <a:pt x="147760" y="103903"/>
                  </a:lnTo>
                  <a:lnTo>
                    <a:pt x="157159" y="63600"/>
                  </a:lnTo>
                  <a:lnTo>
                    <a:pt x="157583" y="55435"/>
                  </a:lnTo>
                  <a:lnTo>
                    <a:pt x="157532" y="51730"/>
                  </a:lnTo>
                  <a:lnTo>
                    <a:pt x="157208" y="41433"/>
                  </a:lnTo>
                  <a:lnTo>
                    <a:pt x="157135" y="38120"/>
                  </a:lnTo>
                  <a:lnTo>
                    <a:pt x="157018" y="29668"/>
                  </a:lnTo>
                  <a:lnTo>
                    <a:pt x="156896" y="27213"/>
                  </a:lnTo>
                  <a:lnTo>
                    <a:pt x="155066" y="16959"/>
                  </a:lnTo>
                  <a:lnTo>
                    <a:pt x="154810" y="15900"/>
                  </a:lnTo>
                  <a:lnTo>
                    <a:pt x="154438" y="14559"/>
                  </a:lnTo>
                  <a:close/>
                </a:path>
                <a:path w="158114" h="284479">
                  <a:moveTo>
                    <a:pt x="23354" y="28561"/>
                  </a:moveTo>
                  <a:lnTo>
                    <a:pt x="6167" y="28561"/>
                  </a:lnTo>
                  <a:lnTo>
                    <a:pt x="7085" y="29668"/>
                  </a:lnTo>
                  <a:lnTo>
                    <a:pt x="7753" y="30704"/>
                  </a:lnTo>
                  <a:lnTo>
                    <a:pt x="12332" y="38120"/>
                  </a:lnTo>
                  <a:lnTo>
                    <a:pt x="13525" y="39993"/>
                  </a:lnTo>
                  <a:lnTo>
                    <a:pt x="18095" y="47402"/>
                  </a:lnTo>
                  <a:lnTo>
                    <a:pt x="21076" y="52068"/>
                  </a:lnTo>
                  <a:lnTo>
                    <a:pt x="22687" y="54542"/>
                  </a:lnTo>
                  <a:lnTo>
                    <a:pt x="33442" y="70323"/>
                  </a:lnTo>
                  <a:lnTo>
                    <a:pt x="37921" y="71186"/>
                  </a:lnTo>
                  <a:lnTo>
                    <a:pt x="44511" y="66724"/>
                  </a:lnTo>
                  <a:lnTo>
                    <a:pt x="45373" y="62245"/>
                  </a:lnTo>
                  <a:lnTo>
                    <a:pt x="34679" y="46551"/>
                  </a:lnTo>
                  <a:lnTo>
                    <a:pt x="31369" y="41433"/>
                  </a:lnTo>
                  <a:lnTo>
                    <a:pt x="30284" y="39717"/>
                  </a:lnTo>
                  <a:lnTo>
                    <a:pt x="25714" y="32304"/>
                  </a:lnTo>
                  <a:lnTo>
                    <a:pt x="23354" y="28561"/>
                  </a:lnTo>
                  <a:close/>
                </a:path>
                <a:path w="158114" h="284479">
                  <a:moveTo>
                    <a:pt x="6180" y="28576"/>
                  </a:moveTo>
                  <a:close/>
                </a:path>
                <a:path w="158114" h="284479">
                  <a:moveTo>
                    <a:pt x="13339" y="10038"/>
                  </a:moveTo>
                  <a:lnTo>
                    <a:pt x="12148" y="10043"/>
                  </a:lnTo>
                  <a:lnTo>
                    <a:pt x="7325" y="10379"/>
                  </a:lnTo>
                  <a:lnTo>
                    <a:pt x="5133" y="10933"/>
                  </a:lnTo>
                  <a:lnTo>
                    <a:pt x="0" y="16433"/>
                  </a:lnTo>
                  <a:lnTo>
                    <a:pt x="18" y="17444"/>
                  </a:lnTo>
                  <a:lnTo>
                    <a:pt x="6180" y="28576"/>
                  </a:lnTo>
                  <a:lnTo>
                    <a:pt x="23354" y="28561"/>
                  </a:lnTo>
                  <a:lnTo>
                    <a:pt x="20869" y="24530"/>
                  </a:lnTo>
                  <a:lnTo>
                    <a:pt x="18279" y="24518"/>
                  </a:lnTo>
                  <a:lnTo>
                    <a:pt x="11701" y="24518"/>
                  </a:lnTo>
                  <a:lnTo>
                    <a:pt x="11985" y="24498"/>
                  </a:lnTo>
                  <a:lnTo>
                    <a:pt x="12243" y="24433"/>
                  </a:lnTo>
                  <a:lnTo>
                    <a:pt x="14788" y="21705"/>
                  </a:lnTo>
                  <a:lnTo>
                    <a:pt x="15201" y="20185"/>
                  </a:lnTo>
                  <a:lnTo>
                    <a:pt x="15083" y="18371"/>
                  </a:lnTo>
                  <a:lnTo>
                    <a:pt x="15003" y="18078"/>
                  </a:lnTo>
                  <a:lnTo>
                    <a:pt x="14524" y="16959"/>
                  </a:lnTo>
                  <a:lnTo>
                    <a:pt x="14140" y="16521"/>
                  </a:lnTo>
                  <a:lnTo>
                    <a:pt x="13823" y="16257"/>
                  </a:lnTo>
                  <a:lnTo>
                    <a:pt x="96373" y="16257"/>
                  </a:lnTo>
                  <a:lnTo>
                    <a:pt x="104002" y="15900"/>
                  </a:lnTo>
                  <a:lnTo>
                    <a:pt x="115093" y="15104"/>
                  </a:lnTo>
                  <a:lnTo>
                    <a:pt x="119389" y="14965"/>
                  </a:lnTo>
                  <a:lnTo>
                    <a:pt x="130973" y="14965"/>
                  </a:lnTo>
                  <a:lnTo>
                    <a:pt x="134962" y="14559"/>
                  </a:lnTo>
                  <a:lnTo>
                    <a:pt x="154438" y="14559"/>
                  </a:lnTo>
                  <a:lnTo>
                    <a:pt x="154130" y="13449"/>
                  </a:lnTo>
                  <a:lnTo>
                    <a:pt x="151867" y="10115"/>
                  </a:lnTo>
                  <a:lnTo>
                    <a:pt x="18993" y="10115"/>
                  </a:lnTo>
                  <a:lnTo>
                    <a:pt x="13339" y="10038"/>
                  </a:lnTo>
                  <a:close/>
                </a:path>
                <a:path w="158114" h="284479">
                  <a:moveTo>
                    <a:pt x="20824" y="24456"/>
                  </a:moveTo>
                  <a:lnTo>
                    <a:pt x="12592" y="24456"/>
                  </a:lnTo>
                  <a:lnTo>
                    <a:pt x="19323" y="24530"/>
                  </a:lnTo>
                  <a:lnTo>
                    <a:pt x="20856" y="24508"/>
                  </a:lnTo>
                  <a:close/>
                </a:path>
                <a:path w="158114" h="284479">
                  <a:moveTo>
                    <a:pt x="20856" y="24508"/>
                  </a:moveTo>
                  <a:lnTo>
                    <a:pt x="19323" y="24530"/>
                  </a:lnTo>
                  <a:lnTo>
                    <a:pt x="20869" y="24530"/>
                  </a:lnTo>
                  <a:close/>
                </a:path>
                <a:path w="158114" h="284479">
                  <a:moveTo>
                    <a:pt x="13823" y="16257"/>
                  </a:moveTo>
                  <a:lnTo>
                    <a:pt x="15201" y="20185"/>
                  </a:lnTo>
                  <a:lnTo>
                    <a:pt x="14788" y="21705"/>
                  </a:lnTo>
                  <a:lnTo>
                    <a:pt x="12243" y="24433"/>
                  </a:lnTo>
                  <a:lnTo>
                    <a:pt x="11985" y="24498"/>
                  </a:lnTo>
                  <a:lnTo>
                    <a:pt x="11701" y="24518"/>
                  </a:lnTo>
                  <a:lnTo>
                    <a:pt x="12592" y="24456"/>
                  </a:lnTo>
                  <a:lnTo>
                    <a:pt x="20824" y="24456"/>
                  </a:lnTo>
                  <a:lnTo>
                    <a:pt x="19497" y="22294"/>
                  </a:lnTo>
                  <a:lnTo>
                    <a:pt x="18797" y="21216"/>
                  </a:lnTo>
                  <a:lnTo>
                    <a:pt x="16619" y="18594"/>
                  </a:lnTo>
                  <a:lnTo>
                    <a:pt x="15947" y="17948"/>
                  </a:lnTo>
                  <a:lnTo>
                    <a:pt x="14742" y="16959"/>
                  </a:lnTo>
                  <a:lnTo>
                    <a:pt x="13823" y="16257"/>
                  </a:lnTo>
                  <a:close/>
                </a:path>
                <a:path w="158114" h="284479">
                  <a:moveTo>
                    <a:pt x="12592" y="24456"/>
                  </a:moveTo>
                  <a:lnTo>
                    <a:pt x="11701" y="24518"/>
                  </a:lnTo>
                  <a:lnTo>
                    <a:pt x="18279" y="24518"/>
                  </a:lnTo>
                  <a:lnTo>
                    <a:pt x="12592" y="24456"/>
                  </a:lnTo>
                  <a:close/>
                </a:path>
                <a:path w="158114" h="284479">
                  <a:moveTo>
                    <a:pt x="96373" y="16257"/>
                  </a:moveTo>
                  <a:lnTo>
                    <a:pt x="13823" y="16257"/>
                  </a:lnTo>
                  <a:lnTo>
                    <a:pt x="14902" y="17089"/>
                  </a:lnTo>
                  <a:lnTo>
                    <a:pt x="16163" y="18155"/>
                  </a:lnTo>
                  <a:lnTo>
                    <a:pt x="16619" y="18594"/>
                  </a:lnTo>
                  <a:lnTo>
                    <a:pt x="18828" y="21253"/>
                  </a:lnTo>
                  <a:lnTo>
                    <a:pt x="19498" y="22296"/>
                  </a:lnTo>
                  <a:lnTo>
                    <a:pt x="20856" y="24508"/>
                  </a:lnTo>
                  <a:lnTo>
                    <a:pt x="26561" y="23971"/>
                  </a:lnTo>
                  <a:lnTo>
                    <a:pt x="30177" y="23525"/>
                  </a:lnTo>
                  <a:lnTo>
                    <a:pt x="39214" y="22294"/>
                  </a:lnTo>
                  <a:lnTo>
                    <a:pt x="66026" y="18155"/>
                  </a:lnTo>
                  <a:lnTo>
                    <a:pt x="68605" y="17813"/>
                  </a:lnTo>
                  <a:lnTo>
                    <a:pt x="72432" y="17444"/>
                  </a:lnTo>
                  <a:lnTo>
                    <a:pt x="75273" y="17203"/>
                  </a:lnTo>
                  <a:lnTo>
                    <a:pt x="96373" y="16257"/>
                  </a:lnTo>
                  <a:close/>
                </a:path>
                <a:path w="158114" h="284479">
                  <a:moveTo>
                    <a:pt x="130973" y="14965"/>
                  </a:moveTo>
                  <a:lnTo>
                    <a:pt x="121149" y="14965"/>
                  </a:lnTo>
                  <a:lnTo>
                    <a:pt x="127695" y="15038"/>
                  </a:lnTo>
                  <a:lnTo>
                    <a:pt x="130006" y="15038"/>
                  </a:lnTo>
                  <a:lnTo>
                    <a:pt x="130973" y="14965"/>
                  </a:lnTo>
                  <a:close/>
                </a:path>
                <a:path w="158114" h="284479">
                  <a:moveTo>
                    <a:pt x="121111" y="554"/>
                  </a:moveTo>
                  <a:lnTo>
                    <a:pt x="119201" y="554"/>
                  </a:lnTo>
                  <a:lnTo>
                    <a:pt x="114350" y="711"/>
                  </a:lnTo>
                  <a:lnTo>
                    <a:pt x="103118" y="1517"/>
                  </a:lnTo>
                  <a:lnTo>
                    <a:pt x="76703" y="2701"/>
                  </a:lnTo>
                  <a:lnTo>
                    <a:pt x="37130" y="8037"/>
                  </a:lnTo>
                  <a:lnTo>
                    <a:pt x="28414" y="9224"/>
                  </a:lnTo>
                  <a:lnTo>
                    <a:pt x="24959" y="9649"/>
                  </a:lnTo>
                  <a:lnTo>
                    <a:pt x="20216" y="10099"/>
                  </a:lnTo>
                  <a:lnTo>
                    <a:pt x="18993" y="10115"/>
                  </a:lnTo>
                  <a:lnTo>
                    <a:pt x="151867" y="10115"/>
                  </a:lnTo>
                  <a:lnTo>
                    <a:pt x="149009" y="5906"/>
                  </a:lnTo>
                  <a:lnTo>
                    <a:pt x="144924" y="2561"/>
                  </a:lnTo>
                  <a:lnTo>
                    <a:pt x="139466" y="629"/>
                  </a:lnTo>
                  <a:lnTo>
                    <a:pt x="129364" y="629"/>
                  </a:lnTo>
                  <a:lnTo>
                    <a:pt x="121111" y="554"/>
                  </a:lnTo>
                  <a:close/>
                </a:path>
                <a:path w="158114" h="284479">
                  <a:moveTo>
                    <a:pt x="137686" y="0"/>
                  </a:moveTo>
                  <a:lnTo>
                    <a:pt x="135705" y="0"/>
                  </a:lnTo>
                  <a:lnTo>
                    <a:pt x="129967" y="584"/>
                  </a:lnTo>
                  <a:lnTo>
                    <a:pt x="129364" y="629"/>
                  </a:lnTo>
                  <a:lnTo>
                    <a:pt x="139466" y="629"/>
                  </a:lnTo>
                  <a:lnTo>
                    <a:pt x="137686" y="0"/>
                  </a:lnTo>
                  <a:close/>
                </a:path>
              </a:pathLst>
            </a:custGeom>
            <a:solidFill>
              <a:srgbClr val="000000"/>
            </a:solidFill>
          </p:spPr>
          <p:txBody>
            <a:bodyPr wrap="square" lIns="0" tIns="0" rIns="0" bIns="0" rtlCol="0"/>
            <a:lstStyle/>
            <a:p>
              <a:endParaRPr/>
            </a:p>
          </p:txBody>
        </p:sp>
        <p:pic>
          <p:nvPicPr>
            <p:cNvPr id="183" name="object 183"/>
            <p:cNvPicPr/>
            <p:nvPr/>
          </p:nvPicPr>
          <p:blipFill>
            <a:blip r:embed="rId75" cstate="print"/>
            <a:stretch>
              <a:fillRect/>
            </a:stretch>
          </p:blipFill>
          <p:spPr>
            <a:xfrm>
              <a:off x="4802960" y="6338407"/>
              <a:ext cx="217078" cy="100317"/>
            </a:xfrm>
            <a:prstGeom prst="rect">
              <a:avLst/>
            </a:prstGeom>
          </p:spPr>
        </p:pic>
      </p:grpSp>
      <p:pic>
        <p:nvPicPr>
          <p:cNvPr id="184" name="object 184"/>
          <p:cNvPicPr/>
          <p:nvPr/>
        </p:nvPicPr>
        <p:blipFill>
          <a:blip r:embed="rId76" cstate="print"/>
          <a:stretch>
            <a:fillRect/>
          </a:stretch>
        </p:blipFill>
        <p:spPr>
          <a:xfrm>
            <a:off x="4152493" y="4925163"/>
            <a:ext cx="129779" cy="209429"/>
          </a:xfrm>
          <a:prstGeom prst="rect">
            <a:avLst/>
          </a:prstGeom>
        </p:spPr>
      </p:pic>
      <p:sp>
        <p:nvSpPr>
          <p:cNvPr id="185" name="object 185"/>
          <p:cNvSpPr/>
          <p:nvPr/>
        </p:nvSpPr>
        <p:spPr>
          <a:xfrm>
            <a:off x="4162086" y="4517885"/>
            <a:ext cx="119906" cy="257718"/>
          </a:xfrm>
          <a:custGeom>
            <a:avLst/>
            <a:gdLst/>
            <a:ahLst/>
            <a:cxnLst/>
            <a:rect l="l" t="t" r="r" b="b"/>
            <a:pathLst>
              <a:path w="140335" h="301625">
                <a:moveTo>
                  <a:pt x="86196" y="286219"/>
                </a:moveTo>
                <a:lnTo>
                  <a:pt x="81283" y="286242"/>
                </a:lnTo>
                <a:lnTo>
                  <a:pt x="80124" y="286280"/>
                </a:lnTo>
                <a:lnTo>
                  <a:pt x="74641" y="287033"/>
                </a:lnTo>
                <a:lnTo>
                  <a:pt x="71885" y="290667"/>
                </a:lnTo>
                <a:lnTo>
                  <a:pt x="72968" y="298551"/>
                </a:lnTo>
                <a:lnTo>
                  <a:pt x="76601" y="301308"/>
                </a:lnTo>
                <a:lnTo>
                  <a:pt x="81210" y="300676"/>
                </a:lnTo>
                <a:lnTo>
                  <a:pt x="81993" y="300650"/>
                </a:lnTo>
                <a:lnTo>
                  <a:pt x="100557" y="287412"/>
                </a:lnTo>
                <a:lnTo>
                  <a:pt x="85986" y="287412"/>
                </a:lnTo>
                <a:lnTo>
                  <a:pt x="86077" y="287033"/>
                </a:lnTo>
                <a:lnTo>
                  <a:pt x="86196" y="286219"/>
                </a:lnTo>
                <a:close/>
              </a:path>
              <a:path w="140335" h="301625">
                <a:moveTo>
                  <a:pt x="87390" y="286095"/>
                </a:moveTo>
                <a:lnTo>
                  <a:pt x="86573" y="286207"/>
                </a:lnTo>
                <a:lnTo>
                  <a:pt x="86196" y="286219"/>
                </a:lnTo>
                <a:lnTo>
                  <a:pt x="86077" y="287033"/>
                </a:lnTo>
                <a:lnTo>
                  <a:pt x="85986" y="287412"/>
                </a:lnTo>
                <a:lnTo>
                  <a:pt x="86132" y="287119"/>
                </a:lnTo>
                <a:lnTo>
                  <a:pt x="87174" y="286174"/>
                </a:lnTo>
                <a:lnTo>
                  <a:pt x="87390" y="286095"/>
                </a:lnTo>
                <a:close/>
              </a:path>
              <a:path w="140335" h="301625">
                <a:moveTo>
                  <a:pt x="100673" y="286095"/>
                </a:moveTo>
                <a:lnTo>
                  <a:pt x="87390" y="286095"/>
                </a:lnTo>
                <a:lnTo>
                  <a:pt x="87174" y="286174"/>
                </a:lnTo>
                <a:lnTo>
                  <a:pt x="86132" y="287119"/>
                </a:lnTo>
                <a:lnTo>
                  <a:pt x="85986" y="287412"/>
                </a:lnTo>
                <a:lnTo>
                  <a:pt x="100557" y="287412"/>
                </a:lnTo>
                <a:lnTo>
                  <a:pt x="100673" y="286095"/>
                </a:lnTo>
                <a:close/>
              </a:path>
              <a:path w="140335" h="301625">
                <a:moveTo>
                  <a:pt x="139186" y="64747"/>
                </a:moveTo>
                <a:lnTo>
                  <a:pt x="137370" y="64747"/>
                </a:lnTo>
                <a:lnTo>
                  <a:pt x="136813" y="65520"/>
                </a:lnTo>
                <a:lnTo>
                  <a:pt x="136106" y="66363"/>
                </a:lnTo>
                <a:lnTo>
                  <a:pt x="119028" y="77296"/>
                </a:lnTo>
                <a:lnTo>
                  <a:pt x="117873" y="77814"/>
                </a:lnTo>
                <a:lnTo>
                  <a:pt x="110246" y="102270"/>
                </a:lnTo>
                <a:lnTo>
                  <a:pt x="109310" y="105460"/>
                </a:lnTo>
                <a:lnTo>
                  <a:pt x="99819" y="145627"/>
                </a:lnTo>
                <a:lnTo>
                  <a:pt x="98996" y="150117"/>
                </a:lnTo>
                <a:lnTo>
                  <a:pt x="92640" y="195651"/>
                </a:lnTo>
                <a:lnTo>
                  <a:pt x="91098" y="234478"/>
                </a:lnTo>
                <a:lnTo>
                  <a:pt x="90593" y="246590"/>
                </a:lnTo>
                <a:lnTo>
                  <a:pt x="88159" y="270789"/>
                </a:lnTo>
                <a:lnTo>
                  <a:pt x="87578" y="275807"/>
                </a:lnTo>
                <a:lnTo>
                  <a:pt x="87289" y="277995"/>
                </a:lnTo>
                <a:lnTo>
                  <a:pt x="86640" y="281505"/>
                </a:lnTo>
                <a:lnTo>
                  <a:pt x="86525" y="282503"/>
                </a:lnTo>
                <a:lnTo>
                  <a:pt x="86196" y="286219"/>
                </a:lnTo>
                <a:lnTo>
                  <a:pt x="86814" y="286174"/>
                </a:lnTo>
                <a:lnTo>
                  <a:pt x="87390" y="286095"/>
                </a:lnTo>
                <a:lnTo>
                  <a:pt x="100673" y="286095"/>
                </a:lnTo>
                <a:lnTo>
                  <a:pt x="100839" y="284201"/>
                </a:lnTo>
                <a:lnTo>
                  <a:pt x="100914" y="283559"/>
                </a:lnTo>
                <a:lnTo>
                  <a:pt x="101537" y="280181"/>
                </a:lnTo>
                <a:lnTo>
                  <a:pt x="101852" y="277797"/>
                </a:lnTo>
                <a:lnTo>
                  <a:pt x="103246" y="266049"/>
                </a:lnTo>
                <a:lnTo>
                  <a:pt x="103940" y="260496"/>
                </a:lnTo>
                <a:lnTo>
                  <a:pt x="104259" y="257676"/>
                </a:lnTo>
                <a:lnTo>
                  <a:pt x="106697" y="202506"/>
                </a:lnTo>
                <a:lnTo>
                  <a:pt x="106901" y="198476"/>
                </a:lnTo>
                <a:lnTo>
                  <a:pt x="114008" y="148139"/>
                </a:lnTo>
                <a:lnTo>
                  <a:pt x="116313" y="134480"/>
                </a:lnTo>
                <a:lnTo>
                  <a:pt x="116957" y="131014"/>
                </a:lnTo>
                <a:lnTo>
                  <a:pt x="118701" y="123758"/>
                </a:lnTo>
                <a:lnTo>
                  <a:pt x="119594" y="120717"/>
                </a:lnTo>
                <a:lnTo>
                  <a:pt x="123209" y="109291"/>
                </a:lnTo>
                <a:lnTo>
                  <a:pt x="125008" y="102980"/>
                </a:lnTo>
                <a:lnTo>
                  <a:pt x="138532" y="66358"/>
                </a:lnTo>
                <a:lnTo>
                  <a:pt x="139186" y="64747"/>
                </a:lnTo>
                <a:close/>
              </a:path>
              <a:path w="140335" h="301625">
                <a:moveTo>
                  <a:pt x="79886" y="50"/>
                </a:moveTo>
                <a:lnTo>
                  <a:pt x="78153" y="50"/>
                </a:lnTo>
                <a:lnTo>
                  <a:pt x="70102" y="306"/>
                </a:lnTo>
                <a:lnTo>
                  <a:pt x="30680" y="14166"/>
                </a:lnTo>
                <a:lnTo>
                  <a:pt x="3199" y="42717"/>
                </a:lnTo>
                <a:lnTo>
                  <a:pt x="0" y="62433"/>
                </a:lnTo>
                <a:lnTo>
                  <a:pt x="870" y="69168"/>
                </a:lnTo>
                <a:lnTo>
                  <a:pt x="36576" y="85189"/>
                </a:lnTo>
                <a:lnTo>
                  <a:pt x="73443" y="86923"/>
                </a:lnTo>
                <a:lnTo>
                  <a:pt x="87602" y="86498"/>
                </a:lnTo>
                <a:lnTo>
                  <a:pt x="120045" y="72513"/>
                </a:lnTo>
                <a:lnTo>
                  <a:pt x="67590" y="72508"/>
                </a:lnTo>
                <a:lnTo>
                  <a:pt x="56427" y="72200"/>
                </a:lnTo>
                <a:lnTo>
                  <a:pt x="17169" y="66512"/>
                </a:lnTo>
                <a:lnTo>
                  <a:pt x="14419" y="61546"/>
                </a:lnTo>
                <a:lnTo>
                  <a:pt x="14536" y="56826"/>
                </a:lnTo>
                <a:lnTo>
                  <a:pt x="38355" y="26376"/>
                </a:lnTo>
                <a:lnTo>
                  <a:pt x="78368" y="14461"/>
                </a:lnTo>
                <a:lnTo>
                  <a:pt x="92124" y="14461"/>
                </a:lnTo>
                <a:lnTo>
                  <a:pt x="94376" y="14413"/>
                </a:lnTo>
                <a:lnTo>
                  <a:pt x="126799" y="14413"/>
                </a:lnTo>
                <a:lnTo>
                  <a:pt x="124782" y="11145"/>
                </a:lnTo>
                <a:lnTo>
                  <a:pt x="98395" y="129"/>
                </a:lnTo>
                <a:lnTo>
                  <a:pt x="88185" y="129"/>
                </a:lnTo>
                <a:lnTo>
                  <a:pt x="79886" y="50"/>
                </a:lnTo>
                <a:close/>
              </a:path>
              <a:path w="140335" h="301625">
                <a:moveTo>
                  <a:pt x="125918" y="59016"/>
                </a:moveTo>
                <a:lnTo>
                  <a:pt x="125708" y="59639"/>
                </a:lnTo>
                <a:lnTo>
                  <a:pt x="124896" y="61620"/>
                </a:lnTo>
                <a:lnTo>
                  <a:pt x="120880" y="70473"/>
                </a:lnTo>
                <a:lnTo>
                  <a:pt x="117873" y="77814"/>
                </a:lnTo>
                <a:lnTo>
                  <a:pt x="119028" y="77296"/>
                </a:lnTo>
                <a:lnTo>
                  <a:pt x="123385" y="75497"/>
                </a:lnTo>
                <a:lnTo>
                  <a:pt x="124831" y="74827"/>
                </a:lnTo>
                <a:lnTo>
                  <a:pt x="129356" y="72113"/>
                </a:lnTo>
                <a:lnTo>
                  <a:pt x="133247" y="69080"/>
                </a:lnTo>
                <a:lnTo>
                  <a:pt x="135347" y="67115"/>
                </a:lnTo>
                <a:lnTo>
                  <a:pt x="130913" y="67115"/>
                </a:lnTo>
                <a:lnTo>
                  <a:pt x="128596" y="66358"/>
                </a:lnTo>
                <a:lnTo>
                  <a:pt x="125404" y="61620"/>
                </a:lnTo>
                <a:lnTo>
                  <a:pt x="125460" y="60659"/>
                </a:lnTo>
                <a:lnTo>
                  <a:pt x="125918" y="59016"/>
                </a:lnTo>
                <a:close/>
              </a:path>
              <a:path w="140335" h="301625">
                <a:moveTo>
                  <a:pt x="139346" y="56526"/>
                </a:moveTo>
                <a:lnTo>
                  <a:pt x="125576" y="56526"/>
                </a:lnTo>
                <a:lnTo>
                  <a:pt x="125299" y="56826"/>
                </a:lnTo>
                <a:lnTo>
                  <a:pt x="113097" y="64156"/>
                </a:lnTo>
                <a:lnTo>
                  <a:pt x="110939" y="65149"/>
                </a:lnTo>
                <a:lnTo>
                  <a:pt x="73282" y="72513"/>
                </a:lnTo>
                <a:lnTo>
                  <a:pt x="120047" y="72508"/>
                </a:lnTo>
                <a:lnTo>
                  <a:pt x="120977" y="70236"/>
                </a:lnTo>
                <a:lnTo>
                  <a:pt x="124984" y="61426"/>
                </a:lnTo>
                <a:lnTo>
                  <a:pt x="125708" y="59639"/>
                </a:lnTo>
                <a:lnTo>
                  <a:pt x="125918" y="59016"/>
                </a:lnTo>
                <a:lnTo>
                  <a:pt x="140291" y="59016"/>
                </a:lnTo>
                <a:lnTo>
                  <a:pt x="140124" y="57680"/>
                </a:lnTo>
                <a:lnTo>
                  <a:pt x="139346" y="56526"/>
                </a:lnTo>
                <a:close/>
              </a:path>
              <a:path w="140335" h="301625">
                <a:moveTo>
                  <a:pt x="140291" y="59016"/>
                </a:moveTo>
                <a:lnTo>
                  <a:pt x="125918" y="59016"/>
                </a:lnTo>
                <a:lnTo>
                  <a:pt x="125460" y="60659"/>
                </a:lnTo>
                <a:lnTo>
                  <a:pt x="125404" y="61620"/>
                </a:lnTo>
                <a:lnTo>
                  <a:pt x="128612" y="66363"/>
                </a:lnTo>
                <a:lnTo>
                  <a:pt x="130913" y="67115"/>
                </a:lnTo>
                <a:lnTo>
                  <a:pt x="133851" y="66932"/>
                </a:lnTo>
                <a:lnTo>
                  <a:pt x="134592" y="66713"/>
                </a:lnTo>
                <a:lnTo>
                  <a:pt x="136066" y="66042"/>
                </a:lnTo>
                <a:lnTo>
                  <a:pt x="136694" y="65520"/>
                </a:lnTo>
                <a:lnTo>
                  <a:pt x="137370" y="64747"/>
                </a:lnTo>
                <a:lnTo>
                  <a:pt x="139186" y="64747"/>
                </a:lnTo>
                <a:lnTo>
                  <a:pt x="139571" y="63696"/>
                </a:lnTo>
                <a:lnTo>
                  <a:pt x="140027" y="62001"/>
                </a:lnTo>
                <a:lnTo>
                  <a:pt x="140124" y="61426"/>
                </a:lnTo>
                <a:lnTo>
                  <a:pt x="140225" y="60328"/>
                </a:lnTo>
                <a:lnTo>
                  <a:pt x="140291" y="59016"/>
                </a:lnTo>
                <a:close/>
              </a:path>
              <a:path w="140335" h="301625">
                <a:moveTo>
                  <a:pt x="137370" y="64747"/>
                </a:moveTo>
                <a:lnTo>
                  <a:pt x="130913" y="67115"/>
                </a:lnTo>
                <a:lnTo>
                  <a:pt x="135347" y="67115"/>
                </a:lnTo>
                <a:lnTo>
                  <a:pt x="135778" y="66713"/>
                </a:lnTo>
                <a:lnTo>
                  <a:pt x="136110" y="66358"/>
                </a:lnTo>
                <a:lnTo>
                  <a:pt x="137370" y="64747"/>
                </a:lnTo>
                <a:close/>
              </a:path>
              <a:path w="140335" h="301625">
                <a:moveTo>
                  <a:pt x="14903" y="65073"/>
                </a:moveTo>
                <a:close/>
              </a:path>
              <a:path w="140335" h="301625">
                <a:moveTo>
                  <a:pt x="14861" y="64910"/>
                </a:moveTo>
                <a:lnTo>
                  <a:pt x="14903" y="65073"/>
                </a:lnTo>
                <a:lnTo>
                  <a:pt x="14861" y="64910"/>
                </a:lnTo>
                <a:close/>
              </a:path>
              <a:path w="140335" h="301625">
                <a:moveTo>
                  <a:pt x="125386" y="56704"/>
                </a:moveTo>
                <a:lnTo>
                  <a:pt x="125255" y="56826"/>
                </a:lnTo>
                <a:lnTo>
                  <a:pt x="125386" y="56704"/>
                </a:lnTo>
                <a:close/>
              </a:path>
              <a:path w="140335" h="301625">
                <a:moveTo>
                  <a:pt x="125576" y="56526"/>
                </a:moveTo>
                <a:lnTo>
                  <a:pt x="125386" y="56704"/>
                </a:lnTo>
                <a:lnTo>
                  <a:pt x="125576" y="56526"/>
                </a:lnTo>
                <a:close/>
              </a:path>
              <a:path w="140335" h="301625">
                <a:moveTo>
                  <a:pt x="136059" y="51645"/>
                </a:moveTo>
                <a:lnTo>
                  <a:pt x="125386" y="56704"/>
                </a:lnTo>
                <a:lnTo>
                  <a:pt x="125576" y="56526"/>
                </a:lnTo>
                <a:lnTo>
                  <a:pt x="139346" y="56526"/>
                </a:lnTo>
                <a:lnTo>
                  <a:pt x="136059" y="51645"/>
                </a:lnTo>
                <a:close/>
              </a:path>
              <a:path w="140335" h="301625">
                <a:moveTo>
                  <a:pt x="126799" y="14413"/>
                </a:moveTo>
                <a:lnTo>
                  <a:pt x="94376" y="14413"/>
                </a:lnTo>
                <a:lnTo>
                  <a:pt x="95916" y="14415"/>
                </a:lnTo>
                <a:lnTo>
                  <a:pt x="106189" y="14975"/>
                </a:lnTo>
                <a:lnTo>
                  <a:pt x="119758" y="42717"/>
                </a:lnTo>
                <a:lnTo>
                  <a:pt x="120422" y="47946"/>
                </a:lnTo>
                <a:lnTo>
                  <a:pt x="124028" y="50739"/>
                </a:lnTo>
                <a:lnTo>
                  <a:pt x="131922" y="49737"/>
                </a:lnTo>
                <a:lnTo>
                  <a:pt x="134716" y="46130"/>
                </a:lnTo>
                <a:lnTo>
                  <a:pt x="133928" y="39660"/>
                </a:lnTo>
                <a:lnTo>
                  <a:pt x="133289" y="33162"/>
                </a:lnTo>
                <a:lnTo>
                  <a:pt x="133026" y="31092"/>
                </a:lnTo>
                <a:lnTo>
                  <a:pt x="131634" y="25048"/>
                </a:lnTo>
                <a:lnTo>
                  <a:pt x="130721" y="22354"/>
                </a:lnTo>
                <a:lnTo>
                  <a:pt x="127430" y="15435"/>
                </a:lnTo>
                <a:lnTo>
                  <a:pt x="126799" y="14413"/>
                </a:lnTo>
                <a:close/>
              </a:path>
              <a:path w="140335" h="301625">
                <a:moveTo>
                  <a:pt x="92124" y="14461"/>
                </a:moveTo>
                <a:lnTo>
                  <a:pt x="79936" y="14461"/>
                </a:lnTo>
                <a:lnTo>
                  <a:pt x="86273" y="14537"/>
                </a:lnTo>
                <a:lnTo>
                  <a:pt x="89160" y="14524"/>
                </a:lnTo>
                <a:lnTo>
                  <a:pt x="92124" y="14461"/>
                </a:lnTo>
                <a:close/>
              </a:path>
              <a:path w="140335" h="301625">
                <a:moveTo>
                  <a:pt x="94441" y="0"/>
                </a:moveTo>
                <a:lnTo>
                  <a:pt x="88185" y="129"/>
                </a:lnTo>
                <a:lnTo>
                  <a:pt x="98395" y="129"/>
                </a:lnTo>
                <a:lnTo>
                  <a:pt x="96278" y="2"/>
                </a:lnTo>
                <a:lnTo>
                  <a:pt x="94441" y="0"/>
                </a:lnTo>
                <a:close/>
              </a:path>
            </a:pathLst>
          </a:custGeom>
          <a:solidFill>
            <a:srgbClr val="000000"/>
          </a:solidFill>
        </p:spPr>
        <p:txBody>
          <a:bodyPr wrap="square" lIns="0" tIns="0" rIns="0" bIns="0" rtlCol="0"/>
          <a:lstStyle/>
          <a:p>
            <a:endParaRPr/>
          </a:p>
        </p:txBody>
      </p:sp>
      <p:pic>
        <p:nvPicPr>
          <p:cNvPr id="186" name="object 186"/>
          <p:cNvPicPr/>
          <p:nvPr/>
        </p:nvPicPr>
        <p:blipFill>
          <a:blip r:embed="rId77" cstate="print"/>
          <a:stretch>
            <a:fillRect/>
          </a:stretch>
        </p:blipFill>
        <p:spPr>
          <a:xfrm>
            <a:off x="4000987" y="6034546"/>
            <a:ext cx="194685" cy="235472"/>
          </a:xfrm>
          <a:prstGeom prst="rect">
            <a:avLst/>
          </a:prstGeom>
        </p:spPr>
      </p:pic>
      <p:pic>
        <p:nvPicPr>
          <p:cNvPr id="187" name="object 187"/>
          <p:cNvPicPr/>
          <p:nvPr/>
        </p:nvPicPr>
        <p:blipFill>
          <a:blip r:embed="rId78" cstate="print"/>
          <a:stretch>
            <a:fillRect/>
          </a:stretch>
        </p:blipFill>
        <p:spPr>
          <a:xfrm>
            <a:off x="3083793" y="3529964"/>
            <a:ext cx="188050" cy="285811"/>
          </a:xfrm>
          <a:prstGeom prst="rect">
            <a:avLst/>
          </a:prstGeom>
        </p:spPr>
      </p:pic>
      <p:pic>
        <p:nvPicPr>
          <p:cNvPr id="188" name="object 188"/>
          <p:cNvPicPr/>
          <p:nvPr/>
        </p:nvPicPr>
        <p:blipFill>
          <a:blip r:embed="rId79" cstate="print"/>
          <a:stretch>
            <a:fillRect/>
          </a:stretch>
        </p:blipFill>
        <p:spPr>
          <a:xfrm>
            <a:off x="4442913" y="6057212"/>
            <a:ext cx="61929" cy="176630"/>
          </a:xfrm>
          <a:prstGeom prst="rect">
            <a:avLst/>
          </a:prstGeom>
        </p:spPr>
      </p:pic>
      <p:pic>
        <p:nvPicPr>
          <p:cNvPr id="189" name="object 189"/>
          <p:cNvPicPr/>
          <p:nvPr/>
        </p:nvPicPr>
        <p:blipFill>
          <a:blip r:embed="rId80" cstate="print"/>
          <a:stretch>
            <a:fillRect/>
          </a:stretch>
        </p:blipFill>
        <p:spPr>
          <a:xfrm>
            <a:off x="4447488" y="5667041"/>
            <a:ext cx="122191" cy="195008"/>
          </a:xfrm>
          <a:prstGeom prst="rect">
            <a:avLst/>
          </a:prstGeom>
        </p:spPr>
      </p:pic>
      <p:pic>
        <p:nvPicPr>
          <p:cNvPr id="190" name="object 190"/>
          <p:cNvPicPr/>
          <p:nvPr/>
        </p:nvPicPr>
        <p:blipFill>
          <a:blip r:embed="rId81" cstate="print"/>
          <a:stretch>
            <a:fillRect/>
          </a:stretch>
        </p:blipFill>
        <p:spPr>
          <a:xfrm>
            <a:off x="4450415" y="5279856"/>
            <a:ext cx="185415" cy="213025"/>
          </a:xfrm>
          <a:prstGeom prst="rect">
            <a:avLst/>
          </a:prstGeom>
        </p:spPr>
      </p:pic>
      <p:pic>
        <p:nvPicPr>
          <p:cNvPr id="191" name="object 191"/>
          <p:cNvPicPr/>
          <p:nvPr/>
        </p:nvPicPr>
        <p:blipFill>
          <a:blip r:embed="rId82" cstate="print"/>
          <a:stretch>
            <a:fillRect/>
          </a:stretch>
        </p:blipFill>
        <p:spPr>
          <a:xfrm>
            <a:off x="4472288" y="4905161"/>
            <a:ext cx="144360" cy="163853"/>
          </a:xfrm>
          <a:prstGeom prst="rect">
            <a:avLst/>
          </a:prstGeom>
        </p:spPr>
      </p:pic>
      <p:pic>
        <p:nvPicPr>
          <p:cNvPr id="192" name="object 192"/>
          <p:cNvPicPr/>
          <p:nvPr/>
        </p:nvPicPr>
        <p:blipFill>
          <a:blip r:embed="rId83" cstate="print"/>
          <a:stretch>
            <a:fillRect/>
          </a:stretch>
        </p:blipFill>
        <p:spPr>
          <a:xfrm>
            <a:off x="4557513" y="4498854"/>
            <a:ext cx="122536" cy="215940"/>
          </a:xfrm>
          <a:prstGeom prst="rect">
            <a:avLst/>
          </a:prstGeom>
        </p:spPr>
      </p:pic>
      <p:pic>
        <p:nvPicPr>
          <p:cNvPr id="193" name="object 193"/>
          <p:cNvPicPr/>
          <p:nvPr/>
        </p:nvPicPr>
        <p:blipFill>
          <a:blip r:embed="rId84" cstate="print"/>
          <a:stretch>
            <a:fillRect/>
          </a:stretch>
        </p:blipFill>
        <p:spPr>
          <a:xfrm>
            <a:off x="3389390" y="3561925"/>
            <a:ext cx="201899" cy="244153"/>
          </a:xfrm>
          <a:prstGeom prst="rect">
            <a:avLst/>
          </a:prstGeom>
        </p:spPr>
      </p:pic>
      <p:pic>
        <p:nvPicPr>
          <p:cNvPr id="194" name="object 194"/>
          <p:cNvPicPr/>
          <p:nvPr/>
        </p:nvPicPr>
        <p:blipFill>
          <a:blip r:embed="rId85" cstate="print"/>
          <a:stretch>
            <a:fillRect/>
          </a:stretch>
        </p:blipFill>
        <p:spPr>
          <a:xfrm>
            <a:off x="4846315" y="4870970"/>
            <a:ext cx="132210" cy="198578"/>
          </a:xfrm>
          <a:prstGeom prst="rect">
            <a:avLst/>
          </a:prstGeom>
        </p:spPr>
      </p:pic>
      <p:pic>
        <p:nvPicPr>
          <p:cNvPr id="195" name="object 195"/>
          <p:cNvPicPr/>
          <p:nvPr/>
        </p:nvPicPr>
        <p:blipFill>
          <a:blip r:embed="rId86" cstate="print"/>
          <a:stretch>
            <a:fillRect/>
          </a:stretch>
        </p:blipFill>
        <p:spPr>
          <a:xfrm>
            <a:off x="4854166" y="4460042"/>
            <a:ext cx="163302" cy="243068"/>
          </a:xfrm>
          <a:prstGeom prst="rect">
            <a:avLst/>
          </a:prstGeom>
        </p:spPr>
      </p:pic>
      <p:sp>
        <p:nvSpPr>
          <p:cNvPr id="196" name="object 196"/>
          <p:cNvSpPr/>
          <p:nvPr/>
        </p:nvSpPr>
        <p:spPr>
          <a:xfrm>
            <a:off x="4797185" y="5247986"/>
            <a:ext cx="186642" cy="232217"/>
          </a:xfrm>
          <a:custGeom>
            <a:avLst/>
            <a:gdLst/>
            <a:ahLst/>
            <a:cxnLst/>
            <a:rect l="l" t="t" r="r" b="b"/>
            <a:pathLst>
              <a:path w="218439" h="271779">
                <a:moveTo>
                  <a:pt x="218160" y="213461"/>
                </a:moveTo>
                <a:lnTo>
                  <a:pt x="217119" y="210451"/>
                </a:lnTo>
                <a:lnTo>
                  <a:pt x="216674" y="209156"/>
                </a:lnTo>
                <a:lnTo>
                  <a:pt x="211264" y="206540"/>
                </a:lnTo>
                <a:lnTo>
                  <a:pt x="209677" y="205689"/>
                </a:lnTo>
                <a:lnTo>
                  <a:pt x="197726" y="199136"/>
                </a:lnTo>
                <a:lnTo>
                  <a:pt x="194386" y="197523"/>
                </a:lnTo>
                <a:lnTo>
                  <a:pt x="189547" y="196418"/>
                </a:lnTo>
                <a:lnTo>
                  <a:pt x="188137" y="196088"/>
                </a:lnTo>
                <a:lnTo>
                  <a:pt x="186258" y="195986"/>
                </a:lnTo>
                <a:lnTo>
                  <a:pt x="183261" y="196202"/>
                </a:lnTo>
                <a:lnTo>
                  <a:pt x="181495" y="196380"/>
                </a:lnTo>
                <a:lnTo>
                  <a:pt x="180924" y="196418"/>
                </a:lnTo>
                <a:lnTo>
                  <a:pt x="134835" y="196418"/>
                </a:lnTo>
                <a:lnTo>
                  <a:pt x="130632" y="196380"/>
                </a:lnTo>
                <a:lnTo>
                  <a:pt x="133680" y="191655"/>
                </a:lnTo>
                <a:lnTo>
                  <a:pt x="144056" y="176047"/>
                </a:lnTo>
                <a:lnTo>
                  <a:pt x="145707" y="173507"/>
                </a:lnTo>
                <a:lnTo>
                  <a:pt x="168389" y="136258"/>
                </a:lnTo>
                <a:lnTo>
                  <a:pt x="181737" y="109791"/>
                </a:lnTo>
                <a:lnTo>
                  <a:pt x="182651" y="108013"/>
                </a:lnTo>
                <a:lnTo>
                  <a:pt x="190169" y="93789"/>
                </a:lnTo>
                <a:lnTo>
                  <a:pt x="191973" y="89839"/>
                </a:lnTo>
                <a:lnTo>
                  <a:pt x="194449" y="78333"/>
                </a:lnTo>
                <a:lnTo>
                  <a:pt x="194424" y="74002"/>
                </a:lnTo>
                <a:lnTo>
                  <a:pt x="193598" y="62788"/>
                </a:lnTo>
                <a:lnTo>
                  <a:pt x="193509" y="61531"/>
                </a:lnTo>
                <a:lnTo>
                  <a:pt x="184696" y="18491"/>
                </a:lnTo>
                <a:lnTo>
                  <a:pt x="180784" y="14414"/>
                </a:lnTo>
                <a:lnTo>
                  <a:pt x="180517" y="14135"/>
                </a:lnTo>
                <a:lnTo>
                  <a:pt x="150075" y="0"/>
                </a:lnTo>
                <a:lnTo>
                  <a:pt x="139255" y="127"/>
                </a:lnTo>
                <a:lnTo>
                  <a:pt x="137896" y="101"/>
                </a:lnTo>
                <a:lnTo>
                  <a:pt x="136004" y="50"/>
                </a:lnTo>
                <a:lnTo>
                  <a:pt x="128892" y="38"/>
                </a:lnTo>
                <a:lnTo>
                  <a:pt x="121691" y="101"/>
                </a:lnTo>
                <a:lnTo>
                  <a:pt x="104419" y="12"/>
                </a:lnTo>
                <a:lnTo>
                  <a:pt x="66306" y="2032"/>
                </a:lnTo>
                <a:lnTo>
                  <a:pt x="29438" y="7632"/>
                </a:lnTo>
                <a:lnTo>
                  <a:pt x="29438" y="22275"/>
                </a:lnTo>
                <a:lnTo>
                  <a:pt x="28486" y="22390"/>
                </a:lnTo>
                <a:lnTo>
                  <a:pt x="29438" y="22275"/>
                </a:lnTo>
                <a:lnTo>
                  <a:pt x="29438" y="7632"/>
                </a:lnTo>
                <a:lnTo>
                  <a:pt x="29210" y="7670"/>
                </a:lnTo>
                <a:lnTo>
                  <a:pt x="29210" y="19075"/>
                </a:lnTo>
                <a:lnTo>
                  <a:pt x="27393" y="17551"/>
                </a:lnTo>
                <a:lnTo>
                  <a:pt x="29210" y="19075"/>
                </a:lnTo>
                <a:lnTo>
                  <a:pt x="29210" y="7670"/>
                </a:lnTo>
                <a:lnTo>
                  <a:pt x="27355" y="8001"/>
                </a:lnTo>
                <a:lnTo>
                  <a:pt x="24980" y="8216"/>
                </a:lnTo>
                <a:lnTo>
                  <a:pt x="19189" y="8661"/>
                </a:lnTo>
                <a:lnTo>
                  <a:pt x="17564" y="8991"/>
                </a:lnTo>
                <a:lnTo>
                  <a:pt x="12166" y="15519"/>
                </a:lnTo>
                <a:lnTo>
                  <a:pt x="12331" y="18669"/>
                </a:lnTo>
                <a:lnTo>
                  <a:pt x="12458" y="20104"/>
                </a:lnTo>
                <a:lnTo>
                  <a:pt x="14681" y="25425"/>
                </a:lnTo>
                <a:lnTo>
                  <a:pt x="15748" y="26670"/>
                </a:lnTo>
                <a:lnTo>
                  <a:pt x="17437" y="28067"/>
                </a:lnTo>
                <a:lnTo>
                  <a:pt x="18554" y="28943"/>
                </a:lnTo>
                <a:lnTo>
                  <a:pt x="20624" y="30670"/>
                </a:lnTo>
                <a:lnTo>
                  <a:pt x="23926" y="33007"/>
                </a:lnTo>
                <a:lnTo>
                  <a:pt x="28346" y="35941"/>
                </a:lnTo>
                <a:lnTo>
                  <a:pt x="30759" y="37642"/>
                </a:lnTo>
                <a:lnTo>
                  <a:pt x="45605" y="41833"/>
                </a:lnTo>
                <a:lnTo>
                  <a:pt x="47282" y="41935"/>
                </a:lnTo>
                <a:lnTo>
                  <a:pt x="48539" y="41935"/>
                </a:lnTo>
                <a:lnTo>
                  <a:pt x="53073" y="41846"/>
                </a:lnTo>
                <a:lnTo>
                  <a:pt x="57696" y="41846"/>
                </a:lnTo>
                <a:lnTo>
                  <a:pt x="60921" y="38620"/>
                </a:lnTo>
                <a:lnTo>
                  <a:pt x="60858" y="30607"/>
                </a:lnTo>
                <a:lnTo>
                  <a:pt x="57785" y="27520"/>
                </a:lnTo>
                <a:lnTo>
                  <a:pt x="53721" y="27444"/>
                </a:lnTo>
                <a:lnTo>
                  <a:pt x="48653" y="27520"/>
                </a:lnTo>
                <a:lnTo>
                  <a:pt x="47637" y="27520"/>
                </a:lnTo>
                <a:lnTo>
                  <a:pt x="35661" y="23495"/>
                </a:lnTo>
                <a:lnTo>
                  <a:pt x="34620" y="22809"/>
                </a:lnTo>
                <a:lnTo>
                  <a:pt x="73355" y="15862"/>
                </a:lnTo>
                <a:lnTo>
                  <a:pt x="101612" y="14439"/>
                </a:lnTo>
                <a:lnTo>
                  <a:pt x="106299" y="14439"/>
                </a:lnTo>
                <a:lnTo>
                  <a:pt x="118097" y="14503"/>
                </a:lnTo>
                <a:lnTo>
                  <a:pt x="135991" y="14465"/>
                </a:lnTo>
                <a:lnTo>
                  <a:pt x="139141" y="14541"/>
                </a:lnTo>
                <a:lnTo>
                  <a:pt x="147777" y="14439"/>
                </a:lnTo>
                <a:lnTo>
                  <a:pt x="148793" y="14427"/>
                </a:lnTo>
                <a:lnTo>
                  <a:pt x="148996" y="14414"/>
                </a:lnTo>
                <a:lnTo>
                  <a:pt x="151587" y="14579"/>
                </a:lnTo>
                <a:lnTo>
                  <a:pt x="178866" y="45681"/>
                </a:lnTo>
                <a:lnTo>
                  <a:pt x="179031" y="57569"/>
                </a:lnTo>
                <a:lnTo>
                  <a:pt x="179158" y="62788"/>
                </a:lnTo>
                <a:lnTo>
                  <a:pt x="179984" y="74002"/>
                </a:lnTo>
                <a:lnTo>
                  <a:pt x="179984" y="77089"/>
                </a:lnTo>
                <a:lnTo>
                  <a:pt x="178282" y="84988"/>
                </a:lnTo>
                <a:lnTo>
                  <a:pt x="176733" y="88366"/>
                </a:lnTo>
                <a:lnTo>
                  <a:pt x="169837" y="101422"/>
                </a:lnTo>
                <a:lnTo>
                  <a:pt x="168859" y="103327"/>
                </a:lnTo>
                <a:lnTo>
                  <a:pt x="148907" y="141579"/>
                </a:lnTo>
                <a:lnTo>
                  <a:pt x="121627" y="183743"/>
                </a:lnTo>
                <a:lnTo>
                  <a:pt x="113436" y="196430"/>
                </a:lnTo>
                <a:lnTo>
                  <a:pt x="110236" y="196532"/>
                </a:lnTo>
                <a:lnTo>
                  <a:pt x="106743" y="196761"/>
                </a:lnTo>
                <a:lnTo>
                  <a:pt x="91897" y="197904"/>
                </a:lnTo>
                <a:lnTo>
                  <a:pt x="83807" y="198335"/>
                </a:lnTo>
                <a:lnTo>
                  <a:pt x="63982" y="199072"/>
                </a:lnTo>
                <a:lnTo>
                  <a:pt x="51498" y="199351"/>
                </a:lnTo>
                <a:lnTo>
                  <a:pt x="48463" y="199453"/>
                </a:lnTo>
                <a:lnTo>
                  <a:pt x="41338" y="199923"/>
                </a:lnTo>
                <a:lnTo>
                  <a:pt x="38709" y="200190"/>
                </a:lnTo>
                <a:lnTo>
                  <a:pt x="27774" y="201409"/>
                </a:lnTo>
                <a:lnTo>
                  <a:pt x="24485" y="201726"/>
                </a:lnTo>
                <a:lnTo>
                  <a:pt x="22885" y="201764"/>
                </a:lnTo>
                <a:lnTo>
                  <a:pt x="15151" y="201803"/>
                </a:lnTo>
                <a:lnTo>
                  <a:pt x="14147" y="201828"/>
                </a:lnTo>
                <a:lnTo>
                  <a:pt x="14147" y="216242"/>
                </a:lnTo>
                <a:lnTo>
                  <a:pt x="11950" y="216446"/>
                </a:lnTo>
                <a:lnTo>
                  <a:pt x="14147" y="216242"/>
                </a:lnTo>
                <a:lnTo>
                  <a:pt x="14147" y="201828"/>
                </a:lnTo>
                <a:lnTo>
                  <a:pt x="0" y="210058"/>
                </a:lnTo>
                <a:lnTo>
                  <a:pt x="317" y="213753"/>
                </a:lnTo>
                <a:lnTo>
                  <a:pt x="17678" y="238620"/>
                </a:lnTo>
                <a:lnTo>
                  <a:pt x="21170" y="242658"/>
                </a:lnTo>
                <a:lnTo>
                  <a:pt x="25717" y="242989"/>
                </a:lnTo>
                <a:lnTo>
                  <a:pt x="31737" y="237782"/>
                </a:lnTo>
                <a:lnTo>
                  <a:pt x="32067" y="233222"/>
                </a:lnTo>
                <a:lnTo>
                  <a:pt x="27673" y="228193"/>
                </a:lnTo>
                <a:lnTo>
                  <a:pt x="22466" y="222415"/>
                </a:lnTo>
                <a:lnTo>
                  <a:pt x="21043" y="220789"/>
                </a:lnTo>
                <a:lnTo>
                  <a:pt x="17894" y="216573"/>
                </a:lnTo>
                <a:lnTo>
                  <a:pt x="17614" y="216204"/>
                </a:lnTo>
                <a:lnTo>
                  <a:pt x="23406" y="216166"/>
                </a:lnTo>
                <a:lnTo>
                  <a:pt x="25260" y="216128"/>
                </a:lnTo>
                <a:lnTo>
                  <a:pt x="29235" y="215747"/>
                </a:lnTo>
                <a:lnTo>
                  <a:pt x="40106" y="214541"/>
                </a:lnTo>
                <a:lnTo>
                  <a:pt x="42595" y="214287"/>
                </a:lnTo>
                <a:lnTo>
                  <a:pt x="49136" y="213855"/>
                </a:lnTo>
                <a:lnTo>
                  <a:pt x="52031" y="213753"/>
                </a:lnTo>
                <a:lnTo>
                  <a:pt x="64427" y="213474"/>
                </a:lnTo>
                <a:lnTo>
                  <a:pt x="84455" y="212737"/>
                </a:lnTo>
                <a:lnTo>
                  <a:pt x="92900" y="212280"/>
                </a:lnTo>
                <a:lnTo>
                  <a:pt x="104216" y="211416"/>
                </a:lnTo>
                <a:lnTo>
                  <a:pt x="101333" y="216420"/>
                </a:lnTo>
                <a:lnTo>
                  <a:pt x="100469" y="218084"/>
                </a:lnTo>
                <a:lnTo>
                  <a:pt x="100469" y="262077"/>
                </a:lnTo>
                <a:lnTo>
                  <a:pt x="100241" y="261112"/>
                </a:lnTo>
                <a:lnTo>
                  <a:pt x="100469" y="262077"/>
                </a:lnTo>
                <a:lnTo>
                  <a:pt x="100469" y="218084"/>
                </a:lnTo>
                <a:lnTo>
                  <a:pt x="98666" y="221526"/>
                </a:lnTo>
                <a:lnTo>
                  <a:pt x="95237" y="228574"/>
                </a:lnTo>
                <a:lnTo>
                  <a:pt x="93738" y="231648"/>
                </a:lnTo>
                <a:lnTo>
                  <a:pt x="93738" y="256362"/>
                </a:lnTo>
                <a:lnTo>
                  <a:pt x="91922" y="256768"/>
                </a:lnTo>
                <a:lnTo>
                  <a:pt x="93738" y="256362"/>
                </a:lnTo>
                <a:lnTo>
                  <a:pt x="93738" y="231648"/>
                </a:lnTo>
                <a:lnTo>
                  <a:pt x="91376" y="236461"/>
                </a:lnTo>
                <a:lnTo>
                  <a:pt x="90919" y="237439"/>
                </a:lnTo>
                <a:lnTo>
                  <a:pt x="89979" y="240144"/>
                </a:lnTo>
                <a:lnTo>
                  <a:pt x="89979" y="257886"/>
                </a:lnTo>
                <a:lnTo>
                  <a:pt x="89636" y="258178"/>
                </a:lnTo>
                <a:lnTo>
                  <a:pt x="89979" y="257886"/>
                </a:lnTo>
                <a:lnTo>
                  <a:pt x="89979" y="240144"/>
                </a:lnTo>
                <a:lnTo>
                  <a:pt x="86055" y="261975"/>
                </a:lnTo>
                <a:lnTo>
                  <a:pt x="86169" y="264261"/>
                </a:lnTo>
                <a:lnTo>
                  <a:pt x="86512" y="265620"/>
                </a:lnTo>
                <a:lnTo>
                  <a:pt x="86512" y="267893"/>
                </a:lnTo>
                <a:lnTo>
                  <a:pt x="88277" y="269659"/>
                </a:lnTo>
                <a:lnTo>
                  <a:pt x="89738" y="271119"/>
                </a:lnTo>
                <a:lnTo>
                  <a:pt x="92583" y="271119"/>
                </a:lnTo>
                <a:lnTo>
                  <a:pt x="93891" y="271538"/>
                </a:lnTo>
                <a:lnTo>
                  <a:pt x="95758" y="271119"/>
                </a:lnTo>
                <a:lnTo>
                  <a:pt x="97701" y="271119"/>
                </a:lnTo>
                <a:lnTo>
                  <a:pt x="100926" y="267893"/>
                </a:lnTo>
                <a:lnTo>
                  <a:pt x="100926" y="267119"/>
                </a:lnTo>
                <a:lnTo>
                  <a:pt x="102590" y="264782"/>
                </a:lnTo>
                <a:lnTo>
                  <a:pt x="107403" y="257111"/>
                </a:lnTo>
                <a:lnTo>
                  <a:pt x="110388" y="252933"/>
                </a:lnTo>
                <a:lnTo>
                  <a:pt x="109626" y="248437"/>
                </a:lnTo>
                <a:lnTo>
                  <a:pt x="103784" y="244284"/>
                </a:lnTo>
                <a:lnTo>
                  <a:pt x="103949" y="243814"/>
                </a:lnTo>
                <a:lnTo>
                  <a:pt x="104241" y="243001"/>
                </a:lnTo>
                <a:lnTo>
                  <a:pt x="104673" y="242074"/>
                </a:lnTo>
                <a:lnTo>
                  <a:pt x="108686" y="233870"/>
                </a:lnTo>
                <a:lnTo>
                  <a:pt x="111480" y="228104"/>
                </a:lnTo>
                <a:lnTo>
                  <a:pt x="114007" y="223291"/>
                </a:lnTo>
                <a:lnTo>
                  <a:pt x="119418" y="213880"/>
                </a:lnTo>
                <a:lnTo>
                  <a:pt x="121424" y="210680"/>
                </a:lnTo>
                <a:lnTo>
                  <a:pt x="121869" y="210680"/>
                </a:lnTo>
                <a:lnTo>
                  <a:pt x="134759" y="210820"/>
                </a:lnTo>
                <a:lnTo>
                  <a:pt x="181495" y="210820"/>
                </a:lnTo>
                <a:lnTo>
                  <a:pt x="182460" y="210756"/>
                </a:lnTo>
                <a:lnTo>
                  <a:pt x="183311" y="210680"/>
                </a:lnTo>
                <a:lnTo>
                  <a:pt x="185940" y="210451"/>
                </a:lnTo>
                <a:lnTo>
                  <a:pt x="186410" y="210477"/>
                </a:lnTo>
                <a:lnTo>
                  <a:pt x="189306" y="211150"/>
                </a:lnTo>
                <a:lnTo>
                  <a:pt x="192239" y="212572"/>
                </a:lnTo>
                <a:lnTo>
                  <a:pt x="202984" y="218452"/>
                </a:lnTo>
                <a:lnTo>
                  <a:pt x="204698" y="219367"/>
                </a:lnTo>
                <a:lnTo>
                  <a:pt x="210388" y="222123"/>
                </a:lnTo>
                <a:lnTo>
                  <a:pt x="214693" y="220624"/>
                </a:lnTo>
                <a:lnTo>
                  <a:pt x="218160" y="213461"/>
                </a:lnTo>
                <a:close/>
              </a:path>
            </a:pathLst>
          </a:custGeom>
          <a:solidFill>
            <a:srgbClr val="000000"/>
          </a:solidFill>
        </p:spPr>
        <p:txBody>
          <a:bodyPr wrap="square" lIns="0" tIns="0" rIns="0" bIns="0" rtlCol="0"/>
          <a:lstStyle/>
          <a:p>
            <a:endParaRPr/>
          </a:p>
        </p:txBody>
      </p:sp>
      <p:sp>
        <p:nvSpPr>
          <p:cNvPr id="197" name="object 197"/>
          <p:cNvSpPr/>
          <p:nvPr/>
        </p:nvSpPr>
        <p:spPr>
          <a:xfrm>
            <a:off x="4734813" y="5677111"/>
            <a:ext cx="200206" cy="237643"/>
          </a:xfrm>
          <a:custGeom>
            <a:avLst/>
            <a:gdLst/>
            <a:ahLst/>
            <a:cxnLst/>
            <a:rect l="l" t="t" r="r" b="b"/>
            <a:pathLst>
              <a:path w="234314" h="278129">
                <a:moveTo>
                  <a:pt x="220792" y="2583"/>
                </a:moveTo>
                <a:lnTo>
                  <a:pt x="212514" y="5080"/>
                </a:lnTo>
                <a:lnTo>
                  <a:pt x="208085" y="7620"/>
                </a:lnTo>
                <a:lnTo>
                  <a:pt x="202459" y="10160"/>
                </a:lnTo>
                <a:lnTo>
                  <a:pt x="199759" y="11430"/>
                </a:lnTo>
                <a:lnTo>
                  <a:pt x="194555" y="15240"/>
                </a:lnTo>
                <a:lnTo>
                  <a:pt x="176015" y="25400"/>
                </a:lnTo>
                <a:lnTo>
                  <a:pt x="173440" y="27940"/>
                </a:lnTo>
                <a:lnTo>
                  <a:pt x="168640" y="30480"/>
                </a:lnTo>
                <a:lnTo>
                  <a:pt x="166452" y="31750"/>
                </a:lnTo>
                <a:lnTo>
                  <a:pt x="164357" y="33020"/>
                </a:lnTo>
                <a:lnTo>
                  <a:pt x="157975" y="38100"/>
                </a:lnTo>
                <a:lnTo>
                  <a:pt x="151857" y="41910"/>
                </a:lnTo>
                <a:lnTo>
                  <a:pt x="145957" y="45720"/>
                </a:lnTo>
                <a:lnTo>
                  <a:pt x="140228" y="50800"/>
                </a:lnTo>
                <a:lnTo>
                  <a:pt x="127155" y="60960"/>
                </a:lnTo>
                <a:lnTo>
                  <a:pt x="120626" y="67310"/>
                </a:lnTo>
                <a:lnTo>
                  <a:pt x="114151" y="72390"/>
                </a:lnTo>
                <a:lnTo>
                  <a:pt x="106568" y="80010"/>
                </a:lnTo>
                <a:lnTo>
                  <a:pt x="99649" y="86360"/>
                </a:lnTo>
                <a:lnTo>
                  <a:pt x="93292" y="93980"/>
                </a:lnTo>
                <a:lnTo>
                  <a:pt x="87393" y="100330"/>
                </a:lnTo>
                <a:lnTo>
                  <a:pt x="83483" y="104140"/>
                </a:lnTo>
                <a:lnTo>
                  <a:pt x="79500" y="109220"/>
                </a:lnTo>
                <a:lnTo>
                  <a:pt x="75256" y="114300"/>
                </a:lnTo>
                <a:lnTo>
                  <a:pt x="68430" y="123190"/>
                </a:lnTo>
                <a:lnTo>
                  <a:pt x="55338" y="140970"/>
                </a:lnTo>
                <a:lnTo>
                  <a:pt x="51532" y="146050"/>
                </a:lnTo>
                <a:lnTo>
                  <a:pt x="48369" y="149860"/>
                </a:lnTo>
                <a:lnTo>
                  <a:pt x="42875" y="157480"/>
                </a:lnTo>
                <a:lnTo>
                  <a:pt x="40546" y="161290"/>
                </a:lnTo>
                <a:lnTo>
                  <a:pt x="38416" y="163830"/>
                </a:lnTo>
                <a:lnTo>
                  <a:pt x="32230" y="173990"/>
                </a:lnTo>
                <a:lnTo>
                  <a:pt x="27106" y="182880"/>
                </a:lnTo>
                <a:lnTo>
                  <a:pt x="22821" y="190500"/>
                </a:lnTo>
                <a:lnTo>
                  <a:pt x="19155" y="196850"/>
                </a:lnTo>
                <a:lnTo>
                  <a:pt x="16198" y="204470"/>
                </a:lnTo>
                <a:lnTo>
                  <a:pt x="13453" y="210820"/>
                </a:lnTo>
                <a:lnTo>
                  <a:pt x="10732" y="219710"/>
                </a:lnTo>
                <a:lnTo>
                  <a:pt x="1225" y="256540"/>
                </a:lnTo>
                <a:lnTo>
                  <a:pt x="43" y="264160"/>
                </a:lnTo>
                <a:lnTo>
                  <a:pt x="0" y="266700"/>
                </a:lnTo>
                <a:lnTo>
                  <a:pt x="5528" y="274320"/>
                </a:lnTo>
                <a:lnTo>
                  <a:pt x="8148" y="275590"/>
                </a:lnTo>
                <a:lnTo>
                  <a:pt x="16587" y="276860"/>
                </a:lnTo>
                <a:lnTo>
                  <a:pt x="22143" y="278130"/>
                </a:lnTo>
                <a:lnTo>
                  <a:pt x="42035" y="278130"/>
                </a:lnTo>
                <a:lnTo>
                  <a:pt x="48990" y="275590"/>
                </a:lnTo>
                <a:lnTo>
                  <a:pt x="58898" y="271780"/>
                </a:lnTo>
                <a:lnTo>
                  <a:pt x="62330" y="270510"/>
                </a:lnTo>
                <a:lnTo>
                  <a:pt x="68521" y="266700"/>
                </a:lnTo>
                <a:lnTo>
                  <a:pt x="70754" y="265430"/>
                </a:lnTo>
                <a:lnTo>
                  <a:pt x="72788" y="264160"/>
                </a:lnTo>
                <a:lnTo>
                  <a:pt x="23681" y="264160"/>
                </a:lnTo>
                <a:lnTo>
                  <a:pt x="18301" y="262890"/>
                </a:lnTo>
                <a:lnTo>
                  <a:pt x="14945" y="262890"/>
                </a:lnTo>
                <a:lnTo>
                  <a:pt x="14168" y="261620"/>
                </a:lnTo>
                <a:lnTo>
                  <a:pt x="15095" y="261620"/>
                </a:lnTo>
                <a:lnTo>
                  <a:pt x="15850" y="255270"/>
                </a:lnTo>
                <a:lnTo>
                  <a:pt x="16490" y="250190"/>
                </a:lnTo>
                <a:lnTo>
                  <a:pt x="18371" y="243840"/>
                </a:lnTo>
                <a:lnTo>
                  <a:pt x="21630" y="232410"/>
                </a:lnTo>
                <a:lnTo>
                  <a:pt x="35610" y="196850"/>
                </a:lnTo>
                <a:lnTo>
                  <a:pt x="39655" y="189230"/>
                </a:lnTo>
                <a:lnTo>
                  <a:pt x="44543" y="181610"/>
                </a:lnTo>
                <a:lnTo>
                  <a:pt x="50483" y="172720"/>
                </a:lnTo>
                <a:lnTo>
                  <a:pt x="52504" y="168910"/>
                </a:lnTo>
                <a:lnTo>
                  <a:pt x="54726" y="166370"/>
                </a:lnTo>
                <a:lnTo>
                  <a:pt x="60026" y="158750"/>
                </a:lnTo>
                <a:lnTo>
                  <a:pt x="63113" y="153670"/>
                </a:lnTo>
                <a:lnTo>
                  <a:pt x="81998" y="129540"/>
                </a:lnTo>
                <a:lnTo>
                  <a:pt x="86542" y="123190"/>
                </a:lnTo>
                <a:lnTo>
                  <a:pt x="90627" y="118110"/>
                </a:lnTo>
                <a:lnTo>
                  <a:pt x="94435" y="114300"/>
                </a:lnTo>
                <a:lnTo>
                  <a:pt x="98148" y="109220"/>
                </a:lnTo>
                <a:lnTo>
                  <a:pt x="103794" y="102870"/>
                </a:lnTo>
                <a:lnTo>
                  <a:pt x="109912" y="96520"/>
                </a:lnTo>
                <a:lnTo>
                  <a:pt x="116600" y="90170"/>
                </a:lnTo>
                <a:lnTo>
                  <a:pt x="123954" y="83820"/>
                </a:lnTo>
                <a:lnTo>
                  <a:pt x="130214" y="77470"/>
                </a:lnTo>
                <a:lnTo>
                  <a:pt x="149137" y="62230"/>
                </a:lnTo>
                <a:lnTo>
                  <a:pt x="154631" y="57150"/>
                </a:lnTo>
                <a:lnTo>
                  <a:pt x="160301" y="53340"/>
                </a:lnTo>
                <a:lnTo>
                  <a:pt x="166192" y="49530"/>
                </a:lnTo>
                <a:lnTo>
                  <a:pt x="172350" y="45720"/>
                </a:lnTo>
                <a:lnTo>
                  <a:pt x="174325" y="44450"/>
                </a:lnTo>
                <a:lnTo>
                  <a:pt x="176401" y="43180"/>
                </a:lnTo>
                <a:lnTo>
                  <a:pt x="183154" y="38100"/>
                </a:lnTo>
                <a:lnTo>
                  <a:pt x="194890" y="31750"/>
                </a:lnTo>
                <a:lnTo>
                  <a:pt x="196407" y="30653"/>
                </a:lnTo>
                <a:lnTo>
                  <a:pt x="201898" y="24130"/>
                </a:lnTo>
                <a:lnTo>
                  <a:pt x="207233" y="16510"/>
                </a:lnTo>
                <a:lnTo>
                  <a:pt x="215035" y="8890"/>
                </a:lnTo>
                <a:lnTo>
                  <a:pt x="219754" y="4118"/>
                </a:lnTo>
                <a:lnTo>
                  <a:pt x="219754" y="3810"/>
                </a:lnTo>
                <a:lnTo>
                  <a:pt x="220792" y="2583"/>
                </a:lnTo>
                <a:close/>
              </a:path>
              <a:path w="234314" h="278129">
                <a:moveTo>
                  <a:pt x="144929" y="182880"/>
                </a:moveTo>
                <a:lnTo>
                  <a:pt x="130215" y="182880"/>
                </a:lnTo>
                <a:lnTo>
                  <a:pt x="129583" y="186690"/>
                </a:lnTo>
                <a:lnTo>
                  <a:pt x="128929" y="189230"/>
                </a:lnTo>
                <a:lnTo>
                  <a:pt x="101533" y="224790"/>
                </a:lnTo>
                <a:lnTo>
                  <a:pt x="96695" y="228600"/>
                </a:lnTo>
                <a:lnTo>
                  <a:pt x="86050" y="237490"/>
                </a:lnTo>
                <a:lnTo>
                  <a:pt x="79461" y="242570"/>
                </a:lnTo>
                <a:lnTo>
                  <a:pt x="68624" y="250190"/>
                </a:lnTo>
                <a:lnTo>
                  <a:pt x="63013" y="252730"/>
                </a:lnTo>
                <a:lnTo>
                  <a:pt x="60924" y="254000"/>
                </a:lnTo>
                <a:lnTo>
                  <a:pt x="29004" y="264160"/>
                </a:lnTo>
                <a:lnTo>
                  <a:pt x="72788" y="264160"/>
                </a:lnTo>
                <a:lnTo>
                  <a:pt x="78892" y="260350"/>
                </a:lnTo>
                <a:lnTo>
                  <a:pt x="85185" y="256540"/>
                </a:lnTo>
                <a:lnTo>
                  <a:pt x="90876" y="251460"/>
                </a:lnTo>
                <a:lnTo>
                  <a:pt x="96049" y="247650"/>
                </a:lnTo>
                <a:lnTo>
                  <a:pt x="100787" y="243840"/>
                </a:lnTo>
                <a:lnTo>
                  <a:pt x="106384" y="240030"/>
                </a:lnTo>
                <a:lnTo>
                  <a:pt x="111569" y="234950"/>
                </a:lnTo>
                <a:lnTo>
                  <a:pt x="124533" y="220980"/>
                </a:lnTo>
                <a:lnTo>
                  <a:pt x="128291" y="217170"/>
                </a:lnTo>
                <a:lnTo>
                  <a:pt x="135785" y="206832"/>
                </a:lnTo>
                <a:lnTo>
                  <a:pt x="138968" y="201930"/>
                </a:lnTo>
                <a:lnTo>
                  <a:pt x="142571" y="194310"/>
                </a:lnTo>
                <a:lnTo>
                  <a:pt x="143620" y="190500"/>
                </a:lnTo>
                <a:lnTo>
                  <a:pt x="144929" y="182880"/>
                </a:lnTo>
                <a:close/>
              </a:path>
              <a:path w="234314" h="278129">
                <a:moveTo>
                  <a:pt x="14599" y="261620"/>
                </a:moveTo>
                <a:lnTo>
                  <a:pt x="14168" y="261620"/>
                </a:lnTo>
                <a:lnTo>
                  <a:pt x="14945" y="262890"/>
                </a:lnTo>
                <a:lnTo>
                  <a:pt x="14974" y="262245"/>
                </a:lnTo>
                <a:lnTo>
                  <a:pt x="14599" y="261620"/>
                </a:lnTo>
                <a:close/>
              </a:path>
              <a:path w="234314" h="278129">
                <a:moveTo>
                  <a:pt x="14974" y="262245"/>
                </a:moveTo>
                <a:lnTo>
                  <a:pt x="14964" y="262890"/>
                </a:lnTo>
                <a:lnTo>
                  <a:pt x="15360" y="262890"/>
                </a:lnTo>
                <a:lnTo>
                  <a:pt x="14974" y="262245"/>
                </a:lnTo>
                <a:close/>
              </a:path>
              <a:path w="234314" h="278129">
                <a:moveTo>
                  <a:pt x="14984" y="261620"/>
                </a:moveTo>
                <a:lnTo>
                  <a:pt x="14599" y="261620"/>
                </a:lnTo>
                <a:lnTo>
                  <a:pt x="14974" y="262245"/>
                </a:lnTo>
                <a:lnTo>
                  <a:pt x="14984" y="261620"/>
                </a:lnTo>
                <a:close/>
              </a:path>
              <a:path w="234314" h="278129">
                <a:moveTo>
                  <a:pt x="131241" y="167640"/>
                </a:moveTo>
                <a:lnTo>
                  <a:pt x="128987" y="167640"/>
                </a:lnTo>
                <a:lnTo>
                  <a:pt x="120825" y="168910"/>
                </a:lnTo>
                <a:lnTo>
                  <a:pt x="104571" y="168910"/>
                </a:lnTo>
                <a:lnTo>
                  <a:pt x="67583" y="184150"/>
                </a:lnTo>
                <a:lnTo>
                  <a:pt x="64560" y="186690"/>
                </a:lnTo>
                <a:lnTo>
                  <a:pt x="61004" y="189230"/>
                </a:lnTo>
                <a:lnTo>
                  <a:pt x="54944" y="193040"/>
                </a:lnTo>
                <a:lnTo>
                  <a:pt x="51258" y="195580"/>
                </a:lnTo>
                <a:lnTo>
                  <a:pt x="45174" y="234950"/>
                </a:lnTo>
                <a:lnTo>
                  <a:pt x="45068" y="237490"/>
                </a:lnTo>
                <a:lnTo>
                  <a:pt x="44673" y="243840"/>
                </a:lnTo>
                <a:lnTo>
                  <a:pt x="47682" y="247650"/>
                </a:lnTo>
                <a:lnTo>
                  <a:pt x="55622" y="247650"/>
                </a:lnTo>
                <a:lnTo>
                  <a:pt x="59051" y="245110"/>
                </a:lnTo>
                <a:lnTo>
                  <a:pt x="59551" y="237490"/>
                </a:lnTo>
                <a:lnTo>
                  <a:pt x="59668" y="219710"/>
                </a:lnTo>
                <a:lnTo>
                  <a:pt x="59788" y="212090"/>
                </a:lnTo>
                <a:lnTo>
                  <a:pt x="60068" y="208280"/>
                </a:lnTo>
                <a:lnTo>
                  <a:pt x="60990" y="205740"/>
                </a:lnTo>
                <a:lnTo>
                  <a:pt x="62838" y="205740"/>
                </a:lnTo>
                <a:lnTo>
                  <a:pt x="63450" y="204470"/>
                </a:lnTo>
                <a:lnTo>
                  <a:pt x="68814" y="200660"/>
                </a:lnTo>
                <a:lnTo>
                  <a:pt x="71868" y="198120"/>
                </a:lnTo>
                <a:lnTo>
                  <a:pt x="74695" y="196850"/>
                </a:lnTo>
                <a:lnTo>
                  <a:pt x="106041" y="182880"/>
                </a:lnTo>
                <a:lnTo>
                  <a:pt x="144929" y="182880"/>
                </a:lnTo>
                <a:lnTo>
                  <a:pt x="144987" y="180340"/>
                </a:lnTo>
                <a:lnTo>
                  <a:pt x="141841" y="173990"/>
                </a:lnTo>
                <a:lnTo>
                  <a:pt x="138367" y="170180"/>
                </a:lnTo>
                <a:lnTo>
                  <a:pt x="131241" y="167640"/>
                </a:lnTo>
                <a:close/>
              </a:path>
              <a:path w="234314" h="278129">
                <a:moveTo>
                  <a:pt x="60942" y="206832"/>
                </a:moveTo>
                <a:lnTo>
                  <a:pt x="60633" y="207010"/>
                </a:lnTo>
                <a:lnTo>
                  <a:pt x="60934" y="207010"/>
                </a:lnTo>
                <a:lnTo>
                  <a:pt x="60942" y="206832"/>
                </a:lnTo>
                <a:close/>
              </a:path>
              <a:path w="234314" h="278129">
                <a:moveTo>
                  <a:pt x="62838" y="205740"/>
                </a:moveTo>
                <a:lnTo>
                  <a:pt x="60990" y="205740"/>
                </a:lnTo>
                <a:lnTo>
                  <a:pt x="60942" y="206832"/>
                </a:lnTo>
                <a:lnTo>
                  <a:pt x="62838" y="205740"/>
                </a:lnTo>
                <a:close/>
              </a:path>
              <a:path w="234314" h="278129">
                <a:moveTo>
                  <a:pt x="228299" y="15396"/>
                </a:moveTo>
                <a:lnTo>
                  <a:pt x="224436" y="16510"/>
                </a:lnTo>
                <a:lnTo>
                  <a:pt x="218226" y="19050"/>
                </a:lnTo>
                <a:lnTo>
                  <a:pt x="214067" y="20320"/>
                </a:lnTo>
                <a:lnTo>
                  <a:pt x="201919" y="26670"/>
                </a:lnTo>
                <a:lnTo>
                  <a:pt x="196407" y="30653"/>
                </a:lnTo>
                <a:lnTo>
                  <a:pt x="192665" y="35560"/>
                </a:lnTo>
                <a:lnTo>
                  <a:pt x="188435" y="41910"/>
                </a:lnTo>
                <a:lnTo>
                  <a:pt x="183950" y="48260"/>
                </a:lnTo>
                <a:lnTo>
                  <a:pt x="177379" y="58420"/>
                </a:lnTo>
                <a:lnTo>
                  <a:pt x="176090" y="60960"/>
                </a:lnTo>
                <a:lnTo>
                  <a:pt x="170736" y="69850"/>
                </a:lnTo>
                <a:lnTo>
                  <a:pt x="168624" y="72390"/>
                </a:lnTo>
                <a:lnTo>
                  <a:pt x="169646" y="77470"/>
                </a:lnTo>
                <a:lnTo>
                  <a:pt x="176391" y="81280"/>
                </a:lnTo>
                <a:lnTo>
                  <a:pt x="180836" y="80010"/>
                </a:lnTo>
                <a:lnTo>
                  <a:pt x="182948" y="77470"/>
                </a:lnTo>
                <a:lnTo>
                  <a:pt x="188296" y="68580"/>
                </a:lnTo>
                <a:lnTo>
                  <a:pt x="189522" y="66040"/>
                </a:lnTo>
                <a:lnTo>
                  <a:pt x="195876" y="57150"/>
                </a:lnTo>
                <a:lnTo>
                  <a:pt x="200246" y="50800"/>
                </a:lnTo>
                <a:lnTo>
                  <a:pt x="204349" y="44450"/>
                </a:lnTo>
                <a:lnTo>
                  <a:pt x="208078" y="39370"/>
                </a:lnTo>
                <a:lnTo>
                  <a:pt x="218266" y="26670"/>
                </a:lnTo>
                <a:lnTo>
                  <a:pt x="225163" y="19050"/>
                </a:lnTo>
                <a:lnTo>
                  <a:pt x="228299" y="15396"/>
                </a:lnTo>
                <a:close/>
              </a:path>
              <a:path w="234314" h="278129">
                <a:moveTo>
                  <a:pt x="219754" y="4118"/>
                </a:moveTo>
                <a:lnTo>
                  <a:pt x="215035" y="8890"/>
                </a:lnTo>
                <a:lnTo>
                  <a:pt x="207233" y="16510"/>
                </a:lnTo>
                <a:lnTo>
                  <a:pt x="201898" y="24130"/>
                </a:lnTo>
                <a:lnTo>
                  <a:pt x="196407" y="30653"/>
                </a:lnTo>
                <a:lnTo>
                  <a:pt x="201919" y="26670"/>
                </a:lnTo>
                <a:lnTo>
                  <a:pt x="214067" y="20320"/>
                </a:lnTo>
                <a:lnTo>
                  <a:pt x="218226" y="19050"/>
                </a:lnTo>
                <a:lnTo>
                  <a:pt x="224436" y="16510"/>
                </a:lnTo>
                <a:lnTo>
                  <a:pt x="228299" y="15396"/>
                </a:lnTo>
                <a:lnTo>
                  <a:pt x="228433" y="15240"/>
                </a:lnTo>
                <a:lnTo>
                  <a:pt x="222980" y="15240"/>
                </a:lnTo>
                <a:lnTo>
                  <a:pt x="219754" y="11430"/>
                </a:lnTo>
                <a:lnTo>
                  <a:pt x="219754" y="4118"/>
                </a:lnTo>
                <a:close/>
              </a:path>
              <a:path w="234314" h="278129">
                <a:moveTo>
                  <a:pt x="228658" y="15012"/>
                </a:moveTo>
                <a:lnTo>
                  <a:pt x="228299" y="15396"/>
                </a:lnTo>
                <a:lnTo>
                  <a:pt x="228842" y="15240"/>
                </a:lnTo>
                <a:lnTo>
                  <a:pt x="229176" y="15240"/>
                </a:lnTo>
                <a:lnTo>
                  <a:pt x="228658" y="15012"/>
                </a:lnTo>
                <a:close/>
              </a:path>
              <a:path w="234314" h="278129">
                <a:moveTo>
                  <a:pt x="223181" y="1473"/>
                </a:moveTo>
                <a:lnTo>
                  <a:pt x="221633" y="2209"/>
                </a:lnTo>
                <a:lnTo>
                  <a:pt x="219754" y="4118"/>
                </a:lnTo>
                <a:lnTo>
                  <a:pt x="219754" y="11430"/>
                </a:lnTo>
                <a:lnTo>
                  <a:pt x="222980" y="15240"/>
                </a:lnTo>
                <a:lnTo>
                  <a:pt x="228433" y="15240"/>
                </a:lnTo>
                <a:lnTo>
                  <a:pt x="228658" y="15012"/>
                </a:lnTo>
                <a:lnTo>
                  <a:pt x="220492" y="11430"/>
                </a:lnTo>
                <a:lnTo>
                  <a:pt x="219788" y="5080"/>
                </a:lnTo>
                <a:lnTo>
                  <a:pt x="221377" y="2540"/>
                </a:lnTo>
                <a:lnTo>
                  <a:pt x="222312" y="2540"/>
                </a:lnTo>
                <a:lnTo>
                  <a:pt x="223181" y="1473"/>
                </a:lnTo>
                <a:close/>
              </a:path>
              <a:path w="234314" h="278129">
                <a:moveTo>
                  <a:pt x="230938" y="0"/>
                </a:moveTo>
                <a:lnTo>
                  <a:pt x="224676" y="0"/>
                </a:lnTo>
                <a:lnTo>
                  <a:pt x="233425" y="5080"/>
                </a:lnTo>
                <a:lnTo>
                  <a:pt x="234130" y="10160"/>
                </a:lnTo>
                <a:lnTo>
                  <a:pt x="232534" y="12700"/>
                </a:lnTo>
                <a:lnTo>
                  <a:pt x="231587" y="12700"/>
                </a:lnTo>
                <a:lnTo>
                  <a:pt x="231106" y="13970"/>
                </a:lnTo>
                <a:lnTo>
                  <a:pt x="229689" y="13970"/>
                </a:lnTo>
                <a:lnTo>
                  <a:pt x="228658" y="15012"/>
                </a:lnTo>
                <a:lnTo>
                  <a:pt x="229176" y="15240"/>
                </a:lnTo>
                <a:lnTo>
                  <a:pt x="230938" y="15240"/>
                </a:lnTo>
                <a:lnTo>
                  <a:pt x="234163" y="11430"/>
                </a:lnTo>
                <a:lnTo>
                  <a:pt x="234163" y="3810"/>
                </a:lnTo>
                <a:lnTo>
                  <a:pt x="230938" y="0"/>
                </a:lnTo>
                <a:close/>
              </a:path>
              <a:path w="234314" h="278129">
                <a:moveTo>
                  <a:pt x="224676" y="0"/>
                </a:moveTo>
                <a:lnTo>
                  <a:pt x="224887" y="1270"/>
                </a:lnTo>
                <a:lnTo>
                  <a:pt x="223610" y="1270"/>
                </a:lnTo>
                <a:lnTo>
                  <a:pt x="223181" y="1473"/>
                </a:lnTo>
                <a:lnTo>
                  <a:pt x="222312" y="2540"/>
                </a:lnTo>
                <a:lnTo>
                  <a:pt x="221377" y="2540"/>
                </a:lnTo>
                <a:lnTo>
                  <a:pt x="219788" y="5080"/>
                </a:lnTo>
                <a:lnTo>
                  <a:pt x="220492" y="11430"/>
                </a:lnTo>
                <a:lnTo>
                  <a:pt x="228658" y="15012"/>
                </a:lnTo>
                <a:lnTo>
                  <a:pt x="229689" y="13970"/>
                </a:lnTo>
                <a:lnTo>
                  <a:pt x="231106" y="13970"/>
                </a:lnTo>
                <a:lnTo>
                  <a:pt x="231587" y="12700"/>
                </a:lnTo>
                <a:lnTo>
                  <a:pt x="232534" y="12700"/>
                </a:lnTo>
                <a:lnTo>
                  <a:pt x="234130" y="10160"/>
                </a:lnTo>
                <a:lnTo>
                  <a:pt x="233425" y="5080"/>
                </a:lnTo>
                <a:lnTo>
                  <a:pt x="224676" y="0"/>
                </a:lnTo>
                <a:close/>
              </a:path>
              <a:path w="234314" h="278129">
                <a:moveTo>
                  <a:pt x="221633" y="2209"/>
                </a:moveTo>
                <a:lnTo>
                  <a:pt x="220938" y="2540"/>
                </a:lnTo>
                <a:lnTo>
                  <a:pt x="220792" y="2583"/>
                </a:lnTo>
                <a:lnTo>
                  <a:pt x="219754" y="3810"/>
                </a:lnTo>
                <a:lnTo>
                  <a:pt x="219754" y="4118"/>
                </a:lnTo>
                <a:lnTo>
                  <a:pt x="221633" y="2209"/>
                </a:lnTo>
                <a:close/>
              </a:path>
              <a:path w="234314" h="278129">
                <a:moveTo>
                  <a:pt x="224676" y="0"/>
                </a:moveTo>
                <a:lnTo>
                  <a:pt x="222980" y="0"/>
                </a:lnTo>
                <a:lnTo>
                  <a:pt x="220792" y="2583"/>
                </a:lnTo>
                <a:lnTo>
                  <a:pt x="220938" y="2540"/>
                </a:lnTo>
                <a:lnTo>
                  <a:pt x="221633" y="2209"/>
                </a:lnTo>
                <a:lnTo>
                  <a:pt x="222537" y="1270"/>
                </a:lnTo>
                <a:lnTo>
                  <a:pt x="224887" y="1270"/>
                </a:lnTo>
                <a:lnTo>
                  <a:pt x="224676" y="0"/>
                </a:lnTo>
                <a:close/>
              </a:path>
              <a:path w="234314" h="278129">
                <a:moveTo>
                  <a:pt x="223347" y="1270"/>
                </a:moveTo>
                <a:lnTo>
                  <a:pt x="222537" y="1270"/>
                </a:lnTo>
                <a:lnTo>
                  <a:pt x="221633" y="2209"/>
                </a:lnTo>
                <a:lnTo>
                  <a:pt x="223181" y="1473"/>
                </a:lnTo>
                <a:lnTo>
                  <a:pt x="223347" y="1270"/>
                </a:lnTo>
                <a:close/>
              </a:path>
              <a:path w="234314" h="278129">
                <a:moveTo>
                  <a:pt x="223610" y="1270"/>
                </a:moveTo>
                <a:lnTo>
                  <a:pt x="223347" y="1270"/>
                </a:lnTo>
                <a:lnTo>
                  <a:pt x="223181" y="1473"/>
                </a:lnTo>
                <a:lnTo>
                  <a:pt x="223610" y="1270"/>
                </a:lnTo>
                <a:close/>
              </a:path>
            </a:pathLst>
          </a:custGeom>
          <a:solidFill>
            <a:srgbClr val="000000"/>
          </a:solidFill>
        </p:spPr>
        <p:txBody>
          <a:bodyPr wrap="square" lIns="0" tIns="0" rIns="0" bIns="0" rtlCol="0"/>
          <a:lstStyle/>
          <a:p>
            <a:endParaRPr/>
          </a:p>
        </p:txBody>
      </p:sp>
      <p:sp>
        <p:nvSpPr>
          <p:cNvPr id="198" name="object 198"/>
          <p:cNvSpPr/>
          <p:nvPr/>
        </p:nvSpPr>
        <p:spPr>
          <a:xfrm>
            <a:off x="4766553" y="6043526"/>
            <a:ext cx="46118" cy="194780"/>
          </a:xfrm>
          <a:custGeom>
            <a:avLst/>
            <a:gdLst/>
            <a:ahLst/>
            <a:cxnLst/>
            <a:rect l="l" t="t" r="r" b="b"/>
            <a:pathLst>
              <a:path w="53975" h="227965">
                <a:moveTo>
                  <a:pt x="15322" y="221879"/>
                </a:moveTo>
                <a:lnTo>
                  <a:pt x="12098" y="225105"/>
                </a:lnTo>
                <a:lnTo>
                  <a:pt x="1094" y="225105"/>
                </a:lnTo>
                <a:lnTo>
                  <a:pt x="1156" y="227565"/>
                </a:lnTo>
                <a:lnTo>
                  <a:pt x="15322" y="227386"/>
                </a:lnTo>
                <a:lnTo>
                  <a:pt x="15322" y="225105"/>
                </a:lnTo>
                <a:lnTo>
                  <a:pt x="4140" y="225105"/>
                </a:lnTo>
                <a:lnTo>
                  <a:pt x="1015" y="221981"/>
                </a:lnTo>
                <a:lnTo>
                  <a:pt x="15322" y="221981"/>
                </a:lnTo>
                <a:close/>
              </a:path>
              <a:path w="53975" h="227965">
                <a:moveTo>
                  <a:pt x="12098" y="210696"/>
                </a:moveTo>
                <a:lnTo>
                  <a:pt x="4140" y="210696"/>
                </a:lnTo>
                <a:lnTo>
                  <a:pt x="1014" y="213822"/>
                </a:lnTo>
                <a:lnTo>
                  <a:pt x="1015" y="221981"/>
                </a:lnTo>
                <a:lnTo>
                  <a:pt x="4140" y="225105"/>
                </a:lnTo>
                <a:lnTo>
                  <a:pt x="12098" y="225105"/>
                </a:lnTo>
                <a:lnTo>
                  <a:pt x="15221" y="221981"/>
                </a:lnTo>
                <a:lnTo>
                  <a:pt x="15322" y="217901"/>
                </a:lnTo>
                <a:lnTo>
                  <a:pt x="8119" y="217901"/>
                </a:lnTo>
                <a:lnTo>
                  <a:pt x="15321" y="217718"/>
                </a:lnTo>
                <a:lnTo>
                  <a:pt x="15222" y="213822"/>
                </a:lnTo>
                <a:lnTo>
                  <a:pt x="12098" y="210696"/>
                </a:lnTo>
                <a:close/>
              </a:path>
              <a:path w="53975" h="227965">
                <a:moveTo>
                  <a:pt x="5096" y="178497"/>
                </a:moveTo>
                <a:lnTo>
                  <a:pt x="3143" y="178547"/>
                </a:lnTo>
                <a:lnTo>
                  <a:pt x="0" y="181853"/>
                </a:lnTo>
                <a:lnTo>
                  <a:pt x="914" y="217981"/>
                </a:lnTo>
                <a:lnTo>
                  <a:pt x="870" y="210696"/>
                </a:lnTo>
                <a:lnTo>
                  <a:pt x="738" y="206533"/>
                </a:lnTo>
                <a:lnTo>
                  <a:pt x="736" y="204516"/>
                </a:lnTo>
                <a:lnTo>
                  <a:pt x="1198" y="199017"/>
                </a:lnTo>
                <a:lnTo>
                  <a:pt x="1696" y="196024"/>
                </a:lnTo>
                <a:lnTo>
                  <a:pt x="5096" y="178497"/>
                </a:lnTo>
                <a:close/>
              </a:path>
              <a:path w="53975" h="227965">
                <a:moveTo>
                  <a:pt x="15222" y="213822"/>
                </a:moveTo>
                <a:lnTo>
                  <a:pt x="15321" y="217718"/>
                </a:lnTo>
                <a:lnTo>
                  <a:pt x="8119" y="217901"/>
                </a:lnTo>
                <a:lnTo>
                  <a:pt x="15322" y="217901"/>
                </a:lnTo>
                <a:lnTo>
                  <a:pt x="15222" y="213822"/>
                </a:lnTo>
                <a:close/>
              </a:path>
              <a:path w="53975" h="227965">
                <a:moveTo>
                  <a:pt x="11097" y="178345"/>
                </a:moveTo>
                <a:lnTo>
                  <a:pt x="5096" y="178497"/>
                </a:lnTo>
                <a:lnTo>
                  <a:pt x="1696" y="196024"/>
                </a:lnTo>
                <a:lnTo>
                  <a:pt x="1198" y="199017"/>
                </a:lnTo>
                <a:lnTo>
                  <a:pt x="736" y="204516"/>
                </a:lnTo>
                <a:lnTo>
                  <a:pt x="738" y="206533"/>
                </a:lnTo>
                <a:lnTo>
                  <a:pt x="870" y="210696"/>
                </a:lnTo>
                <a:lnTo>
                  <a:pt x="914" y="213922"/>
                </a:lnTo>
                <a:lnTo>
                  <a:pt x="4140" y="210696"/>
                </a:lnTo>
                <a:lnTo>
                  <a:pt x="15143" y="210696"/>
                </a:lnTo>
                <a:lnTo>
                  <a:pt x="14404" y="181488"/>
                </a:lnTo>
                <a:lnTo>
                  <a:pt x="11097" y="178345"/>
                </a:lnTo>
                <a:close/>
              </a:path>
              <a:path w="53975" h="227965">
                <a:moveTo>
                  <a:pt x="19851" y="178345"/>
                </a:moveTo>
                <a:lnTo>
                  <a:pt x="11097" y="178345"/>
                </a:lnTo>
                <a:lnTo>
                  <a:pt x="14404" y="181488"/>
                </a:lnTo>
                <a:lnTo>
                  <a:pt x="15222" y="213822"/>
                </a:lnTo>
                <a:lnTo>
                  <a:pt x="15285" y="210696"/>
                </a:lnTo>
                <a:lnTo>
                  <a:pt x="15154" y="206533"/>
                </a:lnTo>
                <a:lnTo>
                  <a:pt x="15196" y="204516"/>
                </a:lnTo>
                <a:lnTo>
                  <a:pt x="15499" y="200913"/>
                </a:lnTo>
                <a:lnTo>
                  <a:pt x="15938" y="198272"/>
                </a:lnTo>
                <a:lnTo>
                  <a:pt x="19191" y="181488"/>
                </a:lnTo>
                <a:lnTo>
                  <a:pt x="19851" y="178345"/>
                </a:lnTo>
                <a:close/>
              </a:path>
              <a:path w="53975" h="227965">
                <a:moveTo>
                  <a:pt x="15143" y="210696"/>
                </a:moveTo>
                <a:lnTo>
                  <a:pt x="12098" y="210696"/>
                </a:lnTo>
                <a:lnTo>
                  <a:pt x="15222" y="213822"/>
                </a:lnTo>
                <a:lnTo>
                  <a:pt x="15143" y="210696"/>
                </a:lnTo>
                <a:close/>
              </a:path>
              <a:path w="53975" h="227965">
                <a:moveTo>
                  <a:pt x="39375" y="0"/>
                </a:moveTo>
                <a:lnTo>
                  <a:pt x="34330" y="4591"/>
                </a:lnTo>
                <a:lnTo>
                  <a:pt x="33926" y="6129"/>
                </a:lnTo>
                <a:lnTo>
                  <a:pt x="33544" y="9855"/>
                </a:lnTo>
                <a:lnTo>
                  <a:pt x="33329" y="15226"/>
                </a:lnTo>
                <a:lnTo>
                  <a:pt x="33216" y="16492"/>
                </a:lnTo>
                <a:lnTo>
                  <a:pt x="31232" y="35156"/>
                </a:lnTo>
                <a:lnTo>
                  <a:pt x="30008" y="47237"/>
                </a:lnTo>
                <a:lnTo>
                  <a:pt x="29043" y="55780"/>
                </a:lnTo>
                <a:lnTo>
                  <a:pt x="22917" y="97837"/>
                </a:lnTo>
                <a:lnTo>
                  <a:pt x="14262" y="137231"/>
                </a:lnTo>
                <a:lnTo>
                  <a:pt x="11979" y="146792"/>
                </a:lnTo>
                <a:lnTo>
                  <a:pt x="9733" y="156689"/>
                </a:lnTo>
                <a:lnTo>
                  <a:pt x="8295" y="163264"/>
                </a:lnTo>
                <a:lnTo>
                  <a:pt x="5096" y="178497"/>
                </a:lnTo>
                <a:lnTo>
                  <a:pt x="11097" y="178345"/>
                </a:lnTo>
                <a:lnTo>
                  <a:pt x="19851" y="178345"/>
                </a:lnTo>
                <a:lnTo>
                  <a:pt x="22379" y="166307"/>
                </a:lnTo>
                <a:lnTo>
                  <a:pt x="23801" y="159805"/>
                </a:lnTo>
                <a:lnTo>
                  <a:pt x="26155" y="149461"/>
                </a:lnTo>
                <a:lnTo>
                  <a:pt x="30138" y="132692"/>
                </a:lnTo>
                <a:lnTo>
                  <a:pt x="33619" y="117539"/>
                </a:lnTo>
                <a:lnTo>
                  <a:pt x="40770" y="77270"/>
                </a:lnTo>
                <a:lnTo>
                  <a:pt x="45731" y="35156"/>
                </a:lnTo>
                <a:lnTo>
                  <a:pt x="42922" y="35156"/>
                </a:lnTo>
                <a:lnTo>
                  <a:pt x="39451" y="32195"/>
                </a:lnTo>
                <a:lnTo>
                  <a:pt x="39052" y="27166"/>
                </a:lnTo>
                <a:lnTo>
                  <a:pt x="38832" y="22357"/>
                </a:lnTo>
                <a:lnTo>
                  <a:pt x="38672" y="20011"/>
                </a:lnTo>
                <a:lnTo>
                  <a:pt x="37993" y="16480"/>
                </a:lnTo>
                <a:lnTo>
                  <a:pt x="36929" y="13065"/>
                </a:lnTo>
                <a:lnTo>
                  <a:pt x="36601" y="12476"/>
                </a:lnTo>
                <a:lnTo>
                  <a:pt x="47073" y="12476"/>
                </a:lnTo>
                <a:lnTo>
                  <a:pt x="47265" y="12301"/>
                </a:lnTo>
                <a:lnTo>
                  <a:pt x="47698" y="11384"/>
                </a:lnTo>
                <a:lnTo>
                  <a:pt x="47984" y="10293"/>
                </a:lnTo>
                <a:lnTo>
                  <a:pt x="51227" y="10293"/>
                </a:lnTo>
                <a:lnTo>
                  <a:pt x="50398" y="7630"/>
                </a:lnTo>
                <a:lnTo>
                  <a:pt x="48188" y="3674"/>
                </a:lnTo>
                <a:lnTo>
                  <a:pt x="47096" y="2396"/>
                </a:lnTo>
                <a:lnTo>
                  <a:pt x="42355" y="242"/>
                </a:lnTo>
                <a:lnTo>
                  <a:pt x="39375" y="0"/>
                </a:lnTo>
                <a:close/>
              </a:path>
              <a:path w="53975" h="227965">
                <a:moveTo>
                  <a:pt x="36931" y="13067"/>
                </a:moveTo>
                <a:lnTo>
                  <a:pt x="37995" y="16492"/>
                </a:lnTo>
                <a:lnTo>
                  <a:pt x="38672" y="20011"/>
                </a:lnTo>
                <a:lnTo>
                  <a:pt x="38832" y="22357"/>
                </a:lnTo>
                <a:lnTo>
                  <a:pt x="39052" y="27166"/>
                </a:lnTo>
                <a:lnTo>
                  <a:pt x="39451" y="32195"/>
                </a:lnTo>
                <a:lnTo>
                  <a:pt x="42922" y="35156"/>
                </a:lnTo>
                <a:lnTo>
                  <a:pt x="45754" y="34931"/>
                </a:lnTo>
                <a:lnTo>
                  <a:pt x="47346" y="20011"/>
                </a:lnTo>
                <a:lnTo>
                  <a:pt x="47701" y="16492"/>
                </a:lnTo>
                <a:lnTo>
                  <a:pt x="47751" y="15226"/>
                </a:lnTo>
                <a:lnTo>
                  <a:pt x="42769" y="15226"/>
                </a:lnTo>
                <a:lnTo>
                  <a:pt x="40250" y="15021"/>
                </a:lnTo>
                <a:lnTo>
                  <a:pt x="39639" y="14834"/>
                </a:lnTo>
                <a:lnTo>
                  <a:pt x="37635" y="13924"/>
                </a:lnTo>
                <a:lnTo>
                  <a:pt x="36983" y="13161"/>
                </a:lnTo>
                <a:close/>
              </a:path>
              <a:path w="53975" h="227965">
                <a:moveTo>
                  <a:pt x="45754" y="34931"/>
                </a:moveTo>
                <a:lnTo>
                  <a:pt x="42922" y="35156"/>
                </a:lnTo>
                <a:lnTo>
                  <a:pt x="45731" y="35156"/>
                </a:lnTo>
                <a:lnTo>
                  <a:pt x="45754" y="34931"/>
                </a:lnTo>
                <a:close/>
              </a:path>
              <a:path w="53975" h="227965">
                <a:moveTo>
                  <a:pt x="51227" y="10293"/>
                </a:moveTo>
                <a:lnTo>
                  <a:pt x="47984" y="10293"/>
                </a:lnTo>
                <a:lnTo>
                  <a:pt x="47925" y="10858"/>
                </a:lnTo>
                <a:lnTo>
                  <a:pt x="47701" y="16492"/>
                </a:lnTo>
                <a:lnTo>
                  <a:pt x="47095" y="22357"/>
                </a:lnTo>
                <a:lnTo>
                  <a:pt x="45754" y="34931"/>
                </a:lnTo>
                <a:lnTo>
                  <a:pt x="50854" y="34526"/>
                </a:lnTo>
                <a:lnTo>
                  <a:pt x="53814" y="31055"/>
                </a:lnTo>
                <a:lnTo>
                  <a:pt x="53506" y="27166"/>
                </a:lnTo>
                <a:lnTo>
                  <a:pt x="53394" y="25529"/>
                </a:lnTo>
                <a:lnTo>
                  <a:pt x="53149" y="20011"/>
                </a:lnTo>
                <a:lnTo>
                  <a:pt x="53011" y="18270"/>
                </a:lnTo>
                <a:lnTo>
                  <a:pt x="51852" y="12301"/>
                </a:lnTo>
                <a:lnTo>
                  <a:pt x="51227" y="10293"/>
                </a:lnTo>
                <a:close/>
              </a:path>
              <a:path w="53975" h="227965">
                <a:moveTo>
                  <a:pt x="47073" y="12476"/>
                </a:moveTo>
                <a:lnTo>
                  <a:pt x="36601" y="12476"/>
                </a:lnTo>
                <a:lnTo>
                  <a:pt x="36983" y="13161"/>
                </a:lnTo>
                <a:lnTo>
                  <a:pt x="37635" y="13924"/>
                </a:lnTo>
                <a:lnTo>
                  <a:pt x="39639" y="14834"/>
                </a:lnTo>
                <a:lnTo>
                  <a:pt x="40250" y="15021"/>
                </a:lnTo>
                <a:lnTo>
                  <a:pt x="42769" y="15226"/>
                </a:lnTo>
                <a:lnTo>
                  <a:pt x="44606" y="14721"/>
                </a:lnTo>
                <a:lnTo>
                  <a:pt x="47073" y="12476"/>
                </a:lnTo>
                <a:close/>
              </a:path>
              <a:path w="53975" h="227965">
                <a:moveTo>
                  <a:pt x="47984" y="10293"/>
                </a:moveTo>
                <a:lnTo>
                  <a:pt x="47698" y="11384"/>
                </a:lnTo>
                <a:lnTo>
                  <a:pt x="47265" y="12301"/>
                </a:lnTo>
                <a:lnTo>
                  <a:pt x="44603" y="14724"/>
                </a:lnTo>
                <a:lnTo>
                  <a:pt x="42769" y="15226"/>
                </a:lnTo>
                <a:lnTo>
                  <a:pt x="47751" y="15226"/>
                </a:lnTo>
                <a:lnTo>
                  <a:pt x="47868" y="12301"/>
                </a:lnTo>
                <a:lnTo>
                  <a:pt x="47984" y="10293"/>
                </a:lnTo>
                <a:close/>
              </a:path>
            </a:pathLst>
          </a:custGeom>
          <a:solidFill>
            <a:srgbClr val="000000"/>
          </a:solidFill>
        </p:spPr>
        <p:txBody>
          <a:bodyPr wrap="square" lIns="0" tIns="0" rIns="0" bIns="0" rtlCol="0"/>
          <a:lstStyle/>
          <a:p>
            <a:endParaRPr/>
          </a:p>
        </p:txBody>
      </p:sp>
      <p:pic>
        <p:nvPicPr>
          <p:cNvPr id="199" name="object 199"/>
          <p:cNvPicPr/>
          <p:nvPr/>
        </p:nvPicPr>
        <p:blipFill>
          <a:blip r:embed="rId87" cstate="print"/>
          <a:stretch>
            <a:fillRect/>
          </a:stretch>
        </p:blipFill>
        <p:spPr>
          <a:xfrm>
            <a:off x="3670656" y="3570797"/>
            <a:ext cx="155952" cy="228962"/>
          </a:xfrm>
          <a:prstGeom prst="rect">
            <a:avLst/>
          </a:prstGeom>
        </p:spPr>
      </p:pic>
      <p:pic>
        <p:nvPicPr>
          <p:cNvPr id="200" name="object 200"/>
          <p:cNvPicPr/>
          <p:nvPr/>
        </p:nvPicPr>
        <p:blipFill>
          <a:blip r:embed="rId88" cstate="print"/>
          <a:stretch>
            <a:fillRect/>
          </a:stretch>
        </p:blipFill>
        <p:spPr>
          <a:xfrm>
            <a:off x="5209974" y="4826598"/>
            <a:ext cx="131616" cy="275622"/>
          </a:xfrm>
          <a:prstGeom prst="rect">
            <a:avLst/>
          </a:prstGeom>
        </p:spPr>
      </p:pic>
      <p:sp>
        <p:nvSpPr>
          <p:cNvPr id="201" name="object 201"/>
          <p:cNvSpPr/>
          <p:nvPr/>
        </p:nvSpPr>
        <p:spPr>
          <a:xfrm>
            <a:off x="5216016" y="4506652"/>
            <a:ext cx="165482" cy="249579"/>
          </a:xfrm>
          <a:custGeom>
            <a:avLst/>
            <a:gdLst/>
            <a:ahLst/>
            <a:cxnLst/>
            <a:rect l="l" t="t" r="r" b="b"/>
            <a:pathLst>
              <a:path w="193675" h="292100">
                <a:moveTo>
                  <a:pt x="73498" y="203295"/>
                </a:moveTo>
                <a:lnTo>
                  <a:pt x="71175" y="205739"/>
                </a:lnTo>
                <a:lnTo>
                  <a:pt x="66462" y="210819"/>
                </a:lnTo>
                <a:lnTo>
                  <a:pt x="62253" y="214289"/>
                </a:lnTo>
                <a:lnTo>
                  <a:pt x="63211" y="214629"/>
                </a:lnTo>
                <a:lnTo>
                  <a:pt x="69491" y="217169"/>
                </a:lnTo>
                <a:lnTo>
                  <a:pt x="71366" y="218439"/>
                </a:lnTo>
                <a:lnTo>
                  <a:pt x="74917" y="219709"/>
                </a:lnTo>
                <a:lnTo>
                  <a:pt x="81408" y="224789"/>
                </a:lnTo>
                <a:lnTo>
                  <a:pt x="83304" y="226059"/>
                </a:lnTo>
                <a:lnTo>
                  <a:pt x="91906" y="231139"/>
                </a:lnTo>
                <a:lnTo>
                  <a:pt x="96038" y="234949"/>
                </a:lnTo>
                <a:lnTo>
                  <a:pt x="100404" y="237489"/>
                </a:lnTo>
                <a:lnTo>
                  <a:pt x="112629" y="246379"/>
                </a:lnTo>
                <a:lnTo>
                  <a:pt x="115948" y="248919"/>
                </a:lnTo>
                <a:lnTo>
                  <a:pt x="123786" y="255269"/>
                </a:lnTo>
                <a:lnTo>
                  <a:pt x="132598" y="261619"/>
                </a:lnTo>
                <a:lnTo>
                  <a:pt x="135357" y="264159"/>
                </a:lnTo>
                <a:lnTo>
                  <a:pt x="143559" y="270509"/>
                </a:lnTo>
                <a:lnTo>
                  <a:pt x="146389" y="271779"/>
                </a:lnTo>
                <a:lnTo>
                  <a:pt x="155022" y="278129"/>
                </a:lnTo>
                <a:lnTo>
                  <a:pt x="159772" y="279399"/>
                </a:lnTo>
                <a:lnTo>
                  <a:pt x="179043" y="289559"/>
                </a:lnTo>
                <a:lnTo>
                  <a:pt x="185422" y="292099"/>
                </a:lnTo>
                <a:lnTo>
                  <a:pt x="189767" y="290829"/>
                </a:lnTo>
                <a:lnTo>
                  <a:pt x="193407" y="284479"/>
                </a:lnTo>
                <a:lnTo>
                  <a:pt x="192015" y="279399"/>
                </a:lnTo>
                <a:lnTo>
                  <a:pt x="185513" y="276859"/>
                </a:lnTo>
                <a:lnTo>
                  <a:pt x="166568" y="266699"/>
                </a:lnTo>
                <a:lnTo>
                  <a:pt x="162029" y="265429"/>
                </a:lnTo>
                <a:lnTo>
                  <a:pt x="154495" y="260349"/>
                </a:lnTo>
                <a:lnTo>
                  <a:pt x="152038" y="259079"/>
                </a:lnTo>
                <a:lnTo>
                  <a:pt x="144095" y="252729"/>
                </a:lnTo>
                <a:lnTo>
                  <a:pt x="139734" y="248919"/>
                </a:lnTo>
                <a:lnTo>
                  <a:pt x="128445" y="240029"/>
                </a:lnTo>
                <a:lnTo>
                  <a:pt x="124505" y="237489"/>
                </a:lnTo>
                <a:lnTo>
                  <a:pt x="108807" y="226059"/>
                </a:lnTo>
                <a:lnTo>
                  <a:pt x="104391" y="223519"/>
                </a:lnTo>
                <a:lnTo>
                  <a:pt x="97457" y="218439"/>
                </a:lnTo>
                <a:lnTo>
                  <a:pt x="91404" y="213359"/>
                </a:lnTo>
                <a:lnTo>
                  <a:pt x="89395" y="212089"/>
                </a:lnTo>
                <a:lnTo>
                  <a:pt x="82436" y="208279"/>
                </a:lnTo>
                <a:lnTo>
                  <a:pt x="78300" y="205739"/>
                </a:lnTo>
                <a:lnTo>
                  <a:pt x="75937" y="204469"/>
                </a:lnTo>
                <a:lnTo>
                  <a:pt x="73498" y="203295"/>
                </a:lnTo>
                <a:close/>
              </a:path>
              <a:path w="193675" h="292100">
                <a:moveTo>
                  <a:pt x="56220" y="198119"/>
                </a:moveTo>
                <a:lnTo>
                  <a:pt x="29127" y="198119"/>
                </a:lnTo>
                <a:lnTo>
                  <a:pt x="23074" y="199389"/>
                </a:lnTo>
                <a:lnTo>
                  <a:pt x="0" y="236219"/>
                </a:lnTo>
                <a:lnTo>
                  <a:pt x="6308" y="242569"/>
                </a:lnTo>
                <a:lnTo>
                  <a:pt x="16372" y="242569"/>
                </a:lnTo>
                <a:lnTo>
                  <a:pt x="20180" y="241299"/>
                </a:lnTo>
                <a:lnTo>
                  <a:pt x="23864" y="241299"/>
                </a:lnTo>
                <a:lnTo>
                  <a:pt x="32106" y="237489"/>
                </a:lnTo>
                <a:lnTo>
                  <a:pt x="36926" y="233679"/>
                </a:lnTo>
                <a:lnTo>
                  <a:pt x="40676" y="231139"/>
                </a:lnTo>
                <a:lnTo>
                  <a:pt x="15358" y="231139"/>
                </a:lnTo>
                <a:lnTo>
                  <a:pt x="13301" y="228599"/>
                </a:lnTo>
                <a:lnTo>
                  <a:pt x="13849" y="228599"/>
                </a:lnTo>
                <a:lnTo>
                  <a:pt x="15464" y="227947"/>
                </a:lnTo>
                <a:lnTo>
                  <a:pt x="15521" y="226059"/>
                </a:lnTo>
                <a:lnTo>
                  <a:pt x="15895" y="223519"/>
                </a:lnTo>
                <a:lnTo>
                  <a:pt x="16614" y="220979"/>
                </a:lnTo>
                <a:lnTo>
                  <a:pt x="17255" y="220979"/>
                </a:lnTo>
                <a:lnTo>
                  <a:pt x="20107" y="217169"/>
                </a:lnTo>
                <a:lnTo>
                  <a:pt x="21922" y="215899"/>
                </a:lnTo>
                <a:lnTo>
                  <a:pt x="25328" y="214629"/>
                </a:lnTo>
                <a:lnTo>
                  <a:pt x="27197" y="213359"/>
                </a:lnTo>
                <a:lnTo>
                  <a:pt x="32302" y="213359"/>
                </a:lnTo>
                <a:lnTo>
                  <a:pt x="38539" y="212089"/>
                </a:lnTo>
                <a:lnTo>
                  <a:pt x="43126" y="212089"/>
                </a:lnTo>
                <a:lnTo>
                  <a:pt x="46770" y="209549"/>
                </a:lnTo>
                <a:lnTo>
                  <a:pt x="52224" y="204469"/>
                </a:lnTo>
                <a:lnTo>
                  <a:pt x="56560" y="200659"/>
                </a:lnTo>
                <a:lnTo>
                  <a:pt x="58439" y="198512"/>
                </a:lnTo>
                <a:lnTo>
                  <a:pt x="56220" y="198119"/>
                </a:lnTo>
                <a:close/>
              </a:path>
              <a:path w="193675" h="292100">
                <a:moveTo>
                  <a:pt x="15464" y="227947"/>
                </a:moveTo>
                <a:lnTo>
                  <a:pt x="13849" y="228599"/>
                </a:lnTo>
                <a:lnTo>
                  <a:pt x="13301" y="228599"/>
                </a:lnTo>
                <a:lnTo>
                  <a:pt x="15358" y="231139"/>
                </a:lnTo>
                <a:lnTo>
                  <a:pt x="15464" y="227947"/>
                </a:lnTo>
                <a:close/>
              </a:path>
              <a:path w="193675" h="292100">
                <a:moveTo>
                  <a:pt x="58439" y="198512"/>
                </a:moveTo>
                <a:lnTo>
                  <a:pt x="56560" y="200659"/>
                </a:lnTo>
                <a:lnTo>
                  <a:pt x="52224" y="204469"/>
                </a:lnTo>
                <a:lnTo>
                  <a:pt x="46770" y="209549"/>
                </a:lnTo>
                <a:lnTo>
                  <a:pt x="41304" y="213359"/>
                </a:lnTo>
                <a:lnTo>
                  <a:pt x="29456" y="222249"/>
                </a:lnTo>
                <a:lnTo>
                  <a:pt x="25200" y="224789"/>
                </a:lnTo>
                <a:lnTo>
                  <a:pt x="19409" y="227329"/>
                </a:lnTo>
                <a:lnTo>
                  <a:pt x="16992" y="227329"/>
                </a:lnTo>
                <a:lnTo>
                  <a:pt x="15464" y="227947"/>
                </a:lnTo>
                <a:lnTo>
                  <a:pt x="15443" y="231139"/>
                </a:lnTo>
                <a:lnTo>
                  <a:pt x="40676" y="231139"/>
                </a:lnTo>
                <a:lnTo>
                  <a:pt x="50050" y="224789"/>
                </a:lnTo>
                <a:lnTo>
                  <a:pt x="55967" y="220979"/>
                </a:lnTo>
                <a:lnTo>
                  <a:pt x="61841" y="214629"/>
                </a:lnTo>
                <a:lnTo>
                  <a:pt x="62253" y="214289"/>
                </a:lnTo>
                <a:lnTo>
                  <a:pt x="59635" y="213359"/>
                </a:lnTo>
                <a:lnTo>
                  <a:pt x="55280" y="212089"/>
                </a:lnTo>
                <a:lnTo>
                  <a:pt x="64922" y="212089"/>
                </a:lnTo>
                <a:lnTo>
                  <a:pt x="66462" y="210819"/>
                </a:lnTo>
                <a:lnTo>
                  <a:pt x="71175" y="205739"/>
                </a:lnTo>
                <a:lnTo>
                  <a:pt x="73498" y="203295"/>
                </a:lnTo>
                <a:lnTo>
                  <a:pt x="68022" y="200659"/>
                </a:lnTo>
                <a:lnTo>
                  <a:pt x="63406" y="199389"/>
                </a:lnTo>
                <a:lnTo>
                  <a:pt x="58439" y="198512"/>
                </a:lnTo>
                <a:close/>
              </a:path>
              <a:path w="193675" h="292100">
                <a:moveTo>
                  <a:pt x="64922" y="212089"/>
                </a:moveTo>
                <a:lnTo>
                  <a:pt x="55280" y="212089"/>
                </a:lnTo>
                <a:lnTo>
                  <a:pt x="59635" y="213359"/>
                </a:lnTo>
                <a:lnTo>
                  <a:pt x="62253" y="214289"/>
                </a:lnTo>
                <a:lnTo>
                  <a:pt x="64922" y="212089"/>
                </a:lnTo>
                <a:close/>
              </a:path>
              <a:path w="193675" h="292100">
                <a:moveTo>
                  <a:pt x="148621" y="15239"/>
                </a:moveTo>
                <a:lnTo>
                  <a:pt x="130378" y="15239"/>
                </a:lnTo>
                <a:lnTo>
                  <a:pt x="132363" y="16509"/>
                </a:lnTo>
                <a:lnTo>
                  <a:pt x="134409" y="19049"/>
                </a:lnTo>
                <a:lnTo>
                  <a:pt x="141017" y="63499"/>
                </a:lnTo>
                <a:lnTo>
                  <a:pt x="140642" y="67309"/>
                </a:lnTo>
                <a:lnTo>
                  <a:pt x="128299" y="104139"/>
                </a:lnTo>
                <a:lnTo>
                  <a:pt x="121270" y="116839"/>
                </a:lnTo>
                <a:lnTo>
                  <a:pt x="117648" y="123189"/>
                </a:lnTo>
                <a:lnTo>
                  <a:pt x="113490" y="129539"/>
                </a:lnTo>
                <a:lnTo>
                  <a:pt x="108671" y="137159"/>
                </a:lnTo>
                <a:lnTo>
                  <a:pt x="104388" y="143509"/>
                </a:lnTo>
                <a:lnTo>
                  <a:pt x="99901" y="149859"/>
                </a:lnTo>
                <a:lnTo>
                  <a:pt x="95221" y="156209"/>
                </a:lnTo>
                <a:lnTo>
                  <a:pt x="90357" y="162559"/>
                </a:lnTo>
                <a:lnTo>
                  <a:pt x="85097" y="168909"/>
                </a:lnTo>
                <a:lnTo>
                  <a:pt x="79984" y="175259"/>
                </a:lnTo>
                <a:lnTo>
                  <a:pt x="75047" y="180339"/>
                </a:lnTo>
                <a:lnTo>
                  <a:pt x="70314" y="186689"/>
                </a:lnTo>
                <a:lnTo>
                  <a:pt x="65583" y="191769"/>
                </a:lnTo>
                <a:lnTo>
                  <a:pt x="61006" y="195579"/>
                </a:lnTo>
                <a:lnTo>
                  <a:pt x="58439" y="198512"/>
                </a:lnTo>
                <a:lnTo>
                  <a:pt x="63406" y="199389"/>
                </a:lnTo>
                <a:lnTo>
                  <a:pt x="68022" y="200659"/>
                </a:lnTo>
                <a:lnTo>
                  <a:pt x="73498" y="203295"/>
                </a:lnTo>
                <a:lnTo>
                  <a:pt x="76003" y="200659"/>
                </a:lnTo>
                <a:lnTo>
                  <a:pt x="85906" y="190499"/>
                </a:lnTo>
                <a:lnTo>
                  <a:pt x="91029" y="184149"/>
                </a:lnTo>
                <a:lnTo>
                  <a:pt x="96315" y="177799"/>
                </a:lnTo>
                <a:lnTo>
                  <a:pt x="101739" y="171449"/>
                </a:lnTo>
                <a:lnTo>
                  <a:pt x="106752" y="163829"/>
                </a:lnTo>
                <a:lnTo>
                  <a:pt x="111581" y="157479"/>
                </a:lnTo>
                <a:lnTo>
                  <a:pt x="116216" y="151129"/>
                </a:lnTo>
                <a:lnTo>
                  <a:pt x="120646" y="144779"/>
                </a:lnTo>
                <a:lnTo>
                  <a:pt x="125635" y="137159"/>
                </a:lnTo>
                <a:lnTo>
                  <a:pt x="129963" y="130809"/>
                </a:lnTo>
                <a:lnTo>
                  <a:pt x="149539" y="91439"/>
                </a:lnTo>
                <a:lnTo>
                  <a:pt x="152275" y="83819"/>
                </a:lnTo>
                <a:lnTo>
                  <a:pt x="154087" y="76199"/>
                </a:lnTo>
                <a:lnTo>
                  <a:pt x="155456" y="63357"/>
                </a:lnTo>
                <a:lnTo>
                  <a:pt x="155419" y="56492"/>
                </a:lnTo>
                <a:lnTo>
                  <a:pt x="154701" y="43179"/>
                </a:lnTo>
                <a:lnTo>
                  <a:pt x="154117" y="38099"/>
                </a:lnTo>
                <a:lnTo>
                  <a:pt x="152111" y="25399"/>
                </a:lnTo>
                <a:lnTo>
                  <a:pt x="151514" y="22859"/>
                </a:lnTo>
                <a:lnTo>
                  <a:pt x="148621" y="15239"/>
                </a:lnTo>
                <a:close/>
              </a:path>
              <a:path w="193675" h="292100">
                <a:moveTo>
                  <a:pt x="129084" y="0"/>
                </a:moveTo>
                <a:lnTo>
                  <a:pt x="127246" y="0"/>
                </a:lnTo>
                <a:lnTo>
                  <a:pt x="121345" y="1269"/>
                </a:lnTo>
                <a:lnTo>
                  <a:pt x="103075" y="1269"/>
                </a:lnTo>
                <a:lnTo>
                  <a:pt x="94216" y="3809"/>
                </a:lnTo>
                <a:lnTo>
                  <a:pt x="89014" y="3809"/>
                </a:lnTo>
                <a:lnTo>
                  <a:pt x="86567" y="5079"/>
                </a:lnTo>
                <a:lnTo>
                  <a:pt x="78788" y="7619"/>
                </a:lnTo>
                <a:lnTo>
                  <a:pt x="74667" y="8889"/>
                </a:lnTo>
                <a:lnTo>
                  <a:pt x="63513" y="16509"/>
                </a:lnTo>
                <a:lnTo>
                  <a:pt x="58738" y="21589"/>
                </a:lnTo>
                <a:lnTo>
                  <a:pt x="55100" y="25399"/>
                </a:lnTo>
                <a:lnTo>
                  <a:pt x="52999" y="29209"/>
                </a:lnTo>
                <a:lnTo>
                  <a:pt x="50855" y="35559"/>
                </a:lnTo>
                <a:lnTo>
                  <a:pt x="50967" y="38099"/>
                </a:lnTo>
                <a:lnTo>
                  <a:pt x="51415" y="43179"/>
                </a:lnTo>
                <a:lnTo>
                  <a:pt x="51436" y="54609"/>
                </a:lnTo>
                <a:lnTo>
                  <a:pt x="62317" y="77469"/>
                </a:lnTo>
                <a:lnTo>
                  <a:pt x="65627" y="77469"/>
                </a:lnTo>
                <a:lnTo>
                  <a:pt x="72026" y="76199"/>
                </a:lnTo>
                <a:lnTo>
                  <a:pt x="79569" y="76199"/>
                </a:lnTo>
                <a:lnTo>
                  <a:pt x="82741" y="74929"/>
                </a:lnTo>
                <a:lnTo>
                  <a:pt x="88096" y="74929"/>
                </a:lnTo>
                <a:lnTo>
                  <a:pt x="90871" y="73659"/>
                </a:lnTo>
                <a:lnTo>
                  <a:pt x="92395" y="73659"/>
                </a:lnTo>
                <a:lnTo>
                  <a:pt x="97210" y="72389"/>
                </a:lnTo>
                <a:lnTo>
                  <a:pt x="100581" y="71119"/>
                </a:lnTo>
                <a:lnTo>
                  <a:pt x="106756" y="67309"/>
                </a:lnTo>
                <a:lnTo>
                  <a:pt x="109641" y="66039"/>
                </a:lnTo>
                <a:lnTo>
                  <a:pt x="112645" y="63499"/>
                </a:lnTo>
                <a:lnTo>
                  <a:pt x="67290" y="63499"/>
                </a:lnTo>
                <a:lnTo>
                  <a:pt x="67258" y="63357"/>
                </a:lnTo>
                <a:lnTo>
                  <a:pt x="66216" y="62229"/>
                </a:lnTo>
                <a:lnTo>
                  <a:pt x="67002" y="62229"/>
                </a:lnTo>
                <a:lnTo>
                  <a:pt x="66135" y="58419"/>
                </a:lnTo>
                <a:lnTo>
                  <a:pt x="65886" y="54609"/>
                </a:lnTo>
                <a:lnTo>
                  <a:pt x="65796" y="41909"/>
                </a:lnTo>
                <a:lnTo>
                  <a:pt x="65396" y="38099"/>
                </a:lnTo>
                <a:lnTo>
                  <a:pt x="65396" y="36829"/>
                </a:lnTo>
                <a:lnTo>
                  <a:pt x="65846" y="35559"/>
                </a:lnTo>
                <a:lnTo>
                  <a:pt x="90185" y="19049"/>
                </a:lnTo>
                <a:lnTo>
                  <a:pt x="92171" y="17779"/>
                </a:lnTo>
                <a:lnTo>
                  <a:pt x="98964" y="17779"/>
                </a:lnTo>
                <a:lnTo>
                  <a:pt x="105120" y="16509"/>
                </a:lnTo>
                <a:lnTo>
                  <a:pt x="107947" y="15239"/>
                </a:lnTo>
                <a:lnTo>
                  <a:pt x="148621" y="15239"/>
                </a:lnTo>
                <a:lnTo>
                  <a:pt x="148139" y="13969"/>
                </a:lnTo>
                <a:lnTo>
                  <a:pt x="146536" y="10159"/>
                </a:lnTo>
                <a:lnTo>
                  <a:pt x="140464" y="5079"/>
                </a:lnTo>
                <a:lnTo>
                  <a:pt x="136173" y="2539"/>
                </a:lnTo>
                <a:lnTo>
                  <a:pt x="129084" y="0"/>
                </a:lnTo>
                <a:close/>
              </a:path>
              <a:path w="193675" h="292100">
                <a:moveTo>
                  <a:pt x="117739" y="32575"/>
                </a:moveTo>
                <a:lnTo>
                  <a:pt x="105883" y="49529"/>
                </a:lnTo>
                <a:lnTo>
                  <a:pt x="101257" y="53339"/>
                </a:lnTo>
                <a:lnTo>
                  <a:pt x="99131" y="54609"/>
                </a:lnTo>
                <a:lnTo>
                  <a:pt x="94632" y="57149"/>
                </a:lnTo>
                <a:lnTo>
                  <a:pt x="92153" y="58419"/>
                </a:lnTo>
                <a:lnTo>
                  <a:pt x="88836" y="59689"/>
                </a:lnTo>
                <a:lnTo>
                  <a:pt x="85233" y="59689"/>
                </a:lnTo>
                <a:lnTo>
                  <a:pt x="79429" y="60959"/>
                </a:lnTo>
                <a:lnTo>
                  <a:pt x="76629" y="60959"/>
                </a:lnTo>
                <a:lnTo>
                  <a:pt x="74147" y="62229"/>
                </a:lnTo>
                <a:lnTo>
                  <a:pt x="67002" y="62229"/>
                </a:lnTo>
                <a:lnTo>
                  <a:pt x="67258" y="63357"/>
                </a:lnTo>
                <a:lnTo>
                  <a:pt x="67390" y="63499"/>
                </a:lnTo>
                <a:lnTo>
                  <a:pt x="112645" y="63499"/>
                </a:lnTo>
                <a:lnTo>
                  <a:pt x="115650" y="60959"/>
                </a:lnTo>
                <a:lnTo>
                  <a:pt x="118681" y="57149"/>
                </a:lnTo>
                <a:lnTo>
                  <a:pt x="119332" y="56492"/>
                </a:lnTo>
                <a:lnTo>
                  <a:pt x="117739" y="54609"/>
                </a:lnTo>
                <a:lnTo>
                  <a:pt x="117739" y="32575"/>
                </a:lnTo>
                <a:close/>
              </a:path>
              <a:path w="193675" h="292100">
                <a:moveTo>
                  <a:pt x="67002" y="62229"/>
                </a:moveTo>
                <a:lnTo>
                  <a:pt x="66216" y="62229"/>
                </a:lnTo>
                <a:lnTo>
                  <a:pt x="67258" y="63357"/>
                </a:lnTo>
                <a:lnTo>
                  <a:pt x="67002" y="62229"/>
                </a:lnTo>
                <a:close/>
              </a:path>
              <a:path w="193675" h="292100">
                <a:moveTo>
                  <a:pt x="132147" y="34289"/>
                </a:moveTo>
                <a:lnTo>
                  <a:pt x="131967" y="34502"/>
                </a:lnTo>
                <a:lnTo>
                  <a:pt x="131472" y="36829"/>
                </a:lnTo>
                <a:lnTo>
                  <a:pt x="129763" y="41909"/>
                </a:lnTo>
                <a:lnTo>
                  <a:pt x="126050" y="48259"/>
                </a:lnTo>
                <a:lnTo>
                  <a:pt x="123714" y="52069"/>
                </a:lnTo>
                <a:lnTo>
                  <a:pt x="119332" y="56492"/>
                </a:lnTo>
                <a:lnTo>
                  <a:pt x="120964" y="58419"/>
                </a:lnTo>
                <a:lnTo>
                  <a:pt x="128921" y="58419"/>
                </a:lnTo>
                <a:lnTo>
                  <a:pt x="132147" y="54609"/>
                </a:lnTo>
                <a:lnTo>
                  <a:pt x="132147" y="34289"/>
                </a:lnTo>
                <a:close/>
              </a:path>
              <a:path w="193675" h="292100">
                <a:moveTo>
                  <a:pt x="117739" y="34289"/>
                </a:moveTo>
                <a:lnTo>
                  <a:pt x="117739" y="54609"/>
                </a:lnTo>
                <a:lnTo>
                  <a:pt x="119332" y="56492"/>
                </a:lnTo>
                <a:lnTo>
                  <a:pt x="123714" y="52069"/>
                </a:lnTo>
                <a:lnTo>
                  <a:pt x="126050" y="48259"/>
                </a:lnTo>
                <a:lnTo>
                  <a:pt x="129763" y="41909"/>
                </a:lnTo>
                <a:lnTo>
                  <a:pt x="131045" y="38099"/>
                </a:lnTo>
                <a:lnTo>
                  <a:pt x="120964" y="38099"/>
                </a:lnTo>
                <a:lnTo>
                  <a:pt x="117739" y="34289"/>
                </a:lnTo>
                <a:close/>
              </a:path>
              <a:path w="193675" h="292100">
                <a:moveTo>
                  <a:pt x="117873" y="31749"/>
                </a:moveTo>
                <a:lnTo>
                  <a:pt x="117739" y="32575"/>
                </a:lnTo>
                <a:lnTo>
                  <a:pt x="117739" y="34289"/>
                </a:lnTo>
                <a:lnTo>
                  <a:pt x="120964" y="38099"/>
                </a:lnTo>
                <a:lnTo>
                  <a:pt x="128921" y="38099"/>
                </a:lnTo>
                <a:lnTo>
                  <a:pt x="131967" y="34502"/>
                </a:lnTo>
                <a:lnTo>
                  <a:pt x="132012" y="34289"/>
                </a:lnTo>
                <a:lnTo>
                  <a:pt x="132147" y="33019"/>
                </a:lnTo>
                <a:lnTo>
                  <a:pt x="124942" y="33019"/>
                </a:lnTo>
                <a:lnTo>
                  <a:pt x="117873" y="31749"/>
                </a:lnTo>
                <a:close/>
              </a:path>
              <a:path w="193675" h="292100">
                <a:moveTo>
                  <a:pt x="131967" y="34502"/>
                </a:moveTo>
                <a:lnTo>
                  <a:pt x="128921" y="38099"/>
                </a:lnTo>
                <a:lnTo>
                  <a:pt x="131045" y="38099"/>
                </a:lnTo>
                <a:lnTo>
                  <a:pt x="131472" y="36829"/>
                </a:lnTo>
                <a:lnTo>
                  <a:pt x="131967" y="34502"/>
                </a:lnTo>
                <a:close/>
              </a:path>
              <a:path w="193675" h="292100">
                <a:moveTo>
                  <a:pt x="132147" y="33019"/>
                </a:moveTo>
                <a:lnTo>
                  <a:pt x="132012" y="34289"/>
                </a:lnTo>
                <a:lnTo>
                  <a:pt x="131967" y="34502"/>
                </a:lnTo>
                <a:lnTo>
                  <a:pt x="132147" y="34289"/>
                </a:lnTo>
                <a:lnTo>
                  <a:pt x="132147" y="33019"/>
                </a:lnTo>
                <a:close/>
              </a:path>
              <a:path w="193675" h="292100">
                <a:moveTo>
                  <a:pt x="132147" y="31749"/>
                </a:moveTo>
                <a:lnTo>
                  <a:pt x="117873" y="31749"/>
                </a:lnTo>
                <a:lnTo>
                  <a:pt x="124942" y="33019"/>
                </a:lnTo>
                <a:lnTo>
                  <a:pt x="132147" y="33019"/>
                </a:lnTo>
                <a:lnTo>
                  <a:pt x="132147" y="31749"/>
                </a:lnTo>
                <a:close/>
              </a:path>
              <a:path w="193675" h="292100">
                <a:moveTo>
                  <a:pt x="128921" y="22859"/>
                </a:moveTo>
                <a:lnTo>
                  <a:pt x="120964" y="22859"/>
                </a:lnTo>
                <a:lnTo>
                  <a:pt x="117739" y="26669"/>
                </a:lnTo>
                <a:lnTo>
                  <a:pt x="117739" y="32575"/>
                </a:lnTo>
                <a:lnTo>
                  <a:pt x="117873" y="31749"/>
                </a:lnTo>
                <a:lnTo>
                  <a:pt x="132147" y="31749"/>
                </a:lnTo>
                <a:lnTo>
                  <a:pt x="132147" y="26669"/>
                </a:lnTo>
                <a:lnTo>
                  <a:pt x="128921" y="22859"/>
                </a:lnTo>
                <a:close/>
              </a:path>
              <a:path w="193675" h="292100">
                <a:moveTo>
                  <a:pt x="132147" y="20319"/>
                </a:moveTo>
                <a:lnTo>
                  <a:pt x="117739" y="20319"/>
                </a:lnTo>
                <a:lnTo>
                  <a:pt x="117739" y="26669"/>
                </a:lnTo>
                <a:lnTo>
                  <a:pt x="120964" y="22859"/>
                </a:lnTo>
                <a:lnTo>
                  <a:pt x="132147" y="22859"/>
                </a:lnTo>
                <a:lnTo>
                  <a:pt x="132147" y="20319"/>
                </a:lnTo>
                <a:close/>
              </a:path>
              <a:path w="193675" h="292100">
                <a:moveTo>
                  <a:pt x="132147" y="22859"/>
                </a:moveTo>
                <a:lnTo>
                  <a:pt x="128921" y="22859"/>
                </a:lnTo>
                <a:lnTo>
                  <a:pt x="132147" y="26669"/>
                </a:lnTo>
                <a:lnTo>
                  <a:pt x="132147" y="22859"/>
                </a:lnTo>
                <a:close/>
              </a:path>
            </a:pathLst>
          </a:custGeom>
          <a:solidFill>
            <a:srgbClr val="000000"/>
          </a:solidFill>
        </p:spPr>
        <p:txBody>
          <a:bodyPr wrap="square" lIns="0" tIns="0" rIns="0" bIns="0" rtlCol="0"/>
          <a:lstStyle/>
          <a:p>
            <a:endParaRPr/>
          </a:p>
        </p:txBody>
      </p:sp>
      <p:sp>
        <p:nvSpPr>
          <p:cNvPr id="202" name="object 202"/>
          <p:cNvSpPr/>
          <p:nvPr/>
        </p:nvSpPr>
        <p:spPr>
          <a:xfrm>
            <a:off x="5173258" y="5244699"/>
            <a:ext cx="173620" cy="233302"/>
          </a:xfrm>
          <a:custGeom>
            <a:avLst/>
            <a:gdLst/>
            <a:ahLst/>
            <a:cxnLst/>
            <a:rect l="l" t="t" r="r" b="b"/>
            <a:pathLst>
              <a:path w="203200" h="273050">
                <a:moveTo>
                  <a:pt x="202920" y="192976"/>
                </a:moveTo>
                <a:lnTo>
                  <a:pt x="201612" y="190500"/>
                </a:lnTo>
                <a:lnTo>
                  <a:pt x="201612" y="188290"/>
                </a:lnTo>
                <a:lnTo>
                  <a:pt x="199161" y="185851"/>
                </a:lnTo>
                <a:lnTo>
                  <a:pt x="198818" y="185191"/>
                </a:lnTo>
                <a:lnTo>
                  <a:pt x="198691" y="185026"/>
                </a:lnTo>
                <a:lnTo>
                  <a:pt x="195707" y="184200"/>
                </a:lnTo>
                <a:lnTo>
                  <a:pt x="189928" y="184200"/>
                </a:lnTo>
                <a:lnTo>
                  <a:pt x="188760" y="184315"/>
                </a:lnTo>
                <a:lnTo>
                  <a:pt x="187248" y="184492"/>
                </a:lnTo>
                <a:lnTo>
                  <a:pt x="187248" y="191668"/>
                </a:lnTo>
                <a:lnTo>
                  <a:pt x="187198" y="194056"/>
                </a:lnTo>
                <a:lnTo>
                  <a:pt x="187198" y="191731"/>
                </a:lnTo>
                <a:lnTo>
                  <a:pt x="187248" y="184492"/>
                </a:lnTo>
                <a:lnTo>
                  <a:pt x="182892" y="184975"/>
                </a:lnTo>
                <a:lnTo>
                  <a:pt x="181749" y="185064"/>
                </a:lnTo>
                <a:lnTo>
                  <a:pt x="164947" y="185026"/>
                </a:lnTo>
                <a:lnTo>
                  <a:pt x="154025" y="185191"/>
                </a:lnTo>
                <a:lnTo>
                  <a:pt x="147294" y="185420"/>
                </a:lnTo>
                <a:lnTo>
                  <a:pt x="136347" y="186016"/>
                </a:lnTo>
                <a:lnTo>
                  <a:pt x="110731" y="187896"/>
                </a:lnTo>
                <a:lnTo>
                  <a:pt x="112890" y="182740"/>
                </a:lnTo>
                <a:lnTo>
                  <a:pt x="114211" y="179463"/>
                </a:lnTo>
                <a:lnTo>
                  <a:pt x="117221" y="171310"/>
                </a:lnTo>
                <a:lnTo>
                  <a:pt x="118541" y="167297"/>
                </a:lnTo>
                <a:lnTo>
                  <a:pt x="123888" y="150634"/>
                </a:lnTo>
                <a:lnTo>
                  <a:pt x="128206" y="137960"/>
                </a:lnTo>
                <a:lnTo>
                  <a:pt x="140601" y="100164"/>
                </a:lnTo>
                <a:lnTo>
                  <a:pt x="149364" y="61696"/>
                </a:lnTo>
                <a:lnTo>
                  <a:pt x="150088" y="37312"/>
                </a:lnTo>
                <a:lnTo>
                  <a:pt x="149504" y="28397"/>
                </a:lnTo>
                <a:lnTo>
                  <a:pt x="133184" y="0"/>
                </a:lnTo>
                <a:lnTo>
                  <a:pt x="131241" y="0"/>
                </a:lnTo>
                <a:lnTo>
                  <a:pt x="124929" y="647"/>
                </a:lnTo>
                <a:lnTo>
                  <a:pt x="124675" y="673"/>
                </a:lnTo>
                <a:lnTo>
                  <a:pt x="124472" y="673"/>
                </a:lnTo>
                <a:lnTo>
                  <a:pt x="91173" y="622"/>
                </a:lnTo>
                <a:lnTo>
                  <a:pt x="86156" y="647"/>
                </a:lnTo>
                <a:lnTo>
                  <a:pt x="47244" y="3911"/>
                </a:lnTo>
                <a:lnTo>
                  <a:pt x="33502" y="6832"/>
                </a:lnTo>
                <a:lnTo>
                  <a:pt x="24993" y="8115"/>
                </a:lnTo>
                <a:lnTo>
                  <a:pt x="22834" y="8597"/>
                </a:lnTo>
                <a:lnTo>
                  <a:pt x="17310" y="11658"/>
                </a:lnTo>
                <a:lnTo>
                  <a:pt x="14935" y="14071"/>
                </a:lnTo>
                <a:lnTo>
                  <a:pt x="12573" y="19862"/>
                </a:lnTo>
                <a:lnTo>
                  <a:pt x="12700" y="22517"/>
                </a:lnTo>
                <a:lnTo>
                  <a:pt x="13677" y="27038"/>
                </a:lnTo>
                <a:lnTo>
                  <a:pt x="14249" y="28511"/>
                </a:lnTo>
                <a:lnTo>
                  <a:pt x="15316" y="30708"/>
                </a:lnTo>
                <a:lnTo>
                  <a:pt x="16573" y="33108"/>
                </a:lnTo>
                <a:lnTo>
                  <a:pt x="18923" y="37744"/>
                </a:lnTo>
                <a:lnTo>
                  <a:pt x="45897" y="66878"/>
                </a:lnTo>
                <a:lnTo>
                  <a:pt x="51930" y="61696"/>
                </a:lnTo>
                <a:lnTo>
                  <a:pt x="52273" y="57150"/>
                </a:lnTo>
                <a:lnTo>
                  <a:pt x="45605" y="49428"/>
                </a:lnTo>
                <a:lnTo>
                  <a:pt x="44018" y="47523"/>
                </a:lnTo>
                <a:lnTo>
                  <a:pt x="29210" y="26162"/>
                </a:lnTo>
                <a:lnTo>
                  <a:pt x="28016" y="23863"/>
                </a:lnTo>
                <a:lnTo>
                  <a:pt x="27609" y="23037"/>
                </a:lnTo>
                <a:lnTo>
                  <a:pt x="27520" y="22809"/>
                </a:lnTo>
                <a:lnTo>
                  <a:pt x="27432" y="22517"/>
                </a:lnTo>
                <a:lnTo>
                  <a:pt x="27673" y="22390"/>
                </a:lnTo>
                <a:lnTo>
                  <a:pt x="29057" y="22085"/>
                </a:lnTo>
                <a:lnTo>
                  <a:pt x="30289" y="21894"/>
                </a:lnTo>
                <a:lnTo>
                  <a:pt x="35077" y="21183"/>
                </a:lnTo>
                <a:lnTo>
                  <a:pt x="36156" y="20993"/>
                </a:lnTo>
                <a:lnTo>
                  <a:pt x="77508" y="15240"/>
                </a:lnTo>
                <a:lnTo>
                  <a:pt x="87782" y="15036"/>
                </a:lnTo>
                <a:lnTo>
                  <a:pt x="92671" y="15036"/>
                </a:lnTo>
                <a:lnTo>
                  <a:pt x="99631" y="15074"/>
                </a:lnTo>
                <a:lnTo>
                  <a:pt x="125018" y="15074"/>
                </a:lnTo>
                <a:lnTo>
                  <a:pt x="125768" y="15036"/>
                </a:lnTo>
                <a:lnTo>
                  <a:pt x="125958" y="15024"/>
                </a:lnTo>
                <a:lnTo>
                  <a:pt x="130073" y="14605"/>
                </a:lnTo>
                <a:lnTo>
                  <a:pt x="130746" y="14605"/>
                </a:lnTo>
                <a:lnTo>
                  <a:pt x="135648" y="37312"/>
                </a:lnTo>
                <a:lnTo>
                  <a:pt x="135636" y="45783"/>
                </a:lnTo>
                <a:lnTo>
                  <a:pt x="127444" y="93840"/>
                </a:lnTo>
                <a:lnTo>
                  <a:pt x="111175" y="143243"/>
                </a:lnTo>
                <a:lnTo>
                  <a:pt x="110210" y="146138"/>
                </a:lnTo>
                <a:lnTo>
                  <a:pt x="94615" y="189077"/>
                </a:lnTo>
                <a:lnTo>
                  <a:pt x="74879" y="190512"/>
                </a:lnTo>
                <a:lnTo>
                  <a:pt x="72326" y="190715"/>
                </a:lnTo>
                <a:lnTo>
                  <a:pt x="63373" y="191541"/>
                </a:lnTo>
                <a:lnTo>
                  <a:pt x="32105" y="195338"/>
                </a:lnTo>
                <a:lnTo>
                  <a:pt x="26060" y="196278"/>
                </a:lnTo>
                <a:lnTo>
                  <a:pt x="16370" y="197535"/>
                </a:lnTo>
                <a:lnTo>
                  <a:pt x="15214" y="197751"/>
                </a:lnTo>
                <a:lnTo>
                  <a:pt x="15214" y="212915"/>
                </a:lnTo>
                <a:lnTo>
                  <a:pt x="14363" y="213258"/>
                </a:lnTo>
                <a:lnTo>
                  <a:pt x="14503" y="213182"/>
                </a:lnTo>
                <a:lnTo>
                  <a:pt x="15214" y="212915"/>
                </a:lnTo>
                <a:lnTo>
                  <a:pt x="15214" y="197751"/>
                </a:lnTo>
                <a:lnTo>
                  <a:pt x="14655" y="197853"/>
                </a:lnTo>
                <a:lnTo>
                  <a:pt x="14655" y="212852"/>
                </a:lnTo>
                <a:lnTo>
                  <a:pt x="14274" y="213258"/>
                </a:lnTo>
                <a:lnTo>
                  <a:pt x="14655" y="212852"/>
                </a:lnTo>
                <a:lnTo>
                  <a:pt x="14655" y="197853"/>
                </a:lnTo>
                <a:lnTo>
                  <a:pt x="13741" y="198005"/>
                </a:lnTo>
                <a:lnTo>
                  <a:pt x="5905" y="201104"/>
                </a:lnTo>
                <a:lnTo>
                  <a:pt x="3644" y="202565"/>
                </a:lnTo>
                <a:lnTo>
                  <a:pt x="0" y="210019"/>
                </a:lnTo>
                <a:lnTo>
                  <a:pt x="558" y="214109"/>
                </a:lnTo>
                <a:lnTo>
                  <a:pt x="2895" y="222326"/>
                </a:lnTo>
                <a:lnTo>
                  <a:pt x="3619" y="223837"/>
                </a:lnTo>
                <a:lnTo>
                  <a:pt x="6057" y="228028"/>
                </a:lnTo>
                <a:lnTo>
                  <a:pt x="12242" y="240626"/>
                </a:lnTo>
                <a:lnTo>
                  <a:pt x="16560" y="242100"/>
                </a:lnTo>
                <a:lnTo>
                  <a:pt x="23710" y="238594"/>
                </a:lnTo>
                <a:lnTo>
                  <a:pt x="25184" y="234276"/>
                </a:lnTo>
                <a:lnTo>
                  <a:pt x="18770" y="221234"/>
                </a:lnTo>
                <a:lnTo>
                  <a:pt x="16624" y="217538"/>
                </a:lnTo>
                <a:lnTo>
                  <a:pt x="16357" y="216979"/>
                </a:lnTo>
                <a:lnTo>
                  <a:pt x="15773" y="214934"/>
                </a:lnTo>
                <a:lnTo>
                  <a:pt x="15468" y="213626"/>
                </a:lnTo>
                <a:lnTo>
                  <a:pt x="15443" y="213448"/>
                </a:lnTo>
                <a:lnTo>
                  <a:pt x="15367" y="212852"/>
                </a:lnTo>
                <a:lnTo>
                  <a:pt x="15303" y="212458"/>
                </a:lnTo>
                <a:lnTo>
                  <a:pt x="15367" y="212852"/>
                </a:lnTo>
                <a:lnTo>
                  <a:pt x="17449" y="212026"/>
                </a:lnTo>
                <a:lnTo>
                  <a:pt x="19672" y="211632"/>
                </a:lnTo>
                <a:lnTo>
                  <a:pt x="28117" y="210540"/>
                </a:lnTo>
                <a:lnTo>
                  <a:pt x="34099" y="209613"/>
                </a:lnTo>
                <a:lnTo>
                  <a:pt x="64871" y="205867"/>
                </a:lnTo>
                <a:lnTo>
                  <a:pt x="73533" y="205079"/>
                </a:lnTo>
                <a:lnTo>
                  <a:pt x="88849" y="203962"/>
                </a:lnTo>
                <a:lnTo>
                  <a:pt x="84404" y="215798"/>
                </a:lnTo>
                <a:lnTo>
                  <a:pt x="79717" y="227482"/>
                </a:lnTo>
                <a:lnTo>
                  <a:pt x="79108" y="229044"/>
                </a:lnTo>
                <a:lnTo>
                  <a:pt x="72999" y="264769"/>
                </a:lnTo>
                <a:lnTo>
                  <a:pt x="75018" y="269481"/>
                </a:lnTo>
                <a:lnTo>
                  <a:pt x="76771" y="271018"/>
                </a:lnTo>
                <a:lnTo>
                  <a:pt x="79857" y="272249"/>
                </a:lnTo>
                <a:lnTo>
                  <a:pt x="80543" y="272465"/>
                </a:lnTo>
                <a:lnTo>
                  <a:pt x="83578" y="272770"/>
                </a:lnTo>
                <a:lnTo>
                  <a:pt x="85559" y="272326"/>
                </a:lnTo>
                <a:lnTo>
                  <a:pt x="90754" y="268782"/>
                </a:lnTo>
                <a:lnTo>
                  <a:pt x="91376" y="267195"/>
                </a:lnTo>
                <a:lnTo>
                  <a:pt x="93078" y="262077"/>
                </a:lnTo>
                <a:lnTo>
                  <a:pt x="97739" y="248081"/>
                </a:lnTo>
                <a:lnTo>
                  <a:pt x="98450" y="246024"/>
                </a:lnTo>
                <a:lnTo>
                  <a:pt x="100698" y="240271"/>
                </a:lnTo>
                <a:lnTo>
                  <a:pt x="98869" y="236093"/>
                </a:lnTo>
                <a:lnTo>
                  <a:pt x="92760" y="233705"/>
                </a:lnTo>
                <a:lnTo>
                  <a:pt x="92951" y="233197"/>
                </a:lnTo>
                <a:lnTo>
                  <a:pt x="98145" y="220192"/>
                </a:lnTo>
                <a:lnTo>
                  <a:pt x="100279" y="214553"/>
                </a:lnTo>
                <a:lnTo>
                  <a:pt x="137299" y="200393"/>
                </a:lnTo>
                <a:lnTo>
                  <a:pt x="172847" y="199440"/>
                </a:lnTo>
                <a:lnTo>
                  <a:pt x="179209" y="199478"/>
                </a:lnTo>
                <a:lnTo>
                  <a:pt x="180809" y="199478"/>
                </a:lnTo>
                <a:lnTo>
                  <a:pt x="185737" y="193675"/>
                </a:lnTo>
                <a:lnTo>
                  <a:pt x="180721" y="199605"/>
                </a:lnTo>
                <a:lnTo>
                  <a:pt x="180225" y="200215"/>
                </a:lnTo>
                <a:lnTo>
                  <a:pt x="176911" y="205028"/>
                </a:lnTo>
                <a:lnTo>
                  <a:pt x="177749" y="209511"/>
                </a:lnTo>
                <a:lnTo>
                  <a:pt x="184302" y="214020"/>
                </a:lnTo>
                <a:lnTo>
                  <a:pt x="188785" y="213182"/>
                </a:lnTo>
                <a:lnTo>
                  <a:pt x="191706" y="208940"/>
                </a:lnTo>
                <a:lnTo>
                  <a:pt x="192557" y="207899"/>
                </a:lnTo>
                <a:lnTo>
                  <a:pt x="197091" y="202565"/>
                </a:lnTo>
                <a:lnTo>
                  <a:pt x="198069" y="201358"/>
                </a:lnTo>
                <a:lnTo>
                  <a:pt x="199351" y="199478"/>
                </a:lnTo>
                <a:lnTo>
                  <a:pt x="201485" y="196380"/>
                </a:lnTo>
                <a:lnTo>
                  <a:pt x="201612" y="191668"/>
                </a:lnTo>
                <a:lnTo>
                  <a:pt x="201612" y="196202"/>
                </a:lnTo>
                <a:lnTo>
                  <a:pt x="201803" y="195922"/>
                </a:lnTo>
                <a:lnTo>
                  <a:pt x="202920" y="192976"/>
                </a:lnTo>
                <a:close/>
              </a:path>
            </a:pathLst>
          </a:custGeom>
          <a:solidFill>
            <a:srgbClr val="000000"/>
          </a:solidFill>
        </p:spPr>
        <p:txBody>
          <a:bodyPr wrap="square" lIns="0" tIns="0" rIns="0" bIns="0" rtlCol="0"/>
          <a:lstStyle/>
          <a:p>
            <a:endParaRPr/>
          </a:p>
        </p:txBody>
      </p:sp>
      <p:sp>
        <p:nvSpPr>
          <p:cNvPr id="203" name="object 203"/>
          <p:cNvSpPr/>
          <p:nvPr/>
        </p:nvSpPr>
        <p:spPr>
          <a:xfrm>
            <a:off x="5150997" y="5664119"/>
            <a:ext cx="166024" cy="258260"/>
          </a:xfrm>
          <a:custGeom>
            <a:avLst/>
            <a:gdLst/>
            <a:ahLst/>
            <a:cxnLst/>
            <a:rect l="l" t="t" r="r" b="b"/>
            <a:pathLst>
              <a:path w="194310" h="302259">
                <a:moveTo>
                  <a:pt x="7082" y="243076"/>
                </a:moveTo>
                <a:lnTo>
                  <a:pt x="0" y="278130"/>
                </a:lnTo>
                <a:lnTo>
                  <a:pt x="250" y="284480"/>
                </a:lnTo>
                <a:lnTo>
                  <a:pt x="241" y="290830"/>
                </a:lnTo>
                <a:lnTo>
                  <a:pt x="935" y="294640"/>
                </a:lnTo>
                <a:lnTo>
                  <a:pt x="2062" y="297180"/>
                </a:lnTo>
                <a:lnTo>
                  <a:pt x="8223" y="302260"/>
                </a:lnTo>
                <a:lnTo>
                  <a:pt x="12335" y="302260"/>
                </a:lnTo>
                <a:lnTo>
                  <a:pt x="21779" y="300990"/>
                </a:lnTo>
                <a:lnTo>
                  <a:pt x="23889" y="300990"/>
                </a:lnTo>
                <a:lnTo>
                  <a:pt x="38196" y="298450"/>
                </a:lnTo>
                <a:lnTo>
                  <a:pt x="44944" y="295910"/>
                </a:lnTo>
                <a:lnTo>
                  <a:pt x="50050" y="293370"/>
                </a:lnTo>
                <a:lnTo>
                  <a:pt x="55420" y="290830"/>
                </a:lnTo>
                <a:lnTo>
                  <a:pt x="57335" y="289560"/>
                </a:lnTo>
                <a:lnTo>
                  <a:pt x="14494" y="289560"/>
                </a:lnTo>
                <a:lnTo>
                  <a:pt x="13075" y="288290"/>
                </a:lnTo>
                <a:lnTo>
                  <a:pt x="14627" y="288290"/>
                </a:lnTo>
                <a:lnTo>
                  <a:pt x="14653" y="284480"/>
                </a:lnTo>
                <a:lnTo>
                  <a:pt x="14439" y="278130"/>
                </a:lnTo>
                <a:lnTo>
                  <a:pt x="14947" y="271780"/>
                </a:lnTo>
                <a:lnTo>
                  <a:pt x="16142" y="265430"/>
                </a:lnTo>
                <a:lnTo>
                  <a:pt x="17199" y="260350"/>
                </a:lnTo>
                <a:lnTo>
                  <a:pt x="11383" y="260350"/>
                </a:lnTo>
                <a:lnTo>
                  <a:pt x="8044" y="256540"/>
                </a:lnTo>
                <a:lnTo>
                  <a:pt x="7820" y="250190"/>
                </a:lnTo>
                <a:lnTo>
                  <a:pt x="7617" y="247650"/>
                </a:lnTo>
                <a:lnTo>
                  <a:pt x="7082" y="243076"/>
                </a:lnTo>
                <a:close/>
              </a:path>
              <a:path w="194310" h="302259">
                <a:moveTo>
                  <a:pt x="14627" y="288290"/>
                </a:moveTo>
                <a:lnTo>
                  <a:pt x="13075" y="288290"/>
                </a:lnTo>
                <a:lnTo>
                  <a:pt x="14494" y="289560"/>
                </a:lnTo>
                <a:lnTo>
                  <a:pt x="14646" y="289560"/>
                </a:lnTo>
                <a:lnTo>
                  <a:pt x="14627" y="288290"/>
                </a:lnTo>
                <a:close/>
              </a:path>
              <a:path w="194310" h="302259">
                <a:moveTo>
                  <a:pt x="120857" y="184150"/>
                </a:moveTo>
                <a:lnTo>
                  <a:pt x="120794" y="190500"/>
                </a:lnTo>
                <a:lnTo>
                  <a:pt x="120567" y="194310"/>
                </a:lnTo>
                <a:lnTo>
                  <a:pt x="119316" y="200660"/>
                </a:lnTo>
                <a:lnTo>
                  <a:pt x="118019" y="204470"/>
                </a:lnTo>
                <a:lnTo>
                  <a:pt x="113971" y="214630"/>
                </a:lnTo>
                <a:lnTo>
                  <a:pt x="111391" y="218440"/>
                </a:lnTo>
                <a:lnTo>
                  <a:pt x="104924" y="228600"/>
                </a:lnTo>
                <a:lnTo>
                  <a:pt x="70651" y="262890"/>
                </a:lnTo>
                <a:lnTo>
                  <a:pt x="33821" y="284480"/>
                </a:lnTo>
                <a:lnTo>
                  <a:pt x="21842" y="287020"/>
                </a:lnTo>
                <a:lnTo>
                  <a:pt x="17832" y="287020"/>
                </a:lnTo>
                <a:lnTo>
                  <a:pt x="15803" y="288290"/>
                </a:lnTo>
                <a:lnTo>
                  <a:pt x="14627" y="288290"/>
                </a:lnTo>
                <a:lnTo>
                  <a:pt x="14646" y="289560"/>
                </a:lnTo>
                <a:lnTo>
                  <a:pt x="57335" y="289560"/>
                </a:lnTo>
                <a:lnTo>
                  <a:pt x="61166" y="287020"/>
                </a:lnTo>
                <a:lnTo>
                  <a:pt x="73606" y="279400"/>
                </a:lnTo>
                <a:lnTo>
                  <a:pt x="111053" y="243840"/>
                </a:lnTo>
                <a:lnTo>
                  <a:pt x="131681" y="209550"/>
                </a:lnTo>
                <a:lnTo>
                  <a:pt x="135227" y="190500"/>
                </a:lnTo>
                <a:lnTo>
                  <a:pt x="135103" y="186690"/>
                </a:lnTo>
                <a:lnTo>
                  <a:pt x="122735" y="186690"/>
                </a:lnTo>
                <a:lnTo>
                  <a:pt x="121207" y="185420"/>
                </a:lnTo>
                <a:lnTo>
                  <a:pt x="120857" y="184150"/>
                </a:lnTo>
                <a:close/>
              </a:path>
              <a:path w="194310" h="302259">
                <a:moveTo>
                  <a:pt x="50622" y="187042"/>
                </a:moveTo>
                <a:lnTo>
                  <a:pt x="46642" y="189230"/>
                </a:lnTo>
                <a:lnTo>
                  <a:pt x="43566" y="190500"/>
                </a:lnTo>
                <a:lnTo>
                  <a:pt x="35209" y="195580"/>
                </a:lnTo>
                <a:lnTo>
                  <a:pt x="30806" y="199390"/>
                </a:lnTo>
                <a:lnTo>
                  <a:pt x="24651" y="204470"/>
                </a:lnTo>
                <a:lnTo>
                  <a:pt x="23767" y="205111"/>
                </a:lnTo>
                <a:lnTo>
                  <a:pt x="20635" y="210820"/>
                </a:lnTo>
                <a:lnTo>
                  <a:pt x="14164" y="224790"/>
                </a:lnTo>
                <a:lnTo>
                  <a:pt x="11686" y="229870"/>
                </a:lnTo>
                <a:lnTo>
                  <a:pt x="7259" y="242570"/>
                </a:lnTo>
                <a:lnTo>
                  <a:pt x="7171" y="243840"/>
                </a:lnTo>
                <a:lnTo>
                  <a:pt x="7617" y="247650"/>
                </a:lnTo>
                <a:lnTo>
                  <a:pt x="7820" y="250190"/>
                </a:lnTo>
                <a:lnTo>
                  <a:pt x="8044" y="256540"/>
                </a:lnTo>
                <a:lnTo>
                  <a:pt x="11383" y="260350"/>
                </a:lnTo>
                <a:lnTo>
                  <a:pt x="17399" y="259389"/>
                </a:lnTo>
                <a:lnTo>
                  <a:pt x="17728" y="257810"/>
                </a:lnTo>
                <a:lnTo>
                  <a:pt x="19761" y="250190"/>
                </a:lnTo>
                <a:lnTo>
                  <a:pt x="21633" y="244369"/>
                </a:lnTo>
                <a:lnTo>
                  <a:pt x="20379" y="232410"/>
                </a:lnTo>
                <a:lnTo>
                  <a:pt x="20242" y="228600"/>
                </a:lnTo>
                <a:lnTo>
                  <a:pt x="20805" y="227330"/>
                </a:lnTo>
                <a:lnTo>
                  <a:pt x="23783" y="226060"/>
                </a:lnTo>
                <a:lnTo>
                  <a:pt x="22994" y="226060"/>
                </a:lnTo>
                <a:lnTo>
                  <a:pt x="24206" y="224790"/>
                </a:lnTo>
                <a:lnTo>
                  <a:pt x="24721" y="224790"/>
                </a:lnTo>
                <a:lnTo>
                  <a:pt x="26488" y="223520"/>
                </a:lnTo>
                <a:lnTo>
                  <a:pt x="31309" y="218440"/>
                </a:lnTo>
                <a:lnTo>
                  <a:pt x="31155" y="218440"/>
                </a:lnTo>
                <a:lnTo>
                  <a:pt x="32986" y="215900"/>
                </a:lnTo>
                <a:lnTo>
                  <a:pt x="34447" y="214630"/>
                </a:lnTo>
                <a:lnTo>
                  <a:pt x="35757" y="213668"/>
                </a:lnTo>
                <a:lnTo>
                  <a:pt x="38385" y="208280"/>
                </a:lnTo>
                <a:lnTo>
                  <a:pt x="50622" y="187042"/>
                </a:lnTo>
                <a:close/>
              </a:path>
              <a:path w="194310" h="302259">
                <a:moveTo>
                  <a:pt x="17399" y="259389"/>
                </a:moveTo>
                <a:lnTo>
                  <a:pt x="11383" y="260350"/>
                </a:lnTo>
                <a:lnTo>
                  <a:pt x="17199" y="260350"/>
                </a:lnTo>
                <a:lnTo>
                  <a:pt x="17399" y="259389"/>
                </a:lnTo>
                <a:close/>
              </a:path>
              <a:path w="194310" h="302259">
                <a:moveTo>
                  <a:pt x="21633" y="244369"/>
                </a:moveTo>
                <a:lnTo>
                  <a:pt x="19761" y="250190"/>
                </a:lnTo>
                <a:lnTo>
                  <a:pt x="17728" y="257810"/>
                </a:lnTo>
                <a:lnTo>
                  <a:pt x="17399" y="259389"/>
                </a:lnTo>
                <a:lnTo>
                  <a:pt x="19335" y="259080"/>
                </a:lnTo>
                <a:lnTo>
                  <a:pt x="22444" y="256540"/>
                </a:lnTo>
                <a:lnTo>
                  <a:pt x="22202" y="248920"/>
                </a:lnTo>
                <a:lnTo>
                  <a:pt x="21977" y="247650"/>
                </a:lnTo>
                <a:lnTo>
                  <a:pt x="21633" y="244369"/>
                </a:lnTo>
                <a:close/>
              </a:path>
              <a:path w="194310" h="302259">
                <a:moveTo>
                  <a:pt x="35757" y="213668"/>
                </a:moveTo>
                <a:lnTo>
                  <a:pt x="34447" y="214630"/>
                </a:lnTo>
                <a:lnTo>
                  <a:pt x="32986" y="215900"/>
                </a:lnTo>
                <a:lnTo>
                  <a:pt x="31155" y="218440"/>
                </a:lnTo>
                <a:lnTo>
                  <a:pt x="31309" y="218440"/>
                </a:lnTo>
                <a:lnTo>
                  <a:pt x="26488" y="223520"/>
                </a:lnTo>
                <a:lnTo>
                  <a:pt x="24721" y="224790"/>
                </a:lnTo>
                <a:lnTo>
                  <a:pt x="24206" y="224790"/>
                </a:lnTo>
                <a:lnTo>
                  <a:pt x="22994" y="226060"/>
                </a:lnTo>
                <a:lnTo>
                  <a:pt x="23783" y="226060"/>
                </a:lnTo>
                <a:lnTo>
                  <a:pt x="20754" y="227330"/>
                </a:lnTo>
                <a:lnTo>
                  <a:pt x="20242" y="228600"/>
                </a:lnTo>
                <a:lnTo>
                  <a:pt x="20379" y="232410"/>
                </a:lnTo>
                <a:lnTo>
                  <a:pt x="21633" y="244369"/>
                </a:lnTo>
                <a:lnTo>
                  <a:pt x="22212" y="242570"/>
                </a:lnTo>
                <a:lnTo>
                  <a:pt x="25046" y="234950"/>
                </a:lnTo>
                <a:lnTo>
                  <a:pt x="27329" y="229870"/>
                </a:lnTo>
                <a:lnTo>
                  <a:pt x="30095" y="224790"/>
                </a:lnTo>
                <a:lnTo>
                  <a:pt x="33431" y="218440"/>
                </a:lnTo>
                <a:lnTo>
                  <a:pt x="35757" y="213668"/>
                </a:lnTo>
                <a:close/>
              </a:path>
              <a:path w="194310" h="302259">
                <a:moveTo>
                  <a:pt x="23767" y="205111"/>
                </a:moveTo>
                <a:lnTo>
                  <a:pt x="22900" y="205740"/>
                </a:lnTo>
                <a:lnTo>
                  <a:pt x="20779" y="208280"/>
                </a:lnTo>
                <a:lnTo>
                  <a:pt x="16168" y="213360"/>
                </a:lnTo>
                <a:lnTo>
                  <a:pt x="14847" y="214630"/>
                </a:lnTo>
                <a:lnTo>
                  <a:pt x="10413" y="217170"/>
                </a:lnTo>
                <a:lnTo>
                  <a:pt x="8696" y="219710"/>
                </a:lnTo>
                <a:lnTo>
                  <a:pt x="5535" y="227330"/>
                </a:lnTo>
                <a:lnTo>
                  <a:pt x="5687" y="231140"/>
                </a:lnTo>
                <a:lnTo>
                  <a:pt x="7082" y="243076"/>
                </a:lnTo>
                <a:lnTo>
                  <a:pt x="11686" y="229870"/>
                </a:lnTo>
                <a:lnTo>
                  <a:pt x="14164" y="224790"/>
                </a:lnTo>
                <a:lnTo>
                  <a:pt x="20635" y="210820"/>
                </a:lnTo>
                <a:lnTo>
                  <a:pt x="23767" y="205111"/>
                </a:lnTo>
                <a:close/>
              </a:path>
              <a:path w="194310" h="302259">
                <a:moveTo>
                  <a:pt x="127730" y="172720"/>
                </a:moveTo>
                <a:lnTo>
                  <a:pt x="83832" y="172720"/>
                </a:lnTo>
                <a:lnTo>
                  <a:pt x="80167" y="173990"/>
                </a:lnTo>
                <a:lnTo>
                  <a:pt x="72495" y="176530"/>
                </a:lnTo>
                <a:lnTo>
                  <a:pt x="38385" y="208280"/>
                </a:lnTo>
                <a:lnTo>
                  <a:pt x="35757" y="213668"/>
                </a:lnTo>
                <a:lnTo>
                  <a:pt x="39640" y="210820"/>
                </a:lnTo>
                <a:lnTo>
                  <a:pt x="43431" y="207010"/>
                </a:lnTo>
                <a:lnTo>
                  <a:pt x="50532" y="203200"/>
                </a:lnTo>
                <a:lnTo>
                  <a:pt x="64617" y="196850"/>
                </a:lnTo>
                <a:lnTo>
                  <a:pt x="67510" y="194310"/>
                </a:lnTo>
                <a:lnTo>
                  <a:pt x="75148" y="190500"/>
                </a:lnTo>
                <a:lnTo>
                  <a:pt x="77790" y="189230"/>
                </a:lnTo>
                <a:lnTo>
                  <a:pt x="83284" y="187960"/>
                </a:lnTo>
                <a:lnTo>
                  <a:pt x="86141" y="187960"/>
                </a:lnTo>
                <a:lnTo>
                  <a:pt x="91814" y="186690"/>
                </a:lnTo>
                <a:lnTo>
                  <a:pt x="120703" y="186690"/>
                </a:lnTo>
                <a:lnTo>
                  <a:pt x="120776" y="184150"/>
                </a:lnTo>
                <a:lnTo>
                  <a:pt x="135186" y="184150"/>
                </a:lnTo>
                <a:lnTo>
                  <a:pt x="135338" y="180340"/>
                </a:lnTo>
                <a:lnTo>
                  <a:pt x="135056" y="179070"/>
                </a:lnTo>
                <a:lnTo>
                  <a:pt x="130158" y="173990"/>
                </a:lnTo>
                <a:lnTo>
                  <a:pt x="127730" y="172720"/>
                </a:lnTo>
                <a:close/>
              </a:path>
              <a:path w="194310" h="302259">
                <a:moveTo>
                  <a:pt x="180438" y="2472"/>
                </a:moveTo>
                <a:lnTo>
                  <a:pt x="179299" y="3810"/>
                </a:lnTo>
                <a:lnTo>
                  <a:pt x="172530" y="8890"/>
                </a:lnTo>
                <a:lnTo>
                  <a:pt x="140750" y="38100"/>
                </a:lnTo>
                <a:lnTo>
                  <a:pt x="138761" y="39370"/>
                </a:lnTo>
                <a:lnTo>
                  <a:pt x="134769" y="44450"/>
                </a:lnTo>
                <a:lnTo>
                  <a:pt x="132868" y="45720"/>
                </a:lnTo>
                <a:lnTo>
                  <a:pt x="129063" y="50800"/>
                </a:lnTo>
                <a:lnTo>
                  <a:pt x="127025" y="52070"/>
                </a:lnTo>
                <a:lnTo>
                  <a:pt x="122698" y="57150"/>
                </a:lnTo>
                <a:lnTo>
                  <a:pt x="120445" y="60960"/>
                </a:lnTo>
                <a:lnTo>
                  <a:pt x="110514" y="72390"/>
                </a:lnTo>
                <a:lnTo>
                  <a:pt x="102533" y="82550"/>
                </a:lnTo>
                <a:lnTo>
                  <a:pt x="95917" y="91440"/>
                </a:lnTo>
                <a:lnTo>
                  <a:pt x="90180" y="99060"/>
                </a:lnTo>
                <a:lnTo>
                  <a:pt x="84836" y="106680"/>
                </a:lnTo>
                <a:lnTo>
                  <a:pt x="78245" y="115570"/>
                </a:lnTo>
                <a:lnTo>
                  <a:pt x="71714" y="125730"/>
                </a:lnTo>
                <a:lnTo>
                  <a:pt x="65276" y="134620"/>
                </a:lnTo>
                <a:lnTo>
                  <a:pt x="58959" y="144780"/>
                </a:lnTo>
                <a:lnTo>
                  <a:pt x="52860" y="154940"/>
                </a:lnTo>
                <a:lnTo>
                  <a:pt x="46712" y="165100"/>
                </a:lnTo>
                <a:lnTo>
                  <a:pt x="40515" y="175260"/>
                </a:lnTo>
                <a:lnTo>
                  <a:pt x="24815" y="203200"/>
                </a:lnTo>
                <a:lnTo>
                  <a:pt x="23767" y="205111"/>
                </a:lnTo>
                <a:lnTo>
                  <a:pt x="24651" y="204470"/>
                </a:lnTo>
                <a:lnTo>
                  <a:pt x="30806" y="199390"/>
                </a:lnTo>
                <a:lnTo>
                  <a:pt x="35209" y="195580"/>
                </a:lnTo>
                <a:lnTo>
                  <a:pt x="43566" y="190500"/>
                </a:lnTo>
                <a:lnTo>
                  <a:pt x="46642" y="189230"/>
                </a:lnTo>
                <a:lnTo>
                  <a:pt x="50622" y="187042"/>
                </a:lnTo>
                <a:lnTo>
                  <a:pt x="53021" y="182880"/>
                </a:lnTo>
                <a:lnTo>
                  <a:pt x="59118" y="172720"/>
                </a:lnTo>
                <a:lnTo>
                  <a:pt x="65162" y="162560"/>
                </a:lnTo>
                <a:lnTo>
                  <a:pt x="71151" y="152400"/>
                </a:lnTo>
                <a:lnTo>
                  <a:pt x="77349" y="142240"/>
                </a:lnTo>
                <a:lnTo>
                  <a:pt x="83666" y="133350"/>
                </a:lnTo>
                <a:lnTo>
                  <a:pt x="90071" y="124460"/>
                </a:lnTo>
                <a:lnTo>
                  <a:pt x="96533" y="114300"/>
                </a:lnTo>
                <a:lnTo>
                  <a:pt x="101757" y="107950"/>
                </a:lnTo>
                <a:lnTo>
                  <a:pt x="107390" y="100330"/>
                </a:lnTo>
                <a:lnTo>
                  <a:pt x="113908" y="91440"/>
                </a:lnTo>
                <a:lnTo>
                  <a:pt x="128993" y="72390"/>
                </a:lnTo>
                <a:lnTo>
                  <a:pt x="131622" y="69850"/>
                </a:lnTo>
                <a:lnTo>
                  <a:pt x="133808" y="67310"/>
                </a:lnTo>
                <a:lnTo>
                  <a:pt x="137941" y="62230"/>
                </a:lnTo>
                <a:lnTo>
                  <a:pt x="139861" y="59690"/>
                </a:lnTo>
                <a:lnTo>
                  <a:pt x="143402" y="55880"/>
                </a:lnTo>
                <a:lnTo>
                  <a:pt x="145171" y="53340"/>
                </a:lnTo>
                <a:lnTo>
                  <a:pt x="148941" y="49530"/>
                </a:lnTo>
                <a:lnTo>
                  <a:pt x="150855" y="48260"/>
                </a:lnTo>
                <a:lnTo>
                  <a:pt x="159373" y="39370"/>
                </a:lnTo>
                <a:lnTo>
                  <a:pt x="162686" y="36723"/>
                </a:lnTo>
                <a:lnTo>
                  <a:pt x="162283" y="35560"/>
                </a:lnTo>
                <a:lnTo>
                  <a:pt x="164160" y="31750"/>
                </a:lnTo>
                <a:lnTo>
                  <a:pt x="169000" y="22860"/>
                </a:lnTo>
                <a:lnTo>
                  <a:pt x="171728" y="17780"/>
                </a:lnTo>
                <a:lnTo>
                  <a:pt x="173310" y="15240"/>
                </a:lnTo>
                <a:lnTo>
                  <a:pt x="175928" y="10160"/>
                </a:lnTo>
                <a:lnTo>
                  <a:pt x="176585" y="10160"/>
                </a:lnTo>
                <a:lnTo>
                  <a:pt x="179189" y="6350"/>
                </a:lnTo>
                <a:lnTo>
                  <a:pt x="179306" y="3810"/>
                </a:lnTo>
                <a:lnTo>
                  <a:pt x="180438" y="2472"/>
                </a:lnTo>
                <a:close/>
              </a:path>
              <a:path w="194310" h="302259">
                <a:moveTo>
                  <a:pt x="135186" y="184150"/>
                </a:moveTo>
                <a:lnTo>
                  <a:pt x="120857" y="184150"/>
                </a:lnTo>
                <a:lnTo>
                  <a:pt x="121207" y="185420"/>
                </a:lnTo>
                <a:lnTo>
                  <a:pt x="122735" y="186690"/>
                </a:lnTo>
                <a:lnTo>
                  <a:pt x="135103" y="186690"/>
                </a:lnTo>
                <a:lnTo>
                  <a:pt x="135186" y="184150"/>
                </a:lnTo>
                <a:close/>
              </a:path>
              <a:path w="194310" h="302259">
                <a:moveTo>
                  <a:pt x="110012" y="171450"/>
                </a:moveTo>
                <a:lnTo>
                  <a:pt x="103699" y="171450"/>
                </a:lnTo>
                <a:lnTo>
                  <a:pt x="90564" y="172720"/>
                </a:lnTo>
                <a:lnTo>
                  <a:pt x="116424" y="172720"/>
                </a:lnTo>
                <a:lnTo>
                  <a:pt x="110012" y="171450"/>
                </a:lnTo>
                <a:close/>
              </a:path>
              <a:path w="194310" h="302259">
                <a:moveTo>
                  <a:pt x="191232" y="13970"/>
                </a:moveTo>
                <a:lnTo>
                  <a:pt x="188885" y="13970"/>
                </a:lnTo>
                <a:lnTo>
                  <a:pt x="188196" y="15240"/>
                </a:lnTo>
                <a:lnTo>
                  <a:pt x="187396" y="15240"/>
                </a:lnTo>
                <a:lnTo>
                  <a:pt x="181550" y="19050"/>
                </a:lnTo>
                <a:lnTo>
                  <a:pt x="178978" y="21590"/>
                </a:lnTo>
                <a:lnTo>
                  <a:pt x="169675" y="30480"/>
                </a:lnTo>
                <a:lnTo>
                  <a:pt x="165733" y="34290"/>
                </a:lnTo>
                <a:lnTo>
                  <a:pt x="162686" y="36723"/>
                </a:lnTo>
                <a:lnTo>
                  <a:pt x="163605" y="39370"/>
                </a:lnTo>
                <a:lnTo>
                  <a:pt x="170621" y="43180"/>
                </a:lnTo>
                <a:lnTo>
                  <a:pt x="174986" y="41910"/>
                </a:lnTo>
                <a:lnTo>
                  <a:pt x="176864" y="38100"/>
                </a:lnTo>
                <a:lnTo>
                  <a:pt x="181635" y="29210"/>
                </a:lnTo>
                <a:lnTo>
                  <a:pt x="184139" y="25400"/>
                </a:lnTo>
                <a:lnTo>
                  <a:pt x="185615" y="22860"/>
                </a:lnTo>
                <a:lnTo>
                  <a:pt x="187891" y="19050"/>
                </a:lnTo>
                <a:lnTo>
                  <a:pt x="191232" y="13970"/>
                </a:lnTo>
                <a:close/>
              </a:path>
              <a:path w="194310" h="302259">
                <a:moveTo>
                  <a:pt x="179306" y="6158"/>
                </a:moveTo>
                <a:lnTo>
                  <a:pt x="176585" y="10160"/>
                </a:lnTo>
                <a:lnTo>
                  <a:pt x="175928" y="10160"/>
                </a:lnTo>
                <a:lnTo>
                  <a:pt x="173310" y="15240"/>
                </a:lnTo>
                <a:lnTo>
                  <a:pt x="171728" y="17780"/>
                </a:lnTo>
                <a:lnTo>
                  <a:pt x="169000" y="22860"/>
                </a:lnTo>
                <a:lnTo>
                  <a:pt x="164160" y="31750"/>
                </a:lnTo>
                <a:lnTo>
                  <a:pt x="162283" y="35560"/>
                </a:lnTo>
                <a:lnTo>
                  <a:pt x="162686" y="36723"/>
                </a:lnTo>
                <a:lnTo>
                  <a:pt x="165733" y="34290"/>
                </a:lnTo>
                <a:lnTo>
                  <a:pt x="169675" y="30480"/>
                </a:lnTo>
                <a:lnTo>
                  <a:pt x="178978" y="21590"/>
                </a:lnTo>
                <a:lnTo>
                  <a:pt x="181550" y="19050"/>
                </a:lnTo>
                <a:lnTo>
                  <a:pt x="187396" y="15240"/>
                </a:lnTo>
                <a:lnTo>
                  <a:pt x="182532" y="15240"/>
                </a:lnTo>
                <a:lnTo>
                  <a:pt x="179306" y="11430"/>
                </a:lnTo>
                <a:lnTo>
                  <a:pt x="179306" y="10007"/>
                </a:lnTo>
                <a:lnTo>
                  <a:pt x="179064" y="8890"/>
                </a:lnTo>
                <a:lnTo>
                  <a:pt x="179306" y="7740"/>
                </a:lnTo>
                <a:lnTo>
                  <a:pt x="179306" y="6158"/>
                </a:lnTo>
                <a:close/>
              </a:path>
              <a:path w="194310" h="302259">
                <a:moveTo>
                  <a:pt x="179306" y="10007"/>
                </a:moveTo>
                <a:lnTo>
                  <a:pt x="179306" y="11430"/>
                </a:lnTo>
                <a:lnTo>
                  <a:pt x="182532" y="15240"/>
                </a:lnTo>
                <a:lnTo>
                  <a:pt x="183243" y="15240"/>
                </a:lnTo>
                <a:lnTo>
                  <a:pt x="179339" y="10160"/>
                </a:lnTo>
                <a:lnTo>
                  <a:pt x="179306" y="10007"/>
                </a:lnTo>
                <a:close/>
              </a:path>
              <a:path w="194310" h="302259">
                <a:moveTo>
                  <a:pt x="193714" y="5080"/>
                </a:moveTo>
                <a:lnTo>
                  <a:pt x="179964" y="5080"/>
                </a:lnTo>
                <a:lnTo>
                  <a:pt x="179709" y="5498"/>
                </a:lnTo>
                <a:lnTo>
                  <a:pt x="179598" y="6350"/>
                </a:lnTo>
                <a:lnTo>
                  <a:pt x="179331" y="7620"/>
                </a:lnTo>
                <a:lnTo>
                  <a:pt x="179339" y="10160"/>
                </a:lnTo>
                <a:lnTo>
                  <a:pt x="183243" y="15240"/>
                </a:lnTo>
                <a:lnTo>
                  <a:pt x="187258" y="15240"/>
                </a:lnTo>
                <a:lnTo>
                  <a:pt x="188356" y="13970"/>
                </a:lnTo>
                <a:lnTo>
                  <a:pt x="191232" y="13970"/>
                </a:lnTo>
                <a:lnTo>
                  <a:pt x="192237" y="12700"/>
                </a:lnTo>
                <a:lnTo>
                  <a:pt x="192596" y="11430"/>
                </a:lnTo>
                <a:lnTo>
                  <a:pt x="193226" y="10160"/>
                </a:lnTo>
                <a:lnTo>
                  <a:pt x="193436" y="10160"/>
                </a:lnTo>
                <a:lnTo>
                  <a:pt x="193714" y="8996"/>
                </a:lnTo>
                <a:lnTo>
                  <a:pt x="193714" y="5080"/>
                </a:lnTo>
                <a:close/>
              </a:path>
              <a:path w="194310" h="302259">
                <a:moveTo>
                  <a:pt x="188885" y="13970"/>
                </a:moveTo>
                <a:lnTo>
                  <a:pt x="188356" y="13970"/>
                </a:lnTo>
                <a:lnTo>
                  <a:pt x="187258" y="15240"/>
                </a:lnTo>
                <a:lnTo>
                  <a:pt x="188196" y="15240"/>
                </a:lnTo>
                <a:lnTo>
                  <a:pt x="188885" y="13970"/>
                </a:lnTo>
                <a:close/>
              </a:path>
              <a:path w="194310" h="302259">
                <a:moveTo>
                  <a:pt x="193714" y="8996"/>
                </a:moveTo>
                <a:lnTo>
                  <a:pt x="193436" y="10160"/>
                </a:lnTo>
                <a:lnTo>
                  <a:pt x="193226" y="10160"/>
                </a:lnTo>
                <a:lnTo>
                  <a:pt x="192596" y="11430"/>
                </a:lnTo>
                <a:lnTo>
                  <a:pt x="192237" y="12700"/>
                </a:lnTo>
                <a:lnTo>
                  <a:pt x="191232" y="13970"/>
                </a:lnTo>
                <a:lnTo>
                  <a:pt x="190397" y="15240"/>
                </a:lnTo>
                <a:lnTo>
                  <a:pt x="193714" y="11430"/>
                </a:lnTo>
                <a:lnTo>
                  <a:pt x="193714" y="8996"/>
                </a:lnTo>
                <a:close/>
              </a:path>
              <a:path w="194310" h="302259">
                <a:moveTo>
                  <a:pt x="179306" y="7740"/>
                </a:moveTo>
                <a:lnTo>
                  <a:pt x="179064" y="8890"/>
                </a:lnTo>
                <a:lnTo>
                  <a:pt x="179306" y="10007"/>
                </a:lnTo>
                <a:lnTo>
                  <a:pt x="179306" y="7740"/>
                </a:lnTo>
                <a:close/>
              </a:path>
              <a:path w="194310" h="302259">
                <a:moveTo>
                  <a:pt x="193714" y="5042"/>
                </a:moveTo>
                <a:lnTo>
                  <a:pt x="193714" y="8996"/>
                </a:lnTo>
                <a:lnTo>
                  <a:pt x="194043" y="7620"/>
                </a:lnTo>
                <a:lnTo>
                  <a:pt x="193801" y="5498"/>
                </a:lnTo>
                <a:lnTo>
                  <a:pt x="193714" y="5042"/>
                </a:lnTo>
                <a:close/>
              </a:path>
              <a:path w="194310" h="302259">
                <a:moveTo>
                  <a:pt x="179709" y="5498"/>
                </a:moveTo>
                <a:lnTo>
                  <a:pt x="179306" y="6158"/>
                </a:lnTo>
                <a:lnTo>
                  <a:pt x="179306" y="7740"/>
                </a:lnTo>
                <a:lnTo>
                  <a:pt x="179598" y="6350"/>
                </a:lnTo>
                <a:lnTo>
                  <a:pt x="179709" y="5498"/>
                </a:lnTo>
                <a:close/>
              </a:path>
              <a:path w="194310" h="302259">
                <a:moveTo>
                  <a:pt x="187493" y="0"/>
                </a:moveTo>
                <a:lnTo>
                  <a:pt x="185388" y="0"/>
                </a:lnTo>
                <a:lnTo>
                  <a:pt x="184006" y="1270"/>
                </a:lnTo>
                <a:lnTo>
                  <a:pt x="181970" y="1270"/>
                </a:lnTo>
                <a:lnTo>
                  <a:pt x="180438" y="2472"/>
                </a:lnTo>
                <a:lnTo>
                  <a:pt x="179306" y="3810"/>
                </a:lnTo>
                <a:lnTo>
                  <a:pt x="179306" y="6158"/>
                </a:lnTo>
                <a:lnTo>
                  <a:pt x="179709" y="5498"/>
                </a:lnTo>
                <a:lnTo>
                  <a:pt x="179763" y="5080"/>
                </a:lnTo>
                <a:lnTo>
                  <a:pt x="193714" y="5080"/>
                </a:lnTo>
                <a:lnTo>
                  <a:pt x="189706" y="1270"/>
                </a:lnTo>
                <a:lnTo>
                  <a:pt x="187493" y="0"/>
                </a:lnTo>
                <a:close/>
              </a:path>
              <a:path w="194310" h="302259">
                <a:moveTo>
                  <a:pt x="179964" y="5080"/>
                </a:moveTo>
                <a:lnTo>
                  <a:pt x="179763" y="5080"/>
                </a:lnTo>
                <a:lnTo>
                  <a:pt x="179709" y="5498"/>
                </a:lnTo>
                <a:lnTo>
                  <a:pt x="179964" y="5080"/>
                </a:lnTo>
                <a:close/>
              </a:path>
              <a:path w="194310" h="302259">
                <a:moveTo>
                  <a:pt x="190488" y="0"/>
                </a:moveTo>
                <a:lnTo>
                  <a:pt x="187493" y="0"/>
                </a:lnTo>
                <a:lnTo>
                  <a:pt x="189706" y="1270"/>
                </a:lnTo>
                <a:lnTo>
                  <a:pt x="193714" y="5042"/>
                </a:lnTo>
                <a:lnTo>
                  <a:pt x="193714" y="3810"/>
                </a:lnTo>
                <a:lnTo>
                  <a:pt x="190488" y="0"/>
                </a:lnTo>
                <a:close/>
              </a:path>
              <a:path w="194310" h="302259">
                <a:moveTo>
                  <a:pt x="185388" y="0"/>
                </a:moveTo>
                <a:lnTo>
                  <a:pt x="182532" y="0"/>
                </a:lnTo>
                <a:lnTo>
                  <a:pt x="180438" y="2472"/>
                </a:lnTo>
                <a:lnTo>
                  <a:pt x="181970" y="1270"/>
                </a:lnTo>
                <a:lnTo>
                  <a:pt x="184006" y="1270"/>
                </a:lnTo>
                <a:lnTo>
                  <a:pt x="185388" y="0"/>
                </a:lnTo>
                <a:close/>
              </a:path>
            </a:pathLst>
          </a:custGeom>
          <a:solidFill>
            <a:srgbClr val="000000"/>
          </a:solidFill>
        </p:spPr>
        <p:txBody>
          <a:bodyPr wrap="square" lIns="0" tIns="0" rIns="0" bIns="0" rtlCol="0"/>
          <a:lstStyle/>
          <a:p>
            <a:endParaRPr/>
          </a:p>
        </p:txBody>
      </p:sp>
      <p:sp>
        <p:nvSpPr>
          <p:cNvPr id="204" name="object 204"/>
          <p:cNvSpPr/>
          <p:nvPr/>
        </p:nvSpPr>
        <p:spPr>
          <a:xfrm>
            <a:off x="5124270" y="6074657"/>
            <a:ext cx="53171" cy="239270"/>
          </a:xfrm>
          <a:custGeom>
            <a:avLst/>
            <a:gdLst/>
            <a:ahLst/>
            <a:cxnLst/>
            <a:rect l="l" t="t" r="r" b="b"/>
            <a:pathLst>
              <a:path w="62229" h="280034">
                <a:moveTo>
                  <a:pt x="0" y="273239"/>
                </a:moveTo>
                <a:lnTo>
                  <a:pt x="0" y="276357"/>
                </a:lnTo>
                <a:lnTo>
                  <a:pt x="3225" y="279583"/>
                </a:lnTo>
                <a:lnTo>
                  <a:pt x="11183" y="279583"/>
                </a:lnTo>
                <a:lnTo>
                  <a:pt x="6421" y="279540"/>
                </a:lnTo>
                <a:lnTo>
                  <a:pt x="580" y="276314"/>
                </a:lnTo>
                <a:lnTo>
                  <a:pt x="284" y="274471"/>
                </a:lnTo>
                <a:lnTo>
                  <a:pt x="100" y="273743"/>
                </a:lnTo>
                <a:lnTo>
                  <a:pt x="0" y="273239"/>
                </a:lnTo>
                <a:close/>
              </a:path>
              <a:path w="62229" h="280034">
                <a:moveTo>
                  <a:pt x="1227" y="267172"/>
                </a:moveTo>
                <a:lnTo>
                  <a:pt x="192" y="268207"/>
                </a:lnTo>
                <a:lnTo>
                  <a:pt x="100" y="273743"/>
                </a:lnTo>
                <a:lnTo>
                  <a:pt x="301" y="274576"/>
                </a:lnTo>
                <a:lnTo>
                  <a:pt x="580" y="276314"/>
                </a:lnTo>
                <a:lnTo>
                  <a:pt x="6421" y="279540"/>
                </a:lnTo>
                <a:lnTo>
                  <a:pt x="13902" y="276513"/>
                </a:lnTo>
                <a:lnTo>
                  <a:pt x="13825" y="275308"/>
                </a:lnTo>
                <a:lnTo>
                  <a:pt x="14170" y="274471"/>
                </a:lnTo>
                <a:lnTo>
                  <a:pt x="14408" y="273743"/>
                </a:lnTo>
                <a:lnTo>
                  <a:pt x="14310" y="271598"/>
                </a:lnTo>
                <a:lnTo>
                  <a:pt x="14184" y="270761"/>
                </a:lnTo>
                <a:lnTo>
                  <a:pt x="14030" y="270154"/>
                </a:lnTo>
                <a:lnTo>
                  <a:pt x="13958" y="269659"/>
                </a:lnTo>
                <a:lnTo>
                  <a:pt x="585" y="269659"/>
                </a:lnTo>
                <a:lnTo>
                  <a:pt x="705" y="269203"/>
                </a:lnTo>
                <a:lnTo>
                  <a:pt x="586" y="268207"/>
                </a:lnTo>
                <a:lnTo>
                  <a:pt x="1012" y="268035"/>
                </a:lnTo>
                <a:lnTo>
                  <a:pt x="1227" y="267172"/>
                </a:lnTo>
                <a:close/>
              </a:path>
              <a:path w="62229" h="280034">
                <a:moveTo>
                  <a:pt x="14408" y="273743"/>
                </a:moveTo>
                <a:lnTo>
                  <a:pt x="14136" y="274576"/>
                </a:lnTo>
                <a:lnTo>
                  <a:pt x="13825" y="275308"/>
                </a:lnTo>
                <a:lnTo>
                  <a:pt x="13902" y="276513"/>
                </a:lnTo>
                <a:lnTo>
                  <a:pt x="6421" y="279540"/>
                </a:lnTo>
                <a:lnTo>
                  <a:pt x="11226" y="279540"/>
                </a:lnTo>
                <a:lnTo>
                  <a:pt x="14408" y="276357"/>
                </a:lnTo>
                <a:lnTo>
                  <a:pt x="14408" y="273743"/>
                </a:lnTo>
                <a:close/>
              </a:path>
              <a:path w="62229" h="280034">
                <a:moveTo>
                  <a:pt x="22368" y="229811"/>
                </a:moveTo>
                <a:lnTo>
                  <a:pt x="21691" y="232530"/>
                </a:lnTo>
                <a:lnTo>
                  <a:pt x="19812" y="241287"/>
                </a:lnTo>
                <a:lnTo>
                  <a:pt x="19364" y="243598"/>
                </a:lnTo>
                <a:lnTo>
                  <a:pt x="17548" y="253974"/>
                </a:lnTo>
                <a:lnTo>
                  <a:pt x="16682" y="258719"/>
                </a:lnTo>
                <a:lnTo>
                  <a:pt x="14515" y="269203"/>
                </a:lnTo>
                <a:lnTo>
                  <a:pt x="14408" y="273743"/>
                </a:lnTo>
                <a:lnTo>
                  <a:pt x="15185" y="270761"/>
                </a:lnTo>
                <a:lnTo>
                  <a:pt x="16860" y="263281"/>
                </a:lnTo>
                <a:lnTo>
                  <a:pt x="21949" y="239120"/>
                </a:lnTo>
                <a:lnTo>
                  <a:pt x="23587" y="231723"/>
                </a:lnTo>
                <a:lnTo>
                  <a:pt x="22368" y="229811"/>
                </a:lnTo>
                <a:close/>
              </a:path>
              <a:path w="62229" h="280034">
                <a:moveTo>
                  <a:pt x="11226" y="265217"/>
                </a:moveTo>
                <a:lnTo>
                  <a:pt x="7988" y="265217"/>
                </a:lnTo>
                <a:lnTo>
                  <a:pt x="13747" y="268400"/>
                </a:lnTo>
                <a:lnTo>
                  <a:pt x="14030" y="270154"/>
                </a:lnTo>
                <a:lnTo>
                  <a:pt x="14184" y="270761"/>
                </a:lnTo>
                <a:lnTo>
                  <a:pt x="14310" y="271598"/>
                </a:lnTo>
                <a:lnTo>
                  <a:pt x="14215" y="268207"/>
                </a:lnTo>
                <a:lnTo>
                  <a:pt x="11226" y="265217"/>
                </a:lnTo>
                <a:close/>
              </a:path>
              <a:path w="62229" h="280034">
                <a:moveTo>
                  <a:pt x="14408" y="270151"/>
                </a:moveTo>
                <a:lnTo>
                  <a:pt x="14310" y="271598"/>
                </a:lnTo>
                <a:lnTo>
                  <a:pt x="14408" y="270151"/>
                </a:lnTo>
                <a:close/>
              </a:path>
              <a:path w="62229" h="280034">
                <a:moveTo>
                  <a:pt x="15348" y="265174"/>
                </a:moveTo>
                <a:lnTo>
                  <a:pt x="11183" y="265174"/>
                </a:lnTo>
                <a:lnTo>
                  <a:pt x="14296" y="268288"/>
                </a:lnTo>
                <a:lnTo>
                  <a:pt x="14408" y="270151"/>
                </a:lnTo>
                <a:lnTo>
                  <a:pt x="14546" y="269052"/>
                </a:lnTo>
                <a:lnTo>
                  <a:pt x="15348" y="265174"/>
                </a:lnTo>
                <a:close/>
              </a:path>
              <a:path w="62229" h="280034">
                <a:moveTo>
                  <a:pt x="745" y="269052"/>
                </a:moveTo>
                <a:lnTo>
                  <a:pt x="585" y="269659"/>
                </a:lnTo>
                <a:lnTo>
                  <a:pt x="711" y="269352"/>
                </a:lnTo>
                <a:lnTo>
                  <a:pt x="745" y="269052"/>
                </a:lnTo>
                <a:close/>
              </a:path>
              <a:path w="62229" h="280034">
                <a:moveTo>
                  <a:pt x="7988" y="265217"/>
                </a:moveTo>
                <a:lnTo>
                  <a:pt x="1012" y="268035"/>
                </a:lnTo>
                <a:lnTo>
                  <a:pt x="745" y="269052"/>
                </a:lnTo>
                <a:lnTo>
                  <a:pt x="711" y="269352"/>
                </a:lnTo>
                <a:lnTo>
                  <a:pt x="585" y="269659"/>
                </a:lnTo>
                <a:lnTo>
                  <a:pt x="13958" y="269659"/>
                </a:lnTo>
                <a:lnTo>
                  <a:pt x="13747" y="268400"/>
                </a:lnTo>
                <a:lnTo>
                  <a:pt x="7988" y="265217"/>
                </a:lnTo>
                <a:close/>
              </a:path>
              <a:path w="62229" h="280034">
                <a:moveTo>
                  <a:pt x="1012" y="268035"/>
                </a:moveTo>
                <a:lnTo>
                  <a:pt x="586" y="268207"/>
                </a:lnTo>
                <a:lnTo>
                  <a:pt x="745" y="269052"/>
                </a:lnTo>
                <a:lnTo>
                  <a:pt x="1012" y="268035"/>
                </a:lnTo>
                <a:close/>
              </a:path>
              <a:path w="62229" h="280034">
                <a:moveTo>
                  <a:pt x="4721" y="251003"/>
                </a:moveTo>
                <a:lnTo>
                  <a:pt x="3440" y="251003"/>
                </a:lnTo>
                <a:lnTo>
                  <a:pt x="2542" y="255950"/>
                </a:lnTo>
                <a:lnTo>
                  <a:pt x="219" y="267157"/>
                </a:lnTo>
                <a:lnTo>
                  <a:pt x="112" y="268288"/>
                </a:lnTo>
                <a:lnTo>
                  <a:pt x="1231" y="267157"/>
                </a:lnTo>
                <a:lnTo>
                  <a:pt x="2776" y="260238"/>
                </a:lnTo>
                <a:lnTo>
                  <a:pt x="4721" y="251003"/>
                </a:lnTo>
                <a:close/>
              </a:path>
              <a:path w="62229" h="280034">
                <a:moveTo>
                  <a:pt x="11183" y="265174"/>
                </a:moveTo>
                <a:lnTo>
                  <a:pt x="3225" y="265174"/>
                </a:lnTo>
                <a:lnTo>
                  <a:pt x="1243" y="267157"/>
                </a:lnTo>
                <a:lnTo>
                  <a:pt x="1012" y="268035"/>
                </a:lnTo>
                <a:lnTo>
                  <a:pt x="7988" y="265217"/>
                </a:lnTo>
                <a:lnTo>
                  <a:pt x="11226" y="265217"/>
                </a:lnTo>
                <a:close/>
              </a:path>
              <a:path w="62229" h="280034">
                <a:moveTo>
                  <a:pt x="13366" y="226156"/>
                </a:moveTo>
                <a:lnTo>
                  <a:pt x="9519" y="228607"/>
                </a:lnTo>
                <a:lnTo>
                  <a:pt x="7865" y="236078"/>
                </a:lnTo>
                <a:lnTo>
                  <a:pt x="2776" y="260238"/>
                </a:lnTo>
                <a:lnTo>
                  <a:pt x="1227" y="267172"/>
                </a:lnTo>
                <a:lnTo>
                  <a:pt x="3225" y="265174"/>
                </a:lnTo>
                <a:lnTo>
                  <a:pt x="15348" y="265174"/>
                </a:lnTo>
                <a:lnTo>
                  <a:pt x="16682" y="258719"/>
                </a:lnTo>
                <a:lnTo>
                  <a:pt x="18068" y="251003"/>
                </a:lnTo>
                <a:lnTo>
                  <a:pt x="19364" y="243598"/>
                </a:lnTo>
                <a:lnTo>
                  <a:pt x="19892" y="240911"/>
                </a:lnTo>
                <a:lnTo>
                  <a:pt x="21691" y="232530"/>
                </a:lnTo>
                <a:lnTo>
                  <a:pt x="22368" y="229811"/>
                </a:lnTo>
                <a:lnTo>
                  <a:pt x="21135" y="227876"/>
                </a:lnTo>
                <a:lnTo>
                  <a:pt x="13366" y="226156"/>
                </a:lnTo>
                <a:close/>
              </a:path>
              <a:path w="62229" h="280034">
                <a:moveTo>
                  <a:pt x="41592" y="0"/>
                </a:moveTo>
                <a:lnTo>
                  <a:pt x="36042" y="6056"/>
                </a:lnTo>
                <a:lnTo>
                  <a:pt x="36104" y="8668"/>
                </a:lnTo>
                <a:lnTo>
                  <a:pt x="36586" y="14631"/>
                </a:lnTo>
                <a:lnTo>
                  <a:pt x="36946" y="17571"/>
                </a:lnTo>
                <a:lnTo>
                  <a:pt x="38048" y="25918"/>
                </a:lnTo>
                <a:lnTo>
                  <a:pt x="38430" y="29661"/>
                </a:lnTo>
                <a:lnTo>
                  <a:pt x="40886" y="68354"/>
                </a:lnTo>
                <a:lnTo>
                  <a:pt x="40811" y="88511"/>
                </a:lnTo>
                <a:lnTo>
                  <a:pt x="41253" y="101045"/>
                </a:lnTo>
                <a:lnTo>
                  <a:pt x="35976" y="129659"/>
                </a:lnTo>
                <a:lnTo>
                  <a:pt x="34817" y="134178"/>
                </a:lnTo>
                <a:lnTo>
                  <a:pt x="33680" y="138042"/>
                </a:lnTo>
                <a:lnTo>
                  <a:pt x="29042" y="153293"/>
                </a:lnTo>
                <a:lnTo>
                  <a:pt x="14768" y="202369"/>
                </a:lnTo>
                <a:lnTo>
                  <a:pt x="5141" y="241287"/>
                </a:lnTo>
                <a:lnTo>
                  <a:pt x="3425" y="251087"/>
                </a:lnTo>
                <a:lnTo>
                  <a:pt x="4721" y="251003"/>
                </a:lnTo>
                <a:lnTo>
                  <a:pt x="7865" y="236078"/>
                </a:lnTo>
                <a:lnTo>
                  <a:pt x="9519" y="228607"/>
                </a:lnTo>
                <a:lnTo>
                  <a:pt x="13366" y="226156"/>
                </a:lnTo>
                <a:lnTo>
                  <a:pt x="23278" y="226156"/>
                </a:lnTo>
                <a:lnTo>
                  <a:pt x="27266" y="211122"/>
                </a:lnTo>
                <a:lnTo>
                  <a:pt x="28632" y="206297"/>
                </a:lnTo>
                <a:lnTo>
                  <a:pt x="42854" y="157397"/>
                </a:lnTo>
                <a:lnTo>
                  <a:pt x="47591" y="141824"/>
                </a:lnTo>
                <a:lnTo>
                  <a:pt x="48754" y="137835"/>
                </a:lnTo>
                <a:lnTo>
                  <a:pt x="50680" y="130371"/>
                </a:lnTo>
                <a:lnTo>
                  <a:pt x="52773" y="122414"/>
                </a:lnTo>
                <a:lnTo>
                  <a:pt x="53205" y="120701"/>
                </a:lnTo>
                <a:lnTo>
                  <a:pt x="54498" y="114344"/>
                </a:lnTo>
                <a:lnTo>
                  <a:pt x="54907" y="111809"/>
                </a:lnTo>
                <a:lnTo>
                  <a:pt x="55678" y="104748"/>
                </a:lnTo>
                <a:lnTo>
                  <a:pt x="55672" y="101045"/>
                </a:lnTo>
                <a:lnTo>
                  <a:pt x="55229" y="88511"/>
                </a:lnTo>
                <a:lnTo>
                  <a:pt x="55298" y="68354"/>
                </a:lnTo>
                <a:lnTo>
                  <a:pt x="55032" y="54545"/>
                </a:lnTo>
                <a:lnTo>
                  <a:pt x="54818" y="48385"/>
                </a:lnTo>
                <a:lnTo>
                  <a:pt x="54171" y="39735"/>
                </a:lnTo>
                <a:lnTo>
                  <a:pt x="53807" y="36553"/>
                </a:lnTo>
                <a:lnTo>
                  <a:pt x="51711" y="36553"/>
                </a:lnTo>
                <a:lnTo>
                  <a:pt x="47820" y="34173"/>
                </a:lnTo>
                <a:lnTo>
                  <a:pt x="46692" y="29488"/>
                </a:lnTo>
                <a:lnTo>
                  <a:pt x="46050" y="25918"/>
                </a:lnTo>
                <a:lnTo>
                  <a:pt x="45901" y="25303"/>
                </a:lnTo>
                <a:lnTo>
                  <a:pt x="39237" y="15074"/>
                </a:lnTo>
                <a:lnTo>
                  <a:pt x="38333" y="13645"/>
                </a:lnTo>
                <a:lnTo>
                  <a:pt x="37975" y="12911"/>
                </a:lnTo>
                <a:lnTo>
                  <a:pt x="37404" y="11094"/>
                </a:lnTo>
                <a:lnTo>
                  <a:pt x="37283" y="9957"/>
                </a:lnTo>
                <a:lnTo>
                  <a:pt x="37379" y="8668"/>
                </a:lnTo>
                <a:lnTo>
                  <a:pt x="37514" y="7645"/>
                </a:lnTo>
                <a:lnTo>
                  <a:pt x="51424" y="7645"/>
                </a:lnTo>
                <a:lnTo>
                  <a:pt x="51315" y="7300"/>
                </a:lnTo>
                <a:lnTo>
                  <a:pt x="51119" y="6904"/>
                </a:lnTo>
                <a:lnTo>
                  <a:pt x="50831" y="6451"/>
                </a:lnTo>
                <a:lnTo>
                  <a:pt x="51835" y="6451"/>
                </a:lnTo>
                <a:lnTo>
                  <a:pt x="51517" y="5027"/>
                </a:lnTo>
                <a:lnTo>
                  <a:pt x="46755" y="264"/>
                </a:lnTo>
                <a:lnTo>
                  <a:pt x="41592" y="0"/>
                </a:lnTo>
                <a:close/>
              </a:path>
              <a:path w="62229" h="280034">
                <a:moveTo>
                  <a:pt x="23278" y="226156"/>
                </a:moveTo>
                <a:lnTo>
                  <a:pt x="13366" y="226156"/>
                </a:lnTo>
                <a:lnTo>
                  <a:pt x="21135" y="227876"/>
                </a:lnTo>
                <a:lnTo>
                  <a:pt x="22368" y="229811"/>
                </a:lnTo>
                <a:lnTo>
                  <a:pt x="23278" y="226156"/>
                </a:lnTo>
                <a:close/>
              </a:path>
              <a:path w="62229" h="280034">
                <a:moveTo>
                  <a:pt x="51329" y="16421"/>
                </a:moveTo>
                <a:lnTo>
                  <a:pt x="40344" y="16421"/>
                </a:lnTo>
                <a:lnTo>
                  <a:pt x="46734" y="29661"/>
                </a:lnTo>
                <a:lnTo>
                  <a:pt x="47820" y="34173"/>
                </a:lnTo>
                <a:lnTo>
                  <a:pt x="51711" y="36553"/>
                </a:lnTo>
                <a:lnTo>
                  <a:pt x="53746" y="36063"/>
                </a:lnTo>
                <a:lnTo>
                  <a:pt x="52751" y="28076"/>
                </a:lnTo>
                <a:lnTo>
                  <a:pt x="52405" y="24579"/>
                </a:lnTo>
                <a:lnTo>
                  <a:pt x="51329" y="16421"/>
                </a:lnTo>
                <a:close/>
              </a:path>
              <a:path w="62229" h="280034">
                <a:moveTo>
                  <a:pt x="53746" y="36063"/>
                </a:moveTo>
                <a:lnTo>
                  <a:pt x="51711" y="36553"/>
                </a:lnTo>
                <a:lnTo>
                  <a:pt x="53807" y="36553"/>
                </a:lnTo>
                <a:lnTo>
                  <a:pt x="53746" y="36063"/>
                </a:lnTo>
                <a:close/>
              </a:path>
              <a:path w="62229" h="280034">
                <a:moveTo>
                  <a:pt x="51742" y="9798"/>
                </a:moveTo>
                <a:lnTo>
                  <a:pt x="50711" y="9798"/>
                </a:lnTo>
                <a:lnTo>
                  <a:pt x="50801" y="11652"/>
                </a:lnTo>
                <a:lnTo>
                  <a:pt x="50981" y="13645"/>
                </a:lnTo>
                <a:lnTo>
                  <a:pt x="52405" y="24579"/>
                </a:lnTo>
                <a:lnTo>
                  <a:pt x="52751" y="28076"/>
                </a:lnTo>
                <a:lnTo>
                  <a:pt x="53746" y="36063"/>
                </a:lnTo>
                <a:lnTo>
                  <a:pt x="59448" y="34689"/>
                </a:lnTo>
                <a:lnTo>
                  <a:pt x="61828" y="30798"/>
                </a:lnTo>
                <a:lnTo>
                  <a:pt x="60896" y="26930"/>
                </a:lnTo>
                <a:lnTo>
                  <a:pt x="60682" y="25918"/>
                </a:lnTo>
                <a:lnTo>
                  <a:pt x="53577" y="10227"/>
                </a:lnTo>
                <a:lnTo>
                  <a:pt x="51700" y="10227"/>
                </a:lnTo>
                <a:lnTo>
                  <a:pt x="51742" y="9798"/>
                </a:lnTo>
                <a:close/>
              </a:path>
              <a:path w="62229" h="280034">
                <a:moveTo>
                  <a:pt x="40347" y="16427"/>
                </a:moveTo>
                <a:close/>
              </a:path>
              <a:path w="62229" h="280034">
                <a:moveTo>
                  <a:pt x="37471" y="7972"/>
                </a:moveTo>
                <a:lnTo>
                  <a:pt x="37379" y="8668"/>
                </a:lnTo>
                <a:lnTo>
                  <a:pt x="37283" y="9957"/>
                </a:lnTo>
                <a:lnTo>
                  <a:pt x="37404" y="11094"/>
                </a:lnTo>
                <a:lnTo>
                  <a:pt x="37975" y="12911"/>
                </a:lnTo>
                <a:lnTo>
                  <a:pt x="38333" y="13645"/>
                </a:lnTo>
                <a:lnTo>
                  <a:pt x="39271" y="15115"/>
                </a:lnTo>
                <a:lnTo>
                  <a:pt x="40347" y="16427"/>
                </a:lnTo>
                <a:lnTo>
                  <a:pt x="51329" y="16421"/>
                </a:lnTo>
                <a:lnTo>
                  <a:pt x="51294" y="16161"/>
                </a:lnTo>
                <a:lnTo>
                  <a:pt x="46324" y="16161"/>
                </a:lnTo>
                <a:lnTo>
                  <a:pt x="42057" y="15943"/>
                </a:lnTo>
                <a:lnTo>
                  <a:pt x="37765" y="11652"/>
                </a:lnTo>
                <a:lnTo>
                  <a:pt x="37447" y="10227"/>
                </a:lnTo>
                <a:lnTo>
                  <a:pt x="37471" y="7972"/>
                </a:lnTo>
                <a:close/>
              </a:path>
              <a:path w="62229" h="280034">
                <a:moveTo>
                  <a:pt x="51424" y="7645"/>
                </a:moveTo>
                <a:lnTo>
                  <a:pt x="37514" y="7645"/>
                </a:lnTo>
                <a:lnTo>
                  <a:pt x="37447" y="10227"/>
                </a:lnTo>
                <a:lnTo>
                  <a:pt x="37765" y="11652"/>
                </a:lnTo>
                <a:lnTo>
                  <a:pt x="42057" y="15943"/>
                </a:lnTo>
                <a:lnTo>
                  <a:pt x="46324" y="16161"/>
                </a:lnTo>
                <a:lnTo>
                  <a:pt x="50098" y="12044"/>
                </a:lnTo>
                <a:lnTo>
                  <a:pt x="50471" y="11094"/>
                </a:lnTo>
                <a:lnTo>
                  <a:pt x="50711" y="9798"/>
                </a:lnTo>
                <a:lnTo>
                  <a:pt x="51742" y="9798"/>
                </a:lnTo>
                <a:lnTo>
                  <a:pt x="51746" y="8668"/>
                </a:lnTo>
                <a:lnTo>
                  <a:pt x="51424" y="7645"/>
                </a:lnTo>
                <a:close/>
              </a:path>
              <a:path w="62229" h="280034">
                <a:moveTo>
                  <a:pt x="50711" y="9798"/>
                </a:moveTo>
                <a:lnTo>
                  <a:pt x="50471" y="11094"/>
                </a:lnTo>
                <a:lnTo>
                  <a:pt x="50098" y="12044"/>
                </a:lnTo>
                <a:lnTo>
                  <a:pt x="46324" y="16161"/>
                </a:lnTo>
                <a:lnTo>
                  <a:pt x="51294" y="16161"/>
                </a:lnTo>
                <a:lnTo>
                  <a:pt x="50902" y="12911"/>
                </a:lnTo>
                <a:lnTo>
                  <a:pt x="50801" y="11652"/>
                </a:lnTo>
                <a:lnTo>
                  <a:pt x="50711" y="9798"/>
                </a:lnTo>
                <a:close/>
              </a:path>
              <a:path w="62229" h="280034">
                <a:moveTo>
                  <a:pt x="50831" y="6451"/>
                </a:moveTo>
                <a:lnTo>
                  <a:pt x="51136" y="6932"/>
                </a:lnTo>
                <a:lnTo>
                  <a:pt x="51315" y="7300"/>
                </a:lnTo>
                <a:lnTo>
                  <a:pt x="51746" y="8668"/>
                </a:lnTo>
                <a:lnTo>
                  <a:pt x="51700" y="10227"/>
                </a:lnTo>
                <a:lnTo>
                  <a:pt x="51770" y="9786"/>
                </a:lnTo>
                <a:lnTo>
                  <a:pt x="51893" y="7941"/>
                </a:lnTo>
                <a:lnTo>
                  <a:pt x="51783" y="7645"/>
                </a:lnTo>
                <a:lnTo>
                  <a:pt x="50831" y="6451"/>
                </a:lnTo>
                <a:close/>
              </a:path>
              <a:path w="62229" h="280034">
                <a:moveTo>
                  <a:pt x="51898" y="7811"/>
                </a:moveTo>
                <a:lnTo>
                  <a:pt x="51770" y="9786"/>
                </a:lnTo>
                <a:lnTo>
                  <a:pt x="51700" y="10227"/>
                </a:lnTo>
                <a:lnTo>
                  <a:pt x="53577" y="10227"/>
                </a:lnTo>
                <a:lnTo>
                  <a:pt x="51898" y="7811"/>
                </a:lnTo>
                <a:close/>
              </a:path>
              <a:path w="62229" h="280034">
                <a:moveTo>
                  <a:pt x="51835" y="6451"/>
                </a:moveTo>
                <a:lnTo>
                  <a:pt x="50831" y="6451"/>
                </a:lnTo>
                <a:lnTo>
                  <a:pt x="51633" y="7428"/>
                </a:lnTo>
                <a:lnTo>
                  <a:pt x="51898" y="7811"/>
                </a:lnTo>
                <a:lnTo>
                  <a:pt x="51835" y="6451"/>
                </a:lnTo>
                <a:close/>
              </a:path>
            </a:pathLst>
          </a:custGeom>
          <a:solidFill>
            <a:srgbClr val="000000"/>
          </a:solidFill>
        </p:spPr>
        <p:txBody>
          <a:bodyPr wrap="square" lIns="0" tIns="0" rIns="0" bIns="0" rtlCol="0"/>
          <a:lstStyle/>
          <a:p>
            <a:endParaRPr/>
          </a:p>
        </p:txBody>
      </p:sp>
      <p:pic>
        <p:nvPicPr>
          <p:cNvPr id="205" name="object 205"/>
          <p:cNvPicPr/>
          <p:nvPr/>
        </p:nvPicPr>
        <p:blipFill>
          <a:blip r:embed="rId89" cstate="print"/>
          <a:stretch>
            <a:fillRect/>
          </a:stretch>
        </p:blipFill>
        <p:spPr>
          <a:xfrm>
            <a:off x="3950415" y="3607742"/>
            <a:ext cx="169673" cy="151461"/>
          </a:xfrm>
          <a:prstGeom prst="rect">
            <a:avLst/>
          </a:prstGeom>
        </p:spPr>
      </p:pic>
      <p:sp>
        <p:nvSpPr>
          <p:cNvPr id="206" name="object 206"/>
          <p:cNvSpPr/>
          <p:nvPr/>
        </p:nvSpPr>
        <p:spPr>
          <a:xfrm>
            <a:off x="5567744" y="5195302"/>
            <a:ext cx="159514" cy="236558"/>
          </a:xfrm>
          <a:custGeom>
            <a:avLst/>
            <a:gdLst/>
            <a:ahLst/>
            <a:cxnLst/>
            <a:rect l="l" t="t" r="r" b="b"/>
            <a:pathLst>
              <a:path w="186690" h="276860">
                <a:moveTo>
                  <a:pt x="45097" y="158386"/>
                </a:moveTo>
                <a:lnTo>
                  <a:pt x="42379" y="161290"/>
                </a:lnTo>
                <a:lnTo>
                  <a:pt x="38317" y="166370"/>
                </a:lnTo>
                <a:lnTo>
                  <a:pt x="32057" y="173990"/>
                </a:lnTo>
                <a:lnTo>
                  <a:pt x="14422" y="220980"/>
                </a:lnTo>
                <a:lnTo>
                  <a:pt x="14391" y="227330"/>
                </a:lnTo>
                <a:lnTo>
                  <a:pt x="16205" y="241300"/>
                </a:lnTo>
                <a:lnTo>
                  <a:pt x="42190" y="274320"/>
                </a:lnTo>
                <a:lnTo>
                  <a:pt x="50996" y="276860"/>
                </a:lnTo>
                <a:lnTo>
                  <a:pt x="93398" y="276860"/>
                </a:lnTo>
                <a:lnTo>
                  <a:pt x="102021" y="275590"/>
                </a:lnTo>
                <a:lnTo>
                  <a:pt x="106968" y="273050"/>
                </a:lnTo>
                <a:lnTo>
                  <a:pt x="118745" y="266700"/>
                </a:lnTo>
                <a:lnTo>
                  <a:pt x="120484" y="262890"/>
                </a:lnTo>
                <a:lnTo>
                  <a:pt x="53477" y="262890"/>
                </a:lnTo>
                <a:lnTo>
                  <a:pt x="49126" y="261620"/>
                </a:lnTo>
                <a:lnTo>
                  <a:pt x="28836" y="227330"/>
                </a:lnTo>
                <a:lnTo>
                  <a:pt x="28862" y="222250"/>
                </a:lnTo>
                <a:lnTo>
                  <a:pt x="30446" y="205740"/>
                </a:lnTo>
                <a:lnTo>
                  <a:pt x="31248" y="201930"/>
                </a:lnTo>
                <a:lnTo>
                  <a:pt x="34894" y="193040"/>
                </a:lnTo>
                <a:lnTo>
                  <a:pt x="37304" y="190500"/>
                </a:lnTo>
                <a:lnTo>
                  <a:pt x="45905" y="179070"/>
                </a:lnTo>
                <a:lnTo>
                  <a:pt x="49323" y="175260"/>
                </a:lnTo>
                <a:lnTo>
                  <a:pt x="53152" y="171450"/>
                </a:lnTo>
                <a:lnTo>
                  <a:pt x="55628" y="168678"/>
                </a:lnTo>
                <a:lnTo>
                  <a:pt x="53640" y="166370"/>
                </a:lnTo>
                <a:lnTo>
                  <a:pt x="45097" y="158386"/>
                </a:lnTo>
                <a:close/>
              </a:path>
              <a:path w="186690" h="276860">
                <a:moveTo>
                  <a:pt x="65328" y="158147"/>
                </a:moveTo>
                <a:lnTo>
                  <a:pt x="63229" y="160020"/>
                </a:lnTo>
                <a:lnTo>
                  <a:pt x="57689" y="166370"/>
                </a:lnTo>
                <a:lnTo>
                  <a:pt x="55628" y="168678"/>
                </a:lnTo>
                <a:lnTo>
                  <a:pt x="55827" y="168910"/>
                </a:lnTo>
                <a:lnTo>
                  <a:pt x="67543" y="180340"/>
                </a:lnTo>
                <a:lnTo>
                  <a:pt x="71186" y="184150"/>
                </a:lnTo>
                <a:lnTo>
                  <a:pt x="79844" y="194310"/>
                </a:lnTo>
                <a:lnTo>
                  <a:pt x="85195" y="200660"/>
                </a:lnTo>
                <a:lnTo>
                  <a:pt x="94433" y="214630"/>
                </a:lnTo>
                <a:lnTo>
                  <a:pt x="96986" y="218440"/>
                </a:lnTo>
                <a:lnTo>
                  <a:pt x="107033" y="251460"/>
                </a:lnTo>
                <a:lnTo>
                  <a:pt x="107537" y="255270"/>
                </a:lnTo>
                <a:lnTo>
                  <a:pt x="107546" y="256540"/>
                </a:lnTo>
                <a:lnTo>
                  <a:pt x="106433" y="256540"/>
                </a:lnTo>
                <a:lnTo>
                  <a:pt x="101207" y="260350"/>
                </a:lnTo>
                <a:lnTo>
                  <a:pt x="97689" y="261620"/>
                </a:lnTo>
                <a:lnTo>
                  <a:pt x="91664" y="262890"/>
                </a:lnTo>
                <a:lnTo>
                  <a:pt x="120484" y="262890"/>
                </a:lnTo>
                <a:lnTo>
                  <a:pt x="122223" y="259080"/>
                </a:lnTo>
                <a:lnTo>
                  <a:pt x="122201" y="256540"/>
                </a:lnTo>
                <a:lnTo>
                  <a:pt x="121235" y="247650"/>
                </a:lnTo>
                <a:lnTo>
                  <a:pt x="120769" y="242570"/>
                </a:lnTo>
                <a:lnTo>
                  <a:pt x="106611" y="207010"/>
                </a:lnTo>
                <a:lnTo>
                  <a:pt x="101346" y="199390"/>
                </a:lnTo>
                <a:lnTo>
                  <a:pt x="97695" y="194310"/>
                </a:lnTo>
                <a:lnTo>
                  <a:pt x="93774" y="189230"/>
                </a:lnTo>
                <a:lnTo>
                  <a:pt x="89690" y="184150"/>
                </a:lnTo>
                <a:lnTo>
                  <a:pt x="85552" y="179070"/>
                </a:lnTo>
                <a:lnTo>
                  <a:pt x="81817" y="173990"/>
                </a:lnTo>
                <a:lnTo>
                  <a:pt x="77971" y="170180"/>
                </a:lnTo>
                <a:lnTo>
                  <a:pt x="65869" y="158750"/>
                </a:lnTo>
                <a:lnTo>
                  <a:pt x="65328" y="158147"/>
                </a:lnTo>
                <a:close/>
              </a:path>
              <a:path w="186690" h="276860">
                <a:moveTo>
                  <a:pt x="54923" y="148117"/>
                </a:moveTo>
                <a:lnTo>
                  <a:pt x="52901" y="149860"/>
                </a:lnTo>
                <a:lnTo>
                  <a:pt x="47136" y="156210"/>
                </a:lnTo>
                <a:lnTo>
                  <a:pt x="45097" y="158386"/>
                </a:lnTo>
                <a:lnTo>
                  <a:pt x="53640" y="166370"/>
                </a:lnTo>
                <a:lnTo>
                  <a:pt x="55628" y="168678"/>
                </a:lnTo>
                <a:lnTo>
                  <a:pt x="57689" y="166370"/>
                </a:lnTo>
                <a:lnTo>
                  <a:pt x="63229" y="160020"/>
                </a:lnTo>
                <a:lnTo>
                  <a:pt x="65328" y="158147"/>
                </a:lnTo>
                <a:lnTo>
                  <a:pt x="63587" y="156210"/>
                </a:lnTo>
                <a:lnTo>
                  <a:pt x="54923" y="148117"/>
                </a:lnTo>
                <a:close/>
              </a:path>
              <a:path w="186690" h="276860">
                <a:moveTo>
                  <a:pt x="84937" y="0"/>
                </a:moveTo>
                <a:lnTo>
                  <a:pt x="75246" y="1270"/>
                </a:lnTo>
                <a:lnTo>
                  <a:pt x="69579" y="2540"/>
                </a:lnTo>
                <a:lnTo>
                  <a:pt x="62462" y="2540"/>
                </a:lnTo>
                <a:lnTo>
                  <a:pt x="58983" y="3810"/>
                </a:lnTo>
                <a:lnTo>
                  <a:pt x="50590" y="6350"/>
                </a:lnTo>
                <a:lnTo>
                  <a:pt x="47557" y="8890"/>
                </a:lnTo>
                <a:lnTo>
                  <a:pt x="39339" y="15240"/>
                </a:lnTo>
                <a:lnTo>
                  <a:pt x="33567" y="19050"/>
                </a:lnTo>
                <a:lnTo>
                  <a:pt x="29041" y="22860"/>
                </a:lnTo>
                <a:lnTo>
                  <a:pt x="19498" y="31750"/>
                </a:lnTo>
                <a:lnTo>
                  <a:pt x="15360" y="35560"/>
                </a:lnTo>
                <a:lnTo>
                  <a:pt x="8279" y="46990"/>
                </a:lnTo>
                <a:lnTo>
                  <a:pt x="86" y="85090"/>
                </a:lnTo>
                <a:lnTo>
                  <a:pt x="0" y="90170"/>
                </a:lnTo>
                <a:lnTo>
                  <a:pt x="1866" y="102870"/>
                </a:lnTo>
                <a:lnTo>
                  <a:pt x="3642" y="109220"/>
                </a:lnTo>
                <a:lnTo>
                  <a:pt x="9198" y="119380"/>
                </a:lnTo>
                <a:lnTo>
                  <a:pt x="12138" y="123190"/>
                </a:lnTo>
                <a:lnTo>
                  <a:pt x="21074" y="133350"/>
                </a:lnTo>
                <a:lnTo>
                  <a:pt x="24731" y="138430"/>
                </a:lnTo>
                <a:lnTo>
                  <a:pt x="28615" y="142240"/>
                </a:lnTo>
                <a:lnTo>
                  <a:pt x="41857" y="154940"/>
                </a:lnTo>
                <a:lnTo>
                  <a:pt x="44127" y="157480"/>
                </a:lnTo>
                <a:lnTo>
                  <a:pt x="45097" y="158386"/>
                </a:lnTo>
                <a:lnTo>
                  <a:pt x="47136" y="156210"/>
                </a:lnTo>
                <a:lnTo>
                  <a:pt x="52901" y="149860"/>
                </a:lnTo>
                <a:lnTo>
                  <a:pt x="54923" y="148117"/>
                </a:lnTo>
                <a:lnTo>
                  <a:pt x="54070" y="147320"/>
                </a:lnTo>
                <a:lnTo>
                  <a:pt x="51888" y="144780"/>
                </a:lnTo>
                <a:lnTo>
                  <a:pt x="39047" y="132080"/>
                </a:lnTo>
                <a:lnTo>
                  <a:pt x="35382" y="128270"/>
                </a:lnTo>
                <a:lnTo>
                  <a:pt x="29942" y="121920"/>
                </a:lnTo>
                <a:lnTo>
                  <a:pt x="23851" y="115570"/>
                </a:lnTo>
                <a:lnTo>
                  <a:pt x="21339" y="111760"/>
                </a:lnTo>
                <a:lnTo>
                  <a:pt x="17261" y="104140"/>
                </a:lnTo>
                <a:lnTo>
                  <a:pt x="15910" y="99060"/>
                </a:lnTo>
                <a:lnTo>
                  <a:pt x="14458" y="88900"/>
                </a:lnTo>
                <a:lnTo>
                  <a:pt x="14532" y="85090"/>
                </a:lnTo>
                <a:lnTo>
                  <a:pt x="26625" y="45720"/>
                </a:lnTo>
                <a:lnTo>
                  <a:pt x="42475" y="30480"/>
                </a:lnTo>
                <a:lnTo>
                  <a:pt x="50218" y="24130"/>
                </a:lnTo>
                <a:lnTo>
                  <a:pt x="55046" y="21590"/>
                </a:lnTo>
                <a:lnTo>
                  <a:pt x="57398" y="19050"/>
                </a:lnTo>
                <a:lnTo>
                  <a:pt x="62619" y="17780"/>
                </a:lnTo>
                <a:lnTo>
                  <a:pt x="65112" y="16510"/>
                </a:lnTo>
                <a:lnTo>
                  <a:pt x="72743" y="16510"/>
                </a:lnTo>
                <a:lnTo>
                  <a:pt x="78375" y="15240"/>
                </a:lnTo>
                <a:lnTo>
                  <a:pt x="81413" y="15240"/>
                </a:lnTo>
                <a:lnTo>
                  <a:pt x="81466" y="11430"/>
                </a:lnTo>
                <a:lnTo>
                  <a:pt x="95918" y="11430"/>
                </a:lnTo>
                <a:lnTo>
                  <a:pt x="96065" y="8890"/>
                </a:lnTo>
                <a:lnTo>
                  <a:pt x="95755" y="6350"/>
                </a:lnTo>
                <a:lnTo>
                  <a:pt x="88950" y="1270"/>
                </a:lnTo>
                <a:lnTo>
                  <a:pt x="84937" y="0"/>
                </a:lnTo>
                <a:close/>
              </a:path>
              <a:path w="186690" h="276860">
                <a:moveTo>
                  <a:pt x="154214" y="69850"/>
                </a:moveTo>
                <a:lnTo>
                  <a:pt x="145545" y="76200"/>
                </a:lnTo>
                <a:lnTo>
                  <a:pt x="141008" y="80010"/>
                </a:lnTo>
                <a:lnTo>
                  <a:pt x="138983" y="81280"/>
                </a:lnTo>
                <a:lnTo>
                  <a:pt x="125950" y="91440"/>
                </a:lnTo>
                <a:lnTo>
                  <a:pt x="122453" y="93980"/>
                </a:lnTo>
                <a:lnTo>
                  <a:pt x="117966" y="97790"/>
                </a:lnTo>
                <a:lnTo>
                  <a:pt x="115355" y="99060"/>
                </a:lnTo>
                <a:lnTo>
                  <a:pt x="103741" y="106680"/>
                </a:lnTo>
                <a:lnTo>
                  <a:pt x="100888" y="109220"/>
                </a:lnTo>
                <a:lnTo>
                  <a:pt x="85216" y="120650"/>
                </a:lnTo>
                <a:lnTo>
                  <a:pt x="79833" y="124460"/>
                </a:lnTo>
                <a:lnTo>
                  <a:pt x="74578" y="129540"/>
                </a:lnTo>
                <a:lnTo>
                  <a:pt x="69507" y="134620"/>
                </a:lnTo>
                <a:lnTo>
                  <a:pt x="64288" y="138430"/>
                </a:lnTo>
                <a:lnTo>
                  <a:pt x="58795" y="144780"/>
                </a:lnTo>
                <a:lnTo>
                  <a:pt x="54923" y="148117"/>
                </a:lnTo>
                <a:lnTo>
                  <a:pt x="63587" y="156210"/>
                </a:lnTo>
                <a:lnTo>
                  <a:pt x="65328" y="158147"/>
                </a:lnTo>
                <a:lnTo>
                  <a:pt x="68921" y="154940"/>
                </a:lnTo>
                <a:lnTo>
                  <a:pt x="74201" y="149860"/>
                </a:lnTo>
                <a:lnTo>
                  <a:pt x="79187" y="144780"/>
                </a:lnTo>
                <a:lnTo>
                  <a:pt x="83996" y="140970"/>
                </a:lnTo>
                <a:lnTo>
                  <a:pt x="88921" y="135890"/>
                </a:lnTo>
                <a:lnTo>
                  <a:pt x="94063" y="132080"/>
                </a:lnTo>
                <a:lnTo>
                  <a:pt x="109268" y="120650"/>
                </a:lnTo>
                <a:lnTo>
                  <a:pt x="112003" y="119380"/>
                </a:lnTo>
                <a:lnTo>
                  <a:pt x="123617" y="110490"/>
                </a:lnTo>
                <a:lnTo>
                  <a:pt x="126331" y="109220"/>
                </a:lnTo>
                <a:lnTo>
                  <a:pt x="131097" y="105410"/>
                </a:lnTo>
                <a:lnTo>
                  <a:pt x="137205" y="101600"/>
                </a:lnTo>
                <a:lnTo>
                  <a:pt x="147792" y="92710"/>
                </a:lnTo>
                <a:lnTo>
                  <a:pt x="149727" y="91440"/>
                </a:lnTo>
                <a:lnTo>
                  <a:pt x="153894" y="87630"/>
                </a:lnTo>
                <a:lnTo>
                  <a:pt x="162330" y="82550"/>
                </a:lnTo>
                <a:lnTo>
                  <a:pt x="162041" y="82550"/>
                </a:lnTo>
                <a:lnTo>
                  <a:pt x="163988" y="81280"/>
                </a:lnTo>
                <a:lnTo>
                  <a:pt x="165597" y="80010"/>
                </a:lnTo>
                <a:lnTo>
                  <a:pt x="172321" y="74930"/>
                </a:lnTo>
                <a:lnTo>
                  <a:pt x="175489" y="71120"/>
                </a:lnTo>
                <a:lnTo>
                  <a:pt x="153730" y="71120"/>
                </a:lnTo>
                <a:lnTo>
                  <a:pt x="154214" y="69850"/>
                </a:lnTo>
                <a:close/>
              </a:path>
              <a:path w="186690" h="276860">
                <a:moveTo>
                  <a:pt x="81466" y="11430"/>
                </a:moveTo>
                <a:lnTo>
                  <a:pt x="81413" y="15240"/>
                </a:lnTo>
                <a:lnTo>
                  <a:pt x="81523" y="24130"/>
                </a:lnTo>
                <a:lnTo>
                  <a:pt x="81335" y="27940"/>
                </a:lnTo>
                <a:lnTo>
                  <a:pt x="81234" y="29210"/>
                </a:lnTo>
                <a:lnTo>
                  <a:pt x="80697" y="33020"/>
                </a:lnTo>
                <a:lnTo>
                  <a:pt x="79481" y="45720"/>
                </a:lnTo>
                <a:lnTo>
                  <a:pt x="76738" y="69850"/>
                </a:lnTo>
                <a:lnTo>
                  <a:pt x="79575" y="73660"/>
                </a:lnTo>
                <a:lnTo>
                  <a:pt x="87481" y="74930"/>
                </a:lnTo>
                <a:lnTo>
                  <a:pt x="91052" y="72390"/>
                </a:lnTo>
                <a:lnTo>
                  <a:pt x="91506" y="67310"/>
                </a:lnTo>
                <a:lnTo>
                  <a:pt x="93141" y="53340"/>
                </a:lnTo>
                <a:lnTo>
                  <a:pt x="93814" y="46990"/>
                </a:lnTo>
                <a:lnTo>
                  <a:pt x="94275" y="43180"/>
                </a:lnTo>
                <a:lnTo>
                  <a:pt x="95013" y="34290"/>
                </a:lnTo>
                <a:lnTo>
                  <a:pt x="95564" y="30480"/>
                </a:lnTo>
                <a:lnTo>
                  <a:pt x="95698" y="29210"/>
                </a:lnTo>
                <a:lnTo>
                  <a:pt x="96003" y="24130"/>
                </a:lnTo>
                <a:lnTo>
                  <a:pt x="95932" y="16510"/>
                </a:lnTo>
                <a:lnTo>
                  <a:pt x="95851" y="15240"/>
                </a:lnTo>
                <a:lnTo>
                  <a:pt x="83654" y="15240"/>
                </a:lnTo>
                <a:lnTo>
                  <a:pt x="82067" y="13970"/>
                </a:lnTo>
                <a:lnTo>
                  <a:pt x="81593" y="12700"/>
                </a:lnTo>
                <a:lnTo>
                  <a:pt x="81466" y="11430"/>
                </a:lnTo>
                <a:close/>
              </a:path>
              <a:path w="186690" h="276860">
                <a:moveTo>
                  <a:pt x="185953" y="52070"/>
                </a:moveTo>
                <a:lnTo>
                  <a:pt x="171338" y="52070"/>
                </a:lnTo>
                <a:lnTo>
                  <a:pt x="171851" y="54610"/>
                </a:lnTo>
                <a:lnTo>
                  <a:pt x="170506" y="54610"/>
                </a:lnTo>
                <a:lnTo>
                  <a:pt x="169014" y="57150"/>
                </a:lnTo>
                <a:lnTo>
                  <a:pt x="165233" y="60960"/>
                </a:lnTo>
                <a:lnTo>
                  <a:pt x="162568" y="63500"/>
                </a:lnTo>
                <a:lnTo>
                  <a:pt x="156787" y="68580"/>
                </a:lnTo>
                <a:lnTo>
                  <a:pt x="155430" y="69850"/>
                </a:lnTo>
                <a:lnTo>
                  <a:pt x="153730" y="71120"/>
                </a:lnTo>
                <a:lnTo>
                  <a:pt x="175489" y="71120"/>
                </a:lnTo>
                <a:lnTo>
                  <a:pt x="180908" y="64770"/>
                </a:lnTo>
                <a:lnTo>
                  <a:pt x="183188" y="62230"/>
                </a:lnTo>
                <a:lnTo>
                  <a:pt x="185710" y="55880"/>
                </a:lnTo>
                <a:lnTo>
                  <a:pt x="185964" y="54610"/>
                </a:lnTo>
                <a:lnTo>
                  <a:pt x="170649" y="54610"/>
                </a:lnTo>
                <a:lnTo>
                  <a:pt x="170517" y="54575"/>
                </a:lnTo>
                <a:lnTo>
                  <a:pt x="185971" y="54575"/>
                </a:lnTo>
                <a:lnTo>
                  <a:pt x="186218" y="53340"/>
                </a:lnTo>
                <a:lnTo>
                  <a:pt x="185953" y="52070"/>
                </a:lnTo>
                <a:close/>
              </a:path>
              <a:path w="186690" h="276860">
                <a:moveTo>
                  <a:pt x="171338" y="52070"/>
                </a:moveTo>
                <a:lnTo>
                  <a:pt x="170517" y="54575"/>
                </a:lnTo>
                <a:lnTo>
                  <a:pt x="170649" y="54610"/>
                </a:lnTo>
                <a:lnTo>
                  <a:pt x="171851" y="54610"/>
                </a:lnTo>
                <a:lnTo>
                  <a:pt x="171338" y="52070"/>
                </a:lnTo>
                <a:close/>
              </a:path>
              <a:path w="186690" h="276860">
                <a:moveTo>
                  <a:pt x="165519" y="39370"/>
                </a:moveTo>
                <a:lnTo>
                  <a:pt x="94592" y="39370"/>
                </a:lnTo>
                <a:lnTo>
                  <a:pt x="94275" y="43180"/>
                </a:lnTo>
                <a:lnTo>
                  <a:pt x="93814" y="46990"/>
                </a:lnTo>
                <a:lnTo>
                  <a:pt x="93141" y="53340"/>
                </a:lnTo>
                <a:lnTo>
                  <a:pt x="165760" y="53340"/>
                </a:lnTo>
                <a:lnTo>
                  <a:pt x="170517" y="54575"/>
                </a:lnTo>
                <a:lnTo>
                  <a:pt x="171338" y="52070"/>
                </a:lnTo>
                <a:lnTo>
                  <a:pt x="185953" y="52070"/>
                </a:lnTo>
                <a:lnTo>
                  <a:pt x="184894" y="46990"/>
                </a:lnTo>
                <a:lnTo>
                  <a:pt x="182893" y="44450"/>
                </a:lnTo>
                <a:lnTo>
                  <a:pt x="176937" y="40640"/>
                </a:lnTo>
                <a:lnTo>
                  <a:pt x="174415" y="40640"/>
                </a:lnTo>
                <a:lnTo>
                  <a:pt x="165519" y="39370"/>
                </a:lnTo>
                <a:close/>
              </a:path>
              <a:path w="186690" h="276860">
                <a:moveTo>
                  <a:pt x="68098" y="38100"/>
                </a:moveTo>
                <a:lnTo>
                  <a:pt x="64676" y="41910"/>
                </a:lnTo>
                <a:lnTo>
                  <a:pt x="64174" y="49530"/>
                </a:lnTo>
                <a:lnTo>
                  <a:pt x="67190" y="53340"/>
                </a:lnTo>
                <a:lnTo>
                  <a:pt x="78615" y="53340"/>
                </a:lnTo>
                <a:lnTo>
                  <a:pt x="79481" y="45720"/>
                </a:lnTo>
                <a:lnTo>
                  <a:pt x="80089" y="39370"/>
                </a:lnTo>
                <a:lnTo>
                  <a:pt x="72068" y="39370"/>
                </a:lnTo>
                <a:lnTo>
                  <a:pt x="68098" y="38100"/>
                </a:lnTo>
                <a:close/>
              </a:path>
              <a:path w="186690" h="276860">
                <a:moveTo>
                  <a:pt x="95918" y="11430"/>
                </a:moveTo>
                <a:lnTo>
                  <a:pt x="81466" y="11430"/>
                </a:lnTo>
                <a:lnTo>
                  <a:pt x="81593" y="12700"/>
                </a:lnTo>
                <a:lnTo>
                  <a:pt x="82067" y="13970"/>
                </a:lnTo>
                <a:lnTo>
                  <a:pt x="83654" y="15240"/>
                </a:lnTo>
                <a:lnTo>
                  <a:pt x="95851" y="15240"/>
                </a:lnTo>
                <a:lnTo>
                  <a:pt x="95918" y="11430"/>
                </a:lnTo>
                <a:close/>
              </a:path>
            </a:pathLst>
          </a:custGeom>
          <a:solidFill>
            <a:srgbClr val="000000"/>
          </a:solidFill>
        </p:spPr>
        <p:txBody>
          <a:bodyPr wrap="square" lIns="0" tIns="0" rIns="0" bIns="0" rtlCol="0"/>
          <a:lstStyle/>
          <a:p>
            <a:endParaRPr/>
          </a:p>
        </p:txBody>
      </p:sp>
      <p:sp>
        <p:nvSpPr>
          <p:cNvPr id="207" name="object 207"/>
          <p:cNvSpPr/>
          <p:nvPr/>
        </p:nvSpPr>
        <p:spPr>
          <a:xfrm>
            <a:off x="5577813" y="4788931"/>
            <a:ext cx="124790" cy="261516"/>
          </a:xfrm>
          <a:custGeom>
            <a:avLst/>
            <a:gdLst/>
            <a:ahLst/>
            <a:cxnLst/>
            <a:rect l="l" t="t" r="r" b="b"/>
            <a:pathLst>
              <a:path w="146050" h="306070">
                <a:moveTo>
                  <a:pt x="129437" y="111902"/>
                </a:moveTo>
                <a:lnTo>
                  <a:pt x="129778" y="116610"/>
                </a:lnTo>
                <a:lnTo>
                  <a:pt x="130361" y="121130"/>
                </a:lnTo>
                <a:lnTo>
                  <a:pt x="130662" y="124678"/>
                </a:lnTo>
                <a:lnTo>
                  <a:pt x="131050" y="133960"/>
                </a:lnTo>
                <a:lnTo>
                  <a:pt x="131062" y="140141"/>
                </a:lnTo>
                <a:lnTo>
                  <a:pt x="130379" y="154619"/>
                </a:lnTo>
                <a:lnTo>
                  <a:pt x="130070" y="158202"/>
                </a:lnTo>
                <a:lnTo>
                  <a:pt x="128488" y="165997"/>
                </a:lnTo>
                <a:lnTo>
                  <a:pt x="127378" y="169652"/>
                </a:lnTo>
                <a:lnTo>
                  <a:pt x="123227" y="181505"/>
                </a:lnTo>
                <a:lnTo>
                  <a:pt x="122113" y="184806"/>
                </a:lnTo>
                <a:lnTo>
                  <a:pt x="119471" y="192190"/>
                </a:lnTo>
                <a:lnTo>
                  <a:pt x="115079" y="204189"/>
                </a:lnTo>
                <a:lnTo>
                  <a:pt x="113281" y="209297"/>
                </a:lnTo>
                <a:lnTo>
                  <a:pt x="102926" y="236597"/>
                </a:lnTo>
                <a:lnTo>
                  <a:pt x="102139" y="238574"/>
                </a:lnTo>
                <a:lnTo>
                  <a:pt x="90756" y="277050"/>
                </a:lnTo>
                <a:lnTo>
                  <a:pt x="89171" y="287166"/>
                </a:lnTo>
                <a:lnTo>
                  <a:pt x="88413" y="291939"/>
                </a:lnTo>
                <a:lnTo>
                  <a:pt x="88314" y="298268"/>
                </a:lnTo>
                <a:lnTo>
                  <a:pt x="89206" y="301106"/>
                </a:lnTo>
                <a:lnTo>
                  <a:pt x="95276" y="305725"/>
                </a:lnTo>
                <a:lnTo>
                  <a:pt x="98566" y="305607"/>
                </a:lnTo>
                <a:lnTo>
                  <a:pt x="105003" y="303829"/>
                </a:lnTo>
                <a:lnTo>
                  <a:pt x="106705" y="303195"/>
                </a:lnTo>
                <a:lnTo>
                  <a:pt x="114104" y="300247"/>
                </a:lnTo>
                <a:lnTo>
                  <a:pt x="115556" y="299706"/>
                </a:lnTo>
                <a:lnTo>
                  <a:pt x="120761" y="298268"/>
                </a:lnTo>
                <a:lnTo>
                  <a:pt x="122759" y="294745"/>
                </a:lnTo>
                <a:lnTo>
                  <a:pt x="102675" y="294745"/>
                </a:lnTo>
                <a:lnTo>
                  <a:pt x="102670" y="294071"/>
                </a:lnTo>
                <a:lnTo>
                  <a:pt x="102327" y="292985"/>
                </a:lnTo>
                <a:lnTo>
                  <a:pt x="99643" y="290943"/>
                </a:lnTo>
                <a:lnTo>
                  <a:pt x="98806" y="290756"/>
                </a:lnTo>
                <a:lnTo>
                  <a:pt x="97994" y="290756"/>
                </a:lnTo>
                <a:lnTo>
                  <a:pt x="98493" y="290678"/>
                </a:lnTo>
                <a:lnTo>
                  <a:pt x="100457" y="290136"/>
                </a:lnTo>
                <a:lnTo>
                  <a:pt x="101910" y="289596"/>
                </a:lnTo>
                <a:lnTo>
                  <a:pt x="103471" y="288974"/>
                </a:lnTo>
                <a:lnTo>
                  <a:pt x="103762" y="285776"/>
                </a:lnTo>
                <a:lnTo>
                  <a:pt x="104175" y="283303"/>
                </a:lnTo>
                <a:lnTo>
                  <a:pt x="115572" y="243789"/>
                </a:lnTo>
                <a:lnTo>
                  <a:pt x="120056" y="232892"/>
                </a:lnTo>
                <a:lnTo>
                  <a:pt x="120895" y="230809"/>
                </a:lnTo>
                <a:lnTo>
                  <a:pt x="122880" y="225540"/>
                </a:lnTo>
                <a:lnTo>
                  <a:pt x="123787" y="222996"/>
                </a:lnTo>
                <a:lnTo>
                  <a:pt x="127761" y="211521"/>
                </a:lnTo>
                <a:lnTo>
                  <a:pt x="135055" y="191449"/>
                </a:lnTo>
                <a:lnTo>
                  <a:pt x="137197" y="185206"/>
                </a:lnTo>
                <a:lnTo>
                  <a:pt x="141222" y="173711"/>
                </a:lnTo>
                <a:lnTo>
                  <a:pt x="142472" y="169538"/>
                </a:lnTo>
                <a:lnTo>
                  <a:pt x="144385" y="160111"/>
                </a:lnTo>
                <a:lnTo>
                  <a:pt x="144737" y="156023"/>
                </a:lnTo>
                <a:lnTo>
                  <a:pt x="145488" y="140141"/>
                </a:lnTo>
                <a:lnTo>
                  <a:pt x="145471" y="133960"/>
                </a:lnTo>
                <a:lnTo>
                  <a:pt x="145041" y="123663"/>
                </a:lnTo>
                <a:lnTo>
                  <a:pt x="144705" y="119702"/>
                </a:lnTo>
                <a:lnTo>
                  <a:pt x="144185" y="115669"/>
                </a:lnTo>
                <a:lnTo>
                  <a:pt x="144074" y="114496"/>
                </a:lnTo>
                <a:lnTo>
                  <a:pt x="143913" y="112091"/>
                </a:lnTo>
                <a:lnTo>
                  <a:pt x="130006" y="112091"/>
                </a:lnTo>
                <a:lnTo>
                  <a:pt x="129752" y="111978"/>
                </a:lnTo>
                <a:lnTo>
                  <a:pt x="129437" y="111902"/>
                </a:lnTo>
                <a:close/>
              </a:path>
              <a:path w="146050" h="306070">
                <a:moveTo>
                  <a:pt x="116923" y="284380"/>
                </a:moveTo>
                <a:lnTo>
                  <a:pt x="102675" y="294745"/>
                </a:lnTo>
                <a:lnTo>
                  <a:pt x="122759" y="294745"/>
                </a:lnTo>
                <a:lnTo>
                  <a:pt x="123011" y="294300"/>
                </a:lnTo>
                <a:lnTo>
                  <a:pt x="120892" y="286630"/>
                </a:lnTo>
                <a:lnTo>
                  <a:pt x="116923" y="284380"/>
                </a:lnTo>
                <a:close/>
              </a:path>
              <a:path w="146050" h="306070">
                <a:moveTo>
                  <a:pt x="103193" y="290730"/>
                </a:moveTo>
                <a:lnTo>
                  <a:pt x="98692" y="290730"/>
                </a:lnTo>
                <a:lnTo>
                  <a:pt x="99643" y="290943"/>
                </a:lnTo>
                <a:lnTo>
                  <a:pt x="102327" y="292985"/>
                </a:lnTo>
                <a:lnTo>
                  <a:pt x="102670" y="294071"/>
                </a:lnTo>
                <a:lnTo>
                  <a:pt x="102671" y="294248"/>
                </a:lnTo>
                <a:lnTo>
                  <a:pt x="102837" y="292985"/>
                </a:lnTo>
                <a:lnTo>
                  <a:pt x="103193" y="290730"/>
                </a:lnTo>
                <a:close/>
              </a:path>
              <a:path w="146050" h="306070">
                <a:moveTo>
                  <a:pt x="103471" y="288974"/>
                </a:moveTo>
                <a:lnTo>
                  <a:pt x="101910" y="289596"/>
                </a:lnTo>
                <a:lnTo>
                  <a:pt x="100457" y="290136"/>
                </a:lnTo>
                <a:lnTo>
                  <a:pt x="98493" y="290678"/>
                </a:lnTo>
                <a:lnTo>
                  <a:pt x="97994" y="290756"/>
                </a:lnTo>
                <a:lnTo>
                  <a:pt x="98692" y="290730"/>
                </a:lnTo>
                <a:lnTo>
                  <a:pt x="103193" y="290730"/>
                </a:lnTo>
                <a:lnTo>
                  <a:pt x="103471" y="288974"/>
                </a:lnTo>
                <a:close/>
              </a:path>
              <a:path w="146050" h="306070">
                <a:moveTo>
                  <a:pt x="98692" y="290730"/>
                </a:moveTo>
                <a:lnTo>
                  <a:pt x="97994" y="290756"/>
                </a:lnTo>
                <a:lnTo>
                  <a:pt x="98806" y="290756"/>
                </a:lnTo>
                <a:close/>
              </a:path>
              <a:path w="146050" h="306070">
                <a:moveTo>
                  <a:pt x="77741" y="116124"/>
                </a:moveTo>
                <a:lnTo>
                  <a:pt x="59048" y="116124"/>
                </a:lnTo>
                <a:lnTo>
                  <a:pt x="72207" y="116227"/>
                </a:lnTo>
                <a:lnTo>
                  <a:pt x="74760" y="116227"/>
                </a:lnTo>
                <a:lnTo>
                  <a:pt x="77741" y="116124"/>
                </a:lnTo>
                <a:close/>
              </a:path>
              <a:path w="146050" h="306070">
                <a:moveTo>
                  <a:pt x="112281" y="500"/>
                </a:moveTo>
                <a:lnTo>
                  <a:pt x="86297" y="11109"/>
                </a:lnTo>
                <a:lnTo>
                  <a:pt x="79006" y="15185"/>
                </a:lnTo>
                <a:lnTo>
                  <a:pt x="72356" y="19326"/>
                </a:lnTo>
                <a:lnTo>
                  <a:pt x="61016" y="26816"/>
                </a:lnTo>
                <a:lnTo>
                  <a:pt x="57741" y="29100"/>
                </a:lnTo>
                <a:lnTo>
                  <a:pt x="43273" y="39450"/>
                </a:lnTo>
                <a:lnTo>
                  <a:pt x="31942" y="47104"/>
                </a:lnTo>
                <a:lnTo>
                  <a:pt x="5178" y="79086"/>
                </a:lnTo>
                <a:lnTo>
                  <a:pt x="2571" y="84366"/>
                </a:lnTo>
                <a:lnTo>
                  <a:pt x="1658" y="86509"/>
                </a:lnTo>
                <a:lnTo>
                  <a:pt x="21" y="94763"/>
                </a:lnTo>
                <a:lnTo>
                  <a:pt x="0" y="98850"/>
                </a:lnTo>
                <a:lnTo>
                  <a:pt x="2924" y="105987"/>
                </a:lnTo>
                <a:lnTo>
                  <a:pt x="45355" y="116196"/>
                </a:lnTo>
                <a:lnTo>
                  <a:pt x="48118" y="116210"/>
                </a:lnTo>
                <a:lnTo>
                  <a:pt x="77741" y="116124"/>
                </a:lnTo>
                <a:lnTo>
                  <a:pt x="100139" y="113492"/>
                </a:lnTo>
                <a:lnTo>
                  <a:pt x="91117" y="113492"/>
                </a:lnTo>
                <a:lnTo>
                  <a:pt x="83544" y="111050"/>
                </a:lnTo>
                <a:lnTo>
                  <a:pt x="81463" y="106991"/>
                </a:lnTo>
                <a:lnTo>
                  <a:pt x="83131" y="101817"/>
                </a:lnTo>
                <a:lnTo>
                  <a:pt x="45555" y="101787"/>
                </a:lnTo>
                <a:lnTo>
                  <a:pt x="14622" y="96535"/>
                </a:lnTo>
                <a:lnTo>
                  <a:pt x="14710" y="94763"/>
                </a:lnTo>
                <a:lnTo>
                  <a:pt x="37831" y="60642"/>
                </a:lnTo>
                <a:lnTo>
                  <a:pt x="51482" y="51291"/>
                </a:lnTo>
                <a:lnTo>
                  <a:pt x="65997" y="40911"/>
                </a:lnTo>
                <a:lnTo>
                  <a:pt x="69142" y="38717"/>
                </a:lnTo>
                <a:lnTo>
                  <a:pt x="80026" y="31530"/>
                </a:lnTo>
                <a:lnTo>
                  <a:pt x="86398" y="27560"/>
                </a:lnTo>
                <a:lnTo>
                  <a:pt x="94297" y="23130"/>
                </a:lnTo>
                <a:lnTo>
                  <a:pt x="103232" y="17950"/>
                </a:lnTo>
                <a:lnTo>
                  <a:pt x="106320" y="16404"/>
                </a:lnTo>
                <a:lnTo>
                  <a:pt x="109501" y="15537"/>
                </a:lnTo>
                <a:lnTo>
                  <a:pt x="111527" y="15026"/>
                </a:lnTo>
                <a:lnTo>
                  <a:pt x="113373" y="14917"/>
                </a:lnTo>
                <a:lnTo>
                  <a:pt x="121467" y="14917"/>
                </a:lnTo>
                <a:lnTo>
                  <a:pt x="122206" y="14892"/>
                </a:lnTo>
                <a:lnTo>
                  <a:pt x="124675" y="14654"/>
                </a:lnTo>
                <a:lnTo>
                  <a:pt x="124831" y="13780"/>
                </a:lnTo>
                <a:lnTo>
                  <a:pt x="124848" y="12214"/>
                </a:lnTo>
                <a:lnTo>
                  <a:pt x="139394" y="12214"/>
                </a:lnTo>
                <a:lnTo>
                  <a:pt x="138590" y="6400"/>
                </a:lnTo>
                <a:lnTo>
                  <a:pt x="137513" y="3745"/>
                </a:lnTo>
                <a:lnTo>
                  <a:pt x="132503" y="549"/>
                </a:lnTo>
                <a:lnTo>
                  <a:pt x="120026" y="549"/>
                </a:lnTo>
                <a:lnTo>
                  <a:pt x="112281" y="500"/>
                </a:lnTo>
                <a:close/>
              </a:path>
              <a:path w="146050" h="306070">
                <a:moveTo>
                  <a:pt x="99135" y="98925"/>
                </a:moveTo>
                <a:lnTo>
                  <a:pt x="93019" y="100368"/>
                </a:lnTo>
                <a:lnTo>
                  <a:pt x="91679" y="100647"/>
                </a:lnTo>
                <a:lnTo>
                  <a:pt x="86748" y="101312"/>
                </a:lnTo>
                <a:lnTo>
                  <a:pt x="83227" y="101518"/>
                </a:lnTo>
                <a:lnTo>
                  <a:pt x="81463" y="106991"/>
                </a:lnTo>
                <a:lnTo>
                  <a:pt x="83544" y="111050"/>
                </a:lnTo>
                <a:lnTo>
                  <a:pt x="91117" y="113492"/>
                </a:lnTo>
                <a:lnTo>
                  <a:pt x="95177" y="111412"/>
                </a:lnTo>
                <a:lnTo>
                  <a:pt x="99135" y="98925"/>
                </a:lnTo>
                <a:close/>
              </a:path>
              <a:path w="146050" h="306070">
                <a:moveTo>
                  <a:pt x="117990" y="97455"/>
                </a:moveTo>
                <a:lnTo>
                  <a:pt x="116591" y="97455"/>
                </a:lnTo>
                <a:lnTo>
                  <a:pt x="109105" y="97688"/>
                </a:lnTo>
                <a:lnTo>
                  <a:pt x="96329" y="107835"/>
                </a:lnTo>
                <a:lnTo>
                  <a:pt x="95177" y="111412"/>
                </a:lnTo>
                <a:lnTo>
                  <a:pt x="91117" y="113492"/>
                </a:lnTo>
                <a:lnTo>
                  <a:pt x="100139" y="113492"/>
                </a:lnTo>
                <a:lnTo>
                  <a:pt x="102266" y="112990"/>
                </a:lnTo>
                <a:lnTo>
                  <a:pt x="103433" y="112744"/>
                </a:lnTo>
                <a:lnTo>
                  <a:pt x="105521" y="112473"/>
                </a:lnTo>
                <a:lnTo>
                  <a:pt x="108025" y="112177"/>
                </a:lnTo>
                <a:lnTo>
                  <a:pt x="110094" y="112073"/>
                </a:lnTo>
                <a:lnTo>
                  <a:pt x="116776" y="111865"/>
                </a:lnTo>
                <a:lnTo>
                  <a:pt x="125175" y="111865"/>
                </a:lnTo>
                <a:lnTo>
                  <a:pt x="127981" y="111679"/>
                </a:lnTo>
                <a:lnTo>
                  <a:pt x="129398" y="111679"/>
                </a:lnTo>
                <a:lnTo>
                  <a:pt x="129304" y="111141"/>
                </a:lnTo>
                <a:lnTo>
                  <a:pt x="143849" y="111141"/>
                </a:lnTo>
                <a:lnTo>
                  <a:pt x="131203" y="97509"/>
                </a:lnTo>
                <a:lnTo>
                  <a:pt x="123946" y="97509"/>
                </a:lnTo>
                <a:lnTo>
                  <a:pt x="117990" y="97455"/>
                </a:lnTo>
                <a:close/>
              </a:path>
              <a:path w="146050" h="306070">
                <a:moveTo>
                  <a:pt x="129304" y="111141"/>
                </a:moveTo>
                <a:lnTo>
                  <a:pt x="129398" y="111679"/>
                </a:lnTo>
                <a:lnTo>
                  <a:pt x="129498" y="111917"/>
                </a:lnTo>
                <a:lnTo>
                  <a:pt x="129752" y="111978"/>
                </a:lnTo>
                <a:lnTo>
                  <a:pt x="130006" y="112091"/>
                </a:lnTo>
                <a:lnTo>
                  <a:pt x="129304" y="111141"/>
                </a:lnTo>
                <a:close/>
              </a:path>
              <a:path w="146050" h="306070">
                <a:moveTo>
                  <a:pt x="143849" y="111141"/>
                </a:moveTo>
                <a:lnTo>
                  <a:pt x="129304" y="111141"/>
                </a:lnTo>
                <a:lnTo>
                  <a:pt x="130006" y="112091"/>
                </a:lnTo>
                <a:lnTo>
                  <a:pt x="143913" y="112091"/>
                </a:lnTo>
                <a:lnTo>
                  <a:pt x="143849" y="111141"/>
                </a:lnTo>
                <a:close/>
              </a:path>
              <a:path w="146050" h="306070">
                <a:moveTo>
                  <a:pt x="125175" y="111865"/>
                </a:moveTo>
                <a:lnTo>
                  <a:pt x="116776" y="111865"/>
                </a:lnTo>
                <a:lnTo>
                  <a:pt x="122717" y="111917"/>
                </a:lnTo>
                <a:lnTo>
                  <a:pt x="124387" y="111917"/>
                </a:lnTo>
                <a:lnTo>
                  <a:pt x="125175" y="111865"/>
                </a:lnTo>
                <a:close/>
              </a:path>
              <a:path w="146050" h="306070">
                <a:moveTo>
                  <a:pt x="129398" y="111679"/>
                </a:moveTo>
                <a:lnTo>
                  <a:pt x="128508" y="111679"/>
                </a:lnTo>
                <a:lnTo>
                  <a:pt x="129437" y="111902"/>
                </a:lnTo>
                <a:lnTo>
                  <a:pt x="129398" y="111679"/>
                </a:lnTo>
                <a:close/>
              </a:path>
              <a:path w="146050" h="306070">
                <a:moveTo>
                  <a:pt x="83227" y="101518"/>
                </a:moveTo>
                <a:lnTo>
                  <a:pt x="74557" y="101817"/>
                </a:lnTo>
                <a:lnTo>
                  <a:pt x="83131" y="101817"/>
                </a:lnTo>
                <a:lnTo>
                  <a:pt x="83227" y="101518"/>
                </a:lnTo>
                <a:close/>
              </a:path>
              <a:path w="146050" h="306070">
                <a:moveTo>
                  <a:pt x="61927" y="101715"/>
                </a:moveTo>
                <a:lnTo>
                  <a:pt x="48170" y="101800"/>
                </a:lnTo>
                <a:lnTo>
                  <a:pt x="70478" y="101800"/>
                </a:lnTo>
                <a:lnTo>
                  <a:pt x="61927" y="101715"/>
                </a:lnTo>
                <a:close/>
              </a:path>
              <a:path w="146050" h="306070">
                <a:moveTo>
                  <a:pt x="139394" y="12214"/>
                </a:moveTo>
                <a:lnTo>
                  <a:pt x="124848" y="12214"/>
                </a:lnTo>
                <a:lnTo>
                  <a:pt x="125135" y="12941"/>
                </a:lnTo>
                <a:lnTo>
                  <a:pt x="127342" y="14348"/>
                </a:lnTo>
                <a:lnTo>
                  <a:pt x="127757" y="14410"/>
                </a:lnTo>
                <a:lnTo>
                  <a:pt x="127205" y="14411"/>
                </a:lnTo>
                <a:lnTo>
                  <a:pt x="124675" y="14654"/>
                </a:lnTo>
                <a:lnTo>
                  <a:pt x="124382" y="16287"/>
                </a:lnTo>
                <a:lnTo>
                  <a:pt x="123034" y="20514"/>
                </a:lnTo>
                <a:lnTo>
                  <a:pt x="122411" y="21774"/>
                </a:lnTo>
                <a:lnTo>
                  <a:pt x="119782" y="26478"/>
                </a:lnTo>
                <a:lnTo>
                  <a:pt x="118546" y="28746"/>
                </a:lnTo>
                <a:lnTo>
                  <a:pt x="117362" y="30693"/>
                </a:lnTo>
                <a:lnTo>
                  <a:pt x="114283" y="35554"/>
                </a:lnTo>
                <a:lnTo>
                  <a:pt x="103606" y="51476"/>
                </a:lnTo>
                <a:lnTo>
                  <a:pt x="101877" y="54169"/>
                </a:lnTo>
                <a:lnTo>
                  <a:pt x="86866" y="89865"/>
                </a:lnTo>
                <a:lnTo>
                  <a:pt x="83227" y="101518"/>
                </a:lnTo>
                <a:lnTo>
                  <a:pt x="86804" y="101305"/>
                </a:lnTo>
                <a:lnTo>
                  <a:pt x="91679" y="100647"/>
                </a:lnTo>
                <a:lnTo>
                  <a:pt x="93019" y="100368"/>
                </a:lnTo>
                <a:lnTo>
                  <a:pt x="99135" y="98925"/>
                </a:lnTo>
                <a:lnTo>
                  <a:pt x="100993" y="92960"/>
                </a:lnTo>
                <a:lnTo>
                  <a:pt x="101992" y="89865"/>
                </a:lnTo>
                <a:lnTo>
                  <a:pt x="119478" y="53696"/>
                </a:lnTo>
                <a:lnTo>
                  <a:pt x="122258" y="49510"/>
                </a:lnTo>
                <a:lnTo>
                  <a:pt x="133459" y="31530"/>
                </a:lnTo>
                <a:lnTo>
                  <a:pt x="135451" y="27978"/>
                </a:lnTo>
                <a:lnTo>
                  <a:pt x="136369" y="26123"/>
                </a:lnTo>
                <a:lnTo>
                  <a:pt x="138719" y="18754"/>
                </a:lnTo>
                <a:lnTo>
                  <a:pt x="139508" y="14348"/>
                </a:lnTo>
                <a:lnTo>
                  <a:pt x="139394" y="12214"/>
                </a:lnTo>
                <a:close/>
              </a:path>
              <a:path w="146050" h="306070">
                <a:moveTo>
                  <a:pt x="129909" y="97199"/>
                </a:moveTo>
                <a:lnTo>
                  <a:pt x="128512" y="97199"/>
                </a:lnTo>
                <a:lnTo>
                  <a:pt x="123946" y="97509"/>
                </a:lnTo>
                <a:lnTo>
                  <a:pt x="131203" y="97509"/>
                </a:lnTo>
                <a:lnTo>
                  <a:pt x="129909" y="97199"/>
                </a:lnTo>
                <a:close/>
              </a:path>
              <a:path w="146050" h="306070">
                <a:moveTo>
                  <a:pt x="121467" y="14917"/>
                </a:moveTo>
                <a:lnTo>
                  <a:pt x="113373" y="14917"/>
                </a:lnTo>
                <a:lnTo>
                  <a:pt x="120248" y="14959"/>
                </a:lnTo>
                <a:lnTo>
                  <a:pt x="121467" y="14917"/>
                </a:lnTo>
                <a:close/>
              </a:path>
              <a:path w="146050" h="306070">
                <a:moveTo>
                  <a:pt x="124848" y="12214"/>
                </a:moveTo>
                <a:lnTo>
                  <a:pt x="124963" y="13045"/>
                </a:lnTo>
                <a:lnTo>
                  <a:pt x="124675" y="14654"/>
                </a:lnTo>
                <a:lnTo>
                  <a:pt x="127205" y="14411"/>
                </a:lnTo>
                <a:lnTo>
                  <a:pt x="127757" y="14410"/>
                </a:lnTo>
                <a:lnTo>
                  <a:pt x="127342" y="14348"/>
                </a:lnTo>
                <a:lnTo>
                  <a:pt x="125135" y="12941"/>
                </a:lnTo>
                <a:lnTo>
                  <a:pt x="124848" y="12214"/>
                </a:lnTo>
                <a:close/>
              </a:path>
              <a:path w="146050" h="306070">
                <a:moveTo>
                  <a:pt x="130180" y="0"/>
                </a:moveTo>
                <a:lnTo>
                  <a:pt x="126504" y="3"/>
                </a:lnTo>
                <a:lnTo>
                  <a:pt x="125624" y="76"/>
                </a:lnTo>
                <a:lnTo>
                  <a:pt x="121932" y="457"/>
                </a:lnTo>
                <a:lnTo>
                  <a:pt x="120026" y="549"/>
                </a:lnTo>
                <a:lnTo>
                  <a:pt x="132503" y="549"/>
                </a:lnTo>
                <a:lnTo>
                  <a:pt x="132228" y="374"/>
                </a:lnTo>
                <a:lnTo>
                  <a:pt x="130180" y="0"/>
                </a:lnTo>
                <a:close/>
              </a:path>
            </a:pathLst>
          </a:custGeom>
          <a:solidFill>
            <a:srgbClr val="000000"/>
          </a:solidFill>
        </p:spPr>
        <p:txBody>
          <a:bodyPr wrap="square" lIns="0" tIns="0" rIns="0" bIns="0" rtlCol="0"/>
          <a:lstStyle/>
          <a:p>
            <a:endParaRPr/>
          </a:p>
        </p:txBody>
      </p:sp>
      <p:pic>
        <p:nvPicPr>
          <p:cNvPr id="208" name="object 208"/>
          <p:cNvPicPr/>
          <p:nvPr/>
        </p:nvPicPr>
        <p:blipFill>
          <a:blip r:embed="rId90" cstate="print"/>
          <a:stretch>
            <a:fillRect/>
          </a:stretch>
        </p:blipFill>
        <p:spPr>
          <a:xfrm>
            <a:off x="5560070" y="4468655"/>
            <a:ext cx="158572" cy="214855"/>
          </a:xfrm>
          <a:prstGeom prst="rect">
            <a:avLst/>
          </a:prstGeom>
        </p:spPr>
      </p:pic>
      <p:pic>
        <p:nvPicPr>
          <p:cNvPr id="209" name="object 209"/>
          <p:cNvPicPr/>
          <p:nvPr/>
        </p:nvPicPr>
        <p:blipFill>
          <a:blip r:embed="rId91" cstate="print"/>
          <a:stretch>
            <a:fillRect/>
          </a:stretch>
        </p:blipFill>
        <p:spPr>
          <a:xfrm>
            <a:off x="5498545" y="5660955"/>
            <a:ext cx="131660" cy="206831"/>
          </a:xfrm>
          <a:prstGeom prst="rect">
            <a:avLst/>
          </a:prstGeom>
        </p:spPr>
      </p:pic>
      <p:sp>
        <p:nvSpPr>
          <p:cNvPr id="210" name="object 210"/>
          <p:cNvSpPr/>
          <p:nvPr/>
        </p:nvSpPr>
        <p:spPr>
          <a:xfrm>
            <a:off x="5548949" y="6047175"/>
            <a:ext cx="39607" cy="217025"/>
          </a:xfrm>
          <a:custGeom>
            <a:avLst/>
            <a:gdLst/>
            <a:ahLst/>
            <a:cxnLst/>
            <a:rect l="l" t="t" r="r" b="b"/>
            <a:pathLst>
              <a:path w="46354" h="254000">
                <a:moveTo>
                  <a:pt x="5629" y="209226"/>
                </a:moveTo>
                <a:lnTo>
                  <a:pt x="71" y="214782"/>
                </a:lnTo>
                <a:lnTo>
                  <a:pt x="0" y="219413"/>
                </a:lnTo>
                <a:lnTo>
                  <a:pt x="5394" y="224811"/>
                </a:lnTo>
                <a:lnTo>
                  <a:pt x="7804" y="227351"/>
                </a:lnTo>
                <a:lnTo>
                  <a:pt x="37177" y="253903"/>
                </a:lnTo>
                <a:lnTo>
                  <a:pt x="40528" y="253977"/>
                </a:lnTo>
                <a:lnTo>
                  <a:pt x="45629" y="248875"/>
                </a:lnTo>
                <a:lnTo>
                  <a:pt x="46004" y="246945"/>
                </a:lnTo>
                <a:lnTo>
                  <a:pt x="46004" y="244163"/>
                </a:lnTo>
                <a:lnTo>
                  <a:pt x="31595" y="244163"/>
                </a:lnTo>
                <a:lnTo>
                  <a:pt x="31459" y="242217"/>
                </a:lnTo>
                <a:lnTo>
                  <a:pt x="31287" y="240239"/>
                </a:lnTo>
                <a:lnTo>
                  <a:pt x="31231" y="231305"/>
                </a:lnTo>
                <a:lnTo>
                  <a:pt x="18207" y="217380"/>
                </a:lnTo>
                <a:lnTo>
                  <a:pt x="15742" y="214782"/>
                </a:lnTo>
                <a:lnTo>
                  <a:pt x="10191" y="209227"/>
                </a:lnTo>
                <a:lnTo>
                  <a:pt x="5629" y="209226"/>
                </a:lnTo>
                <a:close/>
              </a:path>
              <a:path w="46354" h="254000">
                <a:moveTo>
                  <a:pt x="35577" y="238550"/>
                </a:moveTo>
                <a:lnTo>
                  <a:pt x="31748" y="242379"/>
                </a:lnTo>
                <a:lnTo>
                  <a:pt x="31595" y="243171"/>
                </a:lnTo>
                <a:lnTo>
                  <a:pt x="31595" y="244163"/>
                </a:lnTo>
                <a:lnTo>
                  <a:pt x="46004" y="244163"/>
                </a:lnTo>
                <a:lnTo>
                  <a:pt x="45923" y="242217"/>
                </a:lnTo>
                <a:lnTo>
                  <a:pt x="45674" y="239226"/>
                </a:lnTo>
                <a:lnTo>
                  <a:pt x="39397" y="239226"/>
                </a:lnTo>
                <a:lnTo>
                  <a:pt x="37891" y="238602"/>
                </a:lnTo>
                <a:lnTo>
                  <a:pt x="35577" y="238550"/>
                </a:lnTo>
                <a:close/>
              </a:path>
              <a:path w="46354" h="254000">
                <a:moveTo>
                  <a:pt x="31231" y="231305"/>
                </a:moveTo>
                <a:lnTo>
                  <a:pt x="31287" y="240239"/>
                </a:lnTo>
                <a:lnTo>
                  <a:pt x="31595" y="243788"/>
                </a:lnTo>
                <a:lnTo>
                  <a:pt x="31595" y="243171"/>
                </a:lnTo>
                <a:lnTo>
                  <a:pt x="31748" y="242379"/>
                </a:lnTo>
                <a:lnTo>
                  <a:pt x="35577" y="238550"/>
                </a:lnTo>
                <a:lnTo>
                  <a:pt x="38322" y="238550"/>
                </a:lnTo>
                <a:lnTo>
                  <a:pt x="33434" y="233660"/>
                </a:lnTo>
                <a:lnTo>
                  <a:pt x="31231" y="231305"/>
                </a:lnTo>
                <a:close/>
              </a:path>
              <a:path w="46354" h="254000">
                <a:moveTo>
                  <a:pt x="38322" y="238550"/>
                </a:moveTo>
                <a:lnTo>
                  <a:pt x="35577" y="238550"/>
                </a:lnTo>
                <a:lnTo>
                  <a:pt x="37891" y="238602"/>
                </a:lnTo>
                <a:lnTo>
                  <a:pt x="39397" y="239226"/>
                </a:lnTo>
                <a:lnTo>
                  <a:pt x="38713" y="238942"/>
                </a:lnTo>
                <a:lnTo>
                  <a:pt x="38322" y="238550"/>
                </a:lnTo>
                <a:close/>
              </a:path>
              <a:path w="46354" h="254000">
                <a:moveTo>
                  <a:pt x="41553" y="77520"/>
                </a:moveTo>
                <a:lnTo>
                  <a:pt x="27019" y="77520"/>
                </a:lnTo>
                <a:lnTo>
                  <a:pt x="27617" y="82243"/>
                </a:lnTo>
                <a:lnTo>
                  <a:pt x="28439" y="90253"/>
                </a:lnTo>
                <a:lnTo>
                  <a:pt x="31042" y="138595"/>
                </a:lnTo>
                <a:lnTo>
                  <a:pt x="31231" y="231305"/>
                </a:lnTo>
                <a:lnTo>
                  <a:pt x="33434" y="233660"/>
                </a:lnTo>
                <a:lnTo>
                  <a:pt x="38713" y="238942"/>
                </a:lnTo>
                <a:lnTo>
                  <a:pt x="39397" y="239226"/>
                </a:lnTo>
                <a:lnTo>
                  <a:pt x="45674" y="239226"/>
                </a:lnTo>
                <a:lnTo>
                  <a:pt x="45567" y="141365"/>
                </a:lnTo>
                <a:lnTo>
                  <a:pt x="45440" y="138029"/>
                </a:lnTo>
                <a:lnTo>
                  <a:pt x="44620" y="120459"/>
                </a:lnTo>
                <a:lnTo>
                  <a:pt x="44109" y="108980"/>
                </a:lnTo>
                <a:lnTo>
                  <a:pt x="43223" y="94794"/>
                </a:lnTo>
                <a:lnTo>
                  <a:pt x="42797" y="89026"/>
                </a:lnTo>
                <a:lnTo>
                  <a:pt x="41871" y="80085"/>
                </a:lnTo>
                <a:lnTo>
                  <a:pt x="41553" y="77520"/>
                </a:lnTo>
                <a:close/>
              </a:path>
              <a:path w="46354" h="254000">
                <a:moveTo>
                  <a:pt x="20946" y="6665"/>
                </a:moveTo>
                <a:lnTo>
                  <a:pt x="20634" y="8064"/>
                </a:lnTo>
                <a:lnTo>
                  <a:pt x="20534" y="8886"/>
                </a:lnTo>
                <a:lnTo>
                  <a:pt x="20460" y="17833"/>
                </a:lnTo>
                <a:lnTo>
                  <a:pt x="20693" y="22741"/>
                </a:lnTo>
                <a:lnTo>
                  <a:pt x="21236" y="32116"/>
                </a:lnTo>
                <a:lnTo>
                  <a:pt x="21878" y="38140"/>
                </a:lnTo>
                <a:lnTo>
                  <a:pt x="23674" y="52150"/>
                </a:lnTo>
                <a:lnTo>
                  <a:pt x="25030" y="62475"/>
                </a:lnTo>
                <a:lnTo>
                  <a:pt x="25721" y="68071"/>
                </a:lnTo>
                <a:lnTo>
                  <a:pt x="27037" y="77656"/>
                </a:lnTo>
                <a:lnTo>
                  <a:pt x="27019" y="77520"/>
                </a:lnTo>
                <a:lnTo>
                  <a:pt x="41553" y="77520"/>
                </a:lnTo>
                <a:lnTo>
                  <a:pt x="40006" y="66185"/>
                </a:lnTo>
                <a:lnTo>
                  <a:pt x="39069" y="58674"/>
                </a:lnTo>
                <a:lnTo>
                  <a:pt x="37838" y="49289"/>
                </a:lnTo>
                <a:lnTo>
                  <a:pt x="27600" y="49289"/>
                </a:lnTo>
                <a:lnTo>
                  <a:pt x="24375" y="46063"/>
                </a:lnTo>
                <a:lnTo>
                  <a:pt x="24375" y="29289"/>
                </a:lnTo>
                <a:lnTo>
                  <a:pt x="24561" y="22741"/>
                </a:lnTo>
                <a:lnTo>
                  <a:pt x="24497" y="20718"/>
                </a:lnTo>
                <a:lnTo>
                  <a:pt x="20946" y="12175"/>
                </a:lnTo>
                <a:lnTo>
                  <a:pt x="20946" y="6665"/>
                </a:lnTo>
                <a:close/>
              </a:path>
              <a:path w="46354" h="254000">
                <a:moveTo>
                  <a:pt x="41302" y="75631"/>
                </a:moveTo>
                <a:close/>
              </a:path>
              <a:path w="46354" h="254000">
                <a:moveTo>
                  <a:pt x="23300" y="14529"/>
                </a:moveTo>
                <a:lnTo>
                  <a:pt x="24561" y="22741"/>
                </a:lnTo>
                <a:lnTo>
                  <a:pt x="24375" y="29289"/>
                </a:lnTo>
                <a:lnTo>
                  <a:pt x="24375" y="46063"/>
                </a:lnTo>
                <a:lnTo>
                  <a:pt x="27600" y="49289"/>
                </a:lnTo>
                <a:lnTo>
                  <a:pt x="35558" y="49289"/>
                </a:lnTo>
                <a:lnTo>
                  <a:pt x="37574" y="47273"/>
                </a:lnTo>
                <a:lnTo>
                  <a:pt x="36211" y="36628"/>
                </a:lnTo>
                <a:lnTo>
                  <a:pt x="35598" y="30867"/>
                </a:lnTo>
                <a:lnTo>
                  <a:pt x="35011" y="20718"/>
                </a:lnTo>
                <a:lnTo>
                  <a:pt x="34897" y="18368"/>
                </a:lnTo>
                <a:lnTo>
                  <a:pt x="34826" y="15601"/>
                </a:lnTo>
                <a:lnTo>
                  <a:pt x="29505" y="15601"/>
                </a:lnTo>
                <a:lnTo>
                  <a:pt x="27543" y="15568"/>
                </a:lnTo>
                <a:lnTo>
                  <a:pt x="27089" y="15401"/>
                </a:lnTo>
                <a:lnTo>
                  <a:pt x="24171" y="15401"/>
                </a:lnTo>
                <a:lnTo>
                  <a:pt x="23300" y="14529"/>
                </a:lnTo>
                <a:close/>
              </a:path>
              <a:path w="46354" h="254000">
                <a:moveTo>
                  <a:pt x="37574" y="47273"/>
                </a:moveTo>
                <a:lnTo>
                  <a:pt x="35558" y="49289"/>
                </a:lnTo>
                <a:lnTo>
                  <a:pt x="37838" y="49289"/>
                </a:lnTo>
                <a:lnTo>
                  <a:pt x="37574" y="47273"/>
                </a:lnTo>
                <a:close/>
              </a:path>
              <a:path w="46354" h="254000">
                <a:moveTo>
                  <a:pt x="35355" y="5209"/>
                </a:moveTo>
                <a:lnTo>
                  <a:pt x="35355" y="12175"/>
                </a:lnTo>
                <a:lnTo>
                  <a:pt x="34778" y="12753"/>
                </a:lnTo>
                <a:lnTo>
                  <a:pt x="34897" y="18368"/>
                </a:lnTo>
                <a:lnTo>
                  <a:pt x="35126" y="22741"/>
                </a:lnTo>
                <a:lnTo>
                  <a:pt x="35598" y="30867"/>
                </a:lnTo>
                <a:lnTo>
                  <a:pt x="36211" y="36628"/>
                </a:lnTo>
                <a:lnTo>
                  <a:pt x="37574" y="47273"/>
                </a:lnTo>
                <a:lnTo>
                  <a:pt x="38783" y="46063"/>
                </a:lnTo>
                <a:lnTo>
                  <a:pt x="38787" y="29289"/>
                </a:lnTo>
                <a:lnTo>
                  <a:pt x="38976" y="22741"/>
                </a:lnTo>
                <a:lnTo>
                  <a:pt x="35907" y="5969"/>
                </a:lnTo>
                <a:lnTo>
                  <a:pt x="35355" y="5209"/>
                </a:lnTo>
                <a:close/>
              </a:path>
              <a:path w="46354" h="254000">
                <a:moveTo>
                  <a:pt x="34765" y="12027"/>
                </a:moveTo>
                <a:lnTo>
                  <a:pt x="22668" y="12027"/>
                </a:lnTo>
                <a:lnTo>
                  <a:pt x="22795" y="12435"/>
                </a:lnTo>
                <a:lnTo>
                  <a:pt x="29505" y="15601"/>
                </a:lnTo>
                <a:lnTo>
                  <a:pt x="34514" y="13017"/>
                </a:lnTo>
                <a:lnTo>
                  <a:pt x="34737" y="12435"/>
                </a:lnTo>
                <a:lnTo>
                  <a:pt x="34765" y="12027"/>
                </a:lnTo>
                <a:close/>
              </a:path>
              <a:path w="46354" h="254000">
                <a:moveTo>
                  <a:pt x="34495" y="13035"/>
                </a:moveTo>
                <a:lnTo>
                  <a:pt x="29505" y="15601"/>
                </a:lnTo>
                <a:lnTo>
                  <a:pt x="34826" y="15601"/>
                </a:lnTo>
                <a:lnTo>
                  <a:pt x="34822" y="15401"/>
                </a:lnTo>
                <a:lnTo>
                  <a:pt x="32129" y="15401"/>
                </a:lnTo>
                <a:lnTo>
                  <a:pt x="34495" y="13035"/>
                </a:lnTo>
                <a:close/>
              </a:path>
              <a:path w="46354" h="254000">
                <a:moveTo>
                  <a:pt x="22668" y="12027"/>
                </a:moveTo>
                <a:lnTo>
                  <a:pt x="23300" y="14529"/>
                </a:lnTo>
                <a:lnTo>
                  <a:pt x="24171" y="15401"/>
                </a:lnTo>
                <a:lnTo>
                  <a:pt x="27089" y="15401"/>
                </a:lnTo>
                <a:lnTo>
                  <a:pt x="25118" y="14675"/>
                </a:lnTo>
                <a:lnTo>
                  <a:pt x="24610" y="14360"/>
                </a:lnTo>
                <a:lnTo>
                  <a:pt x="23713" y="13638"/>
                </a:lnTo>
                <a:lnTo>
                  <a:pt x="23489" y="13391"/>
                </a:lnTo>
                <a:lnTo>
                  <a:pt x="22795" y="12435"/>
                </a:lnTo>
                <a:lnTo>
                  <a:pt x="22668" y="12027"/>
                </a:lnTo>
                <a:close/>
              </a:path>
              <a:path w="46354" h="254000">
                <a:moveTo>
                  <a:pt x="34704" y="12928"/>
                </a:moveTo>
                <a:lnTo>
                  <a:pt x="34441" y="13089"/>
                </a:lnTo>
                <a:lnTo>
                  <a:pt x="32129" y="15401"/>
                </a:lnTo>
                <a:lnTo>
                  <a:pt x="34822" y="15401"/>
                </a:lnTo>
                <a:lnTo>
                  <a:pt x="34704" y="12928"/>
                </a:lnTo>
                <a:close/>
              </a:path>
              <a:path w="46354" h="254000">
                <a:moveTo>
                  <a:pt x="28338" y="0"/>
                </a:moveTo>
                <a:lnTo>
                  <a:pt x="22137" y="3188"/>
                </a:lnTo>
                <a:lnTo>
                  <a:pt x="21341" y="4889"/>
                </a:lnTo>
                <a:lnTo>
                  <a:pt x="20946" y="6665"/>
                </a:lnTo>
                <a:lnTo>
                  <a:pt x="20946" y="12175"/>
                </a:lnTo>
                <a:lnTo>
                  <a:pt x="23300" y="14529"/>
                </a:lnTo>
                <a:lnTo>
                  <a:pt x="22668" y="12027"/>
                </a:lnTo>
                <a:lnTo>
                  <a:pt x="34765" y="12027"/>
                </a:lnTo>
                <a:lnTo>
                  <a:pt x="34847" y="10802"/>
                </a:lnTo>
                <a:lnTo>
                  <a:pt x="35355" y="10802"/>
                </a:lnTo>
                <a:lnTo>
                  <a:pt x="35355" y="5209"/>
                </a:lnTo>
                <a:lnTo>
                  <a:pt x="34469" y="3989"/>
                </a:lnTo>
                <a:lnTo>
                  <a:pt x="33889" y="3346"/>
                </a:lnTo>
                <a:lnTo>
                  <a:pt x="30977" y="971"/>
                </a:lnTo>
                <a:lnTo>
                  <a:pt x="28338" y="0"/>
                </a:lnTo>
                <a:close/>
              </a:path>
              <a:path w="46354" h="254000">
                <a:moveTo>
                  <a:pt x="34712" y="12819"/>
                </a:moveTo>
                <a:lnTo>
                  <a:pt x="34495" y="13035"/>
                </a:lnTo>
                <a:lnTo>
                  <a:pt x="34704" y="12928"/>
                </a:lnTo>
                <a:close/>
              </a:path>
              <a:path w="46354" h="254000">
                <a:moveTo>
                  <a:pt x="34776" y="12920"/>
                </a:moveTo>
                <a:close/>
              </a:path>
              <a:path w="46354" h="254000">
                <a:moveTo>
                  <a:pt x="34778" y="12753"/>
                </a:moveTo>
                <a:lnTo>
                  <a:pt x="34705" y="12920"/>
                </a:lnTo>
                <a:lnTo>
                  <a:pt x="34778" y="12753"/>
                </a:lnTo>
                <a:close/>
              </a:path>
              <a:path w="46354" h="254000">
                <a:moveTo>
                  <a:pt x="35355" y="10802"/>
                </a:moveTo>
                <a:lnTo>
                  <a:pt x="34847" y="10802"/>
                </a:lnTo>
                <a:lnTo>
                  <a:pt x="34778" y="12753"/>
                </a:lnTo>
                <a:lnTo>
                  <a:pt x="35355" y="12175"/>
                </a:lnTo>
                <a:lnTo>
                  <a:pt x="35355" y="10802"/>
                </a:lnTo>
                <a:close/>
              </a:path>
              <a:path w="46354" h="254000">
                <a:moveTo>
                  <a:pt x="26407" y="992"/>
                </a:moveTo>
                <a:lnTo>
                  <a:pt x="24171" y="992"/>
                </a:lnTo>
                <a:lnTo>
                  <a:pt x="20946" y="4218"/>
                </a:lnTo>
                <a:lnTo>
                  <a:pt x="20946" y="6665"/>
                </a:lnTo>
                <a:lnTo>
                  <a:pt x="21341" y="4889"/>
                </a:lnTo>
                <a:lnTo>
                  <a:pt x="22137" y="3188"/>
                </a:lnTo>
                <a:lnTo>
                  <a:pt x="26407" y="992"/>
                </a:lnTo>
                <a:close/>
              </a:path>
              <a:path w="46354" h="254000">
                <a:moveTo>
                  <a:pt x="32129" y="992"/>
                </a:moveTo>
                <a:lnTo>
                  <a:pt x="31004" y="992"/>
                </a:lnTo>
                <a:lnTo>
                  <a:pt x="33889" y="3346"/>
                </a:lnTo>
                <a:lnTo>
                  <a:pt x="34469" y="3989"/>
                </a:lnTo>
                <a:lnTo>
                  <a:pt x="35355" y="5209"/>
                </a:lnTo>
                <a:lnTo>
                  <a:pt x="35355" y="4218"/>
                </a:lnTo>
                <a:lnTo>
                  <a:pt x="32129" y="992"/>
                </a:lnTo>
                <a:close/>
              </a:path>
            </a:pathLst>
          </a:custGeom>
          <a:solidFill>
            <a:srgbClr val="000000"/>
          </a:solidFill>
        </p:spPr>
        <p:txBody>
          <a:bodyPr wrap="square" lIns="0" tIns="0" rIns="0" bIns="0" rtlCol="0"/>
          <a:lstStyle/>
          <a:p>
            <a:endParaRPr/>
          </a:p>
        </p:txBody>
      </p:sp>
      <p:pic>
        <p:nvPicPr>
          <p:cNvPr id="211" name="object 211"/>
          <p:cNvPicPr/>
          <p:nvPr/>
        </p:nvPicPr>
        <p:blipFill>
          <a:blip r:embed="rId92" cstate="print"/>
          <a:stretch>
            <a:fillRect/>
          </a:stretch>
        </p:blipFill>
        <p:spPr>
          <a:xfrm>
            <a:off x="4220983" y="3566162"/>
            <a:ext cx="167039" cy="246323"/>
          </a:xfrm>
          <a:prstGeom prst="rect">
            <a:avLst/>
          </a:prstGeom>
        </p:spPr>
      </p:pic>
      <p:pic>
        <p:nvPicPr>
          <p:cNvPr id="212" name="object 212"/>
          <p:cNvPicPr/>
          <p:nvPr/>
        </p:nvPicPr>
        <p:blipFill>
          <a:blip r:embed="rId93" cstate="print"/>
          <a:stretch>
            <a:fillRect/>
          </a:stretch>
        </p:blipFill>
        <p:spPr>
          <a:xfrm>
            <a:off x="5860452" y="5699318"/>
            <a:ext cx="209962" cy="236354"/>
          </a:xfrm>
          <a:prstGeom prst="rect">
            <a:avLst/>
          </a:prstGeom>
        </p:spPr>
      </p:pic>
      <p:sp>
        <p:nvSpPr>
          <p:cNvPr id="213" name="object 213"/>
          <p:cNvSpPr/>
          <p:nvPr/>
        </p:nvSpPr>
        <p:spPr>
          <a:xfrm>
            <a:off x="5890610" y="5226971"/>
            <a:ext cx="148120" cy="233302"/>
          </a:xfrm>
          <a:custGeom>
            <a:avLst/>
            <a:gdLst/>
            <a:ahLst/>
            <a:cxnLst/>
            <a:rect l="l" t="t" r="r" b="b"/>
            <a:pathLst>
              <a:path w="173354" h="273050">
                <a:moveTo>
                  <a:pt x="55078" y="139118"/>
                </a:moveTo>
                <a:lnTo>
                  <a:pt x="54557" y="139700"/>
                </a:lnTo>
                <a:lnTo>
                  <a:pt x="44100" y="149860"/>
                </a:lnTo>
                <a:lnTo>
                  <a:pt x="31183" y="163830"/>
                </a:lnTo>
                <a:lnTo>
                  <a:pt x="27351" y="167640"/>
                </a:lnTo>
                <a:lnTo>
                  <a:pt x="24502" y="170180"/>
                </a:lnTo>
                <a:lnTo>
                  <a:pt x="13288" y="184150"/>
                </a:lnTo>
                <a:lnTo>
                  <a:pt x="10064" y="189230"/>
                </a:lnTo>
                <a:lnTo>
                  <a:pt x="4227" y="200660"/>
                </a:lnTo>
                <a:lnTo>
                  <a:pt x="1941" y="207010"/>
                </a:lnTo>
                <a:lnTo>
                  <a:pt x="0" y="218440"/>
                </a:lnTo>
                <a:lnTo>
                  <a:pt x="58" y="223520"/>
                </a:lnTo>
                <a:lnTo>
                  <a:pt x="18934" y="260350"/>
                </a:lnTo>
                <a:lnTo>
                  <a:pt x="50815" y="273050"/>
                </a:lnTo>
                <a:lnTo>
                  <a:pt x="92953" y="273050"/>
                </a:lnTo>
                <a:lnTo>
                  <a:pt x="104979" y="270510"/>
                </a:lnTo>
                <a:lnTo>
                  <a:pt x="108564" y="269240"/>
                </a:lnTo>
                <a:lnTo>
                  <a:pt x="120234" y="262890"/>
                </a:lnTo>
                <a:lnTo>
                  <a:pt x="122070" y="259080"/>
                </a:lnTo>
                <a:lnTo>
                  <a:pt x="52570" y="259080"/>
                </a:lnTo>
                <a:lnTo>
                  <a:pt x="45982" y="257810"/>
                </a:lnTo>
                <a:lnTo>
                  <a:pt x="41281" y="255270"/>
                </a:lnTo>
                <a:lnTo>
                  <a:pt x="30460" y="250190"/>
                </a:lnTo>
                <a:lnTo>
                  <a:pt x="27153" y="248920"/>
                </a:lnTo>
                <a:lnTo>
                  <a:pt x="21578" y="243840"/>
                </a:lnTo>
                <a:lnTo>
                  <a:pt x="14472" y="219710"/>
                </a:lnTo>
                <a:lnTo>
                  <a:pt x="15895" y="210820"/>
                </a:lnTo>
                <a:lnTo>
                  <a:pt x="38079" y="177800"/>
                </a:lnTo>
                <a:lnTo>
                  <a:pt x="42946" y="171450"/>
                </a:lnTo>
                <a:lnTo>
                  <a:pt x="54438" y="160020"/>
                </a:lnTo>
                <a:lnTo>
                  <a:pt x="62500" y="151201"/>
                </a:lnTo>
                <a:lnTo>
                  <a:pt x="56170" y="140970"/>
                </a:lnTo>
                <a:lnTo>
                  <a:pt x="55078" y="139118"/>
                </a:lnTo>
                <a:close/>
              </a:path>
              <a:path w="173354" h="273050">
                <a:moveTo>
                  <a:pt x="73218" y="140736"/>
                </a:moveTo>
                <a:lnTo>
                  <a:pt x="71850" y="142240"/>
                </a:lnTo>
                <a:lnTo>
                  <a:pt x="64888" y="148590"/>
                </a:lnTo>
                <a:lnTo>
                  <a:pt x="62500" y="151201"/>
                </a:lnTo>
                <a:lnTo>
                  <a:pt x="66384" y="157480"/>
                </a:lnTo>
                <a:lnTo>
                  <a:pt x="68601" y="160020"/>
                </a:lnTo>
                <a:lnTo>
                  <a:pt x="88521" y="191770"/>
                </a:lnTo>
                <a:lnTo>
                  <a:pt x="90567" y="195580"/>
                </a:lnTo>
                <a:lnTo>
                  <a:pt x="96484" y="205740"/>
                </a:lnTo>
                <a:lnTo>
                  <a:pt x="100007" y="213360"/>
                </a:lnTo>
                <a:lnTo>
                  <a:pt x="108601" y="246380"/>
                </a:lnTo>
                <a:lnTo>
                  <a:pt x="109218" y="251460"/>
                </a:lnTo>
                <a:lnTo>
                  <a:pt x="109222" y="252730"/>
                </a:lnTo>
                <a:lnTo>
                  <a:pt x="108482" y="252730"/>
                </a:lnTo>
                <a:lnTo>
                  <a:pt x="103775" y="255270"/>
                </a:lnTo>
                <a:lnTo>
                  <a:pt x="100911" y="256540"/>
                </a:lnTo>
                <a:lnTo>
                  <a:pt x="91019" y="257810"/>
                </a:lnTo>
                <a:lnTo>
                  <a:pt x="86451" y="259080"/>
                </a:lnTo>
                <a:lnTo>
                  <a:pt x="122070" y="259080"/>
                </a:lnTo>
                <a:lnTo>
                  <a:pt x="123906" y="255270"/>
                </a:lnTo>
                <a:lnTo>
                  <a:pt x="123898" y="252730"/>
                </a:lnTo>
                <a:lnTo>
                  <a:pt x="122962" y="245110"/>
                </a:lnTo>
                <a:lnTo>
                  <a:pt x="122551" y="238760"/>
                </a:lnTo>
                <a:lnTo>
                  <a:pt x="109352" y="199390"/>
                </a:lnTo>
                <a:lnTo>
                  <a:pt x="88395" y="165100"/>
                </a:lnTo>
                <a:lnTo>
                  <a:pt x="80751" y="152400"/>
                </a:lnTo>
                <a:lnTo>
                  <a:pt x="75848" y="144780"/>
                </a:lnTo>
                <a:lnTo>
                  <a:pt x="73218" y="140736"/>
                </a:lnTo>
                <a:close/>
              </a:path>
              <a:path w="173354" h="273050">
                <a:moveTo>
                  <a:pt x="65228" y="127886"/>
                </a:moveTo>
                <a:lnTo>
                  <a:pt x="60246" y="133350"/>
                </a:lnTo>
                <a:lnTo>
                  <a:pt x="55078" y="139118"/>
                </a:lnTo>
                <a:lnTo>
                  <a:pt x="56170" y="140970"/>
                </a:lnTo>
                <a:lnTo>
                  <a:pt x="62500" y="151201"/>
                </a:lnTo>
                <a:lnTo>
                  <a:pt x="64888" y="148590"/>
                </a:lnTo>
                <a:lnTo>
                  <a:pt x="71850" y="142240"/>
                </a:lnTo>
                <a:lnTo>
                  <a:pt x="73218" y="140736"/>
                </a:lnTo>
                <a:lnTo>
                  <a:pt x="68414" y="133350"/>
                </a:lnTo>
                <a:lnTo>
                  <a:pt x="66248" y="129540"/>
                </a:lnTo>
                <a:lnTo>
                  <a:pt x="65228" y="127886"/>
                </a:lnTo>
                <a:close/>
              </a:path>
              <a:path w="173354" h="273050">
                <a:moveTo>
                  <a:pt x="158333" y="15240"/>
                </a:moveTo>
                <a:lnTo>
                  <a:pt x="157939" y="16510"/>
                </a:lnTo>
                <a:lnTo>
                  <a:pt x="157676" y="19050"/>
                </a:lnTo>
                <a:lnTo>
                  <a:pt x="156655" y="21590"/>
                </a:lnTo>
                <a:lnTo>
                  <a:pt x="153606" y="27940"/>
                </a:lnTo>
                <a:lnTo>
                  <a:pt x="151634" y="31750"/>
                </a:lnTo>
                <a:lnTo>
                  <a:pt x="142205" y="44450"/>
                </a:lnTo>
                <a:lnTo>
                  <a:pt x="137370" y="50800"/>
                </a:lnTo>
                <a:lnTo>
                  <a:pt x="133665" y="55880"/>
                </a:lnTo>
                <a:lnTo>
                  <a:pt x="129513" y="59690"/>
                </a:lnTo>
                <a:lnTo>
                  <a:pt x="124917" y="66040"/>
                </a:lnTo>
                <a:lnTo>
                  <a:pt x="119876" y="71120"/>
                </a:lnTo>
                <a:lnTo>
                  <a:pt x="116249" y="74930"/>
                </a:lnTo>
                <a:lnTo>
                  <a:pt x="112905" y="78740"/>
                </a:lnTo>
                <a:lnTo>
                  <a:pt x="82649" y="109220"/>
                </a:lnTo>
                <a:lnTo>
                  <a:pt x="76459" y="115570"/>
                </a:lnTo>
                <a:lnTo>
                  <a:pt x="65228" y="127886"/>
                </a:lnTo>
                <a:lnTo>
                  <a:pt x="66248" y="129540"/>
                </a:lnTo>
                <a:lnTo>
                  <a:pt x="68414" y="133350"/>
                </a:lnTo>
                <a:lnTo>
                  <a:pt x="73218" y="140736"/>
                </a:lnTo>
                <a:lnTo>
                  <a:pt x="86874" y="125730"/>
                </a:lnTo>
                <a:lnTo>
                  <a:pt x="93842" y="119380"/>
                </a:lnTo>
                <a:lnTo>
                  <a:pt x="116612" y="95250"/>
                </a:lnTo>
                <a:lnTo>
                  <a:pt x="123329" y="88900"/>
                </a:lnTo>
                <a:lnTo>
                  <a:pt x="126756" y="85090"/>
                </a:lnTo>
                <a:lnTo>
                  <a:pt x="130526" y="81280"/>
                </a:lnTo>
                <a:lnTo>
                  <a:pt x="135710" y="74930"/>
                </a:lnTo>
                <a:lnTo>
                  <a:pt x="140451" y="69850"/>
                </a:lnTo>
                <a:lnTo>
                  <a:pt x="144753" y="64770"/>
                </a:lnTo>
                <a:lnTo>
                  <a:pt x="148620" y="59690"/>
                </a:lnTo>
                <a:lnTo>
                  <a:pt x="153720" y="53340"/>
                </a:lnTo>
                <a:lnTo>
                  <a:pt x="172171" y="19050"/>
                </a:lnTo>
                <a:lnTo>
                  <a:pt x="160127" y="19050"/>
                </a:lnTo>
                <a:lnTo>
                  <a:pt x="158649" y="17780"/>
                </a:lnTo>
                <a:lnTo>
                  <a:pt x="158305" y="16510"/>
                </a:lnTo>
                <a:lnTo>
                  <a:pt x="158333" y="15240"/>
                </a:lnTo>
                <a:close/>
              </a:path>
              <a:path w="173354" h="273050">
                <a:moveTo>
                  <a:pt x="96793" y="0"/>
                </a:moveTo>
                <a:lnTo>
                  <a:pt x="76878" y="0"/>
                </a:lnTo>
                <a:lnTo>
                  <a:pt x="70645" y="1270"/>
                </a:lnTo>
                <a:lnTo>
                  <a:pt x="65478" y="2540"/>
                </a:lnTo>
                <a:lnTo>
                  <a:pt x="57556" y="7620"/>
                </a:lnTo>
                <a:lnTo>
                  <a:pt x="54764" y="8890"/>
                </a:lnTo>
                <a:lnTo>
                  <a:pt x="46973" y="17780"/>
                </a:lnTo>
                <a:lnTo>
                  <a:pt x="44140" y="20320"/>
                </a:lnTo>
                <a:lnTo>
                  <a:pt x="38948" y="29210"/>
                </a:lnTo>
                <a:lnTo>
                  <a:pt x="36647" y="33020"/>
                </a:lnTo>
                <a:lnTo>
                  <a:pt x="33600" y="41910"/>
                </a:lnTo>
                <a:lnTo>
                  <a:pt x="32727" y="46990"/>
                </a:lnTo>
                <a:lnTo>
                  <a:pt x="31841" y="55880"/>
                </a:lnTo>
                <a:lnTo>
                  <a:pt x="31841" y="59690"/>
                </a:lnTo>
                <a:lnTo>
                  <a:pt x="31985" y="64770"/>
                </a:lnTo>
                <a:lnTo>
                  <a:pt x="32070" y="73660"/>
                </a:lnTo>
                <a:lnTo>
                  <a:pt x="31677" y="80010"/>
                </a:lnTo>
                <a:lnTo>
                  <a:pt x="31618" y="87630"/>
                </a:lnTo>
                <a:lnTo>
                  <a:pt x="31671" y="88900"/>
                </a:lnTo>
                <a:lnTo>
                  <a:pt x="43234" y="118110"/>
                </a:lnTo>
                <a:lnTo>
                  <a:pt x="46757" y="124460"/>
                </a:lnTo>
                <a:lnTo>
                  <a:pt x="48253" y="128270"/>
                </a:lnTo>
                <a:lnTo>
                  <a:pt x="53922" y="137160"/>
                </a:lnTo>
                <a:lnTo>
                  <a:pt x="55078" y="139118"/>
                </a:lnTo>
                <a:lnTo>
                  <a:pt x="60246" y="133350"/>
                </a:lnTo>
                <a:lnTo>
                  <a:pt x="65228" y="127886"/>
                </a:lnTo>
                <a:lnTo>
                  <a:pt x="60764" y="120650"/>
                </a:lnTo>
                <a:lnTo>
                  <a:pt x="45944" y="85090"/>
                </a:lnTo>
                <a:lnTo>
                  <a:pt x="46073" y="81280"/>
                </a:lnTo>
                <a:lnTo>
                  <a:pt x="46472" y="73660"/>
                </a:lnTo>
                <a:lnTo>
                  <a:pt x="46420" y="64770"/>
                </a:lnTo>
                <a:lnTo>
                  <a:pt x="46262" y="59690"/>
                </a:lnTo>
                <a:lnTo>
                  <a:pt x="46381" y="55880"/>
                </a:lnTo>
                <a:lnTo>
                  <a:pt x="46976" y="49530"/>
                </a:lnTo>
                <a:lnTo>
                  <a:pt x="71111" y="16510"/>
                </a:lnTo>
                <a:lnTo>
                  <a:pt x="78540" y="13970"/>
                </a:lnTo>
                <a:lnTo>
                  <a:pt x="91264" y="13970"/>
                </a:lnTo>
                <a:lnTo>
                  <a:pt x="95176" y="12700"/>
                </a:lnTo>
                <a:lnTo>
                  <a:pt x="101486" y="8890"/>
                </a:lnTo>
                <a:lnTo>
                  <a:pt x="102577" y="8890"/>
                </a:lnTo>
                <a:lnTo>
                  <a:pt x="105143" y="7620"/>
                </a:lnTo>
                <a:lnTo>
                  <a:pt x="112952" y="6350"/>
                </a:lnTo>
                <a:lnTo>
                  <a:pt x="115705" y="5538"/>
                </a:lnTo>
                <a:lnTo>
                  <a:pt x="115397" y="5080"/>
                </a:lnTo>
                <a:lnTo>
                  <a:pt x="107774" y="1270"/>
                </a:lnTo>
                <a:lnTo>
                  <a:pt x="96793" y="0"/>
                </a:lnTo>
                <a:close/>
              </a:path>
              <a:path w="173354" h="273050">
                <a:moveTo>
                  <a:pt x="119589" y="38100"/>
                </a:moveTo>
                <a:lnTo>
                  <a:pt x="105202" y="38100"/>
                </a:lnTo>
                <a:lnTo>
                  <a:pt x="103945" y="44450"/>
                </a:lnTo>
                <a:lnTo>
                  <a:pt x="103085" y="49530"/>
                </a:lnTo>
                <a:lnTo>
                  <a:pt x="100577" y="69850"/>
                </a:lnTo>
                <a:lnTo>
                  <a:pt x="103374" y="73660"/>
                </a:lnTo>
                <a:lnTo>
                  <a:pt x="111269" y="74930"/>
                </a:lnTo>
                <a:lnTo>
                  <a:pt x="114874" y="72390"/>
                </a:lnTo>
                <a:lnTo>
                  <a:pt x="115371" y="68580"/>
                </a:lnTo>
                <a:lnTo>
                  <a:pt x="117368" y="52070"/>
                </a:lnTo>
                <a:lnTo>
                  <a:pt x="117957" y="48260"/>
                </a:lnTo>
                <a:lnTo>
                  <a:pt x="119212" y="40640"/>
                </a:lnTo>
                <a:lnTo>
                  <a:pt x="119472" y="39370"/>
                </a:lnTo>
                <a:lnTo>
                  <a:pt x="119589" y="38100"/>
                </a:lnTo>
                <a:close/>
              </a:path>
              <a:path w="173354" h="273050">
                <a:moveTo>
                  <a:pt x="119673" y="19205"/>
                </a:moveTo>
                <a:lnTo>
                  <a:pt x="116366" y="20320"/>
                </a:lnTo>
                <a:lnTo>
                  <a:pt x="108948" y="21590"/>
                </a:lnTo>
                <a:lnTo>
                  <a:pt x="106899" y="22860"/>
                </a:lnTo>
                <a:lnTo>
                  <a:pt x="105263" y="23557"/>
                </a:lnTo>
                <a:lnTo>
                  <a:pt x="105292" y="29210"/>
                </a:lnTo>
                <a:lnTo>
                  <a:pt x="105406" y="35560"/>
                </a:lnTo>
                <a:lnTo>
                  <a:pt x="104919" y="39370"/>
                </a:lnTo>
                <a:lnTo>
                  <a:pt x="105202" y="38100"/>
                </a:lnTo>
                <a:lnTo>
                  <a:pt x="119589" y="38100"/>
                </a:lnTo>
                <a:lnTo>
                  <a:pt x="119706" y="36830"/>
                </a:lnTo>
                <a:lnTo>
                  <a:pt x="119673" y="19205"/>
                </a:lnTo>
                <a:close/>
              </a:path>
              <a:path w="173354" h="273050">
                <a:moveTo>
                  <a:pt x="115705" y="5538"/>
                </a:moveTo>
                <a:lnTo>
                  <a:pt x="112952" y="6350"/>
                </a:lnTo>
                <a:lnTo>
                  <a:pt x="105143" y="7620"/>
                </a:lnTo>
                <a:lnTo>
                  <a:pt x="102577" y="8890"/>
                </a:lnTo>
                <a:lnTo>
                  <a:pt x="101486" y="8890"/>
                </a:lnTo>
                <a:lnTo>
                  <a:pt x="95176" y="12700"/>
                </a:lnTo>
                <a:lnTo>
                  <a:pt x="91264" y="13970"/>
                </a:lnTo>
                <a:lnTo>
                  <a:pt x="74523" y="21590"/>
                </a:lnTo>
                <a:lnTo>
                  <a:pt x="68486" y="24130"/>
                </a:lnTo>
                <a:lnTo>
                  <a:pt x="66880" y="29210"/>
                </a:lnTo>
                <a:lnTo>
                  <a:pt x="70167" y="35560"/>
                </a:lnTo>
                <a:lnTo>
                  <a:pt x="74437" y="36830"/>
                </a:lnTo>
                <a:lnTo>
                  <a:pt x="82626" y="34290"/>
                </a:lnTo>
                <a:lnTo>
                  <a:pt x="97071" y="26670"/>
                </a:lnTo>
                <a:lnTo>
                  <a:pt x="100945" y="25400"/>
                </a:lnTo>
                <a:lnTo>
                  <a:pt x="105263" y="23557"/>
                </a:lnTo>
                <a:lnTo>
                  <a:pt x="105373" y="16510"/>
                </a:lnTo>
                <a:lnTo>
                  <a:pt x="104847" y="16510"/>
                </a:lnTo>
                <a:lnTo>
                  <a:pt x="101475" y="15240"/>
                </a:lnTo>
                <a:lnTo>
                  <a:pt x="98734" y="13970"/>
                </a:lnTo>
                <a:lnTo>
                  <a:pt x="120514" y="13970"/>
                </a:lnTo>
                <a:lnTo>
                  <a:pt x="120514" y="12700"/>
                </a:lnTo>
                <a:lnTo>
                  <a:pt x="115705" y="5538"/>
                </a:lnTo>
                <a:close/>
              </a:path>
              <a:path w="173354" h="273050">
                <a:moveTo>
                  <a:pt x="105760" y="15240"/>
                </a:moveTo>
                <a:lnTo>
                  <a:pt x="105373" y="16510"/>
                </a:lnTo>
                <a:lnTo>
                  <a:pt x="105263" y="23557"/>
                </a:lnTo>
                <a:lnTo>
                  <a:pt x="106899" y="22860"/>
                </a:lnTo>
                <a:lnTo>
                  <a:pt x="108948" y="21590"/>
                </a:lnTo>
                <a:lnTo>
                  <a:pt x="116366" y="20320"/>
                </a:lnTo>
                <a:lnTo>
                  <a:pt x="119673" y="19205"/>
                </a:lnTo>
                <a:lnTo>
                  <a:pt x="119673" y="19050"/>
                </a:lnTo>
                <a:lnTo>
                  <a:pt x="119883" y="17780"/>
                </a:lnTo>
                <a:lnTo>
                  <a:pt x="106770" y="17780"/>
                </a:lnTo>
                <a:lnTo>
                  <a:pt x="105810" y="16510"/>
                </a:lnTo>
                <a:lnTo>
                  <a:pt x="105970" y="16510"/>
                </a:lnTo>
                <a:lnTo>
                  <a:pt x="105760" y="15240"/>
                </a:lnTo>
                <a:close/>
              </a:path>
              <a:path w="173354" h="273050">
                <a:moveTo>
                  <a:pt x="154330" y="3810"/>
                </a:moveTo>
                <a:lnTo>
                  <a:pt x="124764" y="3810"/>
                </a:lnTo>
                <a:lnTo>
                  <a:pt x="117262" y="5080"/>
                </a:lnTo>
                <a:lnTo>
                  <a:pt x="115705" y="5538"/>
                </a:lnTo>
                <a:lnTo>
                  <a:pt x="120514" y="12700"/>
                </a:lnTo>
                <a:lnTo>
                  <a:pt x="120514" y="13970"/>
                </a:lnTo>
                <a:lnTo>
                  <a:pt x="119673" y="19050"/>
                </a:lnTo>
                <a:lnTo>
                  <a:pt x="119673" y="19205"/>
                </a:lnTo>
                <a:lnTo>
                  <a:pt x="120133" y="19050"/>
                </a:lnTo>
                <a:lnTo>
                  <a:pt x="125469" y="17780"/>
                </a:lnTo>
                <a:lnTo>
                  <a:pt x="157808" y="17780"/>
                </a:lnTo>
                <a:lnTo>
                  <a:pt x="157939" y="16510"/>
                </a:lnTo>
                <a:lnTo>
                  <a:pt x="158333" y="15240"/>
                </a:lnTo>
                <a:lnTo>
                  <a:pt x="172734" y="15240"/>
                </a:lnTo>
                <a:lnTo>
                  <a:pt x="172791" y="12700"/>
                </a:lnTo>
                <a:lnTo>
                  <a:pt x="172148" y="11430"/>
                </a:lnTo>
                <a:lnTo>
                  <a:pt x="167624" y="6350"/>
                </a:lnTo>
                <a:lnTo>
                  <a:pt x="164176" y="5080"/>
                </a:lnTo>
                <a:lnTo>
                  <a:pt x="154330" y="3810"/>
                </a:lnTo>
                <a:close/>
              </a:path>
              <a:path w="173354" h="273050">
                <a:moveTo>
                  <a:pt x="145045" y="17780"/>
                </a:moveTo>
                <a:lnTo>
                  <a:pt x="127215" y="17780"/>
                </a:lnTo>
                <a:lnTo>
                  <a:pt x="134754" y="19050"/>
                </a:lnTo>
                <a:lnTo>
                  <a:pt x="137485" y="19050"/>
                </a:lnTo>
                <a:lnTo>
                  <a:pt x="145045" y="17780"/>
                </a:lnTo>
                <a:close/>
              </a:path>
              <a:path w="173354" h="273050">
                <a:moveTo>
                  <a:pt x="157808" y="17780"/>
                </a:moveTo>
                <a:lnTo>
                  <a:pt x="146867" y="17780"/>
                </a:lnTo>
                <a:lnTo>
                  <a:pt x="150568" y="19050"/>
                </a:lnTo>
                <a:lnTo>
                  <a:pt x="157676" y="19050"/>
                </a:lnTo>
                <a:lnTo>
                  <a:pt x="157808" y="17780"/>
                </a:lnTo>
                <a:close/>
              </a:path>
              <a:path w="173354" h="273050">
                <a:moveTo>
                  <a:pt x="172734" y="15240"/>
                </a:moveTo>
                <a:lnTo>
                  <a:pt x="158333" y="15240"/>
                </a:lnTo>
                <a:lnTo>
                  <a:pt x="158305" y="16510"/>
                </a:lnTo>
                <a:lnTo>
                  <a:pt x="158649" y="17780"/>
                </a:lnTo>
                <a:lnTo>
                  <a:pt x="160127" y="19050"/>
                </a:lnTo>
                <a:lnTo>
                  <a:pt x="172171" y="19050"/>
                </a:lnTo>
                <a:lnTo>
                  <a:pt x="172608" y="17780"/>
                </a:lnTo>
                <a:lnTo>
                  <a:pt x="172734" y="15240"/>
                </a:lnTo>
                <a:close/>
              </a:path>
              <a:path w="173354" h="273050">
                <a:moveTo>
                  <a:pt x="105970" y="16510"/>
                </a:moveTo>
                <a:lnTo>
                  <a:pt x="105810" y="16510"/>
                </a:lnTo>
                <a:lnTo>
                  <a:pt x="106770" y="17780"/>
                </a:lnTo>
                <a:lnTo>
                  <a:pt x="105970" y="16510"/>
                </a:lnTo>
                <a:close/>
              </a:path>
              <a:path w="173354" h="273050">
                <a:moveTo>
                  <a:pt x="120303" y="15240"/>
                </a:moveTo>
                <a:lnTo>
                  <a:pt x="105760" y="15240"/>
                </a:lnTo>
                <a:lnTo>
                  <a:pt x="105970" y="16510"/>
                </a:lnTo>
                <a:lnTo>
                  <a:pt x="106770" y="17780"/>
                </a:lnTo>
                <a:lnTo>
                  <a:pt x="119883" y="17780"/>
                </a:lnTo>
                <a:lnTo>
                  <a:pt x="120303" y="15240"/>
                </a:lnTo>
                <a:close/>
              </a:path>
              <a:path w="173354" h="273050">
                <a:moveTo>
                  <a:pt x="120514" y="13970"/>
                </a:moveTo>
                <a:lnTo>
                  <a:pt x="98734" y="13970"/>
                </a:lnTo>
                <a:lnTo>
                  <a:pt x="101475" y="15240"/>
                </a:lnTo>
                <a:lnTo>
                  <a:pt x="104847" y="16510"/>
                </a:lnTo>
                <a:lnTo>
                  <a:pt x="105373" y="16510"/>
                </a:lnTo>
                <a:lnTo>
                  <a:pt x="105760" y="15240"/>
                </a:lnTo>
                <a:lnTo>
                  <a:pt x="120303" y="15240"/>
                </a:lnTo>
                <a:lnTo>
                  <a:pt x="120514" y="13970"/>
                </a:lnTo>
                <a:close/>
              </a:path>
            </a:pathLst>
          </a:custGeom>
          <a:solidFill>
            <a:srgbClr val="000000"/>
          </a:solidFill>
        </p:spPr>
        <p:txBody>
          <a:bodyPr wrap="square" lIns="0" tIns="0" rIns="0" bIns="0" rtlCol="0"/>
          <a:lstStyle/>
          <a:p>
            <a:endParaRPr/>
          </a:p>
        </p:txBody>
      </p:sp>
      <p:sp>
        <p:nvSpPr>
          <p:cNvPr id="214" name="object 214"/>
          <p:cNvSpPr/>
          <p:nvPr/>
        </p:nvSpPr>
        <p:spPr>
          <a:xfrm>
            <a:off x="5916561" y="4781460"/>
            <a:ext cx="129130" cy="245239"/>
          </a:xfrm>
          <a:custGeom>
            <a:avLst/>
            <a:gdLst/>
            <a:ahLst/>
            <a:cxnLst/>
            <a:rect l="l" t="t" r="r" b="b"/>
            <a:pathLst>
              <a:path w="151129" h="287020">
                <a:moveTo>
                  <a:pt x="81462" y="256539"/>
                </a:moveTo>
                <a:lnTo>
                  <a:pt x="79519" y="264159"/>
                </a:lnTo>
                <a:lnTo>
                  <a:pt x="78728" y="267969"/>
                </a:lnTo>
                <a:lnTo>
                  <a:pt x="78343" y="271780"/>
                </a:lnTo>
                <a:lnTo>
                  <a:pt x="78099" y="275589"/>
                </a:lnTo>
                <a:lnTo>
                  <a:pt x="77960" y="276859"/>
                </a:lnTo>
                <a:lnTo>
                  <a:pt x="77944" y="279400"/>
                </a:lnTo>
                <a:lnTo>
                  <a:pt x="78143" y="280669"/>
                </a:lnTo>
                <a:lnTo>
                  <a:pt x="80554" y="285750"/>
                </a:lnTo>
                <a:lnTo>
                  <a:pt x="83470" y="287019"/>
                </a:lnTo>
                <a:lnTo>
                  <a:pt x="91774" y="285750"/>
                </a:lnTo>
                <a:lnTo>
                  <a:pt x="92770" y="284480"/>
                </a:lnTo>
                <a:lnTo>
                  <a:pt x="96017" y="278130"/>
                </a:lnTo>
                <a:lnTo>
                  <a:pt x="92364" y="278130"/>
                </a:lnTo>
                <a:lnTo>
                  <a:pt x="92290" y="276859"/>
                </a:lnTo>
                <a:lnTo>
                  <a:pt x="91467" y="275589"/>
                </a:lnTo>
                <a:lnTo>
                  <a:pt x="91036" y="274319"/>
                </a:lnTo>
                <a:lnTo>
                  <a:pt x="81545" y="274319"/>
                </a:lnTo>
                <a:lnTo>
                  <a:pt x="82184" y="273322"/>
                </a:lnTo>
                <a:lnTo>
                  <a:pt x="82274" y="273050"/>
                </a:lnTo>
                <a:lnTo>
                  <a:pt x="83737" y="270509"/>
                </a:lnTo>
                <a:lnTo>
                  <a:pt x="84623" y="267969"/>
                </a:lnTo>
                <a:lnTo>
                  <a:pt x="88866" y="259080"/>
                </a:lnTo>
                <a:lnTo>
                  <a:pt x="89800" y="257809"/>
                </a:lnTo>
                <a:lnTo>
                  <a:pt x="81344" y="257809"/>
                </a:lnTo>
                <a:lnTo>
                  <a:pt x="81462" y="256539"/>
                </a:lnTo>
                <a:close/>
              </a:path>
              <a:path w="151129" h="287020">
                <a:moveTo>
                  <a:pt x="92840" y="271780"/>
                </a:moveTo>
                <a:lnTo>
                  <a:pt x="86857" y="271780"/>
                </a:lnTo>
                <a:lnTo>
                  <a:pt x="88894" y="273050"/>
                </a:lnTo>
                <a:lnTo>
                  <a:pt x="91036" y="274319"/>
                </a:lnTo>
                <a:lnTo>
                  <a:pt x="91467" y="275589"/>
                </a:lnTo>
                <a:lnTo>
                  <a:pt x="92290" y="276859"/>
                </a:lnTo>
                <a:lnTo>
                  <a:pt x="92364" y="278130"/>
                </a:lnTo>
                <a:lnTo>
                  <a:pt x="92551" y="275589"/>
                </a:lnTo>
                <a:lnTo>
                  <a:pt x="92685" y="273050"/>
                </a:lnTo>
                <a:lnTo>
                  <a:pt x="92840" y="271780"/>
                </a:lnTo>
                <a:close/>
              </a:path>
              <a:path w="151129" h="287020">
                <a:moveTo>
                  <a:pt x="97983" y="250681"/>
                </a:moveTo>
                <a:lnTo>
                  <a:pt x="96022" y="257809"/>
                </a:lnTo>
                <a:lnTo>
                  <a:pt x="96314" y="257809"/>
                </a:lnTo>
                <a:lnTo>
                  <a:pt x="95220" y="261619"/>
                </a:lnTo>
                <a:lnTo>
                  <a:pt x="94385" y="264159"/>
                </a:lnTo>
                <a:lnTo>
                  <a:pt x="93830" y="266700"/>
                </a:lnTo>
                <a:lnTo>
                  <a:pt x="93591" y="267969"/>
                </a:lnTo>
                <a:lnTo>
                  <a:pt x="92995" y="270509"/>
                </a:lnTo>
                <a:lnTo>
                  <a:pt x="92685" y="273050"/>
                </a:lnTo>
                <a:lnTo>
                  <a:pt x="92551" y="275589"/>
                </a:lnTo>
                <a:lnTo>
                  <a:pt x="92364" y="278130"/>
                </a:lnTo>
                <a:lnTo>
                  <a:pt x="96017" y="278130"/>
                </a:lnTo>
                <a:lnTo>
                  <a:pt x="96667" y="276859"/>
                </a:lnTo>
                <a:lnTo>
                  <a:pt x="97600" y="274319"/>
                </a:lnTo>
                <a:lnTo>
                  <a:pt x="101843" y="265430"/>
                </a:lnTo>
                <a:lnTo>
                  <a:pt x="102731" y="264159"/>
                </a:lnTo>
                <a:lnTo>
                  <a:pt x="105506" y="257809"/>
                </a:lnTo>
                <a:lnTo>
                  <a:pt x="104132" y="254000"/>
                </a:lnTo>
                <a:lnTo>
                  <a:pt x="97983" y="250681"/>
                </a:lnTo>
                <a:close/>
              </a:path>
              <a:path w="151129" h="287020">
                <a:moveTo>
                  <a:pt x="86857" y="271780"/>
                </a:moveTo>
                <a:lnTo>
                  <a:pt x="83197" y="273050"/>
                </a:lnTo>
                <a:lnTo>
                  <a:pt x="82358" y="273050"/>
                </a:lnTo>
                <a:lnTo>
                  <a:pt x="82184" y="273322"/>
                </a:lnTo>
                <a:lnTo>
                  <a:pt x="81852" y="274319"/>
                </a:lnTo>
                <a:lnTo>
                  <a:pt x="91036" y="274319"/>
                </a:lnTo>
                <a:lnTo>
                  <a:pt x="88894" y="273050"/>
                </a:lnTo>
                <a:lnTo>
                  <a:pt x="86857" y="271780"/>
                </a:lnTo>
                <a:close/>
              </a:path>
              <a:path w="151129" h="287020">
                <a:moveTo>
                  <a:pt x="97072" y="250189"/>
                </a:moveTo>
                <a:lnTo>
                  <a:pt x="92722" y="251459"/>
                </a:lnTo>
                <a:lnTo>
                  <a:pt x="89800" y="257809"/>
                </a:lnTo>
                <a:lnTo>
                  <a:pt x="88866" y="259080"/>
                </a:lnTo>
                <a:lnTo>
                  <a:pt x="84623" y="267969"/>
                </a:lnTo>
                <a:lnTo>
                  <a:pt x="83737" y="270509"/>
                </a:lnTo>
                <a:lnTo>
                  <a:pt x="82274" y="273050"/>
                </a:lnTo>
                <a:lnTo>
                  <a:pt x="82184" y="273322"/>
                </a:lnTo>
                <a:lnTo>
                  <a:pt x="82358" y="273050"/>
                </a:lnTo>
                <a:lnTo>
                  <a:pt x="83197" y="273050"/>
                </a:lnTo>
                <a:lnTo>
                  <a:pt x="86857" y="271780"/>
                </a:lnTo>
                <a:lnTo>
                  <a:pt x="92840" y="271780"/>
                </a:lnTo>
                <a:lnTo>
                  <a:pt x="92995" y="270509"/>
                </a:lnTo>
                <a:lnTo>
                  <a:pt x="93591" y="267969"/>
                </a:lnTo>
                <a:lnTo>
                  <a:pt x="93830" y="266700"/>
                </a:lnTo>
                <a:lnTo>
                  <a:pt x="94385" y="264159"/>
                </a:lnTo>
                <a:lnTo>
                  <a:pt x="95314" y="261619"/>
                </a:lnTo>
                <a:lnTo>
                  <a:pt x="96314" y="257809"/>
                </a:lnTo>
                <a:lnTo>
                  <a:pt x="96022" y="257809"/>
                </a:lnTo>
                <a:lnTo>
                  <a:pt x="97983" y="250681"/>
                </a:lnTo>
                <a:lnTo>
                  <a:pt x="97072" y="250189"/>
                </a:lnTo>
                <a:close/>
              </a:path>
              <a:path w="151129" h="287020">
                <a:moveTo>
                  <a:pt x="145531" y="53339"/>
                </a:moveTo>
                <a:lnTo>
                  <a:pt x="135195" y="53339"/>
                </a:lnTo>
                <a:lnTo>
                  <a:pt x="133946" y="53584"/>
                </a:lnTo>
                <a:lnTo>
                  <a:pt x="133276" y="57150"/>
                </a:lnTo>
                <a:lnTo>
                  <a:pt x="132612" y="60959"/>
                </a:lnTo>
                <a:lnTo>
                  <a:pt x="128893" y="63500"/>
                </a:lnTo>
                <a:lnTo>
                  <a:pt x="136381" y="63500"/>
                </a:lnTo>
                <a:lnTo>
                  <a:pt x="138254" y="67309"/>
                </a:lnTo>
                <a:lnTo>
                  <a:pt x="136687" y="67309"/>
                </a:lnTo>
                <a:lnTo>
                  <a:pt x="136056" y="67524"/>
                </a:lnTo>
                <a:lnTo>
                  <a:pt x="135989" y="68580"/>
                </a:lnTo>
                <a:lnTo>
                  <a:pt x="136070" y="74930"/>
                </a:lnTo>
                <a:lnTo>
                  <a:pt x="136196" y="81280"/>
                </a:lnTo>
                <a:lnTo>
                  <a:pt x="135550" y="87630"/>
                </a:lnTo>
                <a:lnTo>
                  <a:pt x="134566" y="92709"/>
                </a:lnTo>
                <a:lnTo>
                  <a:pt x="131495" y="106680"/>
                </a:lnTo>
                <a:lnTo>
                  <a:pt x="130426" y="110489"/>
                </a:lnTo>
                <a:lnTo>
                  <a:pt x="124711" y="128269"/>
                </a:lnTo>
                <a:lnTo>
                  <a:pt x="123155" y="133350"/>
                </a:lnTo>
                <a:lnTo>
                  <a:pt x="116447" y="153669"/>
                </a:lnTo>
                <a:lnTo>
                  <a:pt x="101038" y="199389"/>
                </a:lnTo>
                <a:lnTo>
                  <a:pt x="98416" y="207009"/>
                </a:lnTo>
                <a:lnTo>
                  <a:pt x="92861" y="220980"/>
                </a:lnTo>
                <a:lnTo>
                  <a:pt x="87711" y="234950"/>
                </a:lnTo>
                <a:lnTo>
                  <a:pt x="86464" y="238759"/>
                </a:lnTo>
                <a:lnTo>
                  <a:pt x="84754" y="245109"/>
                </a:lnTo>
                <a:lnTo>
                  <a:pt x="84227" y="246380"/>
                </a:lnTo>
                <a:lnTo>
                  <a:pt x="83204" y="250681"/>
                </a:lnTo>
                <a:lnTo>
                  <a:pt x="82035" y="255269"/>
                </a:lnTo>
                <a:lnTo>
                  <a:pt x="81344" y="257809"/>
                </a:lnTo>
                <a:lnTo>
                  <a:pt x="89800" y="257809"/>
                </a:lnTo>
                <a:lnTo>
                  <a:pt x="92722" y="251459"/>
                </a:lnTo>
                <a:lnTo>
                  <a:pt x="97072" y="250189"/>
                </a:lnTo>
                <a:lnTo>
                  <a:pt x="98118" y="250189"/>
                </a:lnTo>
                <a:lnTo>
                  <a:pt x="98590" y="248919"/>
                </a:lnTo>
                <a:lnTo>
                  <a:pt x="100131" y="243839"/>
                </a:lnTo>
                <a:lnTo>
                  <a:pt x="101324" y="240030"/>
                </a:lnTo>
                <a:lnTo>
                  <a:pt x="108183" y="220980"/>
                </a:lnTo>
                <a:lnTo>
                  <a:pt x="111946" y="210819"/>
                </a:lnTo>
                <a:lnTo>
                  <a:pt x="114640" y="204469"/>
                </a:lnTo>
                <a:lnTo>
                  <a:pt x="118314" y="193039"/>
                </a:lnTo>
                <a:lnTo>
                  <a:pt x="128742" y="162559"/>
                </a:lnTo>
                <a:lnTo>
                  <a:pt x="134804" y="143509"/>
                </a:lnTo>
                <a:lnTo>
                  <a:pt x="136880" y="137159"/>
                </a:lnTo>
                <a:lnTo>
                  <a:pt x="148736" y="96519"/>
                </a:lnTo>
                <a:lnTo>
                  <a:pt x="150502" y="82550"/>
                </a:lnTo>
                <a:lnTo>
                  <a:pt x="150398" y="72389"/>
                </a:lnTo>
                <a:lnTo>
                  <a:pt x="150523" y="67524"/>
                </a:lnTo>
                <a:lnTo>
                  <a:pt x="150630" y="66039"/>
                </a:lnTo>
                <a:lnTo>
                  <a:pt x="150722" y="60959"/>
                </a:lnTo>
                <a:lnTo>
                  <a:pt x="150432" y="59689"/>
                </a:lnTo>
                <a:lnTo>
                  <a:pt x="147506" y="54609"/>
                </a:lnTo>
                <a:lnTo>
                  <a:pt x="145531" y="53339"/>
                </a:lnTo>
                <a:close/>
              </a:path>
              <a:path w="151129" h="287020">
                <a:moveTo>
                  <a:pt x="82345" y="254000"/>
                </a:moveTo>
                <a:lnTo>
                  <a:pt x="82011" y="255269"/>
                </a:lnTo>
                <a:lnTo>
                  <a:pt x="82345" y="254000"/>
                </a:lnTo>
                <a:close/>
              </a:path>
              <a:path w="151129" h="287020">
                <a:moveTo>
                  <a:pt x="98118" y="250189"/>
                </a:moveTo>
                <a:lnTo>
                  <a:pt x="97072" y="250189"/>
                </a:lnTo>
                <a:lnTo>
                  <a:pt x="97983" y="250681"/>
                </a:lnTo>
                <a:lnTo>
                  <a:pt x="98118" y="250189"/>
                </a:lnTo>
                <a:close/>
              </a:path>
              <a:path w="151129" h="287020">
                <a:moveTo>
                  <a:pt x="123471" y="0"/>
                </a:moveTo>
                <a:lnTo>
                  <a:pt x="88948" y="0"/>
                </a:lnTo>
                <a:lnTo>
                  <a:pt x="82043" y="1269"/>
                </a:lnTo>
                <a:lnTo>
                  <a:pt x="76073" y="2539"/>
                </a:lnTo>
                <a:lnTo>
                  <a:pt x="65215" y="7619"/>
                </a:lnTo>
                <a:lnTo>
                  <a:pt x="61606" y="10159"/>
                </a:lnTo>
                <a:lnTo>
                  <a:pt x="47923" y="19050"/>
                </a:lnTo>
                <a:lnTo>
                  <a:pt x="48201" y="19050"/>
                </a:lnTo>
                <a:lnTo>
                  <a:pt x="41508" y="22859"/>
                </a:lnTo>
                <a:lnTo>
                  <a:pt x="37600" y="25400"/>
                </a:lnTo>
                <a:lnTo>
                  <a:pt x="8801" y="59703"/>
                </a:lnTo>
                <a:lnTo>
                  <a:pt x="4511" y="67309"/>
                </a:lnTo>
                <a:lnTo>
                  <a:pt x="3310" y="68580"/>
                </a:lnTo>
                <a:lnTo>
                  <a:pt x="1967" y="73659"/>
                </a:lnTo>
                <a:lnTo>
                  <a:pt x="872" y="76200"/>
                </a:lnTo>
                <a:lnTo>
                  <a:pt x="577" y="78739"/>
                </a:lnTo>
                <a:lnTo>
                  <a:pt x="98" y="85089"/>
                </a:lnTo>
                <a:lnTo>
                  <a:pt x="0" y="91439"/>
                </a:lnTo>
                <a:lnTo>
                  <a:pt x="122" y="95250"/>
                </a:lnTo>
                <a:lnTo>
                  <a:pt x="3" y="100330"/>
                </a:lnTo>
                <a:lnTo>
                  <a:pt x="273" y="101600"/>
                </a:lnTo>
                <a:lnTo>
                  <a:pt x="4808" y="106680"/>
                </a:lnTo>
                <a:lnTo>
                  <a:pt x="7033" y="107950"/>
                </a:lnTo>
                <a:lnTo>
                  <a:pt x="16292" y="107950"/>
                </a:lnTo>
                <a:lnTo>
                  <a:pt x="21476" y="109219"/>
                </a:lnTo>
                <a:lnTo>
                  <a:pt x="27009" y="109219"/>
                </a:lnTo>
                <a:lnTo>
                  <a:pt x="40105" y="107950"/>
                </a:lnTo>
                <a:lnTo>
                  <a:pt x="45991" y="106680"/>
                </a:lnTo>
                <a:lnTo>
                  <a:pt x="56561" y="104139"/>
                </a:lnTo>
                <a:lnTo>
                  <a:pt x="60829" y="102869"/>
                </a:lnTo>
                <a:lnTo>
                  <a:pt x="73524" y="96519"/>
                </a:lnTo>
                <a:lnTo>
                  <a:pt x="14443" y="96519"/>
                </a:lnTo>
                <a:lnTo>
                  <a:pt x="14124" y="95250"/>
                </a:lnTo>
                <a:lnTo>
                  <a:pt x="12597" y="93980"/>
                </a:lnTo>
                <a:lnTo>
                  <a:pt x="14568" y="93980"/>
                </a:lnTo>
                <a:lnTo>
                  <a:pt x="14418" y="91439"/>
                </a:lnTo>
                <a:lnTo>
                  <a:pt x="14330" y="87630"/>
                </a:lnTo>
                <a:lnTo>
                  <a:pt x="14866" y="81280"/>
                </a:lnTo>
                <a:lnTo>
                  <a:pt x="15071" y="80009"/>
                </a:lnTo>
                <a:lnTo>
                  <a:pt x="15783" y="77469"/>
                </a:lnTo>
                <a:lnTo>
                  <a:pt x="16469" y="74930"/>
                </a:lnTo>
                <a:lnTo>
                  <a:pt x="17421" y="73659"/>
                </a:lnTo>
                <a:lnTo>
                  <a:pt x="21567" y="66039"/>
                </a:lnTo>
                <a:lnTo>
                  <a:pt x="24890" y="60959"/>
                </a:lnTo>
                <a:lnTo>
                  <a:pt x="27551" y="57150"/>
                </a:lnTo>
                <a:lnTo>
                  <a:pt x="29108" y="54609"/>
                </a:lnTo>
                <a:lnTo>
                  <a:pt x="34088" y="48259"/>
                </a:lnTo>
                <a:lnTo>
                  <a:pt x="38333" y="44450"/>
                </a:lnTo>
                <a:lnTo>
                  <a:pt x="46343" y="36830"/>
                </a:lnTo>
                <a:lnTo>
                  <a:pt x="49843" y="34289"/>
                </a:lnTo>
                <a:lnTo>
                  <a:pt x="56057" y="30480"/>
                </a:lnTo>
                <a:lnTo>
                  <a:pt x="55784" y="30480"/>
                </a:lnTo>
                <a:lnTo>
                  <a:pt x="68841" y="22859"/>
                </a:lnTo>
                <a:lnTo>
                  <a:pt x="72017" y="20319"/>
                </a:lnTo>
                <a:lnTo>
                  <a:pt x="80882" y="16509"/>
                </a:lnTo>
                <a:lnTo>
                  <a:pt x="90613" y="13969"/>
                </a:lnTo>
                <a:lnTo>
                  <a:pt x="137655" y="13969"/>
                </a:lnTo>
                <a:lnTo>
                  <a:pt x="137608" y="11430"/>
                </a:lnTo>
                <a:lnTo>
                  <a:pt x="134037" y="5080"/>
                </a:lnTo>
                <a:lnTo>
                  <a:pt x="130599" y="2539"/>
                </a:lnTo>
                <a:lnTo>
                  <a:pt x="123471" y="0"/>
                </a:lnTo>
                <a:close/>
              </a:path>
              <a:path w="151129" h="287020">
                <a:moveTo>
                  <a:pt x="14568" y="93980"/>
                </a:moveTo>
                <a:lnTo>
                  <a:pt x="12597" y="93980"/>
                </a:lnTo>
                <a:lnTo>
                  <a:pt x="14124" y="95250"/>
                </a:lnTo>
                <a:lnTo>
                  <a:pt x="14443" y="96519"/>
                </a:lnTo>
                <a:lnTo>
                  <a:pt x="14568" y="93980"/>
                </a:lnTo>
                <a:close/>
              </a:path>
              <a:path w="151129" h="287020">
                <a:moveTo>
                  <a:pt x="118419" y="59703"/>
                </a:moveTo>
                <a:lnTo>
                  <a:pt x="116224" y="60959"/>
                </a:lnTo>
                <a:lnTo>
                  <a:pt x="112115" y="62230"/>
                </a:lnTo>
                <a:lnTo>
                  <a:pt x="113259" y="62230"/>
                </a:lnTo>
                <a:lnTo>
                  <a:pt x="111188" y="63500"/>
                </a:lnTo>
                <a:lnTo>
                  <a:pt x="108294" y="64769"/>
                </a:lnTo>
                <a:lnTo>
                  <a:pt x="99810" y="68580"/>
                </a:lnTo>
                <a:lnTo>
                  <a:pt x="92419" y="71119"/>
                </a:lnTo>
                <a:lnTo>
                  <a:pt x="86747" y="74930"/>
                </a:lnTo>
                <a:lnTo>
                  <a:pt x="78901" y="78739"/>
                </a:lnTo>
                <a:lnTo>
                  <a:pt x="69797" y="82550"/>
                </a:lnTo>
                <a:lnTo>
                  <a:pt x="67387" y="83819"/>
                </a:lnTo>
                <a:lnTo>
                  <a:pt x="55731" y="88900"/>
                </a:lnTo>
                <a:lnTo>
                  <a:pt x="51986" y="90169"/>
                </a:lnTo>
                <a:lnTo>
                  <a:pt x="43395" y="92709"/>
                </a:lnTo>
                <a:lnTo>
                  <a:pt x="38273" y="93980"/>
                </a:lnTo>
                <a:lnTo>
                  <a:pt x="14568" y="93980"/>
                </a:lnTo>
                <a:lnTo>
                  <a:pt x="14513" y="96519"/>
                </a:lnTo>
                <a:lnTo>
                  <a:pt x="73524" y="96519"/>
                </a:lnTo>
                <a:lnTo>
                  <a:pt x="76140" y="95250"/>
                </a:lnTo>
                <a:lnTo>
                  <a:pt x="85383" y="91439"/>
                </a:lnTo>
                <a:lnTo>
                  <a:pt x="92984" y="87630"/>
                </a:lnTo>
                <a:lnTo>
                  <a:pt x="98591" y="85089"/>
                </a:lnTo>
                <a:lnTo>
                  <a:pt x="105807" y="81280"/>
                </a:lnTo>
                <a:lnTo>
                  <a:pt x="114382" y="77469"/>
                </a:lnTo>
                <a:lnTo>
                  <a:pt x="117643" y="76200"/>
                </a:lnTo>
                <a:lnTo>
                  <a:pt x="120003" y="74930"/>
                </a:lnTo>
                <a:lnTo>
                  <a:pt x="118981" y="74930"/>
                </a:lnTo>
                <a:lnTo>
                  <a:pt x="124777" y="72389"/>
                </a:lnTo>
                <a:lnTo>
                  <a:pt x="125638" y="71119"/>
                </a:lnTo>
                <a:lnTo>
                  <a:pt x="131138" y="69850"/>
                </a:lnTo>
                <a:lnTo>
                  <a:pt x="132955" y="68580"/>
                </a:lnTo>
                <a:lnTo>
                  <a:pt x="136056" y="67524"/>
                </a:lnTo>
                <a:lnTo>
                  <a:pt x="136312" y="63500"/>
                </a:lnTo>
                <a:lnTo>
                  <a:pt x="128893" y="63500"/>
                </a:lnTo>
                <a:lnTo>
                  <a:pt x="121047" y="62230"/>
                </a:lnTo>
                <a:lnTo>
                  <a:pt x="118419" y="59703"/>
                </a:lnTo>
                <a:close/>
              </a:path>
              <a:path w="151129" h="287020">
                <a:moveTo>
                  <a:pt x="136381" y="63500"/>
                </a:moveTo>
                <a:lnTo>
                  <a:pt x="136056" y="67524"/>
                </a:lnTo>
                <a:lnTo>
                  <a:pt x="136687" y="67309"/>
                </a:lnTo>
                <a:lnTo>
                  <a:pt x="138254" y="67309"/>
                </a:lnTo>
                <a:lnTo>
                  <a:pt x="136381" y="63500"/>
                </a:lnTo>
                <a:close/>
              </a:path>
              <a:path w="151129" h="287020">
                <a:moveTo>
                  <a:pt x="133946" y="53584"/>
                </a:moveTo>
                <a:lnTo>
                  <a:pt x="128696" y="54609"/>
                </a:lnTo>
                <a:lnTo>
                  <a:pt x="126194" y="55880"/>
                </a:lnTo>
                <a:lnTo>
                  <a:pt x="119561" y="58419"/>
                </a:lnTo>
                <a:lnTo>
                  <a:pt x="118419" y="59703"/>
                </a:lnTo>
                <a:lnTo>
                  <a:pt x="121047" y="62230"/>
                </a:lnTo>
                <a:lnTo>
                  <a:pt x="128893" y="63500"/>
                </a:lnTo>
                <a:lnTo>
                  <a:pt x="132612" y="60959"/>
                </a:lnTo>
                <a:lnTo>
                  <a:pt x="133276" y="57150"/>
                </a:lnTo>
                <a:lnTo>
                  <a:pt x="133946" y="53584"/>
                </a:lnTo>
                <a:close/>
              </a:path>
              <a:path w="151129" h="287020">
                <a:moveTo>
                  <a:pt x="137655" y="13969"/>
                </a:moveTo>
                <a:lnTo>
                  <a:pt x="120634" y="13969"/>
                </a:lnTo>
                <a:lnTo>
                  <a:pt x="122461" y="15239"/>
                </a:lnTo>
                <a:lnTo>
                  <a:pt x="123022" y="15239"/>
                </a:lnTo>
                <a:lnTo>
                  <a:pt x="123050" y="16509"/>
                </a:lnTo>
                <a:lnTo>
                  <a:pt x="122478" y="21589"/>
                </a:lnTo>
                <a:lnTo>
                  <a:pt x="122398" y="31750"/>
                </a:lnTo>
                <a:lnTo>
                  <a:pt x="122287" y="34289"/>
                </a:lnTo>
                <a:lnTo>
                  <a:pt x="122080" y="36830"/>
                </a:lnTo>
                <a:lnTo>
                  <a:pt x="120962" y="44450"/>
                </a:lnTo>
                <a:lnTo>
                  <a:pt x="119070" y="54609"/>
                </a:lnTo>
                <a:lnTo>
                  <a:pt x="118405" y="59689"/>
                </a:lnTo>
                <a:lnTo>
                  <a:pt x="119561" y="58419"/>
                </a:lnTo>
                <a:lnTo>
                  <a:pt x="126194" y="55880"/>
                </a:lnTo>
                <a:lnTo>
                  <a:pt x="128696" y="54609"/>
                </a:lnTo>
                <a:lnTo>
                  <a:pt x="133946" y="53584"/>
                </a:lnTo>
                <a:lnTo>
                  <a:pt x="135186" y="46989"/>
                </a:lnTo>
                <a:lnTo>
                  <a:pt x="136805" y="22859"/>
                </a:lnTo>
                <a:lnTo>
                  <a:pt x="137679" y="15239"/>
                </a:lnTo>
                <a:lnTo>
                  <a:pt x="137655" y="13969"/>
                </a:lnTo>
                <a:close/>
              </a:path>
            </a:pathLst>
          </a:custGeom>
          <a:solidFill>
            <a:srgbClr val="000000"/>
          </a:solidFill>
        </p:spPr>
        <p:txBody>
          <a:bodyPr wrap="square" lIns="0" tIns="0" rIns="0" bIns="0" rtlCol="0"/>
          <a:lstStyle/>
          <a:p>
            <a:endParaRPr/>
          </a:p>
        </p:txBody>
      </p:sp>
      <p:pic>
        <p:nvPicPr>
          <p:cNvPr id="215" name="object 215"/>
          <p:cNvPicPr/>
          <p:nvPr/>
        </p:nvPicPr>
        <p:blipFill>
          <a:blip r:embed="rId94" cstate="print"/>
          <a:stretch>
            <a:fillRect/>
          </a:stretch>
        </p:blipFill>
        <p:spPr>
          <a:xfrm>
            <a:off x="5926586" y="4403233"/>
            <a:ext cx="168765" cy="259345"/>
          </a:xfrm>
          <a:prstGeom prst="rect">
            <a:avLst/>
          </a:prstGeom>
        </p:spPr>
      </p:pic>
      <p:sp>
        <p:nvSpPr>
          <p:cNvPr id="216" name="object 216"/>
          <p:cNvSpPr/>
          <p:nvPr/>
        </p:nvSpPr>
        <p:spPr>
          <a:xfrm>
            <a:off x="5904254" y="6042924"/>
            <a:ext cx="47746" cy="221365"/>
          </a:xfrm>
          <a:custGeom>
            <a:avLst/>
            <a:gdLst/>
            <a:ahLst/>
            <a:cxnLst/>
            <a:rect l="l" t="t" r="r" b="b"/>
            <a:pathLst>
              <a:path w="55879" h="259079">
                <a:moveTo>
                  <a:pt x="979" y="252129"/>
                </a:moveTo>
                <a:lnTo>
                  <a:pt x="979" y="255770"/>
                </a:lnTo>
                <a:lnTo>
                  <a:pt x="4204" y="258996"/>
                </a:lnTo>
                <a:lnTo>
                  <a:pt x="12173" y="258985"/>
                </a:lnTo>
                <a:lnTo>
                  <a:pt x="7786" y="258985"/>
                </a:lnTo>
                <a:lnTo>
                  <a:pt x="2312" y="256647"/>
                </a:lnTo>
                <a:lnTo>
                  <a:pt x="1196" y="253636"/>
                </a:lnTo>
                <a:lnTo>
                  <a:pt x="1033" y="252682"/>
                </a:lnTo>
                <a:lnTo>
                  <a:pt x="979" y="252129"/>
                </a:lnTo>
                <a:close/>
              </a:path>
              <a:path w="55879" h="259079">
                <a:moveTo>
                  <a:pt x="8581" y="244598"/>
                </a:moveTo>
                <a:lnTo>
                  <a:pt x="1252" y="249924"/>
                </a:lnTo>
                <a:lnTo>
                  <a:pt x="1139" y="250344"/>
                </a:lnTo>
                <a:lnTo>
                  <a:pt x="1033" y="252682"/>
                </a:lnTo>
                <a:lnTo>
                  <a:pt x="1196" y="253636"/>
                </a:lnTo>
                <a:lnTo>
                  <a:pt x="2312" y="256647"/>
                </a:lnTo>
                <a:lnTo>
                  <a:pt x="7786" y="258985"/>
                </a:lnTo>
                <a:lnTo>
                  <a:pt x="15388" y="253426"/>
                </a:lnTo>
                <a:lnTo>
                  <a:pt x="15331" y="252832"/>
                </a:lnTo>
                <a:lnTo>
                  <a:pt x="15368" y="251540"/>
                </a:lnTo>
                <a:lnTo>
                  <a:pt x="15274" y="250618"/>
                </a:lnTo>
                <a:lnTo>
                  <a:pt x="15156" y="249924"/>
                </a:lnTo>
                <a:lnTo>
                  <a:pt x="14050" y="246934"/>
                </a:lnTo>
                <a:lnTo>
                  <a:pt x="8581" y="244598"/>
                </a:lnTo>
                <a:close/>
              </a:path>
              <a:path w="55879" h="259079">
                <a:moveTo>
                  <a:pt x="15388" y="253426"/>
                </a:moveTo>
                <a:lnTo>
                  <a:pt x="7786" y="258985"/>
                </a:lnTo>
                <a:lnTo>
                  <a:pt x="12173" y="258985"/>
                </a:lnTo>
                <a:lnTo>
                  <a:pt x="15388" y="255770"/>
                </a:lnTo>
                <a:lnTo>
                  <a:pt x="15388" y="253426"/>
                </a:lnTo>
                <a:close/>
              </a:path>
              <a:path w="55879" h="259079">
                <a:moveTo>
                  <a:pt x="16405" y="252682"/>
                </a:moveTo>
                <a:lnTo>
                  <a:pt x="15388" y="252824"/>
                </a:lnTo>
                <a:lnTo>
                  <a:pt x="15388" y="253426"/>
                </a:lnTo>
                <a:lnTo>
                  <a:pt x="16405" y="252682"/>
                </a:lnTo>
                <a:close/>
              </a:path>
              <a:path w="55879" h="259079">
                <a:moveTo>
                  <a:pt x="15388" y="252824"/>
                </a:moveTo>
                <a:close/>
              </a:path>
              <a:path w="55879" h="259079">
                <a:moveTo>
                  <a:pt x="16960" y="238972"/>
                </a:moveTo>
                <a:lnTo>
                  <a:pt x="15388" y="252420"/>
                </a:lnTo>
                <a:lnTo>
                  <a:pt x="16403" y="244029"/>
                </a:lnTo>
                <a:lnTo>
                  <a:pt x="16960" y="238972"/>
                </a:lnTo>
                <a:close/>
              </a:path>
              <a:path w="55879" h="259079">
                <a:moveTo>
                  <a:pt x="12173" y="244598"/>
                </a:moveTo>
                <a:lnTo>
                  <a:pt x="8581" y="244598"/>
                </a:lnTo>
                <a:lnTo>
                  <a:pt x="14050" y="246934"/>
                </a:lnTo>
                <a:lnTo>
                  <a:pt x="15156" y="249924"/>
                </a:lnTo>
                <a:lnTo>
                  <a:pt x="15274" y="250618"/>
                </a:lnTo>
                <a:lnTo>
                  <a:pt x="15368" y="251540"/>
                </a:lnTo>
                <a:lnTo>
                  <a:pt x="15388" y="247813"/>
                </a:lnTo>
                <a:lnTo>
                  <a:pt x="12173" y="244598"/>
                </a:lnTo>
                <a:close/>
              </a:path>
              <a:path w="55879" h="259079">
                <a:moveTo>
                  <a:pt x="15388" y="251101"/>
                </a:moveTo>
                <a:lnTo>
                  <a:pt x="15368" y="251540"/>
                </a:lnTo>
                <a:lnTo>
                  <a:pt x="15388" y="251101"/>
                </a:lnTo>
                <a:close/>
              </a:path>
              <a:path w="55879" h="259079">
                <a:moveTo>
                  <a:pt x="15968" y="244587"/>
                </a:moveTo>
                <a:lnTo>
                  <a:pt x="12162" y="244587"/>
                </a:lnTo>
                <a:lnTo>
                  <a:pt x="15388" y="247813"/>
                </a:lnTo>
                <a:lnTo>
                  <a:pt x="15388" y="251101"/>
                </a:lnTo>
                <a:lnTo>
                  <a:pt x="15462" y="249511"/>
                </a:lnTo>
                <a:lnTo>
                  <a:pt x="15819" y="245619"/>
                </a:lnTo>
                <a:lnTo>
                  <a:pt x="15968" y="244587"/>
                </a:lnTo>
                <a:close/>
              </a:path>
              <a:path w="55879" h="259079">
                <a:moveTo>
                  <a:pt x="979" y="250122"/>
                </a:moveTo>
                <a:lnTo>
                  <a:pt x="0" y="250833"/>
                </a:lnTo>
                <a:lnTo>
                  <a:pt x="979" y="250413"/>
                </a:lnTo>
                <a:lnTo>
                  <a:pt x="979" y="250122"/>
                </a:lnTo>
                <a:close/>
              </a:path>
              <a:path w="55879" h="259079">
                <a:moveTo>
                  <a:pt x="1185" y="249972"/>
                </a:moveTo>
                <a:lnTo>
                  <a:pt x="1009" y="250100"/>
                </a:lnTo>
                <a:lnTo>
                  <a:pt x="994" y="250406"/>
                </a:lnTo>
                <a:lnTo>
                  <a:pt x="1139" y="250344"/>
                </a:lnTo>
                <a:lnTo>
                  <a:pt x="1185" y="249972"/>
                </a:lnTo>
                <a:close/>
              </a:path>
              <a:path w="55879" h="259079">
                <a:moveTo>
                  <a:pt x="1159" y="247633"/>
                </a:moveTo>
                <a:lnTo>
                  <a:pt x="979" y="247813"/>
                </a:lnTo>
                <a:lnTo>
                  <a:pt x="979" y="250122"/>
                </a:lnTo>
                <a:lnTo>
                  <a:pt x="1090" y="248376"/>
                </a:lnTo>
                <a:lnTo>
                  <a:pt x="1159" y="247633"/>
                </a:lnTo>
                <a:close/>
              </a:path>
              <a:path w="55879" h="259079">
                <a:moveTo>
                  <a:pt x="1522" y="247269"/>
                </a:moveTo>
                <a:lnTo>
                  <a:pt x="1159" y="247633"/>
                </a:lnTo>
                <a:lnTo>
                  <a:pt x="1090" y="248376"/>
                </a:lnTo>
                <a:lnTo>
                  <a:pt x="1009" y="250100"/>
                </a:lnTo>
                <a:lnTo>
                  <a:pt x="1185" y="249972"/>
                </a:lnTo>
                <a:lnTo>
                  <a:pt x="1522" y="247269"/>
                </a:lnTo>
                <a:close/>
              </a:path>
              <a:path w="55879" h="259079">
                <a:moveTo>
                  <a:pt x="12162" y="244587"/>
                </a:moveTo>
                <a:lnTo>
                  <a:pt x="4194" y="244598"/>
                </a:lnTo>
                <a:lnTo>
                  <a:pt x="1522" y="247269"/>
                </a:lnTo>
                <a:lnTo>
                  <a:pt x="1185" y="249972"/>
                </a:lnTo>
                <a:lnTo>
                  <a:pt x="8581" y="244598"/>
                </a:lnTo>
                <a:lnTo>
                  <a:pt x="12173" y="244598"/>
                </a:lnTo>
                <a:close/>
              </a:path>
              <a:path w="55879" h="259079">
                <a:moveTo>
                  <a:pt x="2698" y="236882"/>
                </a:moveTo>
                <a:lnTo>
                  <a:pt x="2194" y="239366"/>
                </a:lnTo>
                <a:lnTo>
                  <a:pt x="2019" y="240385"/>
                </a:lnTo>
                <a:lnTo>
                  <a:pt x="1489" y="244029"/>
                </a:lnTo>
                <a:lnTo>
                  <a:pt x="1159" y="247633"/>
                </a:lnTo>
                <a:lnTo>
                  <a:pt x="1522" y="247269"/>
                </a:lnTo>
                <a:lnTo>
                  <a:pt x="2698" y="236882"/>
                </a:lnTo>
                <a:close/>
              </a:path>
              <a:path w="55879" h="259079">
                <a:moveTo>
                  <a:pt x="17724" y="232030"/>
                </a:moveTo>
                <a:lnTo>
                  <a:pt x="3683" y="232030"/>
                </a:lnTo>
                <a:lnTo>
                  <a:pt x="2698" y="236882"/>
                </a:lnTo>
                <a:lnTo>
                  <a:pt x="1522" y="247269"/>
                </a:lnTo>
                <a:lnTo>
                  <a:pt x="4204" y="244587"/>
                </a:lnTo>
                <a:lnTo>
                  <a:pt x="15968" y="244587"/>
                </a:lnTo>
                <a:lnTo>
                  <a:pt x="16243" y="242695"/>
                </a:lnTo>
                <a:lnTo>
                  <a:pt x="16960" y="238972"/>
                </a:lnTo>
                <a:lnTo>
                  <a:pt x="17724" y="232030"/>
                </a:lnTo>
                <a:close/>
              </a:path>
              <a:path w="55879" h="259079">
                <a:moveTo>
                  <a:pt x="40529" y="10504"/>
                </a:moveTo>
                <a:lnTo>
                  <a:pt x="40643" y="11559"/>
                </a:lnTo>
                <a:lnTo>
                  <a:pt x="40764" y="14321"/>
                </a:lnTo>
                <a:lnTo>
                  <a:pt x="40887" y="67630"/>
                </a:lnTo>
                <a:lnTo>
                  <a:pt x="40469" y="79844"/>
                </a:lnTo>
                <a:lnTo>
                  <a:pt x="34408" y="118385"/>
                </a:lnTo>
                <a:lnTo>
                  <a:pt x="30523" y="133698"/>
                </a:lnTo>
                <a:lnTo>
                  <a:pt x="29316" y="138802"/>
                </a:lnTo>
                <a:lnTo>
                  <a:pt x="20206" y="174123"/>
                </a:lnTo>
                <a:lnTo>
                  <a:pt x="17314" y="184516"/>
                </a:lnTo>
                <a:lnTo>
                  <a:pt x="19626" y="184772"/>
                </a:lnTo>
                <a:lnTo>
                  <a:pt x="22476" y="188334"/>
                </a:lnTo>
                <a:lnTo>
                  <a:pt x="21329" y="198683"/>
                </a:lnTo>
                <a:lnTo>
                  <a:pt x="16960" y="238972"/>
                </a:lnTo>
                <a:lnTo>
                  <a:pt x="17923" y="234264"/>
                </a:lnTo>
                <a:lnTo>
                  <a:pt x="18987" y="228527"/>
                </a:lnTo>
                <a:lnTo>
                  <a:pt x="19646" y="225342"/>
                </a:lnTo>
                <a:lnTo>
                  <a:pt x="28056" y="198683"/>
                </a:lnTo>
                <a:lnTo>
                  <a:pt x="28762" y="196507"/>
                </a:lnTo>
                <a:lnTo>
                  <a:pt x="30431" y="191062"/>
                </a:lnTo>
                <a:lnTo>
                  <a:pt x="34998" y="174790"/>
                </a:lnTo>
                <a:lnTo>
                  <a:pt x="38000" y="164599"/>
                </a:lnTo>
                <a:lnTo>
                  <a:pt x="38766" y="161911"/>
                </a:lnTo>
                <a:lnTo>
                  <a:pt x="40389" y="155567"/>
                </a:lnTo>
                <a:lnTo>
                  <a:pt x="40985" y="152951"/>
                </a:lnTo>
                <a:lnTo>
                  <a:pt x="43367" y="141994"/>
                </a:lnTo>
                <a:lnTo>
                  <a:pt x="44664" y="136547"/>
                </a:lnTo>
                <a:lnTo>
                  <a:pt x="54420" y="87665"/>
                </a:lnTo>
                <a:lnTo>
                  <a:pt x="55338" y="63613"/>
                </a:lnTo>
                <a:lnTo>
                  <a:pt x="43506" y="63613"/>
                </a:lnTo>
                <a:lnTo>
                  <a:pt x="46730" y="60387"/>
                </a:lnTo>
                <a:lnTo>
                  <a:pt x="46630" y="49956"/>
                </a:lnTo>
                <a:lnTo>
                  <a:pt x="46664" y="44139"/>
                </a:lnTo>
                <a:lnTo>
                  <a:pt x="46776" y="42398"/>
                </a:lnTo>
                <a:lnTo>
                  <a:pt x="51331" y="15624"/>
                </a:lnTo>
                <a:lnTo>
                  <a:pt x="44719" y="15624"/>
                </a:lnTo>
                <a:lnTo>
                  <a:pt x="41290" y="12348"/>
                </a:lnTo>
                <a:lnTo>
                  <a:pt x="40872" y="11559"/>
                </a:lnTo>
                <a:lnTo>
                  <a:pt x="40529" y="10504"/>
                </a:lnTo>
                <a:close/>
              </a:path>
              <a:path w="55879" h="259079">
                <a:moveTo>
                  <a:pt x="11717" y="183894"/>
                </a:moveTo>
                <a:lnTo>
                  <a:pt x="8155" y="186744"/>
                </a:lnTo>
                <a:lnTo>
                  <a:pt x="6489" y="201879"/>
                </a:lnTo>
                <a:lnTo>
                  <a:pt x="2698" y="236882"/>
                </a:lnTo>
                <a:lnTo>
                  <a:pt x="3672" y="232080"/>
                </a:lnTo>
                <a:lnTo>
                  <a:pt x="4933" y="225342"/>
                </a:lnTo>
                <a:lnTo>
                  <a:pt x="13411" y="197045"/>
                </a:lnTo>
                <a:lnTo>
                  <a:pt x="15029" y="192146"/>
                </a:lnTo>
                <a:lnTo>
                  <a:pt x="16678" y="186744"/>
                </a:lnTo>
                <a:lnTo>
                  <a:pt x="17314" y="184516"/>
                </a:lnTo>
                <a:lnTo>
                  <a:pt x="11717" y="183894"/>
                </a:lnTo>
                <a:close/>
              </a:path>
              <a:path w="55879" h="259079">
                <a:moveTo>
                  <a:pt x="17314" y="184516"/>
                </a:moveTo>
                <a:lnTo>
                  <a:pt x="16605" y="187003"/>
                </a:lnTo>
                <a:lnTo>
                  <a:pt x="15029" y="192146"/>
                </a:lnTo>
                <a:lnTo>
                  <a:pt x="13411" y="197045"/>
                </a:lnTo>
                <a:lnTo>
                  <a:pt x="11300" y="203324"/>
                </a:lnTo>
                <a:lnTo>
                  <a:pt x="7616" y="214640"/>
                </a:lnTo>
                <a:lnTo>
                  <a:pt x="3672" y="232080"/>
                </a:lnTo>
                <a:lnTo>
                  <a:pt x="17724" y="232030"/>
                </a:lnTo>
                <a:lnTo>
                  <a:pt x="22476" y="188334"/>
                </a:lnTo>
                <a:lnTo>
                  <a:pt x="19626" y="184772"/>
                </a:lnTo>
                <a:lnTo>
                  <a:pt x="17314" y="184516"/>
                </a:lnTo>
                <a:close/>
              </a:path>
              <a:path w="55879" h="259079">
                <a:moveTo>
                  <a:pt x="49221" y="0"/>
                </a:moveTo>
                <a:lnTo>
                  <a:pt x="33143" y="34736"/>
                </a:lnTo>
                <a:lnTo>
                  <a:pt x="32217" y="49956"/>
                </a:lnTo>
                <a:lnTo>
                  <a:pt x="32322" y="60387"/>
                </a:lnTo>
                <a:lnTo>
                  <a:pt x="35548" y="63613"/>
                </a:lnTo>
                <a:lnTo>
                  <a:pt x="40933" y="63613"/>
                </a:lnTo>
                <a:lnTo>
                  <a:pt x="40829" y="26656"/>
                </a:lnTo>
                <a:lnTo>
                  <a:pt x="40702" y="12718"/>
                </a:lnTo>
                <a:lnTo>
                  <a:pt x="40580" y="10816"/>
                </a:lnTo>
                <a:lnTo>
                  <a:pt x="40528" y="10493"/>
                </a:lnTo>
                <a:lnTo>
                  <a:pt x="55015" y="10493"/>
                </a:lnTo>
                <a:lnTo>
                  <a:pt x="54818" y="6650"/>
                </a:lnTo>
                <a:lnTo>
                  <a:pt x="54564" y="5102"/>
                </a:lnTo>
                <a:lnTo>
                  <a:pt x="49221" y="0"/>
                </a:lnTo>
                <a:close/>
              </a:path>
              <a:path w="55879" h="259079">
                <a:moveTo>
                  <a:pt x="55086" y="11876"/>
                </a:moveTo>
                <a:lnTo>
                  <a:pt x="52392" y="11876"/>
                </a:lnTo>
                <a:lnTo>
                  <a:pt x="52055" y="12879"/>
                </a:lnTo>
                <a:lnTo>
                  <a:pt x="46630" y="49956"/>
                </a:lnTo>
                <a:lnTo>
                  <a:pt x="46730" y="60387"/>
                </a:lnTo>
                <a:lnTo>
                  <a:pt x="43506" y="63613"/>
                </a:lnTo>
                <a:lnTo>
                  <a:pt x="55338" y="63613"/>
                </a:lnTo>
                <a:lnTo>
                  <a:pt x="55211" y="25325"/>
                </a:lnTo>
                <a:lnTo>
                  <a:pt x="55086" y="11876"/>
                </a:lnTo>
                <a:close/>
              </a:path>
              <a:path w="55879" h="259079">
                <a:moveTo>
                  <a:pt x="55015" y="10493"/>
                </a:moveTo>
                <a:lnTo>
                  <a:pt x="40528" y="10493"/>
                </a:lnTo>
                <a:lnTo>
                  <a:pt x="40872" y="11559"/>
                </a:lnTo>
                <a:lnTo>
                  <a:pt x="41290" y="12348"/>
                </a:lnTo>
                <a:lnTo>
                  <a:pt x="44719" y="15624"/>
                </a:lnTo>
                <a:lnTo>
                  <a:pt x="48342" y="15573"/>
                </a:lnTo>
                <a:lnTo>
                  <a:pt x="51921" y="12879"/>
                </a:lnTo>
                <a:lnTo>
                  <a:pt x="52166" y="12448"/>
                </a:lnTo>
                <a:lnTo>
                  <a:pt x="52392" y="11876"/>
                </a:lnTo>
                <a:lnTo>
                  <a:pt x="55086" y="11876"/>
                </a:lnTo>
                <a:lnTo>
                  <a:pt x="55015" y="10493"/>
                </a:lnTo>
                <a:close/>
              </a:path>
              <a:path w="55879" h="259079">
                <a:moveTo>
                  <a:pt x="52272" y="12181"/>
                </a:moveTo>
                <a:lnTo>
                  <a:pt x="52166" y="12448"/>
                </a:lnTo>
                <a:lnTo>
                  <a:pt x="51921" y="12879"/>
                </a:lnTo>
                <a:lnTo>
                  <a:pt x="48342" y="15573"/>
                </a:lnTo>
                <a:lnTo>
                  <a:pt x="44719" y="15624"/>
                </a:lnTo>
                <a:lnTo>
                  <a:pt x="51331" y="15624"/>
                </a:lnTo>
                <a:lnTo>
                  <a:pt x="52100" y="12718"/>
                </a:lnTo>
                <a:lnTo>
                  <a:pt x="52272" y="12181"/>
                </a:lnTo>
                <a:close/>
              </a:path>
            </a:pathLst>
          </a:custGeom>
          <a:solidFill>
            <a:srgbClr val="000000"/>
          </a:solidFill>
        </p:spPr>
        <p:txBody>
          <a:bodyPr wrap="square" lIns="0" tIns="0" rIns="0" bIns="0" rtlCol="0"/>
          <a:lstStyle/>
          <a:p>
            <a:endParaRPr/>
          </a:p>
        </p:txBody>
      </p:sp>
      <p:pic>
        <p:nvPicPr>
          <p:cNvPr id="217" name="object 217"/>
          <p:cNvPicPr/>
          <p:nvPr/>
        </p:nvPicPr>
        <p:blipFill>
          <a:blip r:embed="rId95" cstate="print"/>
          <a:stretch>
            <a:fillRect/>
          </a:stretch>
        </p:blipFill>
        <p:spPr>
          <a:xfrm>
            <a:off x="4481987" y="3558068"/>
            <a:ext cx="179172" cy="279177"/>
          </a:xfrm>
          <a:prstGeom prst="rect">
            <a:avLst/>
          </a:prstGeom>
        </p:spPr>
      </p:pic>
      <p:sp>
        <p:nvSpPr>
          <p:cNvPr id="218" name="object 218"/>
          <p:cNvSpPr/>
          <p:nvPr/>
        </p:nvSpPr>
        <p:spPr>
          <a:xfrm>
            <a:off x="6256171" y="5978486"/>
            <a:ext cx="158428" cy="221365"/>
          </a:xfrm>
          <a:custGeom>
            <a:avLst/>
            <a:gdLst/>
            <a:ahLst/>
            <a:cxnLst/>
            <a:rect l="l" t="t" r="r" b="b"/>
            <a:pathLst>
              <a:path w="185420" h="259079">
                <a:moveTo>
                  <a:pt x="47568" y="161973"/>
                </a:moveTo>
                <a:lnTo>
                  <a:pt x="24503" y="193265"/>
                </a:lnTo>
                <a:lnTo>
                  <a:pt x="21716" y="197186"/>
                </a:lnTo>
                <a:lnTo>
                  <a:pt x="17667" y="203190"/>
                </a:lnTo>
                <a:lnTo>
                  <a:pt x="9662" y="214870"/>
                </a:lnTo>
                <a:lnTo>
                  <a:pt x="6948" y="219209"/>
                </a:lnTo>
                <a:lnTo>
                  <a:pt x="2762" y="228861"/>
                </a:lnTo>
                <a:lnTo>
                  <a:pt x="1549" y="233710"/>
                </a:lnTo>
                <a:lnTo>
                  <a:pt x="755" y="239717"/>
                </a:lnTo>
                <a:lnTo>
                  <a:pt x="120" y="244130"/>
                </a:lnTo>
                <a:lnTo>
                  <a:pt x="0" y="246516"/>
                </a:lnTo>
                <a:lnTo>
                  <a:pt x="3271" y="253349"/>
                </a:lnTo>
                <a:lnTo>
                  <a:pt x="6798" y="256152"/>
                </a:lnTo>
                <a:lnTo>
                  <a:pt x="13977" y="258683"/>
                </a:lnTo>
                <a:lnTo>
                  <a:pt x="16235" y="258683"/>
                </a:lnTo>
                <a:lnTo>
                  <a:pt x="24182" y="258041"/>
                </a:lnTo>
                <a:lnTo>
                  <a:pt x="25126" y="257989"/>
                </a:lnTo>
                <a:lnTo>
                  <a:pt x="40725" y="257989"/>
                </a:lnTo>
                <a:lnTo>
                  <a:pt x="46544" y="257365"/>
                </a:lnTo>
                <a:lnTo>
                  <a:pt x="52631" y="256017"/>
                </a:lnTo>
                <a:lnTo>
                  <a:pt x="61930" y="253141"/>
                </a:lnTo>
                <a:lnTo>
                  <a:pt x="64891" y="251959"/>
                </a:lnTo>
                <a:lnTo>
                  <a:pt x="82604" y="244130"/>
                </a:lnTo>
                <a:lnTo>
                  <a:pt x="16032" y="244130"/>
                </a:lnTo>
                <a:lnTo>
                  <a:pt x="15558" y="243963"/>
                </a:lnTo>
                <a:lnTo>
                  <a:pt x="14752" y="243963"/>
                </a:lnTo>
                <a:lnTo>
                  <a:pt x="14466" y="243364"/>
                </a:lnTo>
                <a:lnTo>
                  <a:pt x="14786" y="243364"/>
                </a:lnTo>
                <a:lnTo>
                  <a:pt x="15674" y="236819"/>
                </a:lnTo>
                <a:lnTo>
                  <a:pt x="16569" y="233237"/>
                </a:lnTo>
                <a:lnTo>
                  <a:pt x="19659" y="226113"/>
                </a:lnTo>
                <a:lnTo>
                  <a:pt x="22110" y="222194"/>
                </a:lnTo>
                <a:lnTo>
                  <a:pt x="31135" y="208999"/>
                </a:lnTo>
                <a:lnTo>
                  <a:pt x="33544" y="205417"/>
                </a:lnTo>
                <a:lnTo>
                  <a:pt x="36335" y="201496"/>
                </a:lnTo>
                <a:lnTo>
                  <a:pt x="55228" y="175845"/>
                </a:lnTo>
                <a:lnTo>
                  <a:pt x="60687" y="168467"/>
                </a:lnTo>
                <a:lnTo>
                  <a:pt x="47568" y="161973"/>
                </a:lnTo>
                <a:close/>
              </a:path>
              <a:path w="185420" h="259079">
                <a:moveTo>
                  <a:pt x="40725" y="257989"/>
                </a:moveTo>
                <a:lnTo>
                  <a:pt x="27142" y="257989"/>
                </a:lnTo>
                <a:lnTo>
                  <a:pt x="35500" y="258289"/>
                </a:lnTo>
                <a:lnTo>
                  <a:pt x="37931" y="258289"/>
                </a:lnTo>
                <a:lnTo>
                  <a:pt x="40725" y="257989"/>
                </a:lnTo>
                <a:close/>
              </a:path>
              <a:path w="185420" h="259079">
                <a:moveTo>
                  <a:pt x="27381" y="243580"/>
                </a:moveTo>
                <a:lnTo>
                  <a:pt x="24648" y="243580"/>
                </a:lnTo>
                <a:lnTo>
                  <a:pt x="23394" y="243650"/>
                </a:lnTo>
                <a:lnTo>
                  <a:pt x="17433" y="244130"/>
                </a:lnTo>
                <a:lnTo>
                  <a:pt x="82604" y="244130"/>
                </a:lnTo>
                <a:lnTo>
                  <a:pt x="83162" y="243864"/>
                </a:lnTo>
                <a:lnTo>
                  <a:pt x="35350" y="243864"/>
                </a:lnTo>
                <a:lnTo>
                  <a:pt x="27381" y="243580"/>
                </a:lnTo>
                <a:close/>
              </a:path>
              <a:path w="185420" h="259079">
                <a:moveTo>
                  <a:pt x="14466" y="243364"/>
                </a:moveTo>
                <a:lnTo>
                  <a:pt x="14752" y="243963"/>
                </a:lnTo>
                <a:lnTo>
                  <a:pt x="14682" y="243535"/>
                </a:lnTo>
                <a:lnTo>
                  <a:pt x="14466" y="243364"/>
                </a:lnTo>
                <a:close/>
              </a:path>
              <a:path w="185420" h="259079">
                <a:moveTo>
                  <a:pt x="14760" y="243598"/>
                </a:moveTo>
                <a:lnTo>
                  <a:pt x="14752" y="243963"/>
                </a:lnTo>
                <a:lnTo>
                  <a:pt x="15558" y="243963"/>
                </a:lnTo>
                <a:lnTo>
                  <a:pt x="14949" y="243748"/>
                </a:lnTo>
                <a:lnTo>
                  <a:pt x="14760" y="243598"/>
                </a:lnTo>
                <a:close/>
              </a:path>
              <a:path w="185420" h="259079">
                <a:moveTo>
                  <a:pt x="113173" y="191241"/>
                </a:moveTo>
                <a:lnTo>
                  <a:pt x="112998" y="192588"/>
                </a:lnTo>
                <a:lnTo>
                  <a:pt x="112875" y="201642"/>
                </a:lnTo>
                <a:lnTo>
                  <a:pt x="112739" y="202739"/>
                </a:lnTo>
                <a:lnTo>
                  <a:pt x="79354" y="229717"/>
                </a:lnTo>
                <a:lnTo>
                  <a:pt x="37303" y="243864"/>
                </a:lnTo>
                <a:lnTo>
                  <a:pt x="83162" y="243864"/>
                </a:lnTo>
                <a:lnTo>
                  <a:pt x="115290" y="222944"/>
                </a:lnTo>
                <a:lnTo>
                  <a:pt x="127375" y="193763"/>
                </a:lnTo>
                <a:lnTo>
                  <a:pt x="127653" y="191851"/>
                </a:lnTo>
                <a:lnTo>
                  <a:pt x="114101" y="191851"/>
                </a:lnTo>
                <a:lnTo>
                  <a:pt x="113311" y="191312"/>
                </a:lnTo>
                <a:lnTo>
                  <a:pt x="113173" y="191241"/>
                </a:lnTo>
                <a:close/>
              </a:path>
              <a:path w="185420" h="259079">
                <a:moveTo>
                  <a:pt x="14786" y="243364"/>
                </a:moveTo>
                <a:lnTo>
                  <a:pt x="14466" y="243364"/>
                </a:lnTo>
                <a:lnTo>
                  <a:pt x="14760" y="243598"/>
                </a:lnTo>
                <a:lnTo>
                  <a:pt x="14786" y="243364"/>
                </a:lnTo>
                <a:close/>
              </a:path>
              <a:path w="185420" h="259079">
                <a:moveTo>
                  <a:pt x="113330" y="190167"/>
                </a:moveTo>
                <a:lnTo>
                  <a:pt x="113173" y="191241"/>
                </a:lnTo>
                <a:lnTo>
                  <a:pt x="113311" y="191312"/>
                </a:lnTo>
                <a:lnTo>
                  <a:pt x="114101" y="191851"/>
                </a:lnTo>
                <a:lnTo>
                  <a:pt x="113330" y="190408"/>
                </a:lnTo>
                <a:lnTo>
                  <a:pt x="113330" y="190167"/>
                </a:lnTo>
                <a:close/>
              </a:path>
              <a:path w="185420" h="259079">
                <a:moveTo>
                  <a:pt x="127897" y="190167"/>
                </a:moveTo>
                <a:lnTo>
                  <a:pt x="113330" y="190167"/>
                </a:lnTo>
                <a:lnTo>
                  <a:pt x="113330" y="190408"/>
                </a:lnTo>
                <a:lnTo>
                  <a:pt x="114101" y="191851"/>
                </a:lnTo>
                <a:lnTo>
                  <a:pt x="127653" y="191851"/>
                </a:lnTo>
                <a:lnTo>
                  <a:pt x="127897" y="190167"/>
                </a:lnTo>
                <a:close/>
              </a:path>
              <a:path w="185420" h="259079">
                <a:moveTo>
                  <a:pt x="69469" y="156715"/>
                </a:moveTo>
                <a:lnTo>
                  <a:pt x="66212" y="161050"/>
                </a:lnTo>
                <a:lnTo>
                  <a:pt x="60687" y="168467"/>
                </a:lnTo>
                <a:lnTo>
                  <a:pt x="66820" y="171449"/>
                </a:lnTo>
                <a:lnTo>
                  <a:pt x="86714" y="179418"/>
                </a:lnTo>
                <a:lnTo>
                  <a:pt x="87660" y="179749"/>
                </a:lnTo>
                <a:lnTo>
                  <a:pt x="90798" y="180999"/>
                </a:lnTo>
                <a:lnTo>
                  <a:pt x="96051" y="183275"/>
                </a:lnTo>
                <a:lnTo>
                  <a:pt x="101332" y="185623"/>
                </a:lnTo>
                <a:lnTo>
                  <a:pt x="106470" y="187789"/>
                </a:lnTo>
                <a:lnTo>
                  <a:pt x="107778" y="188395"/>
                </a:lnTo>
                <a:lnTo>
                  <a:pt x="110121" y="189680"/>
                </a:lnTo>
                <a:lnTo>
                  <a:pt x="113173" y="191241"/>
                </a:lnTo>
                <a:lnTo>
                  <a:pt x="113330" y="190167"/>
                </a:lnTo>
                <a:lnTo>
                  <a:pt x="127897" y="190167"/>
                </a:lnTo>
                <a:lnTo>
                  <a:pt x="127968" y="189680"/>
                </a:lnTo>
                <a:lnTo>
                  <a:pt x="128051" y="187389"/>
                </a:lnTo>
                <a:lnTo>
                  <a:pt x="124854" y="181398"/>
                </a:lnTo>
                <a:lnTo>
                  <a:pt x="122755" y="179961"/>
                </a:lnTo>
                <a:lnTo>
                  <a:pt x="115996" y="176478"/>
                </a:lnTo>
                <a:lnTo>
                  <a:pt x="114223" y="175492"/>
                </a:lnTo>
                <a:lnTo>
                  <a:pt x="112523" y="174705"/>
                </a:lnTo>
                <a:lnTo>
                  <a:pt x="107030" y="172388"/>
                </a:lnTo>
                <a:lnTo>
                  <a:pt x="98673" y="168690"/>
                </a:lnTo>
                <a:lnTo>
                  <a:pt x="95079" y="167180"/>
                </a:lnTo>
                <a:lnTo>
                  <a:pt x="92608" y="166212"/>
                </a:lnTo>
                <a:lnTo>
                  <a:pt x="91406" y="165792"/>
                </a:lnTo>
                <a:lnTo>
                  <a:pt x="85496" y="163895"/>
                </a:lnTo>
                <a:lnTo>
                  <a:pt x="84402" y="163517"/>
                </a:lnTo>
                <a:lnTo>
                  <a:pt x="82125" y="162569"/>
                </a:lnTo>
                <a:lnTo>
                  <a:pt x="78003" y="160771"/>
                </a:lnTo>
                <a:lnTo>
                  <a:pt x="72820" y="158346"/>
                </a:lnTo>
                <a:lnTo>
                  <a:pt x="69469" y="156715"/>
                </a:lnTo>
                <a:close/>
              </a:path>
              <a:path w="185420" h="259079">
                <a:moveTo>
                  <a:pt x="56319" y="150229"/>
                </a:moveTo>
                <a:lnTo>
                  <a:pt x="47568" y="161973"/>
                </a:lnTo>
                <a:lnTo>
                  <a:pt x="60687" y="168467"/>
                </a:lnTo>
                <a:lnTo>
                  <a:pt x="66212" y="161050"/>
                </a:lnTo>
                <a:lnTo>
                  <a:pt x="69469" y="156715"/>
                </a:lnTo>
                <a:lnTo>
                  <a:pt x="56319" y="150229"/>
                </a:lnTo>
                <a:close/>
              </a:path>
              <a:path w="185420" h="259079">
                <a:moveTo>
                  <a:pt x="38257" y="141369"/>
                </a:moveTo>
                <a:lnTo>
                  <a:pt x="33950" y="142871"/>
                </a:lnTo>
                <a:lnTo>
                  <a:pt x="30490" y="150037"/>
                </a:lnTo>
                <a:lnTo>
                  <a:pt x="31991" y="154344"/>
                </a:lnTo>
                <a:lnTo>
                  <a:pt x="39303" y="157876"/>
                </a:lnTo>
                <a:lnTo>
                  <a:pt x="47568" y="161973"/>
                </a:lnTo>
                <a:lnTo>
                  <a:pt x="56319" y="150229"/>
                </a:lnTo>
                <a:lnTo>
                  <a:pt x="45638" y="144934"/>
                </a:lnTo>
                <a:lnTo>
                  <a:pt x="38257" y="141369"/>
                </a:lnTo>
                <a:close/>
              </a:path>
              <a:path w="185420" h="259079">
                <a:moveTo>
                  <a:pt x="178487" y="0"/>
                </a:moveTo>
                <a:lnTo>
                  <a:pt x="175021" y="1013"/>
                </a:lnTo>
                <a:lnTo>
                  <a:pt x="168642" y="4661"/>
                </a:lnTo>
                <a:lnTo>
                  <a:pt x="167253" y="6020"/>
                </a:lnTo>
                <a:lnTo>
                  <a:pt x="162123" y="11601"/>
                </a:lnTo>
                <a:lnTo>
                  <a:pt x="157301" y="16662"/>
                </a:lnTo>
                <a:lnTo>
                  <a:pt x="155112" y="19070"/>
                </a:lnTo>
                <a:lnTo>
                  <a:pt x="150277" y="24805"/>
                </a:lnTo>
                <a:lnTo>
                  <a:pt x="148513" y="27026"/>
                </a:lnTo>
                <a:lnTo>
                  <a:pt x="139966" y="38099"/>
                </a:lnTo>
                <a:lnTo>
                  <a:pt x="138313" y="40204"/>
                </a:lnTo>
                <a:lnTo>
                  <a:pt x="110017" y="78662"/>
                </a:lnTo>
                <a:lnTo>
                  <a:pt x="108330" y="81098"/>
                </a:lnTo>
                <a:lnTo>
                  <a:pt x="81409" y="117371"/>
                </a:lnTo>
                <a:lnTo>
                  <a:pt x="63385" y="140828"/>
                </a:lnTo>
                <a:lnTo>
                  <a:pt x="56319" y="150229"/>
                </a:lnTo>
                <a:lnTo>
                  <a:pt x="69469" y="156715"/>
                </a:lnTo>
                <a:lnTo>
                  <a:pt x="74853" y="149551"/>
                </a:lnTo>
                <a:lnTo>
                  <a:pt x="92877" y="126094"/>
                </a:lnTo>
                <a:lnTo>
                  <a:pt x="120124" y="89377"/>
                </a:lnTo>
                <a:lnTo>
                  <a:pt x="131616" y="72473"/>
                </a:lnTo>
                <a:lnTo>
                  <a:pt x="133454" y="69853"/>
                </a:lnTo>
                <a:lnTo>
                  <a:pt x="137010" y="65032"/>
                </a:lnTo>
                <a:lnTo>
                  <a:pt x="138896" y="62576"/>
                </a:lnTo>
                <a:lnTo>
                  <a:pt x="142703" y="57750"/>
                </a:lnTo>
                <a:lnTo>
                  <a:pt x="149584" y="49181"/>
                </a:lnTo>
                <a:lnTo>
                  <a:pt x="153235" y="44515"/>
                </a:lnTo>
                <a:lnTo>
                  <a:pt x="159805" y="35978"/>
                </a:lnTo>
                <a:lnTo>
                  <a:pt x="161457" y="33899"/>
                </a:lnTo>
                <a:lnTo>
                  <a:pt x="162764" y="32349"/>
                </a:lnTo>
                <a:lnTo>
                  <a:pt x="166272" y="20861"/>
                </a:lnTo>
                <a:lnTo>
                  <a:pt x="171935" y="6478"/>
                </a:lnTo>
                <a:lnTo>
                  <a:pt x="185286" y="6478"/>
                </a:lnTo>
                <a:lnTo>
                  <a:pt x="184906" y="4903"/>
                </a:lnTo>
                <a:lnTo>
                  <a:pt x="178487" y="0"/>
                </a:lnTo>
                <a:close/>
              </a:path>
              <a:path w="185420" h="259079">
                <a:moveTo>
                  <a:pt x="182893" y="15848"/>
                </a:moveTo>
                <a:lnTo>
                  <a:pt x="178103" y="15848"/>
                </a:lnTo>
                <a:lnTo>
                  <a:pt x="177683" y="16089"/>
                </a:lnTo>
                <a:lnTo>
                  <a:pt x="176568" y="17182"/>
                </a:lnTo>
                <a:lnTo>
                  <a:pt x="173150" y="20903"/>
                </a:lnTo>
                <a:lnTo>
                  <a:pt x="168786" y="25452"/>
                </a:lnTo>
                <a:lnTo>
                  <a:pt x="165910" y="28617"/>
                </a:lnTo>
                <a:lnTo>
                  <a:pt x="162764" y="32349"/>
                </a:lnTo>
                <a:lnTo>
                  <a:pt x="161414" y="36769"/>
                </a:lnTo>
                <a:lnTo>
                  <a:pt x="163556" y="40796"/>
                </a:lnTo>
                <a:lnTo>
                  <a:pt x="171168" y="43121"/>
                </a:lnTo>
                <a:lnTo>
                  <a:pt x="175195" y="40979"/>
                </a:lnTo>
                <a:lnTo>
                  <a:pt x="180135" y="24797"/>
                </a:lnTo>
                <a:lnTo>
                  <a:pt x="181960" y="17908"/>
                </a:lnTo>
                <a:lnTo>
                  <a:pt x="182349" y="16662"/>
                </a:lnTo>
                <a:lnTo>
                  <a:pt x="182349" y="16468"/>
                </a:lnTo>
                <a:lnTo>
                  <a:pt x="182650" y="15995"/>
                </a:lnTo>
                <a:lnTo>
                  <a:pt x="182893" y="15848"/>
                </a:lnTo>
                <a:close/>
              </a:path>
              <a:path w="185420" h="259079">
                <a:moveTo>
                  <a:pt x="171935" y="6478"/>
                </a:moveTo>
                <a:lnTo>
                  <a:pt x="166259" y="20903"/>
                </a:lnTo>
                <a:lnTo>
                  <a:pt x="162764" y="32349"/>
                </a:lnTo>
                <a:lnTo>
                  <a:pt x="165910" y="28617"/>
                </a:lnTo>
                <a:lnTo>
                  <a:pt x="168786" y="25452"/>
                </a:lnTo>
                <a:lnTo>
                  <a:pt x="173189" y="20861"/>
                </a:lnTo>
                <a:lnTo>
                  <a:pt x="176568" y="17182"/>
                </a:lnTo>
                <a:lnTo>
                  <a:pt x="177098" y="16662"/>
                </a:lnTo>
                <a:lnTo>
                  <a:pt x="176564" y="16662"/>
                </a:lnTo>
                <a:lnTo>
                  <a:pt x="172187" y="13318"/>
                </a:lnTo>
                <a:lnTo>
                  <a:pt x="171437" y="11980"/>
                </a:lnTo>
                <a:lnTo>
                  <a:pt x="170954" y="9980"/>
                </a:lnTo>
                <a:lnTo>
                  <a:pt x="171015" y="8348"/>
                </a:lnTo>
                <a:lnTo>
                  <a:pt x="171300" y="7446"/>
                </a:lnTo>
                <a:lnTo>
                  <a:pt x="171578" y="6950"/>
                </a:lnTo>
                <a:lnTo>
                  <a:pt x="171935" y="6478"/>
                </a:lnTo>
                <a:close/>
              </a:path>
              <a:path w="185420" h="259079">
                <a:moveTo>
                  <a:pt x="185286" y="6478"/>
                </a:moveTo>
                <a:lnTo>
                  <a:pt x="171935" y="6478"/>
                </a:lnTo>
                <a:lnTo>
                  <a:pt x="171578" y="6950"/>
                </a:lnTo>
                <a:lnTo>
                  <a:pt x="171300" y="7446"/>
                </a:lnTo>
                <a:lnTo>
                  <a:pt x="171015" y="8348"/>
                </a:lnTo>
                <a:lnTo>
                  <a:pt x="170954" y="9980"/>
                </a:lnTo>
                <a:lnTo>
                  <a:pt x="171437" y="11980"/>
                </a:lnTo>
                <a:lnTo>
                  <a:pt x="172187" y="13318"/>
                </a:lnTo>
                <a:lnTo>
                  <a:pt x="176564" y="16662"/>
                </a:lnTo>
                <a:lnTo>
                  <a:pt x="176801" y="16593"/>
                </a:lnTo>
                <a:lnTo>
                  <a:pt x="178103" y="15848"/>
                </a:lnTo>
                <a:lnTo>
                  <a:pt x="182893" y="15848"/>
                </a:lnTo>
                <a:lnTo>
                  <a:pt x="185409" y="8348"/>
                </a:lnTo>
                <a:lnTo>
                  <a:pt x="185286" y="6478"/>
                </a:lnTo>
                <a:close/>
              </a:path>
              <a:path w="185420" h="259079">
                <a:moveTo>
                  <a:pt x="178103" y="15848"/>
                </a:moveTo>
                <a:lnTo>
                  <a:pt x="176801" y="16593"/>
                </a:lnTo>
                <a:lnTo>
                  <a:pt x="176564" y="16662"/>
                </a:lnTo>
                <a:lnTo>
                  <a:pt x="177098" y="16662"/>
                </a:lnTo>
                <a:lnTo>
                  <a:pt x="177683" y="16089"/>
                </a:lnTo>
                <a:lnTo>
                  <a:pt x="178103" y="15848"/>
                </a:lnTo>
                <a:close/>
              </a:path>
              <a:path w="185420" h="259079">
                <a:moveTo>
                  <a:pt x="182650" y="15995"/>
                </a:moveTo>
                <a:lnTo>
                  <a:pt x="182486" y="16284"/>
                </a:lnTo>
                <a:lnTo>
                  <a:pt x="182349" y="16468"/>
                </a:lnTo>
                <a:lnTo>
                  <a:pt x="182510" y="16284"/>
                </a:lnTo>
                <a:lnTo>
                  <a:pt x="182650" y="15995"/>
                </a:lnTo>
                <a:close/>
              </a:path>
              <a:path w="185420" h="259079">
                <a:moveTo>
                  <a:pt x="182510" y="16284"/>
                </a:moveTo>
                <a:lnTo>
                  <a:pt x="182349" y="16468"/>
                </a:lnTo>
                <a:lnTo>
                  <a:pt x="182510" y="16284"/>
                </a:lnTo>
                <a:close/>
              </a:path>
              <a:path w="185420" h="259079">
                <a:moveTo>
                  <a:pt x="182764" y="15995"/>
                </a:moveTo>
                <a:lnTo>
                  <a:pt x="182510" y="16284"/>
                </a:lnTo>
                <a:lnTo>
                  <a:pt x="182764" y="15995"/>
                </a:lnTo>
                <a:close/>
              </a:path>
            </a:pathLst>
          </a:custGeom>
          <a:solidFill>
            <a:srgbClr val="000000"/>
          </a:solidFill>
        </p:spPr>
        <p:txBody>
          <a:bodyPr wrap="square" lIns="0" tIns="0" rIns="0" bIns="0" rtlCol="0"/>
          <a:lstStyle/>
          <a:p>
            <a:endParaRPr/>
          </a:p>
        </p:txBody>
      </p:sp>
      <p:pic>
        <p:nvPicPr>
          <p:cNvPr id="219" name="object 219"/>
          <p:cNvPicPr/>
          <p:nvPr/>
        </p:nvPicPr>
        <p:blipFill>
          <a:blip r:embed="rId96" cstate="print"/>
          <a:stretch>
            <a:fillRect/>
          </a:stretch>
        </p:blipFill>
        <p:spPr>
          <a:xfrm>
            <a:off x="6241749" y="5667743"/>
            <a:ext cx="167133" cy="217128"/>
          </a:xfrm>
          <a:prstGeom prst="rect">
            <a:avLst/>
          </a:prstGeom>
        </p:spPr>
      </p:pic>
      <p:sp>
        <p:nvSpPr>
          <p:cNvPr id="220" name="object 220"/>
          <p:cNvSpPr/>
          <p:nvPr/>
        </p:nvSpPr>
        <p:spPr>
          <a:xfrm>
            <a:off x="6182908" y="5252438"/>
            <a:ext cx="158971" cy="218110"/>
          </a:xfrm>
          <a:custGeom>
            <a:avLst/>
            <a:gdLst/>
            <a:ahLst/>
            <a:cxnLst/>
            <a:rect l="l" t="t" r="r" b="b"/>
            <a:pathLst>
              <a:path w="186054" h="255270">
                <a:moveTo>
                  <a:pt x="39233" y="134131"/>
                </a:moveTo>
                <a:lnTo>
                  <a:pt x="14472" y="163830"/>
                </a:lnTo>
                <a:lnTo>
                  <a:pt x="11908" y="166370"/>
                </a:lnTo>
                <a:lnTo>
                  <a:pt x="8453" y="172720"/>
                </a:lnTo>
                <a:lnTo>
                  <a:pt x="7438" y="173990"/>
                </a:lnTo>
                <a:lnTo>
                  <a:pt x="3723" y="182880"/>
                </a:lnTo>
                <a:lnTo>
                  <a:pt x="1911" y="189230"/>
                </a:lnTo>
                <a:lnTo>
                  <a:pt x="43" y="203200"/>
                </a:lnTo>
                <a:lnTo>
                  <a:pt x="0" y="208280"/>
                </a:lnTo>
                <a:lnTo>
                  <a:pt x="2038" y="219710"/>
                </a:lnTo>
                <a:lnTo>
                  <a:pt x="29430" y="248920"/>
                </a:lnTo>
                <a:lnTo>
                  <a:pt x="41488" y="252730"/>
                </a:lnTo>
                <a:lnTo>
                  <a:pt x="49156" y="255270"/>
                </a:lnTo>
                <a:lnTo>
                  <a:pt x="115454" y="255270"/>
                </a:lnTo>
                <a:lnTo>
                  <a:pt x="125031" y="254000"/>
                </a:lnTo>
                <a:lnTo>
                  <a:pt x="131220" y="252730"/>
                </a:lnTo>
                <a:lnTo>
                  <a:pt x="138635" y="251460"/>
                </a:lnTo>
                <a:lnTo>
                  <a:pt x="148944" y="250190"/>
                </a:lnTo>
                <a:lnTo>
                  <a:pt x="151767" y="250190"/>
                </a:lnTo>
                <a:lnTo>
                  <a:pt x="158845" y="245110"/>
                </a:lnTo>
                <a:lnTo>
                  <a:pt x="160519" y="241300"/>
                </a:lnTo>
                <a:lnTo>
                  <a:pt x="61220" y="241300"/>
                </a:lnTo>
                <a:lnTo>
                  <a:pt x="51700" y="240030"/>
                </a:lnTo>
                <a:lnTo>
                  <a:pt x="17311" y="219710"/>
                </a:lnTo>
                <a:lnTo>
                  <a:pt x="14477" y="207010"/>
                </a:lnTo>
                <a:lnTo>
                  <a:pt x="14509" y="203200"/>
                </a:lnTo>
                <a:lnTo>
                  <a:pt x="16000" y="193040"/>
                </a:lnTo>
                <a:lnTo>
                  <a:pt x="17447" y="186690"/>
                </a:lnTo>
                <a:lnTo>
                  <a:pt x="20280" y="181610"/>
                </a:lnTo>
                <a:lnTo>
                  <a:pt x="21048" y="179070"/>
                </a:lnTo>
                <a:lnTo>
                  <a:pt x="23898" y="175260"/>
                </a:lnTo>
                <a:lnTo>
                  <a:pt x="26208" y="171450"/>
                </a:lnTo>
                <a:lnTo>
                  <a:pt x="37592" y="157480"/>
                </a:lnTo>
                <a:lnTo>
                  <a:pt x="42972" y="151130"/>
                </a:lnTo>
                <a:lnTo>
                  <a:pt x="47006" y="146946"/>
                </a:lnTo>
                <a:lnTo>
                  <a:pt x="39472" y="134620"/>
                </a:lnTo>
                <a:lnTo>
                  <a:pt x="39233" y="134131"/>
                </a:lnTo>
                <a:close/>
              </a:path>
              <a:path w="186054" h="255270">
                <a:moveTo>
                  <a:pt x="57136" y="136455"/>
                </a:moveTo>
                <a:lnTo>
                  <a:pt x="56258" y="137160"/>
                </a:lnTo>
                <a:lnTo>
                  <a:pt x="52768" y="140970"/>
                </a:lnTo>
                <a:lnTo>
                  <a:pt x="47006" y="146946"/>
                </a:lnTo>
                <a:lnTo>
                  <a:pt x="70911" y="167640"/>
                </a:lnTo>
                <a:lnTo>
                  <a:pt x="70427" y="167640"/>
                </a:lnTo>
                <a:lnTo>
                  <a:pt x="76483" y="171450"/>
                </a:lnTo>
                <a:lnTo>
                  <a:pt x="93748" y="184150"/>
                </a:lnTo>
                <a:lnTo>
                  <a:pt x="96970" y="185420"/>
                </a:lnTo>
                <a:lnTo>
                  <a:pt x="101691" y="189230"/>
                </a:lnTo>
                <a:lnTo>
                  <a:pt x="105246" y="191770"/>
                </a:lnTo>
                <a:lnTo>
                  <a:pt x="114286" y="196850"/>
                </a:lnTo>
                <a:lnTo>
                  <a:pt x="116450" y="198120"/>
                </a:lnTo>
                <a:lnTo>
                  <a:pt x="124392" y="204470"/>
                </a:lnTo>
                <a:lnTo>
                  <a:pt x="129151" y="207010"/>
                </a:lnTo>
                <a:lnTo>
                  <a:pt x="139452" y="217170"/>
                </a:lnTo>
                <a:lnTo>
                  <a:pt x="148070" y="231140"/>
                </a:lnTo>
                <a:lnTo>
                  <a:pt x="147585" y="233680"/>
                </a:lnTo>
                <a:lnTo>
                  <a:pt x="146898" y="234950"/>
                </a:lnTo>
                <a:lnTo>
                  <a:pt x="145994" y="236220"/>
                </a:lnTo>
                <a:lnTo>
                  <a:pt x="144256" y="236220"/>
                </a:lnTo>
                <a:lnTo>
                  <a:pt x="137562" y="237490"/>
                </a:lnTo>
                <a:lnTo>
                  <a:pt x="136378" y="237490"/>
                </a:lnTo>
                <a:lnTo>
                  <a:pt x="128992" y="238760"/>
                </a:lnTo>
                <a:lnTo>
                  <a:pt x="123219" y="240030"/>
                </a:lnTo>
                <a:lnTo>
                  <a:pt x="114423" y="240030"/>
                </a:lnTo>
                <a:lnTo>
                  <a:pt x="110771" y="241300"/>
                </a:lnTo>
                <a:lnTo>
                  <a:pt x="160519" y="241300"/>
                </a:lnTo>
                <a:lnTo>
                  <a:pt x="161077" y="240030"/>
                </a:lnTo>
                <a:lnTo>
                  <a:pt x="162767" y="231140"/>
                </a:lnTo>
                <a:lnTo>
                  <a:pt x="162323" y="228600"/>
                </a:lnTo>
                <a:lnTo>
                  <a:pt x="159986" y="220980"/>
                </a:lnTo>
                <a:lnTo>
                  <a:pt x="158259" y="217170"/>
                </a:lnTo>
                <a:lnTo>
                  <a:pt x="153009" y="209550"/>
                </a:lnTo>
                <a:lnTo>
                  <a:pt x="149879" y="207010"/>
                </a:lnTo>
                <a:lnTo>
                  <a:pt x="138244" y="196850"/>
                </a:lnTo>
                <a:lnTo>
                  <a:pt x="124472" y="186690"/>
                </a:lnTo>
                <a:lnTo>
                  <a:pt x="122095" y="185420"/>
                </a:lnTo>
                <a:lnTo>
                  <a:pt x="111636" y="177800"/>
                </a:lnTo>
                <a:lnTo>
                  <a:pt x="108088" y="176530"/>
                </a:lnTo>
                <a:lnTo>
                  <a:pt x="105196" y="173990"/>
                </a:lnTo>
                <a:lnTo>
                  <a:pt x="102083" y="171450"/>
                </a:lnTo>
                <a:lnTo>
                  <a:pt x="82308" y="157480"/>
                </a:lnTo>
                <a:lnTo>
                  <a:pt x="78479" y="154940"/>
                </a:lnTo>
                <a:lnTo>
                  <a:pt x="78996" y="154940"/>
                </a:lnTo>
                <a:lnTo>
                  <a:pt x="74160" y="152400"/>
                </a:lnTo>
                <a:lnTo>
                  <a:pt x="71403" y="149860"/>
                </a:lnTo>
                <a:lnTo>
                  <a:pt x="62066" y="142240"/>
                </a:lnTo>
                <a:lnTo>
                  <a:pt x="58444" y="138430"/>
                </a:lnTo>
                <a:lnTo>
                  <a:pt x="57136" y="136455"/>
                </a:lnTo>
                <a:close/>
              </a:path>
              <a:path w="186054" h="255270">
                <a:moveTo>
                  <a:pt x="50325" y="123685"/>
                </a:moveTo>
                <a:lnTo>
                  <a:pt x="46588" y="127000"/>
                </a:lnTo>
                <a:lnTo>
                  <a:pt x="42909" y="130810"/>
                </a:lnTo>
                <a:lnTo>
                  <a:pt x="39233" y="134131"/>
                </a:lnTo>
                <a:lnTo>
                  <a:pt x="39472" y="134620"/>
                </a:lnTo>
                <a:lnTo>
                  <a:pt x="47006" y="146946"/>
                </a:lnTo>
                <a:lnTo>
                  <a:pt x="52768" y="140970"/>
                </a:lnTo>
                <a:lnTo>
                  <a:pt x="56258" y="137160"/>
                </a:lnTo>
                <a:lnTo>
                  <a:pt x="57136" y="136455"/>
                </a:lnTo>
                <a:lnTo>
                  <a:pt x="52556" y="129540"/>
                </a:lnTo>
                <a:lnTo>
                  <a:pt x="50325" y="123685"/>
                </a:lnTo>
                <a:close/>
              </a:path>
              <a:path w="186054" h="255270">
                <a:moveTo>
                  <a:pt x="137097" y="56804"/>
                </a:moveTo>
                <a:lnTo>
                  <a:pt x="130931" y="60960"/>
                </a:lnTo>
                <a:lnTo>
                  <a:pt x="128880" y="62230"/>
                </a:lnTo>
                <a:lnTo>
                  <a:pt x="124981" y="64770"/>
                </a:lnTo>
                <a:lnTo>
                  <a:pt x="119776" y="68580"/>
                </a:lnTo>
                <a:lnTo>
                  <a:pt x="110323" y="76200"/>
                </a:lnTo>
                <a:lnTo>
                  <a:pt x="104656" y="80010"/>
                </a:lnTo>
                <a:lnTo>
                  <a:pt x="94025" y="87630"/>
                </a:lnTo>
                <a:lnTo>
                  <a:pt x="94339" y="87630"/>
                </a:lnTo>
                <a:lnTo>
                  <a:pt x="90369" y="90170"/>
                </a:lnTo>
                <a:lnTo>
                  <a:pt x="87209" y="92710"/>
                </a:lnTo>
                <a:lnTo>
                  <a:pt x="79482" y="99060"/>
                </a:lnTo>
                <a:lnTo>
                  <a:pt x="75173" y="101600"/>
                </a:lnTo>
                <a:lnTo>
                  <a:pt x="50325" y="123685"/>
                </a:lnTo>
                <a:lnTo>
                  <a:pt x="52556" y="129540"/>
                </a:lnTo>
                <a:lnTo>
                  <a:pt x="57136" y="136455"/>
                </a:lnTo>
                <a:lnTo>
                  <a:pt x="68911" y="127000"/>
                </a:lnTo>
                <a:lnTo>
                  <a:pt x="84528" y="113030"/>
                </a:lnTo>
                <a:lnTo>
                  <a:pt x="88687" y="109220"/>
                </a:lnTo>
                <a:lnTo>
                  <a:pt x="95959" y="104140"/>
                </a:lnTo>
                <a:lnTo>
                  <a:pt x="98950" y="101600"/>
                </a:lnTo>
                <a:lnTo>
                  <a:pt x="102753" y="99060"/>
                </a:lnTo>
                <a:lnTo>
                  <a:pt x="102346" y="99060"/>
                </a:lnTo>
                <a:lnTo>
                  <a:pt x="113096" y="91440"/>
                </a:lnTo>
                <a:lnTo>
                  <a:pt x="118963" y="87630"/>
                </a:lnTo>
                <a:lnTo>
                  <a:pt x="131502" y="77470"/>
                </a:lnTo>
                <a:lnTo>
                  <a:pt x="133454" y="76200"/>
                </a:lnTo>
                <a:lnTo>
                  <a:pt x="137149" y="73660"/>
                </a:lnTo>
                <a:lnTo>
                  <a:pt x="146675" y="67310"/>
                </a:lnTo>
                <a:lnTo>
                  <a:pt x="145672" y="67310"/>
                </a:lnTo>
                <a:lnTo>
                  <a:pt x="138035" y="66040"/>
                </a:lnTo>
                <a:lnTo>
                  <a:pt x="135846" y="60960"/>
                </a:lnTo>
                <a:lnTo>
                  <a:pt x="137097" y="56804"/>
                </a:lnTo>
                <a:close/>
              </a:path>
              <a:path w="186054" h="255270">
                <a:moveTo>
                  <a:pt x="87344" y="13914"/>
                </a:moveTo>
                <a:lnTo>
                  <a:pt x="49472" y="45720"/>
                </a:lnTo>
                <a:lnTo>
                  <a:pt x="34985" y="85090"/>
                </a:lnTo>
                <a:lnTo>
                  <a:pt x="34781" y="101600"/>
                </a:lnTo>
                <a:lnTo>
                  <a:pt x="34160" y="111760"/>
                </a:lnTo>
                <a:lnTo>
                  <a:pt x="34113" y="116840"/>
                </a:lnTo>
                <a:lnTo>
                  <a:pt x="36358" y="128270"/>
                </a:lnTo>
                <a:lnTo>
                  <a:pt x="39233" y="134131"/>
                </a:lnTo>
                <a:lnTo>
                  <a:pt x="42909" y="130810"/>
                </a:lnTo>
                <a:lnTo>
                  <a:pt x="46588" y="127000"/>
                </a:lnTo>
                <a:lnTo>
                  <a:pt x="50325" y="123685"/>
                </a:lnTo>
                <a:lnTo>
                  <a:pt x="50137" y="123190"/>
                </a:lnTo>
                <a:lnTo>
                  <a:pt x="48559" y="115570"/>
                </a:lnTo>
                <a:lnTo>
                  <a:pt x="48538" y="111760"/>
                </a:lnTo>
                <a:lnTo>
                  <a:pt x="49180" y="101600"/>
                </a:lnTo>
                <a:lnTo>
                  <a:pt x="49284" y="87630"/>
                </a:lnTo>
                <a:lnTo>
                  <a:pt x="67539" y="45720"/>
                </a:lnTo>
                <a:lnTo>
                  <a:pt x="71014" y="43180"/>
                </a:lnTo>
                <a:lnTo>
                  <a:pt x="80691" y="34290"/>
                </a:lnTo>
                <a:lnTo>
                  <a:pt x="86102" y="30480"/>
                </a:lnTo>
                <a:lnTo>
                  <a:pt x="96159" y="25400"/>
                </a:lnTo>
                <a:lnTo>
                  <a:pt x="100982" y="22860"/>
                </a:lnTo>
                <a:lnTo>
                  <a:pt x="92048" y="22860"/>
                </a:lnTo>
                <a:lnTo>
                  <a:pt x="88320" y="20320"/>
                </a:lnTo>
                <a:lnTo>
                  <a:pt x="87344" y="13914"/>
                </a:lnTo>
                <a:close/>
              </a:path>
              <a:path w="186054" h="255270">
                <a:moveTo>
                  <a:pt x="156092" y="42485"/>
                </a:moveTo>
                <a:lnTo>
                  <a:pt x="155322" y="43180"/>
                </a:lnTo>
                <a:lnTo>
                  <a:pt x="152034" y="45720"/>
                </a:lnTo>
                <a:lnTo>
                  <a:pt x="144123" y="52070"/>
                </a:lnTo>
                <a:lnTo>
                  <a:pt x="137097" y="56804"/>
                </a:lnTo>
                <a:lnTo>
                  <a:pt x="135846" y="60960"/>
                </a:lnTo>
                <a:lnTo>
                  <a:pt x="138035" y="66040"/>
                </a:lnTo>
                <a:lnTo>
                  <a:pt x="145672" y="67310"/>
                </a:lnTo>
                <a:lnTo>
                  <a:pt x="147573" y="66706"/>
                </a:lnTo>
                <a:lnTo>
                  <a:pt x="149946" y="65112"/>
                </a:lnTo>
                <a:lnTo>
                  <a:pt x="150793" y="62230"/>
                </a:lnTo>
                <a:lnTo>
                  <a:pt x="151489" y="59690"/>
                </a:lnTo>
                <a:lnTo>
                  <a:pt x="153790" y="52070"/>
                </a:lnTo>
                <a:lnTo>
                  <a:pt x="154453" y="49530"/>
                </a:lnTo>
                <a:lnTo>
                  <a:pt x="155577" y="44450"/>
                </a:lnTo>
                <a:lnTo>
                  <a:pt x="155967" y="43180"/>
                </a:lnTo>
                <a:lnTo>
                  <a:pt x="156092" y="42485"/>
                </a:lnTo>
                <a:close/>
              </a:path>
              <a:path w="186054" h="255270">
                <a:moveTo>
                  <a:pt x="147573" y="66706"/>
                </a:moveTo>
                <a:lnTo>
                  <a:pt x="145672" y="67310"/>
                </a:lnTo>
                <a:lnTo>
                  <a:pt x="146675" y="67310"/>
                </a:lnTo>
                <a:lnTo>
                  <a:pt x="147573" y="66706"/>
                </a:lnTo>
                <a:close/>
              </a:path>
              <a:path w="186054" h="255270">
                <a:moveTo>
                  <a:pt x="149946" y="65112"/>
                </a:moveTo>
                <a:lnTo>
                  <a:pt x="147573" y="66706"/>
                </a:lnTo>
                <a:lnTo>
                  <a:pt x="149674" y="66040"/>
                </a:lnTo>
                <a:lnTo>
                  <a:pt x="149946" y="65112"/>
                </a:lnTo>
                <a:close/>
              </a:path>
              <a:path w="186054" h="255270">
                <a:moveTo>
                  <a:pt x="168353" y="1270"/>
                </a:moveTo>
                <a:lnTo>
                  <a:pt x="152907" y="1270"/>
                </a:lnTo>
                <a:lnTo>
                  <a:pt x="155380" y="2540"/>
                </a:lnTo>
                <a:lnTo>
                  <a:pt x="160757" y="7620"/>
                </a:lnTo>
                <a:lnTo>
                  <a:pt x="160884" y="11430"/>
                </a:lnTo>
                <a:lnTo>
                  <a:pt x="160565" y="13970"/>
                </a:lnTo>
                <a:lnTo>
                  <a:pt x="161846" y="13970"/>
                </a:lnTo>
                <a:lnTo>
                  <a:pt x="167469" y="15240"/>
                </a:lnTo>
                <a:lnTo>
                  <a:pt x="169291" y="16510"/>
                </a:lnTo>
                <a:lnTo>
                  <a:pt x="170055" y="16510"/>
                </a:lnTo>
                <a:lnTo>
                  <a:pt x="170433" y="17780"/>
                </a:lnTo>
                <a:lnTo>
                  <a:pt x="171249" y="21590"/>
                </a:lnTo>
                <a:lnTo>
                  <a:pt x="171020" y="26670"/>
                </a:lnTo>
                <a:lnTo>
                  <a:pt x="170008" y="29210"/>
                </a:lnTo>
                <a:lnTo>
                  <a:pt x="169447" y="29210"/>
                </a:lnTo>
                <a:lnTo>
                  <a:pt x="166095" y="33020"/>
                </a:lnTo>
                <a:lnTo>
                  <a:pt x="163264" y="36830"/>
                </a:lnTo>
                <a:lnTo>
                  <a:pt x="160736" y="39370"/>
                </a:lnTo>
                <a:lnTo>
                  <a:pt x="156729" y="41910"/>
                </a:lnTo>
                <a:lnTo>
                  <a:pt x="156092" y="42485"/>
                </a:lnTo>
                <a:lnTo>
                  <a:pt x="155967" y="43180"/>
                </a:lnTo>
                <a:lnTo>
                  <a:pt x="155577" y="44450"/>
                </a:lnTo>
                <a:lnTo>
                  <a:pt x="154453" y="49530"/>
                </a:lnTo>
                <a:lnTo>
                  <a:pt x="153790" y="52070"/>
                </a:lnTo>
                <a:lnTo>
                  <a:pt x="151489" y="59690"/>
                </a:lnTo>
                <a:lnTo>
                  <a:pt x="150793" y="62230"/>
                </a:lnTo>
                <a:lnTo>
                  <a:pt x="149946" y="65112"/>
                </a:lnTo>
                <a:lnTo>
                  <a:pt x="152347" y="63500"/>
                </a:lnTo>
                <a:lnTo>
                  <a:pt x="160387" y="57150"/>
                </a:lnTo>
                <a:lnTo>
                  <a:pt x="164087" y="54610"/>
                </a:lnTo>
                <a:lnTo>
                  <a:pt x="181182" y="38100"/>
                </a:lnTo>
                <a:lnTo>
                  <a:pt x="182674" y="36830"/>
                </a:lnTo>
                <a:lnTo>
                  <a:pt x="185502" y="29210"/>
                </a:lnTo>
                <a:lnTo>
                  <a:pt x="185875" y="21590"/>
                </a:lnTo>
                <a:lnTo>
                  <a:pt x="184039" y="12700"/>
                </a:lnTo>
                <a:lnTo>
                  <a:pt x="182441" y="8890"/>
                </a:lnTo>
                <a:lnTo>
                  <a:pt x="176291" y="3810"/>
                </a:lnTo>
                <a:lnTo>
                  <a:pt x="173194" y="2540"/>
                </a:lnTo>
                <a:lnTo>
                  <a:pt x="168353" y="1270"/>
                </a:lnTo>
                <a:close/>
              </a:path>
              <a:path w="186054" h="255270">
                <a:moveTo>
                  <a:pt x="146026" y="12744"/>
                </a:moveTo>
                <a:lnTo>
                  <a:pt x="145961" y="13970"/>
                </a:lnTo>
                <a:lnTo>
                  <a:pt x="145271" y="19050"/>
                </a:lnTo>
                <a:lnTo>
                  <a:pt x="145103" y="21590"/>
                </a:lnTo>
                <a:lnTo>
                  <a:pt x="144957" y="21590"/>
                </a:lnTo>
                <a:lnTo>
                  <a:pt x="144597" y="24130"/>
                </a:lnTo>
                <a:lnTo>
                  <a:pt x="144072" y="26670"/>
                </a:lnTo>
                <a:lnTo>
                  <a:pt x="143403" y="30480"/>
                </a:lnTo>
                <a:lnTo>
                  <a:pt x="143273" y="30480"/>
                </a:lnTo>
                <a:lnTo>
                  <a:pt x="142420" y="36830"/>
                </a:lnTo>
                <a:lnTo>
                  <a:pt x="141800" y="40640"/>
                </a:lnTo>
                <a:lnTo>
                  <a:pt x="141464" y="41910"/>
                </a:lnTo>
                <a:lnTo>
                  <a:pt x="140526" y="45720"/>
                </a:lnTo>
                <a:lnTo>
                  <a:pt x="139933" y="48260"/>
                </a:lnTo>
                <a:lnTo>
                  <a:pt x="137375" y="55880"/>
                </a:lnTo>
                <a:lnTo>
                  <a:pt x="137097" y="56804"/>
                </a:lnTo>
                <a:lnTo>
                  <a:pt x="144123" y="52070"/>
                </a:lnTo>
                <a:lnTo>
                  <a:pt x="152034" y="45720"/>
                </a:lnTo>
                <a:lnTo>
                  <a:pt x="155322" y="43180"/>
                </a:lnTo>
                <a:lnTo>
                  <a:pt x="156092" y="42485"/>
                </a:lnTo>
                <a:lnTo>
                  <a:pt x="156651" y="39370"/>
                </a:lnTo>
                <a:lnTo>
                  <a:pt x="157519" y="33020"/>
                </a:lnTo>
                <a:lnTo>
                  <a:pt x="158071" y="30480"/>
                </a:lnTo>
                <a:lnTo>
                  <a:pt x="158178" y="29210"/>
                </a:lnTo>
                <a:lnTo>
                  <a:pt x="159195" y="24130"/>
                </a:lnTo>
                <a:lnTo>
                  <a:pt x="159411" y="22860"/>
                </a:lnTo>
                <a:lnTo>
                  <a:pt x="159594" y="20320"/>
                </a:lnTo>
                <a:lnTo>
                  <a:pt x="160086" y="17780"/>
                </a:lnTo>
                <a:lnTo>
                  <a:pt x="160245" y="16510"/>
                </a:lnTo>
                <a:lnTo>
                  <a:pt x="149454" y="16510"/>
                </a:lnTo>
                <a:lnTo>
                  <a:pt x="148417" y="15240"/>
                </a:lnTo>
                <a:lnTo>
                  <a:pt x="146208" y="13970"/>
                </a:lnTo>
                <a:lnTo>
                  <a:pt x="146026" y="12744"/>
                </a:lnTo>
                <a:close/>
              </a:path>
              <a:path w="186054" h="255270">
                <a:moveTo>
                  <a:pt x="163512" y="0"/>
                </a:moveTo>
                <a:lnTo>
                  <a:pt x="132518" y="0"/>
                </a:lnTo>
                <a:lnTo>
                  <a:pt x="126686" y="1270"/>
                </a:lnTo>
                <a:lnTo>
                  <a:pt x="119021" y="2540"/>
                </a:lnTo>
                <a:lnTo>
                  <a:pt x="104603" y="5087"/>
                </a:lnTo>
                <a:lnTo>
                  <a:pt x="95003" y="8890"/>
                </a:lnTo>
                <a:lnTo>
                  <a:pt x="89436" y="12744"/>
                </a:lnTo>
                <a:lnTo>
                  <a:pt x="87344" y="13914"/>
                </a:lnTo>
                <a:lnTo>
                  <a:pt x="88320" y="20320"/>
                </a:lnTo>
                <a:lnTo>
                  <a:pt x="92048" y="22860"/>
                </a:lnTo>
                <a:lnTo>
                  <a:pt x="100035" y="21590"/>
                </a:lnTo>
                <a:lnTo>
                  <a:pt x="107879" y="19721"/>
                </a:lnTo>
                <a:lnTo>
                  <a:pt x="112143" y="17780"/>
                </a:lnTo>
                <a:lnTo>
                  <a:pt x="115275" y="16510"/>
                </a:lnTo>
                <a:lnTo>
                  <a:pt x="121355" y="16510"/>
                </a:lnTo>
                <a:lnTo>
                  <a:pt x="128705" y="15240"/>
                </a:lnTo>
                <a:lnTo>
                  <a:pt x="134201" y="15240"/>
                </a:lnTo>
                <a:lnTo>
                  <a:pt x="138617" y="13970"/>
                </a:lnTo>
                <a:lnTo>
                  <a:pt x="145961" y="13970"/>
                </a:lnTo>
                <a:lnTo>
                  <a:pt x="146019" y="12700"/>
                </a:lnTo>
                <a:lnTo>
                  <a:pt x="160725" y="12700"/>
                </a:lnTo>
                <a:lnTo>
                  <a:pt x="160757" y="7620"/>
                </a:lnTo>
                <a:lnTo>
                  <a:pt x="155380" y="2540"/>
                </a:lnTo>
                <a:lnTo>
                  <a:pt x="144618" y="2540"/>
                </a:lnTo>
                <a:lnTo>
                  <a:pt x="148093" y="1270"/>
                </a:lnTo>
                <a:lnTo>
                  <a:pt x="168353" y="1270"/>
                </a:lnTo>
                <a:lnTo>
                  <a:pt x="163512" y="0"/>
                </a:lnTo>
                <a:close/>
              </a:path>
              <a:path w="186054" h="255270">
                <a:moveTo>
                  <a:pt x="107879" y="19721"/>
                </a:moveTo>
                <a:lnTo>
                  <a:pt x="100035" y="21590"/>
                </a:lnTo>
                <a:lnTo>
                  <a:pt x="92048" y="22860"/>
                </a:lnTo>
                <a:lnTo>
                  <a:pt x="100982" y="22860"/>
                </a:lnTo>
                <a:lnTo>
                  <a:pt x="107879" y="19721"/>
                </a:lnTo>
                <a:close/>
              </a:path>
              <a:path w="186054" h="255270">
                <a:moveTo>
                  <a:pt x="121355" y="16510"/>
                </a:moveTo>
                <a:lnTo>
                  <a:pt x="115275" y="16510"/>
                </a:lnTo>
                <a:lnTo>
                  <a:pt x="112143" y="17780"/>
                </a:lnTo>
                <a:lnTo>
                  <a:pt x="107879" y="19721"/>
                </a:lnTo>
                <a:lnTo>
                  <a:pt x="121355" y="16510"/>
                </a:lnTo>
                <a:close/>
              </a:path>
              <a:path w="186054" h="255270">
                <a:moveTo>
                  <a:pt x="145961" y="13970"/>
                </a:moveTo>
                <a:lnTo>
                  <a:pt x="138617" y="13970"/>
                </a:lnTo>
                <a:lnTo>
                  <a:pt x="134201" y="15240"/>
                </a:lnTo>
                <a:lnTo>
                  <a:pt x="128705" y="15240"/>
                </a:lnTo>
                <a:lnTo>
                  <a:pt x="121355" y="16510"/>
                </a:lnTo>
                <a:lnTo>
                  <a:pt x="145616" y="16510"/>
                </a:lnTo>
                <a:lnTo>
                  <a:pt x="145961" y="13970"/>
                </a:lnTo>
                <a:close/>
              </a:path>
              <a:path w="186054" h="255270">
                <a:moveTo>
                  <a:pt x="160725" y="12700"/>
                </a:moveTo>
                <a:lnTo>
                  <a:pt x="146028" y="12700"/>
                </a:lnTo>
                <a:lnTo>
                  <a:pt x="146208" y="13970"/>
                </a:lnTo>
                <a:lnTo>
                  <a:pt x="148417" y="15240"/>
                </a:lnTo>
                <a:lnTo>
                  <a:pt x="149454" y="16510"/>
                </a:lnTo>
                <a:lnTo>
                  <a:pt x="160245" y="16510"/>
                </a:lnTo>
                <a:lnTo>
                  <a:pt x="160725" y="12700"/>
                </a:lnTo>
                <a:close/>
              </a:path>
              <a:path w="186054" h="255270">
                <a:moveTo>
                  <a:pt x="104603" y="5087"/>
                </a:moveTo>
                <a:lnTo>
                  <a:pt x="97459" y="6350"/>
                </a:lnTo>
                <a:lnTo>
                  <a:pt x="89594" y="7620"/>
                </a:lnTo>
                <a:lnTo>
                  <a:pt x="86965" y="11430"/>
                </a:lnTo>
                <a:lnTo>
                  <a:pt x="87344" y="13914"/>
                </a:lnTo>
                <a:lnTo>
                  <a:pt x="89514" y="12700"/>
                </a:lnTo>
                <a:lnTo>
                  <a:pt x="95003" y="8890"/>
                </a:lnTo>
                <a:lnTo>
                  <a:pt x="104603" y="5087"/>
                </a:lnTo>
                <a:close/>
              </a:path>
              <a:path w="186054" h="255270">
                <a:moveTo>
                  <a:pt x="119021" y="2540"/>
                </a:moveTo>
                <a:lnTo>
                  <a:pt x="111709" y="2540"/>
                </a:lnTo>
                <a:lnTo>
                  <a:pt x="107829" y="3810"/>
                </a:lnTo>
                <a:lnTo>
                  <a:pt x="104603" y="5087"/>
                </a:lnTo>
                <a:lnTo>
                  <a:pt x="119021" y="2540"/>
                </a:lnTo>
                <a:close/>
              </a:path>
              <a:path w="186054" h="255270">
                <a:moveTo>
                  <a:pt x="152907" y="1270"/>
                </a:moveTo>
                <a:lnTo>
                  <a:pt x="148093" y="1270"/>
                </a:lnTo>
                <a:lnTo>
                  <a:pt x="144618" y="2540"/>
                </a:lnTo>
                <a:lnTo>
                  <a:pt x="155380" y="2540"/>
                </a:lnTo>
                <a:lnTo>
                  <a:pt x="152907" y="1270"/>
                </a:lnTo>
                <a:close/>
              </a:path>
            </a:pathLst>
          </a:custGeom>
          <a:solidFill>
            <a:srgbClr val="000000"/>
          </a:solidFill>
        </p:spPr>
        <p:txBody>
          <a:bodyPr wrap="square" lIns="0" tIns="0" rIns="0" bIns="0" rtlCol="0"/>
          <a:lstStyle/>
          <a:p>
            <a:endParaRPr/>
          </a:p>
        </p:txBody>
      </p:sp>
      <p:sp>
        <p:nvSpPr>
          <p:cNvPr id="221" name="object 221"/>
          <p:cNvSpPr/>
          <p:nvPr/>
        </p:nvSpPr>
        <p:spPr>
          <a:xfrm>
            <a:off x="6270155" y="4809331"/>
            <a:ext cx="116651" cy="243611"/>
          </a:xfrm>
          <a:custGeom>
            <a:avLst/>
            <a:gdLst/>
            <a:ahLst/>
            <a:cxnLst/>
            <a:rect l="l" t="t" r="r" b="b"/>
            <a:pathLst>
              <a:path w="136525" h="285114">
                <a:moveTo>
                  <a:pt x="135949" y="87048"/>
                </a:moveTo>
                <a:lnTo>
                  <a:pt x="126716" y="87048"/>
                </a:lnTo>
                <a:lnTo>
                  <a:pt x="126295" y="87129"/>
                </a:lnTo>
                <a:lnTo>
                  <a:pt x="125818" y="87276"/>
                </a:lnTo>
                <a:lnTo>
                  <a:pt x="125515" y="87416"/>
                </a:lnTo>
                <a:lnTo>
                  <a:pt x="125139" y="87701"/>
                </a:lnTo>
                <a:lnTo>
                  <a:pt x="122510" y="90120"/>
                </a:lnTo>
                <a:lnTo>
                  <a:pt x="121125" y="91299"/>
                </a:lnTo>
                <a:lnTo>
                  <a:pt x="110685" y="129068"/>
                </a:lnTo>
                <a:lnTo>
                  <a:pt x="105632" y="140633"/>
                </a:lnTo>
                <a:lnTo>
                  <a:pt x="97885" y="159105"/>
                </a:lnTo>
                <a:lnTo>
                  <a:pt x="95342" y="165332"/>
                </a:lnTo>
                <a:lnTo>
                  <a:pt x="89574" y="180008"/>
                </a:lnTo>
                <a:lnTo>
                  <a:pt x="88698" y="182162"/>
                </a:lnTo>
                <a:lnTo>
                  <a:pt x="87111" y="185902"/>
                </a:lnTo>
                <a:lnTo>
                  <a:pt x="84725" y="191208"/>
                </a:lnTo>
                <a:lnTo>
                  <a:pt x="80805" y="199786"/>
                </a:lnTo>
                <a:lnTo>
                  <a:pt x="77262" y="207885"/>
                </a:lnTo>
                <a:lnTo>
                  <a:pt x="75215" y="212679"/>
                </a:lnTo>
                <a:lnTo>
                  <a:pt x="72433" y="219556"/>
                </a:lnTo>
                <a:lnTo>
                  <a:pt x="71099" y="222963"/>
                </a:lnTo>
                <a:lnTo>
                  <a:pt x="68037" y="231015"/>
                </a:lnTo>
                <a:lnTo>
                  <a:pt x="66983" y="233715"/>
                </a:lnTo>
                <a:lnTo>
                  <a:pt x="57517" y="271971"/>
                </a:lnTo>
                <a:lnTo>
                  <a:pt x="57313" y="273420"/>
                </a:lnTo>
                <a:lnTo>
                  <a:pt x="57247" y="278174"/>
                </a:lnTo>
                <a:lnTo>
                  <a:pt x="58022" y="280596"/>
                </a:lnTo>
                <a:lnTo>
                  <a:pt x="64707" y="284540"/>
                </a:lnTo>
                <a:lnTo>
                  <a:pt x="67000" y="283847"/>
                </a:lnTo>
                <a:lnTo>
                  <a:pt x="71661" y="281271"/>
                </a:lnTo>
                <a:lnTo>
                  <a:pt x="72542" y="280699"/>
                </a:lnTo>
                <a:lnTo>
                  <a:pt x="76272" y="278174"/>
                </a:lnTo>
                <a:lnTo>
                  <a:pt x="76978" y="277714"/>
                </a:lnTo>
                <a:lnTo>
                  <a:pt x="81056" y="275461"/>
                </a:lnTo>
                <a:lnTo>
                  <a:pt x="81125" y="275222"/>
                </a:lnTo>
                <a:lnTo>
                  <a:pt x="71610" y="275222"/>
                </a:lnTo>
                <a:lnTo>
                  <a:pt x="71617" y="273420"/>
                </a:lnTo>
                <a:lnTo>
                  <a:pt x="71012" y="271531"/>
                </a:lnTo>
                <a:lnTo>
                  <a:pt x="67357" y="269374"/>
                </a:lnTo>
                <a:lnTo>
                  <a:pt x="63394" y="269374"/>
                </a:lnTo>
                <a:lnTo>
                  <a:pt x="64287" y="268871"/>
                </a:lnTo>
                <a:lnTo>
                  <a:pt x="68596" y="265969"/>
                </a:lnTo>
                <a:lnTo>
                  <a:pt x="69477" y="265396"/>
                </a:lnTo>
                <a:lnTo>
                  <a:pt x="73155" y="263364"/>
                </a:lnTo>
                <a:lnTo>
                  <a:pt x="74656" y="255070"/>
                </a:lnTo>
                <a:lnTo>
                  <a:pt x="75200" y="252644"/>
                </a:lnTo>
                <a:lnTo>
                  <a:pt x="76299" y="249074"/>
                </a:lnTo>
                <a:lnTo>
                  <a:pt x="76532" y="248405"/>
                </a:lnTo>
                <a:lnTo>
                  <a:pt x="77341" y="246287"/>
                </a:lnTo>
                <a:lnTo>
                  <a:pt x="80349" y="239099"/>
                </a:lnTo>
                <a:lnTo>
                  <a:pt x="81490" y="236173"/>
                </a:lnTo>
                <a:lnTo>
                  <a:pt x="84550" y="228131"/>
                </a:lnTo>
                <a:lnTo>
                  <a:pt x="86641" y="222840"/>
                </a:lnTo>
                <a:lnTo>
                  <a:pt x="88508" y="218241"/>
                </a:lnTo>
                <a:lnTo>
                  <a:pt x="90511" y="213551"/>
                </a:lnTo>
                <a:lnTo>
                  <a:pt x="94559" y="204327"/>
                </a:lnTo>
                <a:lnTo>
                  <a:pt x="99479" y="193564"/>
                </a:lnTo>
                <a:lnTo>
                  <a:pt x="100324" y="191651"/>
                </a:lnTo>
                <a:lnTo>
                  <a:pt x="102014" y="187669"/>
                </a:lnTo>
                <a:lnTo>
                  <a:pt x="104810" y="180666"/>
                </a:lnTo>
                <a:lnTo>
                  <a:pt x="108718" y="170693"/>
                </a:lnTo>
                <a:lnTo>
                  <a:pt x="111199" y="164613"/>
                </a:lnTo>
                <a:lnTo>
                  <a:pt x="118885" y="146286"/>
                </a:lnTo>
                <a:lnTo>
                  <a:pt x="124019" y="134539"/>
                </a:lnTo>
                <a:lnTo>
                  <a:pt x="125362" y="131307"/>
                </a:lnTo>
                <a:lnTo>
                  <a:pt x="129214" y="120525"/>
                </a:lnTo>
                <a:lnTo>
                  <a:pt x="131380" y="113295"/>
                </a:lnTo>
                <a:lnTo>
                  <a:pt x="134273" y="100942"/>
                </a:lnTo>
                <a:lnTo>
                  <a:pt x="135205" y="95597"/>
                </a:lnTo>
                <a:lnTo>
                  <a:pt x="135949" y="87048"/>
                </a:lnTo>
                <a:close/>
              </a:path>
              <a:path w="136525" h="285114">
                <a:moveTo>
                  <a:pt x="72283" y="268871"/>
                </a:moveTo>
                <a:lnTo>
                  <a:pt x="66504" y="268871"/>
                </a:lnTo>
                <a:lnTo>
                  <a:pt x="71012" y="271531"/>
                </a:lnTo>
                <a:lnTo>
                  <a:pt x="71617" y="273420"/>
                </a:lnTo>
                <a:lnTo>
                  <a:pt x="71610" y="275222"/>
                </a:lnTo>
                <a:lnTo>
                  <a:pt x="71941" y="272717"/>
                </a:lnTo>
                <a:lnTo>
                  <a:pt x="72138" y="269883"/>
                </a:lnTo>
                <a:lnTo>
                  <a:pt x="72283" y="268871"/>
                </a:lnTo>
                <a:close/>
              </a:path>
              <a:path w="136525" h="285114">
                <a:moveTo>
                  <a:pt x="74087" y="262849"/>
                </a:moveTo>
                <a:lnTo>
                  <a:pt x="73155" y="263364"/>
                </a:lnTo>
                <a:lnTo>
                  <a:pt x="72698" y="265969"/>
                </a:lnTo>
                <a:lnTo>
                  <a:pt x="72138" y="269883"/>
                </a:lnTo>
                <a:lnTo>
                  <a:pt x="71941" y="272717"/>
                </a:lnTo>
                <a:lnTo>
                  <a:pt x="71610" y="275222"/>
                </a:lnTo>
                <a:lnTo>
                  <a:pt x="81125" y="275222"/>
                </a:lnTo>
                <a:lnTo>
                  <a:pt x="82320" y="271077"/>
                </a:lnTo>
                <a:lnTo>
                  <a:pt x="78470" y="264113"/>
                </a:lnTo>
                <a:lnTo>
                  <a:pt x="74087" y="262849"/>
                </a:lnTo>
                <a:close/>
              </a:path>
              <a:path w="136525" h="285114">
                <a:moveTo>
                  <a:pt x="73155" y="263364"/>
                </a:moveTo>
                <a:lnTo>
                  <a:pt x="69477" y="265396"/>
                </a:lnTo>
                <a:lnTo>
                  <a:pt x="68596" y="265969"/>
                </a:lnTo>
                <a:lnTo>
                  <a:pt x="64160" y="268954"/>
                </a:lnTo>
                <a:lnTo>
                  <a:pt x="63394" y="269374"/>
                </a:lnTo>
                <a:lnTo>
                  <a:pt x="64938" y="268907"/>
                </a:lnTo>
                <a:lnTo>
                  <a:pt x="66504" y="268871"/>
                </a:lnTo>
                <a:lnTo>
                  <a:pt x="72283" y="268871"/>
                </a:lnTo>
                <a:lnTo>
                  <a:pt x="72787" y="265396"/>
                </a:lnTo>
                <a:lnTo>
                  <a:pt x="73155" y="263364"/>
                </a:lnTo>
                <a:close/>
              </a:path>
              <a:path w="136525" h="285114">
                <a:moveTo>
                  <a:pt x="66504" y="268871"/>
                </a:moveTo>
                <a:lnTo>
                  <a:pt x="64938" y="268907"/>
                </a:lnTo>
                <a:lnTo>
                  <a:pt x="63394" y="269374"/>
                </a:lnTo>
                <a:lnTo>
                  <a:pt x="67357" y="269374"/>
                </a:lnTo>
                <a:lnTo>
                  <a:pt x="66504" y="268871"/>
                </a:lnTo>
                <a:close/>
              </a:path>
              <a:path w="136525" h="285114">
                <a:moveTo>
                  <a:pt x="73032" y="0"/>
                </a:moveTo>
                <a:lnTo>
                  <a:pt x="33997" y="25734"/>
                </a:lnTo>
                <a:lnTo>
                  <a:pt x="9778" y="59823"/>
                </a:lnTo>
                <a:lnTo>
                  <a:pt x="627" y="100942"/>
                </a:lnTo>
                <a:lnTo>
                  <a:pt x="527" y="103291"/>
                </a:lnTo>
                <a:lnTo>
                  <a:pt x="60" y="108607"/>
                </a:lnTo>
                <a:lnTo>
                  <a:pt x="0" y="111253"/>
                </a:lnTo>
                <a:lnTo>
                  <a:pt x="2338" y="118878"/>
                </a:lnTo>
                <a:lnTo>
                  <a:pt x="5069" y="123070"/>
                </a:lnTo>
                <a:lnTo>
                  <a:pt x="12002" y="127952"/>
                </a:lnTo>
                <a:lnTo>
                  <a:pt x="15337" y="128865"/>
                </a:lnTo>
                <a:lnTo>
                  <a:pt x="24634" y="130255"/>
                </a:lnTo>
                <a:lnTo>
                  <a:pt x="28334" y="130845"/>
                </a:lnTo>
                <a:lnTo>
                  <a:pt x="31269" y="131023"/>
                </a:lnTo>
                <a:lnTo>
                  <a:pt x="40872" y="131307"/>
                </a:lnTo>
                <a:lnTo>
                  <a:pt x="46495" y="131615"/>
                </a:lnTo>
                <a:lnTo>
                  <a:pt x="51067" y="131757"/>
                </a:lnTo>
                <a:lnTo>
                  <a:pt x="53879" y="131640"/>
                </a:lnTo>
                <a:lnTo>
                  <a:pt x="61832" y="130331"/>
                </a:lnTo>
                <a:lnTo>
                  <a:pt x="66883" y="128526"/>
                </a:lnTo>
                <a:lnTo>
                  <a:pt x="77148" y="123918"/>
                </a:lnTo>
                <a:lnTo>
                  <a:pt x="80051" y="122260"/>
                </a:lnTo>
                <a:lnTo>
                  <a:pt x="87884" y="117328"/>
                </a:lnTo>
                <a:lnTo>
                  <a:pt x="50661" y="117328"/>
                </a:lnTo>
                <a:lnTo>
                  <a:pt x="47105" y="117218"/>
                </a:lnTo>
                <a:lnTo>
                  <a:pt x="41497" y="116911"/>
                </a:lnTo>
                <a:lnTo>
                  <a:pt x="32317" y="116639"/>
                </a:lnTo>
                <a:lnTo>
                  <a:pt x="29780" y="116485"/>
                </a:lnTo>
                <a:lnTo>
                  <a:pt x="14527" y="108607"/>
                </a:lnTo>
                <a:lnTo>
                  <a:pt x="14982" y="103291"/>
                </a:lnTo>
                <a:lnTo>
                  <a:pt x="15208" y="94399"/>
                </a:lnTo>
                <a:lnTo>
                  <a:pt x="34019" y="48033"/>
                </a:lnTo>
                <a:lnTo>
                  <a:pt x="64711" y="17719"/>
                </a:lnTo>
                <a:lnTo>
                  <a:pt x="74076" y="14409"/>
                </a:lnTo>
                <a:lnTo>
                  <a:pt x="124613" y="14409"/>
                </a:lnTo>
                <a:lnTo>
                  <a:pt x="123141" y="13106"/>
                </a:lnTo>
                <a:lnTo>
                  <a:pt x="118154" y="9441"/>
                </a:lnTo>
                <a:lnTo>
                  <a:pt x="113837" y="6106"/>
                </a:lnTo>
                <a:lnTo>
                  <a:pt x="111808" y="4770"/>
                </a:lnTo>
                <a:lnTo>
                  <a:pt x="105777" y="2094"/>
                </a:lnTo>
                <a:lnTo>
                  <a:pt x="101683" y="1112"/>
                </a:lnTo>
                <a:lnTo>
                  <a:pt x="96567" y="482"/>
                </a:lnTo>
                <a:lnTo>
                  <a:pt x="83257" y="482"/>
                </a:lnTo>
                <a:lnTo>
                  <a:pt x="77928" y="73"/>
                </a:lnTo>
                <a:lnTo>
                  <a:pt x="76763" y="3"/>
                </a:lnTo>
                <a:lnTo>
                  <a:pt x="73032" y="0"/>
                </a:lnTo>
                <a:close/>
              </a:path>
              <a:path w="136525" h="285114">
                <a:moveTo>
                  <a:pt x="113343" y="84776"/>
                </a:moveTo>
                <a:lnTo>
                  <a:pt x="106716" y="84776"/>
                </a:lnTo>
                <a:lnTo>
                  <a:pt x="100768" y="90120"/>
                </a:lnTo>
                <a:lnTo>
                  <a:pt x="100063" y="90722"/>
                </a:lnTo>
                <a:lnTo>
                  <a:pt x="61930" y="114946"/>
                </a:lnTo>
                <a:lnTo>
                  <a:pt x="50661" y="117328"/>
                </a:lnTo>
                <a:lnTo>
                  <a:pt x="87884" y="117328"/>
                </a:lnTo>
                <a:lnTo>
                  <a:pt x="115949" y="95843"/>
                </a:lnTo>
                <a:lnTo>
                  <a:pt x="120017" y="92242"/>
                </a:lnTo>
                <a:lnTo>
                  <a:pt x="121125" y="91299"/>
                </a:lnTo>
                <a:lnTo>
                  <a:pt x="121456" y="87416"/>
                </a:lnTo>
                <a:lnTo>
                  <a:pt x="121554" y="85945"/>
                </a:lnTo>
                <a:lnTo>
                  <a:pt x="121295" y="85945"/>
                </a:lnTo>
                <a:lnTo>
                  <a:pt x="113411" y="84865"/>
                </a:lnTo>
                <a:close/>
              </a:path>
              <a:path w="136525" h="285114">
                <a:moveTo>
                  <a:pt x="122511" y="85021"/>
                </a:moveTo>
                <a:lnTo>
                  <a:pt x="121557" y="85746"/>
                </a:lnTo>
                <a:lnTo>
                  <a:pt x="121456" y="87416"/>
                </a:lnTo>
                <a:lnTo>
                  <a:pt x="121125" y="91299"/>
                </a:lnTo>
                <a:lnTo>
                  <a:pt x="122739" y="89909"/>
                </a:lnTo>
                <a:lnTo>
                  <a:pt x="125139" y="87701"/>
                </a:lnTo>
                <a:lnTo>
                  <a:pt x="125515" y="87416"/>
                </a:lnTo>
                <a:lnTo>
                  <a:pt x="125818" y="87276"/>
                </a:lnTo>
                <a:lnTo>
                  <a:pt x="126295" y="87129"/>
                </a:lnTo>
                <a:lnTo>
                  <a:pt x="126512" y="87087"/>
                </a:lnTo>
                <a:lnTo>
                  <a:pt x="126354" y="87087"/>
                </a:lnTo>
                <a:lnTo>
                  <a:pt x="123358" y="86043"/>
                </a:lnTo>
                <a:lnTo>
                  <a:pt x="122511" y="85021"/>
                </a:lnTo>
                <a:close/>
              </a:path>
              <a:path w="136525" h="285114">
                <a:moveTo>
                  <a:pt x="126913" y="72024"/>
                </a:moveTo>
                <a:lnTo>
                  <a:pt x="126443" y="72114"/>
                </a:lnTo>
                <a:lnTo>
                  <a:pt x="124927" y="83187"/>
                </a:lnTo>
                <a:lnTo>
                  <a:pt x="122718" y="84865"/>
                </a:lnTo>
                <a:lnTo>
                  <a:pt x="122630" y="85164"/>
                </a:lnTo>
                <a:lnTo>
                  <a:pt x="123358" y="86043"/>
                </a:lnTo>
                <a:lnTo>
                  <a:pt x="126354" y="87087"/>
                </a:lnTo>
                <a:lnTo>
                  <a:pt x="126552" y="87080"/>
                </a:lnTo>
                <a:lnTo>
                  <a:pt x="126716" y="87048"/>
                </a:lnTo>
                <a:lnTo>
                  <a:pt x="135949" y="87048"/>
                </a:lnTo>
                <a:lnTo>
                  <a:pt x="136075" y="85572"/>
                </a:lnTo>
                <a:lnTo>
                  <a:pt x="136191" y="83103"/>
                </a:lnTo>
                <a:lnTo>
                  <a:pt x="136227" y="81060"/>
                </a:lnTo>
                <a:lnTo>
                  <a:pt x="134297" y="75912"/>
                </a:lnTo>
                <a:lnTo>
                  <a:pt x="132763" y="74061"/>
                </a:lnTo>
                <a:lnTo>
                  <a:pt x="126913" y="72024"/>
                </a:lnTo>
                <a:close/>
              </a:path>
              <a:path w="136525" h="285114">
                <a:moveTo>
                  <a:pt x="126443" y="72114"/>
                </a:moveTo>
                <a:lnTo>
                  <a:pt x="122784" y="72815"/>
                </a:lnTo>
                <a:lnTo>
                  <a:pt x="117782" y="75111"/>
                </a:lnTo>
                <a:lnTo>
                  <a:pt x="116441" y="76130"/>
                </a:lnTo>
                <a:lnTo>
                  <a:pt x="113010" y="79282"/>
                </a:lnTo>
                <a:lnTo>
                  <a:pt x="110723" y="81233"/>
                </a:lnTo>
                <a:lnTo>
                  <a:pt x="110776" y="81395"/>
                </a:lnTo>
                <a:lnTo>
                  <a:pt x="113411" y="84865"/>
                </a:lnTo>
                <a:lnTo>
                  <a:pt x="121295" y="85945"/>
                </a:lnTo>
                <a:lnTo>
                  <a:pt x="121557" y="85746"/>
                </a:lnTo>
                <a:lnTo>
                  <a:pt x="121605" y="83103"/>
                </a:lnTo>
                <a:lnTo>
                  <a:pt x="124938" y="83103"/>
                </a:lnTo>
                <a:lnTo>
                  <a:pt x="126443" y="72114"/>
                </a:lnTo>
                <a:close/>
              </a:path>
              <a:path w="136525" h="285114">
                <a:moveTo>
                  <a:pt x="121557" y="85746"/>
                </a:moveTo>
                <a:lnTo>
                  <a:pt x="121295" y="85945"/>
                </a:lnTo>
                <a:lnTo>
                  <a:pt x="121554" y="85945"/>
                </a:lnTo>
                <a:lnTo>
                  <a:pt x="121557" y="85746"/>
                </a:lnTo>
                <a:close/>
              </a:path>
              <a:path w="136525" h="285114">
                <a:moveTo>
                  <a:pt x="121605" y="83103"/>
                </a:moveTo>
                <a:lnTo>
                  <a:pt x="121557" y="85746"/>
                </a:lnTo>
                <a:lnTo>
                  <a:pt x="122511" y="85021"/>
                </a:lnTo>
                <a:lnTo>
                  <a:pt x="122171" y="84611"/>
                </a:lnTo>
                <a:lnTo>
                  <a:pt x="121605" y="83103"/>
                </a:lnTo>
                <a:close/>
              </a:path>
              <a:path w="136525" h="285114">
                <a:moveTo>
                  <a:pt x="110680" y="81269"/>
                </a:moveTo>
                <a:lnTo>
                  <a:pt x="106273" y="85164"/>
                </a:lnTo>
                <a:lnTo>
                  <a:pt x="106716" y="84776"/>
                </a:lnTo>
                <a:lnTo>
                  <a:pt x="113343" y="84776"/>
                </a:lnTo>
                <a:lnTo>
                  <a:pt x="110680" y="81269"/>
                </a:lnTo>
                <a:close/>
              </a:path>
              <a:path w="136525" h="285114">
                <a:moveTo>
                  <a:pt x="124938" y="83103"/>
                </a:moveTo>
                <a:lnTo>
                  <a:pt x="121605" y="83103"/>
                </a:lnTo>
                <a:lnTo>
                  <a:pt x="122171" y="84611"/>
                </a:lnTo>
                <a:lnTo>
                  <a:pt x="122511" y="85021"/>
                </a:lnTo>
                <a:lnTo>
                  <a:pt x="124927" y="83187"/>
                </a:lnTo>
                <a:close/>
              </a:path>
              <a:path w="136525" h="285114">
                <a:moveTo>
                  <a:pt x="124760" y="14641"/>
                </a:moveTo>
                <a:lnTo>
                  <a:pt x="93657" y="14641"/>
                </a:lnTo>
                <a:lnTo>
                  <a:pt x="98630" y="15253"/>
                </a:lnTo>
                <a:lnTo>
                  <a:pt x="101414" y="15921"/>
                </a:lnTo>
                <a:lnTo>
                  <a:pt x="104659" y="17362"/>
                </a:lnTo>
                <a:lnTo>
                  <a:pt x="105886" y="18169"/>
                </a:lnTo>
                <a:lnTo>
                  <a:pt x="110500" y="21719"/>
                </a:lnTo>
                <a:lnTo>
                  <a:pt x="113084" y="23604"/>
                </a:lnTo>
                <a:lnTo>
                  <a:pt x="114539" y="30684"/>
                </a:lnTo>
                <a:lnTo>
                  <a:pt x="114390" y="34766"/>
                </a:lnTo>
                <a:lnTo>
                  <a:pt x="114389" y="53285"/>
                </a:lnTo>
                <a:lnTo>
                  <a:pt x="114291" y="54839"/>
                </a:lnTo>
                <a:lnTo>
                  <a:pt x="114046" y="56851"/>
                </a:lnTo>
                <a:lnTo>
                  <a:pt x="112709" y="66207"/>
                </a:lnTo>
                <a:lnTo>
                  <a:pt x="110676" y="81060"/>
                </a:lnTo>
                <a:lnTo>
                  <a:pt x="110680" y="81269"/>
                </a:lnTo>
                <a:lnTo>
                  <a:pt x="113051" y="79245"/>
                </a:lnTo>
                <a:lnTo>
                  <a:pt x="116441" y="76130"/>
                </a:lnTo>
                <a:lnTo>
                  <a:pt x="117782" y="75111"/>
                </a:lnTo>
                <a:lnTo>
                  <a:pt x="122784" y="72815"/>
                </a:lnTo>
                <a:lnTo>
                  <a:pt x="126443" y="72114"/>
                </a:lnTo>
                <a:lnTo>
                  <a:pt x="127363" y="65406"/>
                </a:lnTo>
                <a:lnTo>
                  <a:pt x="128358" y="58553"/>
                </a:lnTo>
                <a:lnTo>
                  <a:pt x="128639" y="56243"/>
                </a:lnTo>
                <a:lnTo>
                  <a:pt x="128826" y="53285"/>
                </a:lnTo>
                <a:lnTo>
                  <a:pt x="128807" y="34766"/>
                </a:lnTo>
                <a:lnTo>
                  <a:pt x="128958" y="30684"/>
                </a:lnTo>
                <a:lnTo>
                  <a:pt x="129001" y="27367"/>
                </a:lnTo>
                <a:lnTo>
                  <a:pt x="128156" y="21220"/>
                </a:lnTo>
                <a:lnTo>
                  <a:pt x="127636" y="19204"/>
                </a:lnTo>
                <a:lnTo>
                  <a:pt x="124760" y="14641"/>
                </a:lnTo>
                <a:close/>
              </a:path>
              <a:path w="136525" h="285114">
                <a:moveTo>
                  <a:pt x="124613" y="14409"/>
                </a:moveTo>
                <a:lnTo>
                  <a:pt x="74076" y="14409"/>
                </a:lnTo>
                <a:lnTo>
                  <a:pt x="76246" y="14411"/>
                </a:lnTo>
                <a:lnTo>
                  <a:pt x="81664" y="14825"/>
                </a:lnTo>
                <a:lnTo>
                  <a:pt x="82741" y="14892"/>
                </a:lnTo>
                <a:lnTo>
                  <a:pt x="85474" y="14892"/>
                </a:lnTo>
                <a:lnTo>
                  <a:pt x="92193" y="14641"/>
                </a:lnTo>
                <a:lnTo>
                  <a:pt x="124760" y="14641"/>
                </a:lnTo>
                <a:lnTo>
                  <a:pt x="124613" y="14409"/>
                </a:lnTo>
                <a:close/>
              </a:path>
              <a:path w="136525" h="285114">
                <a:moveTo>
                  <a:pt x="94380" y="213"/>
                </a:moveTo>
                <a:lnTo>
                  <a:pt x="92425" y="213"/>
                </a:lnTo>
                <a:lnTo>
                  <a:pt x="85229" y="482"/>
                </a:lnTo>
                <a:lnTo>
                  <a:pt x="96567" y="482"/>
                </a:lnTo>
                <a:lnTo>
                  <a:pt x="94380" y="213"/>
                </a:lnTo>
                <a:close/>
              </a:path>
            </a:pathLst>
          </a:custGeom>
          <a:solidFill>
            <a:srgbClr val="000000"/>
          </a:solidFill>
        </p:spPr>
        <p:txBody>
          <a:bodyPr wrap="square" lIns="0" tIns="0" rIns="0" bIns="0" rtlCol="0"/>
          <a:lstStyle/>
          <a:p>
            <a:endParaRPr/>
          </a:p>
        </p:txBody>
      </p:sp>
      <p:sp>
        <p:nvSpPr>
          <p:cNvPr id="222" name="object 222"/>
          <p:cNvSpPr/>
          <p:nvPr/>
        </p:nvSpPr>
        <p:spPr>
          <a:xfrm>
            <a:off x="6330270" y="4450552"/>
            <a:ext cx="168737" cy="230047"/>
          </a:xfrm>
          <a:custGeom>
            <a:avLst/>
            <a:gdLst/>
            <a:ahLst/>
            <a:cxnLst/>
            <a:rect l="l" t="t" r="r" b="b"/>
            <a:pathLst>
              <a:path w="197484" h="269239">
                <a:moveTo>
                  <a:pt x="114888" y="193725"/>
                </a:moveTo>
                <a:lnTo>
                  <a:pt x="113141" y="195579"/>
                </a:lnTo>
                <a:lnTo>
                  <a:pt x="108585" y="200659"/>
                </a:lnTo>
                <a:lnTo>
                  <a:pt x="103965" y="205897"/>
                </a:lnTo>
                <a:lnTo>
                  <a:pt x="108369" y="207009"/>
                </a:lnTo>
                <a:lnTo>
                  <a:pt x="112541" y="208279"/>
                </a:lnTo>
                <a:lnTo>
                  <a:pt x="119225" y="210819"/>
                </a:lnTo>
                <a:lnTo>
                  <a:pt x="121997" y="213359"/>
                </a:lnTo>
                <a:lnTo>
                  <a:pt x="129485" y="218439"/>
                </a:lnTo>
                <a:lnTo>
                  <a:pt x="131970" y="220979"/>
                </a:lnTo>
                <a:lnTo>
                  <a:pt x="139559" y="228599"/>
                </a:lnTo>
                <a:lnTo>
                  <a:pt x="142923" y="232409"/>
                </a:lnTo>
                <a:lnTo>
                  <a:pt x="146671" y="236219"/>
                </a:lnTo>
                <a:lnTo>
                  <a:pt x="149209" y="240029"/>
                </a:lnTo>
                <a:lnTo>
                  <a:pt x="148808" y="240029"/>
                </a:lnTo>
                <a:lnTo>
                  <a:pt x="152573" y="243891"/>
                </a:lnTo>
                <a:lnTo>
                  <a:pt x="157024" y="250189"/>
                </a:lnTo>
                <a:lnTo>
                  <a:pt x="159566" y="252729"/>
                </a:lnTo>
                <a:lnTo>
                  <a:pt x="169929" y="264159"/>
                </a:lnTo>
                <a:lnTo>
                  <a:pt x="174089" y="269239"/>
                </a:lnTo>
                <a:lnTo>
                  <a:pt x="178638" y="269239"/>
                </a:lnTo>
                <a:lnTo>
                  <a:pt x="184658" y="264159"/>
                </a:lnTo>
                <a:lnTo>
                  <a:pt x="184986" y="260349"/>
                </a:lnTo>
                <a:lnTo>
                  <a:pt x="179475" y="253999"/>
                </a:lnTo>
                <a:lnTo>
                  <a:pt x="170517" y="243839"/>
                </a:lnTo>
                <a:lnTo>
                  <a:pt x="168029" y="241299"/>
                </a:lnTo>
                <a:lnTo>
                  <a:pt x="164712" y="236219"/>
                </a:lnTo>
                <a:lnTo>
                  <a:pt x="162511" y="233679"/>
                </a:lnTo>
                <a:lnTo>
                  <a:pt x="160398" y="231139"/>
                </a:lnTo>
                <a:lnTo>
                  <a:pt x="160764" y="231139"/>
                </a:lnTo>
                <a:lnTo>
                  <a:pt x="158676" y="228599"/>
                </a:lnTo>
                <a:lnTo>
                  <a:pt x="130034" y="200659"/>
                </a:lnTo>
                <a:lnTo>
                  <a:pt x="117425" y="194309"/>
                </a:lnTo>
                <a:lnTo>
                  <a:pt x="114888" y="193725"/>
                </a:lnTo>
                <a:close/>
              </a:path>
              <a:path w="197484" h="269239">
                <a:moveTo>
                  <a:pt x="96903" y="191769"/>
                </a:moveTo>
                <a:lnTo>
                  <a:pt x="72688" y="191769"/>
                </a:lnTo>
                <a:lnTo>
                  <a:pt x="61074" y="193039"/>
                </a:lnTo>
                <a:lnTo>
                  <a:pt x="58804" y="193039"/>
                </a:lnTo>
                <a:lnTo>
                  <a:pt x="49617" y="194309"/>
                </a:lnTo>
                <a:lnTo>
                  <a:pt x="47316" y="194309"/>
                </a:lnTo>
                <a:lnTo>
                  <a:pt x="40943" y="195579"/>
                </a:lnTo>
                <a:lnTo>
                  <a:pt x="37310" y="196849"/>
                </a:lnTo>
                <a:lnTo>
                  <a:pt x="29852" y="200659"/>
                </a:lnTo>
                <a:lnTo>
                  <a:pt x="26873" y="201929"/>
                </a:lnTo>
                <a:lnTo>
                  <a:pt x="20309" y="205739"/>
                </a:lnTo>
                <a:lnTo>
                  <a:pt x="17223" y="208279"/>
                </a:lnTo>
                <a:lnTo>
                  <a:pt x="9693" y="214629"/>
                </a:lnTo>
                <a:lnTo>
                  <a:pt x="7462" y="215899"/>
                </a:lnTo>
                <a:lnTo>
                  <a:pt x="3014" y="223519"/>
                </a:lnTo>
                <a:lnTo>
                  <a:pt x="1557" y="227329"/>
                </a:lnTo>
                <a:lnTo>
                  <a:pt x="0" y="236219"/>
                </a:lnTo>
                <a:lnTo>
                  <a:pt x="481" y="245109"/>
                </a:lnTo>
                <a:lnTo>
                  <a:pt x="3144" y="253999"/>
                </a:lnTo>
                <a:lnTo>
                  <a:pt x="4688" y="256539"/>
                </a:lnTo>
                <a:lnTo>
                  <a:pt x="10643" y="259079"/>
                </a:lnTo>
                <a:lnTo>
                  <a:pt x="16709" y="259079"/>
                </a:lnTo>
                <a:lnTo>
                  <a:pt x="21932" y="257809"/>
                </a:lnTo>
                <a:lnTo>
                  <a:pt x="26164" y="257809"/>
                </a:lnTo>
                <a:lnTo>
                  <a:pt x="34968" y="255269"/>
                </a:lnTo>
                <a:lnTo>
                  <a:pt x="40151" y="253999"/>
                </a:lnTo>
                <a:lnTo>
                  <a:pt x="52289" y="248919"/>
                </a:lnTo>
                <a:lnTo>
                  <a:pt x="56228" y="246379"/>
                </a:lnTo>
                <a:lnTo>
                  <a:pt x="15857" y="246379"/>
                </a:lnTo>
                <a:lnTo>
                  <a:pt x="15547" y="245109"/>
                </a:lnTo>
                <a:lnTo>
                  <a:pt x="12988" y="245109"/>
                </a:lnTo>
                <a:lnTo>
                  <a:pt x="15250" y="243891"/>
                </a:lnTo>
                <a:lnTo>
                  <a:pt x="14927" y="242569"/>
                </a:lnTo>
                <a:lnTo>
                  <a:pt x="20057" y="224789"/>
                </a:lnTo>
                <a:lnTo>
                  <a:pt x="25779" y="219709"/>
                </a:lnTo>
                <a:lnTo>
                  <a:pt x="28240" y="218439"/>
                </a:lnTo>
                <a:lnTo>
                  <a:pt x="33590" y="214629"/>
                </a:lnTo>
                <a:lnTo>
                  <a:pt x="35993" y="213359"/>
                </a:lnTo>
                <a:lnTo>
                  <a:pt x="42263" y="210819"/>
                </a:lnTo>
                <a:lnTo>
                  <a:pt x="45255" y="209549"/>
                </a:lnTo>
                <a:lnTo>
                  <a:pt x="50048" y="208279"/>
                </a:lnTo>
                <a:lnTo>
                  <a:pt x="51930" y="208279"/>
                </a:lnTo>
                <a:lnTo>
                  <a:pt x="60184" y="207009"/>
                </a:lnTo>
                <a:lnTo>
                  <a:pt x="73505" y="207009"/>
                </a:lnTo>
                <a:lnTo>
                  <a:pt x="76925" y="205739"/>
                </a:lnTo>
                <a:lnTo>
                  <a:pt x="83448" y="205739"/>
                </a:lnTo>
                <a:lnTo>
                  <a:pt x="84677" y="204469"/>
                </a:lnTo>
                <a:lnTo>
                  <a:pt x="89314" y="200659"/>
                </a:lnTo>
                <a:lnTo>
                  <a:pt x="93701" y="195579"/>
                </a:lnTo>
                <a:lnTo>
                  <a:pt x="96903" y="191769"/>
                </a:lnTo>
                <a:close/>
              </a:path>
              <a:path w="197484" h="269239">
                <a:moveTo>
                  <a:pt x="187229" y="13969"/>
                </a:moveTo>
                <a:lnTo>
                  <a:pt x="165967" y="13969"/>
                </a:lnTo>
                <a:lnTo>
                  <a:pt x="169195" y="15239"/>
                </a:lnTo>
                <a:lnTo>
                  <a:pt x="171787" y="17779"/>
                </a:lnTo>
                <a:lnTo>
                  <a:pt x="182420" y="55879"/>
                </a:lnTo>
                <a:lnTo>
                  <a:pt x="180978" y="66039"/>
                </a:lnTo>
                <a:lnTo>
                  <a:pt x="163018" y="104139"/>
                </a:lnTo>
                <a:lnTo>
                  <a:pt x="160901" y="106679"/>
                </a:lnTo>
                <a:lnTo>
                  <a:pt x="154871" y="115569"/>
                </a:lnTo>
                <a:lnTo>
                  <a:pt x="150044" y="123189"/>
                </a:lnTo>
                <a:lnTo>
                  <a:pt x="139451" y="138429"/>
                </a:lnTo>
                <a:lnTo>
                  <a:pt x="136446" y="142239"/>
                </a:lnTo>
                <a:lnTo>
                  <a:pt x="133833" y="146049"/>
                </a:lnTo>
                <a:lnTo>
                  <a:pt x="131293" y="149859"/>
                </a:lnTo>
                <a:lnTo>
                  <a:pt x="126106" y="156209"/>
                </a:lnTo>
                <a:lnTo>
                  <a:pt x="121167" y="162559"/>
                </a:lnTo>
                <a:lnTo>
                  <a:pt x="116454" y="168909"/>
                </a:lnTo>
                <a:lnTo>
                  <a:pt x="111945" y="175259"/>
                </a:lnTo>
                <a:lnTo>
                  <a:pt x="106950" y="180339"/>
                </a:lnTo>
                <a:lnTo>
                  <a:pt x="102339" y="186689"/>
                </a:lnTo>
                <a:lnTo>
                  <a:pt x="97971" y="190499"/>
                </a:lnTo>
                <a:lnTo>
                  <a:pt x="93701" y="195579"/>
                </a:lnTo>
                <a:lnTo>
                  <a:pt x="89314" y="200659"/>
                </a:lnTo>
                <a:lnTo>
                  <a:pt x="84677" y="204469"/>
                </a:lnTo>
                <a:lnTo>
                  <a:pt x="79760" y="209549"/>
                </a:lnTo>
                <a:lnTo>
                  <a:pt x="71328" y="217169"/>
                </a:lnTo>
                <a:lnTo>
                  <a:pt x="67868" y="219709"/>
                </a:lnTo>
                <a:lnTo>
                  <a:pt x="65500" y="222249"/>
                </a:lnTo>
                <a:lnTo>
                  <a:pt x="60402" y="226059"/>
                </a:lnTo>
                <a:lnTo>
                  <a:pt x="57958" y="227329"/>
                </a:lnTo>
                <a:lnTo>
                  <a:pt x="50850" y="232409"/>
                </a:lnTo>
                <a:lnTo>
                  <a:pt x="45657" y="234949"/>
                </a:lnTo>
                <a:lnTo>
                  <a:pt x="34980" y="240029"/>
                </a:lnTo>
                <a:lnTo>
                  <a:pt x="30605" y="242569"/>
                </a:lnTo>
                <a:lnTo>
                  <a:pt x="23724" y="243839"/>
                </a:lnTo>
                <a:lnTo>
                  <a:pt x="15345" y="243839"/>
                </a:lnTo>
                <a:lnTo>
                  <a:pt x="15547" y="245109"/>
                </a:lnTo>
                <a:lnTo>
                  <a:pt x="15918" y="246379"/>
                </a:lnTo>
                <a:lnTo>
                  <a:pt x="56228" y="246379"/>
                </a:lnTo>
                <a:lnTo>
                  <a:pt x="58197" y="245109"/>
                </a:lnTo>
                <a:lnTo>
                  <a:pt x="66452" y="240029"/>
                </a:lnTo>
                <a:lnTo>
                  <a:pt x="74818" y="232409"/>
                </a:lnTo>
                <a:lnTo>
                  <a:pt x="77299" y="231139"/>
                </a:lnTo>
                <a:lnTo>
                  <a:pt x="89527" y="219709"/>
                </a:lnTo>
                <a:lnTo>
                  <a:pt x="94652" y="214629"/>
                </a:lnTo>
                <a:lnTo>
                  <a:pt x="99502" y="210819"/>
                </a:lnTo>
                <a:lnTo>
                  <a:pt x="103965" y="205897"/>
                </a:lnTo>
                <a:lnTo>
                  <a:pt x="103342" y="205739"/>
                </a:lnTo>
                <a:lnTo>
                  <a:pt x="104108" y="205739"/>
                </a:lnTo>
                <a:lnTo>
                  <a:pt x="108585" y="200659"/>
                </a:lnTo>
                <a:lnTo>
                  <a:pt x="113141" y="195579"/>
                </a:lnTo>
                <a:lnTo>
                  <a:pt x="114888" y="193725"/>
                </a:lnTo>
                <a:lnTo>
                  <a:pt x="111912" y="193039"/>
                </a:lnTo>
                <a:lnTo>
                  <a:pt x="104584" y="191769"/>
                </a:lnTo>
                <a:lnTo>
                  <a:pt x="116729" y="191769"/>
                </a:lnTo>
                <a:lnTo>
                  <a:pt x="117925" y="190499"/>
                </a:lnTo>
                <a:lnTo>
                  <a:pt x="123083" y="184149"/>
                </a:lnTo>
                <a:lnTo>
                  <a:pt x="127727" y="177799"/>
                </a:lnTo>
                <a:lnTo>
                  <a:pt x="132564" y="171449"/>
                </a:lnTo>
                <a:lnTo>
                  <a:pt x="137617" y="165099"/>
                </a:lnTo>
                <a:lnTo>
                  <a:pt x="142914" y="157479"/>
                </a:lnTo>
                <a:lnTo>
                  <a:pt x="145535" y="154939"/>
                </a:lnTo>
                <a:lnTo>
                  <a:pt x="148215" y="151129"/>
                </a:lnTo>
                <a:lnTo>
                  <a:pt x="154155" y="142239"/>
                </a:lnTo>
                <a:lnTo>
                  <a:pt x="161876" y="130809"/>
                </a:lnTo>
                <a:lnTo>
                  <a:pt x="170021" y="119379"/>
                </a:lnTo>
                <a:lnTo>
                  <a:pt x="172923" y="115569"/>
                </a:lnTo>
                <a:lnTo>
                  <a:pt x="175205" y="111759"/>
                </a:lnTo>
                <a:lnTo>
                  <a:pt x="177246" y="107949"/>
                </a:lnTo>
                <a:lnTo>
                  <a:pt x="181125" y="101599"/>
                </a:lnTo>
                <a:lnTo>
                  <a:pt x="184454" y="95249"/>
                </a:lnTo>
                <a:lnTo>
                  <a:pt x="187279" y="90169"/>
                </a:lnTo>
                <a:lnTo>
                  <a:pt x="189646" y="83819"/>
                </a:lnTo>
                <a:lnTo>
                  <a:pt x="193038" y="76199"/>
                </a:lnTo>
                <a:lnTo>
                  <a:pt x="195028" y="69849"/>
                </a:lnTo>
                <a:lnTo>
                  <a:pt x="196879" y="57149"/>
                </a:lnTo>
                <a:lnTo>
                  <a:pt x="196805" y="50799"/>
                </a:lnTo>
                <a:lnTo>
                  <a:pt x="195378" y="36829"/>
                </a:lnTo>
                <a:lnTo>
                  <a:pt x="194077" y="31749"/>
                </a:lnTo>
                <a:lnTo>
                  <a:pt x="189718" y="17779"/>
                </a:lnTo>
                <a:lnTo>
                  <a:pt x="188203" y="15239"/>
                </a:lnTo>
                <a:lnTo>
                  <a:pt x="187229" y="13969"/>
                </a:lnTo>
                <a:close/>
              </a:path>
              <a:path w="197484" h="269239">
                <a:moveTo>
                  <a:pt x="15250" y="243891"/>
                </a:moveTo>
                <a:lnTo>
                  <a:pt x="12988" y="245109"/>
                </a:lnTo>
                <a:lnTo>
                  <a:pt x="15547" y="245109"/>
                </a:lnTo>
                <a:lnTo>
                  <a:pt x="15250" y="243891"/>
                </a:lnTo>
                <a:close/>
              </a:path>
              <a:path w="197484" h="269239">
                <a:moveTo>
                  <a:pt x="104108" y="205739"/>
                </a:moveTo>
                <a:lnTo>
                  <a:pt x="103342" y="205739"/>
                </a:lnTo>
                <a:lnTo>
                  <a:pt x="103965" y="205897"/>
                </a:lnTo>
                <a:lnTo>
                  <a:pt x="104108" y="205739"/>
                </a:lnTo>
                <a:close/>
              </a:path>
              <a:path w="197484" h="269239">
                <a:moveTo>
                  <a:pt x="116729" y="191769"/>
                </a:moveTo>
                <a:lnTo>
                  <a:pt x="104584" y="191769"/>
                </a:lnTo>
                <a:lnTo>
                  <a:pt x="111912" y="193039"/>
                </a:lnTo>
                <a:lnTo>
                  <a:pt x="114888" y="193725"/>
                </a:lnTo>
                <a:lnTo>
                  <a:pt x="116729" y="191769"/>
                </a:lnTo>
                <a:close/>
              </a:path>
              <a:path w="197484" h="269239">
                <a:moveTo>
                  <a:pt x="167904" y="0"/>
                </a:moveTo>
                <a:lnTo>
                  <a:pt x="142833" y="0"/>
                </a:lnTo>
                <a:lnTo>
                  <a:pt x="134628" y="1269"/>
                </a:lnTo>
                <a:lnTo>
                  <a:pt x="129485" y="2539"/>
                </a:lnTo>
                <a:lnTo>
                  <a:pt x="118540" y="6349"/>
                </a:lnTo>
                <a:lnTo>
                  <a:pt x="102061" y="13969"/>
                </a:lnTo>
                <a:lnTo>
                  <a:pt x="97256" y="17779"/>
                </a:lnTo>
                <a:lnTo>
                  <a:pt x="88016" y="24129"/>
                </a:lnTo>
                <a:lnTo>
                  <a:pt x="63868" y="55879"/>
                </a:lnTo>
                <a:lnTo>
                  <a:pt x="62369" y="63499"/>
                </a:lnTo>
                <a:lnTo>
                  <a:pt x="62442" y="67309"/>
                </a:lnTo>
                <a:lnTo>
                  <a:pt x="62660" y="71119"/>
                </a:lnTo>
                <a:lnTo>
                  <a:pt x="62748" y="76199"/>
                </a:lnTo>
                <a:lnTo>
                  <a:pt x="62633" y="78739"/>
                </a:lnTo>
                <a:lnTo>
                  <a:pt x="62519" y="83819"/>
                </a:lnTo>
                <a:lnTo>
                  <a:pt x="63988" y="93979"/>
                </a:lnTo>
                <a:lnTo>
                  <a:pt x="64886" y="96519"/>
                </a:lnTo>
                <a:lnTo>
                  <a:pt x="70217" y="101599"/>
                </a:lnTo>
                <a:lnTo>
                  <a:pt x="90947" y="101599"/>
                </a:lnTo>
                <a:lnTo>
                  <a:pt x="99877" y="100329"/>
                </a:lnTo>
                <a:lnTo>
                  <a:pt x="101580" y="99059"/>
                </a:lnTo>
                <a:lnTo>
                  <a:pt x="105867" y="97789"/>
                </a:lnTo>
                <a:lnTo>
                  <a:pt x="107682" y="97789"/>
                </a:lnTo>
                <a:lnTo>
                  <a:pt x="111728" y="96519"/>
                </a:lnTo>
                <a:lnTo>
                  <a:pt x="119272" y="92709"/>
                </a:lnTo>
                <a:lnTo>
                  <a:pt x="121518" y="91439"/>
                </a:lnTo>
                <a:lnTo>
                  <a:pt x="125835" y="90169"/>
                </a:lnTo>
                <a:lnTo>
                  <a:pt x="127316" y="88899"/>
                </a:lnTo>
                <a:lnTo>
                  <a:pt x="77816" y="88899"/>
                </a:lnTo>
                <a:lnTo>
                  <a:pt x="76605" y="87629"/>
                </a:lnTo>
                <a:lnTo>
                  <a:pt x="77657" y="87629"/>
                </a:lnTo>
                <a:lnTo>
                  <a:pt x="76954" y="82549"/>
                </a:lnTo>
                <a:lnTo>
                  <a:pt x="77058" y="78739"/>
                </a:lnTo>
                <a:lnTo>
                  <a:pt x="77162" y="76199"/>
                </a:lnTo>
                <a:lnTo>
                  <a:pt x="77058" y="69849"/>
                </a:lnTo>
                <a:lnTo>
                  <a:pt x="76902" y="67309"/>
                </a:lnTo>
                <a:lnTo>
                  <a:pt x="76824" y="64769"/>
                </a:lnTo>
                <a:lnTo>
                  <a:pt x="77697" y="60959"/>
                </a:lnTo>
                <a:lnTo>
                  <a:pt x="97171" y="35559"/>
                </a:lnTo>
                <a:lnTo>
                  <a:pt x="105191" y="29209"/>
                </a:lnTo>
                <a:lnTo>
                  <a:pt x="109395" y="26669"/>
                </a:lnTo>
                <a:lnTo>
                  <a:pt x="123960" y="19049"/>
                </a:lnTo>
                <a:lnTo>
                  <a:pt x="133229" y="16509"/>
                </a:lnTo>
                <a:lnTo>
                  <a:pt x="137438" y="15239"/>
                </a:lnTo>
                <a:lnTo>
                  <a:pt x="157768" y="15239"/>
                </a:lnTo>
                <a:lnTo>
                  <a:pt x="164426" y="13969"/>
                </a:lnTo>
                <a:lnTo>
                  <a:pt x="187229" y="13969"/>
                </a:lnTo>
                <a:lnTo>
                  <a:pt x="181380" y="6349"/>
                </a:lnTo>
                <a:lnTo>
                  <a:pt x="176654" y="2539"/>
                </a:lnTo>
                <a:lnTo>
                  <a:pt x="167904" y="0"/>
                </a:lnTo>
                <a:close/>
              </a:path>
              <a:path w="197484" h="269239">
                <a:moveTo>
                  <a:pt x="175333" y="31749"/>
                </a:moveTo>
                <a:lnTo>
                  <a:pt x="160234" y="31749"/>
                </a:lnTo>
                <a:lnTo>
                  <a:pt x="162600" y="34289"/>
                </a:lnTo>
                <a:lnTo>
                  <a:pt x="161240" y="34289"/>
                </a:lnTo>
                <a:lnTo>
                  <a:pt x="160286" y="34838"/>
                </a:lnTo>
                <a:lnTo>
                  <a:pt x="160218" y="36829"/>
                </a:lnTo>
                <a:lnTo>
                  <a:pt x="160120" y="38099"/>
                </a:lnTo>
                <a:lnTo>
                  <a:pt x="159391" y="40639"/>
                </a:lnTo>
                <a:lnTo>
                  <a:pt x="158361" y="43179"/>
                </a:lnTo>
                <a:lnTo>
                  <a:pt x="152963" y="50799"/>
                </a:lnTo>
                <a:lnTo>
                  <a:pt x="150341" y="53339"/>
                </a:lnTo>
                <a:lnTo>
                  <a:pt x="143958" y="59689"/>
                </a:lnTo>
                <a:lnTo>
                  <a:pt x="141324" y="62229"/>
                </a:lnTo>
                <a:lnTo>
                  <a:pt x="134161" y="67309"/>
                </a:lnTo>
                <a:lnTo>
                  <a:pt x="131293" y="68579"/>
                </a:lnTo>
                <a:lnTo>
                  <a:pt x="127076" y="71446"/>
                </a:lnTo>
                <a:lnTo>
                  <a:pt x="125545" y="74929"/>
                </a:lnTo>
                <a:lnTo>
                  <a:pt x="123468" y="81371"/>
                </a:lnTo>
                <a:lnTo>
                  <a:pt x="122187" y="85089"/>
                </a:lnTo>
                <a:lnTo>
                  <a:pt x="118079" y="87629"/>
                </a:lnTo>
                <a:lnTo>
                  <a:pt x="77657" y="87629"/>
                </a:lnTo>
                <a:lnTo>
                  <a:pt x="77811" y="88858"/>
                </a:lnTo>
                <a:lnTo>
                  <a:pt x="127316" y="88899"/>
                </a:lnTo>
                <a:lnTo>
                  <a:pt x="130585" y="86359"/>
                </a:lnTo>
                <a:lnTo>
                  <a:pt x="139492" y="81279"/>
                </a:lnTo>
                <a:lnTo>
                  <a:pt x="142556" y="78739"/>
                </a:lnTo>
                <a:lnTo>
                  <a:pt x="150451" y="72389"/>
                </a:lnTo>
                <a:lnTo>
                  <a:pt x="160910" y="63499"/>
                </a:lnTo>
                <a:lnTo>
                  <a:pt x="164058" y="59689"/>
                </a:lnTo>
                <a:lnTo>
                  <a:pt x="171188" y="49529"/>
                </a:lnTo>
                <a:lnTo>
                  <a:pt x="172885" y="46989"/>
                </a:lnTo>
                <a:lnTo>
                  <a:pt x="175469" y="35559"/>
                </a:lnTo>
                <a:lnTo>
                  <a:pt x="175333" y="31749"/>
                </a:lnTo>
                <a:close/>
              </a:path>
              <a:path w="197484" h="269239">
                <a:moveTo>
                  <a:pt x="77657" y="87629"/>
                </a:moveTo>
                <a:lnTo>
                  <a:pt x="76605" y="87629"/>
                </a:lnTo>
                <a:lnTo>
                  <a:pt x="77811" y="88858"/>
                </a:lnTo>
                <a:lnTo>
                  <a:pt x="77657" y="87629"/>
                </a:lnTo>
                <a:close/>
              </a:path>
              <a:path w="197484" h="269239">
                <a:moveTo>
                  <a:pt x="109116" y="81371"/>
                </a:moveTo>
                <a:lnTo>
                  <a:pt x="105455" y="82549"/>
                </a:lnTo>
                <a:lnTo>
                  <a:pt x="102887" y="83819"/>
                </a:lnTo>
                <a:lnTo>
                  <a:pt x="101484" y="85089"/>
                </a:lnTo>
                <a:lnTo>
                  <a:pt x="98441" y="85089"/>
                </a:lnTo>
                <a:lnTo>
                  <a:pt x="97078" y="86359"/>
                </a:lnTo>
                <a:lnTo>
                  <a:pt x="89127" y="86359"/>
                </a:lnTo>
                <a:lnTo>
                  <a:pt x="87609" y="87629"/>
                </a:lnTo>
                <a:lnTo>
                  <a:pt x="118079" y="87629"/>
                </a:lnTo>
                <a:lnTo>
                  <a:pt x="110566" y="85089"/>
                </a:lnTo>
                <a:lnTo>
                  <a:pt x="109116" y="81371"/>
                </a:lnTo>
                <a:close/>
              </a:path>
              <a:path w="197484" h="269239">
                <a:moveTo>
                  <a:pt x="127076" y="71446"/>
                </a:moveTo>
                <a:lnTo>
                  <a:pt x="121953" y="74929"/>
                </a:lnTo>
                <a:lnTo>
                  <a:pt x="119863" y="76199"/>
                </a:lnTo>
                <a:lnTo>
                  <a:pt x="118677" y="77469"/>
                </a:lnTo>
                <a:lnTo>
                  <a:pt x="115280" y="78739"/>
                </a:lnTo>
                <a:lnTo>
                  <a:pt x="113347" y="80009"/>
                </a:lnTo>
                <a:lnTo>
                  <a:pt x="109116" y="81371"/>
                </a:lnTo>
                <a:lnTo>
                  <a:pt x="110566" y="85089"/>
                </a:lnTo>
                <a:lnTo>
                  <a:pt x="118079" y="87629"/>
                </a:lnTo>
                <a:lnTo>
                  <a:pt x="122187" y="85089"/>
                </a:lnTo>
                <a:lnTo>
                  <a:pt x="123499" y="81279"/>
                </a:lnTo>
                <a:lnTo>
                  <a:pt x="125545" y="74929"/>
                </a:lnTo>
                <a:lnTo>
                  <a:pt x="127076" y="71446"/>
                </a:lnTo>
                <a:close/>
              </a:path>
              <a:path w="197484" h="269239">
                <a:moveTo>
                  <a:pt x="168169" y="19049"/>
                </a:moveTo>
                <a:lnTo>
                  <a:pt x="165287" y="19049"/>
                </a:lnTo>
                <a:lnTo>
                  <a:pt x="160892" y="20319"/>
                </a:lnTo>
                <a:lnTo>
                  <a:pt x="157297" y="20319"/>
                </a:lnTo>
                <a:lnTo>
                  <a:pt x="155940" y="21589"/>
                </a:lnTo>
                <a:lnTo>
                  <a:pt x="151946" y="22859"/>
                </a:lnTo>
                <a:lnTo>
                  <a:pt x="150549" y="24129"/>
                </a:lnTo>
                <a:lnTo>
                  <a:pt x="145014" y="27939"/>
                </a:lnTo>
                <a:lnTo>
                  <a:pt x="141885" y="29209"/>
                </a:lnTo>
                <a:lnTo>
                  <a:pt x="140586" y="30479"/>
                </a:lnTo>
                <a:lnTo>
                  <a:pt x="137438" y="33019"/>
                </a:lnTo>
                <a:lnTo>
                  <a:pt x="136215" y="34289"/>
                </a:lnTo>
                <a:lnTo>
                  <a:pt x="130478" y="40639"/>
                </a:lnTo>
                <a:lnTo>
                  <a:pt x="128380" y="43179"/>
                </a:lnTo>
                <a:lnTo>
                  <a:pt x="124015" y="48259"/>
                </a:lnTo>
                <a:lnTo>
                  <a:pt x="122425" y="50799"/>
                </a:lnTo>
                <a:lnTo>
                  <a:pt x="118765" y="55879"/>
                </a:lnTo>
                <a:lnTo>
                  <a:pt x="117436" y="58419"/>
                </a:lnTo>
                <a:lnTo>
                  <a:pt x="115305" y="62229"/>
                </a:lnTo>
                <a:lnTo>
                  <a:pt x="114541" y="63499"/>
                </a:lnTo>
                <a:lnTo>
                  <a:pt x="112003" y="71119"/>
                </a:lnTo>
                <a:lnTo>
                  <a:pt x="109896" y="76199"/>
                </a:lnTo>
                <a:lnTo>
                  <a:pt x="108585" y="80009"/>
                </a:lnTo>
                <a:lnTo>
                  <a:pt x="109116" y="81371"/>
                </a:lnTo>
                <a:lnTo>
                  <a:pt x="113347" y="80009"/>
                </a:lnTo>
                <a:lnTo>
                  <a:pt x="115280" y="78739"/>
                </a:lnTo>
                <a:lnTo>
                  <a:pt x="118677" y="77469"/>
                </a:lnTo>
                <a:lnTo>
                  <a:pt x="119863" y="76199"/>
                </a:lnTo>
                <a:lnTo>
                  <a:pt x="121953" y="74929"/>
                </a:lnTo>
                <a:lnTo>
                  <a:pt x="127076" y="71446"/>
                </a:lnTo>
                <a:lnTo>
                  <a:pt x="127778" y="69849"/>
                </a:lnTo>
                <a:lnTo>
                  <a:pt x="128362" y="68579"/>
                </a:lnTo>
                <a:lnTo>
                  <a:pt x="129867" y="66039"/>
                </a:lnTo>
                <a:lnTo>
                  <a:pt x="130915" y="63499"/>
                </a:lnTo>
                <a:lnTo>
                  <a:pt x="133988" y="59689"/>
                </a:lnTo>
                <a:lnTo>
                  <a:pt x="135387" y="57149"/>
                </a:lnTo>
                <a:lnTo>
                  <a:pt x="139359" y="53339"/>
                </a:lnTo>
                <a:lnTo>
                  <a:pt x="141282" y="50799"/>
                </a:lnTo>
                <a:lnTo>
                  <a:pt x="146485" y="44449"/>
                </a:lnTo>
                <a:lnTo>
                  <a:pt x="147420" y="44449"/>
                </a:lnTo>
                <a:lnTo>
                  <a:pt x="149317" y="41909"/>
                </a:lnTo>
                <a:lnTo>
                  <a:pt x="150199" y="41909"/>
                </a:lnTo>
                <a:lnTo>
                  <a:pt x="154875" y="38099"/>
                </a:lnTo>
                <a:lnTo>
                  <a:pt x="158037" y="36829"/>
                </a:lnTo>
                <a:lnTo>
                  <a:pt x="159030" y="35559"/>
                </a:lnTo>
                <a:lnTo>
                  <a:pt x="160286" y="34838"/>
                </a:lnTo>
                <a:lnTo>
                  <a:pt x="160213" y="33019"/>
                </a:lnTo>
                <a:lnTo>
                  <a:pt x="160124" y="31749"/>
                </a:lnTo>
                <a:lnTo>
                  <a:pt x="175333" y="31749"/>
                </a:lnTo>
                <a:lnTo>
                  <a:pt x="175152" y="26669"/>
                </a:lnTo>
                <a:lnTo>
                  <a:pt x="168169" y="19049"/>
                </a:lnTo>
                <a:close/>
              </a:path>
              <a:path w="197484" h="269239">
                <a:moveTo>
                  <a:pt x="160234" y="31749"/>
                </a:moveTo>
                <a:lnTo>
                  <a:pt x="160213" y="33019"/>
                </a:lnTo>
                <a:lnTo>
                  <a:pt x="160286" y="34838"/>
                </a:lnTo>
                <a:lnTo>
                  <a:pt x="161240" y="34289"/>
                </a:lnTo>
                <a:lnTo>
                  <a:pt x="162600" y="34289"/>
                </a:lnTo>
                <a:lnTo>
                  <a:pt x="160234" y="31749"/>
                </a:lnTo>
                <a:close/>
              </a:path>
            </a:pathLst>
          </a:custGeom>
          <a:solidFill>
            <a:srgbClr val="000000"/>
          </a:solidFill>
        </p:spPr>
        <p:txBody>
          <a:bodyPr wrap="square" lIns="0" tIns="0" rIns="0" bIns="0" rtlCol="0"/>
          <a:lstStyle/>
          <a:p>
            <a:endParaRPr/>
          </a:p>
        </p:txBody>
      </p:sp>
      <p:pic>
        <p:nvPicPr>
          <p:cNvPr id="223" name="object 223"/>
          <p:cNvPicPr/>
          <p:nvPr/>
        </p:nvPicPr>
        <p:blipFill>
          <a:blip r:embed="rId97" cstate="print"/>
          <a:stretch>
            <a:fillRect/>
          </a:stretch>
        </p:blipFill>
        <p:spPr>
          <a:xfrm>
            <a:off x="4775277" y="3582542"/>
            <a:ext cx="172116" cy="260430"/>
          </a:xfrm>
          <a:prstGeom prst="rect">
            <a:avLst/>
          </a:prstGeom>
        </p:spPr>
      </p:pic>
      <p:sp>
        <p:nvSpPr>
          <p:cNvPr id="224" name="object 224"/>
          <p:cNvSpPr/>
          <p:nvPr/>
        </p:nvSpPr>
        <p:spPr>
          <a:xfrm>
            <a:off x="6865577" y="4463429"/>
            <a:ext cx="52086" cy="206174"/>
          </a:xfrm>
          <a:custGeom>
            <a:avLst/>
            <a:gdLst/>
            <a:ahLst/>
            <a:cxnLst/>
            <a:rect l="l" t="t" r="r" b="b"/>
            <a:pathLst>
              <a:path w="60959" h="241300">
                <a:moveTo>
                  <a:pt x="6599" y="225357"/>
                </a:moveTo>
                <a:lnTo>
                  <a:pt x="4192" y="225357"/>
                </a:lnTo>
                <a:lnTo>
                  <a:pt x="1042" y="228507"/>
                </a:lnTo>
                <a:lnTo>
                  <a:pt x="966" y="235667"/>
                </a:lnTo>
                <a:lnTo>
                  <a:pt x="1897" y="237471"/>
                </a:lnTo>
                <a:lnTo>
                  <a:pt x="2633" y="238206"/>
                </a:lnTo>
                <a:lnTo>
                  <a:pt x="9923" y="240874"/>
                </a:lnTo>
                <a:lnTo>
                  <a:pt x="12124" y="239622"/>
                </a:lnTo>
                <a:lnTo>
                  <a:pt x="13356" y="238559"/>
                </a:lnTo>
                <a:lnTo>
                  <a:pt x="15375" y="236540"/>
                </a:lnTo>
                <a:lnTo>
                  <a:pt x="15375" y="230245"/>
                </a:lnTo>
                <a:lnTo>
                  <a:pt x="14636" y="230245"/>
                </a:lnTo>
                <a:lnTo>
                  <a:pt x="14371" y="228583"/>
                </a:lnTo>
                <a:lnTo>
                  <a:pt x="13467" y="226828"/>
                </a:lnTo>
                <a:lnTo>
                  <a:pt x="11197" y="225997"/>
                </a:lnTo>
                <a:lnTo>
                  <a:pt x="5824" y="225997"/>
                </a:lnTo>
                <a:lnTo>
                  <a:pt x="6074" y="225811"/>
                </a:lnTo>
                <a:lnTo>
                  <a:pt x="6599" y="225357"/>
                </a:lnTo>
                <a:close/>
              </a:path>
              <a:path w="60959" h="241300">
                <a:moveTo>
                  <a:pt x="2633" y="238206"/>
                </a:moveTo>
                <a:lnTo>
                  <a:pt x="4192" y="239765"/>
                </a:lnTo>
                <a:lnTo>
                  <a:pt x="6893" y="239765"/>
                </a:lnTo>
                <a:lnTo>
                  <a:pt x="2633" y="238206"/>
                </a:lnTo>
                <a:close/>
              </a:path>
              <a:path w="60959" h="241300">
                <a:moveTo>
                  <a:pt x="13356" y="238559"/>
                </a:moveTo>
                <a:lnTo>
                  <a:pt x="12124" y="239622"/>
                </a:lnTo>
                <a:lnTo>
                  <a:pt x="11872" y="239765"/>
                </a:lnTo>
                <a:lnTo>
                  <a:pt x="12150" y="239765"/>
                </a:lnTo>
                <a:lnTo>
                  <a:pt x="13356" y="238559"/>
                </a:lnTo>
                <a:close/>
              </a:path>
              <a:path w="60959" h="241300">
                <a:moveTo>
                  <a:pt x="18393" y="214224"/>
                </a:moveTo>
                <a:lnTo>
                  <a:pt x="14542" y="217548"/>
                </a:lnTo>
                <a:lnTo>
                  <a:pt x="14469" y="225997"/>
                </a:lnTo>
                <a:lnTo>
                  <a:pt x="14589" y="227796"/>
                </a:lnTo>
                <a:lnTo>
                  <a:pt x="15299" y="228507"/>
                </a:lnTo>
                <a:lnTo>
                  <a:pt x="15375" y="236540"/>
                </a:lnTo>
                <a:lnTo>
                  <a:pt x="13356" y="238559"/>
                </a:lnTo>
                <a:lnTo>
                  <a:pt x="17172" y="235266"/>
                </a:lnTo>
                <a:lnTo>
                  <a:pt x="18244" y="234213"/>
                </a:lnTo>
                <a:lnTo>
                  <a:pt x="22956" y="229429"/>
                </a:lnTo>
                <a:lnTo>
                  <a:pt x="23959" y="228453"/>
                </a:lnTo>
                <a:lnTo>
                  <a:pt x="27806" y="225132"/>
                </a:lnTo>
                <a:lnTo>
                  <a:pt x="28140" y="220583"/>
                </a:lnTo>
                <a:lnTo>
                  <a:pt x="22942" y="214558"/>
                </a:lnTo>
                <a:lnTo>
                  <a:pt x="18393" y="214224"/>
                </a:lnTo>
                <a:close/>
              </a:path>
              <a:path w="60959" h="241300">
                <a:moveTo>
                  <a:pt x="1897" y="237471"/>
                </a:moveTo>
                <a:lnTo>
                  <a:pt x="2194" y="238046"/>
                </a:lnTo>
                <a:lnTo>
                  <a:pt x="2633" y="238206"/>
                </a:lnTo>
                <a:lnTo>
                  <a:pt x="1897" y="237471"/>
                </a:lnTo>
                <a:close/>
              </a:path>
              <a:path w="60959" h="241300">
                <a:moveTo>
                  <a:pt x="966" y="235667"/>
                </a:moveTo>
                <a:lnTo>
                  <a:pt x="966" y="236540"/>
                </a:lnTo>
                <a:lnTo>
                  <a:pt x="1897" y="237471"/>
                </a:lnTo>
                <a:lnTo>
                  <a:pt x="966" y="235667"/>
                </a:lnTo>
                <a:close/>
              </a:path>
              <a:path w="60959" h="241300">
                <a:moveTo>
                  <a:pt x="49744" y="0"/>
                </a:moveTo>
                <a:lnTo>
                  <a:pt x="43574" y="14466"/>
                </a:lnTo>
                <a:lnTo>
                  <a:pt x="43458" y="15759"/>
                </a:lnTo>
                <a:lnTo>
                  <a:pt x="43192" y="17711"/>
                </a:lnTo>
                <a:lnTo>
                  <a:pt x="42029" y="24646"/>
                </a:lnTo>
                <a:lnTo>
                  <a:pt x="41654" y="27216"/>
                </a:lnTo>
                <a:lnTo>
                  <a:pt x="37209" y="51912"/>
                </a:lnTo>
                <a:lnTo>
                  <a:pt x="36222" y="56489"/>
                </a:lnTo>
                <a:lnTo>
                  <a:pt x="23914" y="103339"/>
                </a:lnTo>
                <a:lnTo>
                  <a:pt x="23214" y="105568"/>
                </a:lnTo>
                <a:lnTo>
                  <a:pt x="21351" y="111908"/>
                </a:lnTo>
                <a:lnTo>
                  <a:pt x="20260" y="115845"/>
                </a:lnTo>
                <a:lnTo>
                  <a:pt x="15835" y="132120"/>
                </a:lnTo>
                <a:lnTo>
                  <a:pt x="12391" y="144411"/>
                </a:lnTo>
                <a:lnTo>
                  <a:pt x="3555" y="184090"/>
                </a:lnTo>
                <a:lnTo>
                  <a:pt x="2128" y="191905"/>
                </a:lnTo>
                <a:lnTo>
                  <a:pt x="904" y="198438"/>
                </a:lnTo>
                <a:lnTo>
                  <a:pt x="444" y="201256"/>
                </a:lnTo>
                <a:lnTo>
                  <a:pt x="0" y="206804"/>
                </a:lnTo>
                <a:lnTo>
                  <a:pt x="77" y="226828"/>
                </a:lnTo>
                <a:lnTo>
                  <a:pt x="149" y="227796"/>
                </a:lnTo>
                <a:lnTo>
                  <a:pt x="250" y="231524"/>
                </a:lnTo>
                <a:lnTo>
                  <a:pt x="848" y="235266"/>
                </a:lnTo>
                <a:lnTo>
                  <a:pt x="966" y="235667"/>
                </a:lnTo>
                <a:lnTo>
                  <a:pt x="1042" y="228507"/>
                </a:lnTo>
                <a:lnTo>
                  <a:pt x="4192" y="225357"/>
                </a:lnTo>
                <a:lnTo>
                  <a:pt x="6599" y="225357"/>
                </a:lnTo>
                <a:lnTo>
                  <a:pt x="7345" y="224713"/>
                </a:lnTo>
                <a:lnTo>
                  <a:pt x="8335" y="223740"/>
                </a:lnTo>
                <a:lnTo>
                  <a:pt x="12998" y="219006"/>
                </a:lnTo>
                <a:lnTo>
                  <a:pt x="14071" y="217954"/>
                </a:lnTo>
                <a:lnTo>
                  <a:pt x="14542" y="217548"/>
                </a:lnTo>
                <a:lnTo>
                  <a:pt x="14553" y="214224"/>
                </a:lnTo>
                <a:lnTo>
                  <a:pt x="14400" y="208725"/>
                </a:lnTo>
                <a:lnTo>
                  <a:pt x="14455" y="206804"/>
                </a:lnTo>
                <a:lnTo>
                  <a:pt x="14752" y="203100"/>
                </a:lnTo>
                <a:lnTo>
                  <a:pt x="15166" y="200560"/>
                </a:lnTo>
                <a:lnTo>
                  <a:pt x="16892" y="191308"/>
                </a:lnTo>
                <a:lnTo>
                  <a:pt x="17701" y="186837"/>
                </a:lnTo>
                <a:lnTo>
                  <a:pt x="26307" y="148151"/>
                </a:lnTo>
                <a:lnTo>
                  <a:pt x="31746" y="128562"/>
                </a:lnTo>
                <a:lnTo>
                  <a:pt x="34220" y="119424"/>
                </a:lnTo>
                <a:lnTo>
                  <a:pt x="35295" y="115566"/>
                </a:lnTo>
                <a:lnTo>
                  <a:pt x="36993" y="109783"/>
                </a:lnTo>
                <a:lnTo>
                  <a:pt x="40943" y="97461"/>
                </a:lnTo>
                <a:lnTo>
                  <a:pt x="41678" y="95070"/>
                </a:lnTo>
                <a:lnTo>
                  <a:pt x="44126" y="86469"/>
                </a:lnTo>
                <a:lnTo>
                  <a:pt x="45891" y="79589"/>
                </a:lnTo>
                <a:lnTo>
                  <a:pt x="48238" y="69604"/>
                </a:lnTo>
                <a:lnTo>
                  <a:pt x="50633" y="57969"/>
                </a:lnTo>
                <a:lnTo>
                  <a:pt x="51258" y="55115"/>
                </a:lnTo>
                <a:lnTo>
                  <a:pt x="53035" y="47655"/>
                </a:lnTo>
                <a:lnTo>
                  <a:pt x="49248" y="47655"/>
                </a:lnTo>
                <a:lnTo>
                  <a:pt x="46022" y="44429"/>
                </a:lnTo>
                <a:lnTo>
                  <a:pt x="45901" y="17350"/>
                </a:lnTo>
                <a:lnTo>
                  <a:pt x="45270" y="10373"/>
                </a:lnTo>
                <a:lnTo>
                  <a:pt x="45333" y="7429"/>
                </a:lnTo>
                <a:lnTo>
                  <a:pt x="59629" y="7429"/>
                </a:lnTo>
                <a:lnTo>
                  <a:pt x="59564" y="6187"/>
                </a:lnTo>
                <a:lnTo>
                  <a:pt x="59079" y="4678"/>
                </a:lnTo>
                <a:lnTo>
                  <a:pt x="54660" y="260"/>
                </a:lnTo>
                <a:lnTo>
                  <a:pt x="49744" y="0"/>
                </a:lnTo>
                <a:close/>
              </a:path>
              <a:path w="60959" h="241300">
                <a:moveTo>
                  <a:pt x="14430" y="224975"/>
                </a:moveTo>
                <a:lnTo>
                  <a:pt x="8403" y="224975"/>
                </a:lnTo>
                <a:lnTo>
                  <a:pt x="13467" y="226828"/>
                </a:lnTo>
                <a:lnTo>
                  <a:pt x="14371" y="228583"/>
                </a:lnTo>
                <a:lnTo>
                  <a:pt x="14636" y="230245"/>
                </a:lnTo>
                <a:lnTo>
                  <a:pt x="14589" y="227796"/>
                </a:lnTo>
                <a:lnTo>
                  <a:pt x="12150" y="225357"/>
                </a:lnTo>
                <a:lnTo>
                  <a:pt x="14431" y="225357"/>
                </a:lnTo>
                <a:lnTo>
                  <a:pt x="14430" y="224975"/>
                </a:lnTo>
                <a:close/>
              </a:path>
              <a:path w="60959" h="241300">
                <a:moveTo>
                  <a:pt x="14589" y="227796"/>
                </a:moveTo>
                <a:lnTo>
                  <a:pt x="14636" y="230245"/>
                </a:lnTo>
                <a:lnTo>
                  <a:pt x="15375" y="230245"/>
                </a:lnTo>
                <a:lnTo>
                  <a:pt x="15299" y="228507"/>
                </a:lnTo>
                <a:lnTo>
                  <a:pt x="14589" y="227796"/>
                </a:lnTo>
                <a:close/>
              </a:path>
              <a:path w="60959" h="241300">
                <a:moveTo>
                  <a:pt x="14431" y="225357"/>
                </a:moveTo>
                <a:lnTo>
                  <a:pt x="12150" y="225357"/>
                </a:lnTo>
                <a:lnTo>
                  <a:pt x="14589" y="227796"/>
                </a:lnTo>
                <a:lnTo>
                  <a:pt x="14431" y="225357"/>
                </a:lnTo>
                <a:close/>
              </a:path>
              <a:path w="60959" h="241300">
                <a:moveTo>
                  <a:pt x="14542" y="217548"/>
                </a:moveTo>
                <a:lnTo>
                  <a:pt x="14071" y="217954"/>
                </a:lnTo>
                <a:lnTo>
                  <a:pt x="12998" y="219006"/>
                </a:lnTo>
                <a:lnTo>
                  <a:pt x="8286" y="223790"/>
                </a:lnTo>
                <a:lnTo>
                  <a:pt x="7345" y="224713"/>
                </a:lnTo>
                <a:lnTo>
                  <a:pt x="6074" y="225811"/>
                </a:lnTo>
                <a:lnTo>
                  <a:pt x="5824" y="225997"/>
                </a:lnTo>
                <a:lnTo>
                  <a:pt x="6973" y="225343"/>
                </a:lnTo>
                <a:lnTo>
                  <a:pt x="8403" y="224975"/>
                </a:lnTo>
                <a:lnTo>
                  <a:pt x="14430" y="224975"/>
                </a:lnTo>
                <a:lnTo>
                  <a:pt x="14542" y="217548"/>
                </a:lnTo>
                <a:close/>
              </a:path>
              <a:path w="60959" h="241300">
                <a:moveTo>
                  <a:pt x="8403" y="224975"/>
                </a:moveTo>
                <a:lnTo>
                  <a:pt x="6949" y="225357"/>
                </a:lnTo>
                <a:lnTo>
                  <a:pt x="5824" y="225997"/>
                </a:lnTo>
                <a:lnTo>
                  <a:pt x="11197" y="225997"/>
                </a:lnTo>
                <a:lnTo>
                  <a:pt x="8403" y="224975"/>
                </a:lnTo>
                <a:close/>
              </a:path>
              <a:path w="60959" h="241300">
                <a:moveTo>
                  <a:pt x="45333" y="7429"/>
                </a:moveTo>
                <a:lnTo>
                  <a:pt x="45270" y="10373"/>
                </a:lnTo>
                <a:lnTo>
                  <a:pt x="45901" y="17350"/>
                </a:lnTo>
                <a:lnTo>
                  <a:pt x="46022" y="44429"/>
                </a:lnTo>
                <a:lnTo>
                  <a:pt x="49248" y="47655"/>
                </a:lnTo>
                <a:lnTo>
                  <a:pt x="53035" y="47655"/>
                </a:lnTo>
                <a:lnTo>
                  <a:pt x="53670" y="44988"/>
                </a:lnTo>
                <a:lnTo>
                  <a:pt x="54496" y="40493"/>
                </a:lnTo>
                <a:lnTo>
                  <a:pt x="55148" y="35816"/>
                </a:lnTo>
                <a:lnTo>
                  <a:pt x="55938" y="29119"/>
                </a:lnTo>
                <a:lnTo>
                  <a:pt x="56491" y="25485"/>
                </a:lnTo>
                <a:lnTo>
                  <a:pt x="57529" y="19339"/>
                </a:lnTo>
                <a:lnTo>
                  <a:pt x="57899" y="16437"/>
                </a:lnTo>
                <a:lnTo>
                  <a:pt x="57927" y="15961"/>
                </a:lnTo>
                <a:lnTo>
                  <a:pt x="53597" y="15961"/>
                </a:lnTo>
                <a:lnTo>
                  <a:pt x="49782" y="15759"/>
                </a:lnTo>
                <a:lnTo>
                  <a:pt x="45835" y="11812"/>
                </a:lnTo>
                <a:lnTo>
                  <a:pt x="45404" y="10469"/>
                </a:lnTo>
                <a:lnTo>
                  <a:pt x="45289" y="8728"/>
                </a:lnTo>
                <a:lnTo>
                  <a:pt x="45333" y="7429"/>
                </a:lnTo>
                <a:close/>
              </a:path>
              <a:path w="60959" h="241300">
                <a:moveTo>
                  <a:pt x="59749" y="10469"/>
                </a:moveTo>
                <a:lnTo>
                  <a:pt x="58149" y="10469"/>
                </a:lnTo>
                <a:lnTo>
                  <a:pt x="58098" y="10976"/>
                </a:lnTo>
                <a:lnTo>
                  <a:pt x="57991" y="14466"/>
                </a:lnTo>
                <a:lnTo>
                  <a:pt x="57899" y="16437"/>
                </a:lnTo>
                <a:lnTo>
                  <a:pt x="57529" y="19339"/>
                </a:lnTo>
                <a:lnTo>
                  <a:pt x="56404" y="26029"/>
                </a:lnTo>
                <a:lnTo>
                  <a:pt x="55938" y="29119"/>
                </a:lnTo>
                <a:lnTo>
                  <a:pt x="55148" y="35816"/>
                </a:lnTo>
                <a:lnTo>
                  <a:pt x="54496" y="40493"/>
                </a:lnTo>
                <a:lnTo>
                  <a:pt x="53670" y="44988"/>
                </a:lnTo>
                <a:lnTo>
                  <a:pt x="53035" y="47655"/>
                </a:lnTo>
                <a:lnTo>
                  <a:pt x="57205" y="47655"/>
                </a:lnTo>
                <a:lnTo>
                  <a:pt x="60430" y="44429"/>
                </a:lnTo>
                <a:lnTo>
                  <a:pt x="60345" y="17350"/>
                </a:lnTo>
                <a:lnTo>
                  <a:pt x="59749" y="10469"/>
                </a:lnTo>
                <a:close/>
              </a:path>
              <a:path w="60959" h="241300">
                <a:moveTo>
                  <a:pt x="59629" y="7429"/>
                </a:moveTo>
                <a:lnTo>
                  <a:pt x="45333" y="7429"/>
                </a:lnTo>
                <a:lnTo>
                  <a:pt x="45289" y="8728"/>
                </a:lnTo>
                <a:lnTo>
                  <a:pt x="45404" y="10469"/>
                </a:lnTo>
                <a:lnTo>
                  <a:pt x="45835" y="11812"/>
                </a:lnTo>
                <a:lnTo>
                  <a:pt x="49782" y="15759"/>
                </a:lnTo>
                <a:lnTo>
                  <a:pt x="53597" y="15961"/>
                </a:lnTo>
                <a:lnTo>
                  <a:pt x="57412" y="12498"/>
                </a:lnTo>
                <a:lnTo>
                  <a:pt x="57856" y="11577"/>
                </a:lnTo>
                <a:lnTo>
                  <a:pt x="58149" y="10469"/>
                </a:lnTo>
                <a:lnTo>
                  <a:pt x="59749" y="10469"/>
                </a:lnTo>
                <a:lnTo>
                  <a:pt x="59687" y="9756"/>
                </a:lnTo>
                <a:lnTo>
                  <a:pt x="59652" y="8841"/>
                </a:lnTo>
                <a:lnTo>
                  <a:pt x="59629" y="7429"/>
                </a:lnTo>
                <a:close/>
              </a:path>
              <a:path w="60959" h="241300">
                <a:moveTo>
                  <a:pt x="58149" y="10469"/>
                </a:moveTo>
                <a:lnTo>
                  <a:pt x="57856" y="11577"/>
                </a:lnTo>
                <a:lnTo>
                  <a:pt x="57412" y="12498"/>
                </a:lnTo>
                <a:lnTo>
                  <a:pt x="53597" y="15961"/>
                </a:lnTo>
                <a:lnTo>
                  <a:pt x="57927" y="15961"/>
                </a:lnTo>
                <a:lnTo>
                  <a:pt x="58051" y="12498"/>
                </a:lnTo>
                <a:lnTo>
                  <a:pt x="58149" y="10469"/>
                </a:lnTo>
                <a:close/>
              </a:path>
              <a:path w="60959" h="241300">
                <a:moveTo>
                  <a:pt x="59633" y="9124"/>
                </a:moveTo>
                <a:lnTo>
                  <a:pt x="59565" y="9756"/>
                </a:lnTo>
                <a:lnTo>
                  <a:pt x="59633" y="9124"/>
                </a:lnTo>
                <a:close/>
              </a:path>
              <a:path w="60959" h="241300">
                <a:moveTo>
                  <a:pt x="59652" y="8841"/>
                </a:moveTo>
                <a:lnTo>
                  <a:pt x="59633" y="9124"/>
                </a:lnTo>
                <a:lnTo>
                  <a:pt x="59652" y="8841"/>
                </a:lnTo>
                <a:close/>
              </a:path>
            </a:pathLst>
          </a:custGeom>
          <a:solidFill>
            <a:srgbClr val="000000"/>
          </a:solidFill>
        </p:spPr>
        <p:txBody>
          <a:bodyPr wrap="square" lIns="0" tIns="0" rIns="0" bIns="0" rtlCol="0"/>
          <a:lstStyle/>
          <a:p>
            <a:endParaRPr/>
          </a:p>
        </p:txBody>
      </p:sp>
      <p:sp>
        <p:nvSpPr>
          <p:cNvPr id="225" name="object 225"/>
          <p:cNvSpPr/>
          <p:nvPr/>
        </p:nvSpPr>
        <p:spPr>
          <a:xfrm>
            <a:off x="6802756" y="4810737"/>
            <a:ext cx="105800" cy="257175"/>
          </a:xfrm>
          <a:custGeom>
            <a:avLst/>
            <a:gdLst/>
            <a:ahLst/>
            <a:cxnLst/>
            <a:rect l="l" t="t" r="r" b="b"/>
            <a:pathLst>
              <a:path w="123825" h="300989">
                <a:moveTo>
                  <a:pt x="122289" y="93290"/>
                </a:moveTo>
                <a:lnTo>
                  <a:pt x="116127" y="93290"/>
                </a:lnTo>
                <a:lnTo>
                  <a:pt x="115677" y="93638"/>
                </a:lnTo>
                <a:lnTo>
                  <a:pt x="113813" y="95296"/>
                </a:lnTo>
                <a:lnTo>
                  <a:pt x="110859" y="98437"/>
                </a:lnTo>
                <a:lnTo>
                  <a:pt x="106169" y="102975"/>
                </a:lnTo>
                <a:lnTo>
                  <a:pt x="103597" y="105337"/>
                </a:lnTo>
                <a:lnTo>
                  <a:pt x="101460" y="107112"/>
                </a:lnTo>
                <a:lnTo>
                  <a:pt x="98847" y="112154"/>
                </a:lnTo>
                <a:lnTo>
                  <a:pt x="95808" y="118465"/>
                </a:lnTo>
                <a:lnTo>
                  <a:pt x="82078" y="146624"/>
                </a:lnTo>
                <a:lnTo>
                  <a:pt x="80270" y="150458"/>
                </a:lnTo>
                <a:lnTo>
                  <a:pt x="77275" y="157154"/>
                </a:lnTo>
                <a:lnTo>
                  <a:pt x="75976" y="160192"/>
                </a:lnTo>
                <a:lnTo>
                  <a:pt x="68309" y="178720"/>
                </a:lnTo>
                <a:lnTo>
                  <a:pt x="64469" y="187585"/>
                </a:lnTo>
                <a:lnTo>
                  <a:pt x="52689" y="226583"/>
                </a:lnTo>
                <a:lnTo>
                  <a:pt x="48899" y="284325"/>
                </a:lnTo>
                <a:lnTo>
                  <a:pt x="48402" y="287582"/>
                </a:lnTo>
                <a:lnTo>
                  <a:pt x="48289" y="292747"/>
                </a:lnTo>
                <a:lnTo>
                  <a:pt x="48994" y="295291"/>
                </a:lnTo>
                <a:lnTo>
                  <a:pt x="53403" y="299702"/>
                </a:lnTo>
                <a:lnTo>
                  <a:pt x="56069" y="300371"/>
                </a:lnTo>
                <a:lnTo>
                  <a:pt x="60807" y="300371"/>
                </a:lnTo>
                <a:lnTo>
                  <a:pt x="61978" y="300250"/>
                </a:lnTo>
                <a:lnTo>
                  <a:pt x="66653" y="299628"/>
                </a:lnTo>
                <a:lnTo>
                  <a:pt x="67481" y="299542"/>
                </a:lnTo>
                <a:lnTo>
                  <a:pt x="72124" y="299542"/>
                </a:lnTo>
                <a:lnTo>
                  <a:pt x="75350" y="296317"/>
                </a:lnTo>
                <a:lnTo>
                  <a:pt x="75350" y="289888"/>
                </a:lnTo>
                <a:lnTo>
                  <a:pt x="62698" y="289888"/>
                </a:lnTo>
                <a:lnTo>
                  <a:pt x="62610" y="288978"/>
                </a:lnTo>
                <a:lnTo>
                  <a:pt x="62438" y="288359"/>
                </a:lnTo>
                <a:lnTo>
                  <a:pt x="60208" y="286129"/>
                </a:lnTo>
                <a:lnTo>
                  <a:pt x="59546" y="285963"/>
                </a:lnTo>
                <a:lnTo>
                  <a:pt x="59928" y="285963"/>
                </a:lnTo>
                <a:lnTo>
                  <a:pt x="60758" y="285876"/>
                </a:lnTo>
                <a:lnTo>
                  <a:pt x="63289" y="285539"/>
                </a:lnTo>
                <a:lnTo>
                  <a:pt x="63340" y="285134"/>
                </a:lnTo>
                <a:lnTo>
                  <a:pt x="63430" y="260301"/>
                </a:lnTo>
                <a:lnTo>
                  <a:pt x="63569" y="255637"/>
                </a:lnTo>
                <a:lnTo>
                  <a:pt x="72212" y="208694"/>
                </a:lnTo>
                <a:lnTo>
                  <a:pt x="82466" y="182229"/>
                </a:lnTo>
                <a:lnTo>
                  <a:pt x="89236" y="165830"/>
                </a:lnTo>
                <a:lnTo>
                  <a:pt x="109498" y="123264"/>
                </a:lnTo>
                <a:lnTo>
                  <a:pt x="111804" y="118460"/>
                </a:lnTo>
                <a:lnTo>
                  <a:pt x="117715" y="107112"/>
                </a:lnTo>
                <a:lnTo>
                  <a:pt x="118978" y="104444"/>
                </a:lnTo>
                <a:lnTo>
                  <a:pt x="122289" y="93290"/>
                </a:lnTo>
                <a:close/>
              </a:path>
              <a:path w="123825" h="300989">
                <a:moveTo>
                  <a:pt x="72124" y="285134"/>
                </a:moveTo>
                <a:lnTo>
                  <a:pt x="66602" y="285134"/>
                </a:lnTo>
                <a:lnTo>
                  <a:pt x="65431" y="285254"/>
                </a:lnTo>
                <a:lnTo>
                  <a:pt x="63289" y="285539"/>
                </a:lnTo>
                <a:lnTo>
                  <a:pt x="62764" y="288978"/>
                </a:lnTo>
                <a:lnTo>
                  <a:pt x="62698" y="289888"/>
                </a:lnTo>
                <a:lnTo>
                  <a:pt x="75350" y="289888"/>
                </a:lnTo>
                <a:lnTo>
                  <a:pt x="75350" y="288359"/>
                </a:lnTo>
                <a:lnTo>
                  <a:pt x="72124" y="285134"/>
                </a:lnTo>
                <a:close/>
              </a:path>
              <a:path w="123825" h="300989">
                <a:moveTo>
                  <a:pt x="63289" y="285539"/>
                </a:moveTo>
                <a:lnTo>
                  <a:pt x="60758" y="285876"/>
                </a:lnTo>
                <a:lnTo>
                  <a:pt x="59928" y="285963"/>
                </a:lnTo>
                <a:lnTo>
                  <a:pt x="59546" y="285963"/>
                </a:lnTo>
                <a:lnTo>
                  <a:pt x="60208" y="286129"/>
                </a:lnTo>
                <a:lnTo>
                  <a:pt x="62438" y="288359"/>
                </a:lnTo>
                <a:lnTo>
                  <a:pt x="62610" y="288978"/>
                </a:lnTo>
                <a:lnTo>
                  <a:pt x="62698" y="289537"/>
                </a:lnTo>
                <a:lnTo>
                  <a:pt x="63289" y="285539"/>
                </a:lnTo>
                <a:close/>
              </a:path>
              <a:path w="123825" h="300989">
                <a:moveTo>
                  <a:pt x="88653" y="0"/>
                </a:moveTo>
                <a:lnTo>
                  <a:pt x="69844" y="9519"/>
                </a:lnTo>
                <a:lnTo>
                  <a:pt x="65355" y="12715"/>
                </a:lnTo>
                <a:lnTo>
                  <a:pt x="34041" y="43166"/>
                </a:lnTo>
                <a:lnTo>
                  <a:pt x="9721" y="80535"/>
                </a:lnTo>
                <a:lnTo>
                  <a:pt x="689" y="118460"/>
                </a:lnTo>
                <a:lnTo>
                  <a:pt x="124" y="124006"/>
                </a:lnTo>
                <a:lnTo>
                  <a:pt x="23749" y="141491"/>
                </a:lnTo>
                <a:lnTo>
                  <a:pt x="31657" y="142032"/>
                </a:lnTo>
                <a:lnTo>
                  <a:pt x="73334" y="127646"/>
                </a:lnTo>
                <a:lnTo>
                  <a:pt x="34870" y="127646"/>
                </a:lnTo>
                <a:lnTo>
                  <a:pt x="31728" y="127595"/>
                </a:lnTo>
                <a:lnTo>
                  <a:pt x="23950" y="127074"/>
                </a:lnTo>
                <a:lnTo>
                  <a:pt x="18382" y="126804"/>
                </a:lnTo>
                <a:lnTo>
                  <a:pt x="16819" y="126584"/>
                </a:lnTo>
                <a:lnTo>
                  <a:pt x="15312" y="125829"/>
                </a:lnTo>
                <a:lnTo>
                  <a:pt x="14771" y="125288"/>
                </a:lnTo>
                <a:lnTo>
                  <a:pt x="14603" y="124913"/>
                </a:lnTo>
                <a:lnTo>
                  <a:pt x="14689" y="123264"/>
                </a:lnTo>
                <a:lnTo>
                  <a:pt x="15006" y="120206"/>
                </a:lnTo>
                <a:lnTo>
                  <a:pt x="15106" y="118460"/>
                </a:lnTo>
                <a:lnTo>
                  <a:pt x="29001" y="75214"/>
                </a:lnTo>
                <a:lnTo>
                  <a:pt x="53808" y="42699"/>
                </a:lnTo>
                <a:lnTo>
                  <a:pt x="79373" y="20415"/>
                </a:lnTo>
                <a:lnTo>
                  <a:pt x="83066" y="17721"/>
                </a:lnTo>
                <a:lnTo>
                  <a:pt x="86033" y="15722"/>
                </a:lnTo>
                <a:lnTo>
                  <a:pt x="87529" y="14940"/>
                </a:lnTo>
                <a:lnTo>
                  <a:pt x="89160" y="14485"/>
                </a:lnTo>
                <a:lnTo>
                  <a:pt x="89790" y="14418"/>
                </a:lnTo>
                <a:lnTo>
                  <a:pt x="103117" y="14418"/>
                </a:lnTo>
                <a:lnTo>
                  <a:pt x="103188" y="12481"/>
                </a:lnTo>
                <a:lnTo>
                  <a:pt x="117789" y="12481"/>
                </a:lnTo>
                <a:lnTo>
                  <a:pt x="117811" y="8684"/>
                </a:lnTo>
                <a:lnTo>
                  <a:pt x="113706" y="2390"/>
                </a:lnTo>
                <a:lnTo>
                  <a:pt x="111617" y="1550"/>
                </a:lnTo>
                <a:lnTo>
                  <a:pt x="106277" y="472"/>
                </a:lnTo>
                <a:lnTo>
                  <a:pt x="97236" y="472"/>
                </a:lnTo>
                <a:lnTo>
                  <a:pt x="93056" y="97"/>
                </a:lnTo>
                <a:lnTo>
                  <a:pt x="92038" y="26"/>
                </a:lnTo>
                <a:lnTo>
                  <a:pt x="88653" y="0"/>
                </a:lnTo>
                <a:close/>
              </a:path>
              <a:path w="123825" h="300989">
                <a:moveTo>
                  <a:pt x="115909" y="79070"/>
                </a:moveTo>
                <a:lnTo>
                  <a:pt x="99721" y="89189"/>
                </a:lnTo>
                <a:lnTo>
                  <a:pt x="96418" y="92362"/>
                </a:lnTo>
                <a:lnTo>
                  <a:pt x="80864" y="104698"/>
                </a:lnTo>
                <a:lnTo>
                  <a:pt x="74058" y="109684"/>
                </a:lnTo>
                <a:lnTo>
                  <a:pt x="70599" y="112154"/>
                </a:lnTo>
                <a:lnTo>
                  <a:pt x="63889" y="116629"/>
                </a:lnTo>
                <a:lnTo>
                  <a:pt x="57724" y="120867"/>
                </a:lnTo>
                <a:lnTo>
                  <a:pt x="55313" y="122351"/>
                </a:lnTo>
                <a:lnTo>
                  <a:pt x="48430" y="125288"/>
                </a:lnTo>
                <a:lnTo>
                  <a:pt x="43453" y="126547"/>
                </a:lnTo>
                <a:lnTo>
                  <a:pt x="34870" y="127646"/>
                </a:lnTo>
                <a:lnTo>
                  <a:pt x="73334" y="127646"/>
                </a:lnTo>
                <a:lnTo>
                  <a:pt x="74953" y="126547"/>
                </a:lnTo>
                <a:lnTo>
                  <a:pt x="78800" y="124006"/>
                </a:lnTo>
                <a:lnTo>
                  <a:pt x="82387" y="121445"/>
                </a:lnTo>
                <a:lnTo>
                  <a:pt x="107388" y="92362"/>
                </a:lnTo>
                <a:lnTo>
                  <a:pt x="107947" y="88285"/>
                </a:lnTo>
                <a:lnTo>
                  <a:pt x="123293" y="88285"/>
                </a:lnTo>
                <a:lnTo>
                  <a:pt x="123678" y="85851"/>
                </a:lnTo>
                <a:lnTo>
                  <a:pt x="118365" y="79761"/>
                </a:lnTo>
                <a:lnTo>
                  <a:pt x="115909" y="79070"/>
                </a:lnTo>
                <a:close/>
              </a:path>
              <a:path w="123825" h="300989">
                <a:moveTo>
                  <a:pt x="14603" y="124841"/>
                </a:moveTo>
                <a:close/>
              </a:path>
              <a:path w="123825" h="300989">
                <a:moveTo>
                  <a:pt x="107947" y="88285"/>
                </a:moveTo>
                <a:lnTo>
                  <a:pt x="101460" y="107112"/>
                </a:lnTo>
                <a:lnTo>
                  <a:pt x="103597" y="105337"/>
                </a:lnTo>
                <a:lnTo>
                  <a:pt x="106169" y="102975"/>
                </a:lnTo>
                <a:lnTo>
                  <a:pt x="110895" y="98403"/>
                </a:lnTo>
                <a:lnTo>
                  <a:pt x="113813" y="95296"/>
                </a:lnTo>
                <a:lnTo>
                  <a:pt x="115526" y="93772"/>
                </a:lnTo>
                <a:lnTo>
                  <a:pt x="112961" y="93772"/>
                </a:lnTo>
                <a:lnTo>
                  <a:pt x="110984" y="93218"/>
                </a:lnTo>
                <a:lnTo>
                  <a:pt x="108498" y="90368"/>
                </a:lnTo>
                <a:lnTo>
                  <a:pt x="108144" y="89446"/>
                </a:lnTo>
                <a:lnTo>
                  <a:pt x="107947" y="88285"/>
                </a:lnTo>
                <a:close/>
              </a:path>
              <a:path w="123825" h="300989">
                <a:moveTo>
                  <a:pt x="123293" y="88285"/>
                </a:moveTo>
                <a:lnTo>
                  <a:pt x="107947" y="88285"/>
                </a:lnTo>
                <a:lnTo>
                  <a:pt x="108144" y="89446"/>
                </a:lnTo>
                <a:lnTo>
                  <a:pt x="108498" y="90368"/>
                </a:lnTo>
                <a:lnTo>
                  <a:pt x="110984" y="93218"/>
                </a:lnTo>
                <a:lnTo>
                  <a:pt x="112961" y="93772"/>
                </a:lnTo>
                <a:lnTo>
                  <a:pt x="115200" y="93587"/>
                </a:lnTo>
                <a:lnTo>
                  <a:pt x="116127" y="93290"/>
                </a:lnTo>
                <a:lnTo>
                  <a:pt x="122289" y="93290"/>
                </a:lnTo>
                <a:lnTo>
                  <a:pt x="122744" y="91757"/>
                </a:lnTo>
                <a:lnTo>
                  <a:pt x="123293" y="88285"/>
                </a:lnTo>
                <a:close/>
              </a:path>
              <a:path w="123825" h="300989">
                <a:moveTo>
                  <a:pt x="116127" y="93290"/>
                </a:moveTo>
                <a:lnTo>
                  <a:pt x="115200" y="93587"/>
                </a:lnTo>
                <a:lnTo>
                  <a:pt x="112961" y="93772"/>
                </a:lnTo>
                <a:lnTo>
                  <a:pt x="115526" y="93772"/>
                </a:lnTo>
                <a:lnTo>
                  <a:pt x="116127" y="93290"/>
                </a:lnTo>
                <a:close/>
              </a:path>
              <a:path w="123825" h="300989">
                <a:moveTo>
                  <a:pt x="103188" y="12481"/>
                </a:moveTo>
                <a:lnTo>
                  <a:pt x="103093" y="14658"/>
                </a:lnTo>
                <a:lnTo>
                  <a:pt x="102626" y="19182"/>
                </a:lnTo>
                <a:lnTo>
                  <a:pt x="102520" y="21351"/>
                </a:lnTo>
                <a:lnTo>
                  <a:pt x="94353" y="75892"/>
                </a:lnTo>
                <a:lnTo>
                  <a:pt x="97021" y="79592"/>
                </a:lnTo>
                <a:lnTo>
                  <a:pt x="115185" y="36889"/>
                </a:lnTo>
                <a:lnTo>
                  <a:pt x="116997" y="20283"/>
                </a:lnTo>
                <a:lnTo>
                  <a:pt x="117529" y="15039"/>
                </a:lnTo>
                <a:lnTo>
                  <a:pt x="105545" y="15039"/>
                </a:lnTo>
                <a:lnTo>
                  <a:pt x="103719" y="14658"/>
                </a:lnTo>
                <a:lnTo>
                  <a:pt x="104756" y="14658"/>
                </a:lnTo>
                <a:lnTo>
                  <a:pt x="104270" y="14298"/>
                </a:lnTo>
                <a:lnTo>
                  <a:pt x="103238" y="12715"/>
                </a:lnTo>
                <a:lnTo>
                  <a:pt x="103188" y="12481"/>
                </a:lnTo>
                <a:close/>
              </a:path>
              <a:path w="123825" h="300989">
                <a:moveTo>
                  <a:pt x="104756" y="14658"/>
                </a:moveTo>
                <a:lnTo>
                  <a:pt x="103719" y="14658"/>
                </a:lnTo>
                <a:lnTo>
                  <a:pt x="105545" y="15039"/>
                </a:lnTo>
                <a:lnTo>
                  <a:pt x="104945" y="14798"/>
                </a:lnTo>
                <a:lnTo>
                  <a:pt x="104756" y="14658"/>
                </a:lnTo>
                <a:close/>
              </a:path>
              <a:path w="123825" h="300989">
                <a:moveTo>
                  <a:pt x="117789" y="12481"/>
                </a:moveTo>
                <a:lnTo>
                  <a:pt x="103188" y="12481"/>
                </a:lnTo>
                <a:lnTo>
                  <a:pt x="103238" y="12715"/>
                </a:lnTo>
                <a:lnTo>
                  <a:pt x="104270" y="14298"/>
                </a:lnTo>
                <a:lnTo>
                  <a:pt x="104945" y="14798"/>
                </a:lnTo>
                <a:lnTo>
                  <a:pt x="105545" y="15039"/>
                </a:lnTo>
                <a:lnTo>
                  <a:pt x="117529" y="15039"/>
                </a:lnTo>
                <a:lnTo>
                  <a:pt x="117789" y="12481"/>
                </a:lnTo>
                <a:close/>
              </a:path>
              <a:path w="123825" h="300989">
                <a:moveTo>
                  <a:pt x="103117" y="14418"/>
                </a:moveTo>
                <a:lnTo>
                  <a:pt x="89790" y="14418"/>
                </a:lnTo>
                <a:lnTo>
                  <a:pt x="91393" y="14431"/>
                </a:lnTo>
                <a:lnTo>
                  <a:pt x="96622" y="14881"/>
                </a:lnTo>
                <a:lnTo>
                  <a:pt x="98812" y="14881"/>
                </a:lnTo>
                <a:lnTo>
                  <a:pt x="103012" y="14658"/>
                </a:lnTo>
                <a:lnTo>
                  <a:pt x="103117" y="14418"/>
                </a:lnTo>
                <a:close/>
              </a:path>
              <a:path w="123825" h="300989">
                <a:moveTo>
                  <a:pt x="104957" y="194"/>
                </a:moveTo>
                <a:lnTo>
                  <a:pt x="103601" y="194"/>
                </a:lnTo>
                <a:lnTo>
                  <a:pt x="98461" y="472"/>
                </a:lnTo>
                <a:lnTo>
                  <a:pt x="106277" y="472"/>
                </a:lnTo>
                <a:lnTo>
                  <a:pt x="104957" y="194"/>
                </a:lnTo>
                <a:close/>
              </a:path>
            </a:pathLst>
          </a:custGeom>
          <a:solidFill>
            <a:srgbClr val="000000"/>
          </a:solidFill>
        </p:spPr>
        <p:txBody>
          <a:bodyPr wrap="square" lIns="0" tIns="0" rIns="0" bIns="0" rtlCol="0"/>
          <a:lstStyle/>
          <a:p>
            <a:endParaRPr/>
          </a:p>
        </p:txBody>
      </p:sp>
      <p:sp>
        <p:nvSpPr>
          <p:cNvPr id="226" name="object 226"/>
          <p:cNvSpPr/>
          <p:nvPr/>
        </p:nvSpPr>
        <p:spPr>
          <a:xfrm>
            <a:off x="6760490" y="5229326"/>
            <a:ext cx="143779" cy="234387"/>
          </a:xfrm>
          <a:custGeom>
            <a:avLst/>
            <a:gdLst/>
            <a:ahLst/>
            <a:cxnLst/>
            <a:rect l="l" t="t" r="r" b="b"/>
            <a:pathLst>
              <a:path w="168275" h="274320">
                <a:moveTo>
                  <a:pt x="45703" y="170240"/>
                </a:moveTo>
                <a:lnTo>
                  <a:pt x="43625" y="172719"/>
                </a:lnTo>
                <a:lnTo>
                  <a:pt x="38740" y="177800"/>
                </a:lnTo>
                <a:lnTo>
                  <a:pt x="34902" y="182880"/>
                </a:lnTo>
                <a:lnTo>
                  <a:pt x="22895" y="196850"/>
                </a:lnTo>
                <a:lnTo>
                  <a:pt x="21022" y="199389"/>
                </a:lnTo>
                <a:lnTo>
                  <a:pt x="17359" y="204469"/>
                </a:lnTo>
                <a:lnTo>
                  <a:pt x="15656" y="205739"/>
                </a:lnTo>
                <a:lnTo>
                  <a:pt x="13328" y="209550"/>
                </a:lnTo>
                <a:lnTo>
                  <a:pt x="5012" y="220980"/>
                </a:lnTo>
                <a:lnTo>
                  <a:pt x="2514" y="224789"/>
                </a:lnTo>
                <a:lnTo>
                  <a:pt x="689" y="231139"/>
                </a:lnTo>
                <a:lnTo>
                  <a:pt x="0" y="237489"/>
                </a:lnTo>
                <a:lnTo>
                  <a:pt x="123" y="240030"/>
                </a:lnTo>
                <a:lnTo>
                  <a:pt x="830" y="247650"/>
                </a:lnTo>
                <a:lnTo>
                  <a:pt x="1010" y="250189"/>
                </a:lnTo>
                <a:lnTo>
                  <a:pt x="18421" y="274319"/>
                </a:lnTo>
                <a:lnTo>
                  <a:pt x="45772" y="274319"/>
                </a:lnTo>
                <a:lnTo>
                  <a:pt x="57614" y="273050"/>
                </a:lnTo>
                <a:lnTo>
                  <a:pt x="63163" y="273050"/>
                </a:lnTo>
                <a:lnTo>
                  <a:pt x="81450" y="269239"/>
                </a:lnTo>
                <a:lnTo>
                  <a:pt x="90826" y="266700"/>
                </a:lnTo>
                <a:lnTo>
                  <a:pt x="96903" y="264159"/>
                </a:lnTo>
                <a:lnTo>
                  <a:pt x="100662" y="262889"/>
                </a:lnTo>
                <a:lnTo>
                  <a:pt x="103393" y="260350"/>
                </a:lnTo>
                <a:lnTo>
                  <a:pt x="20775" y="260350"/>
                </a:lnTo>
                <a:lnTo>
                  <a:pt x="18676" y="259080"/>
                </a:lnTo>
                <a:lnTo>
                  <a:pt x="17082" y="257809"/>
                </a:lnTo>
                <a:lnTo>
                  <a:pt x="15726" y="255269"/>
                </a:lnTo>
                <a:lnTo>
                  <a:pt x="15540" y="254000"/>
                </a:lnTo>
                <a:lnTo>
                  <a:pt x="15299" y="247650"/>
                </a:lnTo>
                <a:lnTo>
                  <a:pt x="15190" y="246380"/>
                </a:lnTo>
                <a:lnTo>
                  <a:pt x="14546" y="240030"/>
                </a:lnTo>
                <a:lnTo>
                  <a:pt x="14458" y="237489"/>
                </a:lnTo>
                <a:lnTo>
                  <a:pt x="14681" y="234950"/>
                </a:lnTo>
                <a:lnTo>
                  <a:pt x="14813" y="234950"/>
                </a:lnTo>
                <a:lnTo>
                  <a:pt x="15770" y="231139"/>
                </a:lnTo>
                <a:lnTo>
                  <a:pt x="17641" y="228600"/>
                </a:lnTo>
                <a:lnTo>
                  <a:pt x="25043" y="218439"/>
                </a:lnTo>
                <a:lnTo>
                  <a:pt x="27293" y="214630"/>
                </a:lnTo>
                <a:lnTo>
                  <a:pt x="28848" y="212089"/>
                </a:lnTo>
                <a:lnTo>
                  <a:pt x="32270" y="208280"/>
                </a:lnTo>
                <a:lnTo>
                  <a:pt x="34065" y="205739"/>
                </a:lnTo>
                <a:lnTo>
                  <a:pt x="45897" y="191769"/>
                </a:lnTo>
                <a:lnTo>
                  <a:pt x="49665" y="187959"/>
                </a:lnTo>
                <a:lnTo>
                  <a:pt x="57595" y="178567"/>
                </a:lnTo>
                <a:lnTo>
                  <a:pt x="56708" y="177800"/>
                </a:lnTo>
                <a:lnTo>
                  <a:pt x="54702" y="176530"/>
                </a:lnTo>
                <a:lnTo>
                  <a:pt x="45703" y="170240"/>
                </a:lnTo>
                <a:close/>
              </a:path>
              <a:path w="168275" h="274320">
                <a:moveTo>
                  <a:pt x="67046" y="167623"/>
                </a:moveTo>
                <a:lnTo>
                  <a:pt x="63605" y="171450"/>
                </a:lnTo>
                <a:lnTo>
                  <a:pt x="57595" y="178567"/>
                </a:lnTo>
                <a:lnTo>
                  <a:pt x="68458" y="187959"/>
                </a:lnTo>
                <a:lnTo>
                  <a:pt x="71447" y="190500"/>
                </a:lnTo>
                <a:lnTo>
                  <a:pt x="79866" y="198119"/>
                </a:lnTo>
                <a:lnTo>
                  <a:pt x="96058" y="233680"/>
                </a:lnTo>
                <a:lnTo>
                  <a:pt x="97151" y="240030"/>
                </a:lnTo>
                <a:lnTo>
                  <a:pt x="85148" y="252730"/>
                </a:lnTo>
                <a:lnTo>
                  <a:pt x="77496" y="255269"/>
                </a:lnTo>
                <a:lnTo>
                  <a:pt x="61532" y="259080"/>
                </a:lnTo>
                <a:lnTo>
                  <a:pt x="29584" y="259080"/>
                </a:lnTo>
                <a:lnTo>
                  <a:pt x="22448" y="260350"/>
                </a:lnTo>
                <a:lnTo>
                  <a:pt x="103393" y="260350"/>
                </a:lnTo>
                <a:lnTo>
                  <a:pt x="107488" y="256539"/>
                </a:lnTo>
                <a:lnTo>
                  <a:pt x="109993" y="251459"/>
                </a:lnTo>
                <a:lnTo>
                  <a:pt x="111892" y="242569"/>
                </a:lnTo>
                <a:lnTo>
                  <a:pt x="111683" y="240030"/>
                </a:lnTo>
                <a:lnTo>
                  <a:pt x="110328" y="232409"/>
                </a:lnTo>
                <a:lnTo>
                  <a:pt x="109559" y="224789"/>
                </a:lnTo>
                <a:lnTo>
                  <a:pt x="90543" y="187959"/>
                </a:lnTo>
                <a:lnTo>
                  <a:pt x="77777" y="176530"/>
                </a:lnTo>
                <a:lnTo>
                  <a:pt x="67046" y="167623"/>
                </a:lnTo>
                <a:close/>
              </a:path>
              <a:path w="168275" h="274320">
                <a:moveTo>
                  <a:pt x="54968" y="159181"/>
                </a:moveTo>
                <a:lnTo>
                  <a:pt x="45703" y="170240"/>
                </a:lnTo>
                <a:lnTo>
                  <a:pt x="54702" y="176530"/>
                </a:lnTo>
                <a:lnTo>
                  <a:pt x="56708" y="177800"/>
                </a:lnTo>
                <a:lnTo>
                  <a:pt x="57595" y="178567"/>
                </a:lnTo>
                <a:lnTo>
                  <a:pt x="63605" y="171450"/>
                </a:lnTo>
                <a:lnTo>
                  <a:pt x="67046" y="167623"/>
                </a:lnTo>
                <a:lnTo>
                  <a:pt x="65535" y="166369"/>
                </a:lnTo>
                <a:lnTo>
                  <a:pt x="63421" y="165100"/>
                </a:lnTo>
                <a:lnTo>
                  <a:pt x="54968" y="159181"/>
                </a:lnTo>
                <a:close/>
              </a:path>
              <a:path w="168275" h="274320">
                <a:moveTo>
                  <a:pt x="118323" y="0"/>
                </a:moveTo>
                <a:lnTo>
                  <a:pt x="106593" y="0"/>
                </a:lnTo>
                <a:lnTo>
                  <a:pt x="96315" y="2539"/>
                </a:lnTo>
                <a:lnTo>
                  <a:pt x="93350" y="3809"/>
                </a:lnTo>
                <a:lnTo>
                  <a:pt x="88747" y="6350"/>
                </a:lnTo>
                <a:lnTo>
                  <a:pt x="84574" y="10159"/>
                </a:lnTo>
                <a:lnTo>
                  <a:pt x="83529" y="10159"/>
                </a:lnTo>
                <a:lnTo>
                  <a:pt x="74065" y="16509"/>
                </a:lnTo>
                <a:lnTo>
                  <a:pt x="69457" y="19050"/>
                </a:lnTo>
                <a:lnTo>
                  <a:pt x="66760" y="20319"/>
                </a:lnTo>
                <a:lnTo>
                  <a:pt x="58385" y="26669"/>
                </a:lnTo>
                <a:lnTo>
                  <a:pt x="52257" y="30480"/>
                </a:lnTo>
                <a:lnTo>
                  <a:pt x="38226" y="41909"/>
                </a:lnTo>
                <a:lnTo>
                  <a:pt x="33681" y="46989"/>
                </a:lnTo>
                <a:lnTo>
                  <a:pt x="23219" y="57150"/>
                </a:lnTo>
                <a:lnTo>
                  <a:pt x="4706" y="91439"/>
                </a:lnTo>
                <a:lnTo>
                  <a:pt x="4309" y="101600"/>
                </a:lnTo>
                <a:lnTo>
                  <a:pt x="3978" y="107950"/>
                </a:lnTo>
                <a:lnTo>
                  <a:pt x="23422" y="151130"/>
                </a:lnTo>
                <a:lnTo>
                  <a:pt x="27011" y="154939"/>
                </a:lnTo>
                <a:lnTo>
                  <a:pt x="30825" y="157480"/>
                </a:lnTo>
                <a:lnTo>
                  <a:pt x="43347" y="167639"/>
                </a:lnTo>
                <a:lnTo>
                  <a:pt x="45617" y="170180"/>
                </a:lnTo>
                <a:lnTo>
                  <a:pt x="54968" y="159181"/>
                </a:lnTo>
                <a:lnTo>
                  <a:pt x="54352" y="158750"/>
                </a:lnTo>
                <a:lnTo>
                  <a:pt x="52203" y="156209"/>
                </a:lnTo>
                <a:lnTo>
                  <a:pt x="40224" y="147319"/>
                </a:lnTo>
                <a:lnTo>
                  <a:pt x="36701" y="144780"/>
                </a:lnTo>
                <a:lnTo>
                  <a:pt x="31297" y="138430"/>
                </a:lnTo>
                <a:lnTo>
                  <a:pt x="18308" y="114300"/>
                </a:lnTo>
                <a:lnTo>
                  <a:pt x="18418" y="107950"/>
                </a:lnTo>
                <a:lnTo>
                  <a:pt x="19056" y="93980"/>
                </a:lnTo>
                <a:lnTo>
                  <a:pt x="19338" y="91439"/>
                </a:lnTo>
                <a:lnTo>
                  <a:pt x="21098" y="85089"/>
                </a:lnTo>
                <a:lnTo>
                  <a:pt x="23012" y="82550"/>
                </a:lnTo>
                <a:lnTo>
                  <a:pt x="29805" y="72389"/>
                </a:lnTo>
                <a:lnTo>
                  <a:pt x="61131" y="41909"/>
                </a:lnTo>
                <a:lnTo>
                  <a:pt x="74691" y="33019"/>
                </a:lnTo>
                <a:lnTo>
                  <a:pt x="77181" y="30480"/>
                </a:lnTo>
                <a:lnTo>
                  <a:pt x="83057" y="27939"/>
                </a:lnTo>
                <a:lnTo>
                  <a:pt x="91144" y="22859"/>
                </a:lnTo>
                <a:lnTo>
                  <a:pt x="92372" y="21589"/>
                </a:lnTo>
                <a:lnTo>
                  <a:pt x="96749" y="19050"/>
                </a:lnTo>
                <a:lnTo>
                  <a:pt x="99964" y="16509"/>
                </a:lnTo>
                <a:lnTo>
                  <a:pt x="101735" y="15239"/>
                </a:lnTo>
                <a:lnTo>
                  <a:pt x="106450" y="15239"/>
                </a:lnTo>
                <a:lnTo>
                  <a:pt x="106908" y="13969"/>
                </a:lnTo>
                <a:lnTo>
                  <a:pt x="108407" y="10159"/>
                </a:lnTo>
                <a:lnTo>
                  <a:pt x="109751" y="7704"/>
                </a:lnTo>
                <a:lnTo>
                  <a:pt x="124616" y="7619"/>
                </a:lnTo>
                <a:lnTo>
                  <a:pt x="124683" y="6350"/>
                </a:lnTo>
                <a:lnTo>
                  <a:pt x="118323" y="0"/>
                </a:lnTo>
                <a:close/>
              </a:path>
              <a:path w="168275" h="274320">
                <a:moveTo>
                  <a:pt x="97587" y="112237"/>
                </a:moveTo>
                <a:lnTo>
                  <a:pt x="93214" y="116839"/>
                </a:lnTo>
                <a:lnTo>
                  <a:pt x="90365" y="120650"/>
                </a:lnTo>
                <a:lnTo>
                  <a:pt x="78902" y="133350"/>
                </a:lnTo>
                <a:lnTo>
                  <a:pt x="76511" y="135889"/>
                </a:lnTo>
                <a:lnTo>
                  <a:pt x="69073" y="143509"/>
                </a:lnTo>
                <a:lnTo>
                  <a:pt x="63921" y="149859"/>
                </a:lnTo>
                <a:lnTo>
                  <a:pt x="58522" y="154939"/>
                </a:lnTo>
                <a:lnTo>
                  <a:pt x="54968" y="159181"/>
                </a:lnTo>
                <a:lnTo>
                  <a:pt x="63421" y="165100"/>
                </a:lnTo>
                <a:lnTo>
                  <a:pt x="65535" y="166369"/>
                </a:lnTo>
                <a:lnTo>
                  <a:pt x="67046" y="167623"/>
                </a:lnTo>
                <a:lnTo>
                  <a:pt x="69315" y="165100"/>
                </a:lnTo>
                <a:lnTo>
                  <a:pt x="74677" y="158750"/>
                </a:lnTo>
                <a:lnTo>
                  <a:pt x="79788" y="153669"/>
                </a:lnTo>
                <a:lnTo>
                  <a:pt x="87120" y="144780"/>
                </a:lnTo>
                <a:lnTo>
                  <a:pt x="100953" y="130809"/>
                </a:lnTo>
                <a:lnTo>
                  <a:pt x="103864" y="127000"/>
                </a:lnTo>
                <a:lnTo>
                  <a:pt x="109335" y="120650"/>
                </a:lnTo>
                <a:lnTo>
                  <a:pt x="93892" y="120650"/>
                </a:lnTo>
                <a:lnTo>
                  <a:pt x="97304" y="118109"/>
                </a:lnTo>
                <a:lnTo>
                  <a:pt x="97587" y="112237"/>
                </a:lnTo>
                <a:close/>
              </a:path>
              <a:path w="168275" h="274320">
                <a:moveTo>
                  <a:pt x="107018" y="47513"/>
                </a:moveTo>
                <a:lnTo>
                  <a:pt x="105817" y="48259"/>
                </a:lnTo>
                <a:lnTo>
                  <a:pt x="98347" y="53339"/>
                </a:lnTo>
                <a:lnTo>
                  <a:pt x="94428" y="55880"/>
                </a:lnTo>
                <a:lnTo>
                  <a:pt x="89697" y="59689"/>
                </a:lnTo>
                <a:lnTo>
                  <a:pt x="88434" y="60501"/>
                </a:lnTo>
                <a:lnTo>
                  <a:pt x="86940" y="68580"/>
                </a:lnTo>
                <a:lnTo>
                  <a:pt x="86681" y="71119"/>
                </a:lnTo>
                <a:lnTo>
                  <a:pt x="85942" y="80009"/>
                </a:lnTo>
                <a:lnTo>
                  <a:pt x="84397" y="92709"/>
                </a:lnTo>
                <a:lnTo>
                  <a:pt x="83893" y="99059"/>
                </a:lnTo>
                <a:lnTo>
                  <a:pt x="82920" y="116839"/>
                </a:lnTo>
                <a:lnTo>
                  <a:pt x="85948" y="120650"/>
                </a:lnTo>
                <a:lnTo>
                  <a:pt x="90365" y="120650"/>
                </a:lnTo>
                <a:lnTo>
                  <a:pt x="93214" y="116839"/>
                </a:lnTo>
                <a:lnTo>
                  <a:pt x="97587" y="112237"/>
                </a:lnTo>
                <a:lnTo>
                  <a:pt x="98268" y="100330"/>
                </a:lnTo>
                <a:lnTo>
                  <a:pt x="98739" y="95250"/>
                </a:lnTo>
                <a:lnTo>
                  <a:pt x="100284" y="81280"/>
                </a:lnTo>
                <a:lnTo>
                  <a:pt x="101229" y="69850"/>
                </a:lnTo>
                <a:lnTo>
                  <a:pt x="102656" y="62230"/>
                </a:lnTo>
                <a:lnTo>
                  <a:pt x="104073" y="57150"/>
                </a:lnTo>
                <a:lnTo>
                  <a:pt x="106664" y="48259"/>
                </a:lnTo>
                <a:lnTo>
                  <a:pt x="107018" y="47513"/>
                </a:lnTo>
                <a:close/>
              </a:path>
              <a:path w="168275" h="274320">
                <a:moveTo>
                  <a:pt x="153225" y="29209"/>
                </a:moveTo>
                <a:lnTo>
                  <a:pt x="152971" y="31750"/>
                </a:lnTo>
                <a:lnTo>
                  <a:pt x="151405" y="36830"/>
                </a:lnTo>
                <a:lnTo>
                  <a:pt x="149297" y="41909"/>
                </a:lnTo>
                <a:lnTo>
                  <a:pt x="143159" y="54609"/>
                </a:lnTo>
                <a:lnTo>
                  <a:pt x="139423" y="59689"/>
                </a:lnTo>
                <a:lnTo>
                  <a:pt x="134527" y="67309"/>
                </a:lnTo>
                <a:lnTo>
                  <a:pt x="131178" y="72389"/>
                </a:lnTo>
                <a:lnTo>
                  <a:pt x="127409" y="77469"/>
                </a:lnTo>
                <a:lnTo>
                  <a:pt x="123042" y="82550"/>
                </a:lnTo>
                <a:lnTo>
                  <a:pt x="117900" y="88900"/>
                </a:lnTo>
                <a:lnTo>
                  <a:pt x="113486" y="93980"/>
                </a:lnTo>
                <a:lnTo>
                  <a:pt x="108573" y="100330"/>
                </a:lnTo>
                <a:lnTo>
                  <a:pt x="102869" y="106680"/>
                </a:lnTo>
                <a:lnTo>
                  <a:pt x="97587" y="112237"/>
                </a:lnTo>
                <a:lnTo>
                  <a:pt x="97304" y="118109"/>
                </a:lnTo>
                <a:lnTo>
                  <a:pt x="93892" y="120650"/>
                </a:lnTo>
                <a:lnTo>
                  <a:pt x="109335" y="120650"/>
                </a:lnTo>
                <a:lnTo>
                  <a:pt x="113711" y="115569"/>
                </a:lnTo>
                <a:lnTo>
                  <a:pt x="119517" y="109219"/>
                </a:lnTo>
                <a:lnTo>
                  <a:pt x="124538" y="104139"/>
                </a:lnTo>
                <a:lnTo>
                  <a:pt x="129076" y="97789"/>
                </a:lnTo>
                <a:lnTo>
                  <a:pt x="134384" y="91439"/>
                </a:lnTo>
                <a:lnTo>
                  <a:pt x="138918" y="85089"/>
                </a:lnTo>
                <a:lnTo>
                  <a:pt x="142863" y="80009"/>
                </a:lnTo>
                <a:lnTo>
                  <a:pt x="146404" y="74930"/>
                </a:lnTo>
                <a:lnTo>
                  <a:pt x="167585" y="31750"/>
                </a:lnTo>
                <a:lnTo>
                  <a:pt x="167800" y="30480"/>
                </a:lnTo>
                <a:lnTo>
                  <a:pt x="153675" y="30480"/>
                </a:lnTo>
                <a:lnTo>
                  <a:pt x="153225" y="29209"/>
                </a:lnTo>
                <a:close/>
              </a:path>
              <a:path w="168275" h="274320">
                <a:moveTo>
                  <a:pt x="95778" y="37873"/>
                </a:moveTo>
                <a:lnTo>
                  <a:pt x="95470" y="38100"/>
                </a:lnTo>
                <a:lnTo>
                  <a:pt x="90205" y="40639"/>
                </a:lnTo>
                <a:lnTo>
                  <a:pt x="85957" y="44450"/>
                </a:lnTo>
                <a:lnTo>
                  <a:pt x="80881" y="48259"/>
                </a:lnTo>
                <a:lnTo>
                  <a:pt x="74706" y="53339"/>
                </a:lnTo>
                <a:lnTo>
                  <a:pt x="67479" y="58419"/>
                </a:lnTo>
                <a:lnTo>
                  <a:pt x="58139" y="67309"/>
                </a:lnTo>
                <a:lnTo>
                  <a:pt x="31931" y="90169"/>
                </a:lnTo>
                <a:lnTo>
                  <a:pt x="24009" y="97789"/>
                </a:lnTo>
                <a:lnTo>
                  <a:pt x="23700" y="101600"/>
                </a:lnTo>
                <a:lnTo>
                  <a:pt x="28934" y="107950"/>
                </a:lnTo>
                <a:lnTo>
                  <a:pt x="33484" y="107950"/>
                </a:lnTo>
                <a:lnTo>
                  <a:pt x="41474" y="101600"/>
                </a:lnTo>
                <a:lnTo>
                  <a:pt x="45666" y="97789"/>
                </a:lnTo>
                <a:lnTo>
                  <a:pt x="67559" y="77469"/>
                </a:lnTo>
                <a:lnTo>
                  <a:pt x="76729" y="69850"/>
                </a:lnTo>
                <a:lnTo>
                  <a:pt x="83771" y="63500"/>
                </a:lnTo>
                <a:lnTo>
                  <a:pt x="88434" y="60501"/>
                </a:lnTo>
                <a:lnTo>
                  <a:pt x="88585" y="59689"/>
                </a:lnTo>
                <a:lnTo>
                  <a:pt x="90167" y="52069"/>
                </a:lnTo>
                <a:lnTo>
                  <a:pt x="93178" y="43180"/>
                </a:lnTo>
                <a:lnTo>
                  <a:pt x="94552" y="40639"/>
                </a:lnTo>
                <a:lnTo>
                  <a:pt x="95778" y="37873"/>
                </a:lnTo>
                <a:close/>
              </a:path>
              <a:path w="168275" h="274320">
                <a:moveTo>
                  <a:pt x="118426" y="23266"/>
                </a:moveTo>
                <a:lnTo>
                  <a:pt x="117060" y="24130"/>
                </a:lnTo>
                <a:lnTo>
                  <a:pt x="109689" y="27939"/>
                </a:lnTo>
                <a:lnTo>
                  <a:pt x="104085" y="31750"/>
                </a:lnTo>
                <a:lnTo>
                  <a:pt x="95778" y="37873"/>
                </a:lnTo>
                <a:lnTo>
                  <a:pt x="94552" y="40639"/>
                </a:lnTo>
                <a:lnTo>
                  <a:pt x="93178" y="43180"/>
                </a:lnTo>
                <a:lnTo>
                  <a:pt x="90167" y="52069"/>
                </a:lnTo>
                <a:lnTo>
                  <a:pt x="88585" y="59689"/>
                </a:lnTo>
                <a:lnTo>
                  <a:pt x="88434" y="60501"/>
                </a:lnTo>
                <a:lnTo>
                  <a:pt x="89697" y="59689"/>
                </a:lnTo>
                <a:lnTo>
                  <a:pt x="94428" y="55880"/>
                </a:lnTo>
                <a:lnTo>
                  <a:pt x="98347" y="53339"/>
                </a:lnTo>
                <a:lnTo>
                  <a:pt x="105817" y="48259"/>
                </a:lnTo>
                <a:lnTo>
                  <a:pt x="107018" y="47513"/>
                </a:lnTo>
                <a:lnTo>
                  <a:pt x="112078" y="36830"/>
                </a:lnTo>
                <a:lnTo>
                  <a:pt x="112783" y="35559"/>
                </a:lnTo>
                <a:lnTo>
                  <a:pt x="116763" y="26669"/>
                </a:lnTo>
                <a:lnTo>
                  <a:pt x="118426" y="23266"/>
                </a:lnTo>
                <a:close/>
              </a:path>
              <a:path w="168275" h="274320">
                <a:moveTo>
                  <a:pt x="156982" y="15239"/>
                </a:moveTo>
                <a:lnTo>
                  <a:pt x="151861" y="15239"/>
                </a:lnTo>
                <a:lnTo>
                  <a:pt x="137405" y="16509"/>
                </a:lnTo>
                <a:lnTo>
                  <a:pt x="112783" y="35559"/>
                </a:lnTo>
                <a:lnTo>
                  <a:pt x="112078" y="36830"/>
                </a:lnTo>
                <a:lnTo>
                  <a:pt x="107018" y="47513"/>
                </a:lnTo>
                <a:lnTo>
                  <a:pt x="111944" y="44450"/>
                </a:lnTo>
                <a:lnTo>
                  <a:pt x="119546" y="39369"/>
                </a:lnTo>
                <a:lnTo>
                  <a:pt x="124139" y="35559"/>
                </a:lnTo>
                <a:lnTo>
                  <a:pt x="127422" y="34289"/>
                </a:lnTo>
                <a:lnTo>
                  <a:pt x="134788" y="31750"/>
                </a:lnTo>
                <a:lnTo>
                  <a:pt x="139705" y="30480"/>
                </a:lnTo>
                <a:lnTo>
                  <a:pt x="153082" y="30480"/>
                </a:lnTo>
                <a:lnTo>
                  <a:pt x="153193" y="29209"/>
                </a:lnTo>
                <a:lnTo>
                  <a:pt x="168014" y="29209"/>
                </a:lnTo>
                <a:lnTo>
                  <a:pt x="165964" y="21589"/>
                </a:lnTo>
                <a:lnTo>
                  <a:pt x="163960" y="19050"/>
                </a:lnTo>
                <a:lnTo>
                  <a:pt x="156982" y="15239"/>
                </a:lnTo>
                <a:close/>
              </a:path>
              <a:path w="168275" h="274320">
                <a:moveTo>
                  <a:pt x="109751" y="7704"/>
                </a:moveTo>
                <a:lnTo>
                  <a:pt x="108407" y="10159"/>
                </a:lnTo>
                <a:lnTo>
                  <a:pt x="106908" y="13969"/>
                </a:lnTo>
                <a:lnTo>
                  <a:pt x="105534" y="17780"/>
                </a:lnTo>
                <a:lnTo>
                  <a:pt x="103802" y="20319"/>
                </a:lnTo>
                <a:lnTo>
                  <a:pt x="99837" y="29209"/>
                </a:lnTo>
                <a:lnTo>
                  <a:pt x="99054" y="30480"/>
                </a:lnTo>
                <a:lnTo>
                  <a:pt x="95778" y="37873"/>
                </a:lnTo>
                <a:lnTo>
                  <a:pt x="104085" y="31750"/>
                </a:lnTo>
                <a:lnTo>
                  <a:pt x="109689" y="27939"/>
                </a:lnTo>
                <a:lnTo>
                  <a:pt x="117060" y="24130"/>
                </a:lnTo>
                <a:lnTo>
                  <a:pt x="118426" y="23266"/>
                </a:lnTo>
                <a:lnTo>
                  <a:pt x="118624" y="22859"/>
                </a:lnTo>
                <a:lnTo>
                  <a:pt x="120046" y="20319"/>
                </a:lnTo>
                <a:lnTo>
                  <a:pt x="121908" y="15239"/>
                </a:lnTo>
                <a:lnTo>
                  <a:pt x="113026" y="15239"/>
                </a:lnTo>
                <a:lnTo>
                  <a:pt x="110345" y="12700"/>
                </a:lnTo>
                <a:lnTo>
                  <a:pt x="109660" y="10159"/>
                </a:lnTo>
                <a:lnTo>
                  <a:pt x="109751" y="7704"/>
                </a:lnTo>
                <a:close/>
              </a:path>
              <a:path w="168275" h="274320">
                <a:moveTo>
                  <a:pt x="168014" y="29209"/>
                </a:moveTo>
                <a:lnTo>
                  <a:pt x="153225" y="29209"/>
                </a:lnTo>
                <a:lnTo>
                  <a:pt x="153675" y="30480"/>
                </a:lnTo>
                <a:lnTo>
                  <a:pt x="167800" y="30480"/>
                </a:lnTo>
                <a:lnTo>
                  <a:pt x="168014" y="29209"/>
                </a:lnTo>
                <a:close/>
              </a:path>
              <a:path w="168275" h="274320">
                <a:moveTo>
                  <a:pt x="124616" y="7619"/>
                </a:moveTo>
                <a:lnTo>
                  <a:pt x="109797" y="7619"/>
                </a:lnTo>
                <a:lnTo>
                  <a:pt x="109660" y="10159"/>
                </a:lnTo>
                <a:lnTo>
                  <a:pt x="110345" y="12700"/>
                </a:lnTo>
                <a:lnTo>
                  <a:pt x="113026" y="15239"/>
                </a:lnTo>
                <a:lnTo>
                  <a:pt x="121908" y="15239"/>
                </a:lnTo>
                <a:lnTo>
                  <a:pt x="121800" y="16509"/>
                </a:lnTo>
                <a:lnTo>
                  <a:pt x="122849" y="13969"/>
                </a:lnTo>
                <a:lnTo>
                  <a:pt x="123337" y="12700"/>
                </a:lnTo>
                <a:lnTo>
                  <a:pt x="123651" y="11430"/>
                </a:lnTo>
                <a:lnTo>
                  <a:pt x="123807" y="11430"/>
                </a:lnTo>
                <a:lnTo>
                  <a:pt x="124616" y="7619"/>
                </a:lnTo>
                <a:close/>
              </a:path>
            </a:pathLst>
          </a:custGeom>
          <a:solidFill>
            <a:srgbClr val="000000"/>
          </a:solidFill>
        </p:spPr>
        <p:txBody>
          <a:bodyPr wrap="square" lIns="0" tIns="0" rIns="0" bIns="0" rtlCol="0"/>
          <a:lstStyle/>
          <a:p>
            <a:endParaRPr/>
          </a:p>
        </p:txBody>
      </p:sp>
      <p:pic>
        <p:nvPicPr>
          <p:cNvPr id="227" name="object 227"/>
          <p:cNvPicPr/>
          <p:nvPr/>
        </p:nvPicPr>
        <p:blipFill>
          <a:blip r:embed="rId98" cstate="print"/>
          <a:stretch>
            <a:fillRect/>
          </a:stretch>
        </p:blipFill>
        <p:spPr>
          <a:xfrm>
            <a:off x="6717014" y="5634917"/>
            <a:ext cx="183174" cy="240651"/>
          </a:xfrm>
          <a:prstGeom prst="rect">
            <a:avLst/>
          </a:prstGeom>
        </p:spPr>
      </p:pic>
      <p:pic>
        <p:nvPicPr>
          <p:cNvPr id="228" name="object 228"/>
          <p:cNvPicPr/>
          <p:nvPr/>
        </p:nvPicPr>
        <p:blipFill>
          <a:blip r:embed="rId99" cstate="print"/>
          <a:stretch>
            <a:fillRect/>
          </a:stretch>
        </p:blipFill>
        <p:spPr>
          <a:xfrm>
            <a:off x="6756532" y="5974907"/>
            <a:ext cx="134870" cy="215741"/>
          </a:xfrm>
          <a:prstGeom prst="rect">
            <a:avLst/>
          </a:prstGeom>
        </p:spPr>
      </p:pic>
      <p:pic>
        <p:nvPicPr>
          <p:cNvPr id="229" name="object 229"/>
          <p:cNvPicPr/>
          <p:nvPr/>
        </p:nvPicPr>
        <p:blipFill>
          <a:blip r:embed="rId100" cstate="print"/>
          <a:stretch>
            <a:fillRect/>
          </a:stretch>
        </p:blipFill>
        <p:spPr>
          <a:xfrm>
            <a:off x="5033786" y="3532832"/>
            <a:ext cx="172294" cy="269111"/>
          </a:xfrm>
          <a:prstGeom prst="rect">
            <a:avLst/>
          </a:prstGeom>
        </p:spPr>
      </p:pic>
      <p:sp>
        <p:nvSpPr>
          <p:cNvPr id="230" name="object 230"/>
          <p:cNvSpPr/>
          <p:nvPr/>
        </p:nvSpPr>
        <p:spPr>
          <a:xfrm>
            <a:off x="7306528" y="4515000"/>
            <a:ext cx="30384" cy="221365"/>
          </a:xfrm>
          <a:custGeom>
            <a:avLst/>
            <a:gdLst/>
            <a:ahLst/>
            <a:cxnLst/>
            <a:rect l="l" t="t" r="r" b="b"/>
            <a:pathLst>
              <a:path w="35559" h="259079">
                <a:moveTo>
                  <a:pt x="5274" y="243994"/>
                </a:moveTo>
                <a:lnTo>
                  <a:pt x="3646" y="243994"/>
                </a:lnTo>
                <a:lnTo>
                  <a:pt x="528" y="247112"/>
                </a:lnTo>
                <a:lnTo>
                  <a:pt x="420" y="253054"/>
                </a:lnTo>
                <a:lnTo>
                  <a:pt x="789" y="254615"/>
                </a:lnTo>
                <a:lnTo>
                  <a:pt x="2054" y="256712"/>
                </a:lnTo>
                <a:lnTo>
                  <a:pt x="7886" y="259082"/>
                </a:lnTo>
                <a:lnTo>
                  <a:pt x="10264" y="258396"/>
                </a:lnTo>
                <a:lnTo>
                  <a:pt x="13219" y="256446"/>
                </a:lnTo>
                <a:lnTo>
                  <a:pt x="13943" y="255807"/>
                </a:lnTo>
                <a:lnTo>
                  <a:pt x="14828" y="254897"/>
                </a:lnTo>
                <a:lnTo>
                  <a:pt x="14828" y="249304"/>
                </a:lnTo>
                <a:lnTo>
                  <a:pt x="14329" y="249304"/>
                </a:lnTo>
                <a:lnTo>
                  <a:pt x="13846" y="247220"/>
                </a:lnTo>
                <a:lnTo>
                  <a:pt x="12835" y="245540"/>
                </a:lnTo>
                <a:lnTo>
                  <a:pt x="11741" y="245096"/>
                </a:lnTo>
                <a:lnTo>
                  <a:pt x="4257" y="245096"/>
                </a:lnTo>
                <a:lnTo>
                  <a:pt x="4880" y="244459"/>
                </a:lnTo>
                <a:lnTo>
                  <a:pt x="5274" y="243994"/>
                </a:lnTo>
                <a:close/>
              </a:path>
              <a:path w="35559" h="259079">
                <a:moveTo>
                  <a:pt x="420" y="253054"/>
                </a:moveTo>
                <a:lnTo>
                  <a:pt x="420" y="255178"/>
                </a:lnTo>
                <a:lnTo>
                  <a:pt x="3646" y="258404"/>
                </a:lnTo>
                <a:lnTo>
                  <a:pt x="6217" y="258404"/>
                </a:lnTo>
                <a:lnTo>
                  <a:pt x="2054" y="256712"/>
                </a:lnTo>
                <a:lnTo>
                  <a:pt x="789" y="254615"/>
                </a:lnTo>
                <a:lnTo>
                  <a:pt x="420" y="253054"/>
                </a:lnTo>
                <a:close/>
              </a:path>
              <a:path w="35559" h="259079">
                <a:moveTo>
                  <a:pt x="14828" y="254897"/>
                </a:moveTo>
                <a:lnTo>
                  <a:pt x="13943" y="255807"/>
                </a:lnTo>
                <a:lnTo>
                  <a:pt x="13219" y="256446"/>
                </a:lnTo>
                <a:lnTo>
                  <a:pt x="10237" y="258404"/>
                </a:lnTo>
                <a:lnTo>
                  <a:pt x="11611" y="258396"/>
                </a:lnTo>
                <a:lnTo>
                  <a:pt x="14828" y="255178"/>
                </a:lnTo>
                <a:lnTo>
                  <a:pt x="14828" y="254897"/>
                </a:lnTo>
                <a:close/>
              </a:path>
              <a:path w="35559" h="259079">
                <a:moveTo>
                  <a:pt x="17307" y="235549"/>
                </a:moveTo>
                <a:lnTo>
                  <a:pt x="14823" y="235582"/>
                </a:lnTo>
                <a:lnTo>
                  <a:pt x="14701" y="244459"/>
                </a:lnTo>
                <a:lnTo>
                  <a:pt x="14488" y="246881"/>
                </a:lnTo>
                <a:lnTo>
                  <a:pt x="14720" y="247112"/>
                </a:lnTo>
                <a:lnTo>
                  <a:pt x="14828" y="254897"/>
                </a:lnTo>
                <a:lnTo>
                  <a:pt x="15613" y="254091"/>
                </a:lnTo>
                <a:lnTo>
                  <a:pt x="19804" y="249016"/>
                </a:lnTo>
                <a:lnTo>
                  <a:pt x="23070" y="245662"/>
                </a:lnTo>
                <a:lnTo>
                  <a:pt x="23009" y="241100"/>
                </a:lnTo>
                <a:lnTo>
                  <a:pt x="17307" y="235549"/>
                </a:lnTo>
                <a:close/>
              </a:path>
              <a:path w="35559" h="259079">
                <a:moveTo>
                  <a:pt x="18300" y="41885"/>
                </a:moveTo>
                <a:lnTo>
                  <a:pt x="16664" y="54038"/>
                </a:lnTo>
                <a:lnTo>
                  <a:pt x="12955" y="82260"/>
                </a:lnTo>
                <a:lnTo>
                  <a:pt x="11334" y="93197"/>
                </a:lnTo>
                <a:lnTo>
                  <a:pt x="10961" y="95873"/>
                </a:lnTo>
                <a:lnTo>
                  <a:pt x="10351" y="101243"/>
                </a:lnTo>
                <a:lnTo>
                  <a:pt x="10040" y="104730"/>
                </a:lnTo>
                <a:lnTo>
                  <a:pt x="9136" y="115981"/>
                </a:lnTo>
                <a:lnTo>
                  <a:pt x="8685" y="120641"/>
                </a:lnTo>
                <a:lnTo>
                  <a:pt x="4973" y="164701"/>
                </a:lnTo>
                <a:lnTo>
                  <a:pt x="4886" y="166729"/>
                </a:lnTo>
                <a:lnTo>
                  <a:pt x="4525" y="170961"/>
                </a:lnTo>
                <a:lnTo>
                  <a:pt x="4314" y="172587"/>
                </a:lnTo>
                <a:lnTo>
                  <a:pt x="3253" y="179929"/>
                </a:lnTo>
                <a:lnTo>
                  <a:pt x="3034" y="181740"/>
                </a:lnTo>
                <a:lnTo>
                  <a:pt x="2641" y="186052"/>
                </a:lnTo>
                <a:lnTo>
                  <a:pt x="1795" y="202900"/>
                </a:lnTo>
                <a:lnTo>
                  <a:pt x="1412" y="209942"/>
                </a:lnTo>
                <a:lnTo>
                  <a:pt x="1176" y="213568"/>
                </a:lnTo>
                <a:lnTo>
                  <a:pt x="499" y="221601"/>
                </a:lnTo>
                <a:lnTo>
                  <a:pt x="467" y="222467"/>
                </a:lnTo>
                <a:lnTo>
                  <a:pt x="362" y="243015"/>
                </a:lnTo>
                <a:lnTo>
                  <a:pt x="122" y="245662"/>
                </a:lnTo>
                <a:lnTo>
                  <a:pt x="0" y="251278"/>
                </a:lnTo>
                <a:lnTo>
                  <a:pt x="420" y="253054"/>
                </a:lnTo>
                <a:lnTo>
                  <a:pt x="528" y="247112"/>
                </a:lnTo>
                <a:lnTo>
                  <a:pt x="3646" y="243994"/>
                </a:lnTo>
                <a:lnTo>
                  <a:pt x="5274" y="243994"/>
                </a:lnTo>
                <a:lnTo>
                  <a:pt x="8380" y="240201"/>
                </a:lnTo>
                <a:lnTo>
                  <a:pt x="9071" y="239386"/>
                </a:lnTo>
                <a:lnTo>
                  <a:pt x="12746" y="235610"/>
                </a:lnTo>
                <a:lnTo>
                  <a:pt x="14823" y="235582"/>
                </a:lnTo>
                <a:lnTo>
                  <a:pt x="14885" y="222467"/>
                </a:lnTo>
                <a:lnTo>
                  <a:pt x="15544" y="214633"/>
                </a:lnTo>
                <a:lnTo>
                  <a:pt x="15916" y="208641"/>
                </a:lnTo>
                <a:lnTo>
                  <a:pt x="16579" y="196315"/>
                </a:lnTo>
                <a:lnTo>
                  <a:pt x="16901" y="189138"/>
                </a:lnTo>
                <a:lnTo>
                  <a:pt x="17018" y="187065"/>
                </a:lnTo>
                <a:lnTo>
                  <a:pt x="17373" y="183155"/>
                </a:lnTo>
                <a:lnTo>
                  <a:pt x="17575" y="181564"/>
                </a:lnTo>
                <a:lnTo>
                  <a:pt x="18611" y="174397"/>
                </a:lnTo>
                <a:lnTo>
                  <a:pt x="18849" y="172556"/>
                </a:lnTo>
                <a:lnTo>
                  <a:pt x="19273" y="167595"/>
                </a:lnTo>
                <a:lnTo>
                  <a:pt x="19388" y="164701"/>
                </a:lnTo>
                <a:lnTo>
                  <a:pt x="19639" y="156176"/>
                </a:lnTo>
                <a:lnTo>
                  <a:pt x="19720" y="154207"/>
                </a:lnTo>
                <a:lnTo>
                  <a:pt x="20066" y="149491"/>
                </a:lnTo>
                <a:lnTo>
                  <a:pt x="20317" y="146905"/>
                </a:lnTo>
                <a:lnTo>
                  <a:pt x="23018" y="122111"/>
                </a:lnTo>
                <a:lnTo>
                  <a:pt x="23489" y="117254"/>
                </a:lnTo>
                <a:lnTo>
                  <a:pt x="27222" y="84275"/>
                </a:lnTo>
                <a:lnTo>
                  <a:pt x="32421" y="45025"/>
                </a:lnTo>
                <a:lnTo>
                  <a:pt x="21438" y="45025"/>
                </a:lnTo>
                <a:lnTo>
                  <a:pt x="18300" y="41885"/>
                </a:lnTo>
                <a:close/>
              </a:path>
              <a:path w="35559" h="259079">
                <a:moveTo>
                  <a:pt x="14751" y="243897"/>
                </a:moveTo>
                <a:lnTo>
                  <a:pt x="8790" y="243897"/>
                </a:lnTo>
                <a:lnTo>
                  <a:pt x="12835" y="245540"/>
                </a:lnTo>
                <a:lnTo>
                  <a:pt x="13846" y="247220"/>
                </a:lnTo>
                <a:lnTo>
                  <a:pt x="14329" y="249304"/>
                </a:lnTo>
                <a:lnTo>
                  <a:pt x="14379" y="248123"/>
                </a:lnTo>
                <a:lnTo>
                  <a:pt x="14488" y="246881"/>
                </a:lnTo>
                <a:lnTo>
                  <a:pt x="11603" y="243994"/>
                </a:lnTo>
                <a:lnTo>
                  <a:pt x="14742" y="243994"/>
                </a:lnTo>
                <a:close/>
              </a:path>
              <a:path w="35559" h="259079">
                <a:moveTo>
                  <a:pt x="14488" y="246881"/>
                </a:moveTo>
                <a:lnTo>
                  <a:pt x="14379" y="248123"/>
                </a:lnTo>
                <a:lnTo>
                  <a:pt x="14329" y="249304"/>
                </a:lnTo>
                <a:lnTo>
                  <a:pt x="14828" y="249304"/>
                </a:lnTo>
                <a:lnTo>
                  <a:pt x="14720" y="247112"/>
                </a:lnTo>
                <a:lnTo>
                  <a:pt x="14488" y="246881"/>
                </a:lnTo>
                <a:close/>
              </a:path>
              <a:path w="35559" h="259079">
                <a:moveTo>
                  <a:pt x="14742" y="243994"/>
                </a:moveTo>
                <a:lnTo>
                  <a:pt x="11603" y="243994"/>
                </a:lnTo>
                <a:lnTo>
                  <a:pt x="14488" y="246881"/>
                </a:lnTo>
                <a:lnTo>
                  <a:pt x="14742" y="243994"/>
                </a:lnTo>
                <a:close/>
              </a:path>
              <a:path w="35559" h="259079">
                <a:moveTo>
                  <a:pt x="14823" y="235582"/>
                </a:moveTo>
                <a:lnTo>
                  <a:pt x="12746" y="235610"/>
                </a:lnTo>
                <a:lnTo>
                  <a:pt x="9071" y="239386"/>
                </a:lnTo>
                <a:lnTo>
                  <a:pt x="8380" y="240201"/>
                </a:lnTo>
                <a:lnTo>
                  <a:pt x="4873" y="244467"/>
                </a:lnTo>
                <a:lnTo>
                  <a:pt x="4257" y="245096"/>
                </a:lnTo>
                <a:lnTo>
                  <a:pt x="4851" y="244704"/>
                </a:lnTo>
                <a:lnTo>
                  <a:pt x="5352" y="244459"/>
                </a:lnTo>
                <a:lnTo>
                  <a:pt x="7285" y="243900"/>
                </a:lnTo>
                <a:lnTo>
                  <a:pt x="14751" y="243897"/>
                </a:lnTo>
                <a:lnTo>
                  <a:pt x="14823" y="235582"/>
                </a:lnTo>
                <a:close/>
              </a:path>
              <a:path w="35559" h="259079">
                <a:moveTo>
                  <a:pt x="8790" y="243897"/>
                </a:moveTo>
                <a:lnTo>
                  <a:pt x="7285" y="243900"/>
                </a:lnTo>
                <a:lnTo>
                  <a:pt x="5326" y="244467"/>
                </a:lnTo>
                <a:lnTo>
                  <a:pt x="4851" y="244704"/>
                </a:lnTo>
                <a:lnTo>
                  <a:pt x="4257" y="245096"/>
                </a:lnTo>
                <a:lnTo>
                  <a:pt x="11741" y="245096"/>
                </a:lnTo>
                <a:lnTo>
                  <a:pt x="8790" y="243897"/>
                </a:lnTo>
                <a:close/>
              </a:path>
              <a:path w="35559" h="259079">
                <a:moveTo>
                  <a:pt x="20944" y="11466"/>
                </a:moveTo>
                <a:lnTo>
                  <a:pt x="18525" y="40215"/>
                </a:lnTo>
                <a:lnTo>
                  <a:pt x="18300" y="41885"/>
                </a:lnTo>
                <a:lnTo>
                  <a:pt x="21438" y="45025"/>
                </a:lnTo>
                <a:lnTo>
                  <a:pt x="29396" y="45025"/>
                </a:lnTo>
                <a:lnTo>
                  <a:pt x="32536" y="41885"/>
                </a:lnTo>
                <a:lnTo>
                  <a:pt x="32490" y="26536"/>
                </a:lnTo>
                <a:lnTo>
                  <a:pt x="32678" y="23638"/>
                </a:lnTo>
                <a:lnTo>
                  <a:pt x="32797" y="22400"/>
                </a:lnTo>
                <a:lnTo>
                  <a:pt x="33105" y="19822"/>
                </a:lnTo>
                <a:lnTo>
                  <a:pt x="33906" y="14409"/>
                </a:lnTo>
                <a:lnTo>
                  <a:pt x="23887" y="14409"/>
                </a:lnTo>
                <a:lnTo>
                  <a:pt x="20944" y="11466"/>
                </a:lnTo>
                <a:close/>
              </a:path>
              <a:path w="35559" h="259079">
                <a:moveTo>
                  <a:pt x="35071" y="6358"/>
                </a:moveTo>
                <a:lnTo>
                  <a:pt x="35071" y="11183"/>
                </a:lnTo>
                <a:lnTo>
                  <a:pt x="34293" y="11961"/>
                </a:lnTo>
                <a:lnTo>
                  <a:pt x="33851" y="14758"/>
                </a:lnTo>
                <a:lnTo>
                  <a:pt x="33105" y="19822"/>
                </a:lnTo>
                <a:lnTo>
                  <a:pt x="32797" y="22400"/>
                </a:lnTo>
                <a:lnTo>
                  <a:pt x="32678" y="23638"/>
                </a:lnTo>
                <a:lnTo>
                  <a:pt x="32490" y="26536"/>
                </a:lnTo>
                <a:lnTo>
                  <a:pt x="32536" y="41885"/>
                </a:lnTo>
                <a:lnTo>
                  <a:pt x="29396" y="45025"/>
                </a:lnTo>
                <a:lnTo>
                  <a:pt x="32421" y="45025"/>
                </a:lnTo>
                <a:lnTo>
                  <a:pt x="32773" y="42367"/>
                </a:lnTo>
                <a:lnTo>
                  <a:pt x="34523" y="31727"/>
                </a:lnTo>
                <a:lnTo>
                  <a:pt x="34769" y="29814"/>
                </a:lnTo>
                <a:lnTo>
                  <a:pt x="34891" y="28677"/>
                </a:lnTo>
                <a:lnTo>
                  <a:pt x="35251" y="23638"/>
                </a:lnTo>
                <a:lnTo>
                  <a:pt x="35355" y="19822"/>
                </a:lnTo>
                <a:lnTo>
                  <a:pt x="35252" y="8478"/>
                </a:lnTo>
                <a:lnTo>
                  <a:pt x="35174" y="7204"/>
                </a:lnTo>
                <a:lnTo>
                  <a:pt x="35071" y="6358"/>
                </a:lnTo>
                <a:close/>
              </a:path>
              <a:path w="35559" h="259079">
                <a:moveTo>
                  <a:pt x="20661" y="6096"/>
                </a:moveTo>
                <a:lnTo>
                  <a:pt x="18053" y="26536"/>
                </a:lnTo>
                <a:lnTo>
                  <a:pt x="18076" y="29814"/>
                </a:lnTo>
                <a:lnTo>
                  <a:pt x="18300" y="41885"/>
                </a:lnTo>
                <a:lnTo>
                  <a:pt x="18525" y="40215"/>
                </a:lnTo>
                <a:lnTo>
                  <a:pt x="20237" y="29814"/>
                </a:lnTo>
                <a:lnTo>
                  <a:pt x="20523" y="27589"/>
                </a:lnTo>
                <a:lnTo>
                  <a:pt x="20805" y="23638"/>
                </a:lnTo>
                <a:lnTo>
                  <a:pt x="20912" y="20933"/>
                </a:lnTo>
                <a:lnTo>
                  <a:pt x="20944" y="11466"/>
                </a:lnTo>
                <a:lnTo>
                  <a:pt x="20661" y="11183"/>
                </a:lnTo>
                <a:lnTo>
                  <a:pt x="20661" y="9836"/>
                </a:lnTo>
                <a:lnTo>
                  <a:pt x="20389" y="9648"/>
                </a:lnTo>
                <a:lnTo>
                  <a:pt x="20631" y="9279"/>
                </a:lnTo>
                <a:lnTo>
                  <a:pt x="20661" y="6096"/>
                </a:lnTo>
                <a:close/>
              </a:path>
              <a:path w="35559" h="259079">
                <a:moveTo>
                  <a:pt x="20894" y="9998"/>
                </a:moveTo>
                <a:lnTo>
                  <a:pt x="20944" y="11466"/>
                </a:lnTo>
                <a:lnTo>
                  <a:pt x="23887" y="14409"/>
                </a:lnTo>
                <a:lnTo>
                  <a:pt x="31845" y="14409"/>
                </a:lnTo>
                <a:lnTo>
                  <a:pt x="27212" y="14378"/>
                </a:lnTo>
                <a:lnTo>
                  <a:pt x="20894" y="9998"/>
                </a:lnTo>
                <a:close/>
              </a:path>
              <a:path w="35559" h="259079">
                <a:moveTo>
                  <a:pt x="34293" y="11961"/>
                </a:moveTo>
                <a:lnTo>
                  <a:pt x="31845" y="14409"/>
                </a:lnTo>
                <a:lnTo>
                  <a:pt x="33906" y="14409"/>
                </a:lnTo>
                <a:lnTo>
                  <a:pt x="34293" y="11961"/>
                </a:lnTo>
                <a:close/>
              </a:path>
              <a:path w="35559" h="259079">
                <a:moveTo>
                  <a:pt x="35071" y="8478"/>
                </a:moveTo>
                <a:lnTo>
                  <a:pt x="20817" y="8478"/>
                </a:lnTo>
                <a:lnTo>
                  <a:pt x="20894" y="9998"/>
                </a:lnTo>
                <a:lnTo>
                  <a:pt x="27212" y="14378"/>
                </a:lnTo>
                <a:lnTo>
                  <a:pt x="34067" y="11860"/>
                </a:lnTo>
                <a:lnTo>
                  <a:pt x="34330" y="10331"/>
                </a:lnTo>
                <a:lnTo>
                  <a:pt x="34631" y="9599"/>
                </a:lnTo>
                <a:lnTo>
                  <a:pt x="34716" y="9279"/>
                </a:lnTo>
                <a:lnTo>
                  <a:pt x="35071" y="9279"/>
                </a:lnTo>
                <a:lnTo>
                  <a:pt x="35071" y="8478"/>
                </a:lnTo>
                <a:close/>
              </a:path>
              <a:path w="35559" h="259079">
                <a:moveTo>
                  <a:pt x="34716" y="9279"/>
                </a:moveTo>
                <a:lnTo>
                  <a:pt x="34631" y="9599"/>
                </a:lnTo>
                <a:lnTo>
                  <a:pt x="34330" y="10331"/>
                </a:lnTo>
                <a:lnTo>
                  <a:pt x="34067" y="11860"/>
                </a:lnTo>
                <a:lnTo>
                  <a:pt x="27212" y="14378"/>
                </a:lnTo>
                <a:lnTo>
                  <a:pt x="31875" y="14378"/>
                </a:lnTo>
                <a:lnTo>
                  <a:pt x="34293" y="11961"/>
                </a:lnTo>
                <a:lnTo>
                  <a:pt x="34716" y="9279"/>
                </a:lnTo>
                <a:close/>
              </a:path>
              <a:path w="35559" h="259079">
                <a:moveTo>
                  <a:pt x="35071" y="9279"/>
                </a:moveTo>
                <a:lnTo>
                  <a:pt x="34716" y="9279"/>
                </a:lnTo>
                <a:lnTo>
                  <a:pt x="34293" y="11961"/>
                </a:lnTo>
                <a:lnTo>
                  <a:pt x="35071" y="11183"/>
                </a:lnTo>
                <a:lnTo>
                  <a:pt x="35071" y="9279"/>
                </a:lnTo>
                <a:close/>
              </a:path>
              <a:path w="35559" h="259079">
                <a:moveTo>
                  <a:pt x="20661" y="9836"/>
                </a:moveTo>
                <a:lnTo>
                  <a:pt x="20661" y="11183"/>
                </a:lnTo>
                <a:lnTo>
                  <a:pt x="20944" y="11466"/>
                </a:lnTo>
                <a:lnTo>
                  <a:pt x="20894" y="9998"/>
                </a:lnTo>
                <a:lnTo>
                  <a:pt x="20661" y="9836"/>
                </a:lnTo>
                <a:close/>
              </a:path>
              <a:path w="35559" h="259079">
                <a:moveTo>
                  <a:pt x="20842" y="8957"/>
                </a:moveTo>
                <a:lnTo>
                  <a:pt x="20661" y="9233"/>
                </a:lnTo>
                <a:lnTo>
                  <a:pt x="20661" y="9836"/>
                </a:lnTo>
                <a:lnTo>
                  <a:pt x="20894" y="9998"/>
                </a:lnTo>
                <a:lnTo>
                  <a:pt x="20842" y="8957"/>
                </a:lnTo>
                <a:close/>
              </a:path>
              <a:path w="35559" h="259079">
                <a:moveTo>
                  <a:pt x="28520" y="30"/>
                </a:moveTo>
                <a:lnTo>
                  <a:pt x="21612" y="2567"/>
                </a:lnTo>
                <a:lnTo>
                  <a:pt x="21290" y="4203"/>
                </a:lnTo>
                <a:lnTo>
                  <a:pt x="20928" y="5083"/>
                </a:lnTo>
                <a:lnTo>
                  <a:pt x="20785" y="5600"/>
                </a:lnTo>
                <a:lnTo>
                  <a:pt x="20661" y="9233"/>
                </a:lnTo>
                <a:lnTo>
                  <a:pt x="20842" y="8957"/>
                </a:lnTo>
                <a:lnTo>
                  <a:pt x="20817" y="8478"/>
                </a:lnTo>
                <a:lnTo>
                  <a:pt x="35071" y="8478"/>
                </a:lnTo>
                <a:lnTo>
                  <a:pt x="35071" y="4579"/>
                </a:lnTo>
                <a:lnTo>
                  <a:pt x="28520" y="30"/>
                </a:lnTo>
                <a:close/>
              </a:path>
              <a:path w="35559" h="259079">
                <a:moveTo>
                  <a:pt x="31845" y="0"/>
                </a:moveTo>
                <a:lnTo>
                  <a:pt x="23887" y="0"/>
                </a:lnTo>
                <a:lnTo>
                  <a:pt x="20661" y="3225"/>
                </a:lnTo>
                <a:lnTo>
                  <a:pt x="20661" y="6096"/>
                </a:lnTo>
                <a:lnTo>
                  <a:pt x="20928" y="5083"/>
                </a:lnTo>
                <a:lnTo>
                  <a:pt x="21290" y="4203"/>
                </a:lnTo>
                <a:lnTo>
                  <a:pt x="21612" y="2567"/>
                </a:lnTo>
                <a:lnTo>
                  <a:pt x="28520" y="30"/>
                </a:lnTo>
                <a:lnTo>
                  <a:pt x="31875" y="30"/>
                </a:lnTo>
                <a:close/>
              </a:path>
              <a:path w="35559" h="259079">
                <a:moveTo>
                  <a:pt x="35071" y="4579"/>
                </a:moveTo>
                <a:lnTo>
                  <a:pt x="35071" y="5600"/>
                </a:lnTo>
                <a:lnTo>
                  <a:pt x="35411" y="4815"/>
                </a:lnTo>
                <a:lnTo>
                  <a:pt x="35071" y="4579"/>
                </a:lnTo>
                <a:close/>
              </a:path>
              <a:path w="35559" h="259079">
                <a:moveTo>
                  <a:pt x="31875" y="30"/>
                </a:moveTo>
                <a:lnTo>
                  <a:pt x="28520" y="30"/>
                </a:lnTo>
                <a:lnTo>
                  <a:pt x="35071" y="4579"/>
                </a:lnTo>
                <a:lnTo>
                  <a:pt x="35071" y="3225"/>
                </a:lnTo>
                <a:lnTo>
                  <a:pt x="31875" y="30"/>
                </a:lnTo>
                <a:close/>
              </a:path>
            </a:pathLst>
          </a:custGeom>
          <a:solidFill>
            <a:srgbClr val="000000"/>
          </a:solidFill>
        </p:spPr>
        <p:txBody>
          <a:bodyPr wrap="square" lIns="0" tIns="0" rIns="0" bIns="0" rtlCol="0"/>
          <a:lstStyle/>
          <a:p>
            <a:endParaRPr/>
          </a:p>
        </p:txBody>
      </p:sp>
      <p:pic>
        <p:nvPicPr>
          <p:cNvPr id="231" name="object 231"/>
          <p:cNvPicPr/>
          <p:nvPr/>
        </p:nvPicPr>
        <p:blipFill>
          <a:blip r:embed="rId101" cstate="print"/>
          <a:stretch>
            <a:fillRect/>
          </a:stretch>
        </p:blipFill>
        <p:spPr>
          <a:xfrm>
            <a:off x="7203291" y="4863238"/>
            <a:ext cx="142499" cy="238728"/>
          </a:xfrm>
          <a:prstGeom prst="rect">
            <a:avLst/>
          </a:prstGeom>
        </p:spPr>
      </p:pic>
      <p:pic>
        <p:nvPicPr>
          <p:cNvPr id="232" name="object 232"/>
          <p:cNvPicPr/>
          <p:nvPr/>
        </p:nvPicPr>
        <p:blipFill>
          <a:blip r:embed="rId102" cstate="print"/>
          <a:stretch>
            <a:fillRect/>
          </a:stretch>
        </p:blipFill>
        <p:spPr>
          <a:xfrm>
            <a:off x="7198057" y="5246291"/>
            <a:ext cx="167018" cy="208343"/>
          </a:xfrm>
          <a:prstGeom prst="rect">
            <a:avLst/>
          </a:prstGeom>
        </p:spPr>
      </p:pic>
      <p:pic>
        <p:nvPicPr>
          <p:cNvPr id="233" name="object 233"/>
          <p:cNvPicPr/>
          <p:nvPr/>
        </p:nvPicPr>
        <p:blipFill>
          <a:blip r:embed="rId103" cstate="print"/>
          <a:stretch>
            <a:fillRect/>
          </a:stretch>
        </p:blipFill>
        <p:spPr>
          <a:xfrm>
            <a:off x="7189833" y="5644028"/>
            <a:ext cx="185314" cy="204234"/>
          </a:xfrm>
          <a:prstGeom prst="rect">
            <a:avLst/>
          </a:prstGeom>
        </p:spPr>
      </p:pic>
      <p:sp>
        <p:nvSpPr>
          <p:cNvPr id="234" name="object 234"/>
          <p:cNvSpPr/>
          <p:nvPr/>
        </p:nvSpPr>
        <p:spPr>
          <a:xfrm>
            <a:off x="7139161" y="5962051"/>
            <a:ext cx="184472" cy="233302"/>
          </a:xfrm>
          <a:custGeom>
            <a:avLst/>
            <a:gdLst/>
            <a:ahLst/>
            <a:cxnLst/>
            <a:rect l="l" t="t" r="r" b="b"/>
            <a:pathLst>
              <a:path w="215900" h="273050">
                <a:moveTo>
                  <a:pt x="38007" y="190598"/>
                </a:moveTo>
                <a:lnTo>
                  <a:pt x="12292" y="223759"/>
                </a:lnTo>
                <a:lnTo>
                  <a:pt x="895" y="254125"/>
                </a:lnTo>
                <a:lnTo>
                  <a:pt x="210" y="258181"/>
                </a:lnTo>
                <a:lnTo>
                  <a:pt x="94" y="259046"/>
                </a:lnTo>
                <a:lnTo>
                  <a:pt x="0" y="263871"/>
                </a:lnTo>
                <a:lnTo>
                  <a:pt x="704" y="266568"/>
                </a:lnTo>
                <a:lnTo>
                  <a:pt x="5027" y="271220"/>
                </a:lnTo>
                <a:lnTo>
                  <a:pt x="7752" y="272091"/>
                </a:lnTo>
                <a:lnTo>
                  <a:pt x="12816" y="272448"/>
                </a:lnTo>
                <a:lnTo>
                  <a:pt x="14149" y="272406"/>
                </a:lnTo>
                <a:lnTo>
                  <a:pt x="19939" y="272073"/>
                </a:lnTo>
                <a:lnTo>
                  <a:pt x="33068" y="272073"/>
                </a:lnTo>
                <a:lnTo>
                  <a:pt x="61591" y="262703"/>
                </a:lnTo>
                <a:lnTo>
                  <a:pt x="65420" y="261025"/>
                </a:lnTo>
                <a:lnTo>
                  <a:pt x="14448" y="261025"/>
                </a:lnTo>
                <a:lnTo>
                  <a:pt x="14398" y="260508"/>
                </a:lnTo>
                <a:lnTo>
                  <a:pt x="14264" y="259994"/>
                </a:lnTo>
                <a:lnTo>
                  <a:pt x="12487" y="258082"/>
                </a:lnTo>
                <a:lnTo>
                  <a:pt x="12080" y="257952"/>
                </a:lnTo>
                <a:lnTo>
                  <a:pt x="14515" y="257952"/>
                </a:lnTo>
                <a:lnTo>
                  <a:pt x="14865" y="257932"/>
                </a:lnTo>
                <a:lnTo>
                  <a:pt x="15153" y="256217"/>
                </a:lnTo>
                <a:lnTo>
                  <a:pt x="15899" y="250450"/>
                </a:lnTo>
                <a:lnTo>
                  <a:pt x="16026" y="249787"/>
                </a:lnTo>
                <a:lnTo>
                  <a:pt x="35111" y="216581"/>
                </a:lnTo>
                <a:lnTo>
                  <a:pt x="55533" y="192609"/>
                </a:lnTo>
                <a:lnTo>
                  <a:pt x="47167" y="192609"/>
                </a:lnTo>
                <a:lnTo>
                  <a:pt x="45246" y="192542"/>
                </a:lnTo>
                <a:lnTo>
                  <a:pt x="38220" y="190717"/>
                </a:lnTo>
                <a:lnTo>
                  <a:pt x="38007" y="190598"/>
                </a:lnTo>
                <a:close/>
              </a:path>
              <a:path w="215900" h="273050">
                <a:moveTo>
                  <a:pt x="33068" y="272073"/>
                </a:moveTo>
                <a:lnTo>
                  <a:pt x="19939" y="272073"/>
                </a:lnTo>
                <a:lnTo>
                  <a:pt x="29329" y="272222"/>
                </a:lnTo>
                <a:lnTo>
                  <a:pt x="32459" y="272154"/>
                </a:lnTo>
                <a:lnTo>
                  <a:pt x="33068" y="272073"/>
                </a:lnTo>
                <a:close/>
              </a:path>
              <a:path w="215900" h="273050">
                <a:moveTo>
                  <a:pt x="12080" y="257952"/>
                </a:moveTo>
                <a:lnTo>
                  <a:pt x="12487" y="258082"/>
                </a:lnTo>
                <a:lnTo>
                  <a:pt x="14264" y="259994"/>
                </a:lnTo>
                <a:lnTo>
                  <a:pt x="14398" y="260508"/>
                </a:lnTo>
                <a:lnTo>
                  <a:pt x="14448" y="261025"/>
                </a:lnTo>
                <a:lnTo>
                  <a:pt x="14550" y="259809"/>
                </a:lnTo>
                <a:lnTo>
                  <a:pt x="14851" y="258014"/>
                </a:lnTo>
                <a:lnTo>
                  <a:pt x="12967" y="258014"/>
                </a:lnTo>
                <a:lnTo>
                  <a:pt x="12080" y="257952"/>
                </a:lnTo>
                <a:close/>
              </a:path>
              <a:path w="215900" h="273050">
                <a:moveTo>
                  <a:pt x="19632" y="257660"/>
                </a:moveTo>
                <a:lnTo>
                  <a:pt x="14865" y="257932"/>
                </a:lnTo>
                <a:lnTo>
                  <a:pt x="14550" y="259809"/>
                </a:lnTo>
                <a:lnTo>
                  <a:pt x="14448" y="261025"/>
                </a:lnTo>
                <a:lnTo>
                  <a:pt x="65420" y="261025"/>
                </a:lnTo>
                <a:lnTo>
                  <a:pt x="66591" y="260508"/>
                </a:lnTo>
                <a:lnTo>
                  <a:pt x="69613" y="259046"/>
                </a:lnTo>
                <a:lnTo>
                  <a:pt x="72099" y="257803"/>
                </a:lnTo>
                <a:lnTo>
                  <a:pt x="28874" y="257803"/>
                </a:lnTo>
                <a:lnTo>
                  <a:pt x="19632" y="257660"/>
                </a:lnTo>
                <a:close/>
              </a:path>
              <a:path w="215900" h="273050">
                <a:moveTo>
                  <a:pt x="14515" y="257952"/>
                </a:moveTo>
                <a:lnTo>
                  <a:pt x="12080" y="257952"/>
                </a:lnTo>
                <a:lnTo>
                  <a:pt x="12967" y="258014"/>
                </a:lnTo>
                <a:lnTo>
                  <a:pt x="14515" y="257952"/>
                </a:lnTo>
                <a:close/>
              </a:path>
              <a:path w="215900" h="273050">
                <a:moveTo>
                  <a:pt x="14865" y="257932"/>
                </a:moveTo>
                <a:lnTo>
                  <a:pt x="12967" y="258014"/>
                </a:lnTo>
                <a:lnTo>
                  <a:pt x="14851" y="258014"/>
                </a:lnTo>
                <a:close/>
              </a:path>
              <a:path w="215900" h="273050">
                <a:moveTo>
                  <a:pt x="134433" y="200472"/>
                </a:moveTo>
                <a:lnTo>
                  <a:pt x="104292" y="226375"/>
                </a:lnTo>
                <a:lnTo>
                  <a:pt x="81122" y="237349"/>
                </a:lnTo>
                <a:lnTo>
                  <a:pt x="75647" y="239919"/>
                </a:lnTo>
                <a:lnTo>
                  <a:pt x="63374" y="246056"/>
                </a:lnTo>
                <a:lnTo>
                  <a:pt x="60435" y="247478"/>
                </a:lnTo>
                <a:lnTo>
                  <a:pt x="55181" y="249787"/>
                </a:lnTo>
                <a:lnTo>
                  <a:pt x="48119" y="252980"/>
                </a:lnTo>
                <a:lnTo>
                  <a:pt x="28874" y="257803"/>
                </a:lnTo>
                <a:lnTo>
                  <a:pt x="72099" y="257803"/>
                </a:lnTo>
                <a:lnTo>
                  <a:pt x="81945" y="252879"/>
                </a:lnTo>
                <a:lnTo>
                  <a:pt x="87120" y="250450"/>
                </a:lnTo>
                <a:lnTo>
                  <a:pt x="98628" y="245300"/>
                </a:lnTo>
                <a:lnTo>
                  <a:pt x="101586" y="243927"/>
                </a:lnTo>
                <a:lnTo>
                  <a:pt x="134589" y="224652"/>
                </a:lnTo>
                <a:lnTo>
                  <a:pt x="148645" y="202809"/>
                </a:lnTo>
                <a:lnTo>
                  <a:pt x="148999" y="201042"/>
                </a:lnTo>
                <a:lnTo>
                  <a:pt x="136098" y="201042"/>
                </a:lnTo>
                <a:lnTo>
                  <a:pt x="134680" y="200536"/>
                </a:lnTo>
                <a:lnTo>
                  <a:pt x="134433" y="200472"/>
                </a:lnTo>
                <a:close/>
              </a:path>
              <a:path w="215900" h="273050">
                <a:moveTo>
                  <a:pt x="134844" y="198219"/>
                </a:moveTo>
                <a:lnTo>
                  <a:pt x="134433" y="200472"/>
                </a:lnTo>
                <a:lnTo>
                  <a:pt x="134680" y="200536"/>
                </a:lnTo>
                <a:lnTo>
                  <a:pt x="136098" y="201042"/>
                </a:lnTo>
                <a:lnTo>
                  <a:pt x="135033" y="199537"/>
                </a:lnTo>
                <a:lnTo>
                  <a:pt x="134880" y="198935"/>
                </a:lnTo>
                <a:lnTo>
                  <a:pt x="134844" y="198219"/>
                </a:lnTo>
                <a:close/>
              </a:path>
              <a:path w="215900" h="273050">
                <a:moveTo>
                  <a:pt x="149564" y="198219"/>
                </a:moveTo>
                <a:lnTo>
                  <a:pt x="134844" y="198219"/>
                </a:lnTo>
                <a:lnTo>
                  <a:pt x="134880" y="198935"/>
                </a:lnTo>
                <a:lnTo>
                  <a:pt x="135035" y="199546"/>
                </a:lnTo>
                <a:lnTo>
                  <a:pt x="136098" y="201042"/>
                </a:lnTo>
                <a:lnTo>
                  <a:pt x="148999" y="201042"/>
                </a:lnTo>
                <a:lnTo>
                  <a:pt x="149564" y="198219"/>
                </a:lnTo>
                <a:close/>
              </a:path>
              <a:path w="215900" h="273050">
                <a:moveTo>
                  <a:pt x="148722" y="193933"/>
                </a:moveTo>
                <a:lnTo>
                  <a:pt x="86320" y="193933"/>
                </a:lnTo>
                <a:lnTo>
                  <a:pt x="88345" y="193940"/>
                </a:lnTo>
                <a:lnTo>
                  <a:pt x="97482" y="194306"/>
                </a:lnTo>
                <a:lnTo>
                  <a:pt x="104134" y="194824"/>
                </a:lnTo>
                <a:lnTo>
                  <a:pt x="116766" y="196487"/>
                </a:lnTo>
                <a:lnTo>
                  <a:pt x="122346" y="197487"/>
                </a:lnTo>
                <a:lnTo>
                  <a:pt x="127819" y="198935"/>
                </a:lnTo>
                <a:lnTo>
                  <a:pt x="133447" y="200217"/>
                </a:lnTo>
                <a:lnTo>
                  <a:pt x="134433" y="200472"/>
                </a:lnTo>
                <a:lnTo>
                  <a:pt x="134729" y="198935"/>
                </a:lnTo>
                <a:lnTo>
                  <a:pt x="134844" y="198219"/>
                </a:lnTo>
                <a:lnTo>
                  <a:pt x="149564" y="198219"/>
                </a:lnTo>
                <a:lnTo>
                  <a:pt x="149679" y="195280"/>
                </a:lnTo>
                <a:lnTo>
                  <a:pt x="148722" y="193933"/>
                </a:lnTo>
                <a:close/>
              </a:path>
              <a:path w="215900" h="273050">
                <a:moveTo>
                  <a:pt x="67287" y="179380"/>
                </a:moveTo>
                <a:lnTo>
                  <a:pt x="63312" y="183917"/>
                </a:lnTo>
                <a:lnTo>
                  <a:pt x="55649" y="192480"/>
                </a:lnTo>
                <a:lnTo>
                  <a:pt x="63120" y="193420"/>
                </a:lnTo>
                <a:lnTo>
                  <a:pt x="66353" y="193774"/>
                </a:lnTo>
                <a:lnTo>
                  <a:pt x="68105" y="193926"/>
                </a:lnTo>
                <a:lnTo>
                  <a:pt x="72837" y="194174"/>
                </a:lnTo>
                <a:lnTo>
                  <a:pt x="75271" y="194163"/>
                </a:lnTo>
                <a:lnTo>
                  <a:pt x="86320" y="193933"/>
                </a:lnTo>
                <a:lnTo>
                  <a:pt x="148722" y="193933"/>
                </a:lnTo>
                <a:lnTo>
                  <a:pt x="144760" y="188357"/>
                </a:lnTo>
                <a:lnTo>
                  <a:pt x="141994" y="187377"/>
                </a:lnTo>
                <a:lnTo>
                  <a:pt x="131288" y="184948"/>
                </a:lnTo>
                <a:lnTo>
                  <a:pt x="125340" y="183374"/>
                </a:lnTo>
                <a:lnTo>
                  <a:pt x="119204" y="182275"/>
                </a:lnTo>
                <a:lnTo>
                  <a:pt x="105540" y="180476"/>
                </a:lnTo>
                <a:lnTo>
                  <a:pt x="98465" y="179925"/>
                </a:lnTo>
                <a:lnTo>
                  <a:pt x="94327" y="179759"/>
                </a:lnTo>
                <a:lnTo>
                  <a:pt x="73107" y="179759"/>
                </a:lnTo>
                <a:lnTo>
                  <a:pt x="68811" y="179522"/>
                </a:lnTo>
                <a:lnTo>
                  <a:pt x="67287" y="179380"/>
                </a:lnTo>
                <a:close/>
              </a:path>
              <a:path w="215900" h="273050">
                <a:moveTo>
                  <a:pt x="51194" y="177674"/>
                </a:moveTo>
                <a:lnTo>
                  <a:pt x="50116" y="177747"/>
                </a:lnTo>
                <a:lnTo>
                  <a:pt x="49422" y="177832"/>
                </a:lnTo>
                <a:lnTo>
                  <a:pt x="38007" y="190598"/>
                </a:lnTo>
                <a:lnTo>
                  <a:pt x="38220" y="190717"/>
                </a:lnTo>
                <a:lnTo>
                  <a:pt x="45246" y="192542"/>
                </a:lnTo>
                <a:lnTo>
                  <a:pt x="47167" y="192609"/>
                </a:lnTo>
                <a:lnTo>
                  <a:pt x="51123" y="192142"/>
                </a:lnTo>
                <a:lnTo>
                  <a:pt x="51484" y="192117"/>
                </a:lnTo>
                <a:lnTo>
                  <a:pt x="55973" y="192117"/>
                </a:lnTo>
                <a:lnTo>
                  <a:pt x="63312" y="183917"/>
                </a:lnTo>
                <a:lnTo>
                  <a:pt x="67287" y="179380"/>
                </a:lnTo>
                <a:lnTo>
                  <a:pt x="63627" y="178966"/>
                </a:lnTo>
                <a:lnTo>
                  <a:pt x="54963" y="177871"/>
                </a:lnTo>
                <a:lnTo>
                  <a:pt x="51194" y="177674"/>
                </a:lnTo>
                <a:close/>
              </a:path>
              <a:path w="215900" h="273050">
                <a:moveTo>
                  <a:pt x="51484" y="192117"/>
                </a:moveTo>
                <a:lnTo>
                  <a:pt x="51123" y="192142"/>
                </a:lnTo>
                <a:lnTo>
                  <a:pt x="47167" y="192609"/>
                </a:lnTo>
                <a:lnTo>
                  <a:pt x="55533" y="192609"/>
                </a:lnTo>
                <a:lnTo>
                  <a:pt x="55649" y="192480"/>
                </a:lnTo>
                <a:lnTo>
                  <a:pt x="53676" y="192232"/>
                </a:lnTo>
                <a:lnTo>
                  <a:pt x="51484" y="192117"/>
                </a:lnTo>
                <a:close/>
              </a:path>
              <a:path w="215900" h="273050">
                <a:moveTo>
                  <a:pt x="55973" y="192117"/>
                </a:moveTo>
                <a:lnTo>
                  <a:pt x="51484" y="192117"/>
                </a:lnTo>
                <a:lnTo>
                  <a:pt x="53676" y="192232"/>
                </a:lnTo>
                <a:lnTo>
                  <a:pt x="55649" y="192480"/>
                </a:lnTo>
                <a:lnTo>
                  <a:pt x="55973" y="192117"/>
                </a:lnTo>
                <a:close/>
              </a:path>
              <a:path w="215900" h="273050">
                <a:moveTo>
                  <a:pt x="17435" y="161527"/>
                </a:moveTo>
                <a:lnTo>
                  <a:pt x="13047" y="162774"/>
                </a:lnTo>
                <a:lnTo>
                  <a:pt x="9174" y="169725"/>
                </a:lnTo>
                <a:lnTo>
                  <a:pt x="10422" y="174113"/>
                </a:lnTo>
                <a:lnTo>
                  <a:pt x="16285" y="177380"/>
                </a:lnTo>
                <a:lnTo>
                  <a:pt x="20163" y="179759"/>
                </a:lnTo>
                <a:lnTo>
                  <a:pt x="34093" y="188417"/>
                </a:lnTo>
                <a:lnTo>
                  <a:pt x="38007" y="190598"/>
                </a:lnTo>
                <a:lnTo>
                  <a:pt x="49175" y="178107"/>
                </a:lnTo>
                <a:lnTo>
                  <a:pt x="46960" y="178100"/>
                </a:lnTo>
                <a:lnTo>
                  <a:pt x="43933" y="177314"/>
                </a:lnTo>
                <a:lnTo>
                  <a:pt x="39984" y="175113"/>
                </a:lnTo>
                <a:lnTo>
                  <a:pt x="25794" y="166294"/>
                </a:lnTo>
                <a:lnTo>
                  <a:pt x="23572" y="164946"/>
                </a:lnTo>
                <a:lnTo>
                  <a:pt x="17435" y="161527"/>
                </a:lnTo>
                <a:close/>
              </a:path>
              <a:path w="215900" h="273050">
                <a:moveTo>
                  <a:pt x="86324" y="179522"/>
                </a:moveTo>
                <a:lnTo>
                  <a:pt x="75313" y="179749"/>
                </a:lnTo>
                <a:lnTo>
                  <a:pt x="73107" y="179759"/>
                </a:lnTo>
                <a:lnTo>
                  <a:pt x="94327" y="179759"/>
                </a:lnTo>
                <a:lnTo>
                  <a:pt x="88600" y="179530"/>
                </a:lnTo>
                <a:lnTo>
                  <a:pt x="86324" y="179522"/>
                </a:lnTo>
                <a:close/>
              </a:path>
              <a:path w="215900" h="273050">
                <a:moveTo>
                  <a:pt x="68782" y="177674"/>
                </a:moveTo>
                <a:lnTo>
                  <a:pt x="51194" y="177674"/>
                </a:lnTo>
                <a:lnTo>
                  <a:pt x="54963" y="177871"/>
                </a:lnTo>
                <a:lnTo>
                  <a:pt x="63627" y="178966"/>
                </a:lnTo>
                <a:lnTo>
                  <a:pt x="67287" y="179380"/>
                </a:lnTo>
                <a:lnTo>
                  <a:pt x="68782" y="177674"/>
                </a:lnTo>
                <a:close/>
              </a:path>
              <a:path w="215900" h="273050">
                <a:moveTo>
                  <a:pt x="49422" y="177832"/>
                </a:moveTo>
                <a:lnTo>
                  <a:pt x="47158" y="178107"/>
                </a:lnTo>
                <a:lnTo>
                  <a:pt x="49182" y="178100"/>
                </a:lnTo>
                <a:lnTo>
                  <a:pt x="49422" y="177832"/>
                </a:lnTo>
                <a:close/>
              </a:path>
              <a:path w="215900" h="273050">
                <a:moveTo>
                  <a:pt x="209675" y="0"/>
                </a:moveTo>
                <a:lnTo>
                  <a:pt x="179894" y="24730"/>
                </a:lnTo>
                <a:lnTo>
                  <a:pt x="159225" y="49864"/>
                </a:lnTo>
                <a:lnTo>
                  <a:pt x="134669" y="79551"/>
                </a:lnTo>
                <a:lnTo>
                  <a:pt x="90210" y="131535"/>
                </a:lnTo>
                <a:lnTo>
                  <a:pt x="52533" y="174355"/>
                </a:lnTo>
                <a:lnTo>
                  <a:pt x="49422" y="177832"/>
                </a:lnTo>
                <a:lnTo>
                  <a:pt x="50116" y="177747"/>
                </a:lnTo>
                <a:lnTo>
                  <a:pt x="51194" y="177674"/>
                </a:lnTo>
                <a:lnTo>
                  <a:pt x="68782" y="177674"/>
                </a:lnTo>
                <a:lnTo>
                  <a:pt x="97457" y="145132"/>
                </a:lnTo>
                <a:lnTo>
                  <a:pt x="132369" y="104598"/>
                </a:lnTo>
                <a:lnTo>
                  <a:pt x="177920" y="49815"/>
                </a:lnTo>
                <a:lnTo>
                  <a:pt x="200374" y="16900"/>
                </a:lnTo>
                <a:lnTo>
                  <a:pt x="201056" y="10428"/>
                </a:lnTo>
                <a:lnTo>
                  <a:pt x="215467" y="10428"/>
                </a:lnTo>
                <a:lnTo>
                  <a:pt x="215418" y="7414"/>
                </a:lnTo>
                <a:lnTo>
                  <a:pt x="214928" y="5253"/>
                </a:lnTo>
                <a:lnTo>
                  <a:pt x="209675" y="0"/>
                </a:lnTo>
                <a:close/>
              </a:path>
              <a:path w="215900" h="273050">
                <a:moveTo>
                  <a:pt x="215124" y="14969"/>
                </a:moveTo>
                <a:lnTo>
                  <a:pt x="207769" y="14969"/>
                </a:lnTo>
                <a:lnTo>
                  <a:pt x="206213" y="16375"/>
                </a:lnTo>
                <a:lnTo>
                  <a:pt x="200244" y="22629"/>
                </a:lnTo>
                <a:lnTo>
                  <a:pt x="198058" y="25198"/>
                </a:lnTo>
                <a:lnTo>
                  <a:pt x="196670" y="30202"/>
                </a:lnTo>
                <a:lnTo>
                  <a:pt x="192044" y="45813"/>
                </a:lnTo>
                <a:lnTo>
                  <a:pt x="194232" y="49815"/>
                </a:lnTo>
                <a:lnTo>
                  <a:pt x="201869" y="52052"/>
                </a:lnTo>
                <a:lnTo>
                  <a:pt x="205872" y="49864"/>
                </a:lnTo>
                <a:lnTo>
                  <a:pt x="210612" y="33845"/>
                </a:lnTo>
                <a:lnTo>
                  <a:pt x="211736" y="29754"/>
                </a:lnTo>
                <a:lnTo>
                  <a:pt x="213895" y="22299"/>
                </a:lnTo>
                <a:lnTo>
                  <a:pt x="214544" y="19707"/>
                </a:lnTo>
                <a:lnTo>
                  <a:pt x="215124" y="14969"/>
                </a:lnTo>
                <a:close/>
              </a:path>
              <a:path w="215900" h="273050">
                <a:moveTo>
                  <a:pt x="201056" y="10428"/>
                </a:moveTo>
                <a:lnTo>
                  <a:pt x="201024" y="11507"/>
                </a:lnTo>
                <a:lnTo>
                  <a:pt x="200374" y="16900"/>
                </a:lnTo>
                <a:lnTo>
                  <a:pt x="199834" y="19054"/>
                </a:lnTo>
                <a:lnTo>
                  <a:pt x="198058" y="25198"/>
                </a:lnTo>
                <a:lnTo>
                  <a:pt x="198525" y="24626"/>
                </a:lnTo>
                <a:lnTo>
                  <a:pt x="200244" y="22629"/>
                </a:lnTo>
                <a:lnTo>
                  <a:pt x="206213" y="16375"/>
                </a:lnTo>
                <a:lnTo>
                  <a:pt x="207554" y="15163"/>
                </a:lnTo>
                <a:lnTo>
                  <a:pt x="205560" y="15163"/>
                </a:lnTo>
                <a:lnTo>
                  <a:pt x="203995" y="14697"/>
                </a:lnTo>
                <a:lnTo>
                  <a:pt x="201712" y="12414"/>
                </a:lnTo>
                <a:lnTo>
                  <a:pt x="201295" y="11507"/>
                </a:lnTo>
                <a:lnTo>
                  <a:pt x="201056" y="10428"/>
                </a:lnTo>
                <a:close/>
              </a:path>
              <a:path w="215900" h="273050">
                <a:moveTo>
                  <a:pt x="215467" y="10428"/>
                </a:moveTo>
                <a:lnTo>
                  <a:pt x="201056" y="10428"/>
                </a:lnTo>
                <a:lnTo>
                  <a:pt x="201295" y="11507"/>
                </a:lnTo>
                <a:lnTo>
                  <a:pt x="201712" y="12414"/>
                </a:lnTo>
                <a:lnTo>
                  <a:pt x="203995" y="14697"/>
                </a:lnTo>
                <a:lnTo>
                  <a:pt x="205560" y="15163"/>
                </a:lnTo>
                <a:lnTo>
                  <a:pt x="207384" y="15086"/>
                </a:lnTo>
                <a:lnTo>
                  <a:pt x="207769" y="14969"/>
                </a:lnTo>
                <a:lnTo>
                  <a:pt x="215124" y="14969"/>
                </a:lnTo>
                <a:lnTo>
                  <a:pt x="215367" y="12987"/>
                </a:lnTo>
                <a:lnTo>
                  <a:pt x="215467" y="10428"/>
                </a:lnTo>
                <a:close/>
              </a:path>
              <a:path w="215900" h="273050">
                <a:moveTo>
                  <a:pt x="207769" y="14969"/>
                </a:moveTo>
                <a:lnTo>
                  <a:pt x="207384" y="15086"/>
                </a:lnTo>
                <a:lnTo>
                  <a:pt x="205560" y="15163"/>
                </a:lnTo>
                <a:lnTo>
                  <a:pt x="207554" y="15163"/>
                </a:lnTo>
                <a:lnTo>
                  <a:pt x="207769" y="14969"/>
                </a:lnTo>
                <a:close/>
              </a:path>
            </a:pathLst>
          </a:custGeom>
          <a:solidFill>
            <a:srgbClr val="000000"/>
          </a:solidFill>
        </p:spPr>
        <p:txBody>
          <a:bodyPr wrap="square" lIns="0" tIns="0" rIns="0" bIns="0" rtlCol="0"/>
          <a:lstStyle/>
          <a:p>
            <a:endParaRPr/>
          </a:p>
        </p:txBody>
      </p:sp>
      <p:sp>
        <p:nvSpPr>
          <p:cNvPr id="235" name="object 235"/>
          <p:cNvSpPr/>
          <p:nvPr/>
        </p:nvSpPr>
        <p:spPr>
          <a:xfrm>
            <a:off x="6907422" y="4069367"/>
            <a:ext cx="28213" cy="231132"/>
          </a:xfrm>
          <a:custGeom>
            <a:avLst/>
            <a:gdLst/>
            <a:ahLst/>
            <a:cxnLst/>
            <a:rect l="l" t="t" r="r" b="b"/>
            <a:pathLst>
              <a:path w="33020" h="270510">
                <a:moveTo>
                  <a:pt x="2926" y="265646"/>
                </a:moveTo>
                <a:lnTo>
                  <a:pt x="3022" y="267105"/>
                </a:lnTo>
                <a:lnTo>
                  <a:pt x="6150" y="270234"/>
                </a:lnTo>
                <a:lnTo>
                  <a:pt x="14108" y="270234"/>
                </a:lnTo>
                <a:lnTo>
                  <a:pt x="10623" y="270216"/>
                </a:lnTo>
                <a:lnTo>
                  <a:pt x="2926" y="265646"/>
                </a:lnTo>
                <a:close/>
              </a:path>
              <a:path w="33020" h="270510">
                <a:moveTo>
                  <a:pt x="9636" y="255841"/>
                </a:moveTo>
                <a:lnTo>
                  <a:pt x="3581" y="258950"/>
                </a:lnTo>
                <a:lnTo>
                  <a:pt x="3241" y="260946"/>
                </a:lnTo>
                <a:lnTo>
                  <a:pt x="3012" y="261867"/>
                </a:lnTo>
                <a:lnTo>
                  <a:pt x="2941" y="262947"/>
                </a:lnTo>
                <a:lnTo>
                  <a:pt x="3044" y="264427"/>
                </a:lnTo>
                <a:lnTo>
                  <a:pt x="3154" y="264871"/>
                </a:lnTo>
                <a:lnTo>
                  <a:pt x="2926" y="265004"/>
                </a:lnTo>
                <a:lnTo>
                  <a:pt x="2926" y="265646"/>
                </a:lnTo>
                <a:lnTo>
                  <a:pt x="10623" y="270216"/>
                </a:lnTo>
                <a:lnTo>
                  <a:pt x="16686" y="267105"/>
                </a:lnTo>
                <a:lnTo>
                  <a:pt x="17088" y="264871"/>
                </a:lnTo>
                <a:lnTo>
                  <a:pt x="17198" y="264427"/>
                </a:lnTo>
                <a:lnTo>
                  <a:pt x="17302" y="263732"/>
                </a:lnTo>
                <a:lnTo>
                  <a:pt x="17334" y="261415"/>
                </a:lnTo>
                <a:lnTo>
                  <a:pt x="17136" y="261415"/>
                </a:lnTo>
                <a:lnTo>
                  <a:pt x="16959" y="260183"/>
                </a:lnTo>
                <a:lnTo>
                  <a:pt x="9636" y="255841"/>
                </a:lnTo>
                <a:close/>
              </a:path>
              <a:path w="33020" h="270510">
                <a:moveTo>
                  <a:pt x="17334" y="263338"/>
                </a:moveTo>
                <a:lnTo>
                  <a:pt x="17302" y="263732"/>
                </a:lnTo>
                <a:lnTo>
                  <a:pt x="17198" y="264427"/>
                </a:lnTo>
                <a:lnTo>
                  <a:pt x="17054" y="265004"/>
                </a:lnTo>
                <a:lnTo>
                  <a:pt x="16686" y="267105"/>
                </a:lnTo>
                <a:lnTo>
                  <a:pt x="10623" y="270216"/>
                </a:lnTo>
                <a:lnTo>
                  <a:pt x="14126" y="270216"/>
                </a:lnTo>
                <a:lnTo>
                  <a:pt x="17237" y="267105"/>
                </a:lnTo>
                <a:lnTo>
                  <a:pt x="17334" y="263338"/>
                </a:lnTo>
                <a:close/>
              </a:path>
              <a:path w="33020" h="270510">
                <a:moveTo>
                  <a:pt x="2926" y="265004"/>
                </a:moveTo>
                <a:lnTo>
                  <a:pt x="2381" y="265323"/>
                </a:lnTo>
                <a:lnTo>
                  <a:pt x="2926" y="265646"/>
                </a:lnTo>
                <a:lnTo>
                  <a:pt x="2926" y="265004"/>
                </a:lnTo>
                <a:close/>
              </a:path>
              <a:path w="33020" h="270510">
                <a:moveTo>
                  <a:pt x="2904" y="238652"/>
                </a:moveTo>
                <a:lnTo>
                  <a:pt x="2754" y="238673"/>
                </a:lnTo>
                <a:lnTo>
                  <a:pt x="0" y="242309"/>
                </a:lnTo>
                <a:lnTo>
                  <a:pt x="2740" y="262639"/>
                </a:lnTo>
                <a:lnTo>
                  <a:pt x="2926" y="263732"/>
                </a:lnTo>
                <a:lnTo>
                  <a:pt x="2904" y="238652"/>
                </a:lnTo>
                <a:close/>
              </a:path>
              <a:path w="33020" h="270510">
                <a:moveTo>
                  <a:pt x="2938" y="259038"/>
                </a:moveTo>
                <a:lnTo>
                  <a:pt x="2926" y="262947"/>
                </a:lnTo>
                <a:lnTo>
                  <a:pt x="2938" y="259038"/>
                </a:lnTo>
                <a:close/>
              </a:path>
              <a:path w="33020" h="270510">
                <a:moveTo>
                  <a:pt x="14108" y="255824"/>
                </a:moveTo>
                <a:lnTo>
                  <a:pt x="6150" y="255824"/>
                </a:lnTo>
                <a:lnTo>
                  <a:pt x="3026" y="258950"/>
                </a:lnTo>
                <a:lnTo>
                  <a:pt x="2941" y="262947"/>
                </a:lnTo>
                <a:lnTo>
                  <a:pt x="3012" y="261867"/>
                </a:lnTo>
                <a:lnTo>
                  <a:pt x="3241" y="260946"/>
                </a:lnTo>
                <a:lnTo>
                  <a:pt x="3581" y="258950"/>
                </a:lnTo>
                <a:lnTo>
                  <a:pt x="9636" y="255841"/>
                </a:lnTo>
                <a:lnTo>
                  <a:pt x="14124" y="255841"/>
                </a:lnTo>
                <a:close/>
              </a:path>
              <a:path w="33020" h="270510">
                <a:moveTo>
                  <a:pt x="17333" y="260946"/>
                </a:moveTo>
                <a:lnTo>
                  <a:pt x="17084" y="261056"/>
                </a:lnTo>
                <a:lnTo>
                  <a:pt x="17136" y="261415"/>
                </a:lnTo>
                <a:lnTo>
                  <a:pt x="17334" y="261415"/>
                </a:lnTo>
                <a:lnTo>
                  <a:pt x="17333" y="260946"/>
                </a:lnTo>
                <a:close/>
              </a:path>
              <a:path w="33020" h="270510">
                <a:moveTo>
                  <a:pt x="16959" y="260183"/>
                </a:moveTo>
                <a:lnTo>
                  <a:pt x="17084" y="261056"/>
                </a:lnTo>
                <a:lnTo>
                  <a:pt x="17333" y="260946"/>
                </a:lnTo>
                <a:lnTo>
                  <a:pt x="17333" y="260405"/>
                </a:lnTo>
                <a:lnTo>
                  <a:pt x="16959" y="260183"/>
                </a:lnTo>
                <a:close/>
              </a:path>
              <a:path w="33020" h="270510">
                <a:moveTo>
                  <a:pt x="17334" y="260405"/>
                </a:moveTo>
                <a:lnTo>
                  <a:pt x="17334" y="260946"/>
                </a:lnTo>
                <a:lnTo>
                  <a:pt x="17857" y="260715"/>
                </a:lnTo>
                <a:lnTo>
                  <a:pt x="17334" y="260405"/>
                </a:lnTo>
                <a:close/>
              </a:path>
              <a:path w="33020" h="270510">
                <a:moveTo>
                  <a:pt x="16706" y="258422"/>
                </a:moveTo>
                <a:lnTo>
                  <a:pt x="16959" y="260183"/>
                </a:lnTo>
                <a:lnTo>
                  <a:pt x="17333" y="260405"/>
                </a:lnTo>
                <a:lnTo>
                  <a:pt x="17233" y="258950"/>
                </a:lnTo>
                <a:lnTo>
                  <a:pt x="16706" y="258422"/>
                </a:lnTo>
                <a:close/>
              </a:path>
              <a:path w="33020" h="270510">
                <a:moveTo>
                  <a:pt x="14124" y="255841"/>
                </a:moveTo>
                <a:lnTo>
                  <a:pt x="9636" y="255841"/>
                </a:lnTo>
                <a:lnTo>
                  <a:pt x="16959" y="260183"/>
                </a:lnTo>
                <a:lnTo>
                  <a:pt x="16706" y="258422"/>
                </a:lnTo>
                <a:lnTo>
                  <a:pt x="14124" y="255841"/>
                </a:lnTo>
                <a:close/>
              </a:path>
              <a:path w="33020" h="270510">
                <a:moveTo>
                  <a:pt x="17306" y="237586"/>
                </a:moveTo>
                <a:lnTo>
                  <a:pt x="10638" y="237586"/>
                </a:lnTo>
                <a:lnTo>
                  <a:pt x="14273" y="240341"/>
                </a:lnTo>
                <a:lnTo>
                  <a:pt x="14817" y="244283"/>
                </a:lnTo>
                <a:lnTo>
                  <a:pt x="16521" y="257136"/>
                </a:lnTo>
                <a:lnTo>
                  <a:pt x="16706" y="258422"/>
                </a:lnTo>
                <a:lnTo>
                  <a:pt x="17333" y="259050"/>
                </a:lnTo>
                <a:lnTo>
                  <a:pt x="17306" y="237586"/>
                </a:lnTo>
                <a:close/>
              </a:path>
              <a:path w="33020" h="270510">
                <a:moveTo>
                  <a:pt x="10638" y="237586"/>
                </a:moveTo>
                <a:lnTo>
                  <a:pt x="2904" y="238652"/>
                </a:lnTo>
                <a:lnTo>
                  <a:pt x="2938" y="259038"/>
                </a:lnTo>
                <a:lnTo>
                  <a:pt x="6150" y="255824"/>
                </a:lnTo>
                <a:lnTo>
                  <a:pt x="16347" y="255824"/>
                </a:lnTo>
                <a:lnTo>
                  <a:pt x="14273" y="240341"/>
                </a:lnTo>
                <a:lnTo>
                  <a:pt x="10638" y="237586"/>
                </a:lnTo>
                <a:close/>
              </a:path>
              <a:path w="33020" h="270510">
                <a:moveTo>
                  <a:pt x="16347" y="255824"/>
                </a:moveTo>
                <a:lnTo>
                  <a:pt x="14108" y="255824"/>
                </a:lnTo>
                <a:lnTo>
                  <a:pt x="16706" y="258422"/>
                </a:lnTo>
                <a:lnTo>
                  <a:pt x="16347" y="255824"/>
                </a:lnTo>
                <a:close/>
              </a:path>
              <a:path w="33020" h="270510">
                <a:moveTo>
                  <a:pt x="32802" y="13712"/>
                </a:moveTo>
                <a:lnTo>
                  <a:pt x="27355" y="13712"/>
                </a:lnTo>
                <a:lnTo>
                  <a:pt x="26756" y="14679"/>
                </a:lnTo>
                <a:lnTo>
                  <a:pt x="21812" y="41061"/>
                </a:lnTo>
                <a:lnTo>
                  <a:pt x="21717" y="42388"/>
                </a:lnTo>
                <a:lnTo>
                  <a:pt x="21370" y="45266"/>
                </a:lnTo>
                <a:lnTo>
                  <a:pt x="21168" y="46450"/>
                </a:lnTo>
                <a:lnTo>
                  <a:pt x="20206" y="51354"/>
                </a:lnTo>
                <a:lnTo>
                  <a:pt x="20018" y="52544"/>
                </a:lnTo>
                <a:lnTo>
                  <a:pt x="19845" y="54686"/>
                </a:lnTo>
                <a:lnTo>
                  <a:pt x="19820" y="56330"/>
                </a:lnTo>
                <a:lnTo>
                  <a:pt x="20034" y="62711"/>
                </a:lnTo>
                <a:lnTo>
                  <a:pt x="20050" y="64322"/>
                </a:lnTo>
                <a:lnTo>
                  <a:pt x="19765" y="69466"/>
                </a:lnTo>
                <a:lnTo>
                  <a:pt x="19488" y="71962"/>
                </a:lnTo>
                <a:lnTo>
                  <a:pt x="18106" y="82933"/>
                </a:lnTo>
                <a:lnTo>
                  <a:pt x="17665" y="86888"/>
                </a:lnTo>
                <a:lnTo>
                  <a:pt x="17298" y="87182"/>
                </a:lnTo>
                <a:lnTo>
                  <a:pt x="16871" y="91475"/>
                </a:lnTo>
                <a:lnTo>
                  <a:pt x="15988" y="98477"/>
                </a:lnTo>
                <a:lnTo>
                  <a:pt x="13662" y="114641"/>
                </a:lnTo>
                <a:lnTo>
                  <a:pt x="12444" y="123943"/>
                </a:lnTo>
                <a:lnTo>
                  <a:pt x="9706" y="144329"/>
                </a:lnTo>
                <a:lnTo>
                  <a:pt x="4836" y="188706"/>
                </a:lnTo>
                <a:lnTo>
                  <a:pt x="2895" y="227013"/>
                </a:lnTo>
                <a:lnTo>
                  <a:pt x="2904" y="238652"/>
                </a:lnTo>
                <a:lnTo>
                  <a:pt x="10638" y="237586"/>
                </a:lnTo>
                <a:lnTo>
                  <a:pt x="17306" y="237586"/>
                </a:lnTo>
                <a:lnTo>
                  <a:pt x="18643" y="197606"/>
                </a:lnTo>
                <a:lnTo>
                  <a:pt x="23999" y="146155"/>
                </a:lnTo>
                <a:lnTo>
                  <a:pt x="27129" y="122833"/>
                </a:lnTo>
                <a:lnTo>
                  <a:pt x="27938" y="116593"/>
                </a:lnTo>
                <a:lnTo>
                  <a:pt x="32315" y="77985"/>
                </a:lnTo>
                <a:lnTo>
                  <a:pt x="32722" y="49091"/>
                </a:lnTo>
                <a:lnTo>
                  <a:pt x="32802" y="13712"/>
                </a:lnTo>
                <a:close/>
              </a:path>
              <a:path w="33020" h="270510">
                <a:moveTo>
                  <a:pt x="26427" y="0"/>
                </a:moveTo>
                <a:lnTo>
                  <a:pt x="7860" y="33365"/>
                </a:lnTo>
                <a:lnTo>
                  <a:pt x="7364" y="41061"/>
                </a:lnTo>
                <a:lnTo>
                  <a:pt x="7115" y="43119"/>
                </a:lnTo>
                <a:lnTo>
                  <a:pt x="6964" y="44009"/>
                </a:lnTo>
                <a:lnTo>
                  <a:pt x="5967" y="49091"/>
                </a:lnTo>
                <a:lnTo>
                  <a:pt x="5722" y="50577"/>
                </a:lnTo>
                <a:lnTo>
                  <a:pt x="5391" y="54686"/>
                </a:lnTo>
                <a:lnTo>
                  <a:pt x="5404" y="56330"/>
                </a:lnTo>
                <a:lnTo>
                  <a:pt x="5617" y="62711"/>
                </a:lnTo>
                <a:lnTo>
                  <a:pt x="5620" y="64322"/>
                </a:lnTo>
                <a:lnTo>
                  <a:pt x="5405" y="68196"/>
                </a:lnTo>
                <a:lnTo>
                  <a:pt x="5151" y="70479"/>
                </a:lnTo>
                <a:lnTo>
                  <a:pt x="3900" y="80310"/>
                </a:lnTo>
                <a:lnTo>
                  <a:pt x="3345" y="85293"/>
                </a:lnTo>
                <a:lnTo>
                  <a:pt x="6193" y="88855"/>
                </a:lnTo>
                <a:lnTo>
                  <a:pt x="14103" y="89736"/>
                </a:lnTo>
                <a:lnTo>
                  <a:pt x="17298" y="87182"/>
                </a:lnTo>
                <a:lnTo>
                  <a:pt x="18316" y="49091"/>
                </a:lnTo>
                <a:lnTo>
                  <a:pt x="18190" y="11178"/>
                </a:lnTo>
                <a:lnTo>
                  <a:pt x="32693" y="11178"/>
                </a:lnTo>
                <a:lnTo>
                  <a:pt x="32547" y="7755"/>
                </a:lnTo>
                <a:lnTo>
                  <a:pt x="32119" y="5455"/>
                </a:lnTo>
                <a:lnTo>
                  <a:pt x="26427" y="0"/>
                </a:lnTo>
                <a:close/>
              </a:path>
              <a:path w="33020" h="270510">
                <a:moveTo>
                  <a:pt x="18253" y="11522"/>
                </a:moveTo>
                <a:lnTo>
                  <a:pt x="18193" y="62711"/>
                </a:lnTo>
                <a:lnTo>
                  <a:pt x="17298" y="87182"/>
                </a:lnTo>
                <a:lnTo>
                  <a:pt x="17665" y="86888"/>
                </a:lnTo>
                <a:lnTo>
                  <a:pt x="18480" y="79791"/>
                </a:lnTo>
                <a:lnTo>
                  <a:pt x="19488" y="71962"/>
                </a:lnTo>
                <a:lnTo>
                  <a:pt x="19765" y="69466"/>
                </a:lnTo>
                <a:lnTo>
                  <a:pt x="20050" y="64322"/>
                </a:lnTo>
                <a:lnTo>
                  <a:pt x="20034" y="62711"/>
                </a:lnTo>
                <a:lnTo>
                  <a:pt x="19820" y="56330"/>
                </a:lnTo>
                <a:lnTo>
                  <a:pt x="19845" y="54686"/>
                </a:lnTo>
                <a:lnTo>
                  <a:pt x="20026" y="52447"/>
                </a:lnTo>
                <a:lnTo>
                  <a:pt x="20206" y="51354"/>
                </a:lnTo>
                <a:lnTo>
                  <a:pt x="21168" y="46450"/>
                </a:lnTo>
                <a:lnTo>
                  <a:pt x="21370" y="45266"/>
                </a:lnTo>
                <a:lnTo>
                  <a:pt x="21717" y="42388"/>
                </a:lnTo>
                <a:lnTo>
                  <a:pt x="21812" y="41061"/>
                </a:lnTo>
                <a:lnTo>
                  <a:pt x="22113" y="35897"/>
                </a:lnTo>
                <a:lnTo>
                  <a:pt x="22241" y="34491"/>
                </a:lnTo>
                <a:lnTo>
                  <a:pt x="22884" y="29419"/>
                </a:lnTo>
                <a:lnTo>
                  <a:pt x="23281" y="27017"/>
                </a:lnTo>
                <a:lnTo>
                  <a:pt x="25135" y="19719"/>
                </a:lnTo>
                <a:lnTo>
                  <a:pt x="26543" y="15342"/>
                </a:lnTo>
                <a:lnTo>
                  <a:pt x="22882" y="15342"/>
                </a:lnTo>
                <a:lnTo>
                  <a:pt x="21130" y="14881"/>
                </a:lnTo>
                <a:lnTo>
                  <a:pt x="18542" y="12400"/>
                </a:lnTo>
                <a:lnTo>
                  <a:pt x="18298" y="11762"/>
                </a:lnTo>
                <a:lnTo>
                  <a:pt x="18253" y="11522"/>
                </a:lnTo>
                <a:close/>
              </a:path>
              <a:path w="33020" h="270510">
                <a:moveTo>
                  <a:pt x="32693" y="11178"/>
                </a:moveTo>
                <a:lnTo>
                  <a:pt x="18190" y="11178"/>
                </a:lnTo>
                <a:lnTo>
                  <a:pt x="18298" y="11762"/>
                </a:lnTo>
                <a:lnTo>
                  <a:pt x="18542" y="12400"/>
                </a:lnTo>
                <a:lnTo>
                  <a:pt x="21130" y="14881"/>
                </a:lnTo>
                <a:lnTo>
                  <a:pt x="22882" y="15342"/>
                </a:lnTo>
                <a:lnTo>
                  <a:pt x="25020" y="15148"/>
                </a:lnTo>
                <a:lnTo>
                  <a:pt x="25353" y="15050"/>
                </a:lnTo>
                <a:lnTo>
                  <a:pt x="26657" y="14509"/>
                </a:lnTo>
                <a:lnTo>
                  <a:pt x="27203" y="13957"/>
                </a:lnTo>
                <a:lnTo>
                  <a:pt x="27355" y="13712"/>
                </a:lnTo>
                <a:lnTo>
                  <a:pt x="32802" y="13712"/>
                </a:lnTo>
                <a:lnTo>
                  <a:pt x="32693" y="11178"/>
                </a:lnTo>
                <a:close/>
              </a:path>
              <a:path w="33020" h="270510">
                <a:moveTo>
                  <a:pt x="27355" y="13712"/>
                </a:moveTo>
                <a:lnTo>
                  <a:pt x="22882" y="15342"/>
                </a:lnTo>
                <a:lnTo>
                  <a:pt x="26543" y="15342"/>
                </a:lnTo>
                <a:lnTo>
                  <a:pt x="26756" y="14679"/>
                </a:lnTo>
                <a:lnTo>
                  <a:pt x="27355" y="13712"/>
                </a:lnTo>
                <a:close/>
              </a:path>
            </a:pathLst>
          </a:custGeom>
          <a:solidFill>
            <a:srgbClr val="000000"/>
          </a:solidFill>
        </p:spPr>
        <p:txBody>
          <a:bodyPr wrap="square" lIns="0" tIns="0" rIns="0" bIns="0" rtlCol="0"/>
          <a:lstStyle/>
          <a:p>
            <a:endParaRPr/>
          </a:p>
        </p:txBody>
      </p:sp>
      <p:sp>
        <p:nvSpPr>
          <p:cNvPr id="236" name="object 236"/>
          <p:cNvSpPr/>
          <p:nvPr/>
        </p:nvSpPr>
        <p:spPr>
          <a:xfrm>
            <a:off x="7173149" y="4058714"/>
            <a:ext cx="177960" cy="252834"/>
          </a:xfrm>
          <a:custGeom>
            <a:avLst/>
            <a:gdLst/>
            <a:ahLst/>
            <a:cxnLst/>
            <a:rect l="l" t="t" r="r" b="b"/>
            <a:pathLst>
              <a:path w="208279" h="295910">
                <a:moveTo>
                  <a:pt x="136525" y="226059"/>
                </a:moveTo>
                <a:lnTo>
                  <a:pt x="85543" y="226059"/>
                </a:lnTo>
                <a:lnTo>
                  <a:pt x="74142" y="227329"/>
                </a:lnTo>
                <a:lnTo>
                  <a:pt x="60411" y="227329"/>
                </a:lnTo>
                <a:lnTo>
                  <a:pt x="52736" y="228599"/>
                </a:lnTo>
                <a:lnTo>
                  <a:pt x="48389" y="228599"/>
                </a:lnTo>
                <a:lnTo>
                  <a:pt x="35138" y="232409"/>
                </a:lnTo>
                <a:lnTo>
                  <a:pt x="10608" y="246379"/>
                </a:lnTo>
                <a:lnTo>
                  <a:pt x="5156" y="251459"/>
                </a:lnTo>
                <a:lnTo>
                  <a:pt x="3122" y="253999"/>
                </a:lnTo>
                <a:lnTo>
                  <a:pt x="1416" y="257809"/>
                </a:lnTo>
                <a:lnTo>
                  <a:pt x="1146" y="259079"/>
                </a:lnTo>
                <a:lnTo>
                  <a:pt x="280" y="261619"/>
                </a:lnTo>
                <a:lnTo>
                  <a:pt x="168" y="262889"/>
                </a:lnTo>
                <a:lnTo>
                  <a:pt x="0" y="280669"/>
                </a:lnTo>
                <a:lnTo>
                  <a:pt x="414" y="284479"/>
                </a:lnTo>
                <a:lnTo>
                  <a:pt x="3430" y="290829"/>
                </a:lnTo>
                <a:lnTo>
                  <a:pt x="6231" y="293369"/>
                </a:lnTo>
                <a:lnTo>
                  <a:pt x="12564" y="295909"/>
                </a:lnTo>
                <a:lnTo>
                  <a:pt x="29676" y="295909"/>
                </a:lnTo>
                <a:lnTo>
                  <a:pt x="36051" y="294639"/>
                </a:lnTo>
                <a:lnTo>
                  <a:pt x="44724" y="294639"/>
                </a:lnTo>
                <a:lnTo>
                  <a:pt x="50435" y="293369"/>
                </a:lnTo>
                <a:lnTo>
                  <a:pt x="67155" y="290829"/>
                </a:lnTo>
                <a:lnTo>
                  <a:pt x="72994" y="288289"/>
                </a:lnTo>
                <a:lnTo>
                  <a:pt x="79781" y="285749"/>
                </a:lnTo>
                <a:lnTo>
                  <a:pt x="85600" y="283209"/>
                </a:lnTo>
                <a:lnTo>
                  <a:pt x="88673" y="281939"/>
                </a:lnTo>
                <a:lnTo>
                  <a:pt x="15046" y="281939"/>
                </a:lnTo>
                <a:lnTo>
                  <a:pt x="14651" y="280669"/>
                </a:lnTo>
                <a:lnTo>
                  <a:pt x="14397" y="279399"/>
                </a:lnTo>
                <a:lnTo>
                  <a:pt x="14524" y="269239"/>
                </a:lnTo>
                <a:lnTo>
                  <a:pt x="20949" y="256539"/>
                </a:lnTo>
                <a:lnTo>
                  <a:pt x="23715" y="253999"/>
                </a:lnTo>
                <a:lnTo>
                  <a:pt x="26024" y="251459"/>
                </a:lnTo>
                <a:lnTo>
                  <a:pt x="30306" y="248919"/>
                </a:lnTo>
                <a:lnTo>
                  <a:pt x="32520" y="248919"/>
                </a:lnTo>
                <a:lnTo>
                  <a:pt x="39336" y="246379"/>
                </a:lnTo>
                <a:lnTo>
                  <a:pt x="43092" y="245109"/>
                </a:lnTo>
                <a:lnTo>
                  <a:pt x="50786" y="243839"/>
                </a:lnTo>
                <a:lnTo>
                  <a:pt x="54626" y="242569"/>
                </a:lnTo>
                <a:lnTo>
                  <a:pt x="63359" y="242569"/>
                </a:lnTo>
                <a:lnTo>
                  <a:pt x="71593" y="241299"/>
                </a:lnTo>
                <a:lnTo>
                  <a:pt x="122309" y="241299"/>
                </a:lnTo>
                <a:lnTo>
                  <a:pt x="125526" y="238759"/>
                </a:lnTo>
                <a:lnTo>
                  <a:pt x="130171" y="233679"/>
                </a:lnTo>
                <a:lnTo>
                  <a:pt x="134715" y="228599"/>
                </a:lnTo>
                <a:lnTo>
                  <a:pt x="136525" y="226059"/>
                </a:lnTo>
                <a:close/>
              </a:path>
              <a:path w="208279" h="295910">
                <a:moveTo>
                  <a:pt x="152058" y="229224"/>
                </a:moveTo>
                <a:lnTo>
                  <a:pt x="150668" y="231139"/>
                </a:lnTo>
                <a:lnTo>
                  <a:pt x="145745" y="237489"/>
                </a:lnTo>
                <a:lnTo>
                  <a:pt x="141557" y="241769"/>
                </a:lnTo>
                <a:lnTo>
                  <a:pt x="145362" y="242569"/>
                </a:lnTo>
                <a:lnTo>
                  <a:pt x="148526" y="243839"/>
                </a:lnTo>
                <a:lnTo>
                  <a:pt x="156551" y="247649"/>
                </a:lnTo>
                <a:lnTo>
                  <a:pt x="158487" y="248919"/>
                </a:lnTo>
                <a:lnTo>
                  <a:pt x="166456" y="255269"/>
                </a:lnTo>
                <a:lnTo>
                  <a:pt x="172725" y="259079"/>
                </a:lnTo>
                <a:lnTo>
                  <a:pt x="174929" y="260349"/>
                </a:lnTo>
                <a:lnTo>
                  <a:pt x="177704" y="262889"/>
                </a:lnTo>
                <a:lnTo>
                  <a:pt x="183257" y="266699"/>
                </a:lnTo>
                <a:lnTo>
                  <a:pt x="184548" y="267969"/>
                </a:lnTo>
                <a:lnTo>
                  <a:pt x="187172" y="273049"/>
                </a:lnTo>
                <a:lnTo>
                  <a:pt x="189048" y="281939"/>
                </a:lnTo>
                <a:lnTo>
                  <a:pt x="189395" y="284479"/>
                </a:lnTo>
                <a:lnTo>
                  <a:pt x="191056" y="289559"/>
                </a:lnTo>
                <a:lnTo>
                  <a:pt x="195052" y="292099"/>
                </a:lnTo>
                <a:lnTo>
                  <a:pt x="202695" y="289559"/>
                </a:lnTo>
                <a:lnTo>
                  <a:pt x="204894" y="285749"/>
                </a:lnTo>
                <a:lnTo>
                  <a:pt x="203368" y="280669"/>
                </a:lnTo>
                <a:lnTo>
                  <a:pt x="203074" y="279399"/>
                </a:lnTo>
                <a:lnTo>
                  <a:pt x="186612" y="251459"/>
                </a:lnTo>
                <a:lnTo>
                  <a:pt x="183581" y="248919"/>
                </a:lnTo>
                <a:lnTo>
                  <a:pt x="181091" y="247649"/>
                </a:lnTo>
                <a:lnTo>
                  <a:pt x="172318" y="241299"/>
                </a:lnTo>
                <a:lnTo>
                  <a:pt x="166239" y="237489"/>
                </a:lnTo>
                <a:lnTo>
                  <a:pt x="163899" y="234949"/>
                </a:lnTo>
                <a:lnTo>
                  <a:pt x="154120" y="229869"/>
                </a:lnTo>
                <a:lnTo>
                  <a:pt x="152058" y="229224"/>
                </a:lnTo>
                <a:close/>
              </a:path>
              <a:path w="208279" h="295910">
                <a:moveTo>
                  <a:pt x="186113" y="3324"/>
                </a:moveTo>
                <a:lnTo>
                  <a:pt x="186193" y="26368"/>
                </a:lnTo>
                <a:lnTo>
                  <a:pt x="189072" y="31749"/>
                </a:lnTo>
                <a:lnTo>
                  <a:pt x="191159" y="36829"/>
                </a:lnTo>
                <a:lnTo>
                  <a:pt x="192981" y="46989"/>
                </a:lnTo>
                <a:lnTo>
                  <a:pt x="193009" y="71119"/>
                </a:lnTo>
                <a:lnTo>
                  <a:pt x="193281" y="78739"/>
                </a:lnTo>
                <a:lnTo>
                  <a:pt x="188704" y="121919"/>
                </a:lnTo>
                <a:lnTo>
                  <a:pt x="178204" y="152399"/>
                </a:lnTo>
                <a:lnTo>
                  <a:pt x="174130" y="162559"/>
                </a:lnTo>
                <a:lnTo>
                  <a:pt x="170658" y="168909"/>
                </a:lnTo>
                <a:lnTo>
                  <a:pt x="166879" y="176529"/>
                </a:lnTo>
                <a:lnTo>
                  <a:pt x="162768" y="184149"/>
                </a:lnTo>
                <a:lnTo>
                  <a:pt x="158301" y="193039"/>
                </a:lnTo>
                <a:lnTo>
                  <a:pt x="152811" y="201929"/>
                </a:lnTo>
                <a:lnTo>
                  <a:pt x="147959" y="209549"/>
                </a:lnTo>
                <a:lnTo>
                  <a:pt x="143513" y="217169"/>
                </a:lnTo>
                <a:lnTo>
                  <a:pt x="139240" y="222249"/>
                </a:lnTo>
                <a:lnTo>
                  <a:pt x="134715" y="228599"/>
                </a:lnTo>
                <a:lnTo>
                  <a:pt x="130171" y="233679"/>
                </a:lnTo>
                <a:lnTo>
                  <a:pt x="125526" y="238759"/>
                </a:lnTo>
                <a:lnTo>
                  <a:pt x="120700" y="242569"/>
                </a:lnTo>
                <a:lnTo>
                  <a:pt x="116084" y="246379"/>
                </a:lnTo>
                <a:lnTo>
                  <a:pt x="110983" y="250189"/>
                </a:lnTo>
                <a:lnTo>
                  <a:pt x="105214" y="255269"/>
                </a:lnTo>
                <a:lnTo>
                  <a:pt x="98597" y="259079"/>
                </a:lnTo>
                <a:lnTo>
                  <a:pt x="91264" y="264159"/>
                </a:lnTo>
                <a:lnTo>
                  <a:pt x="84967" y="267969"/>
                </a:lnTo>
                <a:lnTo>
                  <a:pt x="79413" y="270509"/>
                </a:lnTo>
                <a:lnTo>
                  <a:pt x="74307" y="273049"/>
                </a:lnTo>
                <a:lnTo>
                  <a:pt x="68601" y="275589"/>
                </a:lnTo>
                <a:lnTo>
                  <a:pt x="63449" y="276859"/>
                </a:lnTo>
                <a:lnTo>
                  <a:pt x="48230" y="279399"/>
                </a:lnTo>
                <a:lnTo>
                  <a:pt x="42957" y="280669"/>
                </a:lnTo>
                <a:lnTo>
                  <a:pt x="32605" y="280669"/>
                </a:lnTo>
                <a:lnTo>
                  <a:pt x="28955" y="281939"/>
                </a:lnTo>
                <a:lnTo>
                  <a:pt x="88673" y="281939"/>
                </a:lnTo>
                <a:lnTo>
                  <a:pt x="91747" y="280669"/>
                </a:lnTo>
                <a:lnTo>
                  <a:pt x="98572" y="275589"/>
                </a:lnTo>
                <a:lnTo>
                  <a:pt x="106422" y="271779"/>
                </a:lnTo>
                <a:lnTo>
                  <a:pt x="113479" y="266699"/>
                </a:lnTo>
                <a:lnTo>
                  <a:pt x="119690" y="261619"/>
                </a:lnTo>
                <a:lnTo>
                  <a:pt x="125249" y="257809"/>
                </a:lnTo>
                <a:lnTo>
                  <a:pt x="130354" y="253999"/>
                </a:lnTo>
                <a:lnTo>
                  <a:pt x="135670" y="248919"/>
                </a:lnTo>
                <a:lnTo>
                  <a:pt x="140773" y="242569"/>
                </a:lnTo>
                <a:lnTo>
                  <a:pt x="141557" y="241769"/>
                </a:lnTo>
                <a:lnTo>
                  <a:pt x="139325" y="241299"/>
                </a:lnTo>
                <a:lnTo>
                  <a:pt x="142016" y="241299"/>
                </a:lnTo>
                <a:lnTo>
                  <a:pt x="145745" y="237489"/>
                </a:lnTo>
                <a:lnTo>
                  <a:pt x="150668" y="231139"/>
                </a:lnTo>
                <a:lnTo>
                  <a:pt x="152058" y="229224"/>
                </a:lnTo>
                <a:lnTo>
                  <a:pt x="150065" y="228599"/>
                </a:lnTo>
                <a:lnTo>
                  <a:pt x="141154" y="226059"/>
                </a:lnTo>
                <a:lnTo>
                  <a:pt x="154352" y="226059"/>
                </a:lnTo>
                <a:lnTo>
                  <a:pt x="155273" y="224789"/>
                </a:lnTo>
                <a:lnTo>
                  <a:pt x="159989" y="217169"/>
                </a:lnTo>
                <a:lnTo>
                  <a:pt x="165074" y="209549"/>
                </a:lnTo>
                <a:lnTo>
                  <a:pt x="170785" y="199389"/>
                </a:lnTo>
                <a:lnTo>
                  <a:pt x="175423" y="191769"/>
                </a:lnTo>
                <a:lnTo>
                  <a:pt x="179701" y="184149"/>
                </a:lnTo>
                <a:lnTo>
                  <a:pt x="183645" y="175259"/>
                </a:lnTo>
                <a:lnTo>
                  <a:pt x="187279" y="167639"/>
                </a:lnTo>
                <a:lnTo>
                  <a:pt x="191539" y="157479"/>
                </a:lnTo>
                <a:lnTo>
                  <a:pt x="204692" y="115569"/>
                </a:lnTo>
                <a:lnTo>
                  <a:pt x="207808" y="92709"/>
                </a:lnTo>
                <a:lnTo>
                  <a:pt x="207714" y="78739"/>
                </a:lnTo>
                <a:lnTo>
                  <a:pt x="207343" y="67309"/>
                </a:lnTo>
                <a:lnTo>
                  <a:pt x="207462" y="53339"/>
                </a:lnTo>
                <a:lnTo>
                  <a:pt x="194421" y="11429"/>
                </a:lnTo>
                <a:lnTo>
                  <a:pt x="191756" y="7619"/>
                </a:lnTo>
                <a:lnTo>
                  <a:pt x="186113" y="3324"/>
                </a:lnTo>
                <a:close/>
              </a:path>
              <a:path w="208279" h="295910">
                <a:moveTo>
                  <a:pt x="142016" y="241299"/>
                </a:moveTo>
                <a:lnTo>
                  <a:pt x="139325" y="241299"/>
                </a:lnTo>
                <a:lnTo>
                  <a:pt x="141557" y="241769"/>
                </a:lnTo>
                <a:lnTo>
                  <a:pt x="142016" y="241299"/>
                </a:lnTo>
                <a:close/>
              </a:path>
              <a:path w="208279" h="295910">
                <a:moveTo>
                  <a:pt x="154352" y="226059"/>
                </a:moveTo>
                <a:lnTo>
                  <a:pt x="141154" y="226059"/>
                </a:lnTo>
                <a:lnTo>
                  <a:pt x="150065" y="228599"/>
                </a:lnTo>
                <a:lnTo>
                  <a:pt x="152058" y="229224"/>
                </a:lnTo>
                <a:lnTo>
                  <a:pt x="154352" y="226059"/>
                </a:lnTo>
                <a:close/>
              </a:path>
              <a:path w="208279" h="295910">
                <a:moveTo>
                  <a:pt x="171705" y="0"/>
                </a:moveTo>
                <a:lnTo>
                  <a:pt x="143347" y="0"/>
                </a:lnTo>
                <a:lnTo>
                  <a:pt x="134780" y="1269"/>
                </a:lnTo>
                <a:lnTo>
                  <a:pt x="129239" y="1269"/>
                </a:lnTo>
                <a:lnTo>
                  <a:pt x="116961" y="5079"/>
                </a:lnTo>
                <a:lnTo>
                  <a:pt x="110456" y="6350"/>
                </a:lnTo>
                <a:lnTo>
                  <a:pt x="97199" y="11429"/>
                </a:lnTo>
                <a:lnTo>
                  <a:pt x="91951" y="12700"/>
                </a:lnTo>
                <a:lnTo>
                  <a:pt x="79019" y="20319"/>
                </a:lnTo>
                <a:lnTo>
                  <a:pt x="75740" y="21589"/>
                </a:lnTo>
                <a:lnTo>
                  <a:pt x="68682" y="29209"/>
                </a:lnTo>
                <a:lnTo>
                  <a:pt x="65580" y="35559"/>
                </a:lnTo>
                <a:lnTo>
                  <a:pt x="63360" y="43179"/>
                </a:lnTo>
                <a:lnTo>
                  <a:pt x="63471" y="46989"/>
                </a:lnTo>
                <a:lnTo>
                  <a:pt x="63803" y="50799"/>
                </a:lnTo>
                <a:lnTo>
                  <a:pt x="63837" y="58419"/>
                </a:lnTo>
                <a:lnTo>
                  <a:pt x="63651" y="62229"/>
                </a:lnTo>
                <a:lnTo>
                  <a:pt x="63662" y="66039"/>
                </a:lnTo>
                <a:lnTo>
                  <a:pt x="64827" y="73659"/>
                </a:lnTo>
                <a:lnTo>
                  <a:pt x="66550" y="77469"/>
                </a:lnTo>
                <a:lnTo>
                  <a:pt x="69800" y="85089"/>
                </a:lnTo>
                <a:lnTo>
                  <a:pt x="94668" y="102869"/>
                </a:lnTo>
                <a:lnTo>
                  <a:pt x="109752" y="102869"/>
                </a:lnTo>
                <a:lnTo>
                  <a:pt x="112994" y="101599"/>
                </a:lnTo>
                <a:lnTo>
                  <a:pt x="115605" y="101599"/>
                </a:lnTo>
                <a:lnTo>
                  <a:pt x="152032" y="88899"/>
                </a:lnTo>
                <a:lnTo>
                  <a:pt x="96060" y="88899"/>
                </a:lnTo>
                <a:lnTo>
                  <a:pt x="91568" y="87629"/>
                </a:lnTo>
                <a:lnTo>
                  <a:pt x="88560" y="86359"/>
                </a:lnTo>
                <a:lnTo>
                  <a:pt x="85580" y="83819"/>
                </a:lnTo>
                <a:lnTo>
                  <a:pt x="84381" y="81279"/>
                </a:lnTo>
                <a:lnTo>
                  <a:pt x="81895" y="76199"/>
                </a:lnTo>
                <a:lnTo>
                  <a:pt x="80081" y="72389"/>
                </a:lnTo>
                <a:lnTo>
                  <a:pt x="78798" y="69849"/>
                </a:lnTo>
                <a:lnTo>
                  <a:pt x="78068" y="64769"/>
                </a:lnTo>
                <a:lnTo>
                  <a:pt x="78079" y="62229"/>
                </a:lnTo>
                <a:lnTo>
                  <a:pt x="78254" y="58419"/>
                </a:lnTo>
                <a:lnTo>
                  <a:pt x="78193" y="50799"/>
                </a:lnTo>
                <a:lnTo>
                  <a:pt x="77968" y="48259"/>
                </a:lnTo>
                <a:lnTo>
                  <a:pt x="77856" y="45719"/>
                </a:lnTo>
                <a:lnTo>
                  <a:pt x="78903" y="41909"/>
                </a:lnTo>
                <a:lnTo>
                  <a:pt x="80825" y="38099"/>
                </a:lnTo>
                <a:lnTo>
                  <a:pt x="84837" y="33019"/>
                </a:lnTo>
                <a:lnTo>
                  <a:pt x="87191" y="31749"/>
                </a:lnTo>
                <a:lnTo>
                  <a:pt x="97962" y="26669"/>
                </a:lnTo>
                <a:lnTo>
                  <a:pt x="102621" y="24129"/>
                </a:lnTo>
                <a:lnTo>
                  <a:pt x="114720" y="20319"/>
                </a:lnTo>
                <a:lnTo>
                  <a:pt x="120672" y="17779"/>
                </a:lnTo>
                <a:lnTo>
                  <a:pt x="131761" y="16509"/>
                </a:lnTo>
                <a:lnTo>
                  <a:pt x="136655" y="15239"/>
                </a:lnTo>
                <a:lnTo>
                  <a:pt x="143810" y="13969"/>
                </a:lnTo>
                <a:lnTo>
                  <a:pt x="171705" y="13969"/>
                </a:lnTo>
                <a:lnTo>
                  <a:pt x="171705" y="0"/>
                </a:lnTo>
                <a:close/>
              </a:path>
              <a:path w="208279" h="295910">
                <a:moveTo>
                  <a:pt x="171705" y="15115"/>
                </a:moveTo>
                <a:lnTo>
                  <a:pt x="160822" y="58419"/>
                </a:lnTo>
                <a:lnTo>
                  <a:pt x="143677" y="76199"/>
                </a:lnTo>
                <a:lnTo>
                  <a:pt x="140608" y="78739"/>
                </a:lnTo>
                <a:lnTo>
                  <a:pt x="131716" y="82549"/>
                </a:lnTo>
                <a:lnTo>
                  <a:pt x="123330" y="85089"/>
                </a:lnTo>
                <a:lnTo>
                  <a:pt x="119322" y="86359"/>
                </a:lnTo>
                <a:lnTo>
                  <a:pt x="113863" y="87629"/>
                </a:lnTo>
                <a:lnTo>
                  <a:pt x="103882" y="87629"/>
                </a:lnTo>
                <a:lnTo>
                  <a:pt x="97640" y="88899"/>
                </a:lnTo>
                <a:lnTo>
                  <a:pt x="152032" y="88899"/>
                </a:lnTo>
                <a:lnTo>
                  <a:pt x="158837" y="82549"/>
                </a:lnTo>
                <a:lnTo>
                  <a:pt x="161791" y="80009"/>
                </a:lnTo>
                <a:lnTo>
                  <a:pt x="183002" y="44449"/>
                </a:lnTo>
                <a:lnTo>
                  <a:pt x="181358" y="44449"/>
                </a:lnTo>
                <a:lnTo>
                  <a:pt x="173437" y="43179"/>
                </a:lnTo>
                <a:lnTo>
                  <a:pt x="170538" y="39369"/>
                </a:lnTo>
                <a:lnTo>
                  <a:pt x="170922" y="35559"/>
                </a:lnTo>
                <a:lnTo>
                  <a:pt x="171531" y="30479"/>
                </a:lnTo>
                <a:lnTo>
                  <a:pt x="171640" y="29209"/>
                </a:lnTo>
                <a:lnTo>
                  <a:pt x="171780" y="26669"/>
                </a:lnTo>
                <a:lnTo>
                  <a:pt x="171705" y="15115"/>
                </a:lnTo>
                <a:close/>
              </a:path>
              <a:path w="208279" h="295910">
                <a:moveTo>
                  <a:pt x="171712" y="15117"/>
                </a:moveTo>
                <a:lnTo>
                  <a:pt x="171780" y="26669"/>
                </a:lnTo>
                <a:lnTo>
                  <a:pt x="171640" y="29209"/>
                </a:lnTo>
                <a:lnTo>
                  <a:pt x="171531" y="30479"/>
                </a:lnTo>
                <a:lnTo>
                  <a:pt x="170922" y="35559"/>
                </a:lnTo>
                <a:lnTo>
                  <a:pt x="170538" y="39369"/>
                </a:lnTo>
                <a:lnTo>
                  <a:pt x="173437" y="43179"/>
                </a:lnTo>
                <a:lnTo>
                  <a:pt x="181358" y="44449"/>
                </a:lnTo>
                <a:lnTo>
                  <a:pt x="183368" y="42275"/>
                </a:lnTo>
                <a:lnTo>
                  <a:pt x="185328" y="30479"/>
                </a:lnTo>
                <a:lnTo>
                  <a:pt x="185810" y="25652"/>
                </a:lnTo>
                <a:lnTo>
                  <a:pt x="182957" y="20319"/>
                </a:lnTo>
                <a:lnTo>
                  <a:pt x="181041" y="17779"/>
                </a:lnTo>
                <a:lnTo>
                  <a:pt x="179661" y="16509"/>
                </a:lnTo>
                <a:lnTo>
                  <a:pt x="174931" y="16509"/>
                </a:lnTo>
                <a:lnTo>
                  <a:pt x="173318" y="15239"/>
                </a:lnTo>
                <a:lnTo>
                  <a:pt x="172077" y="15239"/>
                </a:lnTo>
                <a:lnTo>
                  <a:pt x="171712" y="15117"/>
                </a:lnTo>
                <a:close/>
              </a:path>
              <a:path w="208279" h="295910">
                <a:moveTo>
                  <a:pt x="183368" y="42275"/>
                </a:moveTo>
                <a:lnTo>
                  <a:pt x="181358" y="44449"/>
                </a:lnTo>
                <a:lnTo>
                  <a:pt x="183002" y="44449"/>
                </a:lnTo>
                <a:lnTo>
                  <a:pt x="183368" y="42275"/>
                </a:lnTo>
                <a:close/>
              </a:path>
              <a:path w="208279" h="295910">
                <a:moveTo>
                  <a:pt x="185810" y="25652"/>
                </a:moveTo>
                <a:lnTo>
                  <a:pt x="185328" y="30479"/>
                </a:lnTo>
                <a:lnTo>
                  <a:pt x="183368" y="42275"/>
                </a:lnTo>
                <a:lnTo>
                  <a:pt x="184880" y="40639"/>
                </a:lnTo>
                <a:lnTo>
                  <a:pt x="185263" y="36829"/>
                </a:lnTo>
                <a:lnTo>
                  <a:pt x="185879" y="31749"/>
                </a:lnTo>
                <a:lnTo>
                  <a:pt x="186011" y="30479"/>
                </a:lnTo>
                <a:lnTo>
                  <a:pt x="186193" y="26368"/>
                </a:lnTo>
                <a:lnTo>
                  <a:pt x="185810" y="25652"/>
                </a:lnTo>
                <a:close/>
              </a:path>
              <a:path w="208279" h="295910">
                <a:moveTo>
                  <a:pt x="186113" y="13969"/>
                </a:moveTo>
                <a:lnTo>
                  <a:pt x="186089" y="22859"/>
                </a:lnTo>
                <a:lnTo>
                  <a:pt x="185810" y="25652"/>
                </a:lnTo>
                <a:lnTo>
                  <a:pt x="186193" y="26368"/>
                </a:lnTo>
                <a:lnTo>
                  <a:pt x="186113" y="13969"/>
                </a:lnTo>
                <a:close/>
              </a:path>
              <a:path w="208279" h="295910">
                <a:moveTo>
                  <a:pt x="184501" y="15239"/>
                </a:moveTo>
                <a:lnTo>
                  <a:pt x="178281" y="15239"/>
                </a:lnTo>
                <a:lnTo>
                  <a:pt x="181041" y="17779"/>
                </a:lnTo>
                <a:lnTo>
                  <a:pt x="182957" y="20319"/>
                </a:lnTo>
                <a:lnTo>
                  <a:pt x="185810" y="25652"/>
                </a:lnTo>
                <a:lnTo>
                  <a:pt x="186089" y="22859"/>
                </a:lnTo>
                <a:lnTo>
                  <a:pt x="186100" y="16509"/>
                </a:lnTo>
                <a:lnTo>
                  <a:pt x="182888" y="16509"/>
                </a:lnTo>
                <a:lnTo>
                  <a:pt x="184501" y="15239"/>
                </a:lnTo>
                <a:close/>
              </a:path>
              <a:path w="208279" h="295910">
                <a:moveTo>
                  <a:pt x="182888" y="2539"/>
                </a:moveTo>
                <a:lnTo>
                  <a:pt x="174931" y="2539"/>
                </a:lnTo>
                <a:lnTo>
                  <a:pt x="171707" y="5078"/>
                </a:lnTo>
                <a:lnTo>
                  <a:pt x="171714" y="13976"/>
                </a:lnTo>
                <a:lnTo>
                  <a:pt x="174931" y="16509"/>
                </a:lnTo>
                <a:lnTo>
                  <a:pt x="179661" y="16509"/>
                </a:lnTo>
                <a:lnTo>
                  <a:pt x="178281" y="15239"/>
                </a:lnTo>
                <a:lnTo>
                  <a:pt x="184501" y="15239"/>
                </a:lnTo>
                <a:lnTo>
                  <a:pt x="186104" y="13976"/>
                </a:lnTo>
                <a:lnTo>
                  <a:pt x="186111" y="5078"/>
                </a:lnTo>
                <a:lnTo>
                  <a:pt x="182888" y="2539"/>
                </a:lnTo>
                <a:close/>
              </a:path>
              <a:path w="208279" h="295910">
                <a:moveTo>
                  <a:pt x="186104" y="13976"/>
                </a:moveTo>
                <a:lnTo>
                  <a:pt x="182888" y="16509"/>
                </a:lnTo>
                <a:lnTo>
                  <a:pt x="186100" y="16509"/>
                </a:lnTo>
                <a:lnTo>
                  <a:pt x="186104" y="13976"/>
                </a:lnTo>
                <a:close/>
              </a:path>
              <a:path w="208279" h="295910">
                <a:moveTo>
                  <a:pt x="166255" y="13969"/>
                </a:moveTo>
                <a:lnTo>
                  <a:pt x="145917" y="13969"/>
                </a:lnTo>
                <a:lnTo>
                  <a:pt x="155032" y="15239"/>
                </a:lnTo>
                <a:lnTo>
                  <a:pt x="157520" y="15239"/>
                </a:lnTo>
                <a:lnTo>
                  <a:pt x="166255" y="13969"/>
                </a:lnTo>
                <a:close/>
              </a:path>
              <a:path w="208279" h="295910">
                <a:moveTo>
                  <a:pt x="171711" y="13975"/>
                </a:moveTo>
                <a:lnTo>
                  <a:pt x="171712" y="15117"/>
                </a:lnTo>
                <a:lnTo>
                  <a:pt x="172077" y="15239"/>
                </a:lnTo>
                <a:lnTo>
                  <a:pt x="173318" y="15239"/>
                </a:lnTo>
                <a:lnTo>
                  <a:pt x="171711" y="13975"/>
                </a:lnTo>
                <a:close/>
              </a:path>
              <a:path w="208279" h="295910">
                <a:moveTo>
                  <a:pt x="171705" y="13969"/>
                </a:moveTo>
                <a:lnTo>
                  <a:pt x="168295" y="13969"/>
                </a:lnTo>
                <a:lnTo>
                  <a:pt x="171705" y="15115"/>
                </a:lnTo>
                <a:lnTo>
                  <a:pt x="171705" y="13969"/>
                </a:lnTo>
                <a:close/>
              </a:path>
              <a:path w="208279" h="295910">
                <a:moveTo>
                  <a:pt x="185082" y="2539"/>
                </a:moveTo>
                <a:lnTo>
                  <a:pt x="182888" y="2539"/>
                </a:lnTo>
                <a:lnTo>
                  <a:pt x="186113" y="5079"/>
                </a:lnTo>
                <a:lnTo>
                  <a:pt x="186113" y="3324"/>
                </a:lnTo>
                <a:lnTo>
                  <a:pt x="185082" y="2539"/>
                </a:lnTo>
                <a:close/>
              </a:path>
              <a:path w="208279" h="295910">
                <a:moveTo>
                  <a:pt x="171999" y="0"/>
                </a:moveTo>
                <a:lnTo>
                  <a:pt x="171705" y="0"/>
                </a:lnTo>
                <a:lnTo>
                  <a:pt x="171707" y="5078"/>
                </a:lnTo>
                <a:lnTo>
                  <a:pt x="174931" y="2539"/>
                </a:lnTo>
                <a:lnTo>
                  <a:pt x="185082" y="2539"/>
                </a:lnTo>
                <a:lnTo>
                  <a:pt x="183414" y="1269"/>
                </a:lnTo>
                <a:lnTo>
                  <a:pt x="180482" y="1269"/>
                </a:lnTo>
                <a:lnTo>
                  <a:pt x="171999" y="0"/>
                </a:lnTo>
                <a:close/>
              </a:path>
              <a:path w="208279" h="295910">
                <a:moveTo>
                  <a:pt x="186113" y="0"/>
                </a:moveTo>
                <a:lnTo>
                  <a:pt x="171999" y="0"/>
                </a:lnTo>
                <a:lnTo>
                  <a:pt x="180482" y="1269"/>
                </a:lnTo>
                <a:lnTo>
                  <a:pt x="183414" y="1269"/>
                </a:lnTo>
                <a:lnTo>
                  <a:pt x="186113" y="3324"/>
                </a:lnTo>
                <a:lnTo>
                  <a:pt x="186113" y="0"/>
                </a:lnTo>
                <a:close/>
              </a:path>
            </a:pathLst>
          </a:custGeom>
          <a:solidFill>
            <a:srgbClr val="000000"/>
          </a:solidFill>
        </p:spPr>
        <p:txBody>
          <a:bodyPr wrap="square" lIns="0" tIns="0" rIns="0" bIns="0" rtlCol="0"/>
          <a:lstStyle/>
          <a:p>
            <a:endParaRPr/>
          </a:p>
        </p:txBody>
      </p:sp>
      <p:pic>
        <p:nvPicPr>
          <p:cNvPr id="237" name="object 237"/>
          <p:cNvPicPr/>
          <p:nvPr/>
        </p:nvPicPr>
        <p:blipFill>
          <a:blip r:embed="rId104" cstate="print"/>
          <a:stretch>
            <a:fillRect/>
          </a:stretch>
        </p:blipFill>
        <p:spPr>
          <a:xfrm>
            <a:off x="6966145" y="6400415"/>
            <a:ext cx="803010" cy="291408"/>
          </a:xfrm>
          <a:prstGeom prst="rect">
            <a:avLst/>
          </a:prstGeom>
        </p:spPr>
      </p:pic>
      <p:pic>
        <p:nvPicPr>
          <p:cNvPr id="238" name="object 238"/>
          <p:cNvPicPr/>
          <p:nvPr/>
        </p:nvPicPr>
        <p:blipFill>
          <a:blip r:embed="rId105" cstate="print"/>
          <a:stretch>
            <a:fillRect/>
          </a:stretch>
        </p:blipFill>
        <p:spPr>
          <a:xfrm>
            <a:off x="7836410" y="6291735"/>
            <a:ext cx="842554" cy="392455"/>
          </a:xfrm>
          <a:prstGeom prst="rect">
            <a:avLst/>
          </a:prstGeom>
        </p:spPr>
      </p:pic>
    </p:spTree>
    <p:extLst>
      <p:ext uri="{BB962C8B-B14F-4D97-AF65-F5344CB8AC3E}">
        <p14:creationId xmlns:p14="http://schemas.microsoft.com/office/powerpoint/2010/main" val="2298642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xmlns="" id="{ABD8A388-8E27-4EE5-81A8-60463D778F0D}"/>
              </a:ext>
            </a:extLst>
          </p:cNvPr>
          <p:cNvSpPr>
            <a:spLocks noGrp="1" noChangeArrowheads="1"/>
          </p:cNvSpPr>
          <p:nvPr>
            <p:ph type="title"/>
          </p:nvPr>
        </p:nvSpPr>
        <p:spPr>
          <a:xfrm>
            <a:off x="457200" y="89318"/>
            <a:ext cx="8229600" cy="576262"/>
          </a:xfrm>
        </p:spPr>
        <p:txBody>
          <a:bodyPr>
            <a:noAutofit/>
          </a:bodyPr>
          <a:lstStyle/>
          <a:p>
            <a:pPr algn="ctr" eaLnBrk="1" hangingPunct="1"/>
            <a:r>
              <a:rPr lang="en-US" altLang="en-US" sz="4000" dirty="0"/>
              <a:t>Virtual memory </a:t>
            </a:r>
          </a:p>
        </p:txBody>
      </p:sp>
      <p:sp>
        <p:nvSpPr>
          <p:cNvPr id="8195" name="Rectangle 3">
            <a:extLst>
              <a:ext uri="{FF2B5EF4-FFF2-40B4-BE49-F238E27FC236}">
                <a16:creationId xmlns:a16="http://schemas.microsoft.com/office/drawing/2014/main" xmlns="" id="{C522901F-947A-433D-9A89-77363C3CEF9D}"/>
              </a:ext>
            </a:extLst>
          </p:cNvPr>
          <p:cNvSpPr>
            <a:spLocks noGrp="1" noChangeArrowheads="1"/>
          </p:cNvSpPr>
          <p:nvPr>
            <p:ph idx="1"/>
          </p:nvPr>
        </p:nvSpPr>
        <p:spPr>
          <a:xfrm>
            <a:off x="614363" y="665580"/>
            <a:ext cx="8072437" cy="6192420"/>
          </a:xfrm>
        </p:spPr>
        <p:txBody>
          <a:bodyPr>
            <a:normAutofit lnSpcReduction="10000"/>
          </a:bodyPr>
          <a:lstStyle/>
          <a:p>
            <a:pPr marL="228600" lvl="1" indent="-228600" algn="just">
              <a:lnSpc>
                <a:spcPct val="100000"/>
              </a:lnSpc>
            </a:pPr>
            <a:r>
              <a:rPr lang="en-US" altLang="en-US" sz="3000" dirty="0"/>
              <a:t>Virtual memory is a technique that allows the execution of processes that are </a:t>
            </a:r>
            <a:r>
              <a:rPr lang="en-US" altLang="en-US" sz="3000" b="1" dirty="0"/>
              <a:t>not completely in memory</a:t>
            </a:r>
            <a:r>
              <a:rPr lang="en-US" altLang="en-US" sz="3000" dirty="0"/>
              <a:t>. </a:t>
            </a:r>
          </a:p>
          <a:p>
            <a:pPr marL="228600" lvl="1" indent="-228600" algn="just">
              <a:lnSpc>
                <a:spcPct val="100000"/>
              </a:lnSpc>
            </a:pPr>
            <a:r>
              <a:rPr lang="en-US" altLang="en-US" sz="3000" dirty="0"/>
              <a:t>One major advantage of this scheme is that </a:t>
            </a:r>
            <a:r>
              <a:rPr lang="en-US" altLang="en-US" sz="3000" b="1" dirty="0"/>
              <a:t>programs can be larger than physical memory</a:t>
            </a:r>
            <a:r>
              <a:rPr lang="en-US" altLang="en-US" sz="3000" dirty="0"/>
              <a:t>. </a:t>
            </a:r>
          </a:p>
          <a:p>
            <a:pPr marL="228600" lvl="1" indent="-228600" algn="just"/>
            <a:r>
              <a:rPr lang="en-US" altLang="en-US" sz="3000" dirty="0"/>
              <a:t>Only part of the program needs to be in memory for execution.</a:t>
            </a:r>
          </a:p>
          <a:p>
            <a:pPr marL="228600" lvl="1" indent="-228600" algn="just"/>
            <a:r>
              <a:rPr lang="en-US" altLang="en-US" sz="3000" dirty="0"/>
              <a:t>Logical address space can therefore be much larger than physical address space.</a:t>
            </a:r>
          </a:p>
          <a:p>
            <a:pPr marL="228600" lvl="1" indent="-228600" algn="just"/>
            <a:r>
              <a:rPr lang="en-US" altLang="en-US" sz="3000" dirty="0"/>
              <a:t>Allows address spaces to be shared by several processes.</a:t>
            </a:r>
          </a:p>
          <a:p>
            <a:pPr marL="228600" lvl="1" indent="-228600" algn="just"/>
            <a:r>
              <a:rPr lang="en-US" altLang="en-US" sz="3000" dirty="0"/>
              <a:t>More programs running concurrently.</a:t>
            </a:r>
          </a:p>
          <a:p>
            <a:pPr marL="228600" lvl="1" indent="-228600" algn="just"/>
            <a:r>
              <a:rPr lang="en-US" altLang="en-US" sz="3000" dirty="0"/>
              <a:t>This technique frees programmers from the concerns of memory-storage limitations.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79175" y="4270095"/>
            <a:ext cx="152476" cy="227877"/>
          </a:xfrm>
          <a:prstGeom prst="rect">
            <a:avLst/>
          </a:prstGeom>
        </p:spPr>
      </p:pic>
      <p:pic>
        <p:nvPicPr>
          <p:cNvPr id="3" name="object 3"/>
          <p:cNvPicPr/>
          <p:nvPr/>
        </p:nvPicPr>
        <p:blipFill>
          <a:blip r:embed="rId3" cstate="print"/>
          <a:stretch>
            <a:fillRect/>
          </a:stretch>
        </p:blipFill>
        <p:spPr>
          <a:xfrm>
            <a:off x="382183" y="4785393"/>
            <a:ext cx="130407" cy="246323"/>
          </a:xfrm>
          <a:prstGeom prst="rect">
            <a:avLst/>
          </a:prstGeom>
        </p:spPr>
      </p:pic>
      <p:sp>
        <p:nvSpPr>
          <p:cNvPr id="4" name="object 4"/>
          <p:cNvSpPr/>
          <p:nvPr/>
        </p:nvSpPr>
        <p:spPr>
          <a:xfrm>
            <a:off x="354512" y="5277715"/>
            <a:ext cx="123162" cy="219196"/>
          </a:xfrm>
          <a:custGeom>
            <a:avLst/>
            <a:gdLst/>
            <a:ahLst/>
            <a:cxnLst/>
            <a:rect l="l" t="t" r="r" b="b"/>
            <a:pathLst>
              <a:path w="144145" h="256539">
                <a:moveTo>
                  <a:pt x="111882" y="0"/>
                </a:moveTo>
                <a:lnTo>
                  <a:pt x="74449" y="20406"/>
                </a:lnTo>
                <a:lnTo>
                  <a:pt x="48213" y="49251"/>
                </a:lnTo>
                <a:lnTo>
                  <a:pt x="24658" y="86895"/>
                </a:lnTo>
                <a:lnTo>
                  <a:pt x="7436" y="129771"/>
                </a:lnTo>
                <a:lnTo>
                  <a:pt x="1926" y="168447"/>
                </a:lnTo>
                <a:lnTo>
                  <a:pt x="1759" y="179400"/>
                </a:lnTo>
                <a:lnTo>
                  <a:pt x="1643" y="184355"/>
                </a:lnTo>
                <a:lnTo>
                  <a:pt x="1528" y="186161"/>
                </a:lnTo>
                <a:lnTo>
                  <a:pt x="1081" y="191249"/>
                </a:lnTo>
                <a:lnTo>
                  <a:pt x="76" y="202182"/>
                </a:lnTo>
                <a:lnTo>
                  <a:pt x="0" y="207943"/>
                </a:lnTo>
                <a:lnTo>
                  <a:pt x="23698" y="240349"/>
                </a:lnTo>
                <a:lnTo>
                  <a:pt x="63051" y="253435"/>
                </a:lnTo>
                <a:lnTo>
                  <a:pt x="98822" y="255517"/>
                </a:lnTo>
                <a:lnTo>
                  <a:pt x="99653" y="255609"/>
                </a:lnTo>
                <a:lnTo>
                  <a:pt x="103778" y="256222"/>
                </a:lnTo>
                <a:lnTo>
                  <a:pt x="107873" y="256515"/>
                </a:lnTo>
                <a:lnTo>
                  <a:pt x="110628" y="256148"/>
                </a:lnTo>
                <a:lnTo>
                  <a:pt x="128809" y="241993"/>
                </a:lnTo>
                <a:lnTo>
                  <a:pt x="106787" y="241993"/>
                </a:lnTo>
                <a:lnTo>
                  <a:pt x="105338" y="241889"/>
                </a:lnTo>
                <a:lnTo>
                  <a:pt x="101222" y="241274"/>
                </a:lnTo>
                <a:lnTo>
                  <a:pt x="99875" y="241126"/>
                </a:lnTo>
                <a:lnTo>
                  <a:pt x="84572" y="240936"/>
                </a:lnTo>
                <a:lnTo>
                  <a:pt x="78249" y="240653"/>
                </a:lnTo>
                <a:lnTo>
                  <a:pt x="38532" y="232285"/>
                </a:lnTo>
                <a:lnTo>
                  <a:pt x="14543" y="206011"/>
                </a:lnTo>
                <a:lnTo>
                  <a:pt x="14546" y="202182"/>
                </a:lnTo>
                <a:lnTo>
                  <a:pt x="15685" y="189721"/>
                </a:lnTo>
                <a:lnTo>
                  <a:pt x="15906" y="187131"/>
                </a:lnTo>
                <a:lnTo>
                  <a:pt x="16055" y="184355"/>
                </a:lnTo>
                <a:lnTo>
                  <a:pt x="16174" y="179400"/>
                </a:lnTo>
                <a:lnTo>
                  <a:pt x="16336" y="168447"/>
                </a:lnTo>
                <a:lnTo>
                  <a:pt x="16453" y="164661"/>
                </a:lnTo>
                <a:lnTo>
                  <a:pt x="23840" y="125035"/>
                </a:lnTo>
                <a:lnTo>
                  <a:pt x="42422" y="84508"/>
                </a:lnTo>
                <a:lnTo>
                  <a:pt x="67825" y="48113"/>
                </a:lnTo>
                <a:lnTo>
                  <a:pt x="96184" y="21172"/>
                </a:lnTo>
                <a:lnTo>
                  <a:pt x="98614" y="17468"/>
                </a:lnTo>
                <a:lnTo>
                  <a:pt x="103078" y="9865"/>
                </a:lnTo>
                <a:lnTo>
                  <a:pt x="117779" y="9865"/>
                </a:lnTo>
                <a:lnTo>
                  <a:pt x="117861" y="9457"/>
                </a:lnTo>
                <a:lnTo>
                  <a:pt x="117716" y="6705"/>
                </a:lnTo>
                <a:lnTo>
                  <a:pt x="111882" y="0"/>
                </a:lnTo>
                <a:close/>
              </a:path>
              <a:path w="144145" h="256539">
                <a:moveTo>
                  <a:pt x="138501" y="214914"/>
                </a:moveTo>
                <a:lnTo>
                  <a:pt x="133939" y="214915"/>
                </a:lnTo>
                <a:lnTo>
                  <a:pt x="128587" y="220270"/>
                </a:lnTo>
                <a:lnTo>
                  <a:pt x="126581" y="222534"/>
                </a:lnTo>
                <a:lnTo>
                  <a:pt x="114270" y="236945"/>
                </a:lnTo>
                <a:lnTo>
                  <a:pt x="110689" y="240526"/>
                </a:lnTo>
                <a:lnTo>
                  <a:pt x="107323" y="241921"/>
                </a:lnTo>
                <a:lnTo>
                  <a:pt x="106787" y="241993"/>
                </a:lnTo>
                <a:lnTo>
                  <a:pt x="128809" y="241993"/>
                </a:lnTo>
                <a:lnTo>
                  <a:pt x="133371" y="236768"/>
                </a:lnTo>
                <a:lnTo>
                  <a:pt x="137279" y="232194"/>
                </a:lnTo>
                <a:lnTo>
                  <a:pt x="139140" y="230093"/>
                </a:lnTo>
                <a:lnTo>
                  <a:pt x="144130" y="225102"/>
                </a:lnTo>
                <a:lnTo>
                  <a:pt x="144129" y="220540"/>
                </a:lnTo>
                <a:lnTo>
                  <a:pt x="138501" y="214914"/>
                </a:lnTo>
                <a:close/>
              </a:path>
              <a:path w="144145" h="256539">
                <a:moveTo>
                  <a:pt x="117779" y="9865"/>
                </a:moveTo>
                <a:lnTo>
                  <a:pt x="103078" y="9865"/>
                </a:lnTo>
                <a:lnTo>
                  <a:pt x="102964" y="11701"/>
                </a:lnTo>
                <a:lnTo>
                  <a:pt x="105436" y="14542"/>
                </a:lnTo>
                <a:lnTo>
                  <a:pt x="106410" y="15027"/>
                </a:lnTo>
                <a:lnTo>
                  <a:pt x="107525" y="15271"/>
                </a:lnTo>
                <a:lnTo>
                  <a:pt x="106884" y="15295"/>
                </a:lnTo>
                <a:lnTo>
                  <a:pt x="95856" y="21672"/>
                </a:lnTo>
                <a:lnTo>
                  <a:pt x="96783" y="26137"/>
                </a:lnTo>
                <a:lnTo>
                  <a:pt x="103436" y="30504"/>
                </a:lnTo>
                <a:lnTo>
                  <a:pt x="107903" y="29577"/>
                </a:lnTo>
                <a:lnTo>
                  <a:pt x="110447" y="25699"/>
                </a:lnTo>
                <a:lnTo>
                  <a:pt x="114068" y="20830"/>
                </a:lnTo>
                <a:lnTo>
                  <a:pt x="115013" y="19390"/>
                </a:lnTo>
                <a:lnTo>
                  <a:pt x="116628" y="15027"/>
                </a:lnTo>
                <a:lnTo>
                  <a:pt x="116918" y="14121"/>
                </a:lnTo>
                <a:lnTo>
                  <a:pt x="117779" y="9865"/>
                </a:lnTo>
                <a:close/>
              </a:path>
              <a:path w="144145" h="256539">
                <a:moveTo>
                  <a:pt x="102984" y="10331"/>
                </a:moveTo>
                <a:lnTo>
                  <a:pt x="102749" y="11066"/>
                </a:lnTo>
                <a:lnTo>
                  <a:pt x="102190" y="12553"/>
                </a:lnTo>
                <a:lnTo>
                  <a:pt x="101635" y="13398"/>
                </a:lnTo>
                <a:lnTo>
                  <a:pt x="98614" y="17468"/>
                </a:lnTo>
                <a:lnTo>
                  <a:pt x="96184" y="21172"/>
                </a:lnTo>
                <a:lnTo>
                  <a:pt x="107525" y="15271"/>
                </a:lnTo>
                <a:lnTo>
                  <a:pt x="106410" y="15027"/>
                </a:lnTo>
                <a:lnTo>
                  <a:pt x="105436" y="14542"/>
                </a:lnTo>
                <a:lnTo>
                  <a:pt x="102964" y="11701"/>
                </a:lnTo>
                <a:lnTo>
                  <a:pt x="102984" y="10331"/>
                </a:lnTo>
                <a:close/>
              </a:path>
            </a:pathLst>
          </a:custGeom>
          <a:solidFill>
            <a:srgbClr val="000000"/>
          </a:solidFill>
        </p:spPr>
        <p:txBody>
          <a:bodyPr wrap="square" lIns="0" tIns="0" rIns="0" bIns="0" rtlCol="0"/>
          <a:lstStyle/>
          <a:p>
            <a:endParaRPr/>
          </a:p>
        </p:txBody>
      </p:sp>
      <p:pic>
        <p:nvPicPr>
          <p:cNvPr id="5" name="object 5"/>
          <p:cNvPicPr/>
          <p:nvPr/>
        </p:nvPicPr>
        <p:blipFill>
          <a:blip r:embed="rId4" cstate="print"/>
          <a:stretch>
            <a:fillRect/>
          </a:stretch>
        </p:blipFill>
        <p:spPr>
          <a:xfrm>
            <a:off x="417604" y="5723534"/>
            <a:ext cx="141771" cy="265856"/>
          </a:xfrm>
          <a:prstGeom prst="rect">
            <a:avLst/>
          </a:prstGeom>
        </p:spPr>
      </p:pic>
      <p:pic>
        <p:nvPicPr>
          <p:cNvPr id="6" name="object 6"/>
          <p:cNvPicPr/>
          <p:nvPr/>
        </p:nvPicPr>
        <p:blipFill>
          <a:blip r:embed="rId5" cstate="print"/>
          <a:stretch>
            <a:fillRect/>
          </a:stretch>
        </p:blipFill>
        <p:spPr>
          <a:xfrm>
            <a:off x="358882" y="6210365"/>
            <a:ext cx="192416" cy="302795"/>
          </a:xfrm>
          <a:prstGeom prst="rect">
            <a:avLst/>
          </a:prstGeom>
        </p:spPr>
      </p:pic>
      <p:sp>
        <p:nvSpPr>
          <p:cNvPr id="7" name="object 7"/>
          <p:cNvSpPr/>
          <p:nvPr/>
        </p:nvSpPr>
        <p:spPr>
          <a:xfrm>
            <a:off x="789159" y="3976017"/>
            <a:ext cx="141609" cy="239813"/>
          </a:xfrm>
          <a:custGeom>
            <a:avLst/>
            <a:gdLst/>
            <a:ahLst/>
            <a:cxnLst/>
            <a:rect l="l" t="t" r="r" b="b"/>
            <a:pathLst>
              <a:path w="165734" h="280670">
                <a:moveTo>
                  <a:pt x="89809" y="132041"/>
                </a:moveTo>
                <a:lnTo>
                  <a:pt x="87132" y="135890"/>
                </a:lnTo>
                <a:lnTo>
                  <a:pt x="81784" y="143510"/>
                </a:lnTo>
                <a:lnTo>
                  <a:pt x="76337" y="151130"/>
                </a:lnTo>
                <a:lnTo>
                  <a:pt x="69339" y="160020"/>
                </a:lnTo>
                <a:lnTo>
                  <a:pt x="62801" y="168910"/>
                </a:lnTo>
                <a:lnTo>
                  <a:pt x="49515" y="185420"/>
                </a:lnTo>
                <a:lnTo>
                  <a:pt x="46381" y="189230"/>
                </a:lnTo>
                <a:lnTo>
                  <a:pt x="27874" y="212090"/>
                </a:lnTo>
                <a:lnTo>
                  <a:pt x="26360" y="214630"/>
                </a:lnTo>
                <a:lnTo>
                  <a:pt x="24811" y="215900"/>
                </a:lnTo>
                <a:lnTo>
                  <a:pt x="13418" y="228600"/>
                </a:lnTo>
                <a:lnTo>
                  <a:pt x="10861" y="232410"/>
                </a:lnTo>
                <a:lnTo>
                  <a:pt x="4343" y="245110"/>
                </a:lnTo>
                <a:lnTo>
                  <a:pt x="1882" y="251460"/>
                </a:lnTo>
                <a:lnTo>
                  <a:pt x="0" y="266700"/>
                </a:lnTo>
                <a:lnTo>
                  <a:pt x="73" y="270510"/>
                </a:lnTo>
                <a:lnTo>
                  <a:pt x="5444" y="278130"/>
                </a:lnTo>
                <a:lnTo>
                  <a:pt x="8073" y="279400"/>
                </a:lnTo>
                <a:lnTo>
                  <a:pt x="18421" y="280670"/>
                </a:lnTo>
                <a:lnTo>
                  <a:pt x="44350" y="280670"/>
                </a:lnTo>
                <a:lnTo>
                  <a:pt x="50226" y="279400"/>
                </a:lnTo>
                <a:lnTo>
                  <a:pt x="66439" y="275590"/>
                </a:lnTo>
                <a:lnTo>
                  <a:pt x="73731" y="274320"/>
                </a:lnTo>
                <a:lnTo>
                  <a:pt x="80564" y="270510"/>
                </a:lnTo>
                <a:lnTo>
                  <a:pt x="86153" y="267970"/>
                </a:lnTo>
                <a:lnTo>
                  <a:pt x="19513" y="267970"/>
                </a:lnTo>
                <a:lnTo>
                  <a:pt x="14032" y="266700"/>
                </a:lnTo>
                <a:lnTo>
                  <a:pt x="13493" y="266700"/>
                </a:lnTo>
                <a:lnTo>
                  <a:pt x="13448" y="264160"/>
                </a:lnTo>
                <a:lnTo>
                  <a:pt x="34817" y="224790"/>
                </a:lnTo>
                <a:lnTo>
                  <a:pt x="38094" y="219710"/>
                </a:lnTo>
                <a:lnTo>
                  <a:pt x="42158" y="215900"/>
                </a:lnTo>
                <a:lnTo>
                  <a:pt x="56545" y="198120"/>
                </a:lnTo>
                <a:lnTo>
                  <a:pt x="59744" y="194310"/>
                </a:lnTo>
                <a:lnTo>
                  <a:pt x="67007" y="184150"/>
                </a:lnTo>
                <a:lnTo>
                  <a:pt x="73172" y="176530"/>
                </a:lnTo>
                <a:lnTo>
                  <a:pt x="79756" y="167640"/>
                </a:lnTo>
                <a:lnTo>
                  <a:pt x="86799" y="158750"/>
                </a:lnTo>
                <a:lnTo>
                  <a:pt x="92285" y="151130"/>
                </a:lnTo>
                <a:lnTo>
                  <a:pt x="97425" y="143858"/>
                </a:lnTo>
                <a:lnTo>
                  <a:pt x="94430" y="138430"/>
                </a:lnTo>
                <a:lnTo>
                  <a:pt x="90773" y="133350"/>
                </a:lnTo>
                <a:lnTo>
                  <a:pt x="89809" y="132041"/>
                </a:lnTo>
                <a:close/>
              </a:path>
              <a:path w="165734" h="280670">
                <a:moveTo>
                  <a:pt x="105624" y="132461"/>
                </a:moveTo>
                <a:lnTo>
                  <a:pt x="103011" y="135890"/>
                </a:lnTo>
                <a:lnTo>
                  <a:pt x="97425" y="143858"/>
                </a:lnTo>
                <a:lnTo>
                  <a:pt x="97934" y="144780"/>
                </a:lnTo>
                <a:lnTo>
                  <a:pt x="101214" y="149860"/>
                </a:lnTo>
                <a:lnTo>
                  <a:pt x="103881" y="154940"/>
                </a:lnTo>
                <a:lnTo>
                  <a:pt x="114906" y="195580"/>
                </a:lnTo>
                <a:lnTo>
                  <a:pt x="115581" y="205740"/>
                </a:lnTo>
                <a:lnTo>
                  <a:pt x="115536" y="209550"/>
                </a:lnTo>
                <a:lnTo>
                  <a:pt x="114096" y="219710"/>
                </a:lnTo>
                <a:lnTo>
                  <a:pt x="112423" y="224790"/>
                </a:lnTo>
                <a:lnTo>
                  <a:pt x="107083" y="234950"/>
                </a:lnTo>
                <a:lnTo>
                  <a:pt x="103406" y="237490"/>
                </a:lnTo>
                <a:lnTo>
                  <a:pt x="87973" y="251460"/>
                </a:lnTo>
                <a:lnTo>
                  <a:pt x="81100" y="255270"/>
                </a:lnTo>
                <a:lnTo>
                  <a:pt x="69187" y="261620"/>
                </a:lnTo>
                <a:lnTo>
                  <a:pt x="62816" y="264160"/>
                </a:lnTo>
                <a:lnTo>
                  <a:pt x="48397" y="266700"/>
                </a:lnTo>
                <a:lnTo>
                  <a:pt x="43016" y="266700"/>
                </a:lnTo>
                <a:lnTo>
                  <a:pt x="22904" y="267970"/>
                </a:lnTo>
                <a:lnTo>
                  <a:pt x="86153" y="267970"/>
                </a:lnTo>
                <a:lnTo>
                  <a:pt x="97615" y="260350"/>
                </a:lnTo>
                <a:lnTo>
                  <a:pt x="103427" y="255270"/>
                </a:lnTo>
                <a:lnTo>
                  <a:pt x="109701" y="250190"/>
                </a:lnTo>
                <a:lnTo>
                  <a:pt x="114434" y="245110"/>
                </a:lnTo>
                <a:lnTo>
                  <a:pt x="118050" y="241300"/>
                </a:lnTo>
                <a:lnTo>
                  <a:pt x="120975" y="236220"/>
                </a:lnTo>
                <a:lnTo>
                  <a:pt x="124692" y="229870"/>
                </a:lnTo>
                <a:lnTo>
                  <a:pt x="126834" y="223520"/>
                </a:lnTo>
                <a:lnTo>
                  <a:pt x="128625" y="209550"/>
                </a:lnTo>
                <a:lnTo>
                  <a:pt x="128679" y="205740"/>
                </a:lnTo>
                <a:lnTo>
                  <a:pt x="128157" y="196850"/>
                </a:lnTo>
                <a:lnTo>
                  <a:pt x="119466" y="156210"/>
                </a:lnTo>
                <a:lnTo>
                  <a:pt x="115316" y="148590"/>
                </a:lnTo>
                <a:lnTo>
                  <a:pt x="112580" y="143510"/>
                </a:lnTo>
                <a:lnTo>
                  <a:pt x="109081" y="137160"/>
                </a:lnTo>
                <a:lnTo>
                  <a:pt x="105624" y="132461"/>
                </a:lnTo>
                <a:close/>
              </a:path>
              <a:path w="165734" h="280670">
                <a:moveTo>
                  <a:pt x="97817" y="121142"/>
                </a:moveTo>
                <a:lnTo>
                  <a:pt x="92433" y="128270"/>
                </a:lnTo>
                <a:lnTo>
                  <a:pt x="89809" y="132041"/>
                </a:lnTo>
                <a:lnTo>
                  <a:pt x="90773" y="133350"/>
                </a:lnTo>
                <a:lnTo>
                  <a:pt x="94430" y="138430"/>
                </a:lnTo>
                <a:lnTo>
                  <a:pt x="97425" y="143858"/>
                </a:lnTo>
                <a:lnTo>
                  <a:pt x="103011" y="135890"/>
                </a:lnTo>
                <a:lnTo>
                  <a:pt x="105624" y="132461"/>
                </a:lnTo>
                <a:lnTo>
                  <a:pt x="105320" y="132041"/>
                </a:lnTo>
                <a:lnTo>
                  <a:pt x="101438" y="125730"/>
                </a:lnTo>
                <a:lnTo>
                  <a:pt x="97817" y="121142"/>
                </a:lnTo>
                <a:close/>
              </a:path>
              <a:path w="165734" h="280670">
                <a:moveTo>
                  <a:pt x="152195" y="38100"/>
                </a:moveTo>
                <a:lnTo>
                  <a:pt x="151887" y="39370"/>
                </a:lnTo>
                <a:lnTo>
                  <a:pt x="150930" y="43180"/>
                </a:lnTo>
                <a:lnTo>
                  <a:pt x="149567" y="45720"/>
                </a:lnTo>
                <a:lnTo>
                  <a:pt x="145273" y="53340"/>
                </a:lnTo>
                <a:lnTo>
                  <a:pt x="143885" y="55880"/>
                </a:lnTo>
                <a:lnTo>
                  <a:pt x="133955" y="71120"/>
                </a:lnTo>
                <a:lnTo>
                  <a:pt x="132287" y="72390"/>
                </a:lnTo>
                <a:lnTo>
                  <a:pt x="119334" y="90170"/>
                </a:lnTo>
                <a:lnTo>
                  <a:pt x="113540" y="99060"/>
                </a:lnTo>
                <a:lnTo>
                  <a:pt x="104727" y="111760"/>
                </a:lnTo>
                <a:lnTo>
                  <a:pt x="99148" y="119380"/>
                </a:lnTo>
                <a:lnTo>
                  <a:pt x="97817" y="121142"/>
                </a:lnTo>
                <a:lnTo>
                  <a:pt x="101438" y="125730"/>
                </a:lnTo>
                <a:lnTo>
                  <a:pt x="105344" y="132080"/>
                </a:lnTo>
                <a:lnTo>
                  <a:pt x="105624" y="132461"/>
                </a:lnTo>
                <a:lnTo>
                  <a:pt x="109788" y="127000"/>
                </a:lnTo>
                <a:lnTo>
                  <a:pt x="115430" y="119380"/>
                </a:lnTo>
                <a:lnTo>
                  <a:pt x="124324" y="106680"/>
                </a:lnTo>
                <a:lnTo>
                  <a:pt x="129966" y="97790"/>
                </a:lnTo>
                <a:lnTo>
                  <a:pt x="142981" y="80010"/>
                </a:lnTo>
                <a:lnTo>
                  <a:pt x="144667" y="77470"/>
                </a:lnTo>
                <a:lnTo>
                  <a:pt x="155054" y="62230"/>
                </a:lnTo>
                <a:lnTo>
                  <a:pt x="156495" y="60960"/>
                </a:lnTo>
                <a:lnTo>
                  <a:pt x="161527" y="50800"/>
                </a:lnTo>
                <a:lnTo>
                  <a:pt x="163221" y="46990"/>
                </a:lnTo>
                <a:lnTo>
                  <a:pt x="164617" y="41910"/>
                </a:lnTo>
                <a:lnTo>
                  <a:pt x="154876" y="41910"/>
                </a:lnTo>
                <a:lnTo>
                  <a:pt x="153669" y="40640"/>
                </a:lnTo>
                <a:lnTo>
                  <a:pt x="152195" y="38100"/>
                </a:lnTo>
                <a:close/>
              </a:path>
              <a:path w="165734" h="280670">
                <a:moveTo>
                  <a:pt x="95017" y="0"/>
                </a:moveTo>
                <a:lnTo>
                  <a:pt x="64860" y="0"/>
                </a:lnTo>
                <a:lnTo>
                  <a:pt x="57849" y="1270"/>
                </a:lnTo>
                <a:lnTo>
                  <a:pt x="52931" y="2540"/>
                </a:lnTo>
                <a:lnTo>
                  <a:pt x="44511" y="8890"/>
                </a:lnTo>
                <a:lnTo>
                  <a:pt x="40428" y="11430"/>
                </a:lnTo>
                <a:lnTo>
                  <a:pt x="30265" y="41910"/>
                </a:lnTo>
                <a:lnTo>
                  <a:pt x="29859" y="46990"/>
                </a:lnTo>
                <a:lnTo>
                  <a:pt x="39869" y="73660"/>
                </a:lnTo>
                <a:lnTo>
                  <a:pt x="43298" y="78740"/>
                </a:lnTo>
                <a:lnTo>
                  <a:pt x="46780" y="82550"/>
                </a:lnTo>
                <a:lnTo>
                  <a:pt x="56275" y="93980"/>
                </a:lnTo>
                <a:lnTo>
                  <a:pt x="58441" y="96520"/>
                </a:lnTo>
                <a:lnTo>
                  <a:pt x="67668" y="106680"/>
                </a:lnTo>
                <a:lnTo>
                  <a:pt x="73790" y="113030"/>
                </a:lnTo>
                <a:lnTo>
                  <a:pt x="76975" y="116840"/>
                </a:lnTo>
                <a:lnTo>
                  <a:pt x="76690" y="116840"/>
                </a:lnTo>
                <a:lnTo>
                  <a:pt x="81520" y="121920"/>
                </a:lnTo>
                <a:lnTo>
                  <a:pt x="84326" y="124460"/>
                </a:lnTo>
                <a:lnTo>
                  <a:pt x="87032" y="128270"/>
                </a:lnTo>
                <a:lnTo>
                  <a:pt x="89809" y="132041"/>
                </a:lnTo>
                <a:lnTo>
                  <a:pt x="92433" y="128270"/>
                </a:lnTo>
                <a:lnTo>
                  <a:pt x="97817" y="121142"/>
                </a:lnTo>
                <a:lnTo>
                  <a:pt x="91413" y="113030"/>
                </a:lnTo>
                <a:lnTo>
                  <a:pt x="86334" y="107950"/>
                </a:lnTo>
                <a:lnTo>
                  <a:pt x="86605" y="107950"/>
                </a:lnTo>
                <a:lnTo>
                  <a:pt x="80229" y="101600"/>
                </a:lnTo>
                <a:lnTo>
                  <a:pt x="78797" y="99060"/>
                </a:lnTo>
                <a:lnTo>
                  <a:pt x="68165" y="87630"/>
                </a:lnTo>
                <a:lnTo>
                  <a:pt x="66110" y="85090"/>
                </a:lnTo>
                <a:lnTo>
                  <a:pt x="57064" y="74930"/>
                </a:lnTo>
                <a:lnTo>
                  <a:pt x="53763" y="71120"/>
                </a:lnTo>
                <a:lnTo>
                  <a:pt x="49293" y="64770"/>
                </a:lnTo>
                <a:lnTo>
                  <a:pt x="46264" y="59690"/>
                </a:lnTo>
                <a:lnTo>
                  <a:pt x="44225" y="55880"/>
                </a:lnTo>
                <a:lnTo>
                  <a:pt x="43508" y="54610"/>
                </a:lnTo>
                <a:lnTo>
                  <a:pt x="42865" y="52070"/>
                </a:lnTo>
                <a:lnTo>
                  <a:pt x="42950" y="46990"/>
                </a:lnTo>
                <a:lnTo>
                  <a:pt x="43303" y="43180"/>
                </a:lnTo>
                <a:lnTo>
                  <a:pt x="43754" y="35560"/>
                </a:lnTo>
                <a:lnTo>
                  <a:pt x="66080" y="12700"/>
                </a:lnTo>
                <a:lnTo>
                  <a:pt x="120167" y="12700"/>
                </a:lnTo>
                <a:lnTo>
                  <a:pt x="116389" y="8890"/>
                </a:lnTo>
                <a:lnTo>
                  <a:pt x="115216" y="8890"/>
                </a:lnTo>
                <a:lnTo>
                  <a:pt x="112411" y="6350"/>
                </a:lnTo>
                <a:lnTo>
                  <a:pt x="111109" y="6350"/>
                </a:lnTo>
                <a:lnTo>
                  <a:pt x="105987" y="3810"/>
                </a:lnTo>
                <a:lnTo>
                  <a:pt x="101273" y="2540"/>
                </a:lnTo>
                <a:lnTo>
                  <a:pt x="99710" y="1270"/>
                </a:lnTo>
                <a:lnTo>
                  <a:pt x="95017" y="0"/>
                </a:lnTo>
                <a:close/>
              </a:path>
              <a:path w="165734" h="280670">
                <a:moveTo>
                  <a:pt x="119877" y="28796"/>
                </a:moveTo>
                <a:lnTo>
                  <a:pt x="117653" y="29210"/>
                </a:lnTo>
                <a:lnTo>
                  <a:pt x="113663" y="31750"/>
                </a:lnTo>
                <a:lnTo>
                  <a:pt x="106679" y="35560"/>
                </a:lnTo>
                <a:lnTo>
                  <a:pt x="103122" y="39370"/>
                </a:lnTo>
                <a:lnTo>
                  <a:pt x="100442" y="44450"/>
                </a:lnTo>
                <a:lnTo>
                  <a:pt x="98600" y="46990"/>
                </a:lnTo>
                <a:lnTo>
                  <a:pt x="97906" y="50800"/>
                </a:lnTo>
                <a:lnTo>
                  <a:pt x="101304" y="58420"/>
                </a:lnTo>
                <a:lnTo>
                  <a:pt x="120853" y="67310"/>
                </a:lnTo>
                <a:lnTo>
                  <a:pt x="122745" y="68580"/>
                </a:lnTo>
                <a:lnTo>
                  <a:pt x="127742" y="71120"/>
                </a:lnTo>
                <a:lnTo>
                  <a:pt x="131725" y="69850"/>
                </a:lnTo>
                <a:lnTo>
                  <a:pt x="135250" y="63500"/>
                </a:lnTo>
                <a:lnTo>
                  <a:pt x="134125" y="59690"/>
                </a:lnTo>
                <a:lnTo>
                  <a:pt x="128679" y="57150"/>
                </a:lnTo>
                <a:lnTo>
                  <a:pt x="126610" y="55880"/>
                </a:lnTo>
                <a:lnTo>
                  <a:pt x="117214" y="52070"/>
                </a:lnTo>
                <a:lnTo>
                  <a:pt x="115322" y="50800"/>
                </a:lnTo>
                <a:lnTo>
                  <a:pt x="111783" y="50800"/>
                </a:lnTo>
                <a:lnTo>
                  <a:pt x="111935" y="49530"/>
                </a:lnTo>
                <a:lnTo>
                  <a:pt x="111202" y="48260"/>
                </a:lnTo>
                <a:lnTo>
                  <a:pt x="113338" y="48260"/>
                </a:lnTo>
                <a:lnTo>
                  <a:pt x="115504" y="45720"/>
                </a:lnTo>
                <a:lnTo>
                  <a:pt x="119523" y="43180"/>
                </a:lnTo>
                <a:lnTo>
                  <a:pt x="121908" y="41910"/>
                </a:lnTo>
                <a:lnTo>
                  <a:pt x="151249" y="41910"/>
                </a:lnTo>
                <a:lnTo>
                  <a:pt x="151887" y="39370"/>
                </a:lnTo>
                <a:lnTo>
                  <a:pt x="152102" y="38100"/>
                </a:lnTo>
                <a:lnTo>
                  <a:pt x="165328" y="38100"/>
                </a:lnTo>
                <a:lnTo>
                  <a:pt x="165530" y="36830"/>
                </a:lnTo>
                <a:lnTo>
                  <a:pt x="165506" y="35560"/>
                </a:lnTo>
                <a:lnTo>
                  <a:pt x="163085" y="30480"/>
                </a:lnTo>
                <a:lnTo>
                  <a:pt x="121737" y="30480"/>
                </a:lnTo>
                <a:lnTo>
                  <a:pt x="119877" y="28796"/>
                </a:lnTo>
                <a:close/>
              </a:path>
              <a:path w="165734" h="280670">
                <a:moveTo>
                  <a:pt x="111987" y="48260"/>
                </a:moveTo>
                <a:lnTo>
                  <a:pt x="111202" y="48260"/>
                </a:lnTo>
                <a:lnTo>
                  <a:pt x="111935" y="49530"/>
                </a:lnTo>
                <a:lnTo>
                  <a:pt x="111783" y="50800"/>
                </a:lnTo>
                <a:lnTo>
                  <a:pt x="112908" y="48961"/>
                </a:lnTo>
                <a:lnTo>
                  <a:pt x="111987" y="48260"/>
                </a:lnTo>
                <a:close/>
              </a:path>
              <a:path w="165734" h="280670">
                <a:moveTo>
                  <a:pt x="112908" y="48961"/>
                </a:moveTo>
                <a:lnTo>
                  <a:pt x="111783" y="50800"/>
                </a:lnTo>
                <a:lnTo>
                  <a:pt x="115322" y="50800"/>
                </a:lnTo>
                <a:lnTo>
                  <a:pt x="112908" y="48961"/>
                </a:lnTo>
                <a:close/>
              </a:path>
              <a:path w="165734" h="280670">
                <a:moveTo>
                  <a:pt x="113338" y="48260"/>
                </a:moveTo>
                <a:lnTo>
                  <a:pt x="111987" y="48260"/>
                </a:lnTo>
                <a:lnTo>
                  <a:pt x="112908" y="48961"/>
                </a:lnTo>
                <a:lnTo>
                  <a:pt x="113338" y="48260"/>
                </a:lnTo>
                <a:close/>
              </a:path>
              <a:path w="165734" h="280670">
                <a:moveTo>
                  <a:pt x="165328" y="38100"/>
                </a:moveTo>
                <a:lnTo>
                  <a:pt x="152195" y="38100"/>
                </a:lnTo>
                <a:lnTo>
                  <a:pt x="153669" y="40640"/>
                </a:lnTo>
                <a:lnTo>
                  <a:pt x="154876" y="41910"/>
                </a:lnTo>
                <a:lnTo>
                  <a:pt x="164617" y="41910"/>
                </a:lnTo>
                <a:lnTo>
                  <a:pt x="164922" y="40640"/>
                </a:lnTo>
                <a:lnTo>
                  <a:pt x="165328" y="38100"/>
                </a:lnTo>
                <a:close/>
              </a:path>
              <a:path w="165734" h="280670">
                <a:moveTo>
                  <a:pt x="126548" y="27940"/>
                </a:moveTo>
                <a:lnTo>
                  <a:pt x="124493" y="27940"/>
                </a:lnTo>
                <a:lnTo>
                  <a:pt x="119877" y="28796"/>
                </a:lnTo>
                <a:lnTo>
                  <a:pt x="121737" y="30480"/>
                </a:lnTo>
                <a:lnTo>
                  <a:pt x="125853" y="29210"/>
                </a:lnTo>
                <a:lnTo>
                  <a:pt x="126928" y="28007"/>
                </a:lnTo>
                <a:lnTo>
                  <a:pt x="126548" y="27940"/>
                </a:lnTo>
                <a:close/>
              </a:path>
              <a:path w="165734" h="280670">
                <a:moveTo>
                  <a:pt x="126928" y="28007"/>
                </a:moveTo>
                <a:lnTo>
                  <a:pt x="125853" y="29210"/>
                </a:lnTo>
                <a:lnTo>
                  <a:pt x="121737" y="30480"/>
                </a:lnTo>
                <a:lnTo>
                  <a:pt x="163085" y="30480"/>
                </a:lnTo>
                <a:lnTo>
                  <a:pt x="161309" y="29210"/>
                </a:lnTo>
                <a:lnTo>
                  <a:pt x="133702" y="29210"/>
                </a:lnTo>
                <a:lnTo>
                  <a:pt x="126928" y="28007"/>
                </a:lnTo>
                <a:close/>
              </a:path>
              <a:path w="165734" h="280670">
                <a:moveTo>
                  <a:pt x="156517" y="27940"/>
                </a:moveTo>
                <a:lnTo>
                  <a:pt x="154977" y="27940"/>
                </a:lnTo>
                <a:lnTo>
                  <a:pt x="147026" y="29210"/>
                </a:lnTo>
                <a:lnTo>
                  <a:pt x="161309" y="29210"/>
                </a:lnTo>
                <a:lnTo>
                  <a:pt x="156517" y="27940"/>
                </a:lnTo>
                <a:close/>
              </a:path>
              <a:path w="165734" h="280670">
                <a:moveTo>
                  <a:pt x="121476" y="12700"/>
                </a:moveTo>
                <a:lnTo>
                  <a:pt x="88580" y="12700"/>
                </a:lnTo>
                <a:lnTo>
                  <a:pt x="91942" y="13970"/>
                </a:lnTo>
                <a:lnTo>
                  <a:pt x="96446" y="13970"/>
                </a:lnTo>
                <a:lnTo>
                  <a:pt x="100739" y="16510"/>
                </a:lnTo>
                <a:lnTo>
                  <a:pt x="103930" y="17780"/>
                </a:lnTo>
                <a:lnTo>
                  <a:pt x="105838" y="17780"/>
                </a:lnTo>
                <a:lnTo>
                  <a:pt x="106750" y="19050"/>
                </a:lnTo>
                <a:lnTo>
                  <a:pt x="108328" y="19050"/>
                </a:lnTo>
                <a:lnTo>
                  <a:pt x="109058" y="20320"/>
                </a:lnTo>
                <a:lnTo>
                  <a:pt x="110468" y="21590"/>
                </a:lnTo>
                <a:lnTo>
                  <a:pt x="113400" y="22860"/>
                </a:lnTo>
                <a:lnTo>
                  <a:pt x="119877" y="28796"/>
                </a:lnTo>
                <a:lnTo>
                  <a:pt x="124493" y="27940"/>
                </a:lnTo>
                <a:lnTo>
                  <a:pt x="126989" y="27940"/>
                </a:lnTo>
                <a:lnTo>
                  <a:pt x="130395" y="24130"/>
                </a:lnTo>
                <a:lnTo>
                  <a:pt x="129961" y="20320"/>
                </a:lnTo>
                <a:lnTo>
                  <a:pt x="127155" y="17780"/>
                </a:lnTo>
                <a:lnTo>
                  <a:pt x="121476" y="12700"/>
                </a:lnTo>
                <a:close/>
              </a:path>
              <a:path w="165734" h="280670">
                <a:moveTo>
                  <a:pt x="126989" y="27940"/>
                </a:moveTo>
                <a:lnTo>
                  <a:pt x="126548" y="27940"/>
                </a:lnTo>
                <a:lnTo>
                  <a:pt x="126928" y="28007"/>
                </a:lnTo>
                <a:close/>
              </a:path>
            </a:pathLst>
          </a:custGeom>
          <a:solidFill>
            <a:srgbClr val="000000"/>
          </a:solidFill>
        </p:spPr>
        <p:txBody>
          <a:bodyPr wrap="square" lIns="0" tIns="0" rIns="0" bIns="0" rtlCol="0"/>
          <a:lstStyle/>
          <a:p>
            <a:endParaRPr/>
          </a:p>
        </p:txBody>
      </p:sp>
      <p:sp>
        <p:nvSpPr>
          <p:cNvPr id="8" name="object 8"/>
          <p:cNvSpPr/>
          <p:nvPr/>
        </p:nvSpPr>
        <p:spPr>
          <a:xfrm>
            <a:off x="1127493" y="3992126"/>
            <a:ext cx="226791" cy="263686"/>
          </a:xfrm>
          <a:custGeom>
            <a:avLst/>
            <a:gdLst/>
            <a:ahLst/>
            <a:cxnLst/>
            <a:rect l="l" t="t" r="r" b="b"/>
            <a:pathLst>
              <a:path w="265430" h="308610">
                <a:moveTo>
                  <a:pt x="264896" y="179870"/>
                </a:moveTo>
                <a:lnTo>
                  <a:pt x="264299" y="172681"/>
                </a:lnTo>
                <a:lnTo>
                  <a:pt x="263448" y="171970"/>
                </a:lnTo>
                <a:lnTo>
                  <a:pt x="261137" y="170002"/>
                </a:lnTo>
                <a:lnTo>
                  <a:pt x="255841" y="170446"/>
                </a:lnTo>
                <a:lnTo>
                  <a:pt x="246138" y="171411"/>
                </a:lnTo>
                <a:lnTo>
                  <a:pt x="243598" y="171627"/>
                </a:lnTo>
                <a:lnTo>
                  <a:pt x="235356" y="171970"/>
                </a:lnTo>
                <a:lnTo>
                  <a:pt x="230987" y="171970"/>
                </a:lnTo>
                <a:lnTo>
                  <a:pt x="189826" y="171691"/>
                </a:lnTo>
                <a:lnTo>
                  <a:pt x="185204" y="171691"/>
                </a:lnTo>
                <a:lnTo>
                  <a:pt x="140957" y="172885"/>
                </a:lnTo>
                <a:lnTo>
                  <a:pt x="103632" y="176199"/>
                </a:lnTo>
                <a:lnTo>
                  <a:pt x="106781" y="168859"/>
                </a:lnTo>
                <a:lnTo>
                  <a:pt x="107975" y="166128"/>
                </a:lnTo>
                <a:lnTo>
                  <a:pt x="110299" y="160794"/>
                </a:lnTo>
                <a:lnTo>
                  <a:pt x="113842" y="152654"/>
                </a:lnTo>
                <a:lnTo>
                  <a:pt x="119227" y="140042"/>
                </a:lnTo>
                <a:lnTo>
                  <a:pt x="124244" y="128447"/>
                </a:lnTo>
                <a:lnTo>
                  <a:pt x="148704" y="79451"/>
                </a:lnTo>
                <a:lnTo>
                  <a:pt x="160489" y="57810"/>
                </a:lnTo>
                <a:lnTo>
                  <a:pt x="163830" y="50507"/>
                </a:lnTo>
                <a:lnTo>
                  <a:pt x="169443" y="38366"/>
                </a:lnTo>
                <a:lnTo>
                  <a:pt x="170840" y="34912"/>
                </a:lnTo>
                <a:lnTo>
                  <a:pt x="173037" y="23291"/>
                </a:lnTo>
                <a:lnTo>
                  <a:pt x="172961" y="16637"/>
                </a:lnTo>
                <a:lnTo>
                  <a:pt x="171983" y="12344"/>
                </a:lnTo>
                <a:lnTo>
                  <a:pt x="170599" y="6261"/>
                </a:lnTo>
                <a:lnTo>
                  <a:pt x="169633" y="3911"/>
                </a:lnTo>
                <a:lnTo>
                  <a:pt x="164426" y="635"/>
                </a:lnTo>
                <a:lnTo>
                  <a:pt x="164071" y="419"/>
                </a:lnTo>
                <a:lnTo>
                  <a:pt x="161988" y="0"/>
                </a:lnTo>
                <a:lnTo>
                  <a:pt x="158267" y="0"/>
                </a:lnTo>
                <a:lnTo>
                  <a:pt x="157365" y="76"/>
                </a:lnTo>
                <a:lnTo>
                  <a:pt x="152908" y="596"/>
                </a:lnTo>
                <a:lnTo>
                  <a:pt x="152260" y="635"/>
                </a:lnTo>
                <a:lnTo>
                  <a:pt x="141884" y="533"/>
                </a:lnTo>
                <a:lnTo>
                  <a:pt x="139331" y="533"/>
                </a:lnTo>
                <a:lnTo>
                  <a:pt x="97675" y="3644"/>
                </a:lnTo>
                <a:lnTo>
                  <a:pt x="48653" y="13360"/>
                </a:lnTo>
                <a:lnTo>
                  <a:pt x="43091" y="14655"/>
                </a:lnTo>
                <a:lnTo>
                  <a:pt x="5549" y="24892"/>
                </a:lnTo>
                <a:lnTo>
                  <a:pt x="0" y="33959"/>
                </a:lnTo>
                <a:lnTo>
                  <a:pt x="101" y="35280"/>
                </a:lnTo>
                <a:lnTo>
                  <a:pt x="482" y="37274"/>
                </a:lnTo>
                <a:lnTo>
                  <a:pt x="850" y="39382"/>
                </a:lnTo>
                <a:lnTo>
                  <a:pt x="21018" y="68300"/>
                </a:lnTo>
                <a:lnTo>
                  <a:pt x="24269" y="72072"/>
                </a:lnTo>
                <a:lnTo>
                  <a:pt x="28397" y="72377"/>
                </a:lnTo>
                <a:lnTo>
                  <a:pt x="33870" y="67652"/>
                </a:lnTo>
                <a:lnTo>
                  <a:pt x="34163" y="63525"/>
                </a:lnTo>
                <a:lnTo>
                  <a:pt x="30060" y="58788"/>
                </a:lnTo>
                <a:lnTo>
                  <a:pt x="24942" y="53098"/>
                </a:lnTo>
                <a:lnTo>
                  <a:pt x="23520" y="51447"/>
                </a:lnTo>
                <a:lnTo>
                  <a:pt x="13512" y="35788"/>
                </a:lnTo>
                <a:lnTo>
                  <a:pt x="14236" y="35445"/>
                </a:lnTo>
                <a:lnTo>
                  <a:pt x="17907" y="33959"/>
                </a:lnTo>
                <a:lnTo>
                  <a:pt x="19786" y="33197"/>
                </a:lnTo>
                <a:lnTo>
                  <a:pt x="22085" y="32600"/>
                </a:lnTo>
                <a:lnTo>
                  <a:pt x="31483" y="30492"/>
                </a:lnTo>
                <a:lnTo>
                  <a:pt x="33439" y="30035"/>
                </a:lnTo>
                <a:lnTo>
                  <a:pt x="46164" y="27368"/>
                </a:lnTo>
                <a:lnTo>
                  <a:pt x="51854" y="26035"/>
                </a:lnTo>
                <a:lnTo>
                  <a:pt x="64185" y="22720"/>
                </a:lnTo>
                <a:lnTo>
                  <a:pt x="67678" y="21844"/>
                </a:lnTo>
                <a:lnTo>
                  <a:pt x="106337" y="15925"/>
                </a:lnTo>
                <a:lnTo>
                  <a:pt x="139509" y="13601"/>
                </a:lnTo>
                <a:lnTo>
                  <a:pt x="141909" y="13601"/>
                </a:lnTo>
                <a:lnTo>
                  <a:pt x="150393" y="13703"/>
                </a:lnTo>
                <a:lnTo>
                  <a:pt x="152793" y="13703"/>
                </a:lnTo>
                <a:lnTo>
                  <a:pt x="154178" y="13601"/>
                </a:lnTo>
                <a:lnTo>
                  <a:pt x="158750" y="13093"/>
                </a:lnTo>
                <a:lnTo>
                  <a:pt x="159829" y="17843"/>
                </a:lnTo>
                <a:lnTo>
                  <a:pt x="159842" y="22720"/>
                </a:lnTo>
                <a:lnTo>
                  <a:pt x="158280" y="30975"/>
                </a:lnTo>
                <a:lnTo>
                  <a:pt x="156908" y="34302"/>
                </a:lnTo>
                <a:lnTo>
                  <a:pt x="151117" y="46875"/>
                </a:lnTo>
                <a:lnTo>
                  <a:pt x="148793" y="51955"/>
                </a:lnTo>
                <a:lnTo>
                  <a:pt x="138518" y="70789"/>
                </a:lnTo>
                <a:lnTo>
                  <a:pt x="137147" y="73329"/>
                </a:lnTo>
                <a:lnTo>
                  <a:pt x="134416" y="78613"/>
                </a:lnTo>
                <a:lnTo>
                  <a:pt x="127393" y="92024"/>
                </a:lnTo>
                <a:lnTo>
                  <a:pt x="107213" y="134874"/>
                </a:lnTo>
                <a:lnTo>
                  <a:pt x="98463" y="155257"/>
                </a:lnTo>
                <a:lnTo>
                  <a:pt x="96037" y="160794"/>
                </a:lnTo>
                <a:lnTo>
                  <a:pt x="92951" y="167919"/>
                </a:lnTo>
                <a:lnTo>
                  <a:pt x="90639" y="173304"/>
                </a:lnTo>
                <a:lnTo>
                  <a:pt x="88836" y="177647"/>
                </a:lnTo>
                <a:lnTo>
                  <a:pt x="84162" y="178130"/>
                </a:lnTo>
                <a:lnTo>
                  <a:pt x="43357" y="185115"/>
                </a:lnTo>
                <a:lnTo>
                  <a:pt x="31597" y="189128"/>
                </a:lnTo>
                <a:lnTo>
                  <a:pt x="31407" y="189191"/>
                </a:lnTo>
                <a:lnTo>
                  <a:pt x="30289" y="189560"/>
                </a:lnTo>
                <a:lnTo>
                  <a:pt x="21348" y="192278"/>
                </a:lnTo>
                <a:lnTo>
                  <a:pt x="18630" y="193332"/>
                </a:lnTo>
                <a:lnTo>
                  <a:pt x="12700" y="197815"/>
                </a:lnTo>
                <a:lnTo>
                  <a:pt x="10299" y="201066"/>
                </a:lnTo>
                <a:lnTo>
                  <a:pt x="8077" y="207759"/>
                </a:lnTo>
                <a:lnTo>
                  <a:pt x="8153" y="210527"/>
                </a:lnTo>
                <a:lnTo>
                  <a:pt x="9067" y="216052"/>
                </a:lnTo>
                <a:lnTo>
                  <a:pt x="9398" y="217284"/>
                </a:lnTo>
                <a:lnTo>
                  <a:pt x="10058" y="219189"/>
                </a:lnTo>
                <a:lnTo>
                  <a:pt x="11493" y="222846"/>
                </a:lnTo>
                <a:lnTo>
                  <a:pt x="11557" y="223037"/>
                </a:lnTo>
                <a:lnTo>
                  <a:pt x="20459" y="239522"/>
                </a:lnTo>
                <a:lnTo>
                  <a:pt x="22936" y="242951"/>
                </a:lnTo>
                <a:lnTo>
                  <a:pt x="27012" y="243611"/>
                </a:lnTo>
                <a:lnTo>
                  <a:pt x="32867" y="239382"/>
                </a:lnTo>
                <a:lnTo>
                  <a:pt x="33528" y="235292"/>
                </a:lnTo>
                <a:lnTo>
                  <a:pt x="31419" y="232371"/>
                </a:lnTo>
                <a:lnTo>
                  <a:pt x="30543" y="231190"/>
                </a:lnTo>
                <a:lnTo>
                  <a:pt x="28308" y="228333"/>
                </a:lnTo>
                <a:lnTo>
                  <a:pt x="27762" y="227584"/>
                </a:lnTo>
                <a:lnTo>
                  <a:pt x="26644" y="225602"/>
                </a:lnTo>
                <a:lnTo>
                  <a:pt x="26035" y="224243"/>
                </a:lnTo>
                <a:lnTo>
                  <a:pt x="25234" y="222211"/>
                </a:lnTo>
                <a:lnTo>
                  <a:pt x="23723" y="218249"/>
                </a:lnTo>
                <a:lnTo>
                  <a:pt x="22339" y="214718"/>
                </a:lnTo>
                <a:lnTo>
                  <a:pt x="21983" y="213664"/>
                </a:lnTo>
                <a:lnTo>
                  <a:pt x="21831" y="213131"/>
                </a:lnTo>
                <a:lnTo>
                  <a:pt x="21399" y="210527"/>
                </a:lnTo>
                <a:lnTo>
                  <a:pt x="21348" y="209270"/>
                </a:lnTo>
                <a:lnTo>
                  <a:pt x="21844" y="207759"/>
                </a:lnTo>
                <a:lnTo>
                  <a:pt x="22644" y="206692"/>
                </a:lnTo>
                <a:lnTo>
                  <a:pt x="24815" y="205054"/>
                </a:lnTo>
                <a:lnTo>
                  <a:pt x="26682" y="204317"/>
                </a:lnTo>
                <a:lnTo>
                  <a:pt x="34061" y="202082"/>
                </a:lnTo>
                <a:lnTo>
                  <a:pt x="35953" y="201447"/>
                </a:lnTo>
                <a:lnTo>
                  <a:pt x="83705" y="191363"/>
                </a:lnTo>
                <a:lnTo>
                  <a:pt x="83312" y="192443"/>
                </a:lnTo>
                <a:lnTo>
                  <a:pt x="80518" y="200558"/>
                </a:lnTo>
                <a:lnTo>
                  <a:pt x="68364" y="242049"/>
                </a:lnTo>
                <a:lnTo>
                  <a:pt x="65735" y="269735"/>
                </a:lnTo>
                <a:lnTo>
                  <a:pt x="65455" y="276898"/>
                </a:lnTo>
                <a:lnTo>
                  <a:pt x="78498" y="304355"/>
                </a:lnTo>
                <a:lnTo>
                  <a:pt x="80556" y="305752"/>
                </a:lnTo>
                <a:lnTo>
                  <a:pt x="81114" y="306120"/>
                </a:lnTo>
                <a:lnTo>
                  <a:pt x="81584" y="306349"/>
                </a:lnTo>
                <a:lnTo>
                  <a:pt x="82651" y="307416"/>
                </a:lnTo>
                <a:lnTo>
                  <a:pt x="83718" y="307416"/>
                </a:lnTo>
                <a:lnTo>
                  <a:pt x="84531" y="307809"/>
                </a:lnTo>
                <a:lnTo>
                  <a:pt x="87045" y="308229"/>
                </a:lnTo>
                <a:lnTo>
                  <a:pt x="88252" y="307416"/>
                </a:lnTo>
                <a:lnTo>
                  <a:pt x="89865" y="307416"/>
                </a:lnTo>
                <a:lnTo>
                  <a:pt x="92798" y="304482"/>
                </a:lnTo>
                <a:lnTo>
                  <a:pt x="92798" y="304355"/>
                </a:lnTo>
                <a:lnTo>
                  <a:pt x="93179" y="304101"/>
                </a:lnTo>
                <a:lnTo>
                  <a:pt x="93497" y="301752"/>
                </a:lnTo>
                <a:lnTo>
                  <a:pt x="93103" y="296316"/>
                </a:lnTo>
                <a:lnTo>
                  <a:pt x="92811" y="294335"/>
                </a:lnTo>
                <a:lnTo>
                  <a:pt x="91948" y="288975"/>
                </a:lnTo>
                <a:lnTo>
                  <a:pt x="91630" y="284505"/>
                </a:lnTo>
                <a:lnTo>
                  <a:pt x="88493" y="281800"/>
                </a:lnTo>
                <a:lnTo>
                  <a:pt x="87553" y="281876"/>
                </a:lnTo>
                <a:lnTo>
                  <a:pt x="87553" y="294716"/>
                </a:lnTo>
                <a:lnTo>
                  <a:pt x="87160" y="294601"/>
                </a:lnTo>
                <a:lnTo>
                  <a:pt x="87553" y="294716"/>
                </a:lnTo>
                <a:lnTo>
                  <a:pt x="87553" y="281876"/>
                </a:lnTo>
                <a:lnTo>
                  <a:pt x="85445" y="282028"/>
                </a:lnTo>
                <a:lnTo>
                  <a:pt x="85445" y="294309"/>
                </a:lnTo>
                <a:lnTo>
                  <a:pt x="83985" y="294525"/>
                </a:lnTo>
                <a:lnTo>
                  <a:pt x="85242" y="294335"/>
                </a:lnTo>
                <a:lnTo>
                  <a:pt x="85445" y="294309"/>
                </a:lnTo>
                <a:lnTo>
                  <a:pt x="85445" y="282028"/>
                </a:lnTo>
                <a:lnTo>
                  <a:pt x="81292" y="282321"/>
                </a:lnTo>
                <a:lnTo>
                  <a:pt x="80175" y="283616"/>
                </a:lnTo>
                <a:lnTo>
                  <a:pt x="80175" y="297091"/>
                </a:lnTo>
                <a:lnTo>
                  <a:pt x="80175" y="298665"/>
                </a:lnTo>
                <a:lnTo>
                  <a:pt x="80086" y="297637"/>
                </a:lnTo>
                <a:lnTo>
                  <a:pt x="79997" y="297002"/>
                </a:lnTo>
                <a:lnTo>
                  <a:pt x="79883" y="296316"/>
                </a:lnTo>
                <a:lnTo>
                  <a:pt x="79997" y="297002"/>
                </a:lnTo>
                <a:lnTo>
                  <a:pt x="80162" y="296824"/>
                </a:lnTo>
                <a:lnTo>
                  <a:pt x="80111" y="297789"/>
                </a:lnTo>
                <a:lnTo>
                  <a:pt x="80175" y="297091"/>
                </a:lnTo>
                <a:lnTo>
                  <a:pt x="80175" y="283616"/>
                </a:lnTo>
                <a:lnTo>
                  <a:pt x="79082" y="284873"/>
                </a:lnTo>
                <a:lnTo>
                  <a:pt x="78574" y="279971"/>
                </a:lnTo>
                <a:lnTo>
                  <a:pt x="78536" y="276898"/>
                </a:lnTo>
                <a:lnTo>
                  <a:pt x="78943" y="266458"/>
                </a:lnTo>
                <a:lnTo>
                  <a:pt x="79222" y="258508"/>
                </a:lnTo>
                <a:lnTo>
                  <a:pt x="87782" y="221081"/>
                </a:lnTo>
                <a:lnTo>
                  <a:pt x="136613" y="186309"/>
                </a:lnTo>
                <a:lnTo>
                  <a:pt x="185267" y="184772"/>
                </a:lnTo>
                <a:lnTo>
                  <a:pt x="189839" y="184772"/>
                </a:lnTo>
                <a:lnTo>
                  <a:pt x="208622" y="184835"/>
                </a:lnTo>
                <a:lnTo>
                  <a:pt x="212902" y="184835"/>
                </a:lnTo>
                <a:lnTo>
                  <a:pt x="231089" y="185039"/>
                </a:lnTo>
                <a:lnTo>
                  <a:pt x="235585" y="185039"/>
                </a:lnTo>
                <a:lnTo>
                  <a:pt x="242239" y="184772"/>
                </a:lnTo>
                <a:lnTo>
                  <a:pt x="244462" y="184670"/>
                </a:lnTo>
                <a:lnTo>
                  <a:pt x="247192" y="184442"/>
                </a:lnTo>
                <a:lnTo>
                  <a:pt x="257022" y="183464"/>
                </a:lnTo>
                <a:lnTo>
                  <a:pt x="262216" y="183032"/>
                </a:lnTo>
                <a:lnTo>
                  <a:pt x="264896" y="179870"/>
                </a:lnTo>
                <a:close/>
              </a:path>
            </a:pathLst>
          </a:custGeom>
          <a:solidFill>
            <a:srgbClr val="000000"/>
          </a:solidFill>
        </p:spPr>
        <p:txBody>
          <a:bodyPr wrap="square" lIns="0" tIns="0" rIns="0" bIns="0" rtlCol="0"/>
          <a:lstStyle/>
          <a:p>
            <a:endParaRPr/>
          </a:p>
        </p:txBody>
      </p:sp>
      <p:sp>
        <p:nvSpPr>
          <p:cNvPr id="9" name="object 9"/>
          <p:cNvSpPr/>
          <p:nvPr/>
        </p:nvSpPr>
        <p:spPr>
          <a:xfrm>
            <a:off x="1574630" y="3981182"/>
            <a:ext cx="171993" cy="221365"/>
          </a:xfrm>
          <a:custGeom>
            <a:avLst/>
            <a:gdLst/>
            <a:ahLst/>
            <a:cxnLst/>
            <a:rect l="l" t="t" r="r" b="b"/>
            <a:pathLst>
              <a:path w="201294" h="259079">
                <a:moveTo>
                  <a:pt x="92977" y="257633"/>
                </a:moveTo>
                <a:lnTo>
                  <a:pt x="69766" y="257633"/>
                </a:lnTo>
                <a:lnTo>
                  <a:pt x="72971" y="257681"/>
                </a:lnTo>
                <a:lnTo>
                  <a:pt x="85327" y="258453"/>
                </a:lnTo>
                <a:lnTo>
                  <a:pt x="89048" y="258441"/>
                </a:lnTo>
                <a:lnTo>
                  <a:pt x="92977" y="257633"/>
                </a:lnTo>
                <a:close/>
              </a:path>
              <a:path w="201294" h="259079">
                <a:moveTo>
                  <a:pt x="47876" y="151879"/>
                </a:moveTo>
                <a:lnTo>
                  <a:pt x="19462" y="183047"/>
                </a:lnTo>
                <a:lnTo>
                  <a:pt x="15991" y="210719"/>
                </a:lnTo>
                <a:lnTo>
                  <a:pt x="15024" y="220869"/>
                </a:lnTo>
                <a:lnTo>
                  <a:pt x="37993" y="254901"/>
                </a:lnTo>
                <a:lnTo>
                  <a:pt x="57503" y="257775"/>
                </a:lnTo>
                <a:lnTo>
                  <a:pt x="69766" y="257633"/>
                </a:lnTo>
                <a:lnTo>
                  <a:pt x="92977" y="257633"/>
                </a:lnTo>
                <a:lnTo>
                  <a:pt x="100154" y="256157"/>
                </a:lnTo>
                <a:lnTo>
                  <a:pt x="106890" y="253173"/>
                </a:lnTo>
                <a:lnTo>
                  <a:pt x="118639" y="245731"/>
                </a:lnTo>
                <a:lnTo>
                  <a:pt x="119078" y="245332"/>
                </a:lnTo>
                <a:lnTo>
                  <a:pt x="85002" y="245332"/>
                </a:lnTo>
                <a:lnTo>
                  <a:pt x="75002" y="244694"/>
                </a:lnTo>
                <a:lnTo>
                  <a:pt x="33592" y="237277"/>
                </a:lnTo>
                <a:lnTo>
                  <a:pt x="28152" y="224563"/>
                </a:lnTo>
                <a:lnTo>
                  <a:pt x="28157" y="220869"/>
                </a:lnTo>
                <a:lnTo>
                  <a:pt x="29424" y="207321"/>
                </a:lnTo>
                <a:lnTo>
                  <a:pt x="30188" y="198761"/>
                </a:lnTo>
                <a:lnTo>
                  <a:pt x="43326" y="159833"/>
                </a:lnTo>
                <a:lnTo>
                  <a:pt x="45192" y="156512"/>
                </a:lnTo>
                <a:lnTo>
                  <a:pt x="47876" y="151879"/>
                </a:lnTo>
                <a:close/>
              </a:path>
              <a:path w="201294" h="259079">
                <a:moveTo>
                  <a:pt x="136996" y="143295"/>
                </a:moveTo>
                <a:lnTo>
                  <a:pt x="95171" y="143295"/>
                </a:lnTo>
                <a:lnTo>
                  <a:pt x="98176" y="143400"/>
                </a:lnTo>
                <a:lnTo>
                  <a:pt x="107477" y="144612"/>
                </a:lnTo>
                <a:lnTo>
                  <a:pt x="138868" y="169396"/>
                </a:lnTo>
                <a:lnTo>
                  <a:pt x="138822" y="173377"/>
                </a:lnTo>
                <a:lnTo>
                  <a:pt x="138045" y="183047"/>
                </a:lnTo>
                <a:lnTo>
                  <a:pt x="137575" y="189804"/>
                </a:lnTo>
                <a:lnTo>
                  <a:pt x="114265" y="231989"/>
                </a:lnTo>
                <a:lnTo>
                  <a:pt x="85002" y="245332"/>
                </a:lnTo>
                <a:lnTo>
                  <a:pt x="119088" y="245323"/>
                </a:lnTo>
                <a:lnTo>
                  <a:pt x="144387" y="213250"/>
                </a:lnTo>
                <a:lnTo>
                  <a:pt x="151327" y="180818"/>
                </a:lnTo>
                <a:lnTo>
                  <a:pt x="152047" y="172011"/>
                </a:lnTo>
                <a:lnTo>
                  <a:pt x="151979" y="167793"/>
                </a:lnTo>
                <a:lnTo>
                  <a:pt x="149363" y="158150"/>
                </a:lnTo>
                <a:lnTo>
                  <a:pt x="146086" y="152632"/>
                </a:lnTo>
                <a:lnTo>
                  <a:pt x="137388" y="143541"/>
                </a:lnTo>
                <a:lnTo>
                  <a:pt x="136996" y="143295"/>
                </a:lnTo>
                <a:close/>
              </a:path>
              <a:path w="201294" h="259079">
                <a:moveTo>
                  <a:pt x="69800" y="244558"/>
                </a:moveTo>
                <a:lnTo>
                  <a:pt x="58094" y="244694"/>
                </a:lnTo>
                <a:lnTo>
                  <a:pt x="75002" y="244694"/>
                </a:lnTo>
                <a:lnTo>
                  <a:pt x="73454" y="244613"/>
                </a:lnTo>
                <a:lnTo>
                  <a:pt x="69800" y="244558"/>
                </a:lnTo>
                <a:close/>
              </a:path>
              <a:path w="201294" h="259079">
                <a:moveTo>
                  <a:pt x="48535" y="243515"/>
                </a:moveTo>
                <a:close/>
              </a:path>
              <a:path w="201294" h="259079">
                <a:moveTo>
                  <a:pt x="48453" y="243500"/>
                </a:moveTo>
                <a:close/>
              </a:path>
              <a:path w="201294" h="259079">
                <a:moveTo>
                  <a:pt x="38423" y="142115"/>
                </a:moveTo>
                <a:lnTo>
                  <a:pt x="14135" y="156074"/>
                </a:lnTo>
                <a:lnTo>
                  <a:pt x="9598" y="158645"/>
                </a:lnTo>
                <a:lnTo>
                  <a:pt x="1231" y="163032"/>
                </a:lnTo>
                <a:lnTo>
                  <a:pt x="0" y="166983"/>
                </a:lnTo>
                <a:lnTo>
                  <a:pt x="3352" y="173377"/>
                </a:lnTo>
                <a:lnTo>
                  <a:pt x="7303" y="174611"/>
                </a:lnTo>
                <a:lnTo>
                  <a:pt x="15892" y="170107"/>
                </a:lnTo>
                <a:lnTo>
                  <a:pt x="20520" y="167485"/>
                </a:lnTo>
                <a:lnTo>
                  <a:pt x="26175" y="164208"/>
                </a:lnTo>
                <a:lnTo>
                  <a:pt x="31873" y="153525"/>
                </a:lnTo>
                <a:lnTo>
                  <a:pt x="33860" y="149994"/>
                </a:lnTo>
                <a:lnTo>
                  <a:pt x="38423" y="142115"/>
                </a:lnTo>
                <a:close/>
              </a:path>
              <a:path w="201294" h="259079">
                <a:moveTo>
                  <a:pt x="60040" y="131833"/>
                </a:moveTo>
                <a:lnTo>
                  <a:pt x="26175" y="164208"/>
                </a:lnTo>
                <a:lnTo>
                  <a:pt x="44373" y="153770"/>
                </a:lnTo>
                <a:lnTo>
                  <a:pt x="47876" y="151879"/>
                </a:lnTo>
                <a:lnTo>
                  <a:pt x="50891" y="146674"/>
                </a:lnTo>
                <a:lnTo>
                  <a:pt x="56284" y="137685"/>
                </a:lnTo>
                <a:lnTo>
                  <a:pt x="60040" y="131833"/>
                </a:lnTo>
                <a:close/>
              </a:path>
              <a:path w="201294" h="259079">
                <a:moveTo>
                  <a:pt x="69174" y="129919"/>
                </a:moveTo>
                <a:lnTo>
                  <a:pt x="47876" y="151879"/>
                </a:lnTo>
                <a:lnTo>
                  <a:pt x="53981" y="148584"/>
                </a:lnTo>
                <a:lnTo>
                  <a:pt x="60909" y="145330"/>
                </a:lnTo>
                <a:lnTo>
                  <a:pt x="66056" y="143591"/>
                </a:lnTo>
                <a:lnTo>
                  <a:pt x="67978" y="143118"/>
                </a:lnTo>
                <a:lnTo>
                  <a:pt x="69192" y="143070"/>
                </a:lnTo>
                <a:lnTo>
                  <a:pt x="136638" y="143070"/>
                </a:lnTo>
                <a:lnTo>
                  <a:pt x="131352" y="139749"/>
                </a:lnTo>
                <a:lnTo>
                  <a:pt x="117764" y="133734"/>
                </a:lnTo>
                <a:lnTo>
                  <a:pt x="110342" y="131801"/>
                </a:lnTo>
                <a:lnTo>
                  <a:pt x="101943" y="130707"/>
                </a:lnTo>
                <a:lnTo>
                  <a:pt x="76443" y="130707"/>
                </a:lnTo>
                <a:lnTo>
                  <a:pt x="75590" y="130638"/>
                </a:lnTo>
                <a:lnTo>
                  <a:pt x="72584" y="130285"/>
                </a:lnTo>
                <a:lnTo>
                  <a:pt x="69174" y="129919"/>
                </a:lnTo>
                <a:close/>
              </a:path>
              <a:path w="201294" h="259079">
                <a:moveTo>
                  <a:pt x="136638" y="143070"/>
                </a:moveTo>
                <a:lnTo>
                  <a:pt x="69192" y="143070"/>
                </a:lnTo>
                <a:lnTo>
                  <a:pt x="74522" y="143677"/>
                </a:lnTo>
                <a:lnTo>
                  <a:pt x="75807" y="143781"/>
                </a:lnTo>
                <a:lnTo>
                  <a:pt x="79515" y="143781"/>
                </a:lnTo>
                <a:lnTo>
                  <a:pt x="89673" y="143391"/>
                </a:lnTo>
                <a:lnTo>
                  <a:pt x="95171" y="143295"/>
                </a:lnTo>
                <a:lnTo>
                  <a:pt x="136996" y="143295"/>
                </a:lnTo>
                <a:lnTo>
                  <a:pt x="136638" y="143070"/>
                </a:lnTo>
                <a:close/>
              </a:path>
              <a:path w="201294" h="259079">
                <a:moveTo>
                  <a:pt x="172600" y="0"/>
                </a:moveTo>
                <a:lnTo>
                  <a:pt x="143549" y="18618"/>
                </a:lnTo>
                <a:lnTo>
                  <a:pt x="142452" y="19852"/>
                </a:lnTo>
                <a:lnTo>
                  <a:pt x="138157" y="24325"/>
                </a:lnTo>
                <a:lnTo>
                  <a:pt x="116572" y="46672"/>
                </a:lnTo>
                <a:lnTo>
                  <a:pt x="98774" y="64617"/>
                </a:lnTo>
                <a:lnTo>
                  <a:pt x="95147" y="68380"/>
                </a:lnTo>
                <a:lnTo>
                  <a:pt x="67705" y="98886"/>
                </a:lnTo>
                <a:lnTo>
                  <a:pt x="45113" y="130897"/>
                </a:lnTo>
                <a:lnTo>
                  <a:pt x="38423" y="142115"/>
                </a:lnTo>
                <a:lnTo>
                  <a:pt x="49056" y="136405"/>
                </a:lnTo>
                <a:lnTo>
                  <a:pt x="56707" y="132911"/>
                </a:lnTo>
                <a:lnTo>
                  <a:pt x="60040" y="131833"/>
                </a:lnTo>
                <a:lnTo>
                  <a:pt x="61872" y="128976"/>
                </a:lnTo>
                <a:lnTo>
                  <a:pt x="67631" y="120594"/>
                </a:lnTo>
                <a:lnTo>
                  <a:pt x="95995" y="86683"/>
                </a:lnTo>
                <a:lnTo>
                  <a:pt x="125887" y="55844"/>
                </a:lnTo>
                <a:lnTo>
                  <a:pt x="152102" y="28677"/>
                </a:lnTo>
                <a:lnTo>
                  <a:pt x="153352" y="27273"/>
                </a:lnTo>
                <a:lnTo>
                  <a:pt x="158841" y="20803"/>
                </a:lnTo>
                <a:lnTo>
                  <a:pt x="160983" y="18380"/>
                </a:lnTo>
                <a:lnTo>
                  <a:pt x="171983" y="13205"/>
                </a:lnTo>
                <a:lnTo>
                  <a:pt x="195967" y="13205"/>
                </a:lnTo>
                <a:lnTo>
                  <a:pt x="192698" y="9484"/>
                </a:lnTo>
                <a:lnTo>
                  <a:pt x="185712" y="4065"/>
                </a:lnTo>
                <a:lnTo>
                  <a:pt x="182468" y="2517"/>
                </a:lnTo>
                <a:lnTo>
                  <a:pt x="175407" y="394"/>
                </a:lnTo>
                <a:lnTo>
                  <a:pt x="172600" y="0"/>
                </a:lnTo>
                <a:close/>
              </a:path>
              <a:path w="201294" h="259079">
                <a:moveTo>
                  <a:pt x="95526" y="130213"/>
                </a:moveTo>
                <a:lnTo>
                  <a:pt x="89315" y="130322"/>
                </a:lnTo>
                <a:lnTo>
                  <a:pt x="79265" y="130707"/>
                </a:lnTo>
                <a:lnTo>
                  <a:pt x="101943" y="130707"/>
                </a:lnTo>
                <a:lnTo>
                  <a:pt x="99118" y="130338"/>
                </a:lnTo>
                <a:lnTo>
                  <a:pt x="95526" y="130213"/>
                </a:lnTo>
                <a:close/>
              </a:path>
              <a:path w="201294" h="259079">
                <a:moveTo>
                  <a:pt x="195967" y="13205"/>
                </a:moveTo>
                <a:lnTo>
                  <a:pt x="171983" y="13205"/>
                </a:lnTo>
                <a:lnTo>
                  <a:pt x="173158" y="13371"/>
                </a:lnTo>
                <a:lnTo>
                  <a:pt x="177270" y="14607"/>
                </a:lnTo>
                <a:lnTo>
                  <a:pt x="187397" y="27273"/>
                </a:lnTo>
                <a:lnTo>
                  <a:pt x="187953" y="31421"/>
                </a:lnTo>
                <a:lnTo>
                  <a:pt x="191244" y="33931"/>
                </a:lnTo>
                <a:lnTo>
                  <a:pt x="198400" y="32971"/>
                </a:lnTo>
                <a:lnTo>
                  <a:pt x="200911" y="29681"/>
                </a:lnTo>
                <a:lnTo>
                  <a:pt x="200475" y="26433"/>
                </a:lnTo>
                <a:lnTo>
                  <a:pt x="200366" y="24196"/>
                </a:lnTo>
                <a:lnTo>
                  <a:pt x="200332" y="22409"/>
                </a:lnTo>
                <a:lnTo>
                  <a:pt x="200130" y="20905"/>
                </a:lnTo>
                <a:lnTo>
                  <a:pt x="197404" y="14842"/>
                </a:lnTo>
                <a:lnTo>
                  <a:pt x="195967" y="13205"/>
                </a:lnTo>
                <a:close/>
              </a:path>
            </a:pathLst>
          </a:custGeom>
          <a:solidFill>
            <a:srgbClr val="000000"/>
          </a:solidFill>
        </p:spPr>
        <p:txBody>
          <a:bodyPr wrap="square" lIns="0" tIns="0" rIns="0" bIns="0" rtlCol="0"/>
          <a:lstStyle/>
          <a:p>
            <a:endParaRPr/>
          </a:p>
        </p:txBody>
      </p:sp>
      <p:sp>
        <p:nvSpPr>
          <p:cNvPr id="10" name="object 10"/>
          <p:cNvSpPr/>
          <p:nvPr/>
        </p:nvSpPr>
        <p:spPr>
          <a:xfrm>
            <a:off x="2047273" y="4005797"/>
            <a:ext cx="58054" cy="237100"/>
          </a:xfrm>
          <a:custGeom>
            <a:avLst/>
            <a:gdLst/>
            <a:ahLst/>
            <a:cxnLst/>
            <a:rect l="l" t="t" r="r" b="b"/>
            <a:pathLst>
              <a:path w="67944" h="277495">
                <a:moveTo>
                  <a:pt x="24770" y="0"/>
                </a:moveTo>
                <a:lnTo>
                  <a:pt x="17444" y="14568"/>
                </a:lnTo>
                <a:lnTo>
                  <a:pt x="15904" y="21366"/>
                </a:lnTo>
                <a:lnTo>
                  <a:pt x="14490" y="28374"/>
                </a:lnTo>
                <a:lnTo>
                  <a:pt x="12698" y="38842"/>
                </a:lnTo>
                <a:lnTo>
                  <a:pt x="12100" y="42951"/>
                </a:lnTo>
                <a:lnTo>
                  <a:pt x="9512" y="61909"/>
                </a:lnTo>
                <a:lnTo>
                  <a:pt x="6379" y="82867"/>
                </a:lnTo>
                <a:lnTo>
                  <a:pt x="1365" y="122826"/>
                </a:lnTo>
                <a:lnTo>
                  <a:pt x="213" y="166551"/>
                </a:lnTo>
                <a:lnTo>
                  <a:pt x="248" y="193928"/>
                </a:lnTo>
                <a:lnTo>
                  <a:pt x="1" y="209703"/>
                </a:lnTo>
                <a:lnTo>
                  <a:pt x="6860" y="251642"/>
                </a:lnTo>
                <a:lnTo>
                  <a:pt x="38249" y="276976"/>
                </a:lnTo>
                <a:lnTo>
                  <a:pt x="42252" y="275551"/>
                </a:lnTo>
                <a:lnTo>
                  <a:pt x="57917" y="268704"/>
                </a:lnTo>
                <a:lnTo>
                  <a:pt x="59936" y="267859"/>
                </a:lnTo>
                <a:lnTo>
                  <a:pt x="65567" y="265855"/>
                </a:lnTo>
                <a:lnTo>
                  <a:pt x="66550" y="263785"/>
                </a:lnTo>
                <a:lnTo>
                  <a:pt x="35829" y="263785"/>
                </a:lnTo>
                <a:lnTo>
                  <a:pt x="33395" y="263679"/>
                </a:lnTo>
                <a:lnTo>
                  <a:pt x="13909" y="229567"/>
                </a:lnTo>
                <a:lnTo>
                  <a:pt x="13077" y="209703"/>
                </a:lnTo>
                <a:lnTo>
                  <a:pt x="13311" y="193928"/>
                </a:lnTo>
                <a:lnTo>
                  <a:pt x="13301" y="166551"/>
                </a:lnTo>
                <a:lnTo>
                  <a:pt x="14391" y="123969"/>
                </a:lnTo>
                <a:lnTo>
                  <a:pt x="19317" y="84736"/>
                </a:lnTo>
                <a:lnTo>
                  <a:pt x="22858" y="60916"/>
                </a:lnTo>
                <a:lnTo>
                  <a:pt x="25036" y="44846"/>
                </a:lnTo>
                <a:lnTo>
                  <a:pt x="25618" y="40858"/>
                </a:lnTo>
                <a:lnTo>
                  <a:pt x="26940" y="33129"/>
                </a:lnTo>
                <a:lnTo>
                  <a:pt x="24850" y="31038"/>
                </a:lnTo>
                <a:lnTo>
                  <a:pt x="24890" y="18305"/>
                </a:lnTo>
                <a:lnTo>
                  <a:pt x="24987" y="17227"/>
                </a:lnTo>
                <a:lnTo>
                  <a:pt x="24970" y="14973"/>
                </a:lnTo>
                <a:lnTo>
                  <a:pt x="24555" y="14072"/>
                </a:lnTo>
                <a:lnTo>
                  <a:pt x="23836" y="12875"/>
                </a:lnTo>
                <a:lnTo>
                  <a:pt x="23580" y="12556"/>
                </a:lnTo>
                <a:lnTo>
                  <a:pt x="29921" y="12556"/>
                </a:lnTo>
                <a:lnTo>
                  <a:pt x="31203" y="11559"/>
                </a:lnTo>
                <a:lnTo>
                  <a:pt x="31372" y="11200"/>
                </a:lnTo>
                <a:lnTo>
                  <a:pt x="31466" y="10859"/>
                </a:lnTo>
                <a:lnTo>
                  <a:pt x="37396" y="10859"/>
                </a:lnTo>
                <a:lnTo>
                  <a:pt x="36636" y="8136"/>
                </a:lnTo>
                <a:lnTo>
                  <a:pt x="33707" y="3257"/>
                </a:lnTo>
                <a:lnTo>
                  <a:pt x="28079" y="86"/>
                </a:lnTo>
                <a:lnTo>
                  <a:pt x="24770" y="0"/>
                </a:lnTo>
                <a:close/>
              </a:path>
              <a:path w="67944" h="277495">
                <a:moveTo>
                  <a:pt x="61183" y="253538"/>
                </a:moveTo>
                <a:lnTo>
                  <a:pt x="55157" y="255682"/>
                </a:lnTo>
                <a:lnTo>
                  <a:pt x="52978" y="256595"/>
                </a:lnTo>
                <a:lnTo>
                  <a:pt x="39594" y="262445"/>
                </a:lnTo>
                <a:lnTo>
                  <a:pt x="35829" y="263785"/>
                </a:lnTo>
                <a:lnTo>
                  <a:pt x="66550" y="263785"/>
                </a:lnTo>
                <a:lnTo>
                  <a:pt x="67343" y="262116"/>
                </a:lnTo>
                <a:lnTo>
                  <a:pt x="64922" y="255314"/>
                </a:lnTo>
                <a:lnTo>
                  <a:pt x="61183" y="253538"/>
                </a:lnTo>
                <a:close/>
              </a:path>
              <a:path w="67944" h="277495">
                <a:moveTo>
                  <a:pt x="37396" y="10859"/>
                </a:moveTo>
                <a:lnTo>
                  <a:pt x="31466" y="10859"/>
                </a:lnTo>
                <a:lnTo>
                  <a:pt x="31286" y="11559"/>
                </a:lnTo>
                <a:lnTo>
                  <a:pt x="30247" y="17227"/>
                </a:lnTo>
                <a:lnTo>
                  <a:pt x="28704" y="24039"/>
                </a:lnTo>
                <a:lnTo>
                  <a:pt x="27298" y="31038"/>
                </a:lnTo>
                <a:lnTo>
                  <a:pt x="26940" y="33129"/>
                </a:lnTo>
                <a:lnTo>
                  <a:pt x="27776" y="33964"/>
                </a:lnTo>
                <a:lnTo>
                  <a:pt x="34997" y="33964"/>
                </a:lnTo>
                <a:lnTo>
                  <a:pt x="37923" y="31038"/>
                </a:lnTo>
                <a:lnTo>
                  <a:pt x="38023" y="18305"/>
                </a:lnTo>
                <a:lnTo>
                  <a:pt x="38240" y="15817"/>
                </a:lnTo>
                <a:lnTo>
                  <a:pt x="38231" y="13855"/>
                </a:lnTo>
                <a:lnTo>
                  <a:pt x="37396" y="10859"/>
                </a:lnTo>
                <a:close/>
              </a:path>
              <a:path w="67944" h="277495">
                <a:moveTo>
                  <a:pt x="23580" y="12556"/>
                </a:moveTo>
                <a:lnTo>
                  <a:pt x="23836" y="12875"/>
                </a:lnTo>
                <a:lnTo>
                  <a:pt x="24555" y="14072"/>
                </a:lnTo>
                <a:lnTo>
                  <a:pt x="24970" y="14973"/>
                </a:lnTo>
                <a:lnTo>
                  <a:pt x="24987" y="17227"/>
                </a:lnTo>
                <a:lnTo>
                  <a:pt x="24890" y="18305"/>
                </a:lnTo>
                <a:lnTo>
                  <a:pt x="24850" y="31038"/>
                </a:lnTo>
                <a:lnTo>
                  <a:pt x="26940" y="33129"/>
                </a:lnTo>
                <a:lnTo>
                  <a:pt x="27335" y="30822"/>
                </a:lnTo>
                <a:lnTo>
                  <a:pt x="28704" y="24039"/>
                </a:lnTo>
                <a:lnTo>
                  <a:pt x="30247" y="17227"/>
                </a:lnTo>
                <a:lnTo>
                  <a:pt x="30846" y="13914"/>
                </a:lnTo>
                <a:lnTo>
                  <a:pt x="28174" y="13914"/>
                </a:lnTo>
                <a:lnTo>
                  <a:pt x="25883" y="13855"/>
                </a:lnTo>
                <a:lnTo>
                  <a:pt x="23580" y="12556"/>
                </a:lnTo>
                <a:close/>
              </a:path>
              <a:path w="67944" h="277495">
                <a:moveTo>
                  <a:pt x="29921" y="12556"/>
                </a:moveTo>
                <a:lnTo>
                  <a:pt x="23580" y="12556"/>
                </a:lnTo>
                <a:lnTo>
                  <a:pt x="25883" y="13855"/>
                </a:lnTo>
                <a:lnTo>
                  <a:pt x="28174" y="13914"/>
                </a:lnTo>
                <a:lnTo>
                  <a:pt x="29921" y="12556"/>
                </a:lnTo>
                <a:close/>
              </a:path>
              <a:path w="67944" h="277495">
                <a:moveTo>
                  <a:pt x="31372" y="11200"/>
                </a:moveTo>
                <a:lnTo>
                  <a:pt x="31203" y="11559"/>
                </a:lnTo>
                <a:lnTo>
                  <a:pt x="28174" y="13914"/>
                </a:lnTo>
                <a:lnTo>
                  <a:pt x="30846" y="13914"/>
                </a:lnTo>
                <a:lnTo>
                  <a:pt x="31286" y="11559"/>
                </a:lnTo>
                <a:lnTo>
                  <a:pt x="31372" y="11200"/>
                </a:lnTo>
                <a:close/>
              </a:path>
            </a:pathLst>
          </a:custGeom>
          <a:solidFill>
            <a:srgbClr val="000000"/>
          </a:solidFill>
        </p:spPr>
        <p:txBody>
          <a:bodyPr wrap="square" lIns="0" tIns="0" rIns="0" bIns="0" rtlCol="0"/>
          <a:lstStyle/>
          <a:p>
            <a:endParaRPr/>
          </a:p>
        </p:txBody>
      </p:sp>
      <p:pic>
        <p:nvPicPr>
          <p:cNvPr id="11" name="object 11"/>
          <p:cNvPicPr/>
          <p:nvPr/>
        </p:nvPicPr>
        <p:blipFill>
          <a:blip r:embed="rId6" cstate="print"/>
          <a:stretch>
            <a:fillRect/>
          </a:stretch>
        </p:blipFill>
        <p:spPr>
          <a:xfrm>
            <a:off x="2297573" y="4024073"/>
            <a:ext cx="185436" cy="209429"/>
          </a:xfrm>
          <a:prstGeom prst="rect">
            <a:avLst/>
          </a:prstGeom>
        </p:spPr>
      </p:pic>
      <p:sp>
        <p:nvSpPr>
          <p:cNvPr id="12" name="object 12"/>
          <p:cNvSpPr/>
          <p:nvPr/>
        </p:nvSpPr>
        <p:spPr>
          <a:xfrm>
            <a:off x="2787893" y="3983065"/>
            <a:ext cx="128045" cy="227877"/>
          </a:xfrm>
          <a:custGeom>
            <a:avLst/>
            <a:gdLst/>
            <a:ahLst/>
            <a:cxnLst/>
            <a:rect l="l" t="t" r="r" b="b"/>
            <a:pathLst>
              <a:path w="149860" h="266700">
                <a:moveTo>
                  <a:pt x="148261" y="75600"/>
                </a:moveTo>
                <a:lnTo>
                  <a:pt x="139935" y="75600"/>
                </a:lnTo>
                <a:lnTo>
                  <a:pt x="139462" y="75645"/>
                </a:lnTo>
                <a:lnTo>
                  <a:pt x="138914" y="75744"/>
                </a:lnTo>
                <a:lnTo>
                  <a:pt x="136129" y="76371"/>
                </a:lnTo>
                <a:lnTo>
                  <a:pt x="134798" y="76624"/>
                </a:lnTo>
                <a:lnTo>
                  <a:pt x="121034" y="106158"/>
                </a:lnTo>
                <a:lnTo>
                  <a:pt x="111923" y="124319"/>
                </a:lnTo>
                <a:lnTo>
                  <a:pt x="96926" y="161291"/>
                </a:lnTo>
                <a:lnTo>
                  <a:pt x="85889" y="198495"/>
                </a:lnTo>
                <a:lnTo>
                  <a:pt x="82691" y="219765"/>
                </a:lnTo>
                <a:lnTo>
                  <a:pt x="81122" y="233286"/>
                </a:lnTo>
                <a:lnTo>
                  <a:pt x="81053" y="238876"/>
                </a:lnTo>
                <a:lnTo>
                  <a:pt x="85168" y="249529"/>
                </a:lnTo>
                <a:lnTo>
                  <a:pt x="87872" y="252506"/>
                </a:lnTo>
                <a:lnTo>
                  <a:pt x="97493" y="261053"/>
                </a:lnTo>
                <a:lnTo>
                  <a:pt x="98669" y="262152"/>
                </a:lnTo>
                <a:lnTo>
                  <a:pt x="102310" y="266162"/>
                </a:lnTo>
                <a:lnTo>
                  <a:pt x="106444" y="266362"/>
                </a:lnTo>
                <a:lnTo>
                  <a:pt x="111790" y="261508"/>
                </a:lnTo>
                <a:lnTo>
                  <a:pt x="111989" y="257374"/>
                </a:lnTo>
                <a:lnTo>
                  <a:pt x="107924" y="252897"/>
                </a:lnTo>
                <a:lnTo>
                  <a:pt x="106532" y="251594"/>
                </a:lnTo>
                <a:lnTo>
                  <a:pt x="98188" y="244182"/>
                </a:lnTo>
                <a:lnTo>
                  <a:pt x="96326" y="242133"/>
                </a:lnTo>
                <a:lnTo>
                  <a:pt x="94286" y="236852"/>
                </a:lnTo>
                <a:lnTo>
                  <a:pt x="94284" y="233286"/>
                </a:lnTo>
                <a:lnTo>
                  <a:pt x="95701" y="221070"/>
                </a:lnTo>
                <a:lnTo>
                  <a:pt x="95831" y="219580"/>
                </a:lnTo>
                <a:lnTo>
                  <a:pt x="103700" y="182068"/>
                </a:lnTo>
                <a:lnTo>
                  <a:pt x="117212" y="144629"/>
                </a:lnTo>
                <a:lnTo>
                  <a:pt x="139467" y="99024"/>
                </a:lnTo>
                <a:lnTo>
                  <a:pt x="140606" y="96762"/>
                </a:lnTo>
                <a:lnTo>
                  <a:pt x="146005" y="84199"/>
                </a:lnTo>
                <a:lnTo>
                  <a:pt x="147398" y="80449"/>
                </a:lnTo>
                <a:lnTo>
                  <a:pt x="148261" y="75600"/>
                </a:lnTo>
                <a:close/>
              </a:path>
              <a:path w="149860" h="266700">
                <a:moveTo>
                  <a:pt x="59001" y="0"/>
                </a:moveTo>
                <a:lnTo>
                  <a:pt x="13747" y="24655"/>
                </a:lnTo>
                <a:lnTo>
                  <a:pt x="227" y="61276"/>
                </a:lnTo>
                <a:lnTo>
                  <a:pt x="102" y="63644"/>
                </a:lnTo>
                <a:lnTo>
                  <a:pt x="23960" y="94503"/>
                </a:lnTo>
                <a:lnTo>
                  <a:pt x="53650" y="97467"/>
                </a:lnTo>
                <a:lnTo>
                  <a:pt x="55060" y="97492"/>
                </a:lnTo>
                <a:lnTo>
                  <a:pt x="62679" y="97868"/>
                </a:lnTo>
                <a:lnTo>
                  <a:pt x="64440" y="97932"/>
                </a:lnTo>
                <a:lnTo>
                  <a:pt x="69281" y="97901"/>
                </a:lnTo>
                <a:lnTo>
                  <a:pt x="93793" y="91466"/>
                </a:lnTo>
                <a:lnTo>
                  <a:pt x="100636" y="89173"/>
                </a:lnTo>
                <a:lnTo>
                  <a:pt x="105774" y="87287"/>
                </a:lnTo>
                <a:lnTo>
                  <a:pt x="112079" y="84857"/>
                </a:lnTo>
                <a:lnTo>
                  <a:pt x="64685" y="84857"/>
                </a:lnTo>
                <a:lnTo>
                  <a:pt x="63094" y="84799"/>
                </a:lnTo>
                <a:lnTo>
                  <a:pt x="55488" y="84424"/>
                </a:lnTo>
                <a:lnTo>
                  <a:pt x="50569" y="84364"/>
                </a:lnTo>
                <a:lnTo>
                  <a:pt x="42745" y="84358"/>
                </a:lnTo>
                <a:lnTo>
                  <a:pt x="40082" y="84264"/>
                </a:lnTo>
                <a:lnTo>
                  <a:pt x="32309" y="83126"/>
                </a:lnTo>
                <a:lnTo>
                  <a:pt x="27810" y="81963"/>
                </a:lnTo>
                <a:lnTo>
                  <a:pt x="21410" y="79414"/>
                </a:lnTo>
                <a:lnTo>
                  <a:pt x="17622" y="77842"/>
                </a:lnTo>
                <a:lnTo>
                  <a:pt x="15618" y="76705"/>
                </a:lnTo>
                <a:lnTo>
                  <a:pt x="14213" y="75083"/>
                </a:lnTo>
                <a:lnTo>
                  <a:pt x="13840" y="73943"/>
                </a:lnTo>
                <a:lnTo>
                  <a:pt x="13089" y="69816"/>
                </a:lnTo>
                <a:lnTo>
                  <a:pt x="13192" y="63644"/>
                </a:lnTo>
                <a:lnTo>
                  <a:pt x="13319" y="61276"/>
                </a:lnTo>
                <a:lnTo>
                  <a:pt x="13393" y="53319"/>
                </a:lnTo>
                <a:lnTo>
                  <a:pt x="37984" y="19818"/>
                </a:lnTo>
                <a:lnTo>
                  <a:pt x="102884" y="13074"/>
                </a:lnTo>
                <a:lnTo>
                  <a:pt x="99111" y="9718"/>
                </a:lnTo>
                <a:lnTo>
                  <a:pt x="65604" y="391"/>
                </a:lnTo>
                <a:lnTo>
                  <a:pt x="60399" y="63"/>
                </a:lnTo>
                <a:lnTo>
                  <a:pt x="59001" y="0"/>
                </a:lnTo>
                <a:close/>
              </a:path>
              <a:path w="149860" h="266700">
                <a:moveTo>
                  <a:pt x="141669" y="62373"/>
                </a:moveTo>
                <a:lnTo>
                  <a:pt x="137795" y="62645"/>
                </a:lnTo>
                <a:lnTo>
                  <a:pt x="136675" y="62848"/>
                </a:lnTo>
                <a:lnTo>
                  <a:pt x="133119" y="63644"/>
                </a:lnTo>
                <a:lnTo>
                  <a:pt x="129429" y="64333"/>
                </a:lnTo>
                <a:lnTo>
                  <a:pt x="126235" y="65305"/>
                </a:lnTo>
                <a:lnTo>
                  <a:pt x="119479" y="67666"/>
                </a:lnTo>
                <a:lnTo>
                  <a:pt x="117994" y="68247"/>
                </a:lnTo>
                <a:lnTo>
                  <a:pt x="108902" y="72071"/>
                </a:lnTo>
                <a:lnTo>
                  <a:pt x="101218" y="75031"/>
                </a:lnTo>
                <a:lnTo>
                  <a:pt x="96150" y="76892"/>
                </a:lnTo>
                <a:lnTo>
                  <a:pt x="89509" y="79114"/>
                </a:lnTo>
                <a:lnTo>
                  <a:pt x="81884" y="81850"/>
                </a:lnTo>
                <a:lnTo>
                  <a:pt x="64685" y="84857"/>
                </a:lnTo>
                <a:lnTo>
                  <a:pt x="112079" y="84857"/>
                </a:lnTo>
                <a:lnTo>
                  <a:pt x="113784" y="84199"/>
                </a:lnTo>
                <a:lnTo>
                  <a:pt x="116765" y="82956"/>
                </a:lnTo>
                <a:lnTo>
                  <a:pt x="122801" y="80407"/>
                </a:lnTo>
                <a:lnTo>
                  <a:pt x="124065" y="79913"/>
                </a:lnTo>
                <a:lnTo>
                  <a:pt x="130000" y="77842"/>
                </a:lnTo>
                <a:lnTo>
                  <a:pt x="132676" y="77026"/>
                </a:lnTo>
                <a:lnTo>
                  <a:pt x="134798" y="76624"/>
                </a:lnTo>
                <a:lnTo>
                  <a:pt x="135570" y="72322"/>
                </a:lnTo>
                <a:lnTo>
                  <a:pt x="135659" y="71446"/>
                </a:lnTo>
                <a:lnTo>
                  <a:pt x="149022" y="71446"/>
                </a:lnTo>
                <a:lnTo>
                  <a:pt x="149219" y="70370"/>
                </a:lnTo>
                <a:lnTo>
                  <a:pt x="149332" y="69329"/>
                </a:lnTo>
                <a:lnTo>
                  <a:pt x="149250" y="67666"/>
                </a:lnTo>
                <a:lnTo>
                  <a:pt x="143956" y="62791"/>
                </a:lnTo>
                <a:lnTo>
                  <a:pt x="141669" y="62373"/>
                </a:lnTo>
                <a:close/>
              </a:path>
              <a:path w="149860" h="266700">
                <a:moveTo>
                  <a:pt x="21685" y="79523"/>
                </a:moveTo>
                <a:close/>
              </a:path>
              <a:path w="149860" h="266700">
                <a:moveTo>
                  <a:pt x="21420" y="79414"/>
                </a:moveTo>
                <a:lnTo>
                  <a:pt x="21685" y="79523"/>
                </a:lnTo>
                <a:lnTo>
                  <a:pt x="21420" y="79414"/>
                </a:lnTo>
                <a:close/>
              </a:path>
              <a:path w="149860" h="266700">
                <a:moveTo>
                  <a:pt x="135651" y="71758"/>
                </a:moveTo>
                <a:lnTo>
                  <a:pt x="135570" y="72322"/>
                </a:lnTo>
                <a:lnTo>
                  <a:pt x="134798" y="76624"/>
                </a:lnTo>
                <a:lnTo>
                  <a:pt x="136129" y="76371"/>
                </a:lnTo>
                <a:lnTo>
                  <a:pt x="138914" y="75744"/>
                </a:lnTo>
                <a:lnTo>
                  <a:pt x="139462" y="75645"/>
                </a:lnTo>
                <a:lnTo>
                  <a:pt x="139216" y="75627"/>
                </a:lnTo>
                <a:lnTo>
                  <a:pt x="138441" y="75484"/>
                </a:lnTo>
                <a:lnTo>
                  <a:pt x="135899" y="73144"/>
                </a:lnTo>
                <a:lnTo>
                  <a:pt x="135687" y="72322"/>
                </a:lnTo>
                <a:lnTo>
                  <a:pt x="135651" y="71758"/>
                </a:lnTo>
                <a:close/>
              </a:path>
              <a:path w="149860" h="266700">
                <a:moveTo>
                  <a:pt x="149022" y="71446"/>
                </a:moveTo>
                <a:lnTo>
                  <a:pt x="135659" y="71446"/>
                </a:lnTo>
                <a:lnTo>
                  <a:pt x="135687" y="72322"/>
                </a:lnTo>
                <a:lnTo>
                  <a:pt x="135899" y="73144"/>
                </a:lnTo>
                <a:lnTo>
                  <a:pt x="138441" y="75484"/>
                </a:lnTo>
                <a:lnTo>
                  <a:pt x="139313" y="75645"/>
                </a:lnTo>
                <a:lnTo>
                  <a:pt x="139935" y="75600"/>
                </a:lnTo>
                <a:lnTo>
                  <a:pt x="148261" y="75600"/>
                </a:lnTo>
                <a:lnTo>
                  <a:pt x="149022" y="71446"/>
                </a:lnTo>
                <a:close/>
              </a:path>
              <a:path w="149860" h="266700">
                <a:moveTo>
                  <a:pt x="102884" y="13074"/>
                </a:moveTo>
                <a:lnTo>
                  <a:pt x="58662" y="13074"/>
                </a:lnTo>
                <a:lnTo>
                  <a:pt x="59854" y="13129"/>
                </a:lnTo>
                <a:lnTo>
                  <a:pt x="64963" y="13450"/>
                </a:lnTo>
                <a:lnTo>
                  <a:pt x="102065" y="29890"/>
                </a:lnTo>
                <a:lnTo>
                  <a:pt x="107002" y="43458"/>
                </a:lnTo>
                <a:lnTo>
                  <a:pt x="107187" y="44623"/>
                </a:lnTo>
                <a:lnTo>
                  <a:pt x="108324" y="49662"/>
                </a:lnTo>
                <a:lnTo>
                  <a:pt x="111824" y="51873"/>
                </a:lnTo>
                <a:lnTo>
                  <a:pt x="118867" y="50284"/>
                </a:lnTo>
                <a:lnTo>
                  <a:pt x="121077" y="46784"/>
                </a:lnTo>
                <a:lnTo>
                  <a:pt x="120035" y="42137"/>
                </a:lnTo>
                <a:lnTo>
                  <a:pt x="119901" y="41301"/>
                </a:lnTo>
                <a:lnTo>
                  <a:pt x="106759" y="16521"/>
                </a:lnTo>
                <a:lnTo>
                  <a:pt x="102884" y="13074"/>
                </a:lnTo>
                <a:close/>
              </a:path>
            </a:pathLst>
          </a:custGeom>
          <a:solidFill>
            <a:srgbClr val="000000"/>
          </a:solidFill>
        </p:spPr>
        <p:txBody>
          <a:bodyPr wrap="square" lIns="0" tIns="0" rIns="0" bIns="0" rtlCol="0"/>
          <a:lstStyle/>
          <a:p>
            <a:endParaRPr/>
          </a:p>
        </p:txBody>
      </p:sp>
      <p:pic>
        <p:nvPicPr>
          <p:cNvPr id="13" name="object 13"/>
          <p:cNvPicPr/>
          <p:nvPr/>
        </p:nvPicPr>
        <p:blipFill>
          <a:blip r:embed="rId7" cstate="print"/>
          <a:stretch>
            <a:fillRect/>
          </a:stretch>
        </p:blipFill>
        <p:spPr>
          <a:xfrm>
            <a:off x="3133474" y="4014031"/>
            <a:ext cx="158640" cy="213770"/>
          </a:xfrm>
          <a:prstGeom prst="rect">
            <a:avLst/>
          </a:prstGeom>
        </p:spPr>
      </p:pic>
      <p:grpSp>
        <p:nvGrpSpPr>
          <p:cNvPr id="14" name="object 14"/>
          <p:cNvGrpSpPr/>
          <p:nvPr/>
        </p:nvGrpSpPr>
        <p:grpSpPr>
          <a:xfrm>
            <a:off x="3561300" y="4033183"/>
            <a:ext cx="181216" cy="225164"/>
            <a:chOff x="4163806" y="4720318"/>
            <a:chExt cx="212090" cy="263525"/>
          </a:xfrm>
        </p:grpSpPr>
        <p:sp>
          <p:nvSpPr>
            <p:cNvPr id="15" name="object 15"/>
            <p:cNvSpPr/>
            <p:nvPr/>
          </p:nvSpPr>
          <p:spPr>
            <a:xfrm>
              <a:off x="4178724" y="4720318"/>
              <a:ext cx="115570" cy="263525"/>
            </a:xfrm>
            <a:custGeom>
              <a:avLst/>
              <a:gdLst/>
              <a:ahLst/>
              <a:cxnLst/>
              <a:rect l="l" t="t" r="r" b="b"/>
              <a:pathLst>
                <a:path w="115570" h="263525">
                  <a:moveTo>
                    <a:pt x="50244" y="258113"/>
                  </a:moveTo>
                  <a:lnTo>
                    <a:pt x="50284" y="260285"/>
                  </a:lnTo>
                  <a:lnTo>
                    <a:pt x="53172" y="263171"/>
                  </a:lnTo>
                  <a:lnTo>
                    <a:pt x="60392" y="263171"/>
                  </a:lnTo>
                  <a:lnTo>
                    <a:pt x="57646" y="263114"/>
                  </a:lnTo>
                  <a:lnTo>
                    <a:pt x="53545" y="262609"/>
                  </a:lnTo>
                  <a:lnTo>
                    <a:pt x="52105" y="261236"/>
                  </a:lnTo>
                  <a:lnTo>
                    <a:pt x="51281" y="260285"/>
                  </a:lnTo>
                  <a:lnTo>
                    <a:pt x="50686" y="259247"/>
                  </a:lnTo>
                  <a:lnTo>
                    <a:pt x="50521" y="258865"/>
                  </a:lnTo>
                  <a:lnTo>
                    <a:pt x="50244" y="258113"/>
                  </a:lnTo>
                  <a:close/>
                </a:path>
                <a:path w="115570" h="263525">
                  <a:moveTo>
                    <a:pt x="50372" y="252897"/>
                  </a:moveTo>
                  <a:lnTo>
                    <a:pt x="50244" y="258113"/>
                  </a:lnTo>
                  <a:lnTo>
                    <a:pt x="50521" y="258865"/>
                  </a:lnTo>
                  <a:lnTo>
                    <a:pt x="57646" y="263114"/>
                  </a:lnTo>
                  <a:lnTo>
                    <a:pt x="62786" y="260203"/>
                  </a:lnTo>
                  <a:lnTo>
                    <a:pt x="63104" y="258469"/>
                  </a:lnTo>
                  <a:lnTo>
                    <a:pt x="63194" y="258113"/>
                  </a:lnTo>
                  <a:lnTo>
                    <a:pt x="63319" y="255544"/>
                  </a:lnTo>
                  <a:lnTo>
                    <a:pt x="50417" y="255544"/>
                  </a:lnTo>
                  <a:lnTo>
                    <a:pt x="50372" y="252897"/>
                  </a:lnTo>
                  <a:close/>
                </a:path>
                <a:path w="115570" h="263525">
                  <a:moveTo>
                    <a:pt x="63319" y="257618"/>
                  </a:moveTo>
                  <a:lnTo>
                    <a:pt x="63104" y="258469"/>
                  </a:lnTo>
                  <a:lnTo>
                    <a:pt x="62786" y="260203"/>
                  </a:lnTo>
                  <a:lnTo>
                    <a:pt x="57646" y="263114"/>
                  </a:lnTo>
                  <a:lnTo>
                    <a:pt x="60449" y="263114"/>
                  </a:lnTo>
                  <a:lnTo>
                    <a:pt x="63280" y="260285"/>
                  </a:lnTo>
                  <a:lnTo>
                    <a:pt x="63319" y="257618"/>
                  </a:lnTo>
                  <a:close/>
                </a:path>
                <a:path w="115570" h="263525">
                  <a:moveTo>
                    <a:pt x="50078" y="239386"/>
                  </a:moveTo>
                  <a:lnTo>
                    <a:pt x="48474" y="239821"/>
                  </a:lnTo>
                  <a:lnTo>
                    <a:pt x="46416" y="243413"/>
                  </a:lnTo>
                  <a:lnTo>
                    <a:pt x="47627" y="247868"/>
                  </a:lnTo>
                  <a:lnTo>
                    <a:pt x="49559" y="255788"/>
                  </a:lnTo>
                  <a:lnTo>
                    <a:pt x="50112" y="257754"/>
                  </a:lnTo>
                  <a:lnTo>
                    <a:pt x="50244" y="258113"/>
                  </a:lnTo>
                  <a:lnTo>
                    <a:pt x="50252" y="253017"/>
                  </a:lnTo>
                  <a:lnTo>
                    <a:pt x="50153" y="243413"/>
                  </a:lnTo>
                  <a:lnTo>
                    <a:pt x="50078" y="239386"/>
                  </a:lnTo>
                  <a:close/>
                </a:path>
                <a:path w="115570" h="263525">
                  <a:moveTo>
                    <a:pt x="63196" y="237929"/>
                  </a:moveTo>
                  <a:lnTo>
                    <a:pt x="55441" y="237929"/>
                  </a:lnTo>
                  <a:lnTo>
                    <a:pt x="59033" y="239986"/>
                  </a:lnTo>
                  <a:lnTo>
                    <a:pt x="60291" y="244621"/>
                  </a:lnTo>
                  <a:lnTo>
                    <a:pt x="62003" y="251708"/>
                  </a:lnTo>
                  <a:lnTo>
                    <a:pt x="63311" y="253017"/>
                  </a:lnTo>
                  <a:lnTo>
                    <a:pt x="63319" y="257618"/>
                  </a:lnTo>
                  <a:lnTo>
                    <a:pt x="63399" y="257091"/>
                  </a:lnTo>
                  <a:lnTo>
                    <a:pt x="63304" y="246260"/>
                  </a:lnTo>
                  <a:lnTo>
                    <a:pt x="63233" y="243413"/>
                  </a:lnTo>
                  <a:lnTo>
                    <a:pt x="63196" y="237929"/>
                  </a:lnTo>
                  <a:close/>
                </a:path>
                <a:path w="115570" h="263525">
                  <a:moveTo>
                    <a:pt x="60392" y="250098"/>
                  </a:moveTo>
                  <a:lnTo>
                    <a:pt x="53172" y="250098"/>
                  </a:lnTo>
                  <a:lnTo>
                    <a:pt x="50430" y="252839"/>
                  </a:lnTo>
                  <a:lnTo>
                    <a:pt x="50417" y="255544"/>
                  </a:lnTo>
                  <a:lnTo>
                    <a:pt x="50491" y="255107"/>
                  </a:lnTo>
                  <a:lnTo>
                    <a:pt x="50628" y="254563"/>
                  </a:lnTo>
                  <a:lnTo>
                    <a:pt x="50873" y="253017"/>
                  </a:lnTo>
                  <a:lnTo>
                    <a:pt x="55917" y="250155"/>
                  </a:lnTo>
                  <a:lnTo>
                    <a:pt x="60449" y="250155"/>
                  </a:lnTo>
                  <a:close/>
                </a:path>
                <a:path w="115570" h="263525">
                  <a:moveTo>
                    <a:pt x="55917" y="250155"/>
                  </a:moveTo>
                  <a:lnTo>
                    <a:pt x="50873" y="253017"/>
                  </a:lnTo>
                  <a:lnTo>
                    <a:pt x="50628" y="254563"/>
                  </a:lnTo>
                  <a:lnTo>
                    <a:pt x="50491" y="255107"/>
                  </a:lnTo>
                  <a:lnTo>
                    <a:pt x="50417" y="255544"/>
                  </a:lnTo>
                  <a:lnTo>
                    <a:pt x="63319" y="255544"/>
                  </a:lnTo>
                  <a:lnTo>
                    <a:pt x="63319" y="253833"/>
                  </a:lnTo>
                  <a:lnTo>
                    <a:pt x="62599" y="253833"/>
                  </a:lnTo>
                  <a:lnTo>
                    <a:pt x="62488" y="253556"/>
                  </a:lnTo>
                  <a:lnTo>
                    <a:pt x="62081" y="252839"/>
                  </a:lnTo>
                  <a:lnTo>
                    <a:pt x="61329" y="251970"/>
                  </a:lnTo>
                  <a:lnTo>
                    <a:pt x="59957" y="250656"/>
                  </a:lnTo>
                  <a:lnTo>
                    <a:pt x="55917" y="250155"/>
                  </a:lnTo>
                  <a:close/>
                </a:path>
                <a:path w="115570" h="263525">
                  <a:moveTo>
                    <a:pt x="60449" y="250155"/>
                  </a:moveTo>
                  <a:lnTo>
                    <a:pt x="55917" y="250155"/>
                  </a:lnTo>
                  <a:lnTo>
                    <a:pt x="59957" y="250656"/>
                  </a:lnTo>
                  <a:lnTo>
                    <a:pt x="61329" y="251970"/>
                  </a:lnTo>
                  <a:lnTo>
                    <a:pt x="62081" y="252839"/>
                  </a:lnTo>
                  <a:lnTo>
                    <a:pt x="62488" y="253556"/>
                  </a:lnTo>
                  <a:lnTo>
                    <a:pt x="62599" y="253833"/>
                  </a:lnTo>
                  <a:lnTo>
                    <a:pt x="62003" y="251708"/>
                  </a:lnTo>
                  <a:lnTo>
                    <a:pt x="60449" y="250155"/>
                  </a:lnTo>
                  <a:close/>
                </a:path>
                <a:path w="115570" h="263525">
                  <a:moveTo>
                    <a:pt x="62003" y="251708"/>
                  </a:moveTo>
                  <a:lnTo>
                    <a:pt x="62599" y="253833"/>
                  </a:lnTo>
                  <a:lnTo>
                    <a:pt x="63319" y="253833"/>
                  </a:lnTo>
                  <a:lnTo>
                    <a:pt x="63311" y="253017"/>
                  </a:lnTo>
                  <a:lnTo>
                    <a:pt x="62003" y="251708"/>
                  </a:lnTo>
                  <a:close/>
                </a:path>
                <a:path w="115570" h="263525">
                  <a:moveTo>
                    <a:pt x="55441" y="237929"/>
                  </a:moveTo>
                  <a:lnTo>
                    <a:pt x="50078" y="239386"/>
                  </a:lnTo>
                  <a:lnTo>
                    <a:pt x="50279" y="250098"/>
                  </a:lnTo>
                  <a:lnTo>
                    <a:pt x="50372" y="252897"/>
                  </a:lnTo>
                  <a:lnTo>
                    <a:pt x="53172" y="250098"/>
                  </a:lnTo>
                  <a:lnTo>
                    <a:pt x="61614" y="250098"/>
                  </a:lnTo>
                  <a:lnTo>
                    <a:pt x="60291" y="244621"/>
                  </a:lnTo>
                  <a:lnTo>
                    <a:pt x="59033" y="239986"/>
                  </a:lnTo>
                  <a:lnTo>
                    <a:pt x="55441" y="237929"/>
                  </a:lnTo>
                  <a:close/>
                </a:path>
                <a:path w="115570" h="263525">
                  <a:moveTo>
                    <a:pt x="61614" y="250098"/>
                  </a:moveTo>
                  <a:lnTo>
                    <a:pt x="60392" y="250098"/>
                  </a:lnTo>
                  <a:lnTo>
                    <a:pt x="62003" y="251708"/>
                  </a:lnTo>
                  <a:lnTo>
                    <a:pt x="61614" y="250098"/>
                  </a:lnTo>
                  <a:close/>
                </a:path>
                <a:path w="115570" h="263525">
                  <a:moveTo>
                    <a:pt x="111143" y="13097"/>
                  </a:moveTo>
                  <a:lnTo>
                    <a:pt x="89880" y="13097"/>
                  </a:lnTo>
                  <a:lnTo>
                    <a:pt x="94509" y="13774"/>
                  </a:lnTo>
                  <a:lnTo>
                    <a:pt x="95630" y="14063"/>
                  </a:lnTo>
                  <a:lnTo>
                    <a:pt x="102451" y="35711"/>
                  </a:lnTo>
                  <a:lnTo>
                    <a:pt x="101433" y="49935"/>
                  </a:lnTo>
                  <a:lnTo>
                    <a:pt x="100487" y="56791"/>
                  </a:lnTo>
                  <a:lnTo>
                    <a:pt x="97920" y="67913"/>
                  </a:lnTo>
                  <a:lnTo>
                    <a:pt x="96562" y="72155"/>
                  </a:lnTo>
                  <a:lnTo>
                    <a:pt x="91416" y="86866"/>
                  </a:lnTo>
                  <a:lnTo>
                    <a:pt x="88089" y="96710"/>
                  </a:lnTo>
                  <a:lnTo>
                    <a:pt x="80186" y="119326"/>
                  </a:lnTo>
                  <a:lnTo>
                    <a:pt x="75085" y="133600"/>
                  </a:lnTo>
                  <a:lnTo>
                    <a:pt x="73739" y="137443"/>
                  </a:lnTo>
                  <a:lnTo>
                    <a:pt x="59698" y="184188"/>
                  </a:lnTo>
                  <a:lnTo>
                    <a:pt x="51197" y="226211"/>
                  </a:lnTo>
                  <a:lnTo>
                    <a:pt x="50078" y="239386"/>
                  </a:lnTo>
                  <a:lnTo>
                    <a:pt x="55441" y="237929"/>
                  </a:lnTo>
                  <a:lnTo>
                    <a:pt x="63196" y="237929"/>
                  </a:lnTo>
                  <a:lnTo>
                    <a:pt x="70797" y="193324"/>
                  </a:lnTo>
                  <a:lnTo>
                    <a:pt x="81795" y="154963"/>
                  </a:lnTo>
                  <a:lnTo>
                    <a:pt x="92713" y="123120"/>
                  </a:lnTo>
                  <a:lnTo>
                    <a:pt x="100449" y="100971"/>
                  </a:lnTo>
                  <a:lnTo>
                    <a:pt x="104337" y="89508"/>
                  </a:lnTo>
                  <a:lnTo>
                    <a:pt x="109062" y="76020"/>
                  </a:lnTo>
                  <a:lnTo>
                    <a:pt x="110515" y="71479"/>
                  </a:lnTo>
                  <a:lnTo>
                    <a:pt x="113391" y="59014"/>
                  </a:lnTo>
                  <a:lnTo>
                    <a:pt x="114429" y="51502"/>
                  </a:lnTo>
                  <a:lnTo>
                    <a:pt x="115558" y="35711"/>
                  </a:lnTo>
                  <a:lnTo>
                    <a:pt x="115566" y="30439"/>
                  </a:lnTo>
                  <a:lnTo>
                    <a:pt x="114264" y="21196"/>
                  </a:lnTo>
                  <a:lnTo>
                    <a:pt x="113046" y="16883"/>
                  </a:lnTo>
                  <a:lnTo>
                    <a:pt x="111143" y="13097"/>
                  </a:lnTo>
                  <a:close/>
                </a:path>
                <a:path w="115570" h="263525">
                  <a:moveTo>
                    <a:pt x="59230" y="214"/>
                  </a:moveTo>
                  <a:lnTo>
                    <a:pt x="57073" y="214"/>
                  </a:lnTo>
                  <a:lnTo>
                    <a:pt x="49706" y="427"/>
                  </a:lnTo>
                  <a:lnTo>
                    <a:pt x="7050" y="5979"/>
                  </a:lnTo>
                  <a:lnTo>
                    <a:pt x="0" y="17209"/>
                  </a:lnTo>
                  <a:lnTo>
                    <a:pt x="652" y="20881"/>
                  </a:lnTo>
                  <a:lnTo>
                    <a:pt x="1180" y="22299"/>
                  </a:lnTo>
                  <a:lnTo>
                    <a:pt x="3757" y="28552"/>
                  </a:lnTo>
                  <a:lnTo>
                    <a:pt x="5119" y="31958"/>
                  </a:lnTo>
                  <a:lnTo>
                    <a:pt x="6757" y="35711"/>
                  </a:lnTo>
                  <a:lnTo>
                    <a:pt x="10505" y="43994"/>
                  </a:lnTo>
                  <a:lnTo>
                    <a:pt x="18489" y="60807"/>
                  </a:lnTo>
                  <a:lnTo>
                    <a:pt x="22384" y="62205"/>
                  </a:lnTo>
                  <a:lnTo>
                    <a:pt x="28916" y="59124"/>
                  </a:lnTo>
                  <a:lnTo>
                    <a:pt x="30314" y="55229"/>
                  </a:lnTo>
                  <a:lnTo>
                    <a:pt x="22365" y="38493"/>
                  </a:lnTo>
                  <a:lnTo>
                    <a:pt x="18720" y="30439"/>
                  </a:lnTo>
                  <a:lnTo>
                    <a:pt x="17168" y="26879"/>
                  </a:lnTo>
                  <a:lnTo>
                    <a:pt x="14871" y="21196"/>
                  </a:lnTo>
                  <a:lnTo>
                    <a:pt x="13779" y="18555"/>
                  </a:lnTo>
                  <a:lnTo>
                    <a:pt x="11234" y="18555"/>
                  </a:lnTo>
                  <a:lnTo>
                    <a:pt x="11723" y="18135"/>
                  </a:lnTo>
                  <a:lnTo>
                    <a:pt x="12678" y="17209"/>
                  </a:lnTo>
                  <a:lnTo>
                    <a:pt x="13018" y="16433"/>
                  </a:lnTo>
                  <a:lnTo>
                    <a:pt x="13136" y="15925"/>
                  </a:lnTo>
                  <a:lnTo>
                    <a:pt x="24634" y="15925"/>
                  </a:lnTo>
                  <a:lnTo>
                    <a:pt x="57227" y="13290"/>
                  </a:lnTo>
                  <a:lnTo>
                    <a:pt x="83540" y="13290"/>
                  </a:lnTo>
                  <a:lnTo>
                    <a:pt x="88427" y="13097"/>
                  </a:lnTo>
                  <a:lnTo>
                    <a:pt x="111143" y="13097"/>
                  </a:lnTo>
                  <a:lnTo>
                    <a:pt x="109091" y="9013"/>
                  </a:lnTo>
                  <a:lnTo>
                    <a:pt x="106852" y="5924"/>
                  </a:lnTo>
                  <a:lnTo>
                    <a:pt x="100798" y="1743"/>
                  </a:lnTo>
                  <a:lnTo>
                    <a:pt x="98405" y="1126"/>
                  </a:lnTo>
                  <a:lnTo>
                    <a:pt x="92656" y="290"/>
                  </a:lnTo>
                  <a:lnTo>
                    <a:pt x="81458" y="290"/>
                  </a:lnTo>
                  <a:lnTo>
                    <a:pt x="59230" y="214"/>
                  </a:lnTo>
                  <a:close/>
                </a:path>
                <a:path w="115570" h="263525">
                  <a:moveTo>
                    <a:pt x="13107" y="16172"/>
                  </a:moveTo>
                  <a:lnTo>
                    <a:pt x="13018" y="16433"/>
                  </a:lnTo>
                  <a:lnTo>
                    <a:pt x="12661" y="17226"/>
                  </a:lnTo>
                  <a:lnTo>
                    <a:pt x="11673" y="18183"/>
                  </a:lnTo>
                  <a:lnTo>
                    <a:pt x="11234" y="18555"/>
                  </a:lnTo>
                  <a:lnTo>
                    <a:pt x="12576" y="18135"/>
                  </a:lnTo>
                  <a:lnTo>
                    <a:pt x="13539" y="17918"/>
                  </a:lnTo>
                  <a:lnTo>
                    <a:pt x="13281" y="17226"/>
                  </a:lnTo>
                  <a:lnTo>
                    <a:pt x="13107" y="16172"/>
                  </a:lnTo>
                  <a:close/>
                </a:path>
                <a:path w="115570" h="263525">
                  <a:moveTo>
                    <a:pt x="13539" y="17918"/>
                  </a:moveTo>
                  <a:lnTo>
                    <a:pt x="12576" y="18135"/>
                  </a:lnTo>
                  <a:lnTo>
                    <a:pt x="11234" y="18555"/>
                  </a:lnTo>
                  <a:lnTo>
                    <a:pt x="13779" y="18555"/>
                  </a:lnTo>
                  <a:lnTo>
                    <a:pt x="13539" y="17918"/>
                  </a:lnTo>
                  <a:close/>
                </a:path>
                <a:path w="115570" h="263525">
                  <a:moveTo>
                    <a:pt x="23268" y="16104"/>
                  </a:moveTo>
                  <a:lnTo>
                    <a:pt x="13096" y="16104"/>
                  </a:lnTo>
                  <a:lnTo>
                    <a:pt x="13281" y="17226"/>
                  </a:lnTo>
                  <a:lnTo>
                    <a:pt x="13539" y="17918"/>
                  </a:lnTo>
                  <a:lnTo>
                    <a:pt x="18659" y="16761"/>
                  </a:lnTo>
                  <a:lnTo>
                    <a:pt x="20759" y="16433"/>
                  </a:lnTo>
                  <a:lnTo>
                    <a:pt x="23268" y="16104"/>
                  </a:lnTo>
                  <a:close/>
                </a:path>
                <a:path w="115570" h="263525">
                  <a:moveTo>
                    <a:pt x="24634" y="15925"/>
                  </a:moveTo>
                  <a:lnTo>
                    <a:pt x="13136" y="15925"/>
                  </a:lnTo>
                  <a:lnTo>
                    <a:pt x="13079" y="16172"/>
                  </a:lnTo>
                  <a:lnTo>
                    <a:pt x="23268" y="16104"/>
                  </a:lnTo>
                  <a:lnTo>
                    <a:pt x="24634" y="15925"/>
                  </a:lnTo>
                  <a:close/>
                </a:path>
                <a:path w="115570" h="263525">
                  <a:moveTo>
                    <a:pt x="13096" y="16104"/>
                  </a:moveTo>
                  <a:close/>
                </a:path>
                <a:path w="115570" h="263525">
                  <a:moveTo>
                    <a:pt x="83540" y="13290"/>
                  </a:moveTo>
                  <a:lnTo>
                    <a:pt x="59268" y="13290"/>
                  </a:lnTo>
                  <a:lnTo>
                    <a:pt x="67069" y="13364"/>
                  </a:lnTo>
                  <a:lnTo>
                    <a:pt x="81676" y="13364"/>
                  </a:lnTo>
                  <a:lnTo>
                    <a:pt x="83540" y="13290"/>
                  </a:lnTo>
                  <a:close/>
                </a:path>
                <a:path w="115570" h="263525">
                  <a:moveTo>
                    <a:pt x="90656" y="0"/>
                  </a:moveTo>
                  <a:lnTo>
                    <a:pt x="88739" y="0"/>
                  </a:lnTo>
                  <a:lnTo>
                    <a:pt x="81458" y="290"/>
                  </a:lnTo>
                  <a:lnTo>
                    <a:pt x="92656" y="290"/>
                  </a:lnTo>
                  <a:lnTo>
                    <a:pt x="90656" y="0"/>
                  </a:lnTo>
                  <a:close/>
                </a:path>
              </a:pathLst>
            </a:custGeom>
            <a:solidFill>
              <a:srgbClr val="000000"/>
            </a:solidFill>
          </p:spPr>
          <p:txBody>
            <a:bodyPr wrap="square" lIns="0" tIns="0" rIns="0" bIns="0" rtlCol="0"/>
            <a:lstStyle/>
            <a:p>
              <a:endParaRPr/>
            </a:p>
          </p:txBody>
        </p:sp>
        <p:pic>
          <p:nvPicPr>
            <p:cNvPr id="16" name="object 16"/>
            <p:cNvPicPr/>
            <p:nvPr/>
          </p:nvPicPr>
          <p:blipFill>
            <a:blip r:embed="rId8" cstate="print"/>
            <a:stretch>
              <a:fillRect/>
            </a:stretch>
          </p:blipFill>
          <p:spPr>
            <a:xfrm>
              <a:off x="4163806" y="4875458"/>
              <a:ext cx="211714" cy="65619"/>
            </a:xfrm>
            <a:prstGeom prst="rect">
              <a:avLst/>
            </a:prstGeom>
          </p:spPr>
        </p:pic>
      </p:grpSp>
      <p:pic>
        <p:nvPicPr>
          <p:cNvPr id="17" name="object 17"/>
          <p:cNvPicPr/>
          <p:nvPr/>
        </p:nvPicPr>
        <p:blipFill>
          <a:blip r:embed="rId9" cstate="print"/>
          <a:stretch>
            <a:fillRect/>
          </a:stretch>
        </p:blipFill>
        <p:spPr>
          <a:xfrm>
            <a:off x="3816735" y="4016971"/>
            <a:ext cx="139331" cy="197760"/>
          </a:xfrm>
          <a:prstGeom prst="rect">
            <a:avLst/>
          </a:prstGeom>
        </p:spPr>
      </p:pic>
      <p:sp>
        <p:nvSpPr>
          <p:cNvPr id="18" name="object 18"/>
          <p:cNvSpPr/>
          <p:nvPr/>
        </p:nvSpPr>
        <p:spPr>
          <a:xfrm>
            <a:off x="4202814" y="3993153"/>
            <a:ext cx="49915" cy="246866"/>
          </a:xfrm>
          <a:custGeom>
            <a:avLst/>
            <a:gdLst/>
            <a:ahLst/>
            <a:cxnLst/>
            <a:rect l="l" t="t" r="r" b="b"/>
            <a:pathLst>
              <a:path w="58420" h="288925">
                <a:moveTo>
                  <a:pt x="5079" y="275318"/>
                </a:moveTo>
                <a:lnTo>
                  <a:pt x="4571" y="275318"/>
                </a:lnTo>
                <a:lnTo>
                  <a:pt x="1789" y="278100"/>
                </a:lnTo>
                <a:lnTo>
                  <a:pt x="1765" y="284610"/>
                </a:lnTo>
                <a:lnTo>
                  <a:pt x="2453" y="286274"/>
                </a:lnTo>
                <a:lnTo>
                  <a:pt x="4540" y="288361"/>
                </a:lnTo>
                <a:lnTo>
                  <a:pt x="11383" y="288419"/>
                </a:lnTo>
                <a:lnTo>
                  <a:pt x="12976" y="287026"/>
                </a:lnTo>
                <a:lnTo>
                  <a:pt x="14718" y="284610"/>
                </a:lnTo>
                <a:lnTo>
                  <a:pt x="14718" y="278329"/>
                </a:lnTo>
                <a:lnTo>
                  <a:pt x="13318" y="278329"/>
                </a:lnTo>
                <a:lnTo>
                  <a:pt x="13070" y="277820"/>
                </a:lnTo>
                <a:lnTo>
                  <a:pt x="12380" y="276978"/>
                </a:lnTo>
                <a:lnTo>
                  <a:pt x="4104" y="276978"/>
                </a:lnTo>
                <a:lnTo>
                  <a:pt x="4372" y="276597"/>
                </a:lnTo>
                <a:lnTo>
                  <a:pt x="4745" y="275959"/>
                </a:lnTo>
                <a:lnTo>
                  <a:pt x="5079" y="275318"/>
                </a:lnTo>
                <a:close/>
              </a:path>
              <a:path w="58420" h="288925">
                <a:moveTo>
                  <a:pt x="4540" y="288361"/>
                </a:moveTo>
                <a:lnTo>
                  <a:pt x="8222" y="288392"/>
                </a:lnTo>
                <a:lnTo>
                  <a:pt x="4540" y="288361"/>
                </a:lnTo>
                <a:close/>
              </a:path>
              <a:path w="58420" h="288925">
                <a:moveTo>
                  <a:pt x="14718" y="284610"/>
                </a:moveTo>
                <a:lnTo>
                  <a:pt x="12976" y="287026"/>
                </a:lnTo>
                <a:lnTo>
                  <a:pt x="11414" y="288392"/>
                </a:lnTo>
                <a:lnTo>
                  <a:pt x="11791" y="288392"/>
                </a:lnTo>
                <a:lnTo>
                  <a:pt x="14718" y="285465"/>
                </a:lnTo>
                <a:lnTo>
                  <a:pt x="14718" y="284610"/>
                </a:lnTo>
                <a:close/>
              </a:path>
              <a:path w="58420" h="288925">
                <a:moveTo>
                  <a:pt x="2451" y="286272"/>
                </a:moveTo>
                <a:lnTo>
                  <a:pt x="4157" y="288358"/>
                </a:lnTo>
                <a:lnTo>
                  <a:pt x="4540" y="288361"/>
                </a:lnTo>
                <a:lnTo>
                  <a:pt x="2451" y="286272"/>
                </a:lnTo>
                <a:close/>
              </a:path>
              <a:path w="58420" h="288925">
                <a:moveTo>
                  <a:pt x="1644" y="284316"/>
                </a:moveTo>
                <a:lnTo>
                  <a:pt x="1644" y="285465"/>
                </a:lnTo>
                <a:lnTo>
                  <a:pt x="2451" y="286272"/>
                </a:lnTo>
                <a:lnTo>
                  <a:pt x="1644" y="284316"/>
                </a:lnTo>
                <a:close/>
              </a:path>
              <a:path w="58420" h="288925">
                <a:moveTo>
                  <a:pt x="18809" y="253607"/>
                </a:moveTo>
                <a:lnTo>
                  <a:pt x="14862" y="254853"/>
                </a:lnTo>
                <a:lnTo>
                  <a:pt x="13248" y="257955"/>
                </a:lnTo>
                <a:lnTo>
                  <a:pt x="13210" y="258914"/>
                </a:lnTo>
                <a:lnTo>
                  <a:pt x="13117" y="276644"/>
                </a:lnTo>
                <a:lnTo>
                  <a:pt x="14718" y="278245"/>
                </a:lnTo>
                <a:lnTo>
                  <a:pt x="14718" y="284610"/>
                </a:lnTo>
                <a:lnTo>
                  <a:pt x="15390" y="283678"/>
                </a:lnTo>
                <a:lnTo>
                  <a:pt x="16131" y="282402"/>
                </a:lnTo>
                <a:lnTo>
                  <a:pt x="17925" y="278952"/>
                </a:lnTo>
                <a:lnTo>
                  <a:pt x="23003" y="267733"/>
                </a:lnTo>
                <a:lnTo>
                  <a:pt x="23873" y="265860"/>
                </a:lnTo>
                <a:lnTo>
                  <a:pt x="26460" y="260888"/>
                </a:lnTo>
                <a:lnTo>
                  <a:pt x="25214" y="256941"/>
                </a:lnTo>
                <a:lnTo>
                  <a:pt x="18809" y="253607"/>
                </a:lnTo>
                <a:close/>
              </a:path>
              <a:path w="58420" h="288925">
                <a:moveTo>
                  <a:pt x="57756" y="11690"/>
                </a:moveTo>
                <a:lnTo>
                  <a:pt x="44523" y="11690"/>
                </a:lnTo>
                <a:lnTo>
                  <a:pt x="44739" y="12200"/>
                </a:lnTo>
                <a:lnTo>
                  <a:pt x="45520" y="13191"/>
                </a:lnTo>
                <a:lnTo>
                  <a:pt x="47854" y="13919"/>
                </a:lnTo>
                <a:lnTo>
                  <a:pt x="47018" y="14008"/>
                </a:lnTo>
                <a:lnTo>
                  <a:pt x="44969" y="14532"/>
                </a:lnTo>
                <a:lnTo>
                  <a:pt x="44852" y="18388"/>
                </a:lnTo>
                <a:lnTo>
                  <a:pt x="44968" y="21842"/>
                </a:lnTo>
                <a:lnTo>
                  <a:pt x="45053" y="33453"/>
                </a:lnTo>
                <a:lnTo>
                  <a:pt x="37072" y="80928"/>
                </a:lnTo>
                <a:lnTo>
                  <a:pt x="36413" y="83392"/>
                </a:lnTo>
                <a:lnTo>
                  <a:pt x="21762" y="143366"/>
                </a:lnTo>
                <a:lnTo>
                  <a:pt x="10102" y="192996"/>
                </a:lnTo>
                <a:lnTo>
                  <a:pt x="2520" y="231781"/>
                </a:lnTo>
                <a:lnTo>
                  <a:pt x="47" y="275296"/>
                </a:lnTo>
                <a:lnTo>
                  <a:pt x="0" y="278952"/>
                </a:lnTo>
                <a:lnTo>
                  <a:pt x="610" y="281543"/>
                </a:lnTo>
                <a:lnTo>
                  <a:pt x="897" y="282507"/>
                </a:lnTo>
                <a:lnTo>
                  <a:pt x="1644" y="284316"/>
                </a:lnTo>
                <a:lnTo>
                  <a:pt x="1644" y="278245"/>
                </a:lnTo>
                <a:lnTo>
                  <a:pt x="4571" y="275318"/>
                </a:lnTo>
                <a:lnTo>
                  <a:pt x="5079" y="275318"/>
                </a:lnTo>
                <a:lnTo>
                  <a:pt x="6168" y="273227"/>
                </a:lnTo>
                <a:lnTo>
                  <a:pt x="7036" y="271354"/>
                </a:lnTo>
                <a:lnTo>
                  <a:pt x="11195" y="262112"/>
                </a:lnTo>
                <a:lnTo>
                  <a:pt x="12114" y="260135"/>
                </a:lnTo>
                <a:lnTo>
                  <a:pt x="13248" y="257955"/>
                </a:lnTo>
                <a:lnTo>
                  <a:pt x="13471" y="252308"/>
                </a:lnTo>
                <a:lnTo>
                  <a:pt x="13940" y="246286"/>
                </a:lnTo>
                <a:lnTo>
                  <a:pt x="20953" y="204431"/>
                </a:lnTo>
                <a:lnTo>
                  <a:pt x="35611" y="141757"/>
                </a:lnTo>
                <a:lnTo>
                  <a:pt x="47049" y="94813"/>
                </a:lnTo>
                <a:lnTo>
                  <a:pt x="53725" y="69762"/>
                </a:lnTo>
                <a:lnTo>
                  <a:pt x="54575" y="66434"/>
                </a:lnTo>
                <a:lnTo>
                  <a:pt x="56786" y="53877"/>
                </a:lnTo>
                <a:lnTo>
                  <a:pt x="57433" y="46998"/>
                </a:lnTo>
                <a:lnTo>
                  <a:pt x="58143" y="33453"/>
                </a:lnTo>
                <a:lnTo>
                  <a:pt x="58057" y="21842"/>
                </a:lnTo>
                <a:lnTo>
                  <a:pt x="57866" y="16201"/>
                </a:lnTo>
                <a:lnTo>
                  <a:pt x="57756" y="11690"/>
                </a:lnTo>
                <a:close/>
              </a:path>
              <a:path w="58420" h="288925">
                <a:moveTo>
                  <a:pt x="13143" y="275296"/>
                </a:moveTo>
                <a:lnTo>
                  <a:pt x="5604" y="275296"/>
                </a:lnTo>
                <a:lnTo>
                  <a:pt x="10295" y="275336"/>
                </a:lnTo>
                <a:lnTo>
                  <a:pt x="11782" y="276247"/>
                </a:lnTo>
                <a:lnTo>
                  <a:pt x="13070" y="277820"/>
                </a:lnTo>
                <a:lnTo>
                  <a:pt x="13222" y="278100"/>
                </a:lnTo>
                <a:lnTo>
                  <a:pt x="13318" y="278329"/>
                </a:lnTo>
                <a:lnTo>
                  <a:pt x="13164" y="277820"/>
                </a:lnTo>
                <a:lnTo>
                  <a:pt x="13071" y="276597"/>
                </a:lnTo>
                <a:lnTo>
                  <a:pt x="11791" y="275318"/>
                </a:lnTo>
                <a:lnTo>
                  <a:pt x="13142" y="275318"/>
                </a:lnTo>
                <a:close/>
              </a:path>
              <a:path w="58420" h="288925">
                <a:moveTo>
                  <a:pt x="13071" y="276597"/>
                </a:moveTo>
                <a:lnTo>
                  <a:pt x="13164" y="277820"/>
                </a:lnTo>
                <a:lnTo>
                  <a:pt x="13318" y="278329"/>
                </a:lnTo>
                <a:lnTo>
                  <a:pt x="14718" y="278329"/>
                </a:lnTo>
                <a:lnTo>
                  <a:pt x="13071" y="276597"/>
                </a:lnTo>
                <a:close/>
              </a:path>
              <a:path w="58420" h="288925">
                <a:moveTo>
                  <a:pt x="5604" y="275296"/>
                </a:moveTo>
                <a:lnTo>
                  <a:pt x="4826" y="275976"/>
                </a:lnTo>
                <a:lnTo>
                  <a:pt x="4104" y="276978"/>
                </a:lnTo>
                <a:lnTo>
                  <a:pt x="12380" y="276978"/>
                </a:lnTo>
                <a:lnTo>
                  <a:pt x="11782" y="276247"/>
                </a:lnTo>
                <a:lnTo>
                  <a:pt x="10295" y="275336"/>
                </a:lnTo>
                <a:lnTo>
                  <a:pt x="5604" y="275296"/>
                </a:lnTo>
                <a:close/>
              </a:path>
              <a:path w="58420" h="288925">
                <a:moveTo>
                  <a:pt x="13248" y="257955"/>
                </a:moveTo>
                <a:lnTo>
                  <a:pt x="12114" y="260135"/>
                </a:lnTo>
                <a:lnTo>
                  <a:pt x="10640" y="263347"/>
                </a:lnTo>
                <a:lnTo>
                  <a:pt x="7036" y="271354"/>
                </a:lnTo>
                <a:lnTo>
                  <a:pt x="6144" y="273273"/>
                </a:lnTo>
                <a:lnTo>
                  <a:pt x="4735" y="275976"/>
                </a:lnTo>
                <a:lnTo>
                  <a:pt x="4347" y="276641"/>
                </a:lnTo>
                <a:lnTo>
                  <a:pt x="4845" y="275959"/>
                </a:lnTo>
                <a:lnTo>
                  <a:pt x="5604" y="275296"/>
                </a:lnTo>
                <a:lnTo>
                  <a:pt x="13143" y="275296"/>
                </a:lnTo>
                <a:lnTo>
                  <a:pt x="13248" y="257955"/>
                </a:lnTo>
                <a:close/>
              </a:path>
              <a:path w="58420" h="288925">
                <a:moveTo>
                  <a:pt x="13142" y="275318"/>
                </a:moveTo>
                <a:lnTo>
                  <a:pt x="11791" y="275318"/>
                </a:lnTo>
                <a:lnTo>
                  <a:pt x="13071" y="276597"/>
                </a:lnTo>
                <a:lnTo>
                  <a:pt x="13142" y="275318"/>
                </a:lnTo>
                <a:close/>
              </a:path>
              <a:path w="58420" h="288925">
                <a:moveTo>
                  <a:pt x="39995" y="21842"/>
                </a:moveTo>
                <a:lnTo>
                  <a:pt x="24708" y="21842"/>
                </a:lnTo>
                <a:lnTo>
                  <a:pt x="23413" y="24058"/>
                </a:lnTo>
                <a:lnTo>
                  <a:pt x="18904" y="38100"/>
                </a:lnTo>
                <a:lnTo>
                  <a:pt x="18111" y="42193"/>
                </a:lnTo>
                <a:lnTo>
                  <a:pt x="20426" y="45623"/>
                </a:lnTo>
                <a:lnTo>
                  <a:pt x="27514" y="46998"/>
                </a:lnTo>
                <a:lnTo>
                  <a:pt x="30945" y="44683"/>
                </a:lnTo>
                <a:lnTo>
                  <a:pt x="31800" y="40274"/>
                </a:lnTo>
                <a:lnTo>
                  <a:pt x="32369" y="36181"/>
                </a:lnTo>
                <a:lnTo>
                  <a:pt x="32525" y="35375"/>
                </a:lnTo>
                <a:lnTo>
                  <a:pt x="33212" y="33453"/>
                </a:lnTo>
                <a:lnTo>
                  <a:pt x="33887" y="32090"/>
                </a:lnTo>
                <a:lnTo>
                  <a:pt x="35319" y="29585"/>
                </a:lnTo>
                <a:lnTo>
                  <a:pt x="39400" y="22777"/>
                </a:lnTo>
                <a:lnTo>
                  <a:pt x="39995" y="21842"/>
                </a:lnTo>
                <a:close/>
              </a:path>
              <a:path w="58420" h="288925">
                <a:moveTo>
                  <a:pt x="47133" y="0"/>
                </a:moveTo>
                <a:lnTo>
                  <a:pt x="39505" y="1953"/>
                </a:lnTo>
                <a:lnTo>
                  <a:pt x="34226" y="5819"/>
                </a:lnTo>
                <a:lnTo>
                  <a:pt x="33318" y="7174"/>
                </a:lnTo>
                <a:lnTo>
                  <a:pt x="32048" y="10003"/>
                </a:lnTo>
                <a:lnTo>
                  <a:pt x="27272" y="17533"/>
                </a:lnTo>
                <a:lnTo>
                  <a:pt x="24143" y="22790"/>
                </a:lnTo>
                <a:lnTo>
                  <a:pt x="24708" y="21842"/>
                </a:lnTo>
                <a:lnTo>
                  <a:pt x="39995" y="21842"/>
                </a:lnTo>
                <a:lnTo>
                  <a:pt x="43591" y="16201"/>
                </a:lnTo>
                <a:lnTo>
                  <a:pt x="44109" y="15055"/>
                </a:lnTo>
                <a:lnTo>
                  <a:pt x="43740" y="15055"/>
                </a:lnTo>
                <a:lnTo>
                  <a:pt x="44189" y="14728"/>
                </a:lnTo>
                <a:lnTo>
                  <a:pt x="44398" y="14415"/>
                </a:lnTo>
                <a:lnTo>
                  <a:pt x="44746" y="14415"/>
                </a:lnTo>
                <a:lnTo>
                  <a:pt x="44687" y="13191"/>
                </a:lnTo>
                <a:lnTo>
                  <a:pt x="44580" y="11824"/>
                </a:lnTo>
                <a:lnTo>
                  <a:pt x="44523" y="11690"/>
                </a:lnTo>
                <a:lnTo>
                  <a:pt x="57756" y="11690"/>
                </a:lnTo>
                <a:lnTo>
                  <a:pt x="57667" y="10003"/>
                </a:lnTo>
                <a:lnTo>
                  <a:pt x="57590" y="9022"/>
                </a:lnTo>
                <a:lnTo>
                  <a:pt x="55419" y="3887"/>
                </a:lnTo>
                <a:lnTo>
                  <a:pt x="54057" y="2157"/>
                </a:lnTo>
                <a:lnTo>
                  <a:pt x="47133" y="0"/>
                </a:lnTo>
                <a:close/>
              </a:path>
              <a:path w="58420" h="288925">
                <a:moveTo>
                  <a:pt x="44398" y="14415"/>
                </a:moveTo>
                <a:lnTo>
                  <a:pt x="44189" y="14728"/>
                </a:lnTo>
                <a:lnTo>
                  <a:pt x="43740" y="15055"/>
                </a:lnTo>
                <a:lnTo>
                  <a:pt x="44209" y="14835"/>
                </a:lnTo>
                <a:lnTo>
                  <a:pt x="44398" y="14415"/>
                </a:lnTo>
                <a:close/>
              </a:path>
              <a:path w="58420" h="288925">
                <a:moveTo>
                  <a:pt x="44209" y="14835"/>
                </a:moveTo>
                <a:lnTo>
                  <a:pt x="43846" y="14979"/>
                </a:lnTo>
                <a:lnTo>
                  <a:pt x="44109" y="15055"/>
                </a:lnTo>
                <a:lnTo>
                  <a:pt x="44209" y="14835"/>
                </a:lnTo>
                <a:close/>
              </a:path>
              <a:path w="58420" h="288925">
                <a:moveTo>
                  <a:pt x="44746" y="14415"/>
                </a:moveTo>
                <a:lnTo>
                  <a:pt x="44398" y="14415"/>
                </a:lnTo>
                <a:lnTo>
                  <a:pt x="44209" y="14835"/>
                </a:lnTo>
                <a:lnTo>
                  <a:pt x="44752" y="14618"/>
                </a:lnTo>
                <a:lnTo>
                  <a:pt x="44746" y="14415"/>
                </a:lnTo>
                <a:close/>
              </a:path>
              <a:path w="58420" h="288925">
                <a:moveTo>
                  <a:pt x="44580" y="11825"/>
                </a:moveTo>
                <a:lnTo>
                  <a:pt x="44687" y="13191"/>
                </a:lnTo>
                <a:lnTo>
                  <a:pt x="44752" y="14618"/>
                </a:lnTo>
                <a:lnTo>
                  <a:pt x="44969" y="14532"/>
                </a:lnTo>
                <a:lnTo>
                  <a:pt x="47018" y="14008"/>
                </a:lnTo>
                <a:lnTo>
                  <a:pt x="47854" y="13919"/>
                </a:lnTo>
                <a:lnTo>
                  <a:pt x="45520" y="13191"/>
                </a:lnTo>
                <a:lnTo>
                  <a:pt x="44739" y="12200"/>
                </a:lnTo>
                <a:lnTo>
                  <a:pt x="44580" y="11825"/>
                </a:lnTo>
                <a:close/>
              </a:path>
            </a:pathLst>
          </a:custGeom>
          <a:solidFill>
            <a:srgbClr val="000000"/>
          </a:solidFill>
        </p:spPr>
        <p:txBody>
          <a:bodyPr wrap="square" lIns="0" tIns="0" rIns="0" bIns="0" rtlCol="0"/>
          <a:lstStyle/>
          <a:p>
            <a:endParaRPr/>
          </a:p>
        </p:txBody>
      </p:sp>
      <p:sp>
        <p:nvSpPr>
          <p:cNvPr id="19" name="object 19"/>
          <p:cNvSpPr/>
          <p:nvPr/>
        </p:nvSpPr>
        <p:spPr>
          <a:xfrm>
            <a:off x="4447583" y="3992626"/>
            <a:ext cx="204546" cy="233302"/>
          </a:xfrm>
          <a:custGeom>
            <a:avLst/>
            <a:gdLst/>
            <a:ahLst/>
            <a:cxnLst/>
            <a:rect l="l" t="t" r="r" b="b"/>
            <a:pathLst>
              <a:path w="239395" h="273050">
                <a:moveTo>
                  <a:pt x="102999" y="197805"/>
                </a:moveTo>
                <a:lnTo>
                  <a:pt x="102722" y="198119"/>
                </a:lnTo>
                <a:lnTo>
                  <a:pt x="96973" y="203200"/>
                </a:lnTo>
                <a:lnTo>
                  <a:pt x="91652" y="209028"/>
                </a:lnTo>
                <a:lnTo>
                  <a:pt x="93121" y="209550"/>
                </a:lnTo>
                <a:lnTo>
                  <a:pt x="99430" y="210819"/>
                </a:lnTo>
                <a:lnTo>
                  <a:pt x="102502" y="212089"/>
                </a:lnTo>
                <a:lnTo>
                  <a:pt x="116826" y="219710"/>
                </a:lnTo>
                <a:lnTo>
                  <a:pt x="130143" y="226060"/>
                </a:lnTo>
                <a:lnTo>
                  <a:pt x="131907" y="227330"/>
                </a:lnTo>
                <a:lnTo>
                  <a:pt x="143705" y="234950"/>
                </a:lnTo>
                <a:lnTo>
                  <a:pt x="148244" y="237489"/>
                </a:lnTo>
                <a:lnTo>
                  <a:pt x="164885" y="246380"/>
                </a:lnTo>
                <a:lnTo>
                  <a:pt x="182866" y="257810"/>
                </a:lnTo>
                <a:lnTo>
                  <a:pt x="190060" y="261619"/>
                </a:lnTo>
                <a:lnTo>
                  <a:pt x="192410" y="262889"/>
                </a:lnTo>
                <a:lnTo>
                  <a:pt x="196399" y="265430"/>
                </a:lnTo>
                <a:lnTo>
                  <a:pt x="204979" y="270510"/>
                </a:lnTo>
                <a:lnTo>
                  <a:pt x="208241" y="271780"/>
                </a:lnTo>
                <a:lnTo>
                  <a:pt x="216476" y="273050"/>
                </a:lnTo>
                <a:lnTo>
                  <a:pt x="235896" y="273050"/>
                </a:lnTo>
                <a:lnTo>
                  <a:pt x="238953" y="270510"/>
                </a:lnTo>
                <a:lnTo>
                  <a:pt x="239283" y="264160"/>
                </a:lnTo>
                <a:lnTo>
                  <a:pt x="236494" y="260350"/>
                </a:lnTo>
                <a:lnTo>
                  <a:pt x="218140" y="260350"/>
                </a:lnTo>
                <a:lnTo>
                  <a:pt x="212881" y="259080"/>
                </a:lnTo>
                <a:lnTo>
                  <a:pt x="210362" y="257810"/>
                </a:lnTo>
                <a:lnTo>
                  <a:pt x="202164" y="252730"/>
                </a:lnTo>
                <a:lnTo>
                  <a:pt x="198728" y="251460"/>
                </a:lnTo>
                <a:lnTo>
                  <a:pt x="196556" y="250189"/>
                </a:lnTo>
                <a:lnTo>
                  <a:pt x="184689" y="243839"/>
                </a:lnTo>
                <a:lnTo>
                  <a:pt x="173664" y="237489"/>
                </a:lnTo>
                <a:lnTo>
                  <a:pt x="165436" y="232410"/>
                </a:lnTo>
                <a:lnTo>
                  <a:pt x="156969" y="227330"/>
                </a:lnTo>
                <a:lnTo>
                  <a:pt x="154754" y="226060"/>
                </a:lnTo>
                <a:lnTo>
                  <a:pt x="150478" y="223519"/>
                </a:lnTo>
                <a:lnTo>
                  <a:pt x="138692" y="215900"/>
                </a:lnTo>
                <a:lnTo>
                  <a:pt x="136803" y="215900"/>
                </a:lnTo>
                <a:lnTo>
                  <a:pt x="128365" y="210819"/>
                </a:lnTo>
                <a:lnTo>
                  <a:pt x="122833" y="207010"/>
                </a:lnTo>
                <a:lnTo>
                  <a:pt x="112609" y="201930"/>
                </a:lnTo>
                <a:lnTo>
                  <a:pt x="107586" y="200660"/>
                </a:lnTo>
                <a:lnTo>
                  <a:pt x="103999" y="198119"/>
                </a:lnTo>
                <a:lnTo>
                  <a:pt x="102999" y="197805"/>
                </a:lnTo>
                <a:close/>
              </a:path>
              <a:path w="239395" h="273050">
                <a:moveTo>
                  <a:pt x="83957" y="194310"/>
                </a:moveTo>
                <a:lnTo>
                  <a:pt x="63234" y="194310"/>
                </a:lnTo>
                <a:lnTo>
                  <a:pt x="56354" y="195580"/>
                </a:lnTo>
                <a:lnTo>
                  <a:pt x="52871" y="195580"/>
                </a:lnTo>
                <a:lnTo>
                  <a:pt x="40882" y="199389"/>
                </a:lnTo>
                <a:lnTo>
                  <a:pt x="34314" y="201930"/>
                </a:lnTo>
                <a:lnTo>
                  <a:pt x="31918" y="203200"/>
                </a:lnTo>
                <a:lnTo>
                  <a:pt x="25462" y="208280"/>
                </a:lnTo>
                <a:lnTo>
                  <a:pt x="20171" y="212089"/>
                </a:lnTo>
                <a:lnTo>
                  <a:pt x="17729" y="213360"/>
                </a:lnTo>
                <a:lnTo>
                  <a:pt x="14063" y="217169"/>
                </a:lnTo>
                <a:lnTo>
                  <a:pt x="7901" y="222250"/>
                </a:lnTo>
                <a:lnTo>
                  <a:pt x="5721" y="224789"/>
                </a:lnTo>
                <a:lnTo>
                  <a:pt x="1201" y="233680"/>
                </a:lnTo>
                <a:lnTo>
                  <a:pt x="0" y="246380"/>
                </a:lnTo>
                <a:lnTo>
                  <a:pt x="5967" y="252730"/>
                </a:lnTo>
                <a:lnTo>
                  <a:pt x="7639" y="252730"/>
                </a:lnTo>
                <a:lnTo>
                  <a:pt x="10739" y="251460"/>
                </a:lnTo>
                <a:lnTo>
                  <a:pt x="16518" y="251460"/>
                </a:lnTo>
                <a:lnTo>
                  <a:pt x="26442" y="250189"/>
                </a:lnTo>
                <a:lnTo>
                  <a:pt x="28797" y="250189"/>
                </a:lnTo>
                <a:lnTo>
                  <a:pt x="38176" y="246380"/>
                </a:lnTo>
                <a:lnTo>
                  <a:pt x="44221" y="243839"/>
                </a:lnTo>
                <a:lnTo>
                  <a:pt x="46465" y="242569"/>
                </a:lnTo>
                <a:lnTo>
                  <a:pt x="14323" y="242569"/>
                </a:lnTo>
                <a:lnTo>
                  <a:pt x="12015" y="240030"/>
                </a:lnTo>
                <a:lnTo>
                  <a:pt x="10361" y="238760"/>
                </a:lnTo>
                <a:lnTo>
                  <a:pt x="14649" y="238760"/>
                </a:lnTo>
                <a:lnTo>
                  <a:pt x="14777" y="237489"/>
                </a:lnTo>
                <a:lnTo>
                  <a:pt x="15345" y="234950"/>
                </a:lnTo>
                <a:lnTo>
                  <a:pt x="16426" y="232410"/>
                </a:lnTo>
                <a:lnTo>
                  <a:pt x="17628" y="231139"/>
                </a:lnTo>
                <a:lnTo>
                  <a:pt x="22975" y="227330"/>
                </a:lnTo>
                <a:lnTo>
                  <a:pt x="25885" y="224789"/>
                </a:lnTo>
                <a:lnTo>
                  <a:pt x="55125" y="208280"/>
                </a:lnTo>
                <a:lnTo>
                  <a:pt x="72686" y="208280"/>
                </a:lnTo>
                <a:lnTo>
                  <a:pt x="76705" y="204469"/>
                </a:lnTo>
                <a:lnTo>
                  <a:pt x="82139" y="199389"/>
                </a:lnTo>
                <a:lnTo>
                  <a:pt x="87078" y="194834"/>
                </a:lnTo>
                <a:lnTo>
                  <a:pt x="83957" y="194310"/>
                </a:lnTo>
                <a:close/>
              </a:path>
              <a:path w="239395" h="273050">
                <a:moveTo>
                  <a:pt x="14649" y="238760"/>
                </a:moveTo>
                <a:lnTo>
                  <a:pt x="10361" y="238760"/>
                </a:lnTo>
                <a:lnTo>
                  <a:pt x="12015" y="240030"/>
                </a:lnTo>
                <a:lnTo>
                  <a:pt x="14323" y="242569"/>
                </a:lnTo>
                <a:lnTo>
                  <a:pt x="14392" y="241300"/>
                </a:lnTo>
                <a:lnTo>
                  <a:pt x="14649" y="238760"/>
                </a:lnTo>
                <a:close/>
              </a:path>
              <a:path w="239395" h="273050">
                <a:moveTo>
                  <a:pt x="87078" y="194834"/>
                </a:moveTo>
                <a:lnTo>
                  <a:pt x="82139" y="199389"/>
                </a:lnTo>
                <a:lnTo>
                  <a:pt x="76705" y="204469"/>
                </a:lnTo>
                <a:lnTo>
                  <a:pt x="71346" y="209550"/>
                </a:lnTo>
                <a:lnTo>
                  <a:pt x="66050" y="214630"/>
                </a:lnTo>
                <a:lnTo>
                  <a:pt x="55058" y="222250"/>
                </a:lnTo>
                <a:lnTo>
                  <a:pt x="49654" y="226060"/>
                </a:lnTo>
                <a:lnTo>
                  <a:pt x="44509" y="228600"/>
                </a:lnTo>
                <a:lnTo>
                  <a:pt x="38496" y="232410"/>
                </a:lnTo>
                <a:lnTo>
                  <a:pt x="33220" y="234950"/>
                </a:lnTo>
                <a:lnTo>
                  <a:pt x="25835" y="237489"/>
                </a:lnTo>
                <a:lnTo>
                  <a:pt x="23939" y="237489"/>
                </a:lnTo>
                <a:lnTo>
                  <a:pt x="15312" y="238760"/>
                </a:lnTo>
                <a:lnTo>
                  <a:pt x="14649" y="238760"/>
                </a:lnTo>
                <a:lnTo>
                  <a:pt x="14392" y="241300"/>
                </a:lnTo>
                <a:lnTo>
                  <a:pt x="14349" y="242569"/>
                </a:lnTo>
                <a:lnTo>
                  <a:pt x="46465" y="242569"/>
                </a:lnTo>
                <a:lnTo>
                  <a:pt x="50952" y="240030"/>
                </a:lnTo>
                <a:lnTo>
                  <a:pt x="56545" y="237489"/>
                </a:lnTo>
                <a:lnTo>
                  <a:pt x="62372" y="233680"/>
                </a:lnTo>
                <a:lnTo>
                  <a:pt x="68287" y="228600"/>
                </a:lnTo>
                <a:lnTo>
                  <a:pt x="74145" y="224789"/>
                </a:lnTo>
                <a:lnTo>
                  <a:pt x="85448" y="214630"/>
                </a:lnTo>
                <a:lnTo>
                  <a:pt x="91176" y="209550"/>
                </a:lnTo>
                <a:lnTo>
                  <a:pt x="91652" y="209028"/>
                </a:lnTo>
                <a:lnTo>
                  <a:pt x="89542" y="208280"/>
                </a:lnTo>
                <a:lnTo>
                  <a:pt x="92336" y="208280"/>
                </a:lnTo>
                <a:lnTo>
                  <a:pt x="96973" y="203200"/>
                </a:lnTo>
                <a:lnTo>
                  <a:pt x="102722" y="198119"/>
                </a:lnTo>
                <a:lnTo>
                  <a:pt x="102999" y="197805"/>
                </a:lnTo>
                <a:lnTo>
                  <a:pt x="95928" y="195580"/>
                </a:lnTo>
                <a:lnTo>
                  <a:pt x="91514" y="195580"/>
                </a:lnTo>
                <a:lnTo>
                  <a:pt x="87078" y="194834"/>
                </a:lnTo>
                <a:close/>
              </a:path>
              <a:path w="239395" h="273050">
                <a:moveTo>
                  <a:pt x="92336" y="208280"/>
                </a:moveTo>
                <a:lnTo>
                  <a:pt x="89542" y="208280"/>
                </a:lnTo>
                <a:lnTo>
                  <a:pt x="91652" y="209028"/>
                </a:lnTo>
                <a:lnTo>
                  <a:pt x="92336" y="208280"/>
                </a:lnTo>
                <a:close/>
              </a:path>
              <a:path w="239395" h="273050">
                <a:moveTo>
                  <a:pt x="159829" y="13970"/>
                </a:moveTo>
                <a:lnTo>
                  <a:pt x="141050" y="13970"/>
                </a:lnTo>
                <a:lnTo>
                  <a:pt x="145125" y="16510"/>
                </a:lnTo>
                <a:lnTo>
                  <a:pt x="148229" y="20320"/>
                </a:lnTo>
                <a:lnTo>
                  <a:pt x="153182" y="27939"/>
                </a:lnTo>
                <a:lnTo>
                  <a:pt x="155016" y="33020"/>
                </a:lnTo>
                <a:lnTo>
                  <a:pt x="156764" y="40639"/>
                </a:lnTo>
                <a:lnTo>
                  <a:pt x="156832" y="45720"/>
                </a:lnTo>
                <a:lnTo>
                  <a:pt x="156720" y="57150"/>
                </a:lnTo>
                <a:lnTo>
                  <a:pt x="156847" y="60960"/>
                </a:lnTo>
                <a:lnTo>
                  <a:pt x="157314" y="68579"/>
                </a:lnTo>
                <a:lnTo>
                  <a:pt x="157441" y="78739"/>
                </a:lnTo>
                <a:lnTo>
                  <a:pt x="157304" y="81279"/>
                </a:lnTo>
                <a:lnTo>
                  <a:pt x="156075" y="87629"/>
                </a:lnTo>
                <a:lnTo>
                  <a:pt x="154631" y="91439"/>
                </a:lnTo>
                <a:lnTo>
                  <a:pt x="151194" y="100330"/>
                </a:lnTo>
                <a:lnTo>
                  <a:pt x="150262" y="101600"/>
                </a:lnTo>
                <a:lnTo>
                  <a:pt x="146519" y="110489"/>
                </a:lnTo>
                <a:lnTo>
                  <a:pt x="143071" y="116839"/>
                </a:lnTo>
                <a:lnTo>
                  <a:pt x="139166" y="124460"/>
                </a:lnTo>
                <a:lnTo>
                  <a:pt x="134811" y="132080"/>
                </a:lnTo>
                <a:lnTo>
                  <a:pt x="130014" y="139700"/>
                </a:lnTo>
                <a:lnTo>
                  <a:pt x="125011" y="147319"/>
                </a:lnTo>
                <a:lnTo>
                  <a:pt x="119727" y="156210"/>
                </a:lnTo>
                <a:lnTo>
                  <a:pt x="114283" y="163830"/>
                </a:lnTo>
                <a:lnTo>
                  <a:pt x="108799" y="170180"/>
                </a:lnTo>
                <a:lnTo>
                  <a:pt x="103711" y="176530"/>
                </a:lnTo>
                <a:lnTo>
                  <a:pt x="98500" y="182880"/>
                </a:lnTo>
                <a:lnTo>
                  <a:pt x="93153" y="189230"/>
                </a:lnTo>
                <a:lnTo>
                  <a:pt x="87078" y="194834"/>
                </a:lnTo>
                <a:lnTo>
                  <a:pt x="91514" y="195580"/>
                </a:lnTo>
                <a:lnTo>
                  <a:pt x="95928" y="195580"/>
                </a:lnTo>
                <a:lnTo>
                  <a:pt x="102999" y="197805"/>
                </a:lnTo>
                <a:lnTo>
                  <a:pt x="108314" y="191769"/>
                </a:lnTo>
                <a:lnTo>
                  <a:pt x="135924" y="154939"/>
                </a:lnTo>
                <a:lnTo>
                  <a:pt x="141119" y="147319"/>
                </a:lnTo>
                <a:lnTo>
                  <a:pt x="146112" y="138430"/>
                </a:lnTo>
                <a:lnTo>
                  <a:pt x="150658" y="130810"/>
                </a:lnTo>
                <a:lnTo>
                  <a:pt x="154752" y="123189"/>
                </a:lnTo>
                <a:lnTo>
                  <a:pt x="158388" y="115569"/>
                </a:lnTo>
                <a:lnTo>
                  <a:pt x="162189" y="107950"/>
                </a:lnTo>
                <a:lnTo>
                  <a:pt x="163161" y="105410"/>
                </a:lnTo>
                <a:lnTo>
                  <a:pt x="167021" y="96520"/>
                </a:lnTo>
                <a:lnTo>
                  <a:pt x="168739" y="90170"/>
                </a:lnTo>
                <a:lnTo>
                  <a:pt x="170323" y="82550"/>
                </a:lnTo>
                <a:lnTo>
                  <a:pt x="170497" y="80010"/>
                </a:lnTo>
                <a:lnTo>
                  <a:pt x="170379" y="68579"/>
                </a:lnTo>
                <a:lnTo>
                  <a:pt x="169914" y="60960"/>
                </a:lnTo>
                <a:lnTo>
                  <a:pt x="169793" y="57150"/>
                </a:lnTo>
                <a:lnTo>
                  <a:pt x="169917" y="45720"/>
                </a:lnTo>
                <a:lnTo>
                  <a:pt x="169832" y="39370"/>
                </a:lnTo>
                <a:lnTo>
                  <a:pt x="167515" y="27939"/>
                </a:lnTo>
                <a:lnTo>
                  <a:pt x="165108" y="21589"/>
                </a:lnTo>
                <a:lnTo>
                  <a:pt x="159829" y="13970"/>
                </a:lnTo>
                <a:close/>
              </a:path>
              <a:path w="239395" h="273050">
                <a:moveTo>
                  <a:pt x="128245" y="0"/>
                </a:moveTo>
                <a:lnTo>
                  <a:pt x="123216" y="0"/>
                </a:lnTo>
                <a:lnTo>
                  <a:pt x="112496" y="1270"/>
                </a:lnTo>
                <a:lnTo>
                  <a:pt x="71090" y="19050"/>
                </a:lnTo>
                <a:lnTo>
                  <a:pt x="66800" y="24129"/>
                </a:lnTo>
                <a:lnTo>
                  <a:pt x="58633" y="33020"/>
                </a:lnTo>
                <a:lnTo>
                  <a:pt x="56636" y="36829"/>
                </a:lnTo>
                <a:lnTo>
                  <a:pt x="54340" y="43179"/>
                </a:lnTo>
                <a:lnTo>
                  <a:pt x="54237" y="44450"/>
                </a:lnTo>
                <a:lnTo>
                  <a:pt x="54208" y="54610"/>
                </a:lnTo>
                <a:lnTo>
                  <a:pt x="54015" y="59689"/>
                </a:lnTo>
                <a:lnTo>
                  <a:pt x="53939" y="63500"/>
                </a:lnTo>
                <a:lnTo>
                  <a:pt x="55308" y="73660"/>
                </a:lnTo>
                <a:lnTo>
                  <a:pt x="56131" y="76200"/>
                </a:lnTo>
                <a:lnTo>
                  <a:pt x="60481" y="81279"/>
                </a:lnTo>
                <a:lnTo>
                  <a:pt x="62374" y="81279"/>
                </a:lnTo>
                <a:lnTo>
                  <a:pt x="66577" y="82550"/>
                </a:lnTo>
                <a:lnTo>
                  <a:pt x="78103" y="82550"/>
                </a:lnTo>
                <a:lnTo>
                  <a:pt x="79886" y="81279"/>
                </a:lnTo>
                <a:lnTo>
                  <a:pt x="83381" y="80010"/>
                </a:lnTo>
                <a:lnTo>
                  <a:pt x="90558" y="78739"/>
                </a:lnTo>
                <a:lnTo>
                  <a:pt x="92280" y="77470"/>
                </a:lnTo>
                <a:lnTo>
                  <a:pt x="98337" y="74929"/>
                </a:lnTo>
                <a:lnTo>
                  <a:pt x="100976" y="72389"/>
                </a:lnTo>
                <a:lnTo>
                  <a:pt x="104976" y="69850"/>
                </a:lnTo>
                <a:lnTo>
                  <a:pt x="68162" y="69850"/>
                </a:lnTo>
                <a:lnTo>
                  <a:pt x="67837" y="68579"/>
                </a:lnTo>
                <a:lnTo>
                  <a:pt x="67028" y="63500"/>
                </a:lnTo>
                <a:lnTo>
                  <a:pt x="67066" y="59689"/>
                </a:lnTo>
                <a:lnTo>
                  <a:pt x="67279" y="54610"/>
                </a:lnTo>
                <a:lnTo>
                  <a:pt x="67344" y="45720"/>
                </a:lnTo>
                <a:lnTo>
                  <a:pt x="97294" y="17779"/>
                </a:lnTo>
                <a:lnTo>
                  <a:pt x="109543" y="15239"/>
                </a:lnTo>
                <a:lnTo>
                  <a:pt x="114235" y="13970"/>
                </a:lnTo>
                <a:lnTo>
                  <a:pt x="159829" y="13970"/>
                </a:lnTo>
                <a:lnTo>
                  <a:pt x="158069" y="11429"/>
                </a:lnTo>
                <a:lnTo>
                  <a:pt x="153475" y="6350"/>
                </a:lnTo>
                <a:lnTo>
                  <a:pt x="145040" y="2539"/>
                </a:lnTo>
                <a:lnTo>
                  <a:pt x="141810" y="1270"/>
                </a:lnTo>
                <a:lnTo>
                  <a:pt x="133035" y="1270"/>
                </a:lnTo>
                <a:lnTo>
                  <a:pt x="128245" y="0"/>
                </a:lnTo>
                <a:close/>
              </a:path>
              <a:path w="239395" h="273050">
                <a:moveTo>
                  <a:pt x="128672" y="25187"/>
                </a:moveTo>
                <a:lnTo>
                  <a:pt x="129810" y="26670"/>
                </a:lnTo>
                <a:lnTo>
                  <a:pt x="129810" y="33020"/>
                </a:lnTo>
                <a:lnTo>
                  <a:pt x="126884" y="36829"/>
                </a:lnTo>
                <a:lnTo>
                  <a:pt x="124677" y="36829"/>
                </a:lnTo>
                <a:lnTo>
                  <a:pt x="122064" y="39370"/>
                </a:lnTo>
                <a:lnTo>
                  <a:pt x="116577" y="39370"/>
                </a:lnTo>
                <a:lnTo>
                  <a:pt x="115912" y="40639"/>
                </a:lnTo>
                <a:lnTo>
                  <a:pt x="115319" y="41910"/>
                </a:lnTo>
                <a:lnTo>
                  <a:pt x="112335" y="44450"/>
                </a:lnTo>
                <a:lnTo>
                  <a:pt x="109938" y="48260"/>
                </a:lnTo>
                <a:lnTo>
                  <a:pt x="107784" y="50800"/>
                </a:lnTo>
                <a:lnTo>
                  <a:pt x="103378" y="54610"/>
                </a:lnTo>
                <a:lnTo>
                  <a:pt x="100791" y="57150"/>
                </a:lnTo>
                <a:lnTo>
                  <a:pt x="93770" y="62229"/>
                </a:lnTo>
                <a:lnTo>
                  <a:pt x="91545" y="63500"/>
                </a:lnTo>
                <a:lnTo>
                  <a:pt x="88830" y="64770"/>
                </a:lnTo>
                <a:lnTo>
                  <a:pt x="87336" y="66039"/>
                </a:lnTo>
                <a:lnTo>
                  <a:pt x="86013" y="66039"/>
                </a:lnTo>
                <a:lnTo>
                  <a:pt x="78167" y="68579"/>
                </a:lnTo>
                <a:lnTo>
                  <a:pt x="76667" y="68579"/>
                </a:lnTo>
                <a:lnTo>
                  <a:pt x="75524" y="69850"/>
                </a:lnTo>
                <a:lnTo>
                  <a:pt x="104976" y="69850"/>
                </a:lnTo>
                <a:lnTo>
                  <a:pt x="126245" y="48260"/>
                </a:lnTo>
                <a:lnTo>
                  <a:pt x="127552" y="46989"/>
                </a:lnTo>
                <a:lnTo>
                  <a:pt x="130157" y="39370"/>
                </a:lnTo>
                <a:lnTo>
                  <a:pt x="117927" y="39370"/>
                </a:lnTo>
                <a:lnTo>
                  <a:pt x="116764" y="38185"/>
                </a:lnTo>
                <a:lnTo>
                  <a:pt x="130562" y="38185"/>
                </a:lnTo>
                <a:lnTo>
                  <a:pt x="131025" y="36829"/>
                </a:lnTo>
                <a:lnTo>
                  <a:pt x="131822" y="26670"/>
                </a:lnTo>
                <a:lnTo>
                  <a:pt x="128672" y="25187"/>
                </a:lnTo>
                <a:close/>
              </a:path>
              <a:path w="239395" h="273050">
                <a:moveTo>
                  <a:pt x="117184" y="33603"/>
                </a:moveTo>
                <a:lnTo>
                  <a:pt x="116978" y="36829"/>
                </a:lnTo>
                <a:lnTo>
                  <a:pt x="116764" y="38185"/>
                </a:lnTo>
                <a:lnTo>
                  <a:pt x="117927" y="39370"/>
                </a:lnTo>
                <a:lnTo>
                  <a:pt x="122064" y="39370"/>
                </a:lnTo>
                <a:lnTo>
                  <a:pt x="124677" y="36829"/>
                </a:lnTo>
                <a:lnTo>
                  <a:pt x="119663" y="36829"/>
                </a:lnTo>
                <a:lnTo>
                  <a:pt x="117184" y="33603"/>
                </a:lnTo>
                <a:close/>
              </a:path>
              <a:path w="239395" h="273050">
                <a:moveTo>
                  <a:pt x="117712" y="25400"/>
                </a:moveTo>
                <a:lnTo>
                  <a:pt x="117392" y="25400"/>
                </a:lnTo>
                <a:lnTo>
                  <a:pt x="115650" y="27939"/>
                </a:lnTo>
                <a:lnTo>
                  <a:pt x="113037" y="30479"/>
                </a:lnTo>
                <a:lnTo>
                  <a:pt x="112942" y="34289"/>
                </a:lnTo>
                <a:lnTo>
                  <a:pt x="116764" y="38185"/>
                </a:lnTo>
                <a:lnTo>
                  <a:pt x="116978" y="36829"/>
                </a:lnTo>
                <a:lnTo>
                  <a:pt x="117184" y="33603"/>
                </a:lnTo>
                <a:lnTo>
                  <a:pt x="116737" y="33020"/>
                </a:lnTo>
                <a:lnTo>
                  <a:pt x="116737" y="26670"/>
                </a:lnTo>
                <a:lnTo>
                  <a:pt x="117712" y="25400"/>
                </a:lnTo>
                <a:close/>
              </a:path>
              <a:path w="239395" h="273050">
                <a:moveTo>
                  <a:pt x="117238" y="31863"/>
                </a:moveTo>
                <a:lnTo>
                  <a:pt x="117184" y="33603"/>
                </a:lnTo>
                <a:lnTo>
                  <a:pt x="119663" y="36829"/>
                </a:lnTo>
                <a:lnTo>
                  <a:pt x="122633" y="36829"/>
                </a:lnTo>
                <a:lnTo>
                  <a:pt x="118357" y="34289"/>
                </a:lnTo>
                <a:lnTo>
                  <a:pt x="117637" y="33020"/>
                </a:lnTo>
                <a:lnTo>
                  <a:pt x="117238" y="31863"/>
                </a:lnTo>
                <a:close/>
              </a:path>
              <a:path w="239395" h="273050">
                <a:moveTo>
                  <a:pt x="129810" y="31750"/>
                </a:moveTo>
                <a:lnTo>
                  <a:pt x="117240" y="31750"/>
                </a:lnTo>
                <a:lnTo>
                  <a:pt x="117637" y="33020"/>
                </a:lnTo>
                <a:lnTo>
                  <a:pt x="118357" y="34289"/>
                </a:lnTo>
                <a:lnTo>
                  <a:pt x="122633" y="36829"/>
                </a:lnTo>
                <a:lnTo>
                  <a:pt x="124534" y="36829"/>
                </a:lnTo>
                <a:lnTo>
                  <a:pt x="125743" y="36047"/>
                </a:lnTo>
                <a:lnTo>
                  <a:pt x="126950" y="34289"/>
                </a:lnTo>
                <a:lnTo>
                  <a:pt x="128835" y="34289"/>
                </a:lnTo>
                <a:lnTo>
                  <a:pt x="129810" y="33020"/>
                </a:lnTo>
                <a:lnTo>
                  <a:pt x="129810" y="31750"/>
                </a:lnTo>
                <a:close/>
              </a:path>
              <a:path w="239395" h="273050">
                <a:moveTo>
                  <a:pt x="125743" y="36047"/>
                </a:moveTo>
                <a:lnTo>
                  <a:pt x="124534" y="36829"/>
                </a:lnTo>
                <a:lnTo>
                  <a:pt x="125206" y="36829"/>
                </a:lnTo>
                <a:lnTo>
                  <a:pt x="125743" y="36047"/>
                </a:lnTo>
                <a:close/>
              </a:path>
              <a:path w="239395" h="273050">
                <a:moveTo>
                  <a:pt x="128835" y="34289"/>
                </a:moveTo>
                <a:lnTo>
                  <a:pt x="126950" y="34289"/>
                </a:lnTo>
                <a:lnTo>
                  <a:pt x="126752" y="35560"/>
                </a:lnTo>
                <a:lnTo>
                  <a:pt x="126497" y="35560"/>
                </a:lnTo>
                <a:lnTo>
                  <a:pt x="125743" y="36047"/>
                </a:lnTo>
                <a:lnTo>
                  <a:pt x="125206" y="36829"/>
                </a:lnTo>
                <a:lnTo>
                  <a:pt x="126884" y="36829"/>
                </a:lnTo>
                <a:lnTo>
                  <a:pt x="128835" y="34289"/>
                </a:lnTo>
                <a:close/>
              </a:path>
              <a:path w="239395" h="273050">
                <a:moveTo>
                  <a:pt x="126950" y="34289"/>
                </a:moveTo>
                <a:lnTo>
                  <a:pt x="125743" y="36047"/>
                </a:lnTo>
                <a:lnTo>
                  <a:pt x="126497" y="35560"/>
                </a:lnTo>
                <a:lnTo>
                  <a:pt x="126752" y="35560"/>
                </a:lnTo>
                <a:lnTo>
                  <a:pt x="126950" y="34289"/>
                </a:lnTo>
                <a:close/>
              </a:path>
              <a:path w="239395" h="273050">
                <a:moveTo>
                  <a:pt x="121582" y="22860"/>
                </a:moveTo>
                <a:lnTo>
                  <a:pt x="119663" y="22860"/>
                </a:lnTo>
                <a:lnTo>
                  <a:pt x="116737" y="26670"/>
                </a:lnTo>
                <a:lnTo>
                  <a:pt x="116737" y="33020"/>
                </a:lnTo>
                <a:lnTo>
                  <a:pt x="117184" y="33603"/>
                </a:lnTo>
                <a:lnTo>
                  <a:pt x="117199" y="31750"/>
                </a:lnTo>
                <a:lnTo>
                  <a:pt x="129810" y="31750"/>
                </a:lnTo>
                <a:lnTo>
                  <a:pt x="129810" y="26670"/>
                </a:lnTo>
                <a:lnTo>
                  <a:pt x="128835" y="25400"/>
                </a:lnTo>
                <a:lnTo>
                  <a:pt x="118485" y="25400"/>
                </a:lnTo>
                <a:lnTo>
                  <a:pt x="119056" y="24129"/>
                </a:lnTo>
                <a:lnTo>
                  <a:pt x="121582" y="22860"/>
                </a:lnTo>
                <a:close/>
              </a:path>
              <a:path w="239395" h="273050">
                <a:moveTo>
                  <a:pt x="117240" y="31750"/>
                </a:moveTo>
                <a:close/>
              </a:path>
              <a:path w="239395" h="273050">
                <a:moveTo>
                  <a:pt x="123724" y="22860"/>
                </a:moveTo>
                <a:lnTo>
                  <a:pt x="121582" y="22860"/>
                </a:lnTo>
                <a:lnTo>
                  <a:pt x="119056" y="24129"/>
                </a:lnTo>
                <a:lnTo>
                  <a:pt x="118485" y="25400"/>
                </a:lnTo>
                <a:lnTo>
                  <a:pt x="128835" y="25400"/>
                </a:lnTo>
                <a:lnTo>
                  <a:pt x="128672" y="25187"/>
                </a:lnTo>
                <a:lnTo>
                  <a:pt x="123724" y="22860"/>
                </a:lnTo>
                <a:close/>
              </a:path>
              <a:path w="239395" h="273050">
                <a:moveTo>
                  <a:pt x="126884" y="22860"/>
                </a:moveTo>
                <a:lnTo>
                  <a:pt x="123724" y="22860"/>
                </a:lnTo>
                <a:lnTo>
                  <a:pt x="128672" y="25187"/>
                </a:lnTo>
                <a:lnTo>
                  <a:pt x="126884" y="22860"/>
                </a:lnTo>
                <a:close/>
              </a:path>
            </a:pathLst>
          </a:custGeom>
          <a:solidFill>
            <a:srgbClr val="000000"/>
          </a:solidFill>
        </p:spPr>
        <p:txBody>
          <a:bodyPr wrap="square" lIns="0" tIns="0" rIns="0" bIns="0" rtlCol="0"/>
          <a:lstStyle/>
          <a:p>
            <a:endParaRPr/>
          </a:p>
        </p:txBody>
      </p:sp>
      <p:sp>
        <p:nvSpPr>
          <p:cNvPr id="20" name="object 20"/>
          <p:cNvSpPr/>
          <p:nvPr/>
        </p:nvSpPr>
        <p:spPr>
          <a:xfrm>
            <a:off x="4818963" y="4000964"/>
            <a:ext cx="138896" cy="232760"/>
          </a:xfrm>
          <a:custGeom>
            <a:avLst/>
            <a:gdLst/>
            <a:ahLst/>
            <a:cxnLst/>
            <a:rect l="l" t="t" r="r" b="b"/>
            <a:pathLst>
              <a:path w="162560" h="272414">
                <a:moveTo>
                  <a:pt x="162064" y="66186"/>
                </a:moveTo>
                <a:lnTo>
                  <a:pt x="148623" y="66186"/>
                </a:lnTo>
                <a:lnTo>
                  <a:pt x="149693" y="68266"/>
                </a:lnTo>
                <a:lnTo>
                  <a:pt x="151137" y="69254"/>
                </a:lnTo>
                <a:lnTo>
                  <a:pt x="152770" y="69656"/>
                </a:lnTo>
                <a:lnTo>
                  <a:pt x="150755" y="69884"/>
                </a:lnTo>
                <a:lnTo>
                  <a:pt x="148503" y="70300"/>
                </a:lnTo>
                <a:lnTo>
                  <a:pt x="147972" y="72903"/>
                </a:lnTo>
                <a:lnTo>
                  <a:pt x="147233" y="74609"/>
                </a:lnTo>
                <a:lnTo>
                  <a:pt x="143101" y="83108"/>
                </a:lnTo>
                <a:lnTo>
                  <a:pt x="141571" y="86506"/>
                </a:lnTo>
                <a:lnTo>
                  <a:pt x="139160" y="91572"/>
                </a:lnTo>
                <a:lnTo>
                  <a:pt x="133447" y="103455"/>
                </a:lnTo>
                <a:lnTo>
                  <a:pt x="121084" y="129865"/>
                </a:lnTo>
                <a:lnTo>
                  <a:pt x="113718" y="145333"/>
                </a:lnTo>
                <a:lnTo>
                  <a:pt x="97614" y="184861"/>
                </a:lnTo>
                <a:lnTo>
                  <a:pt x="85765" y="224745"/>
                </a:lnTo>
                <a:lnTo>
                  <a:pt x="84844" y="238039"/>
                </a:lnTo>
                <a:lnTo>
                  <a:pt x="84869" y="250211"/>
                </a:lnTo>
                <a:lnTo>
                  <a:pt x="84441" y="255318"/>
                </a:lnTo>
                <a:lnTo>
                  <a:pt x="98505" y="271842"/>
                </a:lnTo>
                <a:lnTo>
                  <a:pt x="103026" y="270812"/>
                </a:lnTo>
                <a:lnTo>
                  <a:pt x="109115" y="268053"/>
                </a:lnTo>
                <a:lnTo>
                  <a:pt x="117860" y="263298"/>
                </a:lnTo>
                <a:lnTo>
                  <a:pt x="123309" y="260249"/>
                </a:lnTo>
                <a:lnTo>
                  <a:pt x="125271" y="259200"/>
                </a:lnTo>
                <a:lnTo>
                  <a:pt x="98678" y="259200"/>
                </a:lnTo>
                <a:lnTo>
                  <a:pt x="98347" y="258907"/>
                </a:lnTo>
                <a:lnTo>
                  <a:pt x="97750" y="258751"/>
                </a:lnTo>
                <a:lnTo>
                  <a:pt x="98310" y="258751"/>
                </a:lnTo>
                <a:lnTo>
                  <a:pt x="98119" y="258072"/>
                </a:lnTo>
                <a:lnTo>
                  <a:pt x="97666" y="256708"/>
                </a:lnTo>
                <a:lnTo>
                  <a:pt x="97564" y="255318"/>
                </a:lnTo>
                <a:lnTo>
                  <a:pt x="97996" y="250211"/>
                </a:lnTo>
                <a:lnTo>
                  <a:pt x="97939" y="238039"/>
                </a:lnTo>
                <a:lnTo>
                  <a:pt x="107514" y="196002"/>
                </a:lnTo>
                <a:lnTo>
                  <a:pt x="123810" y="154669"/>
                </a:lnTo>
                <a:lnTo>
                  <a:pt x="134467" y="132128"/>
                </a:lnTo>
                <a:lnTo>
                  <a:pt x="140391" y="119437"/>
                </a:lnTo>
                <a:lnTo>
                  <a:pt x="147623" y="104109"/>
                </a:lnTo>
                <a:lnTo>
                  <a:pt x="152332" y="94348"/>
                </a:lnTo>
                <a:lnTo>
                  <a:pt x="153976" y="90801"/>
                </a:lnTo>
                <a:lnTo>
                  <a:pt x="154956" y="88626"/>
                </a:lnTo>
                <a:lnTo>
                  <a:pt x="159595" y="79087"/>
                </a:lnTo>
                <a:lnTo>
                  <a:pt x="160464" y="77083"/>
                </a:lnTo>
                <a:lnTo>
                  <a:pt x="161977" y="69656"/>
                </a:lnTo>
                <a:lnTo>
                  <a:pt x="162064" y="66186"/>
                </a:lnTo>
                <a:close/>
              </a:path>
              <a:path w="162560" h="272414">
                <a:moveTo>
                  <a:pt x="98387" y="258716"/>
                </a:moveTo>
                <a:lnTo>
                  <a:pt x="98103" y="258843"/>
                </a:lnTo>
                <a:lnTo>
                  <a:pt x="98347" y="258907"/>
                </a:lnTo>
                <a:lnTo>
                  <a:pt x="98678" y="259200"/>
                </a:lnTo>
                <a:lnTo>
                  <a:pt x="98387" y="258716"/>
                </a:lnTo>
                <a:close/>
              </a:path>
              <a:path w="162560" h="272414">
                <a:moveTo>
                  <a:pt x="126056" y="244488"/>
                </a:moveTo>
                <a:lnTo>
                  <a:pt x="119801" y="247293"/>
                </a:lnTo>
                <a:lnTo>
                  <a:pt x="117290" y="248635"/>
                </a:lnTo>
                <a:lnTo>
                  <a:pt x="102863" y="256708"/>
                </a:lnTo>
                <a:lnTo>
                  <a:pt x="98387" y="258716"/>
                </a:lnTo>
                <a:lnTo>
                  <a:pt x="98678" y="259200"/>
                </a:lnTo>
                <a:lnTo>
                  <a:pt x="125271" y="259200"/>
                </a:lnTo>
                <a:lnTo>
                  <a:pt x="125639" y="259003"/>
                </a:lnTo>
                <a:lnTo>
                  <a:pt x="131404" y="256419"/>
                </a:lnTo>
                <a:lnTo>
                  <a:pt x="132877" y="252550"/>
                </a:lnTo>
                <a:lnTo>
                  <a:pt x="129923" y="245962"/>
                </a:lnTo>
                <a:lnTo>
                  <a:pt x="126056" y="244488"/>
                </a:lnTo>
                <a:close/>
              </a:path>
              <a:path w="162560" h="272414">
                <a:moveTo>
                  <a:pt x="98103" y="258843"/>
                </a:moveTo>
                <a:close/>
              </a:path>
              <a:path w="162560" h="272414">
                <a:moveTo>
                  <a:pt x="98310" y="258751"/>
                </a:moveTo>
                <a:lnTo>
                  <a:pt x="97750" y="258751"/>
                </a:lnTo>
                <a:lnTo>
                  <a:pt x="98103" y="258843"/>
                </a:lnTo>
                <a:lnTo>
                  <a:pt x="98310" y="258751"/>
                </a:lnTo>
                <a:close/>
              </a:path>
              <a:path w="162560" h="272414">
                <a:moveTo>
                  <a:pt x="88812" y="55"/>
                </a:moveTo>
                <a:lnTo>
                  <a:pt x="86434" y="55"/>
                </a:lnTo>
                <a:lnTo>
                  <a:pt x="76835" y="725"/>
                </a:lnTo>
                <a:lnTo>
                  <a:pt x="38553" y="16700"/>
                </a:lnTo>
                <a:lnTo>
                  <a:pt x="29683" y="22960"/>
                </a:lnTo>
                <a:lnTo>
                  <a:pt x="20607" y="29260"/>
                </a:lnTo>
                <a:lnTo>
                  <a:pt x="0" y="66186"/>
                </a:lnTo>
                <a:lnTo>
                  <a:pt x="113" y="68082"/>
                </a:lnTo>
                <a:lnTo>
                  <a:pt x="220" y="71889"/>
                </a:lnTo>
                <a:lnTo>
                  <a:pt x="99" y="77083"/>
                </a:lnTo>
                <a:lnTo>
                  <a:pt x="211" y="78134"/>
                </a:lnTo>
                <a:lnTo>
                  <a:pt x="4696" y="84079"/>
                </a:lnTo>
                <a:lnTo>
                  <a:pt x="7822" y="85404"/>
                </a:lnTo>
                <a:lnTo>
                  <a:pt x="17335" y="87944"/>
                </a:lnTo>
                <a:lnTo>
                  <a:pt x="21703" y="89157"/>
                </a:lnTo>
                <a:lnTo>
                  <a:pt x="26021" y="89796"/>
                </a:lnTo>
                <a:lnTo>
                  <a:pt x="36867" y="90849"/>
                </a:lnTo>
                <a:lnTo>
                  <a:pt x="40501" y="90987"/>
                </a:lnTo>
                <a:lnTo>
                  <a:pt x="52807" y="91177"/>
                </a:lnTo>
                <a:lnTo>
                  <a:pt x="63169" y="91569"/>
                </a:lnTo>
                <a:lnTo>
                  <a:pt x="66412" y="91569"/>
                </a:lnTo>
                <a:lnTo>
                  <a:pt x="73452" y="90801"/>
                </a:lnTo>
                <a:lnTo>
                  <a:pt x="110790" y="81165"/>
                </a:lnTo>
                <a:lnTo>
                  <a:pt x="119093" y="78483"/>
                </a:lnTo>
                <a:lnTo>
                  <a:pt x="63036" y="78480"/>
                </a:lnTo>
                <a:lnTo>
                  <a:pt x="53169" y="78107"/>
                </a:lnTo>
                <a:lnTo>
                  <a:pt x="19622" y="75020"/>
                </a:lnTo>
                <a:lnTo>
                  <a:pt x="14548" y="73672"/>
                </a:lnTo>
                <a:lnTo>
                  <a:pt x="13222" y="73672"/>
                </a:lnTo>
                <a:lnTo>
                  <a:pt x="12648" y="72911"/>
                </a:lnTo>
                <a:lnTo>
                  <a:pt x="13260" y="72911"/>
                </a:lnTo>
                <a:lnTo>
                  <a:pt x="13212" y="68082"/>
                </a:lnTo>
                <a:lnTo>
                  <a:pt x="13097" y="66186"/>
                </a:lnTo>
                <a:lnTo>
                  <a:pt x="13089" y="61887"/>
                </a:lnTo>
                <a:lnTo>
                  <a:pt x="13644" y="58911"/>
                </a:lnTo>
                <a:lnTo>
                  <a:pt x="32394" y="36990"/>
                </a:lnTo>
                <a:lnTo>
                  <a:pt x="65122" y="16493"/>
                </a:lnTo>
                <a:lnTo>
                  <a:pt x="86800" y="13135"/>
                </a:lnTo>
                <a:lnTo>
                  <a:pt x="105742" y="13135"/>
                </a:lnTo>
                <a:lnTo>
                  <a:pt x="107253" y="13087"/>
                </a:lnTo>
                <a:lnTo>
                  <a:pt x="140990" y="13087"/>
                </a:lnTo>
                <a:lnTo>
                  <a:pt x="138195" y="9645"/>
                </a:lnTo>
                <a:lnTo>
                  <a:pt x="132235" y="5270"/>
                </a:lnTo>
                <a:lnTo>
                  <a:pt x="130196" y="4508"/>
                </a:lnTo>
                <a:lnTo>
                  <a:pt x="124171" y="2849"/>
                </a:lnTo>
                <a:lnTo>
                  <a:pt x="119657" y="1521"/>
                </a:lnTo>
                <a:lnTo>
                  <a:pt x="115991" y="692"/>
                </a:lnTo>
                <a:lnTo>
                  <a:pt x="111863" y="251"/>
                </a:lnTo>
                <a:lnTo>
                  <a:pt x="97232" y="251"/>
                </a:lnTo>
                <a:lnTo>
                  <a:pt x="88812" y="55"/>
                </a:lnTo>
                <a:close/>
              </a:path>
              <a:path w="162560" h="272414">
                <a:moveTo>
                  <a:pt x="131775" y="61023"/>
                </a:moveTo>
                <a:lnTo>
                  <a:pt x="128362" y="61986"/>
                </a:lnTo>
                <a:lnTo>
                  <a:pt x="123789" y="63322"/>
                </a:lnTo>
                <a:lnTo>
                  <a:pt x="117119" y="65374"/>
                </a:lnTo>
                <a:lnTo>
                  <a:pt x="106936" y="68671"/>
                </a:lnTo>
                <a:lnTo>
                  <a:pt x="98016" y="71309"/>
                </a:lnTo>
                <a:lnTo>
                  <a:pt x="65816" y="78483"/>
                </a:lnTo>
                <a:lnTo>
                  <a:pt x="119101" y="78480"/>
                </a:lnTo>
                <a:lnTo>
                  <a:pt x="122433" y="77406"/>
                </a:lnTo>
                <a:lnTo>
                  <a:pt x="127511" y="75855"/>
                </a:lnTo>
                <a:lnTo>
                  <a:pt x="131997" y="74545"/>
                </a:lnTo>
                <a:lnTo>
                  <a:pt x="137806" y="72903"/>
                </a:lnTo>
                <a:lnTo>
                  <a:pt x="142373" y="71573"/>
                </a:lnTo>
                <a:lnTo>
                  <a:pt x="143522" y="71290"/>
                </a:lnTo>
                <a:lnTo>
                  <a:pt x="148503" y="70300"/>
                </a:lnTo>
                <a:lnTo>
                  <a:pt x="148600" y="69656"/>
                </a:lnTo>
                <a:lnTo>
                  <a:pt x="148623" y="66186"/>
                </a:lnTo>
                <a:lnTo>
                  <a:pt x="162064" y="66186"/>
                </a:lnTo>
                <a:lnTo>
                  <a:pt x="162058" y="63723"/>
                </a:lnTo>
                <a:lnTo>
                  <a:pt x="161113" y="61887"/>
                </a:lnTo>
                <a:lnTo>
                  <a:pt x="132638" y="61887"/>
                </a:lnTo>
                <a:lnTo>
                  <a:pt x="131775" y="61023"/>
                </a:lnTo>
                <a:close/>
              </a:path>
              <a:path w="162560" h="272414">
                <a:moveTo>
                  <a:pt x="12648" y="72911"/>
                </a:moveTo>
                <a:lnTo>
                  <a:pt x="13222" y="73672"/>
                </a:lnTo>
                <a:lnTo>
                  <a:pt x="13248" y="73165"/>
                </a:lnTo>
                <a:lnTo>
                  <a:pt x="12648" y="72911"/>
                </a:lnTo>
                <a:close/>
              </a:path>
              <a:path w="162560" h="272414">
                <a:moveTo>
                  <a:pt x="13248" y="73165"/>
                </a:moveTo>
                <a:lnTo>
                  <a:pt x="13222" y="73672"/>
                </a:lnTo>
                <a:lnTo>
                  <a:pt x="14548" y="73672"/>
                </a:lnTo>
                <a:lnTo>
                  <a:pt x="14270" y="73599"/>
                </a:lnTo>
                <a:lnTo>
                  <a:pt x="13248" y="73165"/>
                </a:lnTo>
                <a:close/>
              </a:path>
              <a:path w="162560" h="272414">
                <a:moveTo>
                  <a:pt x="13260" y="72911"/>
                </a:moveTo>
                <a:lnTo>
                  <a:pt x="12648" y="72911"/>
                </a:lnTo>
                <a:lnTo>
                  <a:pt x="13248" y="73165"/>
                </a:lnTo>
                <a:lnTo>
                  <a:pt x="13260" y="72911"/>
                </a:lnTo>
                <a:close/>
              </a:path>
              <a:path w="162560" h="272414">
                <a:moveTo>
                  <a:pt x="148623" y="66186"/>
                </a:moveTo>
                <a:lnTo>
                  <a:pt x="148600" y="69656"/>
                </a:lnTo>
                <a:lnTo>
                  <a:pt x="148503" y="70300"/>
                </a:lnTo>
                <a:lnTo>
                  <a:pt x="150755" y="69884"/>
                </a:lnTo>
                <a:lnTo>
                  <a:pt x="152770" y="69656"/>
                </a:lnTo>
                <a:lnTo>
                  <a:pt x="151137" y="69254"/>
                </a:lnTo>
                <a:lnTo>
                  <a:pt x="149693" y="68266"/>
                </a:lnTo>
                <a:lnTo>
                  <a:pt x="148623" y="66186"/>
                </a:lnTo>
                <a:close/>
              </a:path>
              <a:path w="162560" h="272414">
                <a:moveTo>
                  <a:pt x="142785" y="58095"/>
                </a:moveTo>
                <a:lnTo>
                  <a:pt x="140362" y="58595"/>
                </a:lnTo>
                <a:lnTo>
                  <a:pt x="139101" y="58911"/>
                </a:lnTo>
                <a:lnTo>
                  <a:pt x="131775" y="61023"/>
                </a:lnTo>
                <a:lnTo>
                  <a:pt x="132638" y="61887"/>
                </a:lnTo>
                <a:lnTo>
                  <a:pt x="139859" y="61887"/>
                </a:lnTo>
                <a:lnTo>
                  <a:pt x="142785" y="58961"/>
                </a:lnTo>
                <a:lnTo>
                  <a:pt x="142785" y="58095"/>
                </a:lnTo>
                <a:close/>
              </a:path>
              <a:path w="162560" h="272414">
                <a:moveTo>
                  <a:pt x="153231" y="56305"/>
                </a:moveTo>
                <a:lnTo>
                  <a:pt x="150860" y="56574"/>
                </a:lnTo>
                <a:lnTo>
                  <a:pt x="142785" y="58095"/>
                </a:lnTo>
                <a:lnTo>
                  <a:pt x="142785" y="58961"/>
                </a:lnTo>
                <a:lnTo>
                  <a:pt x="139859" y="61887"/>
                </a:lnTo>
                <a:lnTo>
                  <a:pt x="161113" y="61887"/>
                </a:lnTo>
                <a:lnTo>
                  <a:pt x="159507" y="58762"/>
                </a:lnTo>
                <a:lnTo>
                  <a:pt x="159386" y="58571"/>
                </a:lnTo>
                <a:lnTo>
                  <a:pt x="157675" y="57400"/>
                </a:lnTo>
                <a:lnTo>
                  <a:pt x="153231" y="56305"/>
                </a:lnTo>
                <a:close/>
              </a:path>
              <a:path w="162560" h="272414">
                <a:moveTo>
                  <a:pt x="140990" y="13087"/>
                </a:moveTo>
                <a:lnTo>
                  <a:pt x="108938" y="13087"/>
                </a:lnTo>
                <a:lnTo>
                  <a:pt x="113684" y="13594"/>
                </a:lnTo>
                <a:lnTo>
                  <a:pt x="116654" y="14264"/>
                </a:lnTo>
                <a:lnTo>
                  <a:pt x="122549" y="15971"/>
                </a:lnTo>
                <a:lnTo>
                  <a:pt x="125211" y="16700"/>
                </a:lnTo>
                <a:lnTo>
                  <a:pt x="126232" y="17081"/>
                </a:lnTo>
                <a:lnTo>
                  <a:pt x="128458" y="18715"/>
                </a:lnTo>
                <a:lnTo>
                  <a:pt x="129629" y="20157"/>
                </a:lnTo>
                <a:lnTo>
                  <a:pt x="130292" y="22081"/>
                </a:lnTo>
                <a:lnTo>
                  <a:pt x="130292" y="23319"/>
                </a:lnTo>
                <a:lnTo>
                  <a:pt x="129829" y="28658"/>
                </a:lnTo>
                <a:lnTo>
                  <a:pt x="129712" y="58961"/>
                </a:lnTo>
                <a:lnTo>
                  <a:pt x="131775" y="61023"/>
                </a:lnTo>
                <a:lnTo>
                  <a:pt x="139101" y="58911"/>
                </a:lnTo>
                <a:lnTo>
                  <a:pt x="140459" y="58571"/>
                </a:lnTo>
                <a:lnTo>
                  <a:pt x="142785" y="58095"/>
                </a:lnTo>
                <a:lnTo>
                  <a:pt x="142902" y="29260"/>
                </a:lnTo>
                <a:lnTo>
                  <a:pt x="143418" y="23319"/>
                </a:lnTo>
                <a:lnTo>
                  <a:pt x="143459" y="20157"/>
                </a:lnTo>
                <a:lnTo>
                  <a:pt x="141102" y="13324"/>
                </a:lnTo>
                <a:lnTo>
                  <a:pt x="140990" y="13087"/>
                </a:lnTo>
                <a:close/>
              </a:path>
              <a:path w="162560" h="272414">
                <a:moveTo>
                  <a:pt x="105742" y="13135"/>
                </a:moveTo>
                <a:lnTo>
                  <a:pt x="88895" y="13135"/>
                </a:lnTo>
                <a:lnTo>
                  <a:pt x="97092" y="13324"/>
                </a:lnTo>
                <a:lnTo>
                  <a:pt x="99817" y="13324"/>
                </a:lnTo>
                <a:lnTo>
                  <a:pt x="105742" y="13135"/>
                </a:lnTo>
                <a:close/>
              </a:path>
              <a:path w="162560" h="272414">
                <a:moveTo>
                  <a:pt x="109507" y="0"/>
                </a:moveTo>
                <a:lnTo>
                  <a:pt x="107444" y="0"/>
                </a:lnTo>
                <a:lnTo>
                  <a:pt x="99626" y="251"/>
                </a:lnTo>
                <a:lnTo>
                  <a:pt x="111863" y="251"/>
                </a:lnTo>
                <a:lnTo>
                  <a:pt x="109507" y="0"/>
                </a:lnTo>
                <a:close/>
              </a:path>
            </a:pathLst>
          </a:custGeom>
          <a:solidFill>
            <a:srgbClr val="000000"/>
          </a:solidFill>
        </p:spPr>
        <p:txBody>
          <a:bodyPr wrap="square" lIns="0" tIns="0" rIns="0" bIns="0" rtlCol="0"/>
          <a:lstStyle/>
          <a:p>
            <a:endParaRPr/>
          </a:p>
        </p:txBody>
      </p:sp>
      <p:sp>
        <p:nvSpPr>
          <p:cNvPr id="21" name="object 21"/>
          <p:cNvSpPr/>
          <p:nvPr/>
        </p:nvSpPr>
        <p:spPr>
          <a:xfrm>
            <a:off x="5194714" y="4007991"/>
            <a:ext cx="160056" cy="226791"/>
          </a:xfrm>
          <a:custGeom>
            <a:avLst/>
            <a:gdLst/>
            <a:ahLst/>
            <a:cxnLst/>
            <a:rect l="l" t="t" r="r" b="b"/>
            <a:pathLst>
              <a:path w="187325" h="265429">
                <a:moveTo>
                  <a:pt x="118995" y="264160"/>
                </a:moveTo>
                <a:lnTo>
                  <a:pt x="69352" y="264160"/>
                </a:lnTo>
                <a:lnTo>
                  <a:pt x="76547" y="265430"/>
                </a:lnTo>
                <a:lnTo>
                  <a:pt x="104145" y="265430"/>
                </a:lnTo>
                <a:lnTo>
                  <a:pt x="118995" y="264160"/>
                </a:lnTo>
                <a:close/>
              </a:path>
              <a:path w="187325" h="265429">
                <a:moveTo>
                  <a:pt x="63312" y="135663"/>
                </a:moveTo>
                <a:lnTo>
                  <a:pt x="58828" y="138430"/>
                </a:lnTo>
                <a:lnTo>
                  <a:pt x="52531" y="142240"/>
                </a:lnTo>
                <a:lnTo>
                  <a:pt x="48968" y="144780"/>
                </a:lnTo>
                <a:lnTo>
                  <a:pt x="41123" y="151130"/>
                </a:lnTo>
                <a:lnTo>
                  <a:pt x="37179" y="154940"/>
                </a:lnTo>
                <a:lnTo>
                  <a:pt x="30700" y="161290"/>
                </a:lnTo>
                <a:lnTo>
                  <a:pt x="23507" y="168910"/>
                </a:lnTo>
                <a:lnTo>
                  <a:pt x="22244" y="168910"/>
                </a:lnTo>
                <a:lnTo>
                  <a:pt x="0" y="212090"/>
                </a:lnTo>
                <a:lnTo>
                  <a:pt x="1363" y="218440"/>
                </a:lnTo>
                <a:lnTo>
                  <a:pt x="6645" y="231140"/>
                </a:lnTo>
                <a:lnTo>
                  <a:pt x="10634" y="237490"/>
                </a:lnTo>
                <a:lnTo>
                  <a:pt x="20801" y="246380"/>
                </a:lnTo>
                <a:lnTo>
                  <a:pt x="26607" y="248919"/>
                </a:lnTo>
                <a:lnTo>
                  <a:pt x="37457" y="254000"/>
                </a:lnTo>
                <a:lnTo>
                  <a:pt x="57660" y="261619"/>
                </a:lnTo>
                <a:lnTo>
                  <a:pt x="64245" y="262890"/>
                </a:lnTo>
                <a:lnTo>
                  <a:pt x="66744" y="264160"/>
                </a:lnTo>
                <a:lnTo>
                  <a:pt x="122553" y="264160"/>
                </a:lnTo>
                <a:lnTo>
                  <a:pt x="128757" y="259080"/>
                </a:lnTo>
                <a:lnTo>
                  <a:pt x="130373" y="255269"/>
                </a:lnTo>
                <a:lnTo>
                  <a:pt x="131027" y="252730"/>
                </a:lnTo>
                <a:lnTo>
                  <a:pt x="99380" y="252730"/>
                </a:lnTo>
                <a:lnTo>
                  <a:pt x="80655" y="251460"/>
                </a:lnTo>
                <a:lnTo>
                  <a:pt x="71283" y="251460"/>
                </a:lnTo>
                <a:lnTo>
                  <a:pt x="69058" y="250190"/>
                </a:lnTo>
                <a:lnTo>
                  <a:pt x="66963" y="250190"/>
                </a:lnTo>
                <a:lnTo>
                  <a:pt x="61072" y="248919"/>
                </a:lnTo>
                <a:lnTo>
                  <a:pt x="54955" y="246380"/>
                </a:lnTo>
                <a:lnTo>
                  <a:pt x="48799" y="245110"/>
                </a:lnTo>
                <a:lnTo>
                  <a:pt x="42796" y="242569"/>
                </a:lnTo>
                <a:lnTo>
                  <a:pt x="33196" y="237490"/>
                </a:lnTo>
                <a:lnTo>
                  <a:pt x="28193" y="234950"/>
                </a:lnTo>
                <a:lnTo>
                  <a:pt x="20794" y="228600"/>
                </a:lnTo>
                <a:lnTo>
                  <a:pt x="17926" y="224790"/>
                </a:lnTo>
                <a:lnTo>
                  <a:pt x="14165" y="215900"/>
                </a:lnTo>
                <a:lnTo>
                  <a:pt x="13186" y="210819"/>
                </a:lnTo>
                <a:lnTo>
                  <a:pt x="13779" y="201930"/>
                </a:lnTo>
                <a:lnTo>
                  <a:pt x="15363" y="196850"/>
                </a:lnTo>
                <a:lnTo>
                  <a:pt x="19587" y="189230"/>
                </a:lnTo>
                <a:lnTo>
                  <a:pt x="22005" y="186690"/>
                </a:lnTo>
                <a:lnTo>
                  <a:pt x="31009" y="179069"/>
                </a:lnTo>
                <a:lnTo>
                  <a:pt x="32390" y="177800"/>
                </a:lnTo>
                <a:lnTo>
                  <a:pt x="41083" y="168910"/>
                </a:lnTo>
                <a:lnTo>
                  <a:pt x="45986" y="165100"/>
                </a:lnTo>
                <a:lnTo>
                  <a:pt x="49676" y="161290"/>
                </a:lnTo>
                <a:lnTo>
                  <a:pt x="56770" y="156210"/>
                </a:lnTo>
                <a:lnTo>
                  <a:pt x="60082" y="153669"/>
                </a:lnTo>
                <a:lnTo>
                  <a:pt x="67664" y="148354"/>
                </a:lnTo>
                <a:lnTo>
                  <a:pt x="65937" y="144780"/>
                </a:lnTo>
                <a:lnTo>
                  <a:pt x="63912" y="138430"/>
                </a:lnTo>
                <a:lnTo>
                  <a:pt x="63312" y="135663"/>
                </a:lnTo>
                <a:close/>
              </a:path>
              <a:path w="187325" h="265429">
                <a:moveTo>
                  <a:pt x="78855" y="141185"/>
                </a:moveTo>
                <a:lnTo>
                  <a:pt x="74517" y="143510"/>
                </a:lnTo>
                <a:lnTo>
                  <a:pt x="72764" y="144780"/>
                </a:lnTo>
                <a:lnTo>
                  <a:pt x="67664" y="148354"/>
                </a:lnTo>
                <a:lnTo>
                  <a:pt x="75088" y="163830"/>
                </a:lnTo>
                <a:lnTo>
                  <a:pt x="76022" y="166369"/>
                </a:lnTo>
                <a:lnTo>
                  <a:pt x="78873" y="171450"/>
                </a:lnTo>
                <a:lnTo>
                  <a:pt x="80844" y="175260"/>
                </a:lnTo>
                <a:lnTo>
                  <a:pt x="83578" y="179069"/>
                </a:lnTo>
                <a:lnTo>
                  <a:pt x="83351" y="179069"/>
                </a:lnTo>
                <a:lnTo>
                  <a:pt x="90195" y="190500"/>
                </a:lnTo>
                <a:lnTo>
                  <a:pt x="100995" y="209550"/>
                </a:lnTo>
                <a:lnTo>
                  <a:pt x="103228" y="213360"/>
                </a:lnTo>
                <a:lnTo>
                  <a:pt x="108725" y="222250"/>
                </a:lnTo>
                <a:lnTo>
                  <a:pt x="109992" y="224790"/>
                </a:lnTo>
                <a:lnTo>
                  <a:pt x="111991" y="228600"/>
                </a:lnTo>
                <a:lnTo>
                  <a:pt x="115369" y="236219"/>
                </a:lnTo>
                <a:lnTo>
                  <a:pt x="116992" y="240030"/>
                </a:lnTo>
                <a:lnTo>
                  <a:pt x="118502" y="246380"/>
                </a:lnTo>
                <a:lnTo>
                  <a:pt x="118703" y="247650"/>
                </a:lnTo>
                <a:lnTo>
                  <a:pt x="118216" y="250190"/>
                </a:lnTo>
                <a:lnTo>
                  <a:pt x="118008" y="250190"/>
                </a:lnTo>
                <a:lnTo>
                  <a:pt x="117321" y="251460"/>
                </a:lnTo>
                <a:lnTo>
                  <a:pt x="115046" y="251460"/>
                </a:lnTo>
                <a:lnTo>
                  <a:pt x="103638" y="252730"/>
                </a:lnTo>
                <a:lnTo>
                  <a:pt x="131027" y="252730"/>
                </a:lnTo>
                <a:lnTo>
                  <a:pt x="132010" y="248919"/>
                </a:lnTo>
                <a:lnTo>
                  <a:pt x="131649" y="245110"/>
                </a:lnTo>
                <a:lnTo>
                  <a:pt x="129424" y="234950"/>
                </a:lnTo>
                <a:lnTo>
                  <a:pt x="127591" y="231140"/>
                </a:lnTo>
                <a:lnTo>
                  <a:pt x="123123" y="222250"/>
                </a:lnTo>
                <a:lnTo>
                  <a:pt x="121530" y="218440"/>
                </a:lnTo>
                <a:lnTo>
                  <a:pt x="120158" y="215900"/>
                </a:lnTo>
                <a:lnTo>
                  <a:pt x="112283" y="201930"/>
                </a:lnTo>
                <a:lnTo>
                  <a:pt x="102604" y="186690"/>
                </a:lnTo>
                <a:lnTo>
                  <a:pt x="99228" y="180340"/>
                </a:lnTo>
                <a:lnTo>
                  <a:pt x="94627" y="172719"/>
                </a:lnTo>
                <a:lnTo>
                  <a:pt x="94877" y="172719"/>
                </a:lnTo>
                <a:lnTo>
                  <a:pt x="92226" y="168910"/>
                </a:lnTo>
                <a:lnTo>
                  <a:pt x="90332" y="165100"/>
                </a:lnTo>
                <a:lnTo>
                  <a:pt x="87654" y="160019"/>
                </a:lnTo>
                <a:lnTo>
                  <a:pt x="86795" y="158750"/>
                </a:lnTo>
                <a:lnTo>
                  <a:pt x="80460" y="144780"/>
                </a:lnTo>
                <a:lnTo>
                  <a:pt x="78855" y="141185"/>
                </a:lnTo>
                <a:close/>
              </a:path>
              <a:path w="187325" h="265429">
                <a:moveTo>
                  <a:pt x="74732" y="127435"/>
                </a:moveTo>
                <a:lnTo>
                  <a:pt x="71625" y="129540"/>
                </a:lnTo>
                <a:lnTo>
                  <a:pt x="67061" y="133350"/>
                </a:lnTo>
                <a:lnTo>
                  <a:pt x="63312" y="135663"/>
                </a:lnTo>
                <a:lnTo>
                  <a:pt x="63912" y="138430"/>
                </a:lnTo>
                <a:lnTo>
                  <a:pt x="65937" y="144780"/>
                </a:lnTo>
                <a:lnTo>
                  <a:pt x="67664" y="148354"/>
                </a:lnTo>
                <a:lnTo>
                  <a:pt x="72764" y="144780"/>
                </a:lnTo>
                <a:lnTo>
                  <a:pt x="74517" y="143510"/>
                </a:lnTo>
                <a:lnTo>
                  <a:pt x="78855" y="141185"/>
                </a:lnTo>
                <a:lnTo>
                  <a:pt x="78192" y="139700"/>
                </a:lnTo>
                <a:lnTo>
                  <a:pt x="76191" y="133350"/>
                </a:lnTo>
                <a:lnTo>
                  <a:pt x="74732" y="127435"/>
                </a:lnTo>
                <a:close/>
              </a:path>
              <a:path w="187325" h="265429">
                <a:moveTo>
                  <a:pt x="162208" y="24129"/>
                </a:moveTo>
                <a:lnTo>
                  <a:pt x="137708" y="24129"/>
                </a:lnTo>
                <a:lnTo>
                  <a:pt x="141011" y="33020"/>
                </a:lnTo>
                <a:lnTo>
                  <a:pt x="142328" y="35560"/>
                </a:lnTo>
                <a:lnTo>
                  <a:pt x="141776" y="36829"/>
                </a:lnTo>
                <a:lnTo>
                  <a:pt x="149947" y="36829"/>
                </a:lnTo>
                <a:lnTo>
                  <a:pt x="154701" y="38100"/>
                </a:lnTo>
                <a:lnTo>
                  <a:pt x="160864" y="38100"/>
                </a:lnTo>
                <a:lnTo>
                  <a:pt x="170209" y="39370"/>
                </a:lnTo>
                <a:lnTo>
                  <a:pt x="172173" y="39370"/>
                </a:lnTo>
                <a:lnTo>
                  <a:pt x="172728" y="40639"/>
                </a:lnTo>
                <a:lnTo>
                  <a:pt x="172882" y="40639"/>
                </a:lnTo>
                <a:lnTo>
                  <a:pt x="173428" y="43179"/>
                </a:lnTo>
                <a:lnTo>
                  <a:pt x="165610" y="59689"/>
                </a:lnTo>
                <a:lnTo>
                  <a:pt x="162736" y="63500"/>
                </a:lnTo>
                <a:lnTo>
                  <a:pt x="159881" y="66039"/>
                </a:lnTo>
                <a:lnTo>
                  <a:pt x="151740" y="72389"/>
                </a:lnTo>
                <a:lnTo>
                  <a:pt x="144931" y="78739"/>
                </a:lnTo>
                <a:lnTo>
                  <a:pt x="133079" y="87630"/>
                </a:lnTo>
                <a:lnTo>
                  <a:pt x="128962" y="90169"/>
                </a:lnTo>
                <a:lnTo>
                  <a:pt x="114382" y="100330"/>
                </a:lnTo>
                <a:lnTo>
                  <a:pt x="112081" y="101600"/>
                </a:lnTo>
                <a:lnTo>
                  <a:pt x="99494" y="110490"/>
                </a:lnTo>
                <a:lnTo>
                  <a:pt x="94824" y="113030"/>
                </a:lnTo>
                <a:lnTo>
                  <a:pt x="90030" y="116840"/>
                </a:lnTo>
                <a:lnTo>
                  <a:pt x="86622" y="119380"/>
                </a:lnTo>
                <a:lnTo>
                  <a:pt x="74732" y="127435"/>
                </a:lnTo>
                <a:lnTo>
                  <a:pt x="76191" y="133350"/>
                </a:lnTo>
                <a:lnTo>
                  <a:pt x="78192" y="139700"/>
                </a:lnTo>
                <a:lnTo>
                  <a:pt x="78855" y="141185"/>
                </a:lnTo>
                <a:lnTo>
                  <a:pt x="79258" y="140969"/>
                </a:lnTo>
                <a:lnTo>
                  <a:pt x="97571" y="127000"/>
                </a:lnTo>
                <a:lnTo>
                  <a:pt x="103563" y="123190"/>
                </a:lnTo>
                <a:lnTo>
                  <a:pt x="108404" y="119380"/>
                </a:lnTo>
                <a:lnTo>
                  <a:pt x="119287" y="113030"/>
                </a:lnTo>
                <a:lnTo>
                  <a:pt x="121660" y="111760"/>
                </a:lnTo>
                <a:lnTo>
                  <a:pt x="130938" y="105410"/>
                </a:lnTo>
                <a:lnTo>
                  <a:pt x="136525" y="100330"/>
                </a:lnTo>
                <a:lnTo>
                  <a:pt x="140789" y="97790"/>
                </a:lnTo>
                <a:lnTo>
                  <a:pt x="144942" y="95250"/>
                </a:lnTo>
                <a:lnTo>
                  <a:pt x="150842" y="90169"/>
                </a:lnTo>
                <a:lnTo>
                  <a:pt x="156278" y="86360"/>
                </a:lnTo>
                <a:lnTo>
                  <a:pt x="161190" y="81279"/>
                </a:lnTo>
                <a:lnTo>
                  <a:pt x="166170" y="77470"/>
                </a:lnTo>
                <a:lnTo>
                  <a:pt x="170580" y="73660"/>
                </a:lnTo>
                <a:lnTo>
                  <a:pt x="171688" y="72389"/>
                </a:lnTo>
                <a:lnTo>
                  <a:pt x="175213" y="68579"/>
                </a:lnTo>
                <a:lnTo>
                  <a:pt x="186721" y="41910"/>
                </a:lnTo>
                <a:lnTo>
                  <a:pt x="185044" y="34289"/>
                </a:lnTo>
                <a:lnTo>
                  <a:pt x="183516" y="31750"/>
                </a:lnTo>
                <a:lnTo>
                  <a:pt x="177728" y="27939"/>
                </a:lnTo>
                <a:lnTo>
                  <a:pt x="174470" y="26670"/>
                </a:lnTo>
                <a:lnTo>
                  <a:pt x="162208" y="24129"/>
                </a:lnTo>
                <a:close/>
              </a:path>
              <a:path w="187325" h="265429">
                <a:moveTo>
                  <a:pt x="102847" y="0"/>
                </a:moveTo>
                <a:lnTo>
                  <a:pt x="100614" y="0"/>
                </a:lnTo>
                <a:lnTo>
                  <a:pt x="93130" y="2539"/>
                </a:lnTo>
                <a:lnTo>
                  <a:pt x="89622" y="5079"/>
                </a:lnTo>
                <a:lnTo>
                  <a:pt x="81438" y="12700"/>
                </a:lnTo>
                <a:lnTo>
                  <a:pt x="78451" y="17779"/>
                </a:lnTo>
                <a:lnTo>
                  <a:pt x="70625" y="29210"/>
                </a:lnTo>
                <a:lnTo>
                  <a:pt x="59975" y="66039"/>
                </a:lnTo>
                <a:lnTo>
                  <a:pt x="59651" y="106680"/>
                </a:lnTo>
                <a:lnTo>
                  <a:pt x="60237" y="115569"/>
                </a:lnTo>
                <a:lnTo>
                  <a:pt x="60961" y="124460"/>
                </a:lnTo>
                <a:lnTo>
                  <a:pt x="61756" y="129540"/>
                </a:lnTo>
                <a:lnTo>
                  <a:pt x="63312" y="135663"/>
                </a:lnTo>
                <a:lnTo>
                  <a:pt x="67061" y="133350"/>
                </a:lnTo>
                <a:lnTo>
                  <a:pt x="71625" y="129540"/>
                </a:lnTo>
                <a:lnTo>
                  <a:pt x="74732" y="127435"/>
                </a:lnTo>
                <a:lnTo>
                  <a:pt x="72678" y="104140"/>
                </a:lnTo>
                <a:lnTo>
                  <a:pt x="72757" y="90169"/>
                </a:lnTo>
                <a:lnTo>
                  <a:pt x="72833" y="86360"/>
                </a:lnTo>
                <a:lnTo>
                  <a:pt x="72924" y="69850"/>
                </a:lnTo>
                <a:lnTo>
                  <a:pt x="88987" y="25400"/>
                </a:lnTo>
                <a:lnTo>
                  <a:pt x="91464" y="21589"/>
                </a:lnTo>
                <a:lnTo>
                  <a:pt x="97318" y="16510"/>
                </a:lnTo>
                <a:lnTo>
                  <a:pt x="99590" y="13970"/>
                </a:lnTo>
                <a:lnTo>
                  <a:pt x="133584" y="13970"/>
                </a:lnTo>
                <a:lnTo>
                  <a:pt x="133103" y="12700"/>
                </a:lnTo>
                <a:lnTo>
                  <a:pt x="132039" y="11429"/>
                </a:lnTo>
                <a:lnTo>
                  <a:pt x="129045" y="6350"/>
                </a:lnTo>
                <a:lnTo>
                  <a:pt x="127566" y="5079"/>
                </a:lnTo>
                <a:lnTo>
                  <a:pt x="122165" y="2539"/>
                </a:lnTo>
                <a:lnTo>
                  <a:pt x="119192" y="1270"/>
                </a:lnTo>
                <a:lnTo>
                  <a:pt x="109324" y="1270"/>
                </a:lnTo>
                <a:lnTo>
                  <a:pt x="102847" y="0"/>
                </a:lnTo>
                <a:close/>
              </a:path>
              <a:path w="187325" h="265429">
                <a:moveTo>
                  <a:pt x="123813" y="24129"/>
                </a:moveTo>
                <a:lnTo>
                  <a:pt x="123510" y="24129"/>
                </a:lnTo>
                <a:lnTo>
                  <a:pt x="120321" y="25400"/>
                </a:lnTo>
                <a:lnTo>
                  <a:pt x="113859" y="33020"/>
                </a:lnTo>
                <a:lnTo>
                  <a:pt x="114109" y="36829"/>
                </a:lnTo>
                <a:lnTo>
                  <a:pt x="117166" y="53339"/>
                </a:lnTo>
                <a:lnTo>
                  <a:pt x="117463" y="55879"/>
                </a:lnTo>
                <a:lnTo>
                  <a:pt x="117835" y="60960"/>
                </a:lnTo>
                <a:lnTo>
                  <a:pt x="120953" y="63500"/>
                </a:lnTo>
                <a:lnTo>
                  <a:pt x="128158" y="63500"/>
                </a:lnTo>
                <a:lnTo>
                  <a:pt x="130878" y="59689"/>
                </a:lnTo>
                <a:lnTo>
                  <a:pt x="130459" y="54610"/>
                </a:lnTo>
                <a:lnTo>
                  <a:pt x="130119" y="52070"/>
                </a:lnTo>
                <a:lnTo>
                  <a:pt x="127982" y="40639"/>
                </a:lnTo>
                <a:lnTo>
                  <a:pt x="127827" y="38100"/>
                </a:lnTo>
                <a:lnTo>
                  <a:pt x="127288" y="38100"/>
                </a:lnTo>
                <a:lnTo>
                  <a:pt x="127749" y="36829"/>
                </a:lnTo>
                <a:lnTo>
                  <a:pt x="128777" y="36829"/>
                </a:lnTo>
                <a:lnTo>
                  <a:pt x="128318" y="35560"/>
                </a:lnTo>
                <a:lnTo>
                  <a:pt x="125111" y="27939"/>
                </a:lnTo>
                <a:lnTo>
                  <a:pt x="124320" y="25400"/>
                </a:lnTo>
                <a:lnTo>
                  <a:pt x="123813" y="24129"/>
                </a:lnTo>
                <a:close/>
              </a:path>
              <a:path w="187325" h="265429">
                <a:moveTo>
                  <a:pt x="141776" y="36829"/>
                </a:moveTo>
                <a:lnTo>
                  <a:pt x="132836" y="36829"/>
                </a:lnTo>
                <a:lnTo>
                  <a:pt x="129185" y="37959"/>
                </a:lnTo>
                <a:lnTo>
                  <a:pt x="130154" y="40639"/>
                </a:lnTo>
                <a:lnTo>
                  <a:pt x="133946" y="41910"/>
                </a:lnTo>
                <a:lnTo>
                  <a:pt x="140670" y="39370"/>
                </a:lnTo>
                <a:lnTo>
                  <a:pt x="141776" y="36829"/>
                </a:lnTo>
                <a:close/>
              </a:path>
              <a:path w="187325" h="265429">
                <a:moveTo>
                  <a:pt x="127749" y="36829"/>
                </a:moveTo>
                <a:lnTo>
                  <a:pt x="127288" y="38100"/>
                </a:lnTo>
                <a:lnTo>
                  <a:pt x="127827" y="38100"/>
                </a:lnTo>
                <a:lnTo>
                  <a:pt x="127749" y="36829"/>
                </a:lnTo>
                <a:close/>
              </a:path>
              <a:path w="187325" h="265429">
                <a:moveTo>
                  <a:pt x="128777" y="36829"/>
                </a:moveTo>
                <a:lnTo>
                  <a:pt x="127749" y="36829"/>
                </a:lnTo>
                <a:lnTo>
                  <a:pt x="127827" y="38100"/>
                </a:lnTo>
                <a:lnTo>
                  <a:pt x="128731" y="38100"/>
                </a:lnTo>
                <a:lnTo>
                  <a:pt x="129185" y="37959"/>
                </a:lnTo>
                <a:lnTo>
                  <a:pt x="128777" y="36829"/>
                </a:lnTo>
                <a:close/>
              </a:path>
              <a:path w="187325" h="265429">
                <a:moveTo>
                  <a:pt x="133584" y="13970"/>
                </a:moveTo>
                <a:lnTo>
                  <a:pt x="116572" y="13970"/>
                </a:lnTo>
                <a:lnTo>
                  <a:pt x="118167" y="15239"/>
                </a:lnTo>
                <a:lnTo>
                  <a:pt x="119165" y="15239"/>
                </a:lnTo>
                <a:lnTo>
                  <a:pt x="121315" y="19050"/>
                </a:lnTo>
                <a:lnTo>
                  <a:pt x="121621" y="19050"/>
                </a:lnTo>
                <a:lnTo>
                  <a:pt x="121913" y="20320"/>
                </a:lnTo>
                <a:lnTo>
                  <a:pt x="122800" y="21589"/>
                </a:lnTo>
                <a:lnTo>
                  <a:pt x="124320" y="25400"/>
                </a:lnTo>
                <a:lnTo>
                  <a:pt x="125111" y="27939"/>
                </a:lnTo>
                <a:lnTo>
                  <a:pt x="128318" y="35560"/>
                </a:lnTo>
                <a:lnTo>
                  <a:pt x="129185" y="37959"/>
                </a:lnTo>
                <a:lnTo>
                  <a:pt x="132836" y="36829"/>
                </a:lnTo>
                <a:lnTo>
                  <a:pt x="141776" y="36829"/>
                </a:lnTo>
                <a:lnTo>
                  <a:pt x="142328" y="35560"/>
                </a:lnTo>
                <a:lnTo>
                  <a:pt x="141011" y="33020"/>
                </a:lnTo>
                <a:lnTo>
                  <a:pt x="137236" y="22860"/>
                </a:lnTo>
                <a:lnTo>
                  <a:pt x="136403" y="20320"/>
                </a:lnTo>
                <a:lnTo>
                  <a:pt x="134104" y="15239"/>
                </a:lnTo>
                <a:lnTo>
                  <a:pt x="133584" y="13970"/>
                </a:lnTo>
                <a:close/>
              </a:path>
            </a:pathLst>
          </a:custGeom>
          <a:solidFill>
            <a:srgbClr val="000000"/>
          </a:solidFill>
        </p:spPr>
        <p:txBody>
          <a:bodyPr wrap="square" lIns="0" tIns="0" rIns="0" bIns="0" rtlCol="0"/>
          <a:lstStyle/>
          <a:p>
            <a:endParaRPr/>
          </a:p>
        </p:txBody>
      </p:sp>
      <p:grpSp>
        <p:nvGrpSpPr>
          <p:cNvPr id="22" name="object 22"/>
          <p:cNvGrpSpPr/>
          <p:nvPr/>
        </p:nvGrpSpPr>
        <p:grpSpPr>
          <a:xfrm>
            <a:off x="5536203" y="3991618"/>
            <a:ext cx="196950" cy="226791"/>
            <a:chOff x="6475175" y="4671671"/>
            <a:chExt cx="230504" cy="265430"/>
          </a:xfrm>
        </p:grpSpPr>
        <p:sp>
          <p:nvSpPr>
            <p:cNvPr id="23" name="object 23"/>
            <p:cNvSpPr/>
            <p:nvPr/>
          </p:nvSpPr>
          <p:spPr>
            <a:xfrm>
              <a:off x="6522170" y="4671671"/>
              <a:ext cx="155575" cy="265430"/>
            </a:xfrm>
            <a:custGeom>
              <a:avLst/>
              <a:gdLst/>
              <a:ahLst/>
              <a:cxnLst/>
              <a:rect l="l" t="t" r="r" b="b"/>
              <a:pathLst>
                <a:path w="155575" h="265429">
                  <a:moveTo>
                    <a:pt x="46225" y="254474"/>
                  </a:moveTo>
                  <a:lnTo>
                    <a:pt x="51963" y="265183"/>
                  </a:lnTo>
                  <a:lnTo>
                    <a:pt x="57308" y="263686"/>
                  </a:lnTo>
                  <a:lnTo>
                    <a:pt x="57755" y="263239"/>
                  </a:lnTo>
                  <a:lnTo>
                    <a:pt x="58742" y="261579"/>
                  </a:lnTo>
                  <a:lnTo>
                    <a:pt x="59180" y="259559"/>
                  </a:lnTo>
                  <a:lnTo>
                    <a:pt x="59180" y="257030"/>
                  </a:lnTo>
                  <a:lnTo>
                    <a:pt x="46389" y="257030"/>
                  </a:lnTo>
                  <a:lnTo>
                    <a:pt x="46225" y="254474"/>
                  </a:lnTo>
                  <a:close/>
                </a:path>
                <a:path w="155575" h="265429">
                  <a:moveTo>
                    <a:pt x="46107" y="260804"/>
                  </a:moveTo>
                  <a:lnTo>
                    <a:pt x="46107" y="261814"/>
                  </a:lnTo>
                  <a:lnTo>
                    <a:pt x="49033" y="264740"/>
                  </a:lnTo>
                  <a:lnTo>
                    <a:pt x="50665" y="264740"/>
                  </a:lnTo>
                  <a:lnTo>
                    <a:pt x="50044" y="264528"/>
                  </a:lnTo>
                  <a:lnTo>
                    <a:pt x="47854" y="262910"/>
                  </a:lnTo>
                  <a:lnTo>
                    <a:pt x="47377" y="262425"/>
                  </a:lnTo>
                  <a:lnTo>
                    <a:pt x="46401" y="261241"/>
                  </a:lnTo>
                  <a:lnTo>
                    <a:pt x="46107" y="260804"/>
                  </a:lnTo>
                  <a:close/>
                </a:path>
                <a:path w="155575" h="265429">
                  <a:moveTo>
                    <a:pt x="57308" y="263686"/>
                  </a:moveTo>
                  <a:lnTo>
                    <a:pt x="53545" y="264740"/>
                  </a:lnTo>
                  <a:lnTo>
                    <a:pt x="56254" y="264740"/>
                  </a:lnTo>
                  <a:lnTo>
                    <a:pt x="57308" y="263686"/>
                  </a:lnTo>
                  <a:close/>
                </a:path>
                <a:path w="155575" h="265429">
                  <a:moveTo>
                    <a:pt x="57755" y="263239"/>
                  </a:moveTo>
                  <a:lnTo>
                    <a:pt x="57308" y="263686"/>
                  </a:lnTo>
                  <a:lnTo>
                    <a:pt x="57525" y="263625"/>
                  </a:lnTo>
                  <a:lnTo>
                    <a:pt x="57755" y="263239"/>
                  </a:lnTo>
                  <a:close/>
                </a:path>
                <a:path w="155575" h="265429">
                  <a:moveTo>
                    <a:pt x="59180" y="259559"/>
                  </a:moveTo>
                  <a:lnTo>
                    <a:pt x="58742" y="261579"/>
                  </a:lnTo>
                  <a:lnTo>
                    <a:pt x="57755" y="263239"/>
                  </a:lnTo>
                  <a:lnTo>
                    <a:pt x="59180" y="261814"/>
                  </a:lnTo>
                  <a:lnTo>
                    <a:pt x="59180" y="259559"/>
                  </a:lnTo>
                  <a:close/>
                </a:path>
                <a:path w="155575" h="265429">
                  <a:moveTo>
                    <a:pt x="45372" y="239292"/>
                  </a:moveTo>
                  <a:lnTo>
                    <a:pt x="39202" y="243042"/>
                  </a:lnTo>
                  <a:lnTo>
                    <a:pt x="38221" y="247063"/>
                  </a:lnTo>
                  <a:lnTo>
                    <a:pt x="40796" y="251327"/>
                  </a:lnTo>
                  <a:lnTo>
                    <a:pt x="44679" y="258488"/>
                  </a:lnTo>
                  <a:lnTo>
                    <a:pt x="45909" y="260511"/>
                  </a:lnTo>
                  <a:lnTo>
                    <a:pt x="46107" y="260804"/>
                  </a:lnTo>
                  <a:lnTo>
                    <a:pt x="46182" y="239489"/>
                  </a:lnTo>
                  <a:lnTo>
                    <a:pt x="45372" y="239292"/>
                  </a:lnTo>
                  <a:close/>
                </a:path>
                <a:path w="155575" h="265429">
                  <a:moveTo>
                    <a:pt x="59175" y="251667"/>
                  </a:moveTo>
                  <a:lnTo>
                    <a:pt x="56254" y="251667"/>
                  </a:lnTo>
                  <a:lnTo>
                    <a:pt x="59062" y="254474"/>
                  </a:lnTo>
                  <a:lnTo>
                    <a:pt x="59180" y="259559"/>
                  </a:lnTo>
                  <a:lnTo>
                    <a:pt x="59413" y="258488"/>
                  </a:lnTo>
                  <a:lnTo>
                    <a:pt x="59333" y="254474"/>
                  </a:lnTo>
                  <a:lnTo>
                    <a:pt x="59212" y="252843"/>
                  </a:lnTo>
                  <a:lnTo>
                    <a:pt x="59175" y="251667"/>
                  </a:lnTo>
                  <a:close/>
                </a:path>
                <a:path w="155575" h="265429">
                  <a:moveTo>
                    <a:pt x="51747" y="251667"/>
                  </a:moveTo>
                  <a:lnTo>
                    <a:pt x="49033" y="251667"/>
                  </a:lnTo>
                  <a:lnTo>
                    <a:pt x="46225" y="254474"/>
                  </a:lnTo>
                  <a:lnTo>
                    <a:pt x="46389" y="257030"/>
                  </a:lnTo>
                  <a:lnTo>
                    <a:pt x="46417" y="256730"/>
                  </a:lnTo>
                  <a:lnTo>
                    <a:pt x="46609" y="255877"/>
                  </a:lnTo>
                  <a:lnTo>
                    <a:pt x="47160" y="254745"/>
                  </a:lnTo>
                  <a:lnTo>
                    <a:pt x="48219" y="253207"/>
                  </a:lnTo>
                  <a:lnTo>
                    <a:pt x="50881" y="251909"/>
                  </a:lnTo>
                  <a:lnTo>
                    <a:pt x="51747" y="251667"/>
                  </a:lnTo>
                  <a:close/>
                </a:path>
                <a:path w="155575" h="265429">
                  <a:moveTo>
                    <a:pt x="53171" y="251268"/>
                  </a:moveTo>
                  <a:lnTo>
                    <a:pt x="46389" y="257030"/>
                  </a:lnTo>
                  <a:lnTo>
                    <a:pt x="59180" y="257030"/>
                  </a:lnTo>
                  <a:lnTo>
                    <a:pt x="59062" y="254474"/>
                  </a:lnTo>
                  <a:lnTo>
                    <a:pt x="58143" y="253555"/>
                  </a:lnTo>
                  <a:lnTo>
                    <a:pt x="57010" y="253555"/>
                  </a:lnTo>
                  <a:lnTo>
                    <a:pt x="56629" y="253137"/>
                  </a:lnTo>
                  <a:lnTo>
                    <a:pt x="54897" y="251857"/>
                  </a:lnTo>
                  <a:lnTo>
                    <a:pt x="53171" y="251268"/>
                  </a:lnTo>
                  <a:close/>
                </a:path>
                <a:path w="155575" h="265429">
                  <a:moveTo>
                    <a:pt x="46182" y="239489"/>
                  </a:moveTo>
                  <a:lnTo>
                    <a:pt x="46105" y="251068"/>
                  </a:lnTo>
                  <a:lnTo>
                    <a:pt x="46225" y="254474"/>
                  </a:lnTo>
                  <a:lnTo>
                    <a:pt x="49033" y="251667"/>
                  </a:lnTo>
                  <a:lnTo>
                    <a:pt x="51747" y="251667"/>
                  </a:lnTo>
                  <a:lnTo>
                    <a:pt x="53171" y="251268"/>
                  </a:lnTo>
                  <a:lnTo>
                    <a:pt x="55631" y="251268"/>
                  </a:lnTo>
                  <a:lnTo>
                    <a:pt x="51997" y="244556"/>
                  </a:lnTo>
                  <a:lnTo>
                    <a:pt x="49392" y="240272"/>
                  </a:lnTo>
                  <a:lnTo>
                    <a:pt x="46182" y="239489"/>
                  </a:lnTo>
                  <a:close/>
                </a:path>
                <a:path w="155575" h="265429">
                  <a:moveTo>
                    <a:pt x="55631" y="251268"/>
                  </a:moveTo>
                  <a:lnTo>
                    <a:pt x="53171" y="251268"/>
                  </a:lnTo>
                  <a:lnTo>
                    <a:pt x="54897" y="251857"/>
                  </a:lnTo>
                  <a:lnTo>
                    <a:pt x="56629" y="253137"/>
                  </a:lnTo>
                  <a:lnTo>
                    <a:pt x="57010" y="253555"/>
                  </a:lnTo>
                  <a:lnTo>
                    <a:pt x="56727" y="253137"/>
                  </a:lnTo>
                  <a:lnTo>
                    <a:pt x="55846" y="251667"/>
                  </a:lnTo>
                  <a:lnTo>
                    <a:pt x="55631" y="251268"/>
                  </a:lnTo>
                  <a:close/>
                </a:path>
                <a:path w="155575" h="265429">
                  <a:moveTo>
                    <a:pt x="152920" y="13101"/>
                  </a:moveTo>
                  <a:lnTo>
                    <a:pt x="129282" y="13101"/>
                  </a:lnTo>
                  <a:lnTo>
                    <a:pt x="134932" y="13972"/>
                  </a:lnTo>
                  <a:lnTo>
                    <a:pt x="137171" y="14611"/>
                  </a:lnTo>
                  <a:lnTo>
                    <a:pt x="139589" y="16310"/>
                  </a:lnTo>
                  <a:lnTo>
                    <a:pt x="140727" y="17820"/>
                  </a:lnTo>
                  <a:lnTo>
                    <a:pt x="141638" y="20219"/>
                  </a:lnTo>
                  <a:lnTo>
                    <a:pt x="141676" y="28602"/>
                  </a:lnTo>
                  <a:lnTo>
                    <a:pt x="141799" y="35349"/>
                  </a:lnTo>
                  <a:lnTo>
                    <a:pt x="133526" y="51735"/>
                  </a:lnTo>
                  <a:lnTo>
                    <a:pt x="132711" y="52946"/>
                  </a:lnTo>
                  <a:lnTo>
                    <a:pt x="130271" y="56790"/>
                  </a:lnTo>
                  <a:lnTo>
                    <a:pt x="128697" y="59161"/>
                  </a:lnTo>
                  <a:lnTo>
                    <a:pt x="118921" y="73440"/>
                  </a:lnTo>
                  <a:lnTo>
                    <a:pt x="117213" y="75963"/>
                  </a:lnTo>
                  <a:lnTo>
                    <a:pt x="93263" y="112820"/>
                  </a:lnTo>
                  <a:lnTo>
                    <a:pt x="69654" y="155050"/>
                  </a:lnTo>
                  <a:lnTo>
                    <a:pt x="53378" y="197365"/>
                  </a:lnTo>
                  <a:lnTo>
                    <a:pt x="46263" y="236037"/>
                  </a:lnTo>
                  <a:lnTo>
                    <a:pt x="46182" y="239489"/>
                  </a:lnTo>
                  <a:lnTo>
                    <a:pt x="49392" y="240272"/>
                  </a:lnTo>
                  <a:lnTo>
                    <a:pt x="52177" y="244889"/>
                  </a:lnTo>
                  <a:lnTo>
                    <a:pt x="55980" y="251909"/>
                  </a:lnTo>
                  <a:lnTo>
                    <a:pt x="56784" y="253231"/>
                  </a:lnTo>
                  <a:lnTo>
                    <a:pt x="57010" y="253555"/>
                  </a:lnTo>
                  <a:lnTo>
                    <a:pt x="58143" y="253555"/>
                  </a:lnTo>
                  <a:lnTo>
                    <a:pt x="56254" y="251667"/>
                  </a:lnTo>
                  <a:lnTo>
                    <a:pt x="59175" y="251667"/>
                  </a:lnTo>
                  <a:lnTo>
                    <a:pt x="64190" y="207117"/>
                  </a:lnTo>
                  <a:lnTo>
                    <a:pt x="78943" y="165661"/>
                  </a:lnTo>
                  <a:lnTo>
                    <a:pt x="100749" y="125830"/>
                  </a:lnTo>
                  <a:lnTo>
                    <a:pt x="121690" y="92509"/>
                  </a:lnTo>
                  <a:lnTo>
                    <a:pt x="128004" y="83345"/>
                  </a:lnTo>
                  <a:lnTo>
                    <a:pt x="132200" y="77172"/>
                  </a:lnTo>
                  <a:lnTo>
                    <a:pt x="139575" y="66415"/>
                  </a:lnTo>
                  <a:lnTo>
                    <a:pt x="141305" y="63809"/>
                  </a:lnTo>
                  <a:lnTo>
                    <a:pt x="143637" y="60129"/>
                  </a:lnTo>
                  <a:lnTo>
                    <a:pt x="150714" y="49848"/>
                  </a:lnTo>
                  <a:lnTo>
                    <a:pt x="152383" y="47068"/>
                  </a:lnTo>
                  <a:lnTo>
                    <a:pt x="154188" y="41111"/>
                  </a:lnTo>
                  <a:lnTo>
                    <a:pt x="154501" y="39502"/>
                  </a:lnTo>
                  <a:lnTo>
                    <a:pt x="154948" y="35349"/>
                  </a:lnTo>
                  <a:lnTo>
                    <a:pt x="154911" y="32510"/>
                  </a:lnTo>
                  <a:lnTo>
                    <a:pt x="154809" y="29839"/>
                  </a:lnTo>
                  <a:lnTo>
                    <a:pt x="154717" y="18402"/>
                  </a:lnTo>
                  <a:lnTo>
                    <a:pt x="154669" y="17710"/>
                  </a:lnTo>
                  <a:lnTo>
                    <a:pt x="152920" y="13101"/>
                  </a:lnTo>
                  <a:close/>
                </a:path>
                <a:path w="155575" h="265429">
                  <a:moveTo>
                    <a:pt x="130103" y="0"/>
                  </a:moveTo>
                  <a:lnTo>
                    <a:pt x="127909" y="0"/>
                  </a:lnTo>
                  <a:lnTo>
                    <a:pt x="119354" y="374"/>
                  </a:lnTo>
                  <a:lnTo>
                    <a:pt x="100343" y="375"/>
                  </a:lnTo>
                  <a:lnTo>
                    <a:pt x="59349" y="3976"/>
                  </a:lnTo>
                  <a:lnTo>
                    <a:pt x="24397" y="9958"/>
                  </a:lnTo>
                  <a:lnTo>
                    <a:pt x="15105" y="11051"/>
                  </a:lnTo>
                  <a:lnTo>
                    <a:pt x="12804" y="11450"/>
                  </a:lnTo>
                  <a:lnTo>
                    <a:pt x="6076" y="14199"/>
                  </a:lnTo>
                  <a:lnTo>
                    <a:pt x="3016" y="16224"/>
                  </a:lnTo>
                  <a:lnTo>
                    <a:pt x="0" y="22001"/>
                  </a:lnTo>
                  <a:lnTo>
                    <a:pt x="115" y="23891"/>
                  </a:lnTo>
                  <a:lnTo>
                    <a:pt x="12227" y="51126"/>
                  </a:lnTo>
                  <a:lnTo>
                    <a:pt x="14832" y="55697"/>
                  </a:lnTo>
                  <a:lnTo>
                    <a:pt x="18823" y="56790"/>
                  </a:lnTo>
                  <a:lnTo>
                    <a:pt x="25097" y="53215"/>
                  </a:lnTo>
                  <a:lnTo>
                    <a:pt x="26191" y="49223"/>
                  </a:lnTo>
                  <a:lnTo>
                    <a:pt x="23520" y="44536"/>
                  </a:lnTo>
                  <a:lnTo>
                    <a:pt x="17676" y="34782"/>
                  </a:lnTo>
                  <a:lnTo>
                    <a:pt x="16393" y="32510"/>
                  </a:lnTo>
                  <a:lnTo>
                    <a:pt x="14409" y="28094"/>
                  </a:lnTo>
                  <a:lnTo>
                    <a:pt x="13826" y="26396"/>
                  </a:lnTo>
                  <a:lnTo>
                    <a:pt x="13732" y="25841"/>
                  </a:lnTo>
                  <a:lnTo>
                    <a:pt x="12743" y="25841"/>
                  </a:lnTo>
                  <a:lnTo>
                    <a:pt x="13462" y="24465"/>
                  </a:lnTo>
                  <a:lnTo>
                    <a:pt x="13453" y="24197"/>
                  </a:lnTo>
                  <a:lnTo>
                    <a:pt x="16201" y="24185"/>
                  </a:lnTo>
                  <a:lnTo>
                    <a:pt x="17901" y="23891"/>
                  </a:lnTo>
                  <a:lnTo>
                    <a:pt x="25132" y="23055"/>
                  </a:lnTo>
                  <a:lnTo>
                    <a:pt x="26348" y="22889"/>
                  </a:lnTo>
                  <a:lnTo>
                    <a:pt x="39743" y="20547"/>
                  </a:lnTo>
                  <a:lnTo>
                    <a:pt x="51127" y="18591"/>
                  </a:lnTo>
                  <a:lnTo>
                    <a:pt x="91901" y="13639"/>
                  </a:lnTo>
                  <a:lnTo>
                    <a:pt x="105633" y="13378"/>
                  </a:lnTo>
                  <a:lnTo>
                    <a:pt x="121222" y="13378"/>
                  </a:lnTo>
                  <a:lnTo>
                    <a:pt x="127594" y="13101"/>
                  </a:lnTo>
                  <a:lnTo>
                    <a:pt x="152920" y="13101"/>
                  </a:lnTo>
                  <a:lnTo>
                    <a:pt x="152045" y="10794"/>
                  </a:lnTo>
                  <a:lnTo>
                    <a:pt x="149301" y="7157"/>
                  </a:lnTo>
                  <a:lnTo>
                    <a:pt x="142540" y="2404"/>
                  </a:lnTo>
                  <a:lnTo>
                    <a:pt x="138826" y="1343"/>
                  </a:lnTo>
                  <a:lnTo>
                    <a:pt x="132535" y="374"/>
                  </a:lnTo>
                  <a:lnTo>
                    <a:pt x="119354" y="374"/>
                  </a:lnTo>
                  <a:lnTo>
                    <a:pt x="132082" y="304"/>
                  </a:lnTo>
                  <a:lnTo>
                    <a:pt x="130103" y="0"/>
                  </a:lnTo>
                  <a:close/>
                </a:path>
                <a:path w="155575" h="265429">
                  <a:moveTo>
                    <a:pt x="13453" y="24197"/>
                  </a:moveTo>
                  <a:lnTo>
                    <a:pt x="13462" y="24465"/>
                  </a:lnTo>
                  <a:lnTo>
                    <a:pt x="12743" y="25841"/>
                  </a:lnTo>
                  <a:lnTo>
                    <a:pt x="13632" y="25254"/>
                  </a:lnTo>
                  <a:lnTo>
                    <a:pt x="13453" y="24197"/>
                  </a:lnTo>
                  <a:close/>
                </a:path>
                <a:path w="155575" h="265429">
                  <a:moveTo>
                    <a:pt x="13632" y="25254"/>
                  </a:moveTo>
                  <a:lnTo>
                    <a:pt x="12743" y="25841"/>
                  </a:lnTo>
                  <a:lnTo>
                    <a:pt x="13732" y="25841"/>
                  </a:lnTo>
                  <a:lnTo>
                    <a:pt x="13632" y="25254"/>
                  </a:lnTo>
                  <a:close/>
                </a:path>
                <a:path w="155575" h="265429">
                  <a:moveTo>
                    <a:pt x="16173" y="24197"/>
                  </a:moveTo>
                  <a:lnTo>
                    <a:pt x="13453" y="24197"/>
                  </a:lnTo>
                  <a:lnTo>
                    <a:pt x="13632" y="25254"/>
                  </a:lnTo>
                  <a:lnTo>
                    <a:pt x="16173" y="24197"/>
                  </a:lnTo>
                  <a:close/>
                </a:path>
                <a:path w="155575" h="265429">
                  <a:moveTo>
                    <a:pt x="121222" y="13378"/>
                  </a:moveTo>
                  <a:lnTo>
                    <a:pt x="105633" y="13378"/>
                  </a:lnTo>
                  <a:lnTo>
                    <a:pt x="116561" y="13448"/>
                  </a:lnTo>
                  <a:lnTo>
                    <a:pt x="119614" y="13448"/>
                  </a:lnTo>
                  <a:lnTo>
                    <a:pt x="121222" y="13378"/>
                  </a:lnTo>
                  <a:close/>
                </a:path>
              </a:pathLst>
            </a:custGeom>
            <a:solidFill>
              <a:srgbClr val="000000"/>
            </a:solidFill>
          </p:spPr>
          <p:txBody>
            <a:bodyPr wrap="square" lIns="0" tIns="0" rIns="0" bIns="0" rtlCol="0"/>
            <a:lstStyle/>
            <a:p>
              <a:endParaRPr/>
            </a:p>
          </p:txBody>
        </p:sp>
        <p:pic>
          <p:nvPicPr>
            <p:cNvPr id="24" name="object 24"/>
            <p:cNvPicPr/>
            <p:nvPr/>
          </p:nvPicPr>
          <p:blipFill>
            <a:blip r:embed="rId10" cstate="print"/>
            <a:stretch>
              <a:fillRect/>
            </a:stretch>
          </p:blipFill>
          <p:spPr>
            <a:xfrm>
              <a:off x="6475175" y="4826896"/>
              <a:ext cx="229963" cy="75864"/>
            </a:xfrm>
            <a:prstGeom prst="rect">
              <a:avLst/>
            </a:prstGeom>
          </p:spPr>
        </p:pic>
      </p:grpSp>
      <p:sp>
        <p:nvSpPr>
          <p:cNvPr id="25" name="object 25"/>
          <p:cNvSpPr/>
          <p:nvPr/>
        </p:nvSpPr>
        <p:spPr>
          <a:xfrm>
            <a:off x="5878961" y="4022428"/>
            <a:ext cx="186642" cy="222451"/>
          </a:xfrm>
          <a:custGeom>
            <a:avLst/>
            <a:gdLst/>
            <a:ahLst/>
            <a:cxnLst/>
            <a:rect l="l" t="t" r="r" b="b"/>
            <a:pathLst>
              <a:path w="218440" h="260350">
                <a:moveTo>
                  <a:pt x="185121" y="0"/>
                </a:moveTo>
                <a:lnTo>
                  <a:pt x="145055" y="13854"/>
                </a:lnTo>
                <a:lnTo>
                  <a:pt x="110904" y="44954"/>
                </a:lnTo>
                <a:lnTo>
                  <a:pt x="81540" y="77351"/>
                </a:lnTo>
                <a:lnTo>
                  <a:pt x="53881" y="112054"/>
                </a:lnTo>
                <a:lnTo>
                  <a:pt x="30396" y="147292"/>
                </a:lnTo>
                <a:lnTo>
                  <a:pt x="8979" y="188576"/>
                </a:lnTo>
                <a:lnTo>
                  <a:pt x="0" y="234996"/>
                </a:lnTo>
                <a:lnTo>
                  <a:pt x="457" y="239030"/>
                </a:lnTo>
                <a:lnTo>
                  <a:pt x="6407" y="247496"/>
                </a:lnTo>
                <a:lnTo>
                  <a:pt x="9941" y="249520"/>
                </a:lnTo>
                <a:lnTo>
                  <a:pt x="20366" y="253629"/>
                </a:lnTo>
                <a:lnTo>
                  <a:pt x="25974" y="255958"/>
                </a:lnTo>
                <a:lnTo>
                  <a:pt x="32034" y="257718"/>
                </a:lnTo>
                <a:lnTo>
                  <a:pt x="41904" y="259367"/>
                </a:lnTo>
                <a:lnTo>
                  <a:pt x="44994" y="259515"/>
                </a:lnTo>
                <a:lnTo>
                  <a:pt x="55892" y="259641"/>
                </a:lnTo>
                <a:lnTo>
                  <a:pt x="57152" y="259671"/>
                </a:lnTo>
                <a:lnTo>
                  <a:pt x="67974" y="260264"/>
                </a:lnTo>
                <a:lnTo>
                  <a:pt x="71448" y="260191"/>
                </a:lnTo>
                <a:lnTo>
                  <a:pt x="80548" y="258516"/>
                </a:lnTo>
                <a:lnTo>
                  <a:pt x="85587" y="256479"/>
                </a:lnTo>
                <a:lnTo>
                  <a:pt x="98582" y="249943"/>
                </a:lnTo>
                <a:lnTo>
                  <a:pt x="102838" y="247288"/>
                </a:lnTo>
                <a:lnTo>
                  <a:pt x="102985" y="247159"/>
                </a:lnTo>
                <a:lnTo>
                  <a:pt x="67715" y="247159"/>
                </a:lnTo>
                <a:lnTo>
                  <a:pt x="57680" y="246607"/>
                </a:lnTo>
                <a:lnTo>
                  <a:pt x="53888" y="246527"/>
                </a:lnTo>
                <a:lnTo>
                  <a:pt x="45803" y="246448"/>
                </a:lnTo>
                <a:lnTo>
                  <a:pt x="43160" y="246321"/>
                </a:lnTo>
                <a:lnTo>
                  <a:pt x="35184" y="244989"/>
                </a:lnTo>
                <a:lnTo>
                  <a:pt x="30082" y="243507"/>
                </a:lnTo>
                <a:lnTo>
                  <a:pt x="23322" y="240729"/>
                </a:lnTo>
                <a:lnTo>
                  <a:pt x="17091" y="238285"/>
                </a:lnTo>
                <a:lnTo>
                  <a:pt x="15120" y="237155"/>
                </a:lnTo>
                <a:lnTo>
                  <a:pt x="13415" y="234730"/>
                </a:lnTo>
                <a:lnTo>
                  <a:pt x="13131" y="232225"/>
                </a:lnTo>
                <a:lnTo>
                  <a:pt x="13345" y="221413"/>
                </a:lnTo>
                <a:lnTo>
                  <a:pt x="24954" y="184801"/>
                </a:lnTo>
                <a:lnTo>
                  <a:pt x="48753" y="142571"/>
                </a:lnTo>
                <a:lnTo>
                  <a:pt x="72664" y="108843"/>
                </a:lnTo>
                <a:lnTo>
                  <a:pt x="101814" y="74024"/>
                </a:lnTo>
                <a:lnTo>
                  <a:pt x="128327" y="46022"/>
                </a:lnTo>
                <a:lnTo>
                  <a:pt x="157489" y="21097"/>
                </a:lnTo>
                <a:lnTo>
                  <a:pt x="185657" y="13108"/>
                </a:lnTo>
                <a:lnTo>
                  <a:pt x="217052" y="13108"/>
                </a:lnTo>
                <a:lnTo>
                  <a:pt x="217991" y="6846"/>
                </a:lnTo>
                <a:lnTo>
                  <a:pt x="215531" y="3517"/>
                </a:lnTo>
                <a:lnTo>
                  <a:pt x="209467" y="2588"/>
                </a:lnTo>
                <a:lnTo>
                  <a:pt x="201491" y="1195"/>
                </a:lnTo>
                <a:lnTo>
                  <a:pt x="199050" y="829"/>
                </a:lnTo>
                <a:lnTo>
                  <a:pt x="188677" y="55"/>
                </a:lnTo>
                <a:lnTo>
                  <a:pt x="185121" y="0"/>
                </a:lnTo>
                <a:close/>
              </a:path>
              <a:path w="218440" h="260350">
                <a:moveTo>
                  <a:pt x="90216" y="136577"/>
                </a:moveTo>
                <a:lnTo>
                  <a:pt x="83686" y="140229"/>
                </a:lnTo>
                <a:lnTo>
                  <a:pt x="83188" y="147513"/>
                </a:lnTo>
                <a:lnTo>
                  <a:pt x="84531" y="148267"/>
                </a:lnTo>
                <a:lnTo>
                  <a:pt x="85148" y="148863"/>
                </a:lnTo>
                <a:lnTo>
                  <a:pt x="85817" y="149378"/>
                </a:lnTo>
                <a:lnTo>
                  <a:pt x="89635" y="151942"/>
                </a:lnTo>
                <a:lnTo>
                  <a:pt x="90316" y="152446"/>
                </a:lnTo>
                <a:lnTo>
                  <a:pt x="90759" y="152830"/>
                </a:lnTo>
                <a:lnTo>
                  <a:pt x="91404" y="153475"/>
                </a:lnTo>
                <a:lnTo>
                  <a:pt x="91913" y="154101"/>
                </a:lnTo>
                <a:lnTo>
                  <a:pt x="94827" y="158109"/>
                </a:lnTo>
                <a:lnTo>
                  <a:pt x="96357" y="160055"/>
                </a:lnTo>
                <a:lnTo>
                  <a:pt x="98018" y="162035"/>
                </a:lnTo>
                <a:lnTo>
                  <a:pt x="101556" y="166231"/>
                </a:lnTo>
                <a:lnTo>
                  <a:pt x="102473" y="167361"/>
                </a:lnTo>
                <a:lnTo>
                  <a:pt x="104700" y="170199"/>
                </a:lnTo>
                <a:lnTo>
                  <a:pt x="108446" y="174698"/>
                </a:lnTo>
                <a:lnTo>
                  <a:pt x="112156" y="192797"/>
                </a:lnTo>
                <a:lnTo>
                  <a:pt x="112148" y="196973"/>
                </a:lnTo>
                <a:lnTo>
                  <a:pt x="95205" y="236597"/>
                </a:lnTo>
                <a:lnTo>
                  <a:pt x="67715" y="247159"/>
                </a:lnTo>
                <a:lnTo>
                  <a:pt x="102985" y="247159"/>
                </a:lnTo>
                <a:lnTo>
                  <a:pt x="124015" y="214837"/>
                </a:lnTo>
                <a:lnTo>
                  <a:pt x="125271" y="192797"/>
                </a:lnTo>
                <a:lnTo>
                  <a:pt x="124621" y="184396"/>
                </a:lnTo>
                <a:lnTo>
                  <a:pt x="97455" y="154986"/>
                </a:lnTo>
                <a:lnTo>
                  <a:pt x="89198" y="150741"/>
                </a:lnTo>
                <a:lnTo>
                  <a:pt x="88341" y="150741"/>
                </a:lnTo>
                <a:lnTo>
                  <a:pt x="87811" y="150084"/>
                </a:lnTo>
                <a:lnTo>
                  <a:pt x="87363" y="149893"/>
                </a:lnTo>
                <a:lnTo>
                  <a:pt x="89856" y="149893"/>
                </a:lnTo>
                <a:lnTo>
                  <a:pt x="94786" y="147132"/>
                </a:lnTo>
                <a:lnTo>
                  <a:pt x="95199" y="141025"/>
                </a:lnTo>
                <a:lnTo>
                  <a:pt x="95210" y="139920"/>
                </a:lnTo>
                <a:lnTo>
                  <a:pt x="94990" y="139776"/>
                </a:lnTo>
                <a:lnTo>
                  <a:pt x="94035" y="139289"/>
                </a:lnTo>
                <a:lnTo>
                  <a:pt x="93469" y="138770"/>
                </a:lnTo>
                <a:lnTo>
                  <a:pt x="94459" y="138770"/>
                </a:lnTo>
                <a:lnTo>
                  <a:pt x="92801" y="137984"/>
                </a:lnTo>
                <a:lnTo>
                  <a:pt x="91807" y="137586"/>
                </a:lnTo>
                <a:lnTo>
                  <a:pt x="91069" y="137364"/>
                </a:lnTo>
                <a:lnTo>
                  <a:pt x="90216" y="136577"/>
                </a:lnTo>
                <a:close/>
              </a:path>
              <a:path w="218440" h="260350">
                <a:moveTo>
                  <a:pt x="94478" y="138779"/>
                </a:moveTo>
                <a:lnTo>
                  <a:pt x="95659" y="139961"/>
                </a:lnTo>
                <a:lnTo>
                  <a:pt x="95770" y="140291"/>
                </a:lnTo>
                <a:lnTo>
                  <a:pt x="96842" y="141025"/>
                </a:lnTo>
                <a:lnTo>
                  <a:pt x="105251" y="150219"/>
                </a:lnTo>
                <a:lnTo>
                  <a:pt x="106466" y="151763"/>
                </a:lnTo>
                <a:lnTo>
                  <a:pt x="111804" y="158109"/>
                </a:lnTo>
                <a:lnTo>
                  <a:pt x="112712" y="159228"/>
                </a:lnTo>
                <a:lnTo>
                  <a:pt x="113892" y="160766"/>
                </a:lnTo>
                <a:lnTo>
                  <a:pt x="118304" y="166099"/>
                </a:lnTo>
                <a:lnTo>
                  <a:pt x="122480" y="168324"/>
                </a:lnTo>
                <a:lnTo>
                  <a:pt x="129416" y="171928"/>
                </a:lnTo>
                <a:lnTo>
                  <a:pt x="133363" y="170681"/>
                </a:lnTo>
                <a:lnTo>
                  <a:pt x="136692" y="164274"/>
                </a:lnTo>
                <a:lnTo>
                  <a:pt x="135445" y="160328"/>
                </a:lnTo>
                <a:lnTo>
                  <a:pt x="128569" y="156754"/>
                </a:lnTo>
                <a:lnTo>
                  <a:pt x="103544" y="143417"/>
                </a:lnTo>
                <a:lnTo>
                  <a:pt x="95554" y="139289"/>
                </a:lnTo>
                <a:lnTo>
                  <a:pt x="94478" y="138779"/>
                </a:lnTo>
                <a:close/>
              </a:path>
              <a:path w="218440" h="260350">
                <a:moveTo>
                  <a:pt x="95271" y="139961"/>
                </a:moveTo>
                <a:lnTo>
                  <a:pt x="94786" y="147132"/>
                </a:lnTo>
                <a:lnTo>
                  <a:pt x="88737" y="150519"/>
                </a:lnTo>
                <a:lnTo>
                  <a:pt x="89748" y="151005"/>
                </a:lnTo>
                <a:lnTo>
                  <a:pt x="97455" y="154986"/>
                </a:lnTo>
                <a:lnTo>
                  <a:pt x="118304" y="166099"/>
                </a:lnTo>
                <a:lnTo>
                  <a:pt x="113892" y="160766"/>
                </a:lnTo>
                <a:lnTo>
                  <a:pt x="112712" y="159228"/>
                </a:lnTo>
                <a:lnTo>
                  <a:pt x="111591" y="157852"/>
                </a:lnTo>
                <a:lnTo>
                  <a:pt x="106466" y="151763"/>
                </a:lnTo>
                <a:lnTo>
                  <a:pt x="105251" y="150219"/>
                </a:lnTo>
                <a:lnTo>
                  <a:pt x="92844" y="150219"/>
                </a:lnTo>
                <a:lnTo>
                  <a:pt x="95770" y="147292"/>
                </a:lnTo>
                <a:lnTo>
                  <a:pt x="95679" y="140229"/>
                </a:lnTo>
                <a:lnTo>
                  <a:pt x="95271" y="139961"/>
                </a:lnTo>
                <a:close/>
              </a:path>
              <a:path w="218440" h="260350">
                <a:moveTo>
                  <a:pt x="97933" y="161935"/>
                </a:moveTo>
                <a:close/>
              </a:path>
              <a:path w="218440" h="260350">
                <a:moveTo>
                  <a:pt x="107901" y="153475"/>
                </a:moveTo>
                <a:close/>
              </a:path>
              <a:path w="218440" h="260350">
                <a:moveTo>
                  <a:pt x="107902" y="153475"/>
                </a:moveTo>
                <a:close/>
              </a:path>
              <a:path w="218440" h="260350">
                <a:moveTo>
                  <a:pt x="88737" y="150519"/>
                </a:moveTo>
                <a:lnTo>
                  <a:pt x="88341" y="150741"/>
                </a:lnTo>
                <a:lnTo>
                  <a:pt x="89198" y="150741"/>
                </a:lnTo>
                <a:lnTo>
                  <a:pt x="88737" y="150519"/>
                </a:lnTo>
                <a:close/>
              </a:path>
              <a:path w="218440" h="260350">
                <a:moveTo>
                  <a:pt x="89856" y="149893"/>
                </a:moveTo>
                <a:lnTo>
                  <a:pt x="87363" y="149893"/>
                </a:lnTo>
                <a:lnTo>
                  <a:pt x="87751" y="150011"/>
                </a:lnTo>
                <a:lnTo>
                  <a:pt x="88737" y="150519"/>
                </a:lnTo>
                <a:lnTo>
                  <a:pt x="89856" y="149893"/>
                </a:lnTo>
                <a:close/>
              </a:path>
              <a:path w="218440" h="260350">
                <a:moveTo>
                  <a:pt x="89201" y="137144"/>
                </a:moveTo>
                <a:lnTo>
                  <a:pt x="85624" y="137144"/>
                </a:lnTo>
                <a:lnTo>
                  <a:pt x="82808" y="139961"/>
                </a:lnTo>
                <a:lnTo>
                  <a:pt x="82697" y="147292"/>
                </a:lnTo>
                <a:lnTo>
                  <a:pt x="85624" y="150219"/>
                </a:lnTo>
                <a:lnTo>
                  <a:pt x="87062" y="150219"/>
                </a:lnTo>
                <a:lnTo>
                  <a:pt x="86395" y="149772"/>
                </a:lnTo>
                <a:lnTo>
                  <a:pt x="85817" y="149378"/>
                </a:lnTo>
                <a:lnTo>
                  <a:pt x="85148" y="148863"/>
                </a:lnTo>
                <a:lnTo>
                  <a:pt x="84531" y="148267"/>
                </a:lnTo>
                <a:lnTo>
                  <a:pt x="83188" y="147513"/>
                </a:lnTo>
                <a:lnTo>
                  <a:pt x="83686" y="140229"/>
                </a:lnTo>
                <a:lnTo>
                  <a:pt x="89201" y="137144"/>
                </a:lnTo>
                <a:close/>
              </a:path>
              <a:path w="218440" h="260350">
                <a:moveTo>
                  <a:pt x="87811" y="150084"/>
                </a:moveTo>
                <a:lnTo>
                  <a:pt x="87919" y="150219"/>
                </a:lnTo>
                <a:lnTo>
                  <a:pt x="88112" y="150219"/>
                </a:lnTo>
                <a:lnTo>
                  <a:pt x="87811" y="150084"/>
                </a:lnTo>
                <a:close/>
              </a:path>
              <a:path w="218440" h="260350">
                <a:moveTo>
                  <a:pt x="95770" y="140291"/>
                </a:moveTo>
                <a:lnTo>
                  <a:pt x="95770" y="147292"/>
                </a:lnTo>
                <a:lnTo>
                  <a:pt x="92844" y="150219"/>
                </a:lnTo>
                <a:lnTo>
                  <a:pt x="105251" y="150219"/>
                </a:lnTo>
                <a:lnTo>
                  <a:pt x="96842" y="141025"/>
                </a:lnTo>
                <a:lnTo>
                  <a:pt x="95770" y="140291"/>
                </a:lnTo>
                <a:close/>
              </a:path>
              <a:path w="218440" h="260350">
                <a:moveTo>
                  <a:pt x="87363" y="149893"/>
                </a:moveTo>
                <a:lnTo>
                  <a:pt x="87811" y="150084"/>
                </a:lnTo>
                <a:lnTo>
                  <a:pt x="87363" y="149893"/>
                </a:lnTo>
                <a:close/>
              </a:path>
              <a:path w="218440" h="260350">
                <a:moveTo>
                  <a:pt x="86395" y="149772"/>
                </a:moveTo>
                <a:lnTo>
                  <a:pt x="86636" y="149933"/>
                </a:lnTo>
                <a:lnTo>
                  <a:pt x="86395" y="149772"/>
                </a:lnTo>
                <a:close/>
              </a:path>
              <a:path w="218440" h="260350">
                <a:moveTo>
                  <a:pt x="86399" y="149772"/>
                </a:moveTo>
                <a:lnTo>
                  <a:pt x="86638" y="149933"/>
                </a:lnTo>
                <a:lnTo>
                  <a:pt x="86399" y="149772"/>
                </a:lnTo>
                <a:close/>
              </a:path>
              <a:path w="218440" h="260350">
                <a:moveTo>
                  <a:pt x="94459" y="138770"/>
                </a:moveTo>
                <a:lnTo>
                  <a:pt x="93469" y="138770"/>
                </a:lnTo>
                <a:lnTo>
                  <a:pt x="94990" y="139776"/>
                </a:lnTo>
                <a:lnTo>
                  <a:pt x="95274" y="139920"/>
                </a:lnTo>
                <a:lnTo>
                  <a:pt x="95770" y="140291"/>
                </a:lnTo>
                <a:lnTo>
                  <a:pt x="95659" y="139961"/>
                </a:lnTo>
                <a:lnTo>
                  <a:pt x="94459" y="138770"/>
                </a:lnTo>
                <a:close/>
              </a:path>
              <a:path w="218440" h="260350">
                <a:moveTo>
                  <a:pt x="94990" y="139776"/>
                </a:moveTo>
                <a:lnTo>
                  <a:pt x="95271" y="139961"/>
                </a:lnTo>
                <a:lnTo>
                  <a:pt x="94990" y="139776"/>
                </a:lnTo>
                <a:close/>
              </a:path>
              <a:path w="218440" h="260350">
                <a:moveTo>
                  <a:pt x="93883" y="139048"/>
                </a:moveTo>
                <a:lnTo>
                  <a:pt x="94040" y="139292"/>
                </a:lnTo>
                <a:lnTo>
                  <a:pt x="94990" y="139776"/>
                </a:lnTo>
                <a:lnTo>
                  <a:pt x="93883" y="139048"/>
                </a:lnTo>
                <a:close/>
              </a:path>
              <a:path w="218440" h="260350">
                <a:moveTo>
                  <a:pt x="93571" y="138843"/>
                </a:moveTo>
                <a:lnTo>
                  <a:pt x="93784" y="139048"/>
                </a:lnTo>
                <a:lnTo>
                  <a:pt x="93571" y="138843"/>
                </a:lnTo>
                <a:close/>
              </a:path>
              <a:path w="218440" h="260350">
                <a:moveTo>
                  <a:pt x="93750" y="138961"/>
                </a:moveTo>
                <a:lnTo>
                  <a:pt x="93879" y="139048"/>
                </a:lnTo>
                <a:lnTo>
                  <a:pt x="93750" y="138961"/>
                </a:lnTo>
                <a:close/>
              </a:path>
              <a:path w="218440" h="260350">
                <a:moveTo>
                  <a:pt x="93543" y="138823"/>
                </a:moveTo>
                <a:close/>
              </a:path>
              <a:path w="218440" h="260350">
                <a:moveTo>
                  <a:pt x="92844" y="137144"/>
                </a:moveTo>
                <a:lnTo>
                  <a:pt x="90831" y="137144"/>
                </a:lnTo>
                <a:lnTo>
                  <a:pt x="91069" y="137364"/>
                </a:lnTo>
                <a:lnTo>
                  <a:pt x="91807" y="137586"/>
                </a:lnTo>
                <a:lnTo>
                  <a:pt x="92801" y="137984"/>
                </a:lnTo>
                <a:lnTo>
                  <a:pt x="94478" y="138779"/>
                </a:lnTo>
                <a:lnTo>
                  <a:pt x="92844" y="137144"/>
                </a:lnTo>
                <a:close/>
              </a:path>
              <a:path w="218440" h="260350">
                <a:moveTo>
                  <a:pt x="217052" y="13108"/>
                </a:moveTo>
                <a:lnTo>
                  <a:pt x="185657" y="13108"/>
                </a:lnTo>
                <a:lnTo>
                  <a:pt x="188516" y="13153"/>
                </a:lnTo>
                <a:lnTo>
                  <a:pt x="197502" y="13823"/>
                </a:lnTo>
                <a:lnTo>
                  <a:pt x="199670" y="14149"/>
                </a:lnTo>
                <a:lnTo>
                  <a:pt x="208512" y="15685"/>
                </a:lnTo>
                <a:lnTo>
                  <a:pt x="213592" y="16447"/>
                </a:lnTo>
                <a:lnTo>
                  <a:pt x="216921" y="13987"/>
                </a:lnTo>
                <a:lnTo>
                  <a:pt x="217052" y="13108"/>
                </a:lnTo>
                <a:close/>
              </a:path>
            </a:pathLst>
          </a:custGeom>
          <a:solidFill>
            <a:srgbClr val="000000"/>
          </a:solidFill>
        </p:spPr>
        <p:txBody>
          <a:bodyPr wrap="square" lIns="0" tIns="0" rIns="0" bIns="0" rtlCol="0"/>
          <a:lstStyle/>
          <a:p>
            <a:endParaRPr/>
          </a:p>
        </p:txBody>
      </p:sp>
      <p:sp>
        <p:nvSpPr>
          <p:cNvPr id="26" name="object 26"/>
          <p:cNvSpPr/>
          <p:nvPr/>
        </p:nvSpPr>
        <p:spPr>
          <a:xfrm>
            <a:off x="6391764" y="4005890"/>
            <a:ext cx="29298" cy="241441"/>
          </a:xfrm>
          <a:custGeom>
            <a:avLst/>
            <a:gdLst/>
            <a:ahLst/>
            <a:cxnLst/>
            <a:rect l="l" t="t" r="r" b="b"/>
            <a:pathLst>
              <a:path w="34290" h="282575">
                <a:moveTo>
                  <a:pt x="17992" y="5725"/>
                </a:moveTo>
                <a:lnTo>
                  <a:pt x="17931" y="6092"/>
                </a:lnTo>
                <a:lnTo>
                  <a:pt x="17861" y="13025"/>
                </a:lnTo>
                <a:lnTo>
                  <a:pt x="17981" y="40652"/>
                </a:lnTo>
                <a:lnTo>
                  <a:pt x="17749" y="46778"/>
                </a:lnTo>
                <a:lnTo>
                  <a:pt x="13432" y="96006"/>
                </a:lnTo>
                <a:lnTo>
                  <a:pt x="10906" y="122095"/>
                </a:lnTo>
                <a:lnTo>
                  <a:pt x="9879" y="131780"/>
                </a:lnTo>
                <a:lnTo>
                  <a:pt x="4347" y="180427"/>
                </a:lnTo>
                <a:lnTo>
                  <a:pt x="3068" y="192910"/>
                </a:lnTo>
                <a:lnTo>
                  <a:pt x="346" y="234237"/>
                </a:lnTo>
                <a:lnTo>
                  <a:pt x="153" y="246768"/>
                </a:lnTo>
                <a:lnTo>
                  <a:pt x="6" y="254264"/>
                </a:lnTo>
                <a:lnTo>
                  <a:pt x="0" y="257252"/>
                </a:lnTo>
                <a:lnTo>
                  <a:pt x="234" y="261302"/>
                </a:lnTo>
                <a:lnTo>
                  <a:pt x="241" y="263866"/>
                </a:lnTo>
                <a:lnTo>
                  <a:pt x="122" y="270525"/>
                </a:lnTo>
                <a:lnTo>
                  <a:pt x="725" y="275593"/>
                </a:lnTo>
                <a:lnTo>
                  <a:pt x="1924" y="278430"/>
                </a:lnTo>
                <a:lnTo>
                  <a:pt x="8030" y="282319"/>
                </a:lnTo>
                <a:lnTo>
                  <a:pt x="11291" y="282087"/>
                </a:lnTo>
                <a:lnTo>
                  <a:pt x="17355" y="280073"/>
                </a:lnTo>
                <a:lnTo>
                  <a:pt x="19019" y="279333"/>
                </a:lnTo>
                <a:lnTo>
                  <a:pt x="26188" y="275925"/>
                </a:lnTo>
                <a:lnTo>
                  <a:pt x="27599" y="275300"/>
                </a:lnTo>
                <a:lnTo>
                  <a:pt x="32385" y="273710"/>
                </a:lnTo>
                <a:lnTo>
                  <a:pt x="33982" y="270525"/>
                </a:lnTo>
                <a:lnTo>
                  <a:pt x="13288" y="270525"/>
                </a:lnTo>
                <a:lnTo>
                  <a:pt x="13154" y="270207"/>
                </a:lnTo>
                <a:lnTo>
                  <a:pt x="13040" y="270010"/>
                </a:lnTo>
                <a:lnTo>
                  <a:pt x="11071" y="268757"/>
                </a:lnTo>
                <a:lnTo>
                  <a:pt x="10564" y="268664"/>
                </a:lnTo>
                <a:lnTo>
                  <a:pt x="9965" y="268664"/>
                </a:lnTo>
                <a:lnTo>
                  <a:pt x="10212" y="268634"/>
                </a:lnTo>
                <a:lnTo>
                  <a:pt x="13332" y="261302"/>
                </a:lnTo>
                <a:lnTo>
                  <a:pt x="13097" y="257252"/>
                </a:lnTo>
                <a:lnTo>
                  <a:pt x="13083" y="254264"/>
                </a:lnTo>
                <a:lnTo>
                  <a:pt x="13290" y="243292"/>
                </a:lnTo>
                <a:lnTo>
                  <a:pt x="13422" y="234237"/>
                </a:lnTo>
                <a:lnTo>
                  <a:pt x="13517" y="229817"/>
                </a:lnTo>
                <a:lnTo>
                  <a:pt x="17007" y="185026"/>
                </a:lnTo>
                <a:lnTo>
                  <a:pt x="22876" y="133205"/>
                </a:lnTo>
                <a:lnTo>
                  <a:pt x="24040" y="122095"/>
                </a:lnTo>
                <a:lnTo>
                  <a:pt x="26109" y="100606"/>
                </a:lnTo>
                <a:lnTo>
                  <a:pt x="27282" y="89396"/>
                </a:lnTo>
                <a:lnTo>
                  <a:pt x="28727" y="76351"/>
                </a:lnTo>
                <a:lnTo>
                  <a:pt x="29138" y="72384"/>
                </a:lnTo>
                <a:lnTo>
                  <a:pt x="29640" y="66029"/>
                </a:lnTo>
                <a:lnTo>
                  <a:pt x="30138" y="59206"/>
                </a:lnTo>
                <a:lnTo>
                  <a:pt x="30372" y="55486"/>
                </a:lnTo>
                <a:lnTo>
                  <a:pt x="22400" y="55486"/>
                </a:lnTo>
                <a:lnTo>
                  <a:pt x="19486" y="52573"/>
                </a:lnTo>
                <a:lnTo>
                  <a:pt x="19100" y="12401"/>
                </a:lnTo>
                <a:lnTo>
                  <a:pt x="17992" y="10147"/>
                </a:lnTo>
                <a:lnTo>
                  <a:pt x="17992" y="5725"/>
                </a:lnTo>
                <a:close/>
              </a:path>
              <a:path w="34290" h="282575">
                <a:moveTo>
                  <a:pt x="13172" y="268634"/>
                </a:moveTo>
                <a:lnTo>
                  <a:pt x="10397" y="268634"/>
                </a:lnTo>
                <a:lnTo>
                  <a:pt x="11071" y="268757"/>
                </a:lnTo>
                <a:lnTo>
                  <a:pt x="13040" y="270010"/>
                </a:lnTo>
                <a:lnTo>
                  <a:pt x="13154" y="270207"/>
                </a:lnTo>
                <a:lnTo>
                  <a:pt x="13288" y="270525"/>
                </a:lnTo>
                <a:lnTo>
                  <a:pt x="13172" y="268634"/>
                </a:lnTo>
                <a:close/>
              </a:path>
              <a:path w="34290" h="282575">
                <a:moveTo>
                  <a:pt x="28263" y="261302"/>
                </a:moveTo>
                <a:lnTo>
                  <a:pt x="22703" y="263157"/>
                </a:lnTo>
                <a:lnTo>
                  <a:pt x="21104" y="263866"/>
                </a:lnTo>
                <a:lnTo>
                  <a:pt x="13936" y="267275"/>
                </a:lnTo>
                <a:lnTo>
                  <a:pt x="13198" y="267602"/>
                </a:lnTo>
                <a:lnTo>
                  <a:pt x="13288" y="270525"/>
                </a:lnTo>
                <a:lnTo>
                  <a:pt x="33982" y="270525"/>
                </a:lnTo>
                <a:lnTo>
                  <a:pt x="34240" y="270010"/>
                </a:lnTo>
                <a:lnTo>
                  <a:pt x="31964" y="263157"/>
                </a:lnTo>
                <a:lnTo>
                  <a:pt x="28263" y="261302"/>
                </a:lnTo>
                <a:close/>
              </a:path>
              <a:path w="34290" h="282575">
                <a:moveTo>
                  <a:pt x="10397" y="268634"/>
                </a:moveTo>
                <a:lnTo>
                  <a:pt x="9965" y="268664"/>
                </a:lnTo>
                <a:lnTo>
                  <a:pt x="10564" y="268664"/>
                </a:lnTo>
                <a:lnTo>
                  <a:pt x="10397" y="268634"/>
                </a:lnTo>
                <a:close/>
              </a:path>
              <a:path w="34290" h="282575">
                <a:moveTo>
                  <a:pt x="13198" y="267602"/>
                </a:moveTo>
                <a:lnTo>
                  <a:pt x="12526" y="267900"/>
                </a:lnTo>
                <a:lnTo>
                  <a:pt x="10553" y="268555"/>
                </a:lnTo>
                <a:lnTo>
                  <a:pt x="10130" y="268653"/>
                </a:lnTo>
                <a:lnTo>
                  <a:pt x="10397" y="268634"/>
                </a:lnTo>
                <a:lnTo>
                  <a:pt x="13172" y="268634"/>
                </a:lnTo>
                <a:lnTo>
                  <a:pt x="13198" y="267602"/>
                </a:lnTo>
                <a:close/>
              </a:path>
              <a:path w="34290" h="282575">
                <a:moveTo>
                  <a:pt x="18893" y="11048"/>
                </a:moveTo>
                <a:lnTo>
                  <a:pt x="19100" y="12401"/>
                </a:lnTo>
                <a:lnTo>
                  <a:pt x="19298" y="16092"/>
                </a:lnTo>
                <a:lnTo>
                  <a:pt x="19426" y="20321"/>
                </a:lnTo>
                <a:lnTo>
                  <a:pt x="19486" y="52573"/>
                </a:lnTo>
                <a:lnTo>
                  <a:pt x="22400" y="55486"/>
                </a:lnTo>
                <a:lnTo>
                  <a:pt x="29620" y="55486"/>
                </a:lnTo>
                <a:lnTo>
                  <a:pt x="30423" y="54683"/>
                </a:lnTo>
                <a:lnTo>
                  <a:pt x="30859" y="46231"/>
                </a:lnTo>
                <a:lnTo>
                  <a:pt x="31062" y="40652"/>
                </a:lnTo>
                <a:lnTo>
                  <a:pt x="30938" y="13074"/>
                </a:lnTo>
                <a:lnTo>
                  <a:pt x="20918" y="13074"/>
                </a:lnTo>
                <a:lnTo>
                  <a:pt x="18893" y="11048"/>
                </a:lnTo>
                <a:close/>
              </a:path>
              <a:path w="34290" h="282575">
                <a:moveTo>
                  <a:pt x="30423" y="54683"/>
                </a:moveTo>
                <a:lnTo>
                  <a:pt x="29620" y="55486"/>
                </a:lnTo>
                <a:lnTo>
                  <a:pt x="30372" y="55486"/>
                </a:lnTo>
                <a:lnTo>
                  <a:pt x="30423" y="54683"/>
                </a:lnTo>
                <a:close/>
              </a:path>
              <a:path w="34290" h="282575">
                <a:moveTo>
                  <a:pt x="31065" y="5279"/>
                </a:moveTo>
                <a:lnTo>
                  <a:pt x="31065" y="10147"/>
                </a:lnTo>
                <a:lnTo>
                  <a:pt x="30897" y="10315"/>
                </a:lnTo>
                <a:lnTo>
                  <a:pt x="30937" y="13025"/>
                </a:lnTo>
                <a:lnTo>
                  <a:pt x="31062" y="40652"/>
                </a:lnTo>
                <a:lnTo>
                  <a:pt x="30840" y="46778"/>
                </a:lnTo>
                <a:lnTo>
                  <a:pt x="30423" y="54683"/>
                </a:lnTo>
                <a:lnTo>
                  <a:pt x="32534" y="52573"/>
                </a:lnTo>
                <a:lnTo>
                  <a:pt x="32120" y="11048"/>
                </a:lnTo>
                <a:lnTo>
                  <a:pt x="31180" y="5725"/>
                </a:lnTo>
                <a:lnTo>
                  <a:pt x="31065" y="5279"/>
                </a:lnTo>
                <a:close/>
              </a:path>
              <a:path w="34290" h="282575">
                <a:moveTo>
                  <a:pt x="18496" y="8902"/>
                </a:moveTo>
                <a:lnTo>
                  <a:pt x="18620" y="9418"/>
                </a:lnTo>
                <a:lnTo>
                  <a:pt x="18893" y="11048"/>
                </a:lnTo>
                <a:lnTo>
                  <a:pt x="20918" y="13074"/>
                </a:lnTo>
                <a:lnTo>
                  <a:pt x="28139" y="13074"/>
                </a:lnTo>
                <a:lnTo>
                  <a:pt x="25326" y="13025"/>
                </a:lnTo>
                <a:lnTo>
                  <a:pt x="19432" y="11296"/>
                </a:lnTo>
                <a:lnTo>
                  <a:pt x="18957" y="9900"/>
                </a:lnTo>
                <a:lnTo>
                  <a:pt x="18605" y="9218"/>
                </a:lnTo>
                <a:lnTo>
                  <a:pt x="18496" y="8902"/>
                </a:lnTo>
                <a:close/>
              </a:path>
              <a:path w="34290" h="282575">
                <a:moveTo>
                  <a:pt x="30897" y="10315"/>
                </a:moveTo>
                <a:lnTo>
                  <a:pt x="28139" y="13074"/>
                </a:lnTo>
                <a:lnTo>
                  <a:pt x="30938" y="13074"/>
                </a:lnTo>
                <a:lnTo>
                  <a:pt x="30897" y="10315"/>
                </a:lnTo>
                <a:close/>
              </a:path>
              <a:path w="34290" h="282575">
                <a:moveTo>
                  <a:pt x="30599" y="8902"/>
                </a:moveTo>
                <a:lnTo>
                  <a:pt x="18496" y="8902"/>
                </a:lnTo>
                <a:lnTo>
                  <a:pt x="18605" y="9218"/>
                </a:lnTo>
                <a:lnTo>
                  <a:pt x="18957" y="9900"/>
                </a:lnTo>
                <a:lnTo>
                  <a:pt x="19432" y="11296"/>
                </a:lnTo>
                <a:lnTo>
                  <a:pt x="25326" y="13025"/>
                </a:lnTo>
                <a:lnTo>
                  <a:pt x="30234" y="10429"/>
                </a:lnTo>
                <a:lnTo>
                  <a:pt x="30599" y="8902"/>
                </a:lnTo>
                <a:close/>
              </a:path>
              <a:path w="34290" h="282575">
                <a:moveTo>
                  <a:pt x="30934" y="7531"/>
                </a:moveTo>
                <a:lnTo>
                  <a:pt x="30868" y="7989"/>
                </a:lnTo>
                <a:lnTo>
                  <a:pt x="30599" y="8902"/>
                </a:lnTo>
                <a:lnTo>
                  <a:pt x="30234" y="10429"/>
                </a:lnTo>
                <a:lnTo>
                  <a:pt x="25326" y="13025"/>
                </a:lnTo>
                <a:lnTo>
                  <a:pt x="28188" y="13025"/>
                </a:lnTo>
                <a:lnTo>
                  <a:pt x="30783" y="10429"/>
                </a:lnTo>
                <a:lnTo>
                  <a:pt x="30934" y="7531"/>
                </a:lnTo>
                <a:close/>
              </a:path>
              <a:path w="34290" h="282575">
                <a:moveTo>
                  <a:pt x="23731" y="49"/>
                </a:moveTo>
                <a:lnTo>
                  <a:pt x="18775" y="2666"/>
                </a:lnTo>
                <a:lnTo>
                  <a:pt x="18374" y="4271"/>
                </a:lnTo>
                <a:lnTo>
                  <a:pt x="18079" y="5199"/>
                </a:lnTo>
                <a:lnTo>
                  <a:pt x="17992" y="10147"/>
                </a:lnTo>
                <a:lnTo>
                  <a:pt x="18893" y="11048"/>
                </a:lnTo>
                <a:lnTo>
                  <a:pt x="18620" y="9418"/>
                </a:lnTo>
                <a:lnTo>
                  <a:pt x="18496" y="8902"/>
                </a:lnTo>
                <a:lnTo>
                  <a:pt x="30599" y="8902"/>
                </a:lnTo>
                <a:lnTo>
                  <a:pt x="30868" y="7989"/>
                </a:lnTo>
                <a:lnTo>
                  <a:pt x="30934" y="7531"/>
                </a:lnTo>
                <a:lnTo>
                  <a:pt x="31065" y="7531"/>
                </a:lnTo>
                <a:lnTo>
                  <a:pt x="30998" y="5039"/>
                </a:lnTo>
                <a:lnTo>
                  <a:pt x="30678" y="4147"/>
                </a:lnTo>
                <a:lnTo>
                  <a:pt x="30245" y="3305"/>
                </a:lnTo>
                <a:lnTo>
                  <a:pt x="29691" y="1797"/>
                </a:lnTo>
                <a:lnTo>
                  <a:pt x="23731" y="49"/>
                </a:lnTo>
                <a:close/>
              </a:path>
              <a:path w="34290" h="282575">
                <a:moveTo>
                  <a:pt x="31065" y="7531"/>
                </a:moveTo>
                <a:lnTo>
                  <a:pt x="30934" y="7531"/>
                </a:lnTo>
                <a:lnTo>
                  <a:pt x="30897" y="10315"/>
                </a:lnTo>
                <a:lnTo>
                  <a:pt x="31065" y="10147"/>
                </a:lnTo>
                <a:lnTo>
                  <a:pt x="31065" y="7531"/>
                </a:lnTo>
                <a:close/>
              </a:path>
              <a:path w="34290" h="282575">
                <a:moveTo>
                  <a:pt x="28139" y="0"/>
                </a:moveTo>
                <a:lnTo>
                  <a:pt x="20918" y="0"/>
                </a:lnTo>
                <a:lnTo>
                  <a:pt x="17992" y="2927"/>
                </a:lnTo>
                <a:lnTo>
                  <a:pt x="17992" y="5725"/>
                </a:lnTo>
                <a:lnTo>
                  <a:pt x="18079" y="5199"/>
                </a:lnTo>
                <a:lnTo>
                  <a:pt x="18405" y="4147"/>
                </a:lnTo>
                <a:lnTo>
                  <a:pt x="18775" y="2666"/>
                </a:lnTo>
                <a:lnTo>
                  <a:pt x="23731" y="49"/>
                </a:lnTo>
                <a:lnTo>
                  <a:pt x="28188" y="49"/>
                </a:lnTo>
                <a:close/>
              </a:path>
              <a:path w="34290" h="282575">
                <a:moveTo>
                  <a:pt x="28188" y="49"/>
                </a:moveTo>
                <a:lnTo>
                  <a:pt x="23731" y="49"/>
                </a:lnTo>
                <a:lnTo>
                  <a:pt x="29691" y="1797"/>
                </a:lnTo>
                <a:lnTo>
                  <a:pt x="30245" y="3305"/>
                </a:lnTo>
                <a:lnTo>
                  <a:pt x="30678" y="4147"/>
                </a:lnTo>
                <a:lnTo>
                  <a:pt x="30998" y="5039"/>
                </a:lnTo>
                <a:lnTo>
                  <a:pt x="31065" y="5279"/>
                </a:lnTo>
                <a:lnTo>
                  <a:pt x="31065" y="2927"/>
                </a:lnTo>
                <a:lnTo>
                  <a:pt x="28188" y="49"/>
                </a:lnTo>
                <a:close/>
              </a:path>
            </a:pathLst>
          </a:custGeom>
          <a:solidFill>
            <a:srgbClr val="000000"/>
          </a:solidFill>
        </p:spPr>
        <p:txBody>
          <a:bodyPr wrap="square" lIns="0" tIns="0" rIns="0" bIns="0" rtlCol="0"/>
          <a:lstStyle/>
          <a:p>
            <a:endParaRPr/>
          </a:p>
        </p:txBody>
      </p:sp>
      <p:sp>
        <p:nvSpPr>
          <p:cNvPr id="27" name="object 27"/>
          <p:cNvSpPr/>
          <p:nvPr/>
        </p:nvSpPr>
        <p:spPr>
          <a:xfrm>
            <a:off x="6646115" y="4000753"/>
            <a:ext cx="194780" cy="265856"/>
          </a:xfrm>
          <a:custGeom>
            <a:avLst/>
            <a:gdLst/>
            <a:ahLst/>
            <a:cxnLst/>
            <a:rect l="l" t="t" r="r" b="b"/>
            <a:pathLst>
              <a:path w="227965" h="311150">
                <a:moveTo>
                  <a:pt x="163360" y="223563"/>
                </a:moveTo>
                <a:lnTo>
                  <a:pt x="155913" y="232410"/>
                </a:lnTo>
                <a:lnTo>
                  <a:pt x="154479" y="233878"/>
                </a:lnTo>
                <a:lnTo>
                  <a:pt x="155417" y="234950"/>
                </a:lnTo>
                <a:lnTo>
                  <a:pt x="158001" y="234950"/>
                </a:lnTo>
                <a:lnTo>
                  <a:pt x="160182" y="237489"/>
                </a:lnTo>
                <a:lnTo>
                  <a:pt x="164127" y="241300"/>
                </a:lnTo>
                <a:lnTo>
                  <a:pt x="165389" y="243839"/>
                </a:lnTo>
                <a:lnTo>
                  <a:pt x="167803" y="248919"/>
                </a:lnTo>
                <a:lnTo>
                  <a:pt x="168264" y="250189"/>
                </a:lnTo>
                <a:lnTo>
                  <a:pt x="170244" y="255269"/>
                </a:lnTo>
                <a:lnTo>
                  <a:pt x="171465" y="257810"/>
                </a:lnTo>
                <a:lnTo>
                  <a:pt x="174851" y="265430"/>
                </a:lnTo>
                <a:lnTo>
                  <a:pt x="176830" y="269239"/>
                </a:lnTo>
                <a:lnTo>
                  <a:pt x="178048" y="273050"/>
                </a:lnTo>
                <a:lnTo>
                  <a:pt x="180105" y="278130"/>
                </a:lnTo>
                <a:lnTo>
                  <a:pt x="182967" y="288289"/>
                </a:lnTo>
                <a:lnTo>
                  <a:pt x="183751" y="292100"/>
                </a:lnTo>
                <a:lnTo>
                  <a:pt x="187398" y="306069"/>
                </a:lnTo>
                <a:lnTo>
                  <a:pt x="188295" y="309880"/>
                </a:lnTo>
                <a:lnTo>
                  <a:pt x="191857" y="311150"/>
                </a:lnTo>
                <a:lnTo>
                  <a:pt x="198851" y="309880"/>
                </a:lnTo>
                <a:lnTo>
                  <a:pt x="200959" y="306069"/>
                </a:lnTo>
                <a:lnTo>
                  <a:pt x="198253" y="295910"/>
                </a:lnTo>
                <a:lnTo>
                  <a:pt x="196399" y="288289"/>
                </a:lnTo>
                <a:lnTo>
                  <a:pt x="195601" y="285750"/>
                </a:lnTo>
                <a:lnTo>
                  <a:pt x="193357" y="276860"/>
                </a:lnTo>
                <a:lnTo>
                  <a:pt x="192562" y="274319"/>
                </a:lnTo>
                <a:lnTo>
                  <a:pt x="190304" y="267969"/>
                </a:lnTo>
                <a:lnTo>
                  <a:pt x="188981" y="264160"/>
                </a:lnTo>
                <a:lnTo>
                  <a:pt x="186794" y="259080"/>
                </a:lnTo>
                <a:lnTo>
                  <a:pt x="183367" y="252730"/>
                </a:lnTo>
                <a:lnTo>
                  <a:pt x="182369" y="250189"/>
                </a:lnTo>
                <a:lnTo>
                  <a:pt x="180317" y="245110"/>
                </a:lnTo>
                <a:lnTo>
                  <a:pt x="179708" y="242569"/>
                </a:lnTo>
                <a:lnTo>
                  <a:pt x="176514" y="237489"/>
                </a:lnTo>
                <a:lnTo>
                  <a:pt x="174781" y="233680"/>
                </a:lnTo>
                <a:lnTo>
                  <a:pt x="168836" y="227330"/>
                </a:lnTo>
                <a:lnTo>
                  <a:pt x="165486" y="224789"/>
                </a:lnTo>
                <a:lnTo>
                  <a:pt x="163360" y="223563"/>
                </a:lnTo>
                <a:close/>
              </a:path>
              <a:path w="227965" h="311150">
                <a:moveTo>
                  <a:pt x="148141" y="220980"/>
                </a:moveTo>
                <a:lnTo>
                  <a:pt x="129195" y="220980"/>
                </a:lnTo>
                <a:lnTo>
                  <a:pt x="120846" y="222250"/>
                </a:lnTo>
                <a:lnTo>
                  <a:pt x="116335" y="223519"/>
                </a:lnTo>
                <a:lnTo>
                  <a:pt x="107295" y="224789"/>
                </a:lnTo>
                <a:lnTo>
                  <a:pt x="103668" y="226060"/>
                </a:lnTo>
                <a:lnTo>
                  <a:pt x="91777" y="229869"/>
                </a:lnTo>
                <a:lnTo>
                  <a:pt x="86097" y="231139"/>
                </a:lnTo>
                <a:lnTo>
                  <a:pt x="72637" y="236219"/>
                </a:lnTo>
                <a:lnTo>
                  <a:pt x="68698" y="237489"/>
                </a:lnTo>
                <a:lnTo>
                  <a:pt x="61361" y="241300"/>
                </a:lnTo>
                <a:lnTo>
                  <a:pt x="58607" y="242569"/>
                </a:lnTo>
                <a:lnTo>
                  <a:pt x="52804" y="245110"/>
                </a:lnTo>
                <a:lnTo>
                  <a:pt x="41099" y="251460"/>
                </a:lnTo>
                <a:lnTo>
                  <a:pt x="36609" y="254000"/>
                </a:lnTo>
                <a:lnTo>
                  <a:pt x="33195" y="255269"/>
                </a:lnTo>
                <a:lnTo>
                  <a:pt x="27580" y="259080"/>
                </a:lnTo>
                <a:lnTo>
                  <a:pt x="25039" y="260350"/>
                </a:lnTo>
                <a:lnTo>
                  <a:pt x="20397" y="264160"/>
                </a:lnTo>
                <a:lnTo>
                  <a:pt x="0" y="285750"/>
                </a:lnTo>
                <a:lnTo>
                  <a:pt x="4580" y="292100"/>
                </a:lnTo>
                <a:lnTo>
                  <a:pt x="29471" y="292100"/>
                </a:lnTo>
                <a:lnTo>
                  <a:pt x="53667" y="289560"/>
                </a:lnTo>
                <a:lnTo>
                  <a:pt x="57082" y="289560"/>
                </a:lnTo>
                <a:lnTo>
                  <a:pt x="61798" y="288289"/>
                </a:lnTo>
                <a:lnTo>
                  <a:pt x="67980" y="287019"/>
                </a:lnTo>
                <a:lnTo>
                  <a:pt x="74618" y="284480"/>
                </a:lnTo>
                <a:lnTo>
                  <a:pt x="14632" y="284480"/>
                </a:lnTo>
                <a:lnTo>
                  <a:pt x="14665" y="283210"/>
                </a:lnTo>
                <a:lnTo>
                  <a:pt x="11962" y="280669"/>
                </a:lnTo>
                <a:lnTo>
                  <a:pt x="10299" y="279400"/>
                </a:lnTo>
                <a:lnTo>
                  <a:pt x="20503" y="279400"/>
                </a:lnTo>
                <a:lnTo>
                  <a:pt x="22574" y="278130"/>
                </a:lnTo>
                <a:lnTo>
                  <a:pt x="27913" y="274319"/>
                </a:lnTo>
                <a:lnTo>
                  <a:pt x="32266" y="271780"/>
                </a:lnTo>
                <a:lnTo>
                  <a:pt x="34592" y="269239"/>
                </a:lnTo>
                <a:lnTo>
                  <a:pt x="39659" y="266700"/>
                </a:lnTo>
                <a:lnTo>
                  <a:pt x="42844" y="265430"/>
                </a:lnTo>
                <a:lnTo>
                  <a:pt x="59197" y="256539"/>
                </a:lnTo>
                <a:lnTo>
                  <a:pt x="66776" y="252730"/>
                </a:lnTo>
                <a:lnTo>
                  <a:pt x="73532" y="250189"/>
                </a:lnTo>
                <a:lnTo>
                  <a:pt x="77274" y="248919"/>
                </a:lnTo>
                <a:lnTo>
                  <a:pt x="90270" y="243839"/>
                </a:lnTo>
                <a:lnTo>
                  <a:pt x="95751" y="242569"/>
                </a:lnTo>
                <a:lnTo>
                  <a:pt x="107156" y="238760"/>
                </a:lnTo>
                <a:lnTo>
                  <a:pt x="110556" y="237489"/>
                </a:lnTo>
                <a:lnTo>
                  <a:pt x="118798" y="236219"/>
                </a:lnTo>
                <a:lnTo>
                  <a:pt x="122881" y="234950"/>
                </a:lnTo>
                <a:lnTo>
                  <a:pt x="130286" y="233680"/>
                </a:lnTo>
                <a:lnTo>
                  <a:pt x="137131" y="233680"/>
                </a:lnTo>
                <a:lnTo>
                  <a:pt x="140213" y="229869"/>
                </a:lnTo>
                <a:lnTo>
                  <a:pt x="146094" y="223519"/>
                </a:lnTo>
                <a:lnTo>
                  <a:pt x="148141" y="220980"/>
                </a:lnTo>
                <a:close/>
              </a:path>
              <a:path w="227965" h="311150">
                <a:moveTo>
                  <a:pt x="215809" y="12700"/>
                </a:moveTo>
                <a:lnTo>
                  <a:pt x="197239" y="12700"/>
                </a:lnTo>
                <a:lnTo>
                  <a:pt x="200262" y="13970"/>
                </a:lnTo>
                <a:lnTo>
                  <a:pt x="202986" y="16510"/>
                </a:lnTo>
                <a:lnTo>
                  <a:pt x="208166" y="25400"/>
                </a:lnTo>
                <a:lnTo>
                  <a:pt x="208648" y="26914"/>
                </a:lnTo>
                <a:lnTo>
                  <a:pt x="211249" y="27939"/>
                </a:lnTo>
                <a:lnTo>
                  <a:pt x="212780" y="30479"/>
                </a:lnTo>
                <a:lnTo>
                  <a:pt x="215041" y="35560"/>
                </a:lnTo>
                <a:lnTo>
                  <a:pt x="215075" y="41910"/>
                </a:lnTo>
                <a:lnTo>
                  <a:pt x="213154" y="50800"/>
                </a:lnTo>
                <a:lnTo>
                  <a:pt x="213068" y="53339"/>
                </a:lnTo>
                <a:lnTo>
                  <a:pt x="213807" y="69850"/>
                </a:lnTo>
                <a:lnTo>
                  <a:pt x="214213" y="77470"/>
                </a:lnTo>
                <a:lnTo>
                  <a:pt x="214303" y="83820"/>
                </a:lnTo>
                <a:lnTo>
                  <a:pt x="201275" y="129539"/>
                </a:lnTo>
                <a:lnTo>
                  <a:pt x="190920" y="154939"/>
                </a:lnTo>
                <a:lnTo>
                  <a:pt x="186932" y="163830"/>
                </a:lnTo>
                <a:lnTo>
                  <a:pt x="182692" y="171450"/>
                </a:lnTo>
                <a:lnTo>
                  <a:pt x="178222" y="179069"/>
                </a:lnTo>
                <a:lnTo>
                  <a:pt x="173546" y="186689"/>
                </a:lnTo>
                <a:lnTo>
                  <a:pt x="169054" y="194310"/>
                </a:lnTo>
                <a:lnTo>
                  <a:pt x="164211" y="200660"/>
                </a:lnTo>
                <a:lnTo>
                  <a:pt x="158964" y="207010"/>
                </a:lnTo>
                <a:lnTo>
                  <a:pt x="153259" y="214630"/>
                </a:lnTo>
                <a:lnTo>
                  <a:pt x="146054" y="223563"/>
                </a:lnTo>
                <a:lnTo>
                  <a:pt x="140213" y="229869"/>
                </a:lnTo>
                <a:lnTo>
                  <a:pt x="135077" y="236219"/>
                </a:lnTo>
                <a:lnTo>
                  <a:pt x="130147" y="240030"/>
                </a:lnTo>
                <a:lnTo>
                  <a:pt x="125102" y="245110"/>
                </a:lnTo>
                <a:lnTo>
                  <a:pt x="119669" y="248919"/>
                </a:lnTo>
                <a:lnTo>
                  <a:pt x="113731" y="252730"/>
                </a:lnTo>
                <a:lnTo>
                  <a:pt x="107171" y="256539"/>
                </a:lnTo>
                <a:lnTo>
                  <a:pt x="101923" y="259080"/>
                </a:lnTo>
                <a:lnTo>
                  <a:pt x="96425" y="261619"/>
                </a:lnTo>
                <a:lnTo>
                  <a:pt x="90560" y="265430"/>
                </a:lnTo>
                <a:lnTo>
                  <a:pt x="84211" y="267969"/>
                </a:lnTo>
                <a:lnTo>
                  <a:pt x="77281" y="270510"/>
                </a:lnTo>
                <a:lnTo>
                  <a:pt x="70733" y="273050"/>
                </a:lnTo>
                <a:lnTo>
                  <a:pt x="64631" y="274319"/>
                </a:lnTo>
                <a:lnTo>
                  <a:pt x="59041" y="275589"/>
                </a:lnTo>
                <a:lnTo>
                  <a:pt x="55106" y="276860"/>
                </a:lnTo>
                <a:lnTo>
                  <a:pt x="52086" y="276860"/>
                </a:lnTo>
                <a:lnTo>
                  <a:pt x="28398" y="279400"/>
                </a:lnTo>
                <a:lnTo>
                  <a:pt x="20503" y="279400"/>
                </a:lnTo>
                <a:lnTo>
                  <a:pt x="16361" y="281939"/>
                </a:lnTo>
                <a:lnTo>
                  <a:pt x="15331" y="283210"/>
                </a:lnTo>
                <a:lnTo>
                  <a:pt x="14897" y="283210"/>
                </a:lnTo>
                <a:lnTo>
                  <a:pt x="14656" y="284365"/>
                </a:lnTo>
                <a:lnTo>
                  <a:pt x="74618" y="284480"/>
                </a:lnTo>
                <a:lnTo>
                  <a:pt x="81661" y="281939"/>
                </a:lnTo>
                <a:lnTo>
                  <a:pt x="89063" y="279400"/>
                </a:lnTo>
                <a:lnTo>
                  <a:pt x="95844" y="276860"/>
                </a:lnTo>
                <a:lnTo>
                  <a:pt x="102145" y="274319"/>
                </a:lnTo>
                <a:lnTo>
                  <a:pt x="108090" y="270510"/>
                </a:lnTo>
                <a:lnTo>
                  <a:pt x="113798" y="267969"/>
                </a:lnTo>
                <a:lnTo>
                  <a:pt x="120859" y="262889"/>
                </a:lnTo>
                <a:lnTo>
                  <a:pt x="127300" y="259080"/>
                </a:lnTo>
                <a:lnTo>
                  <a:pt x="133245" y="255269"/>
                </a:lnTo>
                <a:lnTo>
                  <a:pt x="138814" y="250189"/>
                </a:lnTo>
                <a:lnTo>
                  <a:pt x="144210" y="245110"/>
                </a:lnTo>
                <a:lnTo>
                  <a:pt x="149713" y="238760"/>
                </a:lnTo>
                <a:lnTo>
                  <a:pt x="154479" y="233878"/>
                </a:lnTo>
                <a:lnTo>
                  <a:pt x="154304" y="233680"/>
                </a:lnTo>
                <a:lnTo>
                  <a:pt x="154673" y="233680"/>
                </a:lnTo>
                <a:lnTo>
                  <a:pt x="155913" y="232410"/>
                </a:lnTo>
                <a:lnTo>
                  <a:pt x="163360" y="223563"/>
                </a:lnTo>
                <a:lnTo>
                  <a:pt x="158882" y="220980"/>
                </a:lnTo>
                <a:lnTo>
                  <a:pt x="165373" y="220980"/>
                </a:lnTo>
                <a:lnTo>
                  <a:pt x="169327" y="215900"/>
                </a:lnTo>
                <a:lnTo>
                  <a:pt x="174800" y="208280"/>
                </a:lnTo>
                <a:lnTo>
                  <a:pt x="179867" y="200660"/>
                </a:lnTo>
                <a:lnTo>
                  <a:pt x="184583" y="194310"/>
                </a:lnTo>
                <a:lnTo>
                  <a:pt x="189478" y="185419"/>
                </a:lnTo>
                <a:lnTo>
                  <a:pt x="194155" y="177800"/>
                </a:lnTo>
                <a:lnTo>
                  <a:pt x="198589" y="168910"/>
                </a:lnTo>
                <a:lnTo>
                  <a:pt x="218219" y="120650"/>
                </a:lnTo>
                <a:lnTo>
                  <a:pt x="227404" y="83820"/>
                </a:lnTo>
                <a:lnTo>
                  <a:pt x="227309" y="77470"/>
                </a:lnTo>
                <a:lnTo>
                  <a:pt x="226611" y="64770"/>
                </a:lnTo>
                <a:lnTo>
                  <a:pt x="225839" y="45720"/>
                </a:lnTo>
                <a:lnTo>
                  <a:pt x="225338" y="40639"/>
                </a:lnTo>
                <a:lnTo>
                  <a:pt x="222284" y="26670"/>
                </a:lnTo>
                <a:lnTo>
                  <a:pt x="220266" y="20320"/>
                </a:lnTo>
                <a:lnTo>
                  <a:pt x="215809" y="12700"/>
                </a:lnTo>
                <a:close/>
              </a:path>
              <a:path w="227965" h="311150">
                <a:moveTo>
                  <a:pt x="20503" y="279400"/>
                </a:moveTo>
                <a:lnTo>
                  <a:pt x="10299" y="279400"/>
                </a:lnTo>
                <a:lnTo>
                  <a:pt x="11962" y="280669"/>
                </a:lnTo>
                <a:lnTo>
                  <a:pt x="14665" y="283210"/>
                </a:lnTo>
                <a:lnTo>
                  <a:pt x="14656" y="284365"/>
                </a:lnTo>
                <a:lnTo>
                  <a:pt x="14897" y="283210"/>
                </a:lnTo>
                <a:lnTo>
                  <a:pt x="15331" y="283210"/>
                </a:lnTo>
                <a:lnTo>
                  <a:pt x="16361" y="281939"/>
                </a:lnTo>
                <a:lnTo>
                  <a:pt x="20503" y="279400"/>
                </a:lnTo>
                <a:close/>
              </a:path>
              <a:path w="227965" h="311150">
                <a:moveTo>
                  <a:pt x="154673" y="233680"/>
                </a:moveTo>
                <a:lnTo>
                  <a:pt x="154304" y="233680"/>
                </a:lnTo>
                <a:lnTo>
                  <a:pt x="154479" y="233878"/>
                </a:lnTo>
                <a:lnTo>
                  <a:pt x="154673" y="233680"/>
                </a:lnTo>
                <a:close/>
              </a:path>
              <a:path w="227965" h="311150">
                <a:moveTo>
                  <a:pt x="165373" y="220980"/>
                </a:moveTo>
                <a:lnTo>
                  <a:pt x="158882" y="220980"/>
                </a:lnTo>
                <a:lnTo>
                  <a:pt x="163360" y="223563"/>
                </a:lnTo>
                <a:lnTo>
                  <a:pt x="165373" y="220980"/>
                </a:lnTo>
                <a:close/>
              </a:path>
              <a:path w="227965" h="311150">
                <a:moveTo>
                  <a:pt x="199624" y="0"/>
                </a:moveTo>
                <a:lnTo>
                  <a:pt x="174358" y="0"/>
                </a:lnTo>
                <a:lnTo>
                  <a:pt x="165413" y="2539"/>
                </a:lnTo>
                <a:lnTo>
                  <a:pt x="160296" y="3810"/>
                </a:lnTo>
                <a:lnTo>
                  <a:pt x="129067" y="26670"/>
                </a:lnTo>
                <a:lnTo>
                  <a:pt x="114461" y="43179"/>
                </a:lnTo>
                <a:lnTo>
                  <a:pt x="110858" y="46989"/>
                </a:lnTo>
                <a:lnTo>
                  <a:pt x="104448" y="57150"/>
                </a:lnTo>
                <a:lnTo>
                  <a:pt x="101653" y="62229"/>
                </a:lnTo>
                <a:lnTo>
                  <a:pt x="97152" y="69850"/>
                </a:lnTo>
                <a:lnTo>
                  <a:pt x="93390" y="77470"/>
                </a:lnTo>
                <a:lnTo>
                  <a:pt x="86232" y="90170"/>
                </a:lnTo>
                <a:lnTo>
                  <a:pt x="84275" y="95250"/>
                </a:lnTo>
                <a:lnTo>
                  <a:pt x="81972" y="102869"/>
                </a:lnTo>
                <a:lnTo>
                  <a:pt x="81434" y="105410"/>
                </a:lnTo>
                <a:lnTo>
                  <a:pt x="80658" y="111760"/>
                </a:lnTo>
                <a:lnTo>
                  <a:pt x="80023" y="123189"/>
                </a:lnTo>
                <a:lnTo>
                  <a:pt x="79500" y="130810"/>
                </a:lnTo>
                <a:lnTo>
                  <a:pt x="79392" y="135889"/>
                </a:lnTo>
                <a:lnTo>
                  <a:pt x="81567" y="143510"/>
                </a:lnTo>
                <a:lnTo>
                  <a:pt x="83125" y="146050"/>
                </a:lnTo>
                <a:lnTo>
                  <a:pt x="89811" y="149860"/>
                </a:lnTo>
                <a:lnTo>
                  <a:pt x="92063" y="149860"/>
                </a:lnTo>
                <a:lnTo>
                  <a:pt x="98713" y="148589"/>
                </a:lnTo>
                <a:lnTo>
                  <a:pt x="103320" y="147319"/>
                </a:lnTo>
                <a:lnTo>
                  <a:pt x="106838" y="147319"/>
                </a:lnTo>
                <a:lnTo>
                  <a:pt x="114399" y="144780"/>
                </a:lnTo>
                <a:lnTo>
                  <a:pt x="118694" y="142239"/>
                </a:lnTo>
                <a:lnTo>
                  <a:pt x="126367" y="138430"/>
                </a:lnTo>
                <a:lnTo>
                  <a:pt x="129197" y="137160"/>
                </a:lnTo>
                <a:lnTo>
                  <a:pt x="93282" y="137160"/>
                </a:lnTo>
                <a:lnTo>
                  <a:pt x="93212" y="136913"/>
                </a:lnTo>
                <a:lnTo>
                  <a:pt x="92171" y="135889"/>
                </a:lnTo>
                <a:lnTo>
                  <a:pt x="92922" y="135889"/>
                </a:lnTo>
                <a:lnTo>
                  <a:pt x="92561" y="134619"/>
                </a:lnTo>
                <a:lnTo>
                  <a:pt x="92661" y="130810"/>
                </a:lnTo>
                <a:lnTo>
                  <a:pt x="93249" y="121919"/>
                </a:lnTo>
                <a:lnTo>
                  <a:pt x="93555" y="114300"/>
                </a:lnTo>
                <a:lnTo>
                  <a:pt x="98173" y="96519"/>
                </a:lnTo>
                <a:lnTo>
                  <a:pt x="104932" y="83820"/>
                </a:lnTo>
                <a:lnTo>
                  <a:pt x="112999" y="68579"/>
                </a:lnTo>
                <a:lnTo>
                  <a:pt x="115570" y="63500"/>
                </a:lnTo>
                <a:lnTo>
                  <a:pt x="121218" y="55879"/>
                </a:lnTo>
                <a:lnTo>
                  <a:pt x="152788" y="24129"/>
                </a:lnTo>
                <a:lnTo>
                  <a:pt x="157255" y="20320"/>
                </a:lnTo>
                <a:lnTo>
                  <a:pt x="165091" y="16510"/>
                </a:lnTo>
                <a:lnTo>
                  <a:pt x="169007" y="15239"/>
                </a:lnTo>
                <a:lnTo>
                  <a:pt x="175695" y="13970"/>
                </a:lnTo>
                <a:lnTo>
                  <a:pt x="188840" y="13970"/>
                </a:lnTo>
                <a:lnTo>
                  <a:pt x="195638" y="12700"/>
                </a:lnTo>
                <a:lnTo>
                  <a:pt x="215809" y="12700"/>
                </a:lnTo>
                <a:lnTo>
                  <a:pt x="212838" y="7620"/>
                </a:lnTo>
                <a:lnTo>
                  <a:pt x="208653" y="3810"/>
                </a:lnTo>
                <a:lnTo>
                  <a:pt x="199624" y="0"/>
                </a:lnTo>
                <a:close/>
              </a:path>
              <a:path w="227965" h="311150">
                <a:moveTo>
                  <a:pt x="211210" y="36829"/>
                </a:moveTo>
                <a:lnTo>
                  <a:pt x="201532" y="36829"/>
                </a:lnTo>
                <a:lnTo>
                  <a:pt x="201787" y="38135"/>
                </a:lnTo>
                <a:lnTo>
                  <a:pt x="202633" y="39370"/>
                </a:lnTo>
                <a:lnTo>
                  <a:pt x="203770" y="39370"/>
                </a:lnTo>
                <a:lnTo>
                  <a:pt x="201799" y="40365"/>
                </a:lnTo>
                <a:lnTo>
                  <a:pt x="184196" y="72389"/>
                </a:lnTo>
                <a:lnTo>
                  <a:pt x="182138" y="74929"/>
                </a:lnTo>
                <a:lnTo>
                  <a:pt x="180421" y="76658"/>
                </a:lnTo>
                <a:lnTo>
                  <a:pt x="179945" y="78739"/>
                </a:lnTo>
                <a:lnTo>
                  <a:pt x="177477" y="79623"/>
                </a:lnTo>
                <a:lnTo>
                  <a:pt x="174571" y="82550"/>
                </a:lnTo>
                <a:lnTo>
                  <a:pt x="169230" y="88900"/>
                </a:lnTo>
                <a:lnTo>
                  <a:pt x="165014" y="93980"/>
                </a:lnTo>
                <a:lnTo>
                  <a:pt x="162730" y="96519"/>
                </a:lnTo>
                <a:lnTo>
                  <a:pt x="156456" y="101600"/>
                </a:lnTo>
                <a:lnTo>
                  <a:pt x="153154" y="104139"/>
                </a:lnTo>
                <a:lnTo>
                  <a:pt x="142078" y="113030"/>
                </a:lnTo>
                <a:lnTo>
                  <a:pt x="138563" y="115569"/>
                </a:lnTo>
                <a:lnTo>
                  <a:pt x="122384" y="125730"/>
                </a:lnTo>
                <a:lnTo>
                  <a:pt x="119833" y="127000"/>
                </a:lnTo>
                <a:lnTo>
                  <a:pt x="113135" y="130810"/>
                </a:lnTo>
                <a:lnTo>
                  <a:pt x="109454" y="132080"/>
                </a:lnTo>
                <a:lnTo>
                  <a:pt x="103473" y="134619"/>
                </a:lnTo>
                <a:lnTo>
                  <a:pt x="100660" y="134619"/>
                </a:lnTo>
                <a:lnTo>
                  <a:pt x="96431" y="135889"/>
                </a:lnTo>
                <a:lnTo>
                  <a:pt x="92922" y="135889"/>
                </a:lnTo>
                <a:lnTo>
                  <a:pt x="93212" y="136913"/>
                </a:lnTo>
                <a:lnTo>
                  <a:pt x="93463" y="137160"/>
                </a:lnTo>
                <a:lnTo>
                  <a:pt x="129197" y="137160"/>
                </a:lnTo>
                <a:lnTo>
                  <a:pt x="149564" y="123189"/>
                </a:lnTo>
                <a:lnTo>
                  <a:pt x="161279" y="114300"/>
                </a:lnTo>
                <a:lnTo>
                  <a:pt x="164846" y="111760"/>
                </a:lnTo>
                <a:lnTo>
                  <a:pt x="171980" y="105410"/>
                </a:lnTo>
                <a:lnTo>
                  <a:pt x="174475" y="102869"/>
                </a:lnTo>
                <a:lnTo>
                  <a:pt x="183132" y="92710"/>
                </a:lnTo>
                <a:lnTo>
                  <a:pt x="184988" y="91439"/>
                </a:lnTo>
                <a:lnTo>
                  <a:pt x="191936" y="83820"/>
                </a:lnTo>
                <a:lnTo>
                  <a:pt x="194209" y="81279"/>
                </a:lnTo>
                <a:lnTo>
                  <a:pt x="200333" y="73660"/>
                </a:lnTo>
                <a:lnTo>
                  <a:pt x="203793" y="67310"/>
                </a:lnTo>
                <a:lnTo>
                  <a:pt x="208184" y="59689"/>
                </a:lnTo>
                <a:lnTo>
                  <a:pt x="211889" y="53339"/>
                </a:lnTo>
                <a:lnTo>
                  <a:pt x="212978" y="51152"/>
                </a:lnTo>
                <a:lnTo>
                  <a:pt x="212807" y="46989"/>
                </a:lnTo>
                <a:lnTo>
                  <a:pt x="212352" y="41910"/>
                </a:lnTo>
                <a:lnTo>
                  <a:pt x="211210" y="36829"/>
                </a:lnTo>
                <a:close/>
              </a:path>
              <a:path w="227965" h="311150">
                <a:moveTo>
                  <a:pt x="92922" y="135889"/>
                </a:moveTo>
                <a:lnTo>
                  <a:pt x="92171" y="135889"/>
                </a:lnTo>
                <a:lnTo>
                  <a:pt x="93212" y="136913"/>
                </a:lnTo>
                <a:lnTo>
                  <a:pt x="92922" y="135889"/>
                </a:lnTo>
                <a:close/>
              </a:path>
              <a:path w="227965" h="311150">
                <a:moveTo>
                  <a:pt x="204805" y="25400"/>
                </a:moveTo>
                <a:lnTo>
                  <a:pt x="177073" y="44450"/>
                </a:lnTo>
                <a:lnTo>
                  <a:pt x="175313" y="46989"/>
                </a:lnTo>
                <a:lnTo>
                  <a:pt x="174097" y="49529"/>
                </a:lnTo>
                <a:lnTo>
                  <a:pt x="171728" y="55879"/>
                </a:lnTo>
                <a:lnTo>
                  <a:pt x="171005" y="58420"/>
                </a:lnTo>
                <a:lnTo>
                  <a:pt x="168531" y="69850"/>
                </a:lnTo>
                <a:lnTo>
                  <a:pt x="167258" y="74929"/>
                </a:lnTo>
                <a:lnTo>
                  <a:pt x="169391" y="78739"/>
                </a:lnTo>
                <a:lnTo>
                  <a:pt x="176397" y="80010"/>
                </a:lnTo>
                <a:lnTo>
                  <a:pt x="177477" y="79623"/>
                </a:lnTo>
                <a:lnTo>
                  <a:pt x="180421" y="76658"/>
                </a:lnTo>
                <a:lnTo>
                  <a:pt x="180817" y="74929"/>
                </a:lnTo>
                <a:lnTo>
                  <a:pt x="181267" y="72389"/>
                </a:lnTo>
                <a:lnTo>
                  <a:pt x="183622" y="62229"/>
                </a:lnTo>
                <a:lnTo>
                  <a:pt x="184261" y="59689"/>
                </a:lnTo>
                <a:lnTo>
                  <a:pt x="185897" y="55879"/>
                </a:lnTo>
                <a:lnTo>
                  <a:pt x="186712" y="53339"/>
                </a:lnTo>
                <a:lnTo>
                  <a:pt x="189235" y="49529"/>
                </a:lnTo>
                <a:lnTo>
                  <a:pt x="191547" y="46989"/>
                </a:lnTo>
                <a:lnTo>
                  <a:pt x="192907" y="44450"/>
                </a:lnTo>
                <a:lnTo>
                  <a:pt x="195639" y="41910"/>
                </a:lnTo>
                <a:lnTo>
                  <a:pt x="196837" y="41910"/>
                </a:lnTo>
                <a:lnTo>
                  <a:pt x="199532" y="40639"/>
                </a:lnTo>
                <a:lnTo>
                  <a:pt x="201255" y="40639"/>
                </a:lnTo>
                <a:lnTo>
                  <a:pt x="201799" y="40365"/>
                </a:lnTo>
                <a:lnTo>
                  <a:pt x="201763" y="38100"/>
                </a:lnTo>
                <a:lnTo>
                  <a:pt x="201532" y="36829"/>
                </a:lnTo>
                <a:lnTo>
                  <a:pt x="211210" y="36829"/>
                </a:lnTo>
                <a:lnTo>
                  <a:pt x="209782" y="30479"/>
                </a:lnTo>
                <a:lnTo>
                  <a:pt x="208648" y="26914"/>
                </a:lnTo>
                <a:lnTo>
                  <a:pt x="204805" y="25400"/>
                </a:lnTo>
                <a:close/>
              </a:path>
              <a:path w="227965" h="311150">
                <a:moveTo>
                  <a:pt x="180421" y="76658"/>
                </a:moveTo>
                <a:lnTo>
                  <a:pt x="177477" y="79623"/>
                </a:lnTo>
                <a:lnTo>
                  <a:pt x="179945" y="78739"/>
                </a:lnTo>
                <a:lnTo>
                  <a:pt x="180421" y="76658"/>
                </a:lnTo>
                <a:close/>
              </a:path>
              <a:path w="227965" h="311150">
                <a:moveTo>
                  <a:pt x="208648" y="26914"/>
                </a:moveTo>
                <a:lnTo>
                  <a:pt x="209782" y="30479"/>
                </a:lnTo>
                <a:lnTo>
                  <a:pt x="212352" y="41910"/>
                </a:lnTo>
                <a:lnTo>
                  <a:pt x="212807" y="46989"/>
                </a:lnTo>
                <a:lnTo>
                  <a:pt x="212978" y="51152"/>
                </a:lnTo>
                <a:lnTo>
                  <a:pt x="213154" y="50800"/>
                </a:lnTo>
                <a:lnTo>
                  <a:pt x="215075" y="41910"/>
                </a:lnTo>
                <a:lnTo>
                  <a:pt x="215041" y="35560"/>
                </a:lnTo>
                <a:lnTo>
                  <a:pt x="212780" y="30479"/>
                </a:lnTo>
                <a:lnTo>
                  <a:pt x="211249" y="27939"/>
                </a:lnTo>
                <a:lnTo>
                  <a:pt x="208648" y="26914"/>
                </a:lnTo>
                <a:close/>
              </a:path>
              <a:path w="227965" h="311150">
                <a:moveTo>
                  <a:pt x="201787" y="38135"/>
                </a:moveTo>
                <a:lnTo>
                  <a:pt x="201799" y="40365"/>
                </a:lnTo>
                <a:lnTo>
                  <a:pt x="203770" y="39370"/>
                </a:lnTo>
                <a:lnTo>
                  <a:pt x="202633" y="39370"/>
                </a:lnTo>
                <a:lnTo>
                  <a:pt x="201787" y="38135"/>
                </a:lnTo>
                <a:close/>
              </a:path>
            </a:pathLst>
          </a:custGeom>
          <a:solidFill>
            <a:srgbClr val="000000"/>
          </a:solidFill>
        </p:spPr>
        <p:txBody>
          <a:bodyPr wrap="square" lIns="0" tIns="0" rIns="0" bIns="0" rtlCol="0"/>
          <a:lstStyle/>
          <a:p>
            <a:endParaRPr/>
          </a:p>
        </p:txBody>
      </p:sp>
      <p:sp>
        <p:nvSpPr>
          <p:cNvPr id="28" name="object 28"/>
          <p:cNvSpPr/>
          <p:nvPr/>
        </p:nvSpPr>
        <p:spPr>
          <a:xfrm>
            <a:off x="7056887" y="4034202"/>
            <a:ext cx="110682" cy="239270"/>
          </a:xfrm>
          <a:custGeom>
            <a:avLst/>
            <a:gdLst/>
            <a:ahLst/>
            <a:cxnLst/>
            <a:rect l="l" t="t" r="r" b="b"/>
            <a:pathLst>
              <a:path w="129540" h="280035">
                <a:moveTo>
                  <a:pt x="125713" y="61893"/>
                </a:moveTo>
                <a:lnTo>
                  <a:pt x="113980" y="66334"/>
                </a:lnTo>
                <a:lnTo>
                  <a:pt x="112798" y="66962"/>
                </a:lnTo>
                <a:lnTo>
                  <a:pt x="108167" y="69129"/>
                </a:lnTo>
                <a:lnTo>
                  <a:pt x="105566" y="70178"/>
                </a:lnTo>
                <a:lnTo>
                  <a:pt x="103860" y="70829"/>
                </a:lnTo>
                <a:lnTo>
                  <a:pt x="102673" y="72470"/>
                </a:lnTo>
                <a:lnTo>
                  <a:pt x="101076" y="74514"/>
                </a:lnTo>
                <a:lnTo>
                  <a:pt x="93861" y="83452"/>
                </a:lnTo>
                <a:lnTo>
                  <a:pt x="92212" y="85552"/>
                </a:lnTo>
                <a:lnTo>
                  <a:pt x="69641" y="119874"/>
                </a:lnTo>
                <a:lnTo>
                  <a:pt x="53421" y="158186"/>
                </a:lnTo>
                <a:lnTo>
                  <a:pt x="43939" y="197575"/>
                </a:lnTo>
                <a:lnTo>
                  <a:pt x="41353" y="235520"/>
                </a:lnTo>
                <a:lnTo>
                  <a:pt x="41366" y="241771"/>
                </a:lnTo>
                <a:lnTo>
                  <a:pt x="41571" y="249440"/>
                </a:lnTo>
                <a:lnTo>
                  <a:pt x="41431" y="254554"/>
                </a:lnTo>
                <a:lnTo>
                  <a:pt x="59503" y="279676"/>
                </a:lnTo>
                <a:lnTo>
                  <a:pt x="62668" y="278098"/>
                </a:lnTo>
                <a:lnTo>
                  <a:pt x="75689" y="269543"/>
                </a:lnTo>
                <a:lnTo>
                  <a:pt x="77162" y="268629"/>
                </a:lnTo>
                <a:lnTo>
                  <a:pt x="81925" y="266255"/>
                </a:lnTo>
                <a:lnTo>
                  <a:pt x="82110" y="265701"/>
                </a:lnTo>
                <a:lnTo>
                  <a:pt x="57605" y="265701"/>
                </a:lnTo>
                <a:lnTo>
                  <a:pt x="57213" y="265601"/>
                </a:lnTo>
                <a:lnTo>
                  <a:pt x="57468" y="265474"/>
                </a:lnTo>
                <a:lnTo>
                  <a:pt x="56196" y="263362"/>
                </a:lnTo>
                <a:lnTo>
                  <a:pt x="54531" y="258527"/>
                </a:lnTo>
                <a:lnTo>
                  <a:pt x="54650" y="249440"/>
                </a:lnTo>
                <a:lnTo>
                  <a:pt x="54444" y="241771"/>
                </a:lnTo>
                <a:lnTo>
                  <a:pt x="54433" y="235520"/>
                </a:lnTo>
                <a:lnTo>
                  <a:pt x="58093" y="192486"/>
                </a:lnTo>
                <a:lnTo>
                  <a:pt x="70387" y="149601"/>
                </a:lnTo>
                <a:lnTo>
                  <a:pt x="87426" y="115077"/>
                </a:lnTo>
                <a:lnTo>
                  <a:pt x="112430" y="81220"/>
                </a:lnTo>
                <a:lnTo>
                  <a:pt x="113182" y="80256"/>
                </a:lnTo>
                <a:lnTo>
                  <a:pt x="122749" y="66962"/>
                </a:lnTo>
                <a:lnTo>
                  <a:pt x="124504" y="64402"/>
                </a:lnTo>
                <a:lnTo>
                  <a:pt x="126055" y="62005"/>
                </a:lnTo>
                <a:lnTo>
                  <a:pt x="125601" y="62005"/>
                </a:lnTo>
                <a:close/>
              </a:path>
              <a:path w="129540" h="280035">
                <a:moveTo>
                  <a:pt x="57468" y="265474"/>
                </a:moveTo>
                <a:lnTo>
                  <a:pt x="57213" y="265601"/>
                </a:lnTo>
                <a:lnTo>
                  <a:pt x="57605" y="265701"/>
                </a:lnTo>
                <a:lnTo>
                  <a:pt x="57468" y="265474"/>
                </a:lnTo>
                <a:close/>
              </a:path>
              <a:path w="129540" h="280035">
                <a:moveTo>
                  <a:pt x="76092" y="254554"/>
                </a:moveTo>
                <a:lnTo>
                  <a:pt x="70689" y="257247"/>
                </a:lnTo>
                <a:lnTo>
                  <a:pt x="68975" y="258310"/>
                </a:lnTo>
                <a:lnTo>
                  <a:pt x="59973" y="264226"/>
                </a:lnTo>
                <a:lnTo>
                  <a:pt x="57468" y="265474"/>
                </a:lnTo>
                <a:lnTo>
                  <a:pt x="57605" y="265701"/>
                </a:lnTo>
                <a:lnTo>
                  <a:pt x="82110" y="265701"/>
                </a:lnTo>
                <a:lnTo>
                  <a:pt x="83238" y="262329"/>
                </a:lnTo>
                <a:lnTo>
                  <a:pt x="80017" y="255868"/>
                </a:lnTo>
                <a:lnTo>
                  <a:pt x="76092" y="254554"/>
                </a:lnTo>
                <a:close/>
              </a:path>
              <a:path w="129540" h="280035">
                <a:moveTo>
                  <a:pt x="60768" y="0"/>
                </a:moveTo>
                <a:lnTo>
                  <a:pt x="58037" y="38"/>
                </a:lnTo>
                <a:lnTo>
                  <a:pt x="51949" y="444"/>
                </a:lnTo>
                <a:lnTo>
                  <a:pt x="48928" y="580"/>
                </a:lnTo>
                <a:lnTo>
                  <a:pt x="27512" y="11309"/>
                </a:lnTo>
                <a:lnTo>
                  <a:pt x="20735" y="16944"/>
                </a:lnTo>
                <a:lnTo>
                  <a:pt x="673" y="50106"/>
                </a:lnTo>
                <a:lnTo>
                  <a:pt x="376" y="55224"/>
                </a:lnTo>
                <a:lnTo>
                  <a:pt x="482" y="56846"/>
                </a:lnTo>
                <a:lnTo>
                  <a:pt x="601" y="60819"/>
                </a:lnTo>
                <a:lnTo>
                  <a:pt x="96" y="64402"/>
                </a:lnTo>
                <a:lnTo>
                  <a:pt x="0" y="67191"/>
                </a:lnTo>
                <a:lnTo>
                  <a:pt x="3402" y="73879"/>
                </a:lnTo>
                <a:lnTo>
                  <a:pt x="8016" y="77067"/>
                </a:lnTo>
                <a:lnTo>
                  <a:pt x="16442" y="80427"/>
                </a:lnTo>
                <a:lnTo>
                  <a:pt x="19019" y="80758"/>
                </a:lnTo>
                <a:lnTo>
                  <a:pt x="27438" y="81220"/>
                </a:lnTo>
                <a:lnTo>
                  <a:pt x="32355" y="81641"/>
                </a:lnTo>
                <a:lnTo>
                  <a:pt x="35890" y="81771"/>
                </a:lnTo>
                <a:lnTo>
                  <a:pt x="52960" y="82181"/>
                </a:lnTo>
                <a:lnTo>
                  <a:pt x="57973" y="82205"/>
                </a:lnTo>
                <a:lnTo>
                  <a:pt x="60626" y="82124"/>
                </a:lnTo>
                <a:lnTo>
                  <a:pt x="103860" y="70829"/>
                </a:lnTo>
                <a:lnTo>
                  <a:pt x="105084" y="69129"/>
                </a:lnTo>
                <a:lnTo>
                  <a:pt x="57680" y="69129"/>
                </a:lnTo>
                <a:lnTo>
                  <a:pt x="53163" y="69109"/>
                </a:lnTo>
                <a:lnTo>
                  <a:pt x="36442" y="68705"/>
                </a:lnTo>
                <a:lnTo>
                  <a:pt x="33093" y="68582"/>
                </a:lnTo>
                <a:lnTo>
                  <a:pt x="28399" y="68181"/>
                </a:lnTo>
                <a:lnTo>
                  <a:pt x="21214" y="67782"/>
                </a:lnTo>
                <a:lnTo>
                  <a:pt x="19469" y="67558"/>
                </a:lnTo>
                <a:lnTo>
                  <a:pt x="15551" y="65996"/>
                </a:lnTo>
                <a:lnTo>
                  <a:pt x="13387" y="64500"/>
                </a:lnTo>
                <a:lnTo>
                  <a:pt x="13022" y="63954"/>
                </a:lnTo>
                <a:lnTo>
                  <a:pt x="13377" y="63954"/>
                </a:lnTo>
                <a:lnTo>
                  <a:pt x="13606" y="62323"/>
                </a:lnTo>
                <a:lnTo>
                  <a:pt x="13483" y="55303"/>
                </a:lnTo>
                <a:lnTo>
                  <a:pt x="13577" y="52231"/>
                </a:lnTo>
                <a:lnTo>
                  <a:pt x="14075" y="49653"/>
                </a:lnTo>
                <a:lnTo>
                  <a:pt x="36287" y="21007"/>
                </a:lnTo>
                <a:lnTo>
                  <a:pt x="41573" y="16451"/>
                </a:lnTo>
                <a:lnTo>
                  <a:pt x="53169" y="13474"/>
                </a:lnTo>
                <a:lnTo>
                  <a:pt x="58166" y="13133"/>
                </a:lnTo>
                <a:lnTo>
                  <a:pt x="60251" y="13103"/>
                </a:lnTo>
                <a:lnTo>
                  <a:pt x="70057" y="13103"/>
                </a:lnTo>
                <a:lnTo>
                  <a:pt x="70046" y="12833"/>
                </a:lnTo>
                <a:lnTo>
                  <a:pt x="83373" y="12833"/>
                </a:lnTo>
                <a:lnTo>
                  <a:pt x="83379" y="8962"/>
                </a:lnTo>
                <a:lnTo>
                  <a:pt x="78294" y="2504"/>
                </a:lnTo>
                <a:lnTo>
                  <a:pt x="74815" y="1483"/>
                </a:lnTo>
                <a:lnTo>
                  <a:pt x="68213" y="777"/>
                </a:lnTo>
                <a:lnTo>
                  <a:pt x="64255" y="415"/>
                </a:lnTo>
                <a:lnTo>
                  <a:pt x="60768" y="0"/>
                </a:lnTo>
                <a:close/>
              </a:path>
              <a:path w="129540" h="280035">
                <a:moveTo>
                  <a:pt x="115454" y="54287"/>
                </a:moveTo>
                <a:lnTo>
                  <a:pt x="113441" y="57434"/>
                </a:lnTo>
                <a:lnTo>
                  <a:pt x="111842" y="59745"/>
                </a:lnTo>
                <a:lnTo>
                  <a:pt x="103860" y="70829"/>
                </a:lnTo>
                <a:lnTo>
                  <a:pt x="105566" y="70178"/>
                </a:lnTo>
                <a:lnTo>
                  <a:pt x="108507" y="68992"/>
                </a:lnTo>
                <a:lnTo>
                  <a:pt x="112798" y="66962"/>
                </a:lnTo>
                <a:lnTo>
                  <a:pt x="113980" y="66334"/>
                </a:lnTo>
                <a:lnTo>
                  <a:pt x="119057" y="63431"/>
                </a:lnTo>
                <a:lnTo>
                  <a:pt x="119669" y="63105"/>
                </a:lnTo>
                <a:lnTo>
                  <a:pt x="121362" y="62323"/>
                </a:lnTo>
                <a:lnTo>
                  <a:pt x="122172" y="62005"/>
                </a:lnTo>
                <a:lnTo>
                  <a:pt x="118381" y="62005"/>
                </a:lnTo>
                <a:lnTo>
                  <a:pt x="115526" y="59151"/>
                </a:lnTo>
                <a:lnTo>
                  <a:pt x="115454" y="57107"/>
                </a:lnTo>
                <a:lnTo>
                  <a:pt x="115123" y="56488"/>
                </a:lnTo>
                <a:lnTo>
                  <a:pt x="115269" y="55224"/>
                </a:lnTo>
                <a:lnTo>
                  <a:pt x="115408" y="54817"/>
                </a:lnTo>
                <a:lnTo>
                  <a:pt x="115454" y="54287"/>
                </a:lnTo>
                <a:close/>
              </a:path>
              <a:path w="129540" h="280035">
                <a:moveTo>
                  <a:pt x="117608" y="49704"/>
                </a:moveTo>
                <a:lnTo>
                  <a:pt x="116901" y="49983"/>
                </a:lnTo>
                <a:lnTo>
                  <a:pt x="113783" y="51423"/>
                </a:lnTo>
                <a:lnTo>
                  <a:pt x="112887" y="51899"/>
                </a:lnTo>
                <a:lnTo>
                  <a:pt x="107787" y="54817"/>
                </a:lnTo>
                <a:lnTo>
                  <a:pt x="106869" y="55303"/>
                </a:lnTo>
                <a:lnTo>
                  <a:pt x="103327" y="56979"/>
                </a:lnTo>
                <a:lnTo>
                  <a:pt x="100584" y="58085"/>
                </a:lnTo>
                <a:lnTo>
                  <a:pt x="90356" y="62015"/>
                </a:lnTo>
                <a:lnTo>
                  <a:pt x="84179" y="64445"/>
                </a:lnTo>
                <a:lnTo>
                  <a:pt x="57680" y="69129"/>
                </a:lnTo>
                <a:lnTo>
                  <a:pt x="105084" y="69129"/>
                </a:lnTo>
                <a:lnTo>
                  <a:pt x="111842" y="59745"/>
                </a:lnTo>
                <a:lnTo>
                  <a:pt x="113821" y="56846"/>
                </a:lnTo>
                <a:lnTo>
                  <a:pt x="115454" y="54287"/>
                </a:lnTo>
                <a:lnTo>
                  <a:pt x="115557" y="51755"/>
                </a:lnTo>
                <a:lnTo>
                  <a:pt x="117608" y="49704"/>
                </a:lnTo>
                <a:close/>
              </a:path>
              <a:path w="129540" h="280035">
                <a:moveTo>
                  <a:pt x="13308" y="64445"/>
                </a:moveTo>
                <a:close/>
              </a:path>
              <a:path w="129540" h="280035">
                <a:moveTo>
                  <a:pt x="13377" y="63954"/>
                </a:moveTo>
                <a:lnTo>
                  <a:pt x="13022" y="63954"/>
                </a:lnTo>
                <a:lnTo>
                  <a:pt x="13251" y="64402"/>
                </a:lnTo>
                <a:lnTo>
                  <a:pt x="13377" y="63954"/>
                </a:lnTo>
                <a:close/>
              </a:path>
              <a:path w="129540" h="280035">
                <a:moveTo>
                  <a:pt x="115454" y="57107"/>
                </a:moveTo>
                <a:lnTo>
                  <a:pt x="115526" y="59151"/>
                </a:lnTo>
                <a:lnTo>
                  <a:pt x="118381" y="62005"/>
                </a:lnTo>
                <a:lnTo>
                  <a:pt x="122172" y="62005"/>
                </a:lnTo>
                <a:lnTo>
                  <a:pt x="119886" y="61983"/>
                </a:lnTo>
                <a:lnTo>
                  <a:pt x="117602" y="61118"/>
                </a:lnTo>
                <a:lnTo>
                  <a:pt x="115454" y="57107"/>
                </a:lnTo>
                <a:close/>
              </a:path>
              <a:path w="129540" h="280035">
                <a:moveTo>
                  <a:pt x="126787" y="60819"/>
                </a:moveTo>
                <a:lnTo>
                  <a:pt x="125601" y="62005"/>
                </a:lnTo>
                <a:lnTo>
                  <a:pt x="126055" y="62005"/>
                </a:lnTo>
                <a:lnTo>
                  <a:pt x="126787" y="60819"/>
                </a:lnTo>
                <a:close/>
              </a:path>
              <a:path w="129540" h="280035">
                <a:moveTo>
                  <a:pt x="128420" y="53625"/>
                </a:moveTo>
                <a:lnTo>
                  <a:pt x="115815" y="53625"/>
                </a:lnTo>
                <a:lnTo>
                  <a:pt x="115491" y="54573"/>
                </a:lnTo>
                <a:lnTo>
                  <a:pt x="115454" y="57107"/>
                </a:lnTo>
                <a:lnTo>
                  <a:pt x="117602" y="61118"/>
                </a:lnTo>
                <a:lnTo>
                  <a:pt x="119886" y="61983"/>
                </a:lnTo>
                <a:lnTo>
                  <a:pt x="122468" y="61890"/>
                </a:lnTo>
                <a:lnTo>
                  <a:pt x="122919" y="61809"/>
                </a:lnTo>
                <a:lnTo>
                  <a:pt x="125797" y="61809"/>
                </a:lnTo>
                <a:lnTo>
                  <a:pt x="126787" y="60819"/>
                </a:lnTo>
                <a:lnTo>
                  <a:pt x="127713" y="59079"/>
                </a:lnTo>
                <a:lnTo>
                  <a:pt x="127932" y="58597"/>
                </a:lnTo>
                <a:lnTo>
                  <a:pt x="128440" y="57107"/>
                </a:lnTo>
                <a:lnTo>
                  <a:pt x="128420" y="53625"/>
                </a:lnTo>
                <a:close/>
              </a:path>
              <a:path w="129540" h="280035">
                <a:moveTo>
                  <a:pt x="122452" y="61894"/>
                </a:moveTo>
                <a:lnTo>
                  <a:pt x="119886" y="61983"/>
                </a:lnTo>
                <a:lnTo>
                  <a:pt x="122226" y="61983"/>
                </a:lnTo>
                <a:lnTo>
                  <a:pt x="122452" y="61894"/>
                </a:lnTo>
                <a:close/>
              </a:path>
              <a:path w="129540" h="280035">
                <a:moveTo>
                  <a:pt x="125797" y="61809"/>
                </a:moveTo>
                <a:lnTo>
                  <a:pt x="122919" y="61809"/>
                </a:lnTo>
                <a:lnTo>
                  <a:pt x="122447" y="61894"/>
                </a:lnTo>
                <a:lnTo>
                  <a:pt x="125713" y="61893"/>
                </a:lnTo>
                <a:close/>
              </a:path>
              <a:path w="129540" h="280035">
                <a:moveTo>
                  <a:pt x="128529" y="56846"/>
                </a:moveTo>
                <a:lnTo>
                  <a:pt x="127932" y="58597"/>
                </a:lnTo>
                <a:lnTo>
                  <a:pt x="127680" y="59151"/>
                </a:lnTo>
                <a:lnTo>
                  <a:pt x="126921" y="60598"/>
                </a:lnTo>
                <a:lnTo>
                  <a:pt x="126787" y="60819"/>
                </a:lnTo>
                <a:lnTo>
                  <a:pt x="128456" y="59151"/>
                </a:lnTo>
                <a:lnTo>
                  <a:pt x="128529" y="56846"/>
                </a:lnTo>
                <a:close/>
              </a:path>
              <a:path w="129540" h="280035">
                <a:moveTo>
                  <a:pt x="115454" y="54681"/>
                </a:moveTo>
                <a:lnTo>
                  <a:pt x="115269" y="55224"/>
                </a:lnTo>
                <a:lnTo>
                  <a:pt x="115123" y="56488"/>
                </a:lnTo>
                <a:lnTo>
                  <a:pt x="115454" y="57107"/>
                </a:lnTo>
                <a:lnTo>
                  <a:pt x="115454" y="54681"/>
                </a:lnTo>
                <a:close/>
              </a:path>
              <a:path w="129540" h="280035">
                <a:moveTo>
                  <a:pt x="128529" y="53829"/>
                </a:moveTo>
                <a:lnTo>
                  <a:pt x="128529" y="56846"/>
                </a:lnTo>
                <a:lnTo>
                  <a:pt x="128762" y="56160"/>
                </a:lnTo>
                <a:lnTo>
                  <a:pt x="128927" y="54573"/>
                </a:lnTo>
                <a:lnTo>
                  <a:pt x="128529" y="53829"/>
                </a:lnTo>
                <a:close/>
              </a:path>
              <a:path w="129540" h="280035">
                <a:moveTo>
                  <a:pt x="115815" y="53625"/>
                </a:moveTo>
                <a:lnTo>
                  <a:pt x="115575" y="54082"/>
                </a:lnTo>
                <a:lnTo>
                  <a:pt x="115454" y="54681"/>
                </a:lnTo>
                <a:lnTo>
                  <a:pt x="115815" y="53625"/>
                </a:lnTo>
                <a:close/>
              </a:path>
              <a:path w="129540" h="280035">
                <a:moveTo>
                  <a:pt x="124621" y="49041"/>
                </a:moveTo>
                <a:lnTo>
                  <a:pt x="115454" y="54287"/>
                </a:lnTo>
                <a:lnTo>
                  <a:pt x="115815" y="53625"/>
                </a:lnTo>
                <a:lnTo>
                  <a:pt x="128420" y="53625"/>
                </a:lnTo>
                <a:lnTo>
                  <a:pt x="126321" y="49704"/>
                </a:lnTo>
                <a:lnTo>
                  <a:pt x="124621" y="49041"/>
                </a:lnTo>
                <a:close/>
              </a:path>
              <a:path w="129540" h="280035">
                <a:moveTo>
                  <a:pt x="82271" y="28439"/>
                </a:moveTo>
                <a:lnTo>
                  <a:pt x="69070" y="28439"/>
                </a:lnTo>
                <a:lnTo>
                  <a:pt x="67910" y="33181"/>
                </a:lnTo>
                <a:lnTo>
                  <a:pt x="66867" y="38505"/>
                </a:lnTo>
                <a:lnTo>
                  <a:pt x="64830" y="49310"/>
                </a:lnTo>
                <a:lnTo>
                  <a:pt x="67156" y="52731"/>
                </a:lnTo>
                <a:lnTo>
                  <a:pt x="74249" y="54082"/>
                </a:lnTo>
                <a:lnTo>
                  <a:pt x="77671" y="51755"/>
                </a:lnTo>
                <a:lnTo>
                  <a:pt x="80186" y="38440"/>
                </a:lnTo>
                <a:lnTo>
                  <a:pt x="80683" y="35986"/>
                </a:lnTo>
                <a:lnTo>
                  <a:pt x="81749" y="31576"/>
                </a:lnTo>
                <a:lnTo>
                  <a:pt x="82049" y="30098"/>
                </a:lnTo>
                <a:lnTo>
                  <a:pt x="82186" y="29239"/>
                </a:lnTo>
                <a:lnTo>
                  <a:pt x="82271" y="28439"/>
                </a:lnTo>
                <a:close/>
              </a:path>
              <a:path w="129540" h="280035">
                <a:moveTo>
                  <a:pt x="125601" y="48931"/>
                </a:moveTo>
                <a:lnTo>
                  <a:pt x="124333" y="48931"/>
                </a:lnTo>
                <a:lnTo>
                  <a:pt x="126237" y="49653"/>
                </a:lnTo>
                <a:lnTo>
                  <a:pt x="128529" y="53829"/>
                </a:lnTo>
                <a:lnTo>
                  <a:pt x="128426" y="51755"/>
                </a:lnTo>
                <a:lnTo>
                  <a:pt x="125601" y="48931"/>
                </a:lnTo>
                <a:close/>
              </a:path>
              <a:path w="129540" h="280035">
                <a:moveTo>
                  <a:pt x="120526" y="48931"/>
                </a:moveTo>
                <a:lnTo>
                  <a:pt x="118381" y="48931"/>
                </a:lnTo>
                <a:lnTo>
                  <a:pt x="117608" y="49704"/>
                </a:lnTo>
                <a:lnTo>
                  <a:pt x="118617" y="49309"/>
                </a:lnTo>
                <a:lnTo>
                  <a:pt x="120041" y="49041"/>
                </a:lnTo>
                <a:lnTo>
                  <a:pt x="120526" y="48931"/>
                </a:lnTo>
                <a:close/>
              </a:path>
              <a:path w="129540" h="280035">
                <a:moveTo>
                  <a:pt x="123877" y="48759"/>
                </a:moveTo>
                <a:lnTo>
                  <a:pt x="120883" y="48865"/>
                </a:lnTo>
                <a:lnTo>
                  <a:pt x="120279" y="48977"/>
                </a:lnTo>
                <a:lnTo>
                  <a:pt x="120009" y="49049"/>
                </a:lnTo>
                <a:lnTo>
                  <a:pt x="124621" y="49041"/>
                </a:lnTo>
                <a:lnTo>
                  <a:pt x="123877" y="48759"/>
                </a:lnTo>
                <a:close/>
              </a:path>
              <a:path w="129540" h="280035">
                <a:moveTo>
                  <a:pt x="69980" y="14168"/>
                </a:moveTo>
                <a:lnTo>
                  <a:pt x="69344" y="18484"/>
                </a:lnTo>
                <a:lnTo>
                  <a:pt x="69231" y="27423"/>
                </a:lnTo>
                <a:lnTo>
                  <a:pt x="68920" y="29051"/>
                </a:lnTo>
                <a:lnTo>
                  <a:pt x="69070" y="28439"/>
                </a:lnTo>
                <a:lnTo>
                  <a:pt x="82271" y="28439"/>
                </a:lnTo>
                <a:lnTo>
                  <a:pt x="82394" y="27263"/>
                </a:lnTo>
                <a:lnTo>
                  <a:pt x="82435" y="19342"/>
                </a:lnTo>
                <a:lnTo>
                  <a:pt x="83140" y="14485"/>
                </a:lnTo>
                <a:lnTo>
                  <a:pt x="71144" y="14485"/>
                </a:lnTo>
                <a:lnTo>
                  <a:pt x="70176" y="14201"/>
                </a:lnTo>
                <a:lnTo>
                  <a:pt x="69980" y="14168"/>
                </a:lnTo>
                <a:close/>
              </a:path>
              <a:path w="129540" h="280035">
                <a:moveTo>
                  <a:pt x="70046" y="12833"/>
                </a:moveTo>
                <a:lnTo>
                  <a:pt x="69980" y="14168"/>
                </a:lnTo>
                <a:lnTo>
                  <a:pt x="70176" y="14201"/>
                </a:lnTo>
                <a:lnTo>
                  <a:pt x="71144" y="14485"/>
                </a:lnTo>
                <a:lnTo>
                  <a:pt x="70157" y="13304"/>
                </a:lnTo>
                <a:lnTo>
                  <a:pt x="70046" y="12833"/>
                </a:lnTo>
                <a:close/>
              </a:path>
              <a:path w="129540" h="280035">
                <a:moveTo>
                  <a:pt x="83373" y="12833"/>
                </a:moveTo>
                <a:lnTo>
                  <a:pt x="70046" y="12833"/>
                </a:lnTo>
                <a:lnTo>
                  <a:pt x="70157" y="13304"/>
                </a:lnTo>
                <a:lnTo>
                  <a:pt x="71043" y="14431"/>
                </a:lnTo>
                <a:lnTo>
                  <a:pt x="83140" y="14485"/>
                </a:lnTo>
                <a:lnTo>
                  <a:pt x="83373" y="12833"/>
                </a:lnTo>
                <a:close/>
              </a:path>
              <a:path w="129540" h="280035">
                <a:moveTo>
                  <a:pt x="70022" y="13790"/>
                </a:moveTo>
                <a:lnTo>
                  <a:pt x="66954" y="13790"/>
                </a:lnTo>
                <a:lnTo>
                  <a:pt x="67237" y="13816"/>
                </a:lnTo>
                <a:lnTo>
                  <a:pt x="69113" y="14022"/>
                </a:lnTo>
                <a:lnTo>
                  <a:pt x="69980" y="14168"/>
                </a:lnTo>
                <a:lnTo>
                  <a:pt x="70022" y="13790"/>
                </a:lnTo>
                <a:close/>
              </a:path>
              <a:path w="129540" h="280035">
                <a:moveTo>
                  <a:pt x="66994" y="13795"/>
                </a:moveTo>
                <a:lnTo>
                  <a:pt x="67191" y="13816"/>
                </a:lnTo>
                <a:lnTo>
                  <a:pt x="66994" y="13795"/>
                </a:lnTo>
                <a:close/>
              </a:path>
              <a:path w="129540" h="280035">
                <a:moveTo>
                  <a:pt x="70057" y="13103"/>
                </a:moveTo>
                <a:lnTo>
                  <a:pt x="60251" y="13103"/>
                </a:lnTo>
                <a:lnTo>
                  <a:pt x="63962" y="13531"/>
                </a:lnTo>
                <a:lnTo>
                  <a:pt x="66994" y="13795"/>
                </a:lnTo>
                <a:lnTo>
                  <a:pt x="70022" y="13790"/>
                </a:lnTo>
                <a:lnTo>
                  <a:pt x="70057" y="13103"/>
                </a:lnTo>
                <a:close/>
              </a:path>
              <a:path w="129540" h="280035">
                <a:moveTo>
                  <a:pt x="68214" y="777"/>
                </a:moveTo>
                <a:lnTo>
                  <a:pt x="68520" y="805"/>
                </a:lnTo>
                <a:lnTo>
                  <a:pt x="68214" y="777"/>
                </a:lnTo>
                <a:close/>
              </a:path>
            </a:pathLst>
          </a:custGeom>
          <a:solidFill>
            <a:srgbClr val="000000"/>
          </a:solidFill>
        </p:spPr>
        <p:txBody>
          <a:bodyPr wrap="square" lIns="0" tIns="0" rIns="0" bIns="0" rtlCol="0"/>
          <a:lstStyle/>
          <a:p>
            <a:endParaRPr/>
          </a:p>
        </p:txBody>
      </p:sp>
      <p:sp>
        <p:nvSpPr>
          <p:cNvPr id="29" name="object 29"/>
          <p:cNvSpPr/>
          <p:nvPr/>
        </p:nvSpPr>
        <p:spPr>
          <a:xfrm>
            <a:off x="7294301" y="4076663"/>
            <a:ext cx="156258" cy="217025"/>
          </a:xfrm>
          <a:custGeom>
            <a:avLst/>
            <a:gdLst/>
            <a:ahLst/>
            <a:cxnLst/>
            <a:rect l="l" t="t" r="r" b="b"/>
            <a:pathLst>
              <a:path w="182879" h="254000">
                <a:moveTo>
                  <a:pt x="58131" y="122169"/>
                </a:moveTo>
                <a:lnTo>
                  <a:pt x="55179" y="124460"/>
                </a:lnTo>
                <a:lnTo>
                  <a:pt x="50590" y="129540"/>
                </a:lnTo>
                <a:lnTo>
                  <a:pt x="46333" y="133350"/>
                </a:lnTo>
                <a:lnTo>
                  <a:pt x="41963" y="138430"/>
                </a:lnTo>
                <a:lnTo>
                  <a:pt x="37000" y="143510"/>
                </a:lnTo>
                <a:lnTo>
                  <a:pt x="17194" y="167640"/>
                </a:lnTo>
                <a:lnTo>
                  <a:pt x="120" y="205740"/>
                </a:lnTo>
                <a:lnTo>
                  <a:pt x="0" y="224790"/>
                </a:lnTo>
                <a:lnTo>
                  <a:pt x="99" y="227330"/>
                </a:lnTo>
                <a:lnTo>
                  <a:pt x="25827" y="254000"/>
                </a:lnTo>
                <a:lnTo>
                  <a:pt x="48681" y="254000"/>
                </a:lnTo>
                <a:lnTo>
                  <a:pt x="56611" y="250190"/>
                </a:lnTo>
                <a:lnTo>
                  <a:pt x="61179" y="247650"/>
                </a:lnTo>
                <a:lnTo>
                  <a:pt x="68758" y="241300"/>
                </a:lnTo>
                <a:lnTo>
                  <a:pt x="27246" y="241300"/>
                </a:lnTo>
                <a:lnTo>
                  <a:pt x="21806" y="240030"/>
                </a:lnTo>
                <a:lnTo>
                  <a:pt x="18859" y="238760"/>
                </a:lnTo>
                <a:lnTo>
                  <a:pt x="16176" y="236220"/>
                </a:lnTo>
                <a:lnTo>
                  <a:pt x="15063" y="233680"/>
                </a:lnTo>
                <a:lnTo>
                  <a:pt x="13160" y="224790"/>
                </a:lnTo>
                <a:lnTo>
                  <a:pt x="13191" y="205740"/>
                </a:lnTo>
                <a:lnTo>
                  <a:pt x="25198" y="179070"/>
                </a:lnTo>
                <a:lnTo>
                  <a:pt x="27700" y="175260"/>
                </a:lnTo>
                <a:lnTo>
                  <a:pt x="30600" y="171450"/>
                </a:lnTo>
                <a:lnTo>
                  <a:pt x="40932" y="158750"/>
                </a:lnTo>
                <a:lnTo>
                  <a:pt x="46803" y="152400"/>
                </a:lnTo>
                <a:lnTo>
                  <a:pt x="51602" y="147320"/>
                </a:lnTo>
                <a:lnTo>
                  <a:pt x="55789" y="142240"/>
                </a:lnTo>
                <a:lnTo>
                  <a:pt x="59820" y="138430"/>
                </a:lnTo>
                <a:lnTo>
                  <a:pt x="61398" y="137048"/>
                </a:lnTo>
                <a:lnTo>
                  <a:pt x="60649" y="133350"/>
                </a:lnTo>
                <a:lnTo>
                  <a:pt x="58131" y="122169"/>
                </a:lnTo>
                <a:close/>
              </a:path>
              <a:path w="182879" h="254000">
                <a:moveTo>
                  <a:pt x="72595" y="126849"/>
                </a:moveTo>
                <a:lnTo>
                  <a:pt x="68865" y="129540"/>
                </a:lnTo>
                <a:lnTo>
                  <a:pt x="64172" y="134620"/>
                </a:lnTo>
                <a:lnTo>
                  <a:pt x="61398" y="137048"/>
                </a:lnTo>
                <a:lnTo>
                  <a:pt x="66120" y="177800"/>
                </a:lnTo>
                <a:lnTo>
                  <a:pt x="66432" y="193040"/>
                </a:lnTo>
                <a:lnTo>
                  <a:pt x="66533" y="196850"/>
                </a:lnTo>
                <a:lnTo>
                  <a:pt x="66939" y="205740"/>
                </a:lnTo>
                <a:lnTo>
                  <a:pt x="66995" y="210820"/>
                </a:lnTo>
                <a:lnTo>
                  <a:pt x="65800" y="218440"/>
                </a:lnTo>
                <a:lnTo>
                  <a:pt x="45974" y="240030"/>
                </a:lnTo>
                <a:lnTo>
                  <a:pt x="44210" y="241300"/>
                </a:lnTo>
                <a:lnTo>
                  <a:pt x="68758" y="241300"/>
                </a:lnTo>
                <a:lnTo>
                  <a:pt x="71837" y="236220"/>
                </a:lnTo>
                <a:lnTo>
                  <a:pt x="76736" y="227330"/>
                </a:lnTo>
                <a:lnTo>
                  <a:pt x="78516" y="220980"/>
                </a:lnTo>
                <a:lnTo>
                  <a:pt x="80095" y="210820"/>
                </a:lnTo>
                <a:lnTo>
                  <a:pt x="80036" y="205740"/>
                </a:lnTo>
                <a:lnTo>
                  <a:pt x="79605" y="196850"/>
                </a:lnTo>
                <a:lnTo>
                  <a:pt x="79500" y="193040"/>
                </a:lnTo>
                <a:lnTo>
                  <a:pt x="77409" y="154940"/>
                </a:lnTo>
                <a:lnTo>
                  <a:pt x="76340" y="148590"/>
                </a:lnTo>
                <a:lnTo>
                  <a:pt x="75330" y="140970"/>
                </a:lnTo>
                <a:lnTo>
                  <a:pt x="74201" y="134620"/>
                </a:lnTo>
                <a:lnTo>
                  <a:pt x="72967" y="128270"/>
                </a:lnTo>
                <a:lnTo>
                  <a:pt x="72595" y="126849"/>
                </a:lnTo>
                <a:close/>
              </a:path>
              <a:path w="182879" h="254000">
                <a:moveTo>
                  <a:pt x="68936" y="112876"/>
                </a:moveTo>
                <a:lnTo>
                  <a:pt x="65581" y="115570"/>
                </a:lnTo>
                <a:lnTo>
                  <a:pt x="60090" y="120650"/>
                </a:lnTo>
                <a:lnTo>
                  <a:pt x="58131" y="122169"/>
                </a:lnTo>
                <a:lnTo>
                  <a:pt x="60649" y="133350"/>
                </a:lnTo>
                <a:lnTo>
                  <a:pt x="61398" y="137048"/>
                </a:lnTo>
                <a:lnTo>
                  <a:pt x="64172" y="134620"/>
                </a:lnTo>
                <a:lnTo>
                  <a:pt x="68865" y="129540"/>
                </a:lnTo>
                <a:lnTo>
                  <a:pt x="72595" y="126849"/>
                </a:lnTo>
                <a:lnTo>
                  <a:pt x="71639" y="123190"/>
                </a:lnTo>
                <a:lnTo>
                  <a:pt x="70716" y="119380"/>
                </a:lnTo>
                <a:lnTo>
                  <a:pt x="69731" y="115570"/>
                </a:lnTo>
                <a:lnTo>
                  <a:pt x="68936" y="112876"/>
                </a:lnTo>
                <a:close/>
              </a:path>
              <a:path w="182879" h="254000">
                <a:moveTo>
                  <a:pt x="169083" y="21590"/>
                </a:moveTo>
                <a:lnTo>
                  <a:pt x="169031" y="31750"/>
                </a:lnTo>
                <a:lnTo>
                  <a:pt x="168247" y="33020"/>
                </a:lnTo>
                <a:lnTo>
                  <a:pt x="166958" y="35560"/>
                </a:lnTo>
                <a:lnTo>
                  <a:pt x="163981" y="38112"/>
                </a:lnTo>
                <a:lnTo>
                  <a:pt x="159329" y="43180"/>
                </a:lnTo>
                <a:lnTo>
                  <a:pt x="157367" y="44450"/>
                </a:lnTo>
                <a:lnTo>
                  <a:pt x="155100" y="46990"/>
                </a:lnTo>
                <a:lnTo>
                  <a:pt x="151043" y="49530"/>
                </a:lnTo>
                <a:lnTo>
                  <a:pt x="140666" y="58420"/>
                </a:lnTo>
                <a:lnTo>
                  <a:pt x="137513" y="60960"/>
                </a:lnTo>
                <a:lnTo>
                  <a:pt x="118025" y="74930"/>
                </a:lnTo>
                <a:lnTo>
                  <a:pt x="101786" y="86360"/>
                </a:lnTo>
                <a:lnTo>
                  <a:pt x="98789" y="88900"/>
                </a:lnTo>
                <a:lnTo>
                  <a:pt x="80749" y="102870"/>
                </a:lnTo>
                <a:lnTo>
                  <a:pt x="76226" y="106680"/>
                </a:lnTo>
                <a:lnTo>
                  <a:pt x="71910" y="110490"/>
                </a:lnTo>
                <a:lnTo>
                  <a:pt x="68936" y="112876"/>
                </a:lnTo>
                <a:lnTo>
                  <a:pt x="69731" y="115570"/>
                </a:lnTo>
                <a:lnTo>
                  <a:pt x="70716" y="119380"/>
                </a:lnTo>
                <a:lnTo>
                  <a:pt x="71639" y="123190"/>
                </a:lnTo>
                <a:lnTo>
                  <a:pt x="72595" y="126849"/>
                </a:lnTo>
                <a:lnTo>
                  <a:pt x="74148" y="125730"/>
                </a:lnTo>
                <a:lnTo>
                  <a:pt x="80272" y="119380"/>
                </a:lnTo>
                <a:lnTo>
                  <a:pt x="84403" y="116840"/>
                </a:lnTo>
                <a:lnTo>
                  <a:pt x="88787" y="113030"/>
                </a:lnTo>
                <a:lnTo>
                  <a:pt x="96677" y="106680"/>
                </a:lnTo>
                <a:lnTo>
                  <a:pt x="106608" y="99060"/>
                </a:lnTo>
                <a:lnTo>
                  <a:pt x="116688" y="92710"/>
                </a:lnTo>
                <a:lnTo>
                  <a:pt x="127983" y="83820"/>
                </a:lnTo>
                <a:lnTo>
                  <a:pt x="145413" y="71120"/>
                </a:lnTo>
                <a:lnTo>
                  <a:pt x="148675" y="68580"/>
                </a:lnTo>
                <a:lnTo>
                  <a:pt x="157930" y="60960"/>
                </a:lnTo>
                <a:lnTo>
                  <a:pt x="163725" y="55880"/>
                </a:lnTo>
                <a:lnTo>
                  <a:pt x="166260" y="54610"/>
                </a:lnTo>
                <a:lnTo>
                  <a:pt x="173273" y="46990"/>
                </a:lnTo>
                <a:lnTo>
                  <a:pt x="177394" y="43180"/>
                </a:lnTo>
                <a:lnTo>
                  <a:pt x="179503" y="40640"/>
                </a:lnTo>
                <a:lnTo>
                  <a:pt x="182055" y="34290"/>
                </a:lnTo>
                <a:lnTo>
                  <a:pt x="182142" y="33020"/>
                </a:lnTo>
                <a:lnTo>
                  <a:pt x="182172" y="22860"/>
                </a:lnTo>
                <a:lnTo>
                  <a:pt x="169256" y="22860"/>
                </a:lnTo>
                <a:lnTo>
                  <a:pt x="169083" y="21590"/>
                </a:lnTo>
                <a:close/>
              </a:path>
              <a:path w="182879" h="254000">
                <a:moveTo>
                  <a:pt x="58533" y="2540"/>
                </a:moveTo>
                <a:lnTo>
                  <a:pt x="57082" y="2540"/>
                </a:lnTo>
                <a:lnTo>
                  <a:pt x="51410" y="6350"/>
                </a:lnTo>
                <a:lnTo>
                  <a:pt x="43247" y="53340"/>
                </a:lnTo>
                <a:lnTo>
                  <a:pt x="43068" y="58420"/>
                </a:lnTo>
                <a:lnTo>
                  <a:pt x="43023" y="62230"/>
                </a:lnTo>
                <a:lnTo>
                  <a:pt x="43799" y="69850"/>
                </a:lnTo>
                <a:lnTo>
                  <a:pt x="44604" y="73660"/>
                </a:lnTo>
                <a:lnTo>
                  <a:pt x="48048" y="87630"/>
                </a:lnTo>
                <a:lnTo>
                  <a:pt x="48946" y="91440"/>
                </a:lnTo>
                <a:lnTo>
                  <a:pt x="53601" y="107950"/>
                </a:lnTo>
                <a:lnTo>
                  <a:pt x="57150" y="119380"/>
                </a:lnTo>
                <a:lnTo>
                  <a:pt x="58075" y="121920"/>
                </a:lnTo>
                <a:lnTo>
                  <a:pt x="58131" y="122169"/>
                </a:lnTo>
                <a:lnTo>
                  <a:pt x="60090" y="120650"/>
                </a:lnTo>
                <a:lnTo>
                  <a:pt x="65581" y="115570"/>
                </a:lnTo>
                <a:lnTo>
                  <a:pt x="68936" y="112876"/>
                </a:lnTo>
                <a:lnTo>
                  <a:pt x="65984" y="102870"/>
                </a:lnTo>
                <a:lnTo>
                  <a:pt x="62097" y="90170"/>
                </a:lnTo>
                <a:lnTo>
                  <a:pt x="60710" y="83820"/>
                </a:lnTo>
                <a:lnTo>
                  <a:pt x="57437" y="71120"/>
                </a:lnTo>
                <a:lnTo>
                  <a:pt x="56725" y="67310"/>
                </a:lnTo>
                <a:lnTo>
                  <a:pt x="56109" y="62230"/>
                </a:lnTo>
                <a:lnTo>
                  <a:pt x="56152" y="58420"/>
                </a:lnTo>
                <a:lnTo>
                  <a:pt x="56324" y="53340"/>
                </a:lnTo>
                <a:lnTo>
                  <a:pt x="56408" y="36830"/>
                </a:lnTo>
                <a:lnTo>
                  <a:pt x="56623" y="33020"/>
                </a:lnTo>
                <a:lnTo>
                  <a:pt x="57103" y="29210"/>
                </a:lnTo>
                <a:lnTo>
                  <a:pt x="58721" y="21538"/>
                </a:lnTo>
                <a:lnTo>
                  <a:pt x="59099" y="19050"/>
                </a:lnTo>
                <a:lnTo>
                  <a:pt x="60404" y="16510"/>
                </a:lnTo>
                <a:lnTo>
                  <a:pt x="59717" y="16510"/>
                </a:lnTo>
                <a:lnTo>
                  <a:pt x="60963" y="15240"/>
                </a:lnTo>
                <a:lnTo>
                  <a:pt x="84289" y="15240"/>
                </a:lnTo>
                <a:lnTo>
                  <a:pt x="85749" y="10160"/>
                </a:lnTo>
                <a:lnTo>
                  <a:pt x="87169" y="8447"/>
                </a:lnTo>
                <a:lnTo>
                  <a:pt x="85943" y="7620"/>
                </a:lnTo>
                <a:lnTo>
                  <a:pt x="82140" y="6350"/>
                </a:lnTo>
                <a:lnTo>
                  <a:pt x="82733" y="6350"/>
                </a:lnTo>
                <a:lnTo>
                  <a:pt x="80593" y="5080"/>
                </a:lnTo>
                <a:lnTo>
                  <a:pt x="78170" y="5080"/>
                </a:lnTo>
                <a:lnTo>
                  <a:pt x="76640" y="3810"/>
                </a:lnTo>
                <a:lnTo>
                  <a:pt x="62694" y="3810"/>
                </a:lnTo>
                <a:lnTo>
                  <a:pt x="58533" y="2540"/>
                </a:lnTo>
                <a:close/>
              </a:path>
              <a:path w="182879" h="254000">
                <a:moveTo>
                  <a:pt x="100303" y="21538"/>
                </a:moveTo>
                <a:lnTo>
                  <a:pt x="101096" y="22860"/>
                </a:lnTo>
                <a:lnTo>
                  <a:pt x="103010" y="29210"/>
                </a:lnTo>
                <a:lnTo>
                  <a:pt x="102888" y="31750"/>
                </a:lnTo>
                <a:lnTo>
                  <a:pt x="102644" y="34290"/>
                </a:lnTo>
                <a:lnTo>
                  <a:pt x="102611" y="38112"/>
                </a:lnTo>
                <a:lnTo>
                  <a:pt x="109869" y="43180"/>
                </a:lnTo>
                <a:lnTo>
                  <a:pt x="117454" y="46990"/>
                </a:lnTo>
                <a:lnTo>
                  <a:pt x="120648" y="49530"/>
                </a:lnTo>
                <a:lnTo>
                  <a:pt x="126897" y="53340"/>
                </a:lnTo>
                <a:lnTo>
                  <a:pt x="130968" y="53340"/>
                </a:lnTo>
                <a:lnTo>
                  <a:pt x="135069" y="46990"/>
                </a:lnTo>
                <a:lnTo>
                  <a:pt x="134322" y="43180"/>
                </a:lnTo>
                <a:lnTo>
                  <a:pt x="127797" y="38100"/>
                </a:lnTo>
                <a:lnTo>
                  <a:pt x="124495" y="36830"/>
                </a:lnTo>
                <a:lnTo>
                  <a:pt x="103396" y="24130"/>
                </a:lnTo>
                <a:lnTo>
                  <a:pt x="100303" y="21538"/>
                </a:lnTo>
                <a:close/>
              </a:path>
              <a:path w="182879" h="254000">
                <a:moveTo>
                  <a:pt x="89695" y="29893"/>
                </a:moveTo>
                <a:lnTo>
                  <a:pt x="89834" y="30480"/>
                </a:lnTo>
                <a:lnTo>
                  <a:pt x="89551" y="33020"/>
                </a:lnTo>
                <a:lnTo>
                  <a:pt x="89565" y="38112"/>
                </a:lnTo>
                <a:lnTo>
                  <a:pt x="92478" y="40640"/>
                </a:lnTo>
                <a:lnTo>
                  <a:pt x="99698" y="40640"/>
                </a:lnTo>
                <a:lnTo>
                  <a:pt x="102611" y="38112"/>
                </a:lnTo>
                <a:lnTo>
                  <a:pt x="98955" y="35560"/>
                </a:lnTo>
                <a:lnTo>
                  <a:pt x="91810" y="31750"/>
                </a:lnTo>
                <a:lnTo>
                  <a:pt x="89695" y="29893"/>
                </a:lnTo>
                <a:close/>
              </a:path>
              <a:path w="182879" h="254000">
                <a:moveTo>
                  <a:pt x="100334" y="21590"/>
                </a:moveTo>
                <a:lnTo>
                  <a:pt x="83872" y="21590"/>
                </a:lnTo>
                <a:lnTo>
                  <a:pt x="86675" y="24130"/>
                </a:lnTo>
                <a:lnTo>
                  <a:pt x="89233" y="27940"/>
                </a:lnTo>
                <a:lnTo>
                  <a:pt x="89695" y="29893"/>
                </a:lnTo>
                <a:lnTo>
                  <a:pt x="91810" y="31750"/>
                </a:lnTo>
                <a:lnTo>
                  <a:pt x="98955" y="35560"/>
                </a:lnTo>
                <a:lnTo>
                  <a:pt x="102611" y="38112"/>
                </a:lnTo>
                <a:lnTo>
                  <a:pt x="102644" y="34290"/>
                </a:lnTo>
                <a:lnTo>
                  <a:pt x="102888" y="31750"/>
                </a:lnTo>
                <a:lnTo>
                  <a:pt x="103010" y="29210"/>
                </a:lnTo>
                <a:lnTo>
                  <a:pt x="101096" y="22860"/>
                </a:lnTo>
                <a:lnTo>
                  <a:pt x="100334" y="21590"/>
                </a:lnTo>
                <a:close/>
              </a:path>
              <a:path w="182879" h="254000">
                <a:moveTo>
                  <a:pt x="87169" y="8447"/>
                </a:moveTo>
                <a:lnTo>
                  <a:pt x="85749" y="10160"/>
                </a:lnTo>
                <a:lnTo>
                  <a:pt x="83897" y="16647"/>
                </a:lnTo>
                <a:lnTo>
                  <a:pt x="83422" y="19050"/>
                </a:lnTo>
                <a:lnTo>
                  <a:pt x="83799" y="21590"/>
                </a:lnTo>
                <a:lnTo>
                  <a:pt x="84967" y="24130"/>
                </a:lnTo>
                <a:lnTo>
                  <a:pt x="87470" y="27940"/>
                </a:lnTo>
                <a:lnTo>
                  <a:pt x="89695" y="29893"/>
                </a:lnTo>
                <a:lnTo>
                  <a:pt x="89233" y="27940"/>
                </a:lnTo>
                <a:lnTo>
                  <a:pt x="86675" y="24130"/>
                </a:lnTo>
                <a:lnTo>
                  <a:pt x="83872" y="21590"/>
                </a:lnTo>
                <a:lnTo>
                  <a:pt x="100334" y="21590"/>
                </a:lnTo>
                <a:lnTo>
                  <a:pt x="97333" y="19050"/>
                </a:lnTo>
                <a:lnTo>
                  <a:pt x="96698" y="19050"/>
                </a:lnTo>
                <a:lnTo>
                  <a:pt x="96688" y="18013"/>
                </a:lnTo>
                <a:lnTo>
                  <a:pt x="96543" y="17780"/>
                </a:lnTo>
                <a:lnTo>
                  <a:pt x="97052" y="17780"/>
                </a:lnTo>
                <a:lnTo>
                  <a:pt x="97369" y="16647"/>
                </a:lnTo>
                <a:lnTo>
                  <a:pt x="97286" y="16510"/>
                </a:lnTo>
                <a:lnTo>
                  <a:pt x="91814" y="11430"/>
                </a:lnTo>
                <a:lnTo>
                  <a:pt x="89708" y="10160"/>
                </a:lnTo>
                <a:lnTo>
                  <a:pt x="87169" y="8447"/>
                </a:lnTo>
                <a:close/>
              </a:path>
              <a:path w="182879" h="254000">
                <a:moveTo>
                  <a:pt x="178887" y="12700"/>
                </a:moveTo>
                <a:lnTo>
                  <a:pt x="121274" y="12700"/>
                </a:lnTo>
                <a:lnTo>
                  <a:pt x="126863" y="13970"/>
                </a:lnTo>
                <a:lnTo>
                  <a:pt x="142477" y="13970"/>
                </a:lnTo>
                <a:lnTo>
                  <a:pt x="145306" y="15240"/>
                </a:lnTo>
                <a:lnTo>
                  <a:pt x="153815" y="16510"/>
                </a:lnTo>
                <a:lnTo>
                  <a:pt x="158077" y="17780"/>
                </a:lnTo>
                <a:lnTo>
                  <a:pt x="164474" y="20320"/>
                </a:lnTo>
                <a:lnTo>
                  <a:pt x="167451" y="21590"/>
                </a:lnTo>
                <a:lnTo>
                  <a:pt x="169102" y="21590"/>
                </a:lnTo>
                <a:lnTo>
                  <a:pt x="169256" y="22860"/>
                </a:lnTo>
                <a:lnTo>
                  <a:pt x="182172" y="22860"/>
                </a:lnTo>
                <a:lnTo>
                  <a:pt x="182252" y="21538"/>
                </a:lnTo>
                <a:lnTo>
                  <a:pt x="182149" y="18345"/>
                </a:lnTo>
                <a:lnTo>
                  <a:pt x="182098" y="17780"/>
                </a:lnTo>
                <a:lnTo>
                  <a:pt x="178887" y="12700"/>
                </a:lnTo>
                <a:close/>
              </a:path>
              <a:path w="182879" h="254000">
                <a:moveTo>
                  <a:pt x="83673" y="17780"/>
                </a:moveTo>
                <a:lnTo>
                  <a:pt x="76768" y="17780"/>
                </a:lnTo>
                <a:lnTo>
                  <a:pt x="80291" y="20320"/>
                </a:lnTo>
                <a:lnTo>
                  <a:pt x="82759" y="21590"/>
                </a:lnTo>
                <a:lnTo>
                  <a:pt x="83799" y="21590"/>
                </a:lnTo>
                <a:lnTo>
                  <a:pt x="83422" y="19050"/>
                </a:lnTo>
                <a:lnTo>
                  <a:pt x="83673" y="17780"/>
                </a:lnTo>
                <a:close/>
              </a:path>
              <a:path w="182879" h="254000">
                <a:moveTo>
                  <a:pt x="97369" y="16647"/>
                </a:moveTo>
                <a:lnTo>
                  <a:pt x="96895" y="18345"/>
                </a:lnTo>
                <a:lnTo>
                  <a:pt x="97333" y="19050"/>
                </a:lnTo>
                <a:lnTo>
                  <a:pt x="100303" y="21538"/>
                </a:lnTo>
                <a:lnTo>
                  <a:pt x="97369" y="16647"/>
                </a:lnTo>
                <a:close/>
              </a:path>
              <a:path w="182879" h="254000">
                <a:moveTo>
                  <a:pt x="84289" y="15240"/>
                </a:moveTo>
                <a:lnTo>
                  <a:pt x="60963" y="15240"/>
                </a:lnTo>
                <a:lnTo>
                  <a:pt x="60404" y="16510"/>
                </a:lnTo>
                <a:lnTo>
                  <a:pt x="73890" y="16510"/>
                </a:lnTo>
                <a:lnTo>
                  <a:pt x="75201" y="17780"/>
                </a:lnTo>
                <a:lnTo>
                  <a:pt x="77152" y="19050"/>
                </a:lnTo>
                <a:lnTo>
                  <a:pt x="76768" y="17780"/>
                </a:lnTo>
                <a:lnTo>
                  <a:pt x="83673" y="17780"/>
                </a:lnTo>
                <a:lnTo>
                  <a:pt x="83924" y="16510"/>
                </a:lnTo>
                <a:lnTo>
                  <a:pt x="84289" y="15240"/>
                </a:lnTo>
                <a:close/>
              </a:path>
              <a:path w="182879" h="254000">
                <a:moveTo>
                  <a:pt x="96753" y="18853"/>
                </a:moveTo>
                <a:lnTo>
                  <a:pt x="96698" y="19050"/>
                </a:lnTo>
                <a:lnTo>
                  <a:pt x="96753" y="18853"/>
                </a:lnTo>
                <a:close/>
              </a:path>
              <a:path w="182879" h="254000">
                <a:moveTo>
                  <a:pt x="96895" y="18345"/>
                </a:moveTo>
                <a:lnTo>
                  <a:pt x="96768" y="19050"/>
                </a:lnTo>
                <a:lnTo>
                  <a:pt x="97333" y="19050"/>
                </a:lnTo>
                <a:lnTo>
                  <a:pt x="96895" y="18345"/>
                </a:lnTo>
                <a:close/>
              </a:path>
              <a:path w="182879" h="254000">
                <a:moveTo>
                  <a:pt x="96688" y="18013"/>
                </a:moveTo>
                <a:lnTo>
                  <a:pt x="96753" y="18853"/>
                </a:lnTo>
                <a:lnTo>
                  <a:pt x="96895" y="18345"/>
                </a:lnTo>
                <a:lnTo>
                  <a:pt x="96688" y="18013"/>
                </a:lnTo>
                <a:close/>
              </a:path>
              <a:path w="182879" h="254000">
                <a:moveTo>
                  <a:pt x="97052" y="17780"/>
                </a:moveTo>
                <a:lnTo>
                  <a:pt x="96670" y="17780"/>
                </a:lnTo>
                <a:lnTo>
                  <a:pt x="96688" y="18013"/>
                </a:lnTo>
                <a:lnTo>
                  <a:pt x="96895" y="18345"/>
                </a:lnTo>
                <a:lnTo>
                  <a:pt x="97052" y="17780"/>
                </a:lnTo>
                <a:close/>
              </a:path>
              <a:path w="182879" h="254000">
                <a:moveTo>
                  <a:pt x="96670" y="17780"/>
                </a:moveTo>
                <a:lnTo>
                  <a:pt x="96688" y="18013"/>
                </a:lnTo>
                <a:lnTo>
                  <a:pt x="96670" y="17780"/>
                </a:lnTo>
                <a:close/>
              </a:path>
              <a:path w="182879" h="254000">
                <a:moveTo>
                  <a:pt x="146962" y="1270"/>
                </a:moveTo>
                <a:lnTo>
                  <a:pt x="95241" y="1270"/>
                </a:lnTo>
                <a:lnTo>
                  <a:pt x="88907" y="6350"/>
                </a:lnTo>
                <a:lnTo>
                  <a:pt x="87169" y="8447"/>
                </a:lnTo>
                <a:lnTo>
                  <a:pt x="89708" y="10160"/>
                </a:lnTo>
                <a:lnTo>
                  <a:pt x="91814" y="11430"/>
                </a:lnTo>
                <a:lnTo>
                  <a:pt x="97286" y="16510"/>
                </a:lnTo>
                <a:lnTo>
                  <a:pt x="97369" y="16647"/>
                </a:lnTo>
                <a:lnTo>
                  <a:pt x="97407" y="16510"/>
                </a:lnTo>
                <a:lnTo>
                  <a:pt x="98946" y="15240"/>
                </a:lnTo>
                <a:lnTo>
                  <a:pt x="100427" y="13970"/>
                </a:lnTo>
                <a:lnTo>
                  <a:pt x="101533" y="13970"/>
                </a:lnTo>
                <a:lnTo>
                  <a:pt x="107234" y="12700"/>
                </a:lnTo>
                <a:lnTo>
                  <a:pt x="178887" y="12700"/>
                </a:lnTo>
                <a:lnTo>
                  <a:pt x="178085" y="11430"/>
                </a:lnTo>
                <a:lnTo>
                  <a:pt x="168759" y="7620"/>
                </a:lnTo>
                <a:lnTo>
                  <a:pt x="161961" y="5080"/>
                </a:lnTo>
                <a:lnTo>
                  <a:pt x="146962" y="1270"/>
                </a:lnTo>
                <a:close/>
              </a:path>
              <a:path w="182879" h="254000">
                <a:moveTo>
                  <a:pt x="60963" y="15240"/>
                </a:moveTo>
                <a:lnTo>
                  <a:pt x="59717" y="16510"/>
                </a:lnTo>
                <a:lnTo>
                  <a:pt x="60404" y="16510"/>
                </a:lnTo>
                <a:lnTo>
                  <a:pt x="60963" y="15240"/>
                </a:lnTo>
                <a:close/>
              </a:path>
              <a:path w="182879" h="254000">
                <a:moveTo>
                  <a:pt x="127616" y="0"/>
                </a:moveTo>
                <a:lnTo>
                  <a:pt x="106525" y="0"/>
                </a:lnTo>
                <a:lnTo>
                  <a:pt x="97661" y="1270"/>
                </a:lnTo>
                <a:lnTo>
                  <a:pt x="133588" y="1270"/>
                </a:lnTo>
                <a:lnTo>
                  <a:pt x="127616" y="0"/>
                </a:lnTo>
                <a:close/>
              </a:path>
            </a:pathLst>
          </a:custGeom>
          <a:solidFill>
            <a:srgbClr val="000000"/>
          </a:solidFill>
        </p:spPr>
        <p:txBody>
          <a:bodyPr wrap="square" lIns="0" tIns="0" rIns="0" bIns="0" rtlCol="0"/>
          <a:lstStyle/>
          <a:p>
            <a:endParaRPr/>
          </a:p>
        </p:txBody>
      </p:sp>
      <p:pic>
        <p:nvPicPr>
          <p:cNvPr id="30" name="object 30"/>
          <p:cNvPicPr/>
          <p:nvPr/>
        </p:nvPicPr>
        <p:blipFill>
          <a:blip r:embed="rId11" cstate="print"/>
          <a:stretch>
            <a:fillRect/>
          </a:stretch>
        </p:blipFill>
        <p:spPr>
          <a:xfrm>
            <a:off x="7622840" y="4063248"/>
            <a:ext cx="203657" cy="216375"/>
          </a:xfrm>
          <a:prstGeom prst="rect">
            <a:avLst/>
          </a:prstGeom>
        </p:spPr>
      </p:pic>
      <p:pic>
        <p:nvPicPr>
          <p:cNvPr id="31" name="object 31"/>
          <p:cNvPicPr/>
          <p:nvPr/>
        </p:nvPicPr>
        <p:blipFill>
          <a:blip r:embed="rId12" cstate="print"/>
          <a:stretch>
            <a:fillRect/>
          </a:stretch>
        </p:blipFill>
        <p:spPr>
          <a:xfrm>
            <a:off x="7882158" y="4054485"/>
            <a:ext cx="154648" cy="213193"/>
          </a:xfrm>
          <a:prstGeom prst="rect">
            <a:avLst/>
          </a:prstGeom>
        </p:spPr>
      </p:pic>
      <p:sp>
        <p:nvSpPr>
          <p:cNvPr id="32" name="object 32"/>
          <p:cNvSpPr/>
          <p:nvPr/>
        </p:nvSpPr>
        <p:spPr>
          <a:xfrm>
            <a:off x="8196243" y="4063415"/>
            <a:ext cx="49915" cy="213770"/>
          </a:xfrm>
          <a:custGeom>
            <a:avLst/>
            <a:gdLst/>
            <a:ahLst/>
            <a:cxnLst/>
            <a:rect l="l" t="t" r="r" b="b"/>
            <a:pathLst>
              <a:path w="58420" h="250189">
                <a:moveTo>
                  <a:pt x="40659" y="11123"/>
                </a:moveTo>
                <a:lnTo>
                  <a:pt x="44907" y="44185"/>
                </a:lnTo>
                <a:lnTo>
                  <a:pt x="44989" y="47113"/>
                </a:lnTo>
                <a:lnTo>
                  <a:pt x="45200" y="53152"/>
                </a:lnTo>
                <a:lnTo>
                  <a:pt x="45236" y="55825"/>
                </a:lnTo>
                <a:lnTo>
                  <a:pt x="45073" y="59631"/>
                </a:lnTo>
                <a:lnTo>
                  <a:pt x="34404" y="99626"/>
                </a:lnTo>
                <a:lnTo>
                  <a:pt x="27288" y="119523"/>
                </a:lnTo>
                <a:lnTo>
                  <a:pt x="13889" y="161176"/>
                </a:lnTo>
                <a:lnTo>
                  <a:pt x="4108" y="202699"/>
                </a:lnTo>
                <a:lnTo>
                  <a:pt x="204" y="241971"/>
                </a:lnTo>
                <a:lnTo>
                  <a:pt x="0" y="246627"/>
                </a:lnTo>
                <a:lnTo>
                  <a:pt x="2796" y="249679"/>
                </a:lnTo>
                <a:lnTo>
                  <a:pt x="10010" y="249994"/>
                </a:lnTo>
                <a:lnTo>
                  <a:pt x="13061" y="247199"/>
                </a:lnTo>
                <a:lnTo>
                  <a:pt x="13303" y="241499"/>
                </a:lnTo>
                <a:lnTo>
                  <a:pt x="13547" y="232517"/>
                </a:lnTo>
                <a:lnTo>
                  <a:pt x="13652" y="230106"/>
                </a:lnTo>
                <a:lnTo>
                  <a:pt x="21106" y="185836"/>
                </a:lnTo>
                <a:lnTo>
                  <a:pt x="31271" y="148269"/>
                </a:lnTo>
                <a:lnTo>
                  <a:pt x="46678" y="104132"/>
                </a:lnTo>
                <a:lnTo>
                  <a:pt x="51365" y="91859"/>
                </a:lnTo>
                <a:lnTo>
                  <a:pt x="52242" y="89449"/>
                </a:lnTo>
                <a:lnTo>
                  <a:pt x="58322" y="55825"/>
                </a:lnTo>
                <a:lnTo>
                  <a:pt x="58281" y="53152"/>
                </a:lnTo>
                <a:lnTo>
                  <a:pt x="58094" y="47113"/>
                </a:lnTo>
                <a:lnTo>
                  <a:pt x="48811" y="47113"/>
                </a:lnTo>
                <a:lnTo>
                  <a:pt x="51738" y="44185"/>
                </a:lnTo>
                <a:lnTo>
                  <a:pt x="51738" y="14241"/>
                </a:lnTo>
                <a:lnTo>
                  <a:pt x="44428" y="14241"/>
                </a:lnTo>
                <a:lnTo>
                  <a:pt x="40898" y="11710"/>
                </a:lnTo>
                <a:lnTo>
                  <a:pt x="40807" y="11540"/>
                </a:lnTo>
                <a:lnTo>
                  <a:pt x="40659" y="11123"/>
                </a:lnTo>
                <a:close/>
              </a:path>
              <a:path w="58420" h="250189">
                <a:moveTo>
                  <a:pt x="51738" y="8130"/>
                </a:moveTo>
                <a:lnTo>
                  <a:pt x="38663" y="8130"/>
                </a:lnTo>
                <a:lnTo>
                  <a:pt x="38694" y="8644"/>
                </a:lnTo>
                <a:lnTo>
                  <a:pt x="38663" y="44185"/>
                </a:lnTo>
                <a:lnTo>
                  <a:pt x="41591" y="47113"/>
                </a:lnTo>
                <a:lnTo>
                  <a:pt x="44989" y="47113"/>
                </a:lnTo>
                <a:lnTo>
                  <a:pt x="40659" y="11123"/>
                </a:lnTo>
                <a:lnTo>
                  <a:pt x="50604" y="11123"/>
                </a:lnTo>
                <a:lnTo>
                  <a:pt x="51738" y="9989"/>
                </a:lnTo>
                <a:lnTo>
                  <a:pt x="51738" y="8130"/>
                </a:lnTo>
                <a:close/>
              </a:path>
              <a:path w="58420" h="250189">
                <a:moveTo>
                  <a:pt x="53020" y="6865"/>
                </a:moveTo>
                <a:lnTo>
                  <a:pt x="51647" y="6865"/>
                </a:lnTo>
                <a:lnTo>
                  <a:pt x="51869" y="8484"/>
                </a:lnTo>
                <a:lnTo>
                  <a:pt x="51991" y="9737"/>
                </a:lnTo>
                <a:lnTo>
                  <a:pt x="51738" y="9989"/>
                </a:lnTo>
                <a:lnTo>
                  <a:pt x="51738" y="44185"/>
                </a:lnTo>
                <a:lnTo>
                  <a:pt x="48811" y="47113"/>
                </a:lnTo>
                <a:lnTo>
                  <a:pt x="58094" y="47113"/>
                </a:lnTo>
                <a:lnTo>
                  <a:pt x="57896" y="40576"/>
                </a:lnTo>
                <a:lnTo>
                  <a:pt x="57769" y="34504"/>
                </a:lnTo>
                <a:lnTo>
                  <a:pt x="57618" y="30610"/>
                </a:lnTo>
                <a:lnTo>
                  <a:pt x="56639" y="21921"/>
                </a:lnTo>
                <a:lnTo>
                  <a:pt x="55699" y="16751"/>
                </a:lnTo>
                <a:lnTo>
                  <a:pt x="53342" y="7769"/>
                </a:lnTo>
                <a:lnTo>
                  <a:pt x="53020" y="6865"/>
                </a:lnTo>
                <a:close/>
              </a:path>
              <a:path w="58420" h="250189">
                <a:moveTo>
                  <a:pt x="50604" y="11123"/>
                </a:moveTo>
                <a:lnTo>
                  <a:pt x="40659" y="11123"/>
                </a:lnTo>
                <a:lnTo>
                  <a:pt x="40807" y="11540"/>
                </a:lnTo>
                <a:lnTo>
                  <a:pt x="40898" y="11710"/>
                </a:lnTo>
                <a:lnTo>
                  <a:pt x="44428" y="14241"/>
                </a:lnTo>
                <a:lnTo>
                  <a:pt x="47631" y="14097"/>
                </a:lnTo>
                <a:lnTo>
                  <a:pt x="50604" y="11123"/>
                </a:lnTo>
                <a:close/>
              </a:path>
              <a:path w="58420" h="250189">
                <a:moveTo>
                  <a:pt x="51738" y="9989"/>
                </a:moveTo>
                <a:lnTo>
                  <a:pt x="47631" y="14097"/>
                </a:lnTo>
                <a:lnTo>
                  <a:pt x="44428" y="14241"/>
                </a:lnTo>
                <a:lnTo>
                  <a:pt x="51738" y="14241"/>
                </a:lnTo>
                <a:lnTo>
                  <a:pt x="51738" y="9989"/>
                </a:lnTo>
                <a:close/>
              </a:path>
              <a:path w="58420" h="250189">
                <a:moveTo>
                  <a:pt x="38663" y="8491"/>
                </a:moveTo>
                <a:lnTo>
                  <a:pt x="38663" y="8644"/>
                </a:lnTo>
                <a:lnTo>
                  <a:pt x="38663" y="8491"/>
                </a:lnTo>
                <a:close/>
              </a:path>
              <a:path w="58420" h="250189">
                <a:moveTo>
                  <a:pt x="47002" y="0"/>
                </a:moveTo>
                <a:lnTo>
                  <a:pt x="43060" y="177"/>
                </a:lnTo>
                <a:lnTo>
                  <a:pt x="39114" y="4124"/>
                </a:lnTo>
                <a:lnTo>
                  <a:pt x="38666" y="5600"/>
                </a:lnTo>
                <a:lnTo>
                  <a:pt x="38663" y="8491"/>
                </a:lnTo>
                <a:lnTo>
                  <a:pt x="38663" y="8130"/>
                </a:lnTo>
                <a:lnTo>
                  <a:pt x="51738" y="8130"/>
                </a:lnTo>
                <a:lnTo>
                  <a:pt x="51647" y="6865"/>
                </a:lnTo>
                <a:lnTo>
                  <a:pt x="53020" y="6865"/>
                </a:lnTo>
                <a:lnTo>
                  <a:pt x="52184" y="4521"/>
                </a:lnTo>
                <a:lnTo>
                  <a:pt x="51520" y="3239"/>
                </a:lnTo>
                <a:lnTo>
                  <a:pt x="47002" y="0"/>
                </a:lnTo>
                <a:close/>
              </a:path>
            </a:pathLst>
          </a:custGeom>
          <a:solidFill>
            <a:srgbClr val="000000"/>
          </a:solidFill>
        </p:spPr>
        <p:txBody>
          <a:bodyPr wrap="square" lIns="0" tIns="0" rIns="0" bIns="0" rtlCol="0"/>
          <a:lstStyle/>
          <a:p>
            <a:endParaRPr/>
          </a:p>
        </p:txBody>
      </p:sp>
      <p:sp>
        <p:nvSpPr>
          <p:cNvPr id="33" name="object 33"/>
          <p:cNvSpPr/>
          <p:nvPr/>
        </p:nvSpPr>
        <p:spPr>
          <a:xfrm>
            <a:off x="8355129" y="4091412"/>
            <a:ext cx="174705" cy="225706"/>
          </a:xfrm>
          <a:custGeom>
            <a:avLst/>
            <a:gdLst/>
            <a:ahLst/>
            <a:cxnLst/>
            <a:rect l="l" t="t" r="r" b="b"/>
            <a:pathLst>
              <a:path w="204470" h="264160">
                <a:moveTo>
                  <a:pt x="131561" y="186228"/>
                </a:moveTo>
                <a:lnTo>
                  <a:pt x="128433" y="190500"/>
                </a:lnTo>
                <a:lnTo>
                  <a:pt x="123090" y="195580"/>
                </a:lnTo>
                <a:lnTo>
                  <a:pt x="122334" y="196480"/>
                </a:lnTo>
                <a:lnTo>
                  <a:pt x="123813" y="196850"/>
                </a:lnTo>
                <a:lnTo>
                  <a:pt x="127372" y="199390"/>
                </a:lnTo>
                <a:lnTo>
                  <a:pt x="132502" y="201930"/>
                </a:lnTo>
                <a:lnTo>
                  <a:pt x="134204" y="204470"/>
                </a:lnTo>
                <a:lnTo>
                  <a:pt x="140521" y="210820"/>
                </a:lnTo>
                <a:lnTo>
                  <a:pt x="144957" y="214630"/>
                </a:lnTo>
                <a:lnTo>
                  <a:pt x="148595" y="218440"/>
                </a:lnTo>
                <a:lnTo>
                  <a:pt x="153236" y="223520"/>
                </a:lnTo>
                <a:lnTo>
                  <a:pt x="154630" y="226060"/>
                </a:lnTo>
                <a:lnTo>
                  <a:pt x="160536" y="233680"/>
                </a:lnTo>
                <a:lnTo>
                  <a:pt x="162424" y="236220"/>
                </a:lnTo>
                <a:lnTo>
                  <a:pt x="167664" y="243840"/>
                </a:lnTo>
                <a:lnTo>
                  <a:pt x="169458" y="245110"/>
                </a:lnTo>
                <a:lnTo>
                  <a:pt x="175233" y="251460"/>
                </a:lnTo>
                <a:lnTo>
                  <a:pt x="178130" y="252730"/>
                </a:lnTo>
                <a:lnTo>
                  <a:pt x="189613" y="261620"/>
                </a:lnTo>
                <a:lnTo>
                  <a:pt x="194125" y="264160"/>
                </a:lnTo>
                <a:lnTo>
                  <a:pt x="198225" y="264160"/>
                </a:lnTo>
                <a:lnTo>
                  <a:pt x="202580" y="259080"/>
                </a:lnTo>
                <a:lnTo>
                  <a:pt x="202010" y="254000"/>
                </a:lnTo>
                <a:lnTo>
                  <a:pt x="197332" y="251460"/>
                </a:lnTo>
                <a:lnTo>
                  <a:pt x="186240" y="242570"/>
                </a:lnTo>
                <a:lnTo>
                  <a:pt x="183652" y="241300"/>
                </a:lnTo>
                <a:lnTo>
                  <a:pt x="179222" y="236220"/>
                </a:lnTo>
                <a:lnTo>
                  <a:pt x="177794" y="234950"/>
                </a:lnTo>
                <a:lnTo>
                  <a:pt x="172826" y="228600"/>
                </a:lnTo>
                <a:lnTo>
                  <a:pt x="170915" y="226060"/>
                </a:lnTo>
                <a:lnTo>
                  <a:pt x="164979" y="218440"/>
                </a:lnTo>
                <a:lnTo>
                  <a:pt x="163442" y="215900"/>
                </a:lnTo>
                <a:lnTo>
                  <a:pt x="158281" y="209550"/>
                </a:lnTo>
                <a:lnTo>
                  <a:pt x="154402" y="205740"/>
                </a:lnTo>
                <a:lnTo>
                  <a:pt x="148725" y="199390"/>
                </a:lnTo>
                <a:lnTo>
                  <a:pt x="142938" y="194310"/>
                </a:lnTo>
                <a:lnTo>
                  <a:pt x="140681" y="191770"/>
                </a:lnTo>
                <a:lnTo>
                  <a:pt x="133357" y="186690"/>
                </a:lnTo>
                <a:lnTo>
                  <a:pt x="131561" y="186228"/>
                </a:lnTo>
                <a:close/>
              </a:path>
              <a:path w="204470" h="264160">
                <a:moveTo>
                  <a:pt x="117306" y="182880"/>
                </a:moveTo>
                <a:lnTo>
                  <a:pt x="81329" y="182880"/>
                </a:lnTo>
                <a:lnTo>
                  <a:pt x="73883" y="184150"/>
                </a:lnTo>
                <a:lnTo>
                  <a:pt x="68868" y="185420"/>
                </a:lnTo>
                <a:lnTo>
                  <a:pt x="58379" y="186690"/>
                </a:lnTo>
                <a:lnTo>
                  <a:pt x="53305" y="189230"/>
                </a:lnTo>
                <a:lnTo>
                  <a:pt x="40735" y="193040"/>
                </a:lnTo>
                <a:lnTo>
                  <a:pt x="36395" y="194310"/>
                </a:lnTo>
                <a:lnTo>
                  <a:pt x="22658" y="201930"/>
                </a:lnTo>
                <a:lnTo>
                  <a:pt x="16507" y="207010"/>
                </a:lnTo>
                <a:lnTo>
                  <a:pt x="8206" y="213360"/>
                </a:lnTo>
                <a:lnTo>
                  <a:pt x="5656" y="214630"/>
                </a:lnTo>
                <a:lnTo>
                  <a:pt x="665" y="224790"/>
                </a:lnTo>
                <a:lnTo>
                  <a:pt x="0" y="236220"/>
                </a:lnTo>
                <a:lnTo>
                  <a:pt x="4951" y="242570"/>
                </a:lnTo>
                <a:lnTo>
                  <a:pt x="6790" y="243840"/>
                </a:lnTo>
                <a:lnTo>
                  <a:pt x="9861" y="245110"/>
                </a:lnTo>
                <a:lnTo>
                  <a:pt x="27379" y="245110"/>
                </a:lnTo>
                <a:lnTo>
                  <a:pt x="33240" y="243840"/>
                </a:lnTo>
                <a:lnTo>
                  <a:pt x="41973" y="243840"/>
                </a:lnTo>
                <a:lnTo>
                  <a:pt x="50166" y="242570"/>
                </a:lnTo>
                <a:lnTo>
                  <a:pt x="53828" y="242570"/>
                </a:lnTo>
                <a:lnTo>
                  <a:pt x="59752" y="240030"/>
                </a:lnTo>
                <a:lnTo>
                  <a:pt x="61876" y="240030"/>
                </a:lnTo>
                <a:lnTo>
                  <a:pt x="66649" y="237490"/>
                </a:lnTo>
                <a:lnTo>
                  <a:pt x="71622" y="234950"/>
                </a:lnTo>
                <a:lnTo>
                  <a:pt x="74510" y="233680"/>
                </a:lnTo>
                <a:lnTo>
                  <a:pt x="14317" y="233680"/>
                </a:lnTo>
                <a:lnTo>
                  <a:pt x="12611" y="231140"/>
                </a:lnTo>
                <a:lnTo>
                  <a:pt x="14262" y="231140"/>
                </a:lnTo>
                <a:lnTo>
                  <a:pt x="14400" y="228600"/>
                </a:lnTo>
                <a:lnTo>
                  <a:pt x="14913" y="226060"/>
                </a:lnTo>
                <a:lnTo>
                  <a:pt x="16060" y="223520"/>
                </a:lnTo>
                <a:lnTo>
                  <a:pt x="17546" y="222250"/>
                </a:lnTo>
                <a:lnTo>
                  <a:pt x="23402" y="218440"/>
                </a:lnTo>
                <a:lnTo>
                  <a:pt x="24246" y="217170"/>
                </a:lnTo>
                <a:lnTo>
                  <a:pt x="30064" y="213360"/>
                </a:lnTo>
                <a:lnTo>
                  <a:pt x="34049" y="210820"/>
                </a:lnTo>
                <a:lnTo>
                  <a:pt x="41671" y="207010"/>
                </a:lnTo>
                <a:lnTo>
                  <a:pt x="45520" y="204470"/>
                </a:lnTo>
                <a:lnTo>
                  <a:pt x="57005" y="200660"/>
                </a:lnTo>
                <a:lnTo>
                  <a:pt x="61611" y="199390"/>
                </a:lnTo>
                <a:lnTo>
                  <a:pt x="71156" y="198120"/>
                </a:lnTo>
                <a:lnTo>
                  <a:pt x="75680" y="196850"/>
                </a:lnTo>
                <a:lnTo>
                  <a:pt x="84528" y="196850"/>
                </a:lnTo>
                <a:lnTo>
                  <a:pt x="88949" y="195580"/>
                </a:lnTo>
                <a:lnTo>
                  <a:pt x="104787" y="195580"/>
                </a:lnTo>
                <a:lnTo>
                  <a:pt x="117306" y="182880"/>
                </a:lnTo>
                <a:close/>
              </a:path>
              <a:path w="204470" h="264160">
                <a:moveTo>
                  <a:pt x="14262" y="231140"/>
                </a:moveTo>
                <a:lnTo>
                  <a:pt x="12611" y="231140"/>
                </a:lnTo>
                <a:lnTo>
                  <a:pt x="14317" y="233680"/>
                </a:lnTo>
                <a:lnTo>
                  <a:pt x="14217" y="232410"/>
                </a:lnTo>
                <a:lnTo>
                  <a:pt x="14262" y="231140"/>
                </a:lnTo>
                <a:close/>
              </a:path>
              <a:path w="204470" h="264160">
                <a:moveTo>
                  <a:pt x="200669" y="12700"/>
                </a:moveTo>
                <a:lnTo>
                  <a:pt x="187111" y="12700"/>
                </a:lnTo>
                <a:lnTo>
                  <a:pt x="187613" y="13970"/>
                </a:lnTo>
                <a:lnTo>
                  <a:pt x="188837" y="19050"/>
                </a:lnTo>
                <a:lnTo>
                  <a:pt x="189585" y="21590"/>
                </a:lnTo>
                <a:lnTo>
                  <a:pt x="189882" y="25400"/>
                </a:lnTo>
                <a:lnTo>
                  <a:pt x="190834" y="41910"/>
                </a:lnTo>
                <a:lnTo>
                  <a:pt x="190930" y="45720"/>
                </a:lnTo>
                <a:lnTo>
                  <a:pt x="189591" y="54610"/>
                </a:lnTo>
                <a:lnTo>
                  <a:pt x="188240" y="59690"/>
                </a:lnTo>
                <a:lnTo>
                  <a:pt x="183713" y="71120"/>
                </a:lnTo>
                <a:lnTo>
                  <a:pt x="181339" y="77470"/>
                </a:lnTo>
                <a:lnTo>
                  <a:pt x="178651" y="83820"/>
                </a:lnTo>
                <a:lnTo>
                  <a:pt x="175670" y="91440"/>
                </a:lnTo>
                <a:lnTo>
                  <a:pt x="172419" y="97790"/>
                </a:lnTo>
                <a:lnTo>
                  <a:pt x="169055" y="105410"/>
                </a:lnTo>
                <a:lnTo>
                  <a:pt x="165404" y="111760"/>
                </a:lnTo>
                <a:lnTo>
                  <a:pt x="161474" y="119380"/>
                </a:lnTo>
                <a:lnTo>
                  <a:pt x="157275" y="125730"/>
                </a:lnTo>
                <a:lnTo>
                  <a:pt x="153042" y="133350"/>
                </a:lnTo>
                <a:lnTo>
                  <a:pt x="148578" y="139700"/>
                </a:lnTo>
                <a:lnTo>
                  <a:pt x="143900" y="147320"/>
                </a:lnTo>
                <a:lnTo>
                  <a:pt x="139021" y="153670"/>
                </a:lnTo>
                <a:lnTo>
                  <a:pt x="132739" y="162560"/>
                </a:lnTo>
                <a:lnTo>
                  <a:pt x="98527" y="201930"/>
                </a:lnTo>
                <a:lnTo>
                  <a:pt x="83480" y="212090"/>
                </a:lnTo>
                <a:lnTo>
                  <a:pt x="77685" y="215900"/>
                </a:lnTo>
                <a:lnTo>
                  <a:pt x="67699" y="222250"/>
                </a:lnTo>
                <a:lnTo>
                  <a:pt x="62771" y="224790"/>
                </a:lnTo>
                <a:lnTo>
                  <a:pt x="56631" y="227330"/>
                </a:lnTo>
                <a:lnTo>
                  <a:pt x="54959" y="228600"/>
                </a:lnTo>
                <a:lnTo>
                  <a:pt x="51014" y="229870"/>
                </a:lnTo>
                <a:lnTo>
                  <a:pt x="47815" y="229870"/>
                </a:lnTo>
                <a:lnTo>
                  <a:pt x="39554" y="231140"/>
                </a:lnTo>
                <a:lnTo>
                  <a:pt x="14262" y="231140"/>
                </a:lnTo>
                <a:lnTo>
                  <a:pt x="14193" y="232410"/>
                </a:lnTo>
                <a:lnTo>
                  <a:pt x="14338" y="233680"/>
                </a:lnTo>
                <a:lnTo>
                  <a:pt x="74510" y="233680"/>
                </a:lnTo>
                <a:lnTo>
                  <a:pt x="77399" y="232410"/>
                </a:lnTo>
                <a:lnTo>
                  <a:pt x="84580" y="227330"/>
                </a:lnTo>
                <a:lnTo>
                  <a:pt x="90758" y="223520"/>
                </a:lnTo>
                <a:lnTo>
                  <a:pt x="122334" y="196480"/>
                </a:lnTo>
                <a:lnTo>
                  <a:pt x="118731" y="195580"/>
                </a:lnTo>
                <a:lnTo>
                  <a:pt x="123090" y="195580"/>
                </a:lnTo>
                <a:lnTo>
                  <a:pt x="128433" y="190500"/>
                </a:lnTo>
                <a:lnTo>
                  <a:pt x="131561" y="186228"/>
                </a:lnTo>
                <a:lnTo>
                  <a:pt x="128418" y="185420"/>
                </a:lnTo>
                <a:lnTo>
                  <a:pt x="120384" y="182880"/>
                </a:lnTo>
                <a:lnTo>
                  <a:pt x="134040" y="182880"/>
                </a:lnTo>
                <a:lnTo>
                  <a:pt x="137875" y="177800"/>
                </a:lnTo>
                <a:lnTo>
                  <a:pt x="143274" y="171450"/>
                </a:lnTo>
                <a:lnTo>
                  <a:pt x="149741" y="161290"/>
                </a:lnTo>
                <a:lnTo>
                  <a:pt x="154754" y="154940"/>
                </a:lnTo>
                <a:lnTo>
                  <a:pt x="159564" y="147320"/>
                </a:lnTo>
                <a:lnTo>
                  <a:pt x="164158" y="139700"/>
                </a:lnTo>
                <a:lnTo>
                  <a:pt x="168520" y="132080"/>
                </a:lnTo>
                <a:lnTo>
                  <a:pt x="172851" y="125730"/>
                </a:lnTo>
                <a:lnTo>
                  <a:pt x="176912" y="118110"/>
                </a:lnTo>
                <a:lnTo>
                  <a:pt x="180693" y="110490"/>
                </a:lnTo>
                <a:lnTo>
                  <a:pt x="184185" y="104140"/>
                </a:lnTo>
                <a:lnTo>
                  <a:pt x="187572" y="96520"/>
                </a:lnTo>
                <a:lnTo>
                  <a:pt x="190684" y="90170"/>
                </a:lnTo>
                <a:lnTo>
                  <a:pt x="193500" y="82550"/>
                </a:lnTo>
                <a:lnTo>
                  <a:pt x="196494" y="74930"/>
                </a:lnTo>
                <a:lnTo>
                  <a:pt x="200850" y="63500"/>
                </a:lnTo>
                <a:lnTo>
                  <a:pt x="202346" y="58420"/>
                </a:lnTo>
                <a:lnTo>
                  <a:pt x="204038" y="46990"/>
                </a:lnTo>
                <a:lnTo>
                  <a:pt x="203936" y="41910"/>
                </a:lnTo>
                <a:lnTo>
                  <a:pt x="202890" y="24130"/>
                </a:lnTo>
                <a:lnTo>
                  <a:pt x="202547" y="20320"/>
                </a:lnTo>
                <a:lnTo>
                  <a:pt x="200936" y="13970"/>
                </a:lnTo>
                <a:lnTo>
                  <a:pt x="200669" y="12700"/>
                </a:lnTo>
                <a:close/>
              </a:path>
              <a:path w="204470" h="264160">
                <a:moveTo>
                  <a:pt x="123090" y="195580"/>
                </a:moveTo>
                <a:lnTo>
                  <a:pt x="118731" y="195580"/>
                </a:lnTo>
                <a:lnTo>
                  <a:pt x="122334" y="196480"/>
                </a:lnTo>
                <a:lnTo>
                  <a:pt x="123090" y="195580"/>
                </a:lnTo>
                <a:close/>
              </a:path>
              <a:path w="204470" h="264160">
                <a:moveTo>
                  <a:pt x="134040" y="182880"/>
                </a:moveTo>
                <a:lnTo>
                  <a:pt x="120384" y="182880"/>
                </a:lnTo>
                <a:lnTo>
                  <a:pt x="128418" y="185420"/>
                </a:lnTo>
                <a:lnTo>
                  <a:pt x="131561" y="186228"/>
                </a:lnTo>
                <a:lnTo>
                  <a:pt x="133082" y="184150"/>
                </a:lnTo>
                <a:lnTo>
                  <a:pt x="134040" y="182880"/>
                </a:lnTo>
                <a:close/>
              </a:path>
              <a:path w="204470" h="264160">
                <a:moveTo>
                  <a:pt x="192496" y="0"/>
                </a:moveTo>
                <a:lnTo>
                  <a:pt x="167730" y="0"/>
                </a:lnTo>
                <a:lnTo>
                  <a:pt x="162976" y="1270"/>
                </a:lnTo>
                <a:lnTo>
                  <a:pt x="152924" y="2540"/>
                </a:lnTo>
                <a:lnTo>
                  <a:pt x="148144" y="3810"/>
                </a:lnTo>
                <a:lnTo>
                  <a:pt x="138860" y="7620"/>
                </a:lnTo>
                <a:lnTo>
                  <a:pt x="134051" y="10160"/>
                </a:lnTo>
                <a:lnTo>
                  <a:pt x="123399" y="16510"/>
                </a:lnTo>
                <a:lnTo>
                  <a:pt x="118517" y="19050"/>
                </a:lnTo>
                <a:lnTo>
                  <a:pt x="104978" y="27940"/>
                </a:lnTo>
                <a:lnTo>
                  <a:pt x="102440" y="30480"/>
                </a:lnTo>
                <a:lnTo>
                  <a:pt x="94093" y="38100"/>
                </a:lnTo>
                <a:lnTo>
                  <a:pt x="91733" y="41910"/>
                </a:lnTo>
                <a:lnTo>
                  <a:pt x="88188" y="52070"/>
                </a:lnTo>
                <a:lnTo>
                  <a:pt x="87908" y="59690"/>
                </a:lnTo>
                <a:lnTo>
                  <a:pt x="95382" y="66040"/>
                </a:lnTo>
                <a:lnTo>
                  <a:pt x="98197" y="66040"/>
                </a:lnTo>
                <a:lnTo>
                  <a:pt x="107017" y="64770"/>
                </a:lnTo>
                <a:lnTo>
                  <a:pt x="110393" y="63500"/>
                </a:lnTo>
                <a:lnTo>
                  <a:pt x="112825" y="63500"/>
                </a:lnTo>
                <a:lnTo>
                  <a:pt x="120148" y="60960"/>
                </a:lnTo>
                <a:lnTo>
                  <a:pt x="123684" y="60960"/>
                </a:lnTo>
                <a:lnTo>
                  <a:pt x="125347" y="59690"/>
                </a:lnTo>
                <a:lnTo>
                  <a:pt x="129598" y="58420"/>
                </a:lnTo>
                <a:lnTo>
                  <a:pt x="131842" y="57150"/>
                </a:lnTo>
                <a:lnTo>
                  <a:pt x="133659" y="55880"/>
                </a:lnTo>
                <a:lnTo>
                  <a:pt x="102031" y="55880"/>
                </a:lnTo>
                <a:lnTo>
                  <a:pt x="101959" y="54610"/>
                </a:lnTo>
                <a:lnTo>
                  <a:pt x="101706" y="54610"/>
                </a:lnTo>
                <a:lnTo>
                  <a:pt x="99888" y="52070"/>
                </a:lnTo>
                <a:lnTo>
                  <a:pt x="102177" y="51462"/>
                </a:lnTo>
                <a:lnTo>
                  <a:pt x="102337" y="50800"/>
                </a:lnTo>
                <a:lnTo>
                  <a:pt x="103234" y="48260"/>
                </a:lnTo>
                <a:lnTo>
                  <a:pt x="104714" y="46990"/>
                </a:lnTo>
                <a:lnTo>
                  <a:pt x="110848" y="40640"/>
                </a:lnTo>
                <a:lnTo>
                  <a:pt x="112994" y="39370"/>
                </a:lnTo>
                <a:lnTo>
                  <a:pt x="120385" y="34290"/>
                </a:lnTo>
                <a:lnTo>
                  <a:pt x="125596" y="30480"/>
                </a:lnTo>
                <a:lnTo>
                  <a:pt x="130136" y="26670"/>
                </a:lnTo>
                <a:lnTo>
                  <a:pt x="139842" y="21590"/>
                </a:lnTo>
                <a:lnTo>
                  <a:pt x="144134" y="20320"/>
                </a:lnTo>
                <a:lnTo>
                  <a:pt x="151984" y="16510"/>
                </a:lnTo>
                <a:lnTo>
                  <a:pt x="156126" y="15240"/>
                </a:lnTo>
                <a:lnTo>
                  <a:pt x="164962" y="13970"/>
                </a:lnTo>
                <a:lnTo>
                  <a:pt x="169138" y="13970"/>
                </a:lnTo>
                <a:lnTo>
                  <a:pt x="176386" y="12700"/>
                </a:lnTo>
                <a:lnTo>
                  <a:pt x="200669" y="12700"/>
                </a:lnTo>
                <a:lnTo>
                  <a:pt x="199602" y="7620"/>
                </a:lnTo>
                <a:lnTo>
                  <a:pt x="198469" y="5080"/>
                </a:lnTo>
                <a:lnTo>
                  <a:pt x="192496" y="0"/>
                </a:lnTo>
                <a:close/>
              </a:path>
              <a:path w="204470" h="264160">
                <a:moveTo>
                  <a:pt x="101984" y="54610"/>
                </a:moveTo>
                <a:lnTo>
                  <a:pt x="102031" y="55880"/>
                </a:lnTo>
                <a:lnTo>
                  <a:pt x="101984" y="54610"/>
                </a:lnTo>
                <a:close/>
              </a:path>
              <a:path w="204470" h="264160">
                <a:moveTo>
                  <a:pt x="173789" y="15240"/>
                </a:moveTo>
                <a:lnTo>
                  <a:pt x="168722" y="15240"/>
                </a:lnTo>
                <a:lnTo>
                  <a:pt x="162796" y="16510"/>
                </a:lnTo>
                <a:lnTo>
                  <a:pt x="161234" y="17780"/>
                </a:lnTo>
                <a:lnTo>
                  <a:pt x="157763" y="21590"/>
                </a:lnTo>
                <a:lnTo>
                  <a:pt x="157388" y="22860"/>
                </a:lnTo>
                <a:lnTo>
                  <a:pt x="154915" y="24130"/>
                </a:lnTo>
                <a:lnTo>
                  <a:pt x="152552" y="26670"/>
                </a:lnTo>
                <a:lnTo>
                  <a:pt x="143381" y="33020"/>
                </a:lnTo>
                <a:lnTo>
                  <a:pt x="141597" y="35560"/>
                </a:lnTo>
                <a:lnTo>
                  <a:pt x="136804" y="38100"/>
                </a:lnTo>
                <a:lnTo>
                  <a:pt x="133871" y="40640"/>
                </a:lnTo>
                <a:lnTo>
                  <a:pt x="125566" y="45720"/>
                </a:lnTo>
                <a:lnTo>
                  <a:pt x="123751" y="46990"/>
                </a:lnTo>
                <a:lnTo>
                  <a:pt x="120802" y="46990"/>
                </a:lnTo>
                <a:lnTo>
                  <a:pt x="119599" y="48260"/>
                </a:lnTo>
                <a:lnTo>
                  <a:pt x="116668" y="48260"/>
                </a:lnTo>
                <a:lnTo>
                  <a:pt x="110152" y="50800"/>
                </a:lnTo>
                <a:lnTo>
                  <a:pt x="104654" y="50800"/>
                </a:lnTo>
                <a:lnTo>
                  <a:pt x="102177" y="51462"/>
                </a:lnTo>
                <a:lnTo>
                  <a:pt x="102030" y="52070"/>
                </a:lnTo>
                <a:lnTo>
                  <a:pt x="101956" y="54610"/>
                </a:lnTo>
                <a:lnTo>
                  <a:pt x="102031" y="55880"/>
                </a:lnTo>
                <a:lnTo>
                  <a:pt x="133659" y="55880"/>
                </a:lnTo>
                <a:lnTo>
                  <a:pt x="140926" y="50800"/>
                </a:lnTo>
                <a:lnTo>
                  <a:pt x="144120" y="49530"/>
                </a:lnTo>
                <a:lnTo>
                  <a:pt x="149355" y="45720"/>
                </a:lnTo>
                <a:lnTo>
                  <a:pt x="151279" y="44450"/>
                </a:lnTo>
                <a:lnTo>
                  <a:pt x="160729" y="36830"/>
                </a:lnTo>
                <a:lnTo>
                  <a:pt x="163192" y="34290"/>
                </a:lnTo>
                <a:lnTo>
                  <a:pt x="166345" y="31750"/>
                </a:lnTo>
                <a:lnTo>
                  <a:pt x="167054" y="31750"/>
                </a:lnTo>
                <a:lnTo>
                  <a:pt x="169555" y="27940"/>
                </a:lnTo>
                <a:lnTo>
                  <a:pt x="172436" y="27940"/>
                </a:lnTo>
                <a:lnTo>
                  <a:pt x="172069" y="26670"/>
                </a:lnTo>
                <a:lnTo>
                  <a:pt x="185436" y="26670"/>
                </a:lnTo>
                <a:lnTo>
                  <a:pt x="184738" y="22860"/>
                </a:lnTo>
                <a:lnTo>
                  <a:pt x="184264" y="21590"/>
                </a:lnTo>
                <a:lnTo>
                  <a:pt x="182337" y="19050"/>
                </a:lnTo>
                <a:lnTo>
                  <a:pt x="181977" y="17780"/>
                </a:lnTo>
                <a:lnTo>
                  <a:pt x="180425" y="16510"/>
                </a:lnTo>
                <a:lnTo>
                  <a:pt x="177485" y="16510"/>
                </a:lnTo>
                <a:lnTo>
                  <a:pt x="173789" y="15240"/>
                </a:lnTo>
                <a:close/>
              </a:path>
              <a:path w="204470" h="264160">
                <a:moveTo>
                  <a:pt x="102177" y="51462"/>
                </a:moveTo>
                <a:lnTo>
                  <a:pt x="99904" y="52070"/>
                </a:lnTo>
                <a:lnTo>
                  <a:pt x="101706" y="54610"/>
                </a:lnTo>
                <a:lnTo>
                  <a:pt x="101956" y="54610"/>
                </a:lnTo>
                <a:lnTo>
                  <a:pt x="102030" y="52070"/>
                </a:lnTo>
                <a:lnTo>
                  <a:pt x="102177" y="51462"/>
                </a:lnTo>
                <a:close/>
              </a:path>
              <a:path w="204470" h="264160">
                <a:moveTo>
                  <a:pt x="172069" y="26670"/>
                </a:moveTo>
                <a:lnTo>
                  <a:pt x="172436" y="27940"/>
                </a:lnTo>
                <a:lnTo>
                  <a:pt x="173398" y="33020"/>
                </a:lnTo>
                <a:lnTo>
                  <a:pt x="173728" y="34290"/>
                </a:lnTo>
                <a:lnTo>
                  <a:pt x="175613" y="45720"/>
                </a:lnTo>
                <a:lnTo>
                  <a:pt x="179009" y="48260"/>
                </a:lnTo>
                <a:lnTo>
                  <a:pt x="186115" y="46990"/>
                </a:lnTo>
                <a:lnTo>
                  <a:pt x="188483" y="43180"/>
                </a:lnTo>
                <a:lnTo>
                  <a:pt x="186818" y="33020"/>
                </a:lnTo>
                <a:lnTo>
                  <a:pt x="186562" y="31750"/>
                </a:lnTo>
                <a:lnTo>
                  <a:pt x="185901" y="29210"/>
                </a:lnTo>
                <a:lnTo>
                  <a:pt x="174725" y="29210"/>
                </a:lnTo>
                <a:lnTo>
                  <a:pt x="173020" y="27940"/>
                </a:lnTo>
                <a:lnTo>
                  <a:pt x="172746" y="27940"/>
                </a:lnTo>
                <a:lnTo>
                  <a:pt x="172069" y="26670"/>
                </a:lnTo>
                <a:close/>
              </a:path>
              <a:path w="204470" h="264160">
                <a:moveTo>
                  <a:pt x="174256" y="27940"/>
                </a:moveTo>
                <a:lnTo>
                  <a:pt x="173020" y="27940"/>
                </a:lnTo>
                <a:lnTo>
                  <a:pt x="174725" y="29210"/>
                </a:lnTo>
                <a:lnTo>
                  <a:pt x="174256" y="27940"/>
                </a:lnTo>
                <a:close/>
              </a:path>
              <a:path w="204470" h="264160">
                <a:moveTo>
                  <a:pt x="185436" y="26670"/>
                </a:moveTo>
                <a:lnTo>
                  <a:pt x="172069" y="26670"/>
                </a:lnTo>
                <a:lnTo>
                  <a:pt x="172746" y="27940"/>
                </a:lnTo>
                <a:lnTo>
                  <a:pt x="174256" y="27940"/>
                </a:lnTo>
                <a:lnTo>
                  <a:pt x="174725" y="29210"/>
                </a:lnTo>
                <a:lnTo>
                  <a:pt x="185901" y="29210"/>
                </a:lnTo>
                <a:lnTo>
                  <a:pt x="185436" y="26670"/>
                </a:lnTo>
                <a:close/>
              </a:path>
            </a:pathLst>
          </a:custGeom>
          <a:solidFill>
            <a:srgbClr val="000000"/>
          </a:solidFill>
        </p:spPr>
        <p:txBody>
          <a:bodyPr wrap="square" lIns="0" tIns="0" rIns="0" bIns="0" rtlCol="0"/>
          <a:lstStyle/>
          <a:p>
            <a:endParaRPr/>
          </a:p>
        </p:txBody>
      </p:sp>
      <p:sp>
        <p:nvSpPr>
          <p:cNvPr id="34" name="object 34"/>
          <p:cNvSpPr/>
          <p:nvPr/>
        </p:nvSpPr>
        <p:spPr>
          <a:xfrm>
            <a:off x="764691" y="838363"/>
            <a:ext cx="141609" cy="239813"/>
          </a:xfrm>
          <a:custGeom>
            <a:avLst/>
            <a:gdLst/>
            <a:ahLst/>
            <a:cxnLst/>
            <a:rect l="l" t="t" r="r" b="b"/>
            <a:pathLst>
              <a:path w="165734" h="280669">
                <a:moveTo>
                  <a:pt x="89808" y="132040"/>
                </a:moveTo>
                <a:lnTo>
                  <a:pt x="87130" y="135890"/>
                </a:lnTo>
                <a:lnTo>
                  <a:pt x="81783" y="143510"/>
                </a:lnTo>
                <a:lnTo>
                  <a:pt x="76337" y="151129"/>
                </a:lnTo>
                <a:lnTo>
                  <a:pt x="69341" y="160020"/>
                </a:lnTo>
                <a:lnTo>
                  <a:pt x="62803" y="168910"/>
                </a:lnTo>
                <a:lnTo>
                  <a:pt x="49516" y="185420"/>
                </a:lnTo>
                <a:lnTo>
                  <a:pt x="46383" y="189229"/>
                </a:lnTo>
                <a:lnTo>
                  <a:pt x="27874" y="212090"/>
                </a:lnTo>
                <a:lnTo>
                  <a:pt x="26360" y="214629"/>
                </a:lnTo>
                <a:lnTo>
                  <a:pt x="24811" y="215900"/>
                </a:lnTo>
                <a:lnTo>
                  <a:pt x="13418" y="228600"/>
                </a:lnTo>
                <a:lnTo>
                  <a:pt x="10861" y="232410"/>
                </a:lnTo>
                <a:lnTo>
                  <a:pt x="4343" y="245110"/>
                </a:lnTo>
                <a:lnTo>
                  <a:pt x="1882" y="251460"/>
                </a:lnTo>
                <a:lnTo>
                  <a:pt x="0" y="266700"/>
                </a:lnTo>
                <a:lnTo>
                  <a:pt x="73" y="270510"/>
                </a:lnTo>
                <a:lnTo>
                  <a:pt x="5444" y="278129"/>
                </a:lnTo>
                <a:lnTo>
                  <a:pt x="8073" y="279400"/>
                </a:lnTo>
                <a:lnTo>
                  <a:pt x="18421" y="280670"/>
                </a:lnTo>
                <a:lnTo>
                  <a:pt x="44350" y="280670"/>
                </a:lnTo>
                <a:lnTo>
                  <a:pt x="50226" y="279400"/>
                </a:lnTo>
                <a:lnTo>
                  <a:pt x="66439" y="275590"/>
                </a:lnTo>
                <a:lnTo>
                  <a:pt x="73731" y="274320"/>
                </a:lnTo>
                <a:lnTo>
                  <a:pt x="80564" y="270510"/>
                </a:lnTo>
                <a:lnTo>
                  <a:pt x="86153" y="267970"/>
                </a:lnTo>
                <a:lnTo>
                  <a:pt x="19513" y="267970"/>
                </a:lnTo>
                <a:lnTo>
                  <a:pt x="14032" y="266700"/>
                </a:lnTo>
                <a:lnTo>
                  <a:pt x="13493" y="266700"/>
                </a:lnTo>
                <a:lnTo>
                  <a:pt x="13448" y="264160"/>
                </a:lnTo>
                <a:lnTo>
                  <a:pt x="34817" y="224790"/>
                </a:lnTo>
                <a:lnTo>
                  <a:pt x="38094" y="219710"/>
                </a:lnTo>
                <a:lnTo>
                  <a:pt x="42157" y="215900"/>
                </a:lnTo>
                <a:lnTo>
                  <a:pt x="56547" y="198120"/>
                </a:lnTo>
                <a:lnTo>
                  <a:pt x="59745" y="194310"/>
                </a:lnTo>
                <a:lnTo>
                  <a:pt x="67008" y="184150"/>
                </a:lnTo>
                <a:lnTo>
                  <a:pt x="73174" y="176529"/>
                </a:lnTo>
                <a:lnTo>
                  <a:pt x="79758" y="167640"/>
                </a:lnTo>
                <a:lnTo>
                  <a:pt x="86799" y="158750"/>
                </a:lnTo>
                <a:lnTo>
                  <a:pt x="92284" y="151129"/>
                </a:lnTo>
                <a:lnTo>
                  <a:pt x="97425" y="143856"/>
                </a:lnTo>
                <a:lnTo>
                  <a:pt x="94430" y="138429"/>
                </a:lnTo>
                <a:lnTo>
                  <a:pt x="90773" y="133350"/>
                </a:lnTo>
                <a:lnTo>
                  <a:pt x="89808" y="132040"/>
                </a:lnTo>
                <a:close/>
              </a:path>
              <a:path w="165734" h="280669">
                <a:moveTo>
                  <a:pt x="105624" y="132460"/>
                </a:moveTo>
                <a:lnTo>
                  <a:pt x="103010" y="135890"/>
                </a:lnTo>
                <a:lnTo>
                  <a:pt x="97425" y="143856"/>
                </a:lnTo>
                <a:lnTo>
                  <a:pt x="97934" y="144779"/>
                </a:lnTo>
                <a:lnTo>
                  <a:pt x="101214" y="149860"/>
                </a:lnTo>
                <a:lnTo>
                  <a:pt x="103881" y="154940"/>
                </a:lnTo>
                <a:lnTo>
                  <a:pt x="114906" y="195579"/>
                </a:lnTo>
                <a:lnTo>
                  <a:pt x="115581" y="205740"/>
                </a:lnTo>
                <a:lnTo>
                  <a:pt x="115536" y="209550"/>
                </a:lnTo>
                <a:lnTo>
                  <a:pt x="114096" y="219710"/>
                </a:lnTo>
                <a:lnTo>
                  <a:pt x="112423" y="224790"/>
                </a:lnTo>
                <a:lnTo>
                  <a:pt x="107083" y="234950"/>
                </a:lnTo>
                <a:lnTo>
                  <a:pt x="103406" y="237490"/>
                </a:lnTo>
                <a:lnTo>
                  <a:pt x="87973" y="251460"/>
                </a:lnTo>
                <a:lnTo>
                  <a:pt x="81100" y="255270"/>
                </a:lnTo>
                <a:lnTo>
                  <a:pt x="69187" y="261620"/>
                </a:lnTo>
                <a:lnTo>
                  <a:pt x="62816" y="264160"/>
                </a:lnTo>
                <a:lnTo>
                  <a:pt x="48398" y="266700"/>
                </a:lnTo>
                <a:lnTo>
                  <a:pt x="43016" y="266700"/>
                </a:lnTo>
                <a:lnTo>
                  <a:pt x="22904" y="267970"/>
                </a:lnTo>
                <a:lnTo>
                  <a:pt x="86153" y="267970"/>
                </a:lnTo>
                <a:lnTo>
                  <a:pt x="97615" y="260350"/>
                </a:lnTo>
                <a:lnTo>
                  <a:pt x="103427" y="255270"/>
                </a:lnTo>
                <a:lnTo>
                  <a:pt x="109701" y="250190"/>
                </a:lnTo>
                <a:lnTo>
                  <a:pt x="114434" y="245110"/>
                </a:lnTo>
                <a:lnTo>
                  <a:pt x="118050" y="241300"/>
                </a:lnTo>
                <a:lnTo>
                  <a:pt x="120975" y="236220"/>
                </a:lnTo>
                <a:lnTo>
                  <a:pt x="124692" y="229870"/>
                </a:lnTo>
                <a:lnTo>
                  <a:pt x="126834" y="223520"/>
                </a:lnTo>
                <a:lnTo>
                  <a:pt x="128625" y="209550"/>
                </a:lnTo>
                <a:lnTo>
                  <a:pt x="128679" y="205740"/>
                </a:lnTo>
                <a:lnTo>
                  <a:pt x="128157" y="196850"/>
                </a:lnTo>
                <a:lnTo>
                  <a:pt x="119466" y="156210"/>
                </a:lnTo>
                <a:lnTo>
                  <a:pt x="115316" y="148590"/>
                </a:lnTo>
                <a:lnTo>
                  <a:pt x="112580" y="143510"/>
                </a:lnTo>
                <a:lnTo>
                  <a:pt x="109081" y="137160"/>
                </a:lnTo>
                <a:lnTo>
                  <a:pt x="105624" y="132460"/>
                </a:lnTo>
                <a:close/>
              </a:path>
              <a:path w="165734" h="280669">
                <a:moveTo>
                  <a:pt x="97816" y="121141"/>
                </a:moveTo>
                <a:lnTo>
                  <a:pt x="92431" y="128270"/>
                </a:lnTo>
                <a:lnTo>
                  <a:pt x="89808" y="132040"/>
                </a:lnTo>
                <a:lnTo>
                  <a:pt x="90773" y="133350"/>
                </a:lnTo>
                <a:lnTo>
                  <a:pt x="94430" y="138429"/>
                </a:lnTo>
                <a:lnTo>
                  <a:pt x="97425" y="143856"/>
                </a:lnTo>
                <a:lnTo>
                  <a:pt x="103010" y="135890"/>
                </a:lnTo>
                <a:lnTo>
                  <a:pt x="105624" y="132460"/>
                </a:lnTo>
                <a:lnTo>
                  <a:pt x="105319" y="132040"/>
                </a:lnTo>
                <a:lnTo>
                  <a:pt x="101438" y="125729"/>
                </a:lnTo>
                <a:lnTo>
                  <a:pt x="97816" y="121141"/>
                </a:lnTo>
                <a:close/>
              </a:path>
              <a:path w="165734" h="280669">
                <a:moveTo>
                  <a:pt x="152195" y="38100"/>
                </a:moveTo>
                <a:lnTo>
                  <a:pt x="151887" y="39370"/>
                </a:lnTo>
                <a:lnTo>
                  <a:pt x="150930" y="43179"/>
                </a:lnTo>
                <a:lnTo>
                  <a:pt x="149567" y="45720"/>
                </a:lnTo>
                <a:lnTo>
                  <a:pt x="145273" y="53340"/>
                </a:lnTo>
                <a:lnTo>
                  <a:pt x="143885" y="55879"/>
                </a:lnTo>
                <a:lnTo>
                  <a:pt x="133955" y="71120"/>
                </a:lnTo>
                <a:lnTo>
                  <a:pt x="132286" y="72390"/>
                </a:lnTo>
                <a:lnTo>
                  <a:pt x="119334" y="90170"/>
                </a:lnTo>
                <a:lnTo>
                  <a:pt x="113542" y="99060"/>
                </a:lnTo>
                <a:lnTo>
                  <a:pt x="104723" y="111760"/>
                </a:lnTo>
                <a:lnTo>
                  <a:pt x="99146" y="119379"/>
                </a:lnTo>
                <a:lnTo>
                  <a:pt x="97816" y="121141"/>
                </a:lnTo>
                <a:lnTo>
                  <a:pt x="101438" y="125729"/>
                </a:lnTo>
                <a:lnTo>
                  <a:pt x="105344" y="132079"/>
                </a:lnTo>
                <a:lnTo>
                  <a:pt x="105624" y="132460"/>
                </a:lnTo>
                <a:lnTo>
                  <a:pt x="109786" y="127000"/>
                </a:lnTo>
                <a:lnTo>
                  <a:pt x="115426" y="119379"/>
                </a:lnTo>
                <a:lnTo>
                  <a:pt x="124333" y="106679"/>
                </a:lnTo>
                <a:lnTo>
                  <a:pt x="129966" y="97790"/>
                </a:lnTo>
                <a:lnTo>
                  <a:pt x="142980" y="80010"/>
                </a:lnTo>
                <a:lnTo>
                  <a:pt x="144667" y="77470"/>
                </a:lnTo>
                <a:lnTo>
                  <a:pt x="155053" y="62229"/>
                </a:lnTo>
                <a:lnTo>
                  <a:pt x="156495" y="60960"/>
                </a:lnTo>
                <a:lnTo>
                  <a:pt x="161527" y="50800"/>
                </a:lnTo>
                <a:lnTo>
                  <a:pt x="163221" y="46990"/>
                </a:lnTo>
                <a:lnTo>
                  <a:pt x="164617" y="41910"/>
                </a:lnTo>
                <a:lnTo>
                  <a:pt x="154876" y="41910"/>
                </a:lnTo>
                <a:lnTo>
                  <a:pt x="153669" y="40640"/>
                </a:lnTo>
                <a:lnTo>
                  <a:pt x="152195" y="38100"/>
                </a:lnTo>
                <a:close/>
              </a:path>
              <a:path w="165734" h="280669">
                <a:moveTo>
                  <a:pt x="95017" y="0"/>
                </a:moveTo>
                <a:lnTo>
                  <a:pt x="64860" y="0"/>
                </a:lnTo>
                <a:lnTo>
                  <a:pt x="57849" y="1270"/>
                </a:lnTo>
                <a:lnTo>
                  <a:pt x="52931" y="2540"/>
                </a:lnTo>
                <a:lnTo>
                  <a:pt x="44511" y="8890"/>
                </a:lnTo>
                <a:lnTo>
                  <a:pt x="40428" y="11429"/>
                </a:lnTo>
                <a:lnTo>
                  <a:pt x="30265" y="41910"/>
                </a:lnTo>
                <a:lnTo>
                  <a:pt x="29859" y="46990"/>
                </a:lnTo>
                <a:lnTo>
                  <a:pt x="39869" y="73660"/>
                </a:lnTo>
                <a:lnTo>
                  <a:pt x="43298" y="78740"/>
                </a:lnTo>
                <a:lnTo>
                  <a:pt x="46779" y="82550"/>
                </a:lnTo>
                <a:lnTo>
                  <a:pt x="56275" y="93979"/>
                </a:lnTo>
                <a:lnTo>
                  <a:pt x="58441" y="96520"/>
                </a:lnTo>
                <a:lnTo>
                  <a:pt x="73790" y="113029"/>
                </a:lnTo>
                <a:lnTo>
                  <a:pt x="76975" y="116840"/>
                </a:lnTo>
                <a:lnTo>
                  <a:pt x="76690" y="116840"/>
                </a:lnTo>
                <a:lnTo>
                  <a:pt x="81520" y="121920"/>
                </a:lnTo>
                <a:lnTo>
                  <a:pt x="84326" y="124460"/>
                </a:lnTo>
                <a:lnTo>
                  <a:pt x="87032" y="128270"/>
                </a:lnTo>
                <a:lnTo>
                  <a:pt x="89808" y="132040"/>
                </a:lnTo>
                <a:lnTo>
                  <a:pt x="92431" y="128270"/>
                </a:lnTo>
                <a:lnTo>
                  <a:pt x="97816" y="121141"/>
                </a:lnTo>
                <a:lnTo>
                  <a:pt x="91413" y="113029"/>
                </a:lnTo>
                <a:lnTo>
                  <a:pt x="86334" y="107950"/>
                </a:lnTo>
                <a:lnTo>
                  <a:pt x="86605" y="107950"/>
                </a:lnTo>
                <a:lnTo>
                  <a:pt x="80229" y="101600"/>
                </a:lnTo>
                <a:lnTo>
                  <a:pt x="78797" y="99060"/>
                </a:lnTo>
                <a:lnTo>
                  <a:pt x="68165" y="87629"/>
                </a:lnTo>
                <a:lnTo>
                  <a:pt x="66110" y="85090"/>
                </a:lnTo>
                <a:lnTo>
                  <a:pt x="44225" y="55879"/>
                </a:lnTo>
                <a:lnTo>
                  <a:pt x="43508" y="54610"/>
                </a:lnTo>
                <a:lnTo>
                  <a:pt x="42865" y="52070"/>
                </a:lnTo>
                <a:lnTo>
                  <a:pt x="42950" y="46990"/>
                </a:lnTo>
                <a:lnTo>
                  <a:pt x="43303" y="43179"/>
                </a:lnTo>
                <a:lnTo>
                  <a:pt x="43754" y="35560"/>
                </a:lnTo>
                <a:lnTo>
                  <a:pt x="66080" y="12700"/>
                </a:lnTo>
                <a:lnTo>
                  <a:pt x="120164" y="12700"/>
                </a:lnTo>
                <a:lnTo>
                  <a:pt x="117756" y="10160"/>
                </a:lnTo>
                <a:lnTo>
                  <a:pt x="116390" y="8890"/>
                </a:lnTo>
                <a:lnTo>
                  <a:pt x="115216" y="8890"/>
                </a:lnTo>
                <a:lnTo>
                  <a:pt x="112411" y="6350"/>
                </a:lnTo>
                <a:lnTo>
                  <a:pt x="111109" y="6350"/>
                </a:lnTo>
                <a:lnTo>
                  <a:pt x="105987" y="3810"/>
                </a:lnTo>
                <a:lnTo>
                  <a:pt x="101273" y="2540"/>
                </a:lnTo>
                <a:lnTo>
                  <a:pt x="99710" y="1270"/>
                </a:lnTo>
                <a:lnTo>
                  <a:pt x="95017" y="0"/>
                </a:lnTo>
                <a:close/>
              </a:path>
              <a:path w="165734" h="280669">
                <a:moveTo>
                  <a:pt x="119878" y="28796"/>
                </a:moveTo>
                <a:lnTo>
                  <a:pt x="117653" y="29210"/>
                </a:lnTo>
                <a:lnTo>
                  <a:pt x="113663" y="31750"/>
                </a:lnTo>
                <a:lnTo>
                  <a:pt x="106679" y="35560"/>
                </a:lnTo>
                <a:lnTo>
                  <a:pt x="103122" y="39370"/>
                </a:lnTo>
                <a:lnTo>
                  <a:pt x="100442" y="44450"/>
                </a:lnTo>
                <a:lnTo>
                  <a:pt x="98600" y="46990"/>
                </a:lnTo>
                <a:lnTo>
                  <a:pt x="97906" y="50800"/>
                </a:lnTo>
                <a:lnTo>
                  <a:pt x="101304" y="58420"/>
                </a:lnTo>
                <a:lnTo>
                  <a:pt x="120853" y="67310"/>
                </a:lnTo>
                <a:lnTo>
                  <a:pt x="122745" y="68579"/>
                </a:lnTo>
                <a:lnTo>
                  <a:pt x="127742" y="71120"/>
                </a:lnTo>
                <a:lnTo>
                  <a:pt x="131725" y="69850"/>
                </a:lnTo>
                <a:lnTo>
                  <a:pt x="135250" y="63500"/>
                </a:lnTo>
                <a:lnTo>
                  <a:pt x="134125" y="59690"/>
                </a:lnTo>
                <a:lnTo>
                  <a:pt x="128679" y="57150"/>
                </a:lnTo>
                <a:lnTo>
                  <a:pt x="126610" y="55879"/>
                </a:lnTo>
                <a:lnTo>
                  <a:pt x="117214" y="52070"/>
                </a:lnTo>
                <a:lnTo>
                  <a:pt x="115322" y="50800"/>
                </a:lnTo>
                <a:lnTo>
                  <a:pt x="111783" y="50800"/>
                </a:lnTo>
                <a:lnTo>
                  <a:pt x="111935" y="49529"/>
                </a:lnTo>
                <a:lnTo>
                  <a:pt x="111202" y="48260"/>
                </a:lnTo>
                <a:lnTo>
                  <a:pt x="113338" y="48260"/>
                </a:lnTo>
                <a:lnTo>
                  <a:pt x="115504" y="45720"/>
                </a:lnTo>
                <a:lnTo>
                  <a:pt x="119523" y="43179"/>
                </a:lnTo>
                <a:lnTo>
                  <a:pt x="121909" y="41910"/>
                </a:lnTo>
                <a:lnTo>
                  <a:pt x="151249" y="41910"/>
                </a:lnTo>
                <a:lnTo>
                  <a:pt x="151887" y="39370"/>
                </a:lnTo>
                <a:lnTo>
                  <a:pt x="152102" y="38100"/>
                </a:lnTo>
                <a:lnTo>
                  <a:pt x="165328" y="38100"/>
                </a:lnTo>
                <a:lnTo>
                  <a:pt x="165530" y="36829"/>
                </a:lnTo>
                <a:lnTo>
                  <a:pt x="165506" y="35560"/>
                </a:lnTo>
                <a:lnTo>
                  <a:pt x="163085" y="30479"/>
                </a:lnTo>
                <a:lnTo>
                  <a:pt x="121737" y="30479"/>
                </a:lnTo>
                <a:lnTo>
                  <a:pt x="119878" y="28796"/>
                </a:lnTo>
                <a:close/>
              </a:path>
              <a:path w="165734" h="280669">
                <a:moveTo>
                  <a:pt x="111987" y="48260"/>
                </a:moveTo>
                <a:lnTo>
                  <a:pt x="111202" y="48260"/>
                </a:lnTo>
                <a:lnTo>
                  <a:pt x="111935" y="49529"/>
                </a:lnTo>
                <a:lnTo>
                  <a:pt x="111783" y="50800"/>
                </a:lnTo>
                <a:lnTo>
                  <a:pt x="112908" y="48961"/>
                </a:lnTo>
                <a:lnTo>
                  <a:pt x="111987" y="48260"/>
                </a:lnTo>
                <a:close/>
              </a:path>
              <a:path w="165734" h="280669">
                <a:moveTo>
                  <a:pt x="112908" y="48961"/>
                </a:moveTo>
                <a:lnTo>
                  <a:pt x="111783" y="50800"/>
                </a:lnTo>
                <a:lnTo>
                  <a:pt x="115322" y="50800"/>
                </a:lnTo>
                <a:lnTo>
                  <a:pt x="112908" y="48961"/>
                </a:lnTo>
                <a:close/>
              </a:path>
              <a:path w="165734" h="280669">
                <a:moveTo>
                  <a:pt x="113338" y="48260"/>
                </a:moveTo>
                <a:lnTo>
                  <a:pt x="111987" y="48260"/>
                </a:lnTo>
                <a:lnTo>
                  <a:pt x="112908" y="48961"/>
                </a:lnTo>
                <a:lnTo>
                  <a:pt x="113338" y="48260"/>
                </a:lnTo>
                <a:close/>
              </a:path>
              <a:path w="165734" h="280669">
                <a:moveTo>
                  <a:pt x="165328" y="38100"/>
                </a:moveTo>
                <a:lnTo>
                  <a:pt x="152195" y="38100"/>
                </a:lnTo>
                <a:lnTo>
                  <a:pt x="153669" y="40640"/>
                </a:lnTo>
                <a:lnTo>
                  <a:pt x="154876" y="41910"/>
                </a:lnTo>
                <a:lnTo>
                  <a:pt x="164617" y="41910"/>
                </a:lnTo>
                <a:lnTo>
                  <a:pt x="164922" y="40640"/>
                </a:lnTo>
                <a:lnTo>
                  <a:pt x="165328" y="38100"/>
                </a:lnTo>
                <a:close/>
              </a:path>
              <a:path w="165734" h="280669">
                <a:moveTo>
                  <a:pt x="126548" y="27940"/>
                </a:moveTo>
                <a:lnTo>
                  <a:pt x="124493" y="27940"/>
                </a:lnTo>
                <a:lnTo>
                  <a:pt x="119878" y="28796"/>
                </a:lnTo>
                <a:lnTo>
                  <a:pt x="121737" y="30479"/>
                </a:lnTo>
                <a:lnTo>
                  <a:pt x="125853" y="29210"/>
                </a:lnTo>
                <a:lnTo>
                  <a:pt x="126928" y="28007"/>
                </a:lnTo>
                <a:lnTo>
                  <a:pt x="126548" y="27940"/>
                </a:lnTo>
                <a:close/>
              </a:path>
              <a:path w="165734" h="280669">
                <a:moveTo>
                  <a:pt x="126928" y="28007"/>
                </a:moveTo>
                <a:lnTo>
                  <a:pt x="125853" y="29210"/>
                </a:lnTo>
                <a:lnTo>
                  <a:pt x="121737" y="30479"/>
                </a:lnTo>
                <a:lnTo>
                  <a:pt x="163085" y="30479"/>
                </a:lnTo>
                <a:lnTo>
                  <a:pt x="161309" y="29210"/>
                </a:lnTo>
                <a:lnTo>
                  <a:pt x="133702" y="29210"/>
                </a:lnTo>
                <a:lnTo>
                  <a:pt x="126928" y="28007"/>
                </a:lnTo>
                <a:close/>
              </a:path>
              <a:path w="165734" h="280669">
                <a:moveTo>
                  <a:pt x="156517" y="27940"/>
                </a:moveTo>
                <a:lnTo>
                  <a:pt x="154978" y="27940"/>
                </a:lnTo>
                <a:lnTo>
                  <a:pt x="147026" y="29210"/>
                </a:lnTo>
                <a:lnTo>
                  <a:pt x="161309" y="29210"/>
                </a:lnTo>
                <a:lnTo>
                  <a:pt x="156517" y="27940"/>
                </a:lnTo>
                <a:close/>
              </a:path>
              <a:path w="165734" h="280669">
                <a:moveTo>
                  <a:pt x="121476" y="12700"/>
                </a:moveTo>
                <a:lnTo>
                  <a:pt x="88581" y="12700"/>
                </a:lnTo>
                <a:lnTo>
                  <a:pt x="91942" y="13970"/>
                </a:lnTo>
                <a:lnTo>
                  <a:pt x="96446" y="13970"/>
                </a:lnTo>
                <a:lnTo>
                  <a:pt x="100739" y="16510"/>
                </a:lnTo>
                <a:lnTo>
                  <a:pt x="103931" y="17779"/>
                </a:lnTo>
                <a:lnTo>
                  <a:pt x="105839" y="17779"/>
                </a:lnTo>
                <a:lnTo>
                  <a:pt x="106750" y="19050"/>
                </a:lnTo>
                <a:lnTo>
                  <a:pt x="108328" y="19050"/>
                </a:lnTo>
                <a:lnTo>
                  <a:pt x="109058" y="20320"/>
                </a:lnTo>
                <a:lnTo>
                  <a:pt x="110468" y="21590"/>
                </a:lnTo>
                <a:lnTo>
                  <a:pt x="113400" y="22860"/>
                </a:lnTo>
                <a:lnTo>
                  <a:pt x="119878" y="28796"/>
                </a:lnTo>
                <a:lnTo>
                  <a:pt x="124493" y="27940"/>
                </a:lnTo>
                <a:lnTo>
                  <a:pt x="126989" y="27940"/>
                </a:lnTo>
                <a:lnTo>
                  <a:pt x="130395" y="24129"/>
                </a:lnTo>
                <a:lnTo>
                  <a:pt x="129961" y="20320"/>
                </a:lnTo>
                <a:lnTo>
                  <a:pt x="127155" y="17779"/>
                </a:lnTo>
                <a:lnTo>
                  <a:pt x="121476" y="12700"/>
                </a:lnTo>
                <a:close/>
              </a:path>
              <a:path w="165734" h="280669">
                <a:moveTo>
                  <a:pt x="126989" y="27940"/>
                </a:moveTo>
                <a:lnTo>
                  <a:pt x="126548" y="27940"/>
                </a:lnTo>
                <a:lnTo>
                  <a:pt x="126928" y="28007"/>
                </a:lnTo>
                <a:close/>
              </a:path>
            </a:pathLst>
          </a:custGeom>
          <a:solidFill>
            <a:srgbClr val="000000"/>
          </a:solidFill>
        </p:spPr>
        <p:txBody>
          <a:bodyPr wrap="square" lIns="0" tIns="0" rIns="0" bIns="0" rtlCol="0"/>
          <a:lstStyle/>
          <a:p>
            <a:endParaRPr/>
          </a:p>
        </p:txBody>
      </p:sp>
      <p:sp>
        <p:nvSpPr>
          <p:cNvPr id="35" name="object 35"/>
          <p:cNvSpPr/>
          <p:nvPr/>
        </p:nvSpPr>
        <p:spPr>
          <a:xfrm>
            <a:off x="1103024" y="854471"/>
            <a:ext cx="226791" cy="263686"/>
          </a:xfrm>
          <a:custGeom>
            <a:avLst/>
            <a:gdLst/>
            <a:ahLst/>
            <a:cxnLst/>
            <a:rect l="l" t="t" r="r" b="b"/>
            <a:pathLst>
              <a:path w="265430" h="308609">
                <a:moveTo>
                  <a:pt x="31534" y="189141"/>
                </a:moveTo>
                <a:lnTo>
                  <a:pt x="30264" y="189560"/>
                </a:lnTo>
                <a:lnTo>
                  <a:pt x="31534" y="189141"/>
                </a:lnTo>
                <a:close/>
              </a:path>
              <a:path w="265430" h="308609">
                <a:moveTo>
                  <a:pt x="264896" y="179870"/>
                </a:moveTo>
                <a:lnTo>
                  <a:pt x="264299" y="172681"/>
                </a:lnTo>
                <a:lnTo>
                  <a:pt x="263461" y="171970"/>
                </a:lnTo>
                <a:lnTo>
                  <a:pt x="261137" y="170002"/>
                </a:lnTo>
                <a:lnTo>
                  <a:pt x="255841" y="170446"/>
                </a:lnTo>
                <a:lnTo>
                  <a:pt x="246138" y="171411"/>
                </a:lnTo>
                <a:lnTo>
                  <a:pt x="243598" y="171627"/>
                </a:lnTo>
                <a:lnTo>
                  <a:pt x="235356" y="171970"/>
                </a:lnTo>
                <a:lnTo>
                  <a:pt x="231000" y="171970"/>
                </a:lnTo>
                <a:lnTo>
                  <a:pt x="189826" y="171691"/>
                </a:lnTo>
                <a:lnTo>
                  <a:pt x="185204" y="171691"/>
                </a:lnTo>
                <a:lnTo>
                  <a:pt x="140957" y="172897"/>
                </a:lnTo>
                <a:lnTo>
                  <a:pt x="103606" y="176263"/>
                </a:lnTo>
                <a:lnTo>
                  <a:pt x="107975" y="166128"/>
                </a:lnTo>
                <a:lnTo>
                  <a:pt x="113842" y="152654"/>
                </a:lnTo>
                <a:lnTo>
                  <a:pt x="119227" y="140042"/>
                </a:lnTo>
                <a:lnTo>
                  <a:pt x="124244" y="128447"/>
                </a:lnTo>
                <a:lnTo>
                  <a:pt x="148717" y="79451"/>
                </a:lnTo>
                <a:lnTo>
                  <a:pt x="160489" y="57810"/>
                </a:lnTo>
                <a:lnTo>
                  <a:pt x="163830" y="50507"/>
                </a:lnTo>
                <a:lnTo>
                  <a:pt x="169443" y="38366"/>
                </a:lnTo>
                <a:lnTo>
                  <a:pt x="170853" y="34912"/>
                </a:lnTo>
                <a:lnTo>
                  <a:pt x="173037" y="23291"/>
                </a:lnTo>
                <a:lnTo>
                  <a:pt x="172974" y="16637"/>
                </a:lnTo>
                <a:lnTo>
                  <a:pt x="171983" y="12344"/>
                </a:lnTo>
                <a:lnTo>
                  <a:pt x="170599" y="6261"/>
                </a:lnTo>
                <a:lnTo>
                  <a:pt x="169633" y="3911"/>
                </a:lnTo>
                <a:lnTo>
                  <a:pt x="164426" y="635"/>
                </a:lnTo>
                <a:lnTo>
                  <a:pt x="164084" y="419"/>
                </a:lnTo>
                <a:lnTo>
                  <a:pt x="161988" y="0"/>
                </a:lnTo>
                <a:lnTo>
                  <a:pt x="158267" y="0"/>
                </a:lnTo>
                <a:lnTo>
                  <a:pt x="157365" y="76"/>
                </a:lnTo>
                <a:lnTo>
                  <a:pt x="152908" y="596"/>
                </a:lnTo>
                <a:lnTo>
                  <a:pt x="152260" y="635"/>
                </a:lnTo>
                <a:lnTo>
                  <a:pt x="141884" y="533"/>
                </a:lnTo>
                <a:lnTo>
                  <a:pt x="139331" y="533"/>
                </a:lnTo>
                <a:lnTo>
                  <a:pt x="97688" y="3644"/>
                </a:lnTo>
                <a:lnTo>
                  <a:pt x="48653" y="13360"/>
                </a:lnTo>
                <a:lnTo>
                  <a:pt x="43091" y="14655"/>
                </a:lnTo>
                <a:lnTo>
                  <a:pt x="5549" y="24892"/>
                </a:lnTo>
                <a:lnTo>
                  <a:pt x="0" y="33959"/>
                </a:lnTo>
                <a:lnTo>
                  <a:pt x="101" y="35280"/>
                </a:lnTo>
                <a:lnTo>
                  <a:pt x="482" y="37274"/>
                </a:lnTo>
                <a:lnTo>
                  <a:pt x="863" y="39382"/>
                </a:lnTo>
                <a:lnTo>
                  <a:pt x="21018" y="68300"/>
                </a:lnTo>
                <a:lnTo>
                  <a:pt x="24282" y="72072"/>
                </a:lnTo>
                <a:lnTo>
                  <a:pt x="28409" y="72377"/>
                </a:lnTo>
                <a:lnTo>
                  <a:pt x="33870" y="67652"/>
                </a:lnTo>
                <a:lnTo>
                  <a:pt x="34175" y="63525"/>
                </a:lnTo>
                <a:lnTo>
                  <a:pt x="30060" y="58788"/>
                </a:lnTo>
                <a:lnTo>
                  <a:pt x="24942" y="53098"/>
                </a:lnTo>
                <a:lnTo>
                  <a:pt x="23520" y="51447"/>
                </a:lnTo>
                <a:lnTo>
                  <a:pt x="13512" y="35788"/>
                </a:lnTo>
                <a:lnTo>
                  <a:pt x="14249" y="35445"/>
                </a:lnTo>
                <a:lnTo>
                  <a:pt x="17907" y="33959"/>
                </a:lnTo>
                <a:lnTo>
                  <a:pt x="19786" y="33210"/>
                </a:lnTo>
                <a:lnTo>
                  <a:pt x="22085" y="32600"/>
                </a:lnTo>
                <a:lnTo>
                  <a:pt x="31496" y="30492"/>
                </a:lnTo>
                <a:lnTo>
                  <a:pt x="33439" y="30035"/>
                </a:lnTo>
                <a:lnTo>
                  <a:pt x="46164" y="27368"/>
                </a:lnTo>
                <a:lnTo>
                  <a:pt x="51854" y="26035"/>
                </a:lnTo>
                <a:lnTo>
                  <a:pt x="64185" y="22720"/>
                </a:lnTo>
                <a:lnTo>
                  <a:pt x="67678" y="21844"/>
                </a:lnTo>
                <a:lnTo>
                  <a:pt x="106337" y="15925"/>
                </a:lnTo>
                <a:lnTo>
                  <a:pt x="139509" y="13601"/>
                </a:lnTo>
                <a:lnTo>
                  <a:pt x="141922" y="13601"/>
                </a:lnTo>
                <a:lnTo>
                  <a:pt x="150406" y="13703"/>
                </a:lnTo>
                <a:lnTo>
                  <a:pt x="152793" y="13703"/>
                </a:lnTo>
                <a:lnTo>
                  <a:pt x="154165" y="13601"/>
                </a:lnTo>
                <a:lnTo>
                  <a:pt x="158750" y="13093"/>
                </a:lnTo>
                <a:lnTo>
                  <a:pt x="159829" y="17843"/>
                </a:lnTo>
                <a:lnTo>
                  <a:pt x="159842" y="22720"/>
                </a:lnTo>
                <a:lnTo>
                  <a:pt x="158292" y="30975"/>
                </a:lnTo>
                <a:lnTo>
                  <a:pt x="156908" y="34302"/>
                </a:lnTo>
                <a:lnTo>
                  <a:pt x="151117" y="46863"/>
                </a:lnTo>
                <a:lnTo>
                  <a:pt x="148793" y="51955"/>
                </a:lnTo>
                <a:lnTo>
                  <a:pt x="138518" y="70789"/>
                </a:lnTo>
                <a:lnTo>
                  <a:pt x="137160" y="73329"/>
                </a:lnTo>
                <a:lnTo>
                  <a:pt x="134416" y="78613"/>
                </a:lnTo>
                <a:lnTo>
                  <a:pt x="127393" y="92024"/>
                </a:lnTo>
                <a:lnTo>
                  <a:pt x="107226" y="134874"/>
                </a:lnTo>
                <a:lnTo>
                  <a:pt x="98463" y="155270"/>
                </a:lnTo>
                <a:lnTo>
                  <a:pt x="92951" y="167919"/>
                </a:lnTo>
                <a:lnTo>
                  <a:pt x="90639" y="173304"/>
                </a:lnTo>
                <a:lnTo>
                  <a:pt x="88836" y="177685"/>
                </a:lnTo>
                <a:lnTo>
                  <a:pt x="84162" y="178130"/>
                </a:lnTo>
                <a:lnTo>
                  <a:pt x="43357" y="185115"/>
                </a:lnTo>
                <a:lnTo>
                  <a:pt x="31699" y="189090"/>
                </a:lnTo>
                <a:lnTo>
                  <a:pt x="30314" y="189560"/>
                </a:lnTo>
                <a:lnTo>
                  <a:pt x="8077" y="207759"/>
                </a:lnTo>
                <a:lnTo>
                  <a:pt x="8153" y="210527"/>
                </a:lnTo>
                <a:lnTo>
                  <a:pt x="11569" y="223037"/>
                </a:lnTo>
                <a:lnTo>
                  <a:pt x="12750" y="226187"/>
                </a:lnTo>
                <a:lnTo>
                  <a:pt x="20459" y="239534"/>
                </a:lnTo>
                <a:lnTo>
                  <a:pt x="22936" y="242951"/>
                </a:lnTo>
                <a:lnTo>
                  <a:pt x="27025" y="243611"/>
                </a:lnTo>
                <a:lnTo>
                  <a:pt x="32880" y="239382"/>
                </a:lnTo>
                <a:lnTo>
                  <a:pt x="33540" y="235292"/>
                </a:lnTo>
                <a:lnTo>
                  <a:pt x="31419" y="232371"/>
                </a:lnTo>
                <a:lnTo>
                  <a:pt x="30543" y="231190"/>
                </a:lnTo>
                <a:lnTo>
                  <a:pt x="28308" y="228333"/>
                </a:lnTo>
                <a:lnTo>
                  <a:pt x="27762" y="227584"/>
                </a:lnTo>
                <a:lnTo>
                  <a:pt x="26657" y="225602"/>
                </a:lnTo>
                <a:lnTo>
                  <a:pt x="26035" y="224243"/>
                </a:lnTo>
                <a:lnTo>
                  <a:pt x="25234" y="222211"/>
                </a:lnTo>
                <a:lnTo>
                  <a:pt x="23710" y="218186"/>
                </a:lnTo>
                <a:lnTo>
                  <a:pt x="22352" y="214718"/>
                </a:lnTo>
                <a:lnTo>
                  <a:pt x="21983" y="213664"/>
                </a:lnTo>
                <a:lnTo>
                  <a:pt x="21844" y="213131"/>
                </a:lnTo>
                <a:lnTo>
                  <a:pt x="21412" y="210527"/>
                </a:lnTo>
                <a:lnTo>
                  <a:pt x="21348" y="209270"/>
                </a:lnTo>
                <a:lnTo>
                  <a:pt x="21856" y="207759"/>
                </a:lnTo>
                <a:lnTo>
                  <a:pt x="22644" y="206692"/>
                </a:lnTo>
                <a:lnTo>
                  <a:pt x="24815" y="205054"/>
                </a:lnTo>
                <a:lnTo>
                  <a:pt x="26682" y="204317"/>
                </a:lnTo>
                <a:lnTo>
                  <a:pt x="34061" y="202082"/>
                </a:lnTo>
                <a:lnTo>
                  <a:pt x="35953" y="201447"/>
                </a:lnTo>
                <a:lnTo>
                  <a:pt x="83705" y="191363"/>
                </a:lnTo>
                <a:lnTo>
                  <a:pt x="83312" y="192443"/>
                </a:lnTo>
                <a:lnTo>
                  <a:pt x="80518" y="200558"/>
                </a:lnTo>
                <a:lnTo>
                  <a:pt x="68364" y="242049"/>
                </a:lnTo>
                <a:lnTo>
                  <a:pt x="65747" y="269735"/>
                </a:lnTo>
                <a:lnTo>
                  <a:pt x="65455" y="276898"/>
                </a:lnTo>
                <a:lnTo>
                  <a:pt x="78498" y="304355"/>
                </a:lnTo>
                <a:lnTo>
                  <a:pt x="80556" y="305752"/>
                </a:lnTo>
                <a:lnTo>
                  <a:pt x="81114" y="306120"/>
                </a:lnTo>
                <a:lnTo>
                  <a:pt x="81584" y="306349"/>
                </a:lnTo>
                <a:lnTo>
                  <a:pt x="82651" y="307416"/>
                </a:lnTo>
                <a:lnTo>
                  <a:pt x="83731" y="307416"/>
                </a:lnTo>
                <a:lnTo>
                  <a:pt x="84531" y="307809"/>
                </a:lnTo>
                <a:lnTo>
                  <a:pt x="87045" y="308229"/>
                </a:lnTo>
                <a:lnTo>
                  <a:pt x="88252" y="307416"/>
                </a:lnTo>
                <a:lnTo>
                  <a:pt x="89865" y="307416"/>
                </a:lnTo>
                <a:lnTo>
                  <a:pt x="92798" y="304482"/>
                </a:lnTo>
                <a:lnTo>
                  <a:pt x="92798" y="304355"/>
                </a:lnTo>
                <a:lnTo>
                  <a:pt x="93179" y="304101"/>
                </a:lnTo>
                <a:lnTo>
                  <a:pt x="93510" y="301764"/>
                </a:lnTo>
                <a:lnTo>
                  <a:pt x="93116" y="296316"/>
                </a:lnTo>
                <a:lnTo>
                  <a:pt x="92811" y="294335"/>
                </a:lnTo>
                <a:lnTo>
                  <a:pt x="91960" y="288975"/>
                </a:lnTo>
                <a:lnTo>
                  <a:pt x="91630" y="284505"/>
                </a:lnTo>
                <a:lnTo>
                  <a:pt x="88506" y="281800"/>
                </a:lnTo>
                <a:lnTo>
                  <a:pt x="87553" y="281876"/>
                </a:lnTo>
                <a:lnTo>
                  <a:pt x="87553" y="294716"/>
                </a:lnTo>
                <a:lnTo>
                  <a:pt x="87160" y="294601"/>
                </a:lnTo>
                <a:lnTo>
                  <a:pt x="87553" y="294716"/>
                </a:lnTo>
                <a:lnTo>
                  <a:pt x="87553" y="281876"/>
                </a:lnTo>
                <a:lnTo>
                  <a:pt x="85445" y="282028"/>
                </a:lnTo>
                <a:lnTo>
                  <a:pt x="85445" y="294309"/>
                </a:lnTo>
                <a:lnTo>
                  <a:pt x="83997" y="294525"/>
                </a:lnTo>
                <a:lnTo>
                  <a:pt x="85242" y="294335"/>
                </a:lnTo>
                <a:lnTo>
                  <a:pt x="85445" y="294309"/>
                </a:lnTo>
                <a:lnTo>
                  <a:pt x="85445" y="282028"/>
                </a:lnTo>
                <a:lnTo>
                  <a:pt x="82651" y="282232"/>
                </a:lnTo>
                <a:lnTo>
                  <a:pt x="82651" y="294335"/>
                </a:lnTo>
                <a:lnTo>
                  <a:pt x="80187" y="296811"/>
                </a:lnTo>
                <a:lnTo>
                  <a:pt x="80111" y="297789"/>
                </a:lnTo>
                <a:lnTo>
                  <a:pt x="80175" y="297091"/>
                </a:lnTo>
                <a:lnTo>
                  <a:pt x="80175" y="298665"/>
                </a:lnTo>
                <a:lnTo>
                  <a:pt x="80086" y="297637"/>
                </a:lnTo>
                <a:lnTo>
                  <a:pt x="79997" y="296989"/>
                </a:lnTo>
                <a:lnTo>
                  <a:pt x="79883" y="296316"/>
                </a:lnTo>
                <a:lnTo>
                  <a:pt x="79997" y="296989"/>
                </a:lnTo>
                <a:lnTo>
                  <a:pt x="82651" y="294335"/>
                </a:lnTo>
                <a:lnTo>
                  <a:pt x="82651" y="282232"/>
                </a:lnTo>
                <a:lnTo>
                  <a:pt x="81305" y="282321"/>
                </a:lnTo>
                <a:lnTo>
                  <a:pt x="79082" y="284873"/>
                </a:lnTo>
                <a:lnTo>
                  <a:pt x="78574" y="279971"/>
                </a:lnTo>
                <a:lnTo>
                  <a:pt x="78536" y="276898"/>
                </a:lnTo>
                <a:lnTo>
                  <a:pt x="78955" y="266458"/>
                </a:lnTo>
                <a:lnTo>
                  <a:pt x="79222" y="258508"/>
                </a:lnTo>
                <a:lnTo>
                  <a:pt x="87795" y="221081"/>
                </a:lnTo>
                <a:lnTo>
                  <a:pt x="136613" y="186309"/>
                </a:lnTo>
                <a:lnTo>
                  <a:pt x="185280" y="184772"/>
                </a:lnTo>
                <a:lnTo>
                  <a:pt x="189839" y="184772"/>
                </a:lnTo>
                <a:lnTo>
                  <a:pt x="208635" y="184835"/>
                </a:lnTo>
                <a:lnTo>
                  <a:pt x="212902" y="184835"/>
                </a:lnTo>
                <a:lnTo>
                  <a:pt x="231089" y="185039"/>
                </a:lnTo>
                <a:lnTo>
                  <a:pt x="235585" y="185039"/>
                </a:lnTo>
                <a:lnTo>
                  <a:pt x="242214" y="184772"/>
                </a:lnTo>
                <a:lnTo>
                  <a:pt x="244475" y="184670"/>
                </a:lnTo>
                <a:lnTo>
                  <a:pt x="247192" y="184442"/>
                </a:lnTo>
                <a:lnTo>
                  <a:pt x="257035" y="183464"/>
                </a:lnTo>
                <a:lnTo>
                  <a:pt x="262229" y="183032"/>
                </a:lnTo>
                <a:lnTo>
                  <a:pt x="264896" y="179870"/>
                </a:lnTo>
                <a:close/>
              </a:path>
            </a:pathLst>
          </a:custGeom>
          <a:solidFill>
            <a:srgbClr val="000000"/>
          </a:solidFill>
        </p:spPr>
        <p:txBody>
          <a:bodyPr wrap="square" lIns="0" tIns="0" rIns="0" bIns="0" rtlCol="0"/>
          <a:lstStyle/>
          <a:p>
            <a:endParaRPr/>
          </a:p>
        </p:txBody>
      </p:sp>
      <p:sp>
        <p:nvSpPr>
          <p:cNvPr id="36" name="object 36"/>
          <p:cNvSpPr/>
          <p:nvPr/>
        </p:nvSpPr>
        <p:spPr>
          <a:xfrm>
            <a:off x="1550163" y="843527"/>
            <a:ext cx="171993" cy="221365"/>
          </a:xfrm>
          <a:custGeom>
            <a:avLst/>
            <a:gdLst/>
            <a:ahLst/>
            <a:cxnLst/>
            <a:rect l="l" t="t" r="r" b="b"/>
            <a:pathLst>
              <a:path w="201294" h="259080">
                <a:moveTo>
                  <a:pt x="92980" y="257633"/>
                </a:moveTo>
                <a:lnTo>
                  <a:pt x="69766" y="257633"/>
                </a:lnTo>
                <a:lnTo>
                  <a:pt x="72971" y="257683"/>
                </a:lnTo>
                <a:lnTo>
                  <a:pt x="85327" y="258453"/>
                </a:lnTo>
                <a:lnTo>
                  <a:pt x="89047" y="258442"/>
                </a:lnTo>
                <a:lnTo>
                  <a:pt x="92980" y="257633"/>
                </a:lnTo>
                <a:close/>
              </a:path>
              <a:path w="201294" h="259080">
                <a:moveTo>
                  <a:pt x="47875" y="151880"/>
                </a:moveTo>
                <a:lnTo>
                  <a:pt x="19462" y="183047"/>
                </a:lnTo>
                <a:lnTo>
                  <a:pt x="15991" y="210720"/>
                </a:lnTo>
                <a:lnTo>
                  <a:pt x="15024" y="220869"/>
                </a:lnTo>
                <a:lnTo>
                  <a:pt x="37993" y="254901"/>
                </a:lnTo>
                <a:lnTo>
                  <a:pt x="46335" y="256404"/>
                </a:lnTo>
                <a:lnTo>
                  <a:pt x="53661" y="257636"/>
                </a:lnTo>
                <a:lnTo>
                  <a:pt x="57503" y="257776"/>
                </a:lnTo>
                <a:lnTo>
                  <a:pt x="69766" y="257633"/>
                </a:lnTo>
                <a:lnTo>
                  <a:pt x="92980" y="257633"/>
                </a:lnTo>
                <a:lnTo>
                  <a:pt x="100154" y="256157"/>
                </a:lnTo>
                <a:lnTo>
                  <a:pt x="106889" y="253174"/>
                </a:lnTo>
                <a:lnTo>
                  <a:pt x="118639" y="245732"/>
                </a:lnTo>
                <a:lnTo>
                  <a:pt x="119080" y="245332"/>
                </a:lnTo>
                <a:lnTo>
                  <a:pt x="85001" y="245332"/>
                </a:lnTo>
                <a:lnTo>
                  <a:pt x="74982" y="244694"/>
                </a:lnTo>
                <a:lnTo>
                  <a:pt x="33592" y="237279"/>
                </a:lnTo>
                <a:lnTo>
                  <a:pt x="28152" y="224563"/>
                </a:lnTo>
                <a:lnTo>
                  <a:pt x="28157" y="220869"/>
                </a:lnTo>
                <a:lnTo>
                  <a:pt x="29424" y="207322"/>
                </a:lnTo>
                <a:lnTo>
                  <a:pt x="30188" y="198761"/>
                </a:lnTo>
                <a:lnTo>
                  <a:pt x="43326" y="159834"/>
                </a:lnTo>
                <a:lnTo>
                  <a:pt x="45192" y="156512"/>
                </a:lnTo>
                <a:lnTo>
                  <a:pt x="47875" y="151880"/>
                </a:lnTo>
                <a:close/>
              </a:path>
              <a:path w="201294" h="259080">
                <a:moveTo>
                  <a:pt x="46205" y="256382"/>
                </a:moveTo>
                <a:lnTo>
                  <a:pt x="46333" y="256404"/>
                </a:lnTo>
                <a:lnTo>
                  <a:pt x="46205" y="256382"/>
                </a:lnTo>
                <a:close/>
              </a:path>
              <a:path w="201294" h="259080">
                <a:moveTo>
                  <a:pt x="136996" y="143295"/>
                </a:moveTo>
                <a:lnTo>
                  <a:pt x="95171" y="143295"/>
                </a:lnTo>
                <a:lnTo>
                  <a:pt x="98176" y="143400"/>
                </a:lnTo>
                <a:lnTo>
                  <a:pt x="107477" y="144613"/>
                </a:lnTo>
                <a:lnTo>
                  <a:pt x="138868" y="169397"/>
                </a:lnTo>
                <a:lnTo>
                  <a:pt x="138821" y="173379"/>
                </a:lnTo>
                <a:lnTo>
                  <a:pt x="138045" y="183047"/>
                </a:lnTo>
                <a:lnTo>
                  <a:pt x="137575" y="189804"/>
                </a:lnTo>
                <a:lnTo>
                  <a:pt x="114265" y="231989"/>
                </a:lnTo>
                <a:lnTo>
                  <a:pt x="85001" y="245332"/>
                </a:lnTo>
                <a:lnTo>
                  <a:pt x="119090" y="245323"/>
                </a:lnTo>
                <a:lnTo>
                  <a:pt x="144386" y="213252"/>
                </a:lnTo>
                <a:lnTo>
                  <a:pt x="151327" y="180820"/>
                </a:lnTo>
                <a:lnTo>
                  <a:pt x="152047" y="172012"/>
                </a:lnTo>
                <a:lnTo>
                  <a:pt x="151979" y="167793"/>
                </a:lnTo>
                <a:lnTo>
                  <a:pt x="149362" y="158150"/>
                </a:lnTo>
                <a:lnTo>
                  <a:pt x="146085" y="152633"/>
                </a:lnTo>
                <a:lnTo>
                  <a:pt x="137388" y="143541"/>
                </a:lnTo>
                <a:lnTo>
                  <a:pt x="136996" y="143295"/>
                </a:lnTo>
                <a:close/>
              </a:path>
              <a:path w="201294" h="259080">
                <a:moveTo>
                  <a:pt x="69800" y="244558"/>
                </a:moveTo>
                <a:lnTo>
                  <a:pt x="58094" y="244694"/>
                </a:lnTo>
                <a:lnTo>
                  <a:pt x="74982" y="244694"/>
                </a:lnTo>
                <a:lnTo>
                  <a:pt x="73454" y="244614"/>
                </a:lnTo>
                <a:lnTo>
                  <a:pt x="69800" y="244558"/>
                </a:lnTo>
                <a:close/>
              </a:path>
              <a:path w="201294" h="259080">
                <a:moveTo>
                  <a:pt x="48535" y="243516"/>
                </a:moveTo>
                <a:close/>
              </a:path>
              <a:path w="201294" h="259080">
                <a:moveTo>
                  <a:pt x="48453" y="243502"/>
                </a:moveTo>
                <a:close/>
              </a:path>
              <a:path w="201294" h="259080">
                <a:moveTo>
                  <a:pt x="38423" y="142115"/>
                </a:moveTo>
                <a:lnTo>
                  <a:pt x="14135" y="156075"/>
                </a:lnTo>
                <a:lnTo>
                  <a:pt x="9598" y="158645"/>
                </a:lnTo>
                <a:lnTo>
                  <a:pt x="1231" y="163032"/>
                </a:lnTo>
                <a:lnTo>
                  <a:pt x="0" y="166983"/>
                </a:lnTo>
                <a:lnTo>
                  <a:pt x="3352" y="173379"/>
                </a:lnTo>
                <a:lnTo>
                  <a:pt x="7303" y="174611"/>
                </a:lnTo>
                <a:lnTo>
                  <a:pt x="15892" y="170107"/>
                </a:lnTo>
                <a:lnTo>
                  <a:pt x="20520" y="167485"/>
                </a:lnTo>
                <a:lnTo>
                  <a:pt x="26174" y="164209"/>
                </a:lnTo>
                <a:lnTo>
                  <a:pt x="31873" y="153526"/>
                </a:lnTo>
                <a:lnTo>
                  <a:pt x="33860" y="149994"/>
                </a:lnTo>
                <a:lnTo>
                  <a:pt x="38423" y="142115"/>
                </a:lnTo>
                <a:close/>
              </a:path>
              <a:path w="201294" h="259080">
                <a:moveTo>
                  <a:pt x="60039" y="131833"/>
                </a:moveTo>
                <a:lnTo>
                  <a:pt x="26174" y="164209"/>
                </a:lnTo>
                <a:lnTo>
                  <a:pt x="44373" y="153771"/>
                </a:lnTo>
                <a:lnTo>
                  <a:pt x="47875" y="151880"/>
                </a:lnTo>
                <a:lnTo>
                  <a:pt x="50890" y="146676"/>
                </a:lnTo>
                <a:lnTo>
                  <a:pt x="56283" y="137686"/>
                </a:lnTo>
                <a:lnTo>
                  <a:pt x="60039" y="131833"/>
                </a:lnTo>
                <a:close/>
              </a:path>
              <a:path w="201294" h="259080">
                <a:moveTo>
                  <a:pt x="69174" y="129921"/>
                </a:moveTo>
                <a:lnTo>
                  <a:pt x="47875" y="151880"/>
                </a:lnTo>
                <a:lnTo>
                  <a:pt x="53981" y="148585"/>
                </a:lnTo>
                <a:lnTo>
                  <a:pt x="60908" y="145332"/>
                </a:lnTo>
                <a:lnTo>
                  <a:pt x="66055" y="143592"/>
                </a:lnTo>
                <a:lnTo>
                  <a:pt x="67976" y="143118"/>
                </a:lnTo>
                <a:lnTo>
                  <a:pt x="69192" y="143071"/>
                </a:lnTo>
                <a:lnTo>
                  <a:pt x="136640" y="143071"/>
                </a:lnTo>
                <a:lnTo>
                  <a:pt x="131351" y="139749"/>
                </a:lnTo>
                <a:lnTo>
                  <a:pt x="117764" y="133736"/>
                </a:lnTo>
                <a:lnTo>
                  <a:pt x="110341" y="131801"/>
                </a:lnTo>
                <a:lnTo>
                  <a:pt x="101953" y="130708"/>
                </a:lnTo>
                <a:lnTo>
                  <a:pt x="76443" y="130708"/>
                </a:lnTo>
                <a:lnTo>
                  <a:pt x="75590" y="130638"/>
                </a:lnTo>
                <a:lnTo>
                  <a:pt x="69174" y="129921"/>
                </a:lnTo>
                <a:close/>
              </a:path>
              <a:path w="201294" h="259080">
                <a:moveTo>
                  <a:pt x="136640" y="143071"/>
                </a:moveTo>
                <a:lnTo>
                  <a:pt x="69192" y="143071"/>
                </a:lnTo>
                <a:lnTo>
                  <a:pt x="74522" y="143677"/>
                </a:lnTo>
                <a:lnTo>
                  <a:pt x="75807" y="143781"/>
                </a:lnTo>
                <a:lnTo>
                  <a:pt x="79514" y="143781"/>
                </a:lnTo>
                <a:lnTo>
                  <a:pt x="89673" y="143391"/>
                </a:lnTo>
                <a:lnTo>
                  <a:pt x="95171" y="143295"/>
                </a:lnTo>
                <a:lnTo>
                  <a:pt x="136996" y="143295"/>
                </a:lnTo>
                <a:lnTo>
                  <a:pt x="136640" y="143071"/>
                </a:lnTo>
                <a:close/>
              </a:path>
              <a:path w="201294" h="259080">
                <a:moveTo>
                  <a:pt x="172600" y="0"/>
                </a:moveTo>
                <a:lnTo>
                  <a:pt x="143549" y="18619"/>
                </a:lnTo>
                <a:lnTo>
                  <a:pt x="142452" y="19853"/>
                </a:lnTo>
                <a:lnTo>
                  <a:pt x="116572" y="46672"/>
                </a:lnTo>
                <a:lnTo>
                  <a:pt x="98775" y="64617"/>
                </a:lnTo>
                <a:lnTo>
                  <a:pt x="95148" y="68379"/>
                </a:lnTo>
                <a:lnTo>
                  <a:pt x="67705" y="98886"/>
                </a:lnTo>
                <a:lnTo>
                  <a:pt x="45112" y="130897"/>
                </a:lnTo>
                <a:lnTo>
                  <a:pt x="38423" y="142115"/>
                </a:lnTo>
                <a:lnTo>
                  <a:pt x="49055" y="136406"/>
                </a:lnTo>
                <a:lnTo>
                  <a:pt x="56707" y="132912"/>
                </a:lnTo>
                <a:lnTo>
                  <a:pt x="60039" y="131833"/>
                </a:lnTo>
                <a:lnTo>
                  <a:pt x="61872" y="128976"/>
                </a:lnTo>
                <a:lnTo>
                  <a:pt x="67631" y="120595"/>
                </a:lnTo>
                <a:lnTo>
                  <a:pt x="95995" y="86685"/>
                </a:lnTo>
                <a:lnTo>
                  <a:pt x="125887" y="55844"/>
                </a:lnTo>
                <a:lnTo>
                  <a:pt x="152101" y="28679"/>
                </a:lnTo>
                <a:lnTo>
                  <a:pt x="153351" y="27273"/>
                </a:lnTo>
                <a:lnTo>
                  <a:pt x="158841" y="20803"/>
                </a:lnTo>
                <a:lnTo>
                  <a:pt x="160983" y="18380"/>
                </a:lnTo>
                <a:lnTo>
                  <a:pt x="171983" y="13205"/>
                </a:lnTo>
                <a:lnTo>
                  <a:pt x="195965" y="13205"/>
                </a:lnTo>
                <a:lnTo>
                  <a:pt x="192698" y="9485"/>
                </a:lnTo>
                <a:lnTo>
                  <a:pt x="185712" y="4066"/>
                </a:lnTo>
                <a:lnTo>
                  <a:pt x="182468" y="2518"/>
                </a:lnTo>
                <a:lnTo>
                  <a:pt x="175407" y="396"/>
                </a:lnTo>
                <a:lnTo>
                  <a:pt x="172600" y="0"/>
                </a:lnTo>
                <a:close/>
              </a:path>
              <a:path w="201294" h="259080">
                <a:moveTo>
                  <a:pt x="95526" y="130213"/>
                </a:moveTo>
                <a:lnTo>
                  <a:pt x="89315" y="130322"/>
                </a:lnTo>
                <a:lnTo>
                  <a:pt x="79265" y="130708"/>
                </a:lnTo>
                <a:lnTo>
                  <a:pt x="101953" y="130708"/>
                </a:lnTo>
                <a:lnTo>
                  <a:pt x="99118" y="130338"/>
                </a:lnTo>
                <a:lnTo>
                  <a:pt x="95526" y="130213"/>
                </a:lnTo>
                <a:close/>
              </a:path>
              <a:path w="201294" h="259080">
                <a:moveTo>
                  <a:pt x="195965" y="13205"/>
                </a:moveTo>
                <a:lnTo>
                  <a:pt x="171983" y="13205"/>
                </a:lnTo>
                <a:lnTo>
                  <a:pt x="173158" y="13371"/>
                </a:lnTo>
                <a:lnTo>
                  <a:pt x="177269" y="14607"/>
                </a:lnTo>
                <a:lnTo>
                  <a:pt x="187396" y="27273"/>
                </a:lnTo>
                <a:lnTo>
                  <a:pt x="187953" y="31421"/>
                </a:lnTo>
                <a:lnTo>
                  <a:pt x="191244" y="33933"/>
                </a:lnTo>
                <a:lnTo>
                  <a:pt x="198400" y="32971"/>
                </a:lnTo>
                <a:lnTo>
                  <a:pt x="200911" y="29681"/>
                </a:lnTo>
                <a:lnTo>
                  <a:pt x="200431" y="26103"/>
                </a:lnTo>
                <a:lnTo>
                  <a:pt x="200331" y="22409"/>
                </a:lnTo>
                <a:lnTo>
                  <a:pt x="200129" y="20905"/>
                </a:lnTo>
                <a:lnTo>
                  <a:pt x="197403" y="14842"/>
                </a:lnTo>
                <a:lnTo>
                  <a:pt x="195965" y="13205"/>
                </a:lnTo>
                <a:close/>
              </a:path>
            </a:pathLst>
          </a:custGeom>
          <a:solidFill>
            <a:srgbClr val="000000"/>
          </a:solidFill>
        </p:spPr>
        <p:txBody>
          <a:bodyPr wrap="square" lIns="0" tIns="0" rIns="0" bIns="0" rtlCol="0"/>
          <a:lstStyle/>
          <a:p>
            <a:endParaRPr/>
          </a:p>
        </p:txBody>
      </p:sp>
      <p:sp>
        <p:nvSpPr>
          <p:cNvPr id="37" name="object 37"/>
          <p:cNvSpPr/>
          <p:nvPr/>
        </p:nvSpPr>
        <p:spPr>
          <a:xfrm>
            <a:off x="2022806" y="868144"/>
            <a:ext cx="58054" cy="237100"/>
          </a:xfrm>
          <a:custGeom>
            <a:avLst/>
            <a:gdLst/>
            <a:ahLst/>
            <a:cxnLst/>
            <a:rect l="l" t="t" r="r" b="b"/>
            <a:pathLst>
              <a:path w="67944" h="277494">
                <a:moveTo>
                  <a:pt x="24770" y="0"/>
                </a:moveTo>
                <a:lnTo>
                  <a:pt x="17444" y="14566"/>
                </a:lnTo>
                <a:lnTo>
                  <a:pt x="15904" y="21365"/>
                </a:lnTo>
                <a:lnTo>
                  <a:pt x="14490" y="28374"/>
                </a:lnTo>
                <a:lnTo>
                  <a:pt x="12698" y="38842"/>
                </a:lnTo>
                <a:lnTo>
                  <a:pt x="12100" y="42950"/>
                </a:lnTo>
                <a:lnTo>
                  <a:pt x="9512" y="61908"/>
                </a:lnTo>
                <a:lnTo>
                  <a:pt x="6377" y="82870"/>
                </a:lnTo>
                <a:lnTo>
                  <a:pt x="1365" y="122826"/>
                </a:lnTo>
                <a:lnTo>
                  <a:pt x="245" y="162124"/>
                </a:lnTo>
                <a:lnTo>
                  <a:pt x="247" y="193928"/>
                </a:lnTo>
                <a:lnTo>
                  <a:pt x="1" y="209702"/>
                </a:lnTo>
                <a:lnTo>
                  <a:pt x="6860" y="251641"/>
                </a:lnTo>
                <a:lnTo>
                  <a:pt x="38249" y="276975"/>
                </a:lnTo>
                <a:lnTo>
                  <a:pt x="42252" y="275550"/>
                </a:lnTo>
                <a:lnTo>
                  <a:pt x="57917" y="268704"/>
                </a:lnTo>
                <a:lnTo>
                  <a:pt x="59936" y="267859"/>
                </a:lnTo>
                <a:lnTo>
                  <a:pt x="65567" y="265855"/>
                </a:lnTo>
                <a:lnTo>
                  <a:pt x="66551" y="263784"/>
                </a:lnTo>
                <a:lnTo>
                  <a:pt x="35829" y="263784"/>
                </a:lnTo>
                <a:lnTo>
                  <a:pt x="33395" y="263678"/>
                </a:lnTo>
                <a:lnTo>
                  <a:pt x="13909" y="229566"/>
                </a:lnTo>
                <a:lnTo>
                  <a:pt x="13077" y="209702"/>
                </a:lnTo>
                <a:lnTo>
                  <a:pt x="13311" y="193928"/>
                </a:lnTo>
                <a:lnTo>
                  <a:pt x="13309" y="162124"/>
                </a:lnTo>
                <a:lnTo>
                  <a:pt x="14391" y="123968"/>
                </a:lnTo>
                <a:lnTo>
                  <a:pt x="19317" y="84739"/>
                </a:lnTo>
                <a:lnTo>
                  <a:pt x="22860" y="60914"/>
                </a:lnTo>
                <a:lnTo>
                  <a:pt x="25036" y="44844"/>
                </a:lnTo>
                <a:lnTo>
                  <a:pt x="25618" y="40857"/>
                </a:lnTo>
                <a:lnTo>
                  <a:pt x="26940" y="33129"/>
                </a:lnTo>
                <a:lnTo>
                  <a:pt x="24850" y="31037"/>
                </a:lnTo>
                <a:lnTo>
                  <a:pt x="24890" y="18304"/>
                </a:lnTo>
                <a:lnTo>
                  <a:pt x="24987" y="17226"/>
                </a:lnTo>
                <a:lnTo>
                  <a:pt x="24970" y="14972"/>
                </a:lnTo>
                <a:lnTo>
                  <a:pt x="24555" y="14071"/>
                </a:lnTo>
                <a:lnTo>
                  <a:pt x="23836" y="12873"/>
                </a:lnTo>
                <a:lnTo>
                  <a:pt x="23578" y="12556"/>
                </a:lnTo>
                <a:lnTo>
                  <a:pt x="29920" y="12556"/>
                </a:lnTo>
                <a:lnTo>
                  <a:pt x="31203" y="11558"/>
                </a:lnTo>
                <a:lnTo>
                  <a:pt x="31371" y="11200"/>
                </a:lnTo>
                <a:lnTo>
                  <a:pt x="31466" y="10858"/>
                </a:lnTo>
                <a:lnTo>
                  <a:pt x="37395" y="10858"/>
                </a:lnTo>
                <a:lnTo>
                  <a:pt x="36635" y="8136"/>
                </a:lnTo>
                <a:lnTo>
                  <a:pt x="33707" y="3256"/>
                </a:lnTo>
                <a:lnTo>
                  <a:pt x="28079" y="85"/>
                </a:lnTo>
                <a:lnTo>
                  <a:pt x="24770" y="0"/>
                </a:lnTo>
                <a:close/>
              </a:path>
              <a:path w="67944" h="277494">
                <a:moveTo>
                  <a:pt x="61183" y="253537"/>
                </a:moveTo>
                <a:lnTo>
                  <a:pt x="55157" y="255682"/>
                </a:lnTo>
                <a:lnTo>
                  <a:pt x="52976" y="256594"/>
                </a:lnTo>
                <a:lnTo>
                  <a:pt x="39593" y="262444"/>
                </a:lnTo>
                <a:lnTo>
                  <a:pt x="35829" y="263784"/>
                </a:lnTo>
                <a:lnTo>
                  <a:pt x="66551" y="263784"/>
                </a:lnTo>
                <a:lnTo>
                  <a:pt x="67343" y="262116"/>
                </a:lnTo>
                <a:lnTo>
                  <a:pt x="64922" y="255314"/>
                </a:lnTo>
                <a:lnTo>
                  <a:pt x="61183" y="253537"/>
                </a:lnTo>
                <a:close/>
              </a:path>
              <a:path w="67944" h="277494">
                <a:moveTo>
                  <a:pt x="37395" y="10858"/>
                </a:moveTo>
                <a:lnTo>
                  <a:pt x="31466" y="10858"/>
                </a:lnTo>
                <a:lnTo>
                  <a:pt x="31285" y="11558"/>
                </a:lnTo>
                <a:lnTo>
                  <a:pt x="30247" y="17226"/>
                </a:lnTo>
                <a:lnTo>
                  <a:pt x="28703" y="24038"/>
                </a:lnTo>
                <a:lnTo>
                  <a:pt x="27298" y="31037"/>
                </a:lnTo>
                <a:lnTo>
                  <a:pt x="26940" y="33129"/>
                </a:lnTo>
                <a:lnTo>
                  <a:pt x="27776" y="33964"/>
                </a:lnTo>
                <a:lnTo>
                  <a:pt x="34996" y="33964"/>
                </a:lnTo>
                <a:lnTo>
                  <a:pt x="37923" y="31037"/>
                </a:lnTo>
                <a:lnTo>
                  <a:pt x="38023" y="18304"/>
                </a:lnTo>
                <a:lnTo>
                  <a:pt x="38240" y="15816"/>
                </a:lnTo>
                <a:lnTo>
                  <a:pt x="38231" y="13854"/>
                </a:lnTo>
                <a:lnTo>
                  <a:pt x="37395" y="10858"/>
                </a:lnTo>
                <a:close/>
              </a:path>
              <a:path w="67944" h="277494">
                <a:moveTo>
                  <a:pt x="23578" y="12556"/>
                </a:moveTo>
                <a:lnTo>
                  <a:pt x="23836" y="12873"/>
                </a:lnTo>
                <a:lnTo>
                  <a:pt x="24555" y="14071"/>
                </a:lnTo>
                <a:lnTo>
                  <a:pt x="24970" y="14972"/>
                </a:lnTo>
                <a:lnTo>
                  <a:pt x="24987" y="17226"/>
                </a:lnTo>
                <a:lnTo>
                  <a:pt x="24890" y="18304"/>
                </a:lnTo>
                <a:lnTo>
                  <a:pt x="24850" y="31037"/>
                </a:lnTo>
                <a:lnTo>
                  <a:pt x="26940" y="33129"/>
                </a:lnTo>
                <a:lnTo>
                  <a:pt x="27335" y="30821"/>
                </a:lnTo>
                <a:lnTo>
                  <a:pt x="28703" y="24038"/>
                </a:lnTo>
                <a:lnTo>
                  <a:pt x="30247" y="17226"/>
                </a:lnTo>
                <a:lnTo>
                  <a:pt x="30845" y="13914"/>
                </a:lnTo>
                <a:lnTo>
                  <a:pt x="28174" y="13914"/>
                </a:lnTo>
                <a:lnTo>
                  <a:pt x="25883" y="13854"/>
                </a:lnTo>
                <a:lnTo>
                  <a:pt x="23578" y="12556"/>
                </a:lnTo>
                <a:close/>
              </a:path>
              <a:path w="67944" h="277494">
                <a:moveTo>
                  <a:pt x="29920" y="12556"/>
                </a:moveTo>
                <a:lnTo>
                  <a:pt x="23578" y="12556"/>
                </a:lnTo>
                <a:lnTo>
                  <a:pt x="25883" y="13854"/>
                </a:lnTo>
                <a:lnTo>
                  <a:pt x="28174" y="13914"/>
                </a:lnTo>
                <a:lnTo>
                  <a:pt x="29920" y="12556"/>
                </a:lnTo>
                <a:close/>
              </a:path>
              <a:path w="67944" h="277494">
                <a:moveTo>
                  <a:pt x="31371" y="11200"/>
                </a:moveTo>
                <a:lnTo>
                  <a:pt x="31203" y="11558"/>
                </a:lnTo>
                <a:lnTo>
                  <a:pt x="28174" y="13914"/>
                </a:lnTo>
                <a:lnTo>
                  <a:pt x="30845" y="13914"/>
                </a:lnTo>
                <a:lnTo>
                  <a:pt x="31285" y="11558"/>
                </a:lnTo>
                <a:lnTo>
                  <a:pt x="31371" y="11200"/>
                </a:lnTo>
                <a:close/>
              </a:path>
            </a:pathLst>
          </a:custGeom>
          <a:solidFill>
            <a:srgbClr val="000000"/>
          </a:solidFill>
        </p:spPr>
        <p:txBody>
          <a:bodyPr wrap="square" lIns="0" tIns="0" rIns="0" bIns="0" rtlCol="0"/>
          <a:lstStyle/>
          <a:p>
            <a:endParaRPr/>
          </a:p>
        </p:txBody>
      </p:sp>
      <p:pic>
        <p:nvPicPr>
          <p:cNvPr id="38" name="object 38"/>
          <p:cNvPicPr/>
          <p:nvPr/>
        </p:nvPicPr>
        <p:blipFill>
          <a:blip r:embed="rId13" cstate="print"/>
          <a:stretch>
            <a:fillRect/>
          </a:stretch>
        </p:blipFill>
        <p:spPr>
          <a:xfrm>
            <a:off x="2273104" y="886419"/>
            <a:ext cx="185437" cy="209429"/>
          </a:xfrm>
          <a:prstGeom prst="rect">
            <a:avLst/>
          </a:prstGeom>
        </p:spPr>
      </p:pic>
      <p:sp>
        <p:nvSpPr>
          <p:cNvPr id="39" name="object 39"/>
          <p:cNvSpPr/>
          <p:nvPr/>
        </p:nvSpPr>
        <p:spPr>
          <a:xfrm>
            <a:off x="2763425" y="845411"/>
            <a:ext cx="128045" cy="227877"/>
          </a:xfrm>
          <a:custGeom>
            <a:avLst/>
            <a:gdLst/>
            <a:ahLst/>
            <a:cxnLst/>
            <a:rect l="l" t="t" r="r" b="b"/>
            <a:pathLst>
              <a:path w="149860" h="266700">
                <a:moveTo>
                  <a:pt x="148260" y="75601"/>
                </a:moveTo>
                <a:lnTo>
                  <a:pt x="139935" y="75601"/>
                </a:lnTo>
                <a:lnTo>
                  <a:pt x="139469" y="75645"/>
                </a:lnTo>
                <a:lnTo>
                  <a:pt x="138914" y="75745"/>
                </a:lnTo>
                <a:lnTo>
                  <a:pt x="136129" y="76372"/>
                </a:lnTo>
                <a:lnTo>
                  <a:pt x="134798" y="76625"/>
                </a:lnTo>
                <a:lnTo>
                  <a:pt x="121034" y="106158"/>
                </a:lnTo>
                <a:lnTo>
                  <a:pt x="111922" y="124320"/>
                </a:lnTo>
                <a:lnTo>
                  <a:pt x="96926" y="161291"/>
                </a:lnTo>
                <a:lnTo>
                  <a:pt x="85889" y="198497"/>
                </a:lnTo>
                <a:lnTo>
                  <a:pt x="82691" y="219765"/>
                </a:lnTo>
                <a:lnTo>
                  <a:pt x="81121" y="233287"/>
                </a:lnTo>
                <a:lnTo>
                  <a:pt x="81053" y="238878"/>
                </a:lnTo>
                <a:lnTo>
                  <a:pt x="85168" y="249529"/>
                </a:lnTo>
                <a:lnTo>
                  <a:pt x="87871" y="252506"/>
                </a:lnTo>
                <a:lnTo>
                  <a:pt x="97493" y="261053"/>
                </a:lnTo>
                <a:lnTo>
                  <a:pt x="98668" y="262153"/>
                </a:lnTo>
                <a:lnTo>
                  <a:pt x="102310" y="266162"/>
                </a:lnTo>
                <a:lnTo>
                  <a:pt x="106444" y="266362"/>
                </a:lnTo>
                <a:lnTo>
                  <a:pt x="111790" y="261508"/>
                </a:lnTo>
                <a:lnTo>
                  <a:pt x="111989" y="257374"/>
                </a:lnTo>
                <a:lnTo>
                  <a:pt x="107924" y="252897"/>
                </a:lnTo>
                <a:lnTo>
                  <a:pt x="106532" y="251595"/>
                </a:lnTo>
                <a:lnTo>
                  <a:pt x="98188" y="244184"/>
                </a:lnTo>
                <a:lnTo>
                  <a:pt x="96326" y="242134"/>
                </a:lnTo>
                <a:lnTo>
                  <a:pt x="94287" y="236852"/>
                </a:lnTo>
                <a:lnTo>
                  <a:pt x="94284" y="233287"/>
                </a:lnTo>
                <a:lnTo>
                  <a:pt x="95701" y="221071"/>
                </a:lnTo>
                <a:lnTo>
                  <a:pt x="95831" y="219580"/>
                </a:lnTo>
                <a:lnTo>
                  <a:pt x="103700" y="182067"/>
                </a:lnTo>
                <a:lnTo>
                  <a:pt x="117212" y="144630"/>
                </a:lnTo>
                <a:lnTo>
                  <a:pt x="139467" y="99025"/>
                </a:lnTo>
                <a:lnTo>
                  <a:pt x="140605" y="96763"/>
                </a:lnTo>
                <a:lnTo>
                  <a:pt x="146005" y="84198"/>
                </a:lnTo>
                <a:lnTo>
                  <a:pt x="147398" y="80450"/>
                </a:lnTo>
                <a:lnTo>
                  <a:pt x="148260" y="75601"/>
                </a:lnTo>
                <a:close/>
              </a:path>
              <a:path w="149860" h="266700">
                <a:moveTo>
                  <a:pt x="59000" y="0"/>
                </a:moveTo>
                <a:lnTo>
                  <a:pt x="13747" y="24657"/>
                </a:lnTo>
                <a:lnTo>
                  <a:pt x="227" y="61277"/>
                </a:lnTo>
                <a:lnTo>
                  <a:pt x="101" y="63646"/>
                </a:lnTo>
                <a:lnTo>
                  <a:pt x="23960" y="94503"/>
                </a:lnTo>
                <a:lnTo>
                  <a:pt x="53650" y="97467"/>
                </a:lnTo>
                <a:lnTo>
                  <a:pt x="55060" y="97492"/>
                </a:lnTo>
                <a:lnTo>
                  <a:pt x="62679" y="97870"/>
                </a:lnTo>
                <a:lnTo>
                  <a:pt x="64439" y="97933"/>
                </a:lnTo>
                <a:lnTo>
                  <a:pt x="69280" y="97901"/>
                </a:lnTo>
                <a:lnTo>
                  <a:pt x="93792" y="91467"/>
                </a:lnTo>
                <a:lnTo>
                  <a:pt x="100636" y="89173"/>
                </a:lnTo>
                <a:lnTo>
                  <a:pt x="105774" y="87287"/>
                </a:lnTo>
                <a:lnTo>
                  <a:pt x="112078" y="84857"/>
                </a:lnTo>
                <a:lnTo>
                  <a:pt x="64685" y="84857"/>
                </a:lnTo>
                <a:lnTo>
                  <a:pt x="63094" y="84800"/>
                </a:lnTo>
                <a:lnTo>
                  <a:pt x="55487" y="84424"/>
                </a:lnTo>
                <a:lnTo>
                  <a:pt x="50571" y="84364"/>
                </a:lnTo>
                <a:lnTo>
                  <a:pt x="42745" y="84359"/>
                </a:lnTo>
                <a:lnTo>
                  <a:pt x="40082" y="84265"/>
                </a:lnTo>
                <a:lnTo>
                  <a:pt x="32309" y="83127"/>
                </a:lnTo>
                <a:lnTo>
                  <a:pt x="27810" y="81964"/>
                </a:lnTo>
                <a:lnTo>
                  <a:pt x="21408" y="79414"/>
                </a:lnTo>
                <a:lnTo>
                  <a:pt x="17622" y="77842"/>
                </a:lnTo>
                <a:lnTo>
                  <a:pt x="15618" y="76705"/>
                </a:lnTo>
                <a:lnTo>
                  <a:pt x="14213" y="75083"/>
                </a:lnTo>
                <a:lnTo>
                  <a:pt x="13838" y="73944"/>
                </a:lnTo>
                <a:lnTo>
                  <a:pt x="13089" y="69816"/>
                </a:lnTo>
                <a:lnTo>
                  <a:pt x="13192" y="63646"/>
                </a:lnTo>
                <a:lnTo>
                  <a:pt x="13319" y="61277"/>
                </a:lnTo>
                <a:lnTo>
                  <a:pt x="13393" y="53320"/>
                </a:lnTo>
                <a:lnTo>
                  <a:pt x="37984" y="19819"/>
                </a:lnTo>
                <a:lnTo>
                  <a:pt x="102885" y="13075"/>
                </a:lnTo>
                <a:lnTo>
                  <a:pt x="99110" y="9718"/>
                </a:lnTo>
                <a:lnTo>
                  <a:pt x="65604" y="391"/>
                </a:lnTo>
                <a:lnTo>
                  <a:pt x="60399" y="64"/>
                </a:lnTo>
                <a:lnTo>
                  <a:pt x="59000" y="0"/>
                </a:lnTo>
                <a:close/>
              </a:path>
              <a:path w="149860" h="266700">
                <a:moveTo>
                  <a:pt x="149120" y="70911"/>
                </a:moveTo>
                <a:lnTo>
                  <a:pt x="111682" y="70911"/>
                </a:lnTo>
                <a:lnTo>
                  <a:pt x="108902" y="72071"/>
                </a:lnTo>
                <a:lnTo>
                  <a:pt x="101217" y="75031"/>
                </a:lnTo>
                <a:lnTo>
                  <a:pt x="96148" y="76892"/>
                </a:lnTo>
                <a:lnTo>
                  <a:pt x="89506" y="79114"/>
                </a:lnTo>
                <a:lnTo>
                  <a:pt x="81882" y="81850"/>
                </a:lnTo>
                <a:lnTo>
                  <a:pt x="64685" y="84857"/>
                </a:lnTo>
                <a:lnTo>
                  <a:pt x="112078" y="84857"/>
                </a:lnTo>
                <a:lnTo>
                  <a:pt x="113786" y="84198"/>
                </a:lnTo>
                <a:lnTo>
                  <a:pt x="122799" y="80407"/>
                </a:lnTo>
                <a:lnTo>
                  <a:pt x="124064" y="79914"/>
                </a:lnTo>
                <a:lnTo>
                  <a:pt x="130004" y="77842"/>
                </a:lnTo>
                <a:lnTo>
                  <a:pt x="132676" y="77028"/>
                </a:lnTo>
                <a:lnTo>
                  <a:pt x="134798" y="76625"/>
                </a:lnTo>
                <a:lnTo>
                  <a:pt x="135569" y="72323"/>
                </a:lnTo>
                <a:lnTo>
                  <a:pt x="135658" y="71447"/>
                </a:lnTo>
                <a:lnTo>
                  <a:pt x="149022" y="71447"/>
                </a:lnTo>
                <a:lnTo>
                  <a:pt x="149120" y="70911"/>
                </a:lnTo>
                <a:close/>
              </a:path>
              <a:path w="149860" h="266700">
                <a:moveTo>
                  <a:pt x="21751" y="79550"/>
                </a:moveTo>
                <a:close/>
              </a:path>
              <a:path w="149860" h="266700">
                <a:moveTo>
                  <a:pt x="21420" y="79414"/>
                </a:moveTo>
                <a:lnTo>
                  <a:pt x="21751" y="79550"/>
                </a:lnTo>
                <a:lnTo>
                  <a:pt x="21420" y="79414"/>
                </a:lnTo>
                <a:close/>
              </a:path>
              <a:path w="149860" h="266700">
                <a:moveTo>
                  <a:pt x="135651" y="71765"/>
                </a:moveTo>
                <a:lnTo>
                  <a:pt x="135569" y="72323"/>
                </a:lnTo>
                <a:lnTo>
                  <a:pt x="134798" y="76625"/>
                </a:lnTo>
                <a:lnTo>
                  <a:pt x="136129" y="76372"/>
                </a:lnTo>
                <a:lnTo>
                  <a:pt x="138914" y="75745"/>
                </a:lnTo>
                <a:lnTo>
                  <a:pt x="139469" y="75645"/>
                </a:lnTo>
                <a:lnTo>
                  <a:pt x="139222" y="75628"/>
                </a:lnTo>
                <a:lnTo>
                  <a:pt x="138441" y="75486"/>
                </a:lnTo>
                <a:lnTo>
                  <a:pt x="135899" y="73145"/>
                </a:lnTo>
                <a:lnTo>
                  <a:pt x="135687" y="72323"/>
                </a:lnTo>
                <a:lnTo>
                  <a:pt x="135651" y="71765"/>
                </a:lnTo>
                <a:close/>
              </a:path>
              <a:path w="149860" h="266700">
                <a:moveTo>
                  <a:pt x="149022" y="71447"/>
                </a:moveTo>
                <a:lnTo>
                  <a:pt x="135658" y="71447"/>
                </a:lnTo>
                <a:lnTo>
                  <a:pt x="135687" y="72323"/>
                </a:lnTo>
                <a:lnTo>
                  <a:pt x="135899" y="73145"/>
                </a:lnTo>
                <a:lnTo>
                  <a:pt x="138441" y="75486"/>
                </a:lnTo>
                <a:lnTo>
                  <a:pt x="139313" y="75645"/>
                </a:lnTo>
                <a:lnTo>
                  <a:pt x="139935" y="75601"/>
                </a:lnTo>
                <a:lnTo>
                  <a:pt x="148260" y="75601"/>
                </a:lnTo>
                <a:lnTo>
                  <a:pt x="149022" y="71447"/>
                </a:lnTo>
                <a:close/>
              </a:path>
              <a:path w="149860" h="266700">
                <a:moveTo>
                  <a:pt x="141669" y="62373"/>
                </a:moveTo>
                <a:lnTo>
                  <a:pt x="137795" y="62645"/>
                </a:lnTo>
                <a:lnTo>
                  <a:pt x="136675" y="62848"/>
                </a:lnTo>
                <a:lnTo>
                  <a:pt x="133119" y="63646"/>
                </a:lnTo>
                <a:lnTo>
                  <a:pt x="129429" y="64334"/>
                </a:lnTo>
                <a:lnTo>
                  <a:pt x="111614" y="70939"/>
                </a:lnTo>
                <a:lnTo>
                  <a:pt x="149120" y="70911"/>
                </a:lnTo>
                <a:lnTo>
                  <a:pt x="149219" y="70371"/>
                </a:lnTo>
                <a:lnTo>
                  <a:pt x="149332" y="69330"/>
                </a:lnTo>
                <a:lnTo>
                  <a:pt x="149250" y="67666"/>
                </a:lnTo>
                <a:lnTo>
                  <a:pt x="143956" y="62792"/>
                </a:lnTo>
                <a:lnTo>
                  <a:pt x="141669" y="62373"/>
                </a:lnTo>
                <a:close/>
              </a:path>
              <a:path w="149860" h="266700">
                <a:moveTo>
                  <a:pt x="102885" y="13075"/>
                </a:moveTo>
                <a:lnTo>
                  <a:pt x="58662" y="13075"/>
                </a:lnTo>
                <a:lnTo>
                  <a:pt x="59854" y="13130"/>
                </a:lnTo>
                <a:lnTo>
                  <a:pt x="64964" y="13450"/>
                </a:lnTo>
                <a:lnTo>
                  <a:pt x="102065" y="29891"/>
                </a:lnTo>
                <a:lnTo>
                  <a:pt x="107002" y="43458"/>
                </a:lnTo>
                <a:lnTo>
                  <a:pt x="107187" y="44623"/>
                </a:lnTo>
                <a:lnTo>
                  <a:pt x="108324" y="49663"/>
                </a:lnTo>
                <a:lnTo>
                  <a:pt x="111824" y="51873"/>
                </a:lnTo>
                <a:lnTo>
                  <a:pt x="118867" y="50284"/>
                </a:lnTo>
                <a:lnTo>
                  <a:pt x="121077" y="46785"/>
                </a:lnTo>
                <a:lnTo>
                  <a:pt x="120035" y="42137"/>
                </a:lnTo>
                <a:lnTo>
                  <a:pt x="119901" y="41301"/>
                </a:lnTo>
                <a:lnTo>
                  <a:pt x="106759" y="16521"/>
                </a:lnTo>
                <a:lnTo>
                  <a:pt x="102885" y="13075"/>
                </a:lnTo>
                <a:close/>
              </a:path>
            </a:pathLst>
          </a:custGeom>
          <a:solidFill>
            <a:srgbClr val="000000"/>
          </a:solidFill>
        </p:spPr>
        <p:txBody>
          <a:bodyPr wrap="square" lIns="0" tIns="0" rIns="0" bIns="0" rtlCol="0"/>
          <a:lstStyle/>
          <a:p>
            <a:endParaRPr/>
          </a:p>
        </p:txBody>
      </p:sp>
      <p:pic>
        <p:nvPicPr>
          <p:cNvPr id="40" name="object 40"/>
          <p:cNvPicPr/>
          <p:nvPr/>
        </p:nvPicPr>
        <p:blipFill>
          <a:blip r:embed="rId14" cstate="print"/>
          <a:stretch>
            <a:fillRect/>
          </a:stretch>
        </p:blipFill>
        <p:spPr>
          <a:xfrm>
            <a:off x="3109007" y="876377"/>
            <a:ext cx="158640" cy="213770"/>
          </a:xfrm>
          <a:prstGeom prst="rect">
            <a:avLst/>
          </a:prstGeom>
        </p:spPr>
      </p:pic>
      <p:grpSp>
        <p:nvGrpSpPr>
          <p:cNvPr id="41" name="object 41"/>
          <p:cNvGrpSpPr/>
          <p:nvPr/>
        </p:nvGrpSpPr>
        <p:grpSpPr>
          <a:xfrm>
            <a:off x="3536832" y="895529"/>
            <a:ext cx="181216" cy="225164"/>
            <a:chOff x="4135170" y="1048100"/>
            <a:chExt cx="212090" cy="263525"/>
          </a:xfrm>
        </p:grpSpPr>
        <p:sp>
          <p:nvSpPr>
            <p:cNvPr id="42" name="object 42"/>
            <p:cNvSpPr/>
            <p:nvPr/>
          </p:nvSpPr>
          <p:spPr>
            <a:xfrm>
              <a:off x="4150088" y="1048100"/>
              <a:ext cx="115570" cy="263525"/>
            </a:xfrm>
            <a:custGeom>
              <a:avLst/>
              <a:gdLst/>
              <a:ahLst/>
              <a:cxnLst/>
              <a:rect l="l" t="t" r="r" b="b"/>
              <a:pathLst>
                <a:path w="115570" h="263525">
                  <a:moveTo>
                    <a:pt x="50244" y="258113"/>
                  </a:moveTo>
                  <a:lnTo>
                    <a:pt x="50283" y="260285"/>
                  </a:lnTo>
                  <a:lnTo>
                    <a:pt x="53171" y="263173"/>
                  </a:lnTo>
                  <a:lnTo>
                    <a:pt x="60391" y="263173"/>
                  </a:lnTo>
                  <a:lnTo>
                    <a:pt x="57645" y="263116"/>
                  </a:lnTo>
                  <a:lnTo>
                    <a:pt x="53545" y="262610"/>
                  </a:lnTo>
                  <a:lnTo>
                    <a:pt x="52104" y="261237"/>
                  </a:lnTo>
                  <a:lnTo>
                    <a:pt x="51279" y="260285"/>
                  </a:lnTo>
                  <a:lnTo>
                    <a:pt x="50686" y="259248"/>
                  </a:lnTo>
                  <a:lnTo>
                    <a:pt x="50521" y="258865"/>
                  </a:lnTo>
                  <a:lnTo>
                    <a:pt x="50244" y="258113"/>
                  </a:lnTo>
                  <a:close/>
                </a:path>
                <a:path w="115570" h="263525">
                  <a:moveTo>
                    <a:pt x="50371" y="252898"/>
                  </a:moveTo>
                  <a:lnTo>
                    <a:pt x="50244" y="258113"/>
                  </a:lnTo>
                  <a:lnTo>
                    <a:pt x="50521" y="258865"/>
                  </a:lnTo>
                  <a:lnTo>
                    <a:pt x="57645" y="263116"/>
                  </a:lnTo>
                  <a:lnTo>
                    <a:pt x="62784" y="260205"/>
                  </a:lnTo>
                  <a:lnTo>
                    <a:pt x="63104" y="258469"/>
                  </a:lnTo>
                  <a:lnTo>
                    <a:pt x="63194" y="258113"/>
                  </a:lnTo>
                  <a:lnTo>
                    <a:pt x="63318" y="255545"/>
                  </a:lnTo>
                  <a:lnTo>
                    <a:pt x="50417" y="255545"/>
                  </a:lnTo>
                  <a:lnTo>
                    <a:pt x="50371" y="252898"/>
                  </a:lnTo>
                  <a:close/>
                </a:path>
                <a:path w="115570" h="263525">
                  <a:moveTo>
                    <a:pt x="63318" y="257618"/>
                  </a:moveTo>
                  <a:lnTo>
                    <a:pt x="63104" y="258469"/>
                  </a:lnTo>
                  <a:lnTo>
                    <a:pt x="62784" y="260205"/>
                  </a:lnTo>
                  <a:lnTo>
                    <a:pt x="57645" y="263116"/>
                  </a:lnTo>
                  <a:lnTo>
                    <a:pt x="60448" y="263116"/>
                  </a:lnTo>
                  <a:lnTo>
                    <a:pt x="63279" y="260285"/>
                  </a:lnTo>
                  <a:lnTo>
                    <a:pt x="63318" y="257618"/>
                  </a:lnTo>
                  <a:close/>
                </a:path>
                <a:path w="115570" h="263525">
                  <a:moveTo>
                    <a:pt x="50077" y="239387"/>
                  </a:moveTo>
                  <a:lnTo>
                    <a:pt x="48473" y="239822"/>
                  </a:lnTo>
                  <a:lnTo>
                    <a:pt x="46416" y="243414"/>
                  </a:lnTo>
                  <a:lnTo>
                    <a:pt x="47626" y="247869"/>
                  </a:lnTo>
                  <a:lnTo>
                    <a:pt x="49558" y="255789"/>
                  </a:lnTo>
                  <a:lnTo>
                    <a:pt x="50112" y="257754"/>
                  </a:lnTo>
                  <a:lnTo>
                    <a:pt x="50244" y="258113"/>
                  </a:lnTo>
                  <a:lnTo>
                    <a:pt x="50253" y="253017"/>
                  </a:lnTo>
                  <a:lnTo>
                    <a:pt x="50153" y="243414"/>
                  </a:lnTo>
                  <a:lnTo>
                    <a:pt x="50077" y="239387"/>
                  </a:lnTo>
                  <a:close/>
                </a:path>
                <a:path w="115570" h="263525">
                  <a:moveTo>
                    <a:pt x="63194" y="237929"/>
                  </a:moveTo>
                  <a:lnTo>
                    <a:pt x="55441" y="237929"/>
                  </a:lnTo>
                  <a:lnTo>
                    <a:pt x="59032" y="239986"/>
                  </a:lnTo>
                  <a:lnTo>
                    <a:pt x="60291" y="244621"/>
                  </a:lnTo>
                  <a:lnTo>
                    <a:pt x="62002" y="251709"/>
                  </a:lnTo>
                  <a:lnTo>
                    <a:pt x="63310" y="253017"/>
                  </a:lnTo>
                  <a:lnTo>
                    <a:pt x="63318" y="257618"/>
                  </a:lnTo>
                  <a:lnTo>
                    <a:pt x="63399" y="257092"/>
                  </a:lnTo>
                  <a:lnTo>
                    <a:pt x="63303" y="246260"/>
                  </a:lnTo>
                  <a:lnTo>
                    <a:pt x="63232" y="243414"/>
                  </a:lnTo>
                  <a:lnTo>
                    <a:pt x="63194" y="237929"/>
                  </a:lnTo>
                  <a:close/>
                </a:path>
                <a:path w="115570" h="263525">
                  <a:moveTo>
                    <a:pt x="60391" y="250098"/>
                  </a:moveTo>
                  <a:lnTo>
                    <a:pt x="53171" y="250098"/>
                  </a:lnTo>
                  <a:lnTo>
                    <a:pt x="50429" y="252840"/>
                  </a:lnTo>
                  <a:lnTo>
                    <a:pt x="50417" y="255545"/>
                  </a:lnTo>
                  <a:lnTo>
                    <a:pt x="50490" y="255107"/>
                  </a:lnTo>
                  <a:lnTo>
                    <a:pt x="50627" y="254563"/>
                  </a:lnTo>
                  <a:lnTo>
                    <a:pt x="50872" y="253017"/>
                  </a:lnTo>
                  <a:lnTo>
                    <a:pt x="55917" y="250156"/>
                  </a:lnTo>
                  <a:lnTo>
                    <a:pt x="60450" y="250156"/>
                  </a:lnTo>
                  <a:close/>
                </a:path>
                <a:path w="115570" h="263525">
                  <a:moveTo>
                    <a:pt x="55917" y="250156"/>
                  </a:moveTo>
                  <a:lnTo>
                    <a:pt x="50872" y="253017"/>
                  </a:lnTo>
                  <a:lnTo>
                    <a:pt x="50627" y="254563"/>
                  </a:lnTo>
                  <a:lnTo>
                    <a:pt x="50490" y="255107"/>
                  </a:lnTo>
                  <a:lnTo>
                    <a:pt x="50417" y="255545"/>
                  </a:lnTo>
                  <a:lnTo>
                    <a:pt x="63318" y="255545"/>
                  </a:lnTo>
                  <a:lnTo>
                    <a:pt x="63318" y="253834"/>
                  </a:lnTo>
                  <a:lnTo>
                    <a:pt x="62598" y="253834"/>
                  </a:lnTo>
                  <a:lnTo>
                    <a:pt x="62488" y="253558"/>
                  </a:lnTo>
                  <a:lnTo>
                    <a:pt x="62080" y="252840"/>
                  </a:lnTo>
                  <a:lnTo>
                    <a:pt x="61327" y="251971"/>
                  </a:lnTo>
                  <a:lnTo>
                    <a:pt x="59956" y="250656"/>
                  </a:lnTo>
                  <a:lnTo>
                    <a:pt x="55917" y="250156"/>
                  </a:lnTo>
                  <a:close/>
                </a:path>
                <a:path w="115570" h="263525">
                  <a:moveTo>
                    <a:pt x="60450" y="250156"/>
                  </a:moveTo>
                  <a:lnTo>
                    <a:pt x="55917" y="250156"/>
                  </a:lnTo>
                  <a:lnTo>
                    <a:pt x="59956" y="250656"/>
                  </a:lnTo>
                  <a:lnTo>
                    <a:pt x="61327" y="251971"/>
                  </a:lnTo>
                  <a:lnTo>
                    <a:pt x="62080" y="252840"/>
                  </a:lnTo>
                  <a:lnTo>
                    <a:pt x="62488" y="253558"/>
                  </a:lnTo>
                  <a:lnTo>
                    <a:pt x="62598" y="253834"/>
                  </a:lnTo>
                  <a:lnTo>
                    <a:pt x="62002" y="251709"/>
                  </a:lnTo>
                  <a:lnTo>
                    <a:pt x="60450" y="250156"/>
                  </a:lnTo>
                  <a:close/>
                </a:path>
                <a:path w="115570" h="263525">
                  <a:moveTo>
                    <a:pt x="62002" y="251709"/>
                  </a:moveTo>
                  <a:lnTo>
                    <a:pt x="62598" y="253834"/>
                  </a:lnTo>
                  <a:lnTo>
                    <a:pt x="63318" y="253834"/>
                  </a:lnTo>
                  <a:lnTo>
                    <a:pt x="63310" y="253017"/>
                  </a:lnTo>
                  <a:lnTo>
                    <a:pt x="62002" y="251709"/>
                  </a:lnTo>
                  <a:close/>
                </a:path>
                <a:path w="115570" h="263525">
                  <a:moveTo>
                    <a:pt x="55441" y="237929"/>
                  </a:moveTo>
                  <a:lnTo>
                    <a:pt x="50077" y="239387"/>
                  </a:lnTo>
                  <a:lnTo>
                    <a:pt x="50279" y="250098"/>
                  </a:lnTo>
                  <a:lnTo>
                    <a:pt x="50371" y="252898"/>
                  </a:lnTo>
                  <a:lnTo>
                    <a:pt x="53171" y="250098"/>
                  </a:lnTo>
                  <a:lnTo>
                    <a:pt x="61613" y="250098"/>
                  </a:lnTo>
                  <a:lnTo>
                    <a:pt x="60291" y="244621"/>
                  </a:lnTo>
                  <a:lnTo>
                    <a:pt x="59032" y="239986"/>
                  </a:lnTo>
                  <a:lnTo>
                    <a:pt x="55441" y="237929"/>
                  </a:lnTo>
                  <a:close/>
                </a:path>
                <a:path w="115570" h="263525">
                  <a:moveTo>
                    <a:pt x="61613" y="250098"/>
                  </a:moveTo>
                  <a:lnTo>
                    <a:pt x="60391" y="250098"/>
                  </a:lnTo>
                  <a:lnTo>
                    <a:pt x="62002" y="251709"/>
                  </a:lnTo>
                  <a:lnTo>
                    <a:pt x="61613" y="250098"/>
                  </a:lnTo>
                  <a:close/>
                </a:path>
                <a:path w="115570" h="263525">
                  <a:moveTo>
                    <a:pt x="111143" y="13098"/>
                  </a:moveTo>
                  <a:lnTo>
                    <a:pt x="89879" y="13098"/>
                  </a:lnTo>
                  <a:lnTo>
                    <a:pt x="94514" y="13775"/>
                  </a:lnTo>
                  <a:lnTo>
                    <a:pt x="95630" y="14063"/>
                  </a:lnTo>
                  <a:lnTo>
                    <a:pt x="102451" y="35711"/>
                  </a:lnTo>
                  <a:lnTo>
                    <a:pt x="101432" y="49936"/>
                  </a:lnTo>
                  <a:lnTo>
                    <a:pt x="100486" y="56793"/>
                  </a:lnTo>
                  <a:lnTo>
                    <a:pt x="97920" y="67913"/>
                  </a:lnTo>
                  <a:lnTo>
                    <a:pt x="96562" y="72156"/>
                  </a:lnTo>
                  <a:lnTo>
                    <a:pt x="91416" y="86866"/>
                  </a:lnTo>
                  <a:lnTo>
                    <a:pt x="88086" y="96719"/>
                  </a:lnTo>
                  <a:lnTo>
                    <a:pt x="80184" y="119330"/>
                  </a:lnTo>
                  <a:lnTo>
                    <a:pt x="75085" y="133600"/>
                  </a:lnTo>
                  <a:lnTo>
                    <a:pt x="73739" y="137440"/>
                  </a:lnTo>
                  <a:lnTo>
                    <a:pt x="59694" y="184200"/>
                  </a:lnTo>
                  <a:lnTo>
                    <a:pt x="51195" y="226218"/>
                  </a:lnTo>
                  <a:lnTo>
                    <a:pt x="50077" y="239387"/>
                  </a:lnTo>
                  <a:lnTo>
                    <a:pt x="55441" y="237929"/>
                  </a:lnTo>
                  <a:lnTo>
                    <a:pt x="63194" y="237929"/>
                  </a:lnTo>
                  <a:lnTo>
                    <a:pt x="70795" y="193327"/>
                  </a:lnTo>
                  <a:lnTo>
                    <a:pt x="81795" y="154960"/>
                  </a:lnTo>
                  <a:lnTo>
                    <a:pt x="92713" y="123121"/>
                  </a:lnTo>
                  <a:lnTo>
                    <a:pt x="100446" y="100980"/>
                  </a:lnTo>
                  <a:lnTo>
                    <a:pt x="104337" y="89509"/>
                  </a:lnTo>
                  <a:lnTo>
                    <a:pt x="109061" y="76022"/>
                  </a:lnTo>
                  <a:lnTo>
                    <a:pt x="110515" y="71479"/>
                  </a:lnTo>
                  <a:lnTo>
                    <a:pt x="113391" y="59014"/>
                  </a:lnTo>
                  <a:lnTo>
                    <a:pt x="114428" y="51502"/>
                  </a:lnTo>
                  <a:lnTo>
                    <a:pt x="115557" y="35711"/>
                  </a:lnTo>
                  <a:lnTo>
                    <a:pt x="115566" y="30441"/>
                  </a:lnTo>
                  <a:lnTo>
                    <a:pt x="114263" y="21197"/>
                  </a:lnTo>
                  <a:lnTo>
                    <a:pt x="113045" y="16884"/>
                  </a:lnTo>
                  <a:lnTo>
                    <a:pt x="111143" y="13098"/>
                  </a:lnTo>
                  <a:close/>
                </a:path>
                <a:path w="115570" h="263525">
                  <a:moveTo>
                    <a:pt x="59228" y="215"/>
                  </a:moveTo>
                  <a:lnTo>
                    <a:pt x="57073" y="215"/>
                  </a:lnTo>
                  <a:lnTo>
                    <a:pt x="49705" y="427"/>
                  </a:lnTo>
                  <a:lnTo>
                    <a:pt x="7051" y="5980"/>
                  </a:lnTo>
                  <a:lnTo>
                    <a:pt x="0" y="17212"/>
                  </a:lnTo>
                  <a:lnTo>
                    <a:pt x="652" y="20881"/>
                  </a:lnTo>
                  <a:lnTo>
                    <a:pt x="1180" y="22299"/>
                  </a:lnTo>
                  <a:lnTo>
                    <a:pt x="3755" y="28552"/>
                  </a:lnTo>
                  <a:lnTo>
                    <a:pt x="5118" y="31958"/>
                  </a:lnTo>
                  <a:lnTo>
                    <a:pt x="6755" y="35711"/>
                  </a:lnTo>
                  <a:lnTo>
                    <a:pt x="10504" y="43995"/>
                  </a:lnTo>
                  <a:lnTo>
                    <a:pt x="18489" y="60807"/>
                  </a:lnTo>
                  <a:lnTo>
                    <a:pt x="22385" y="62205"/>
                  </a:lnTo>
                  <a:lnTo>
                    <a:pt x="28915" y="59126"/>
                  </a:lnTo>
                  <a:lnTo>
                    <a:pt x="30314" y="55229"/>
                  </a:lnTo>
                  <a:lnTo>
                    <a:pt x="22365" y="38493"/>
                  </a:lnTo>
                  <a:lnTo>
                    <a:pt x="18721" y="30441"/>
                  </a:lnTo>
                  <a:lnTo>
                    <a:pt x="17168" y="26879"/>
                  </a:lnTo>
                  <a:lnTo>
                    <a:pt x="14872" y="21197"/>
                  </a:lnTo>
                  <a:lnTo>
                    <a:pt x="13779" y="18555"/>
                  </a:lnTo>
                  <a:lnTo>
                    <a:pt x="11233" y="18555"/>
                  </a:lnTo>
                  <a:lnTo>
                    <a:pt x="11724" y="18135"/>
                  </a:lnTo>
                  <a:lnTo>
                    <a:pt x="12676" y="17212"/>
                  </a:lnTo>
                  <a:lnTo>
                    <a:pt x="13016" y="16435"/>
                  </a:lnTo>
                  <a:lnTo>
                    <a:pt x="13136" y="15927"/>
                  </a:lnTo>
                  <a:lnTo>
                    <a:pt x="24633" y="15927"/>
                  </a:lnTo>
                  <a:lnTo>
                    <a:pt x="57226" y="13290"/>
                  </a:lnTo>
                  <a:lnTo>
                    <a:pt x="83571" y="13290"/>
                  </a:lnTo>
                  <a:lnTo>
                    <a:pt x="88425" y="13098"/>
                  </a:lnTo>
                  <a:lnTo>
                    <a:pt x="111143" y="13098"/>
                  </a:lnTo>
                  <a:lnTo>
                    <a:pt x="109091" y="9013"/>
                  </a:lnTo>
                  <a:lnTo>
                    <a:pt x="106852" y="5924"/>
                  </a:lnTo>
                  <a:lnTo>
                    <a:pt x="100797" y="1744"/>
                  </a:lnTo>
                  <a:lnTo>
                    <a:pt x="98405" y="1127"/>
                  </a:lnTo>
                  <a:lnTo>
                    <a:pt x="92654" y="290"/>
                  </a:lnTo>
                  <a:lnTo>
                    <a:pt x="81458" y="290"/>
                  </a:lnTo>
                  <a:lnTo>
                    <a:pt x="59228" y="215"/>
                  </a:lnTo>
                  <a:close/>
                </a:path>
                <a:path w="115570" h="263525">
                  <a:moveTo>
                    <a:pt x="13094" y="16173"/>
                  </a:moveTo>
                  <a:lnTo>
                    <a:pt x="13016" y="16435"/>
                  </a:lnTo>
                  <a:lnTo>
                    <a:pt x="12662" y="17226"/>
                  </a:lnTo>
                  <a:lnTo>
                    <a:pt x="11673" y="18185"/>
                  </a:lnTo>
                  <a:lnTo>
                    <a:pt x="11233" y="18555"/>
                  </a:lnTo>
                  <a:lnTo>
                    <a:pt x="12576" y="18135"/>
                  </a:lnTo>
                  <a:lnTo>
                    <a:pt x="13538" y="17918"/>
                  </a:lnTo>
                  <a:lnTo>
                    <a:pt x="13280" y="17226"/>
                  </a:lnTo>
                  <a:lnTo>
                    <a:pt x="13094" y="16173"/>
                  </a:lnTo>
                  <a:close/>
                </a:path>
                <a:path w="115570" h="263525">
                  <a:moveTo>
                    <a:pt x="13538" y="17918"/>
                  </a:moveTo>
                  <a:lnTo>
                    <a:pt x="12576" y="18135"/>
                  </a:lnTo>
                  <a:lnTo>
                    <a:pt x="11233" y="18555"/>
                  </a:lnTo>
                  <a:lnTo>
                    <a:pt x="13779" y="18555"/>
                  </a:lnTo>
                  <a:lnTo>
                    <a:pt x="13538" y="17918"/>
                  </a:lnTo>
                  <a:close/>
                </a:path>
                <a:path w="115570" h="263525">
                  <a:moveTo>
                    <a:pt x="24633" y="15927"/>
                  </a:moveTo>
                  <a:lnTo>
                    <a:pt x="13136" y="15927"/>
                  </a:lnTo>
                  <a:lnTo>
                    <a:pt x="13183" y="16676"/>
                  </a:lnTo>
                  <a:lnTo>
                    <a:pt x="13280" y="17226"/>
                  </a:lnTo>
                  <a:lnTo>
                    <a:pt x="13538" y="17918"/>
                  </a:lnTo>
                  <a:lnTo>
                    <a:pt x="18659" y="16762"/>
                  </a:lnTo>
                  <a:lnTo>
                    <a:pt x="20758" y="16435"/>
                  </a:lnTo>
                  <a:lnTo>
                    <a:pt x="24633" y="15927"/>
                  </a:lnTo>
                  <a:close/>
                </a:path>
                <a:path w="115570" h="263525">
                  <a:moveTo>
                    <a:pt x="13094" y="16107"/>
                  </a:moveTo>
                  <a:close/>
                </a:path>
                <a:path w="115570" h="263525">
                  <a:moveTo>
                    <a:pt x="83571" y="13290"/>
                  </a:moveTo>
                  <a:lnTo>
                    <a:pt x="59267" y="13290"/>
                  </a:lnTo>
                  <a:lnTo>
                    <a:pt x="67069" y="13365"/>
                  </a:lnTo>
                  <a:lnTo>
                    <a:pt x="81675" y="13365"/>
                  </a:lnTo>
                  <a:lnTo>
                    <a:pt x="83571" y="13290"/>
                  </a:lnTo>
                  <a:close/>
                </a:path>
                <a:path w="115570" h="263525">
                  <a:moveTo>
                    <a:pt x="90655" y="0"/>
                  </a:moveTo>
                  <a:lnTo>
                    <a:pt x="88738" y="0"/>
                  </a:lnTo>
                  <a:lnTo>
                    <a:pt x="81458" y="290"/>
                  </a:lnTo>
                  <a:lnTo>
                    <a:pt x="92654" y="290"/>
                  </a:lnTo>
                  <a:lnTo>
                    <a:pt x="90655" y="0"/>
                  </a:lnTo>
                  <a:close/>
                </a:path>
              </a:pathLst>
            </a:custGeom>
            <a:solidFill>
              <a:srgbClr val="000000"/>
            </a:solidFill>
          </p:spPr>
          <p:txBody>
            <a:bodyPr wrap="square" lIns="0" tIns="0" rIns="0" bIns="0" rtlCol="0"/>
            <a:lstStyle/>
            <a:p>
              <a:endParaRPr/>
            </a:p>
          </p:txBody>
        </p:sp>
        <p:pic>
          <p:nvPicPr>
            <p:cNvPr id="43" name="object 43"/>
            <p:cNvPicPr/>
            <p:nvPr/>
          </p:nvPicPr>
          <p:blipFill>
            <a:blip r:embed="rId15" cstate="print"/>
            <a:stretch>
              <a:fillRect/>
            </a:stretch>
          </p:blipFill>
          <p:spPr>
            <a:xfrm>
              <a:off x="4135170" y="1203242"/>
              <a:ext cx="211714" cy="65618"/>
            </a:xfrm>
            <a:prstGeom prst="rect">
              <a:avLst/>
            </a:prstGeom>
          </p:spPr>
        </p:pic>
      </p:grpSp>
      <p:pic>
        <p:nvPicPr>
          <p:cNvPr id="44" name="object 44"/>
          <p:cNvPicPr/>
          <p:nvPr/>
        </p:nvPicPr>
        <p:blipFill>
          <a:blip r:embed="rId16" cstate="print"/>
          <a:stretch>
            <a:fillRect/>
          </a:stretch>
        </p:blipFill>
        <p:spPr>
          <a:xfrm>
            <a:off x="3792266" y="879318"/>
            <a:ext cx="139332" cy="197759"/>
          </a:xfrm>
          <a:prstGeom prst="rect">
            <a:avLst/>
          </a:prstGeom>
        </p:spPr>
      </p:pic>
      <p:sp>
        <p:nvSpPr>
          <p:cNvPr id="45" name="object 45"/>
          <p:cNvSpPr/>
          <p:nvPr/>
        </p:nvSpPr>
        <p:spPr>
          <a:xfrm>
            <a:off x="4178346" y="855499"/>
            <a:ext cx="49915" cy="246866"/>
          </a:xfrm>
          <a:custGeom>
            <a:avLst/>
            <a:gdLst/>
            <a:ahLst/>
            <a:cxnLst/>
            <a:rect l="l" t="t" r="r" b="b"/>
            <a:pathLst>
              <a:path w="58420" h="288925">
                <a:moveTo>
                  <a:pt x="5080" y="275319"/>
                </a:moveTo>
                <a:lnTo>
                  <a:pt x="4571" y="275319"/>
                </a:lnTo>
                <a:lnTo>
                  <a:pt x="1790" y="278099"/>
                </a:lnTo>
                <a:lnTo>
                  <a:pt x="1765" y="284611"/>
                </a:lnTo>
                <a:lnTo>
                  <a:pt x="2453" y="286275"/>
                </a:lnTo>
                <a:lnTo>
                  <a:pt x="4542" y="288363"/>
                </a:lnTo>
                <a:lnTo>
                  <a:pt x="11384" y="288420"/>
                </a:lnTo>
                <a:lnTo>
                  <a:pt x="12976" y="287026"/>
                </a:lnTo>
                <a:lnTo>
                  <a:pt x="14719" y="284611"/>
                </a:lnTo>
                <a:lnTo>
                  <a:pt x="14719" y="278329"/>
                </a:lnTo>
                <a:lnTo>
                  <a:pt x="13317" y="278329"/>
                </a:lnTo>
                <a:lnTo>
                  <a:pt x="13223" y="278099"/>
                </a:lnTo>
                <a:lnTo>
                  <a:pt x="13069" y="277820"/>
                </a:lnTo>
                <a:lnTo>
                  <a:pt x="12380" y="276979"/>
                </a:lnTo>
                <a:lnTo>
                  <a:pt x="4104" y="276979"/>
                </a:lnTo>
                <a:lnTo>
                  <a:pt x="4372" y="276598"/>
                </a:lnTo>
                <a:lnTo>
                  <a:pt x="4747" y="275959"/>
                </a:lnTo>
                <a:lnTo>
                  <a:pt x="5080" y="275319"/>
                </a:lnTo>
                <a:close/>
              </a:path>
              <a:path w="58420" h="288925">
                <a:moveTo>
                  <a:pt x="4542" y="288363"/>
                </a:moveTo>
                <a:lnTo>
                  <a:pt x="8072" y="288392"/>
                </a:lnTo>
                <a:lnTo>
                  <a:pt x="4542" y="288363"/>
                </a:lnTo>
                <a:close/>
              </a:path>
              <a:path w="58420" h="288925">
                <a:moveTo>
                  <a:pt x="14719" y="284611"/>
                </a:moveTo>
                <a:lnTo>
                  <a:pt x="12976" y="287026"/>
                </a:lnTo>
                <a:lnTo>
                  <a:pt x="11416" y="288392"/>
                </a:lnTo>
                <a:lnTo>
                  <a:pt x="11791" y="288392"/>
                </a:lnTo>
                <a:lnTo>
                  <a:pt x="14719" y="285466"/>
                </a:lnTo>
                <a:lnTo>
                  <a:pt x="14719" y="284611"/>
                </a:lnTo>
                <a:close/>
              </a:path>
              <a:path w="58420" h="288925">
                <a:moveTo>
                  <a:pt x="2451" y="286273"/>
                </a:moveTo>
                <a:lnTo>
                  <a:pt x="4159" y="288359"/>
                </a:lnTo>
                <a:lnTo>
                  <a:pt x="4542" y="288363"/>
                </a:lnTo>
                <a:lnTo>
                  <a:pt x="2451" y="286273"/>
                </a:lnTo>
                <a:close/>
              </a:path>
              <a:path w="58420" h="288925">
                <a:moveTo>
                  <a:pt x="1644" y="284318"/>
                </a:moveTo>
                <a:lnTo>
                  <a:pt x="1644" y="285466"/>
                </a:lnTo>
                <a:lnTo>
                  <a:pt x="2451" y="286273"/>
                </a:lnTo>
                <a:lnTo>
                  <a:pt x="1644" y="284318"/>
                </a:lnTo>
                <a:close/>
              </a:path>
              <a:path w="58420" h="288925">
                <a:moveTo>
                  <a:pt x="18809" y="253608"/>
                </a:moveTo>
                <a:lnTo>
                  <a:pt x="14862" y="254854"/>
                </a:lnTo>
                <a:lnTo>
                  <a:pt x="13248" y="257956"/>
                </a:lnTo>
                <a:lnTo>
                  <a:pt x="13210" y="258914"/>
                </a:lnTo>
                <a:lnTo>
                  <a:pt x="13117" y="276644"/>
                </a:lnTo>
                <a:lnTo>
                  <a:pt x="14719" y="278245"/>
                </a:lnTo>
                <a:lnTo>
                  <a:pt x="14719" y="284611"/>
                </a:lnTo>
                <a:lnTo>
                  <a:pt x="15391" y="283679"/>
                </a:lnTo>
                <a:lnTo>
                  <a:pt x="16131" y="282403"/>
                </a:lnTo>
                <a:lnTo>
                  <a:pt x="17927" y="278952"/>
                </a:lnTo>
                <a:lnTo>
                  <a:pt x="23003" y="267733"/>
                </a:lnTo>
                <a:lnTo>
                  <a:pt x="23873" y="265860"/>
                </a:lnTo>
                <a:lnTo>
                  <a:pt x="26460" y="260888"/>
                </a:lnTo>
                <a:lnTo>
                  <a:pt x="25214" y="256941"/>
                </a:lnTo>
                <a:lnTo>
                  <a:pt x="18809" y="253608"/>
                </a:lnTo>
                <a:close/>
              </a:path>
              <a:path w="58420" h="288925">
                <a:moveTo>
                  <a:pt x="57757" y="11690"/>
                </a:moveTo>
                <a:lnTo>
                  <a:pt x="44523" y="11690"/>
                </a:lnTo>
                <a:lnTo>
                  <a:pt x="44739" y="12200"/>
                </a:lnTo>
                <a:lnTo>
                  <a:pt x="45519" y="13191"/>
                </a:lnTo>
                <a:lnTo>
                  <a:pt x="47854" y="13919"/>
                </a:lnTo>
                <a:lnTo>
                  <a:pt x="47019" y="14008"/>
                </a:lnTo>
                <a:lnTo>
                  <a:pt x="44969" y="14533"/>
                </a:lnTo>
                <a:lnTo>
                  <a:pt x="44853" y="18389"/>
                </a:lnTo>
                <a:lnTo>
                  <a:pt x="44968" y="21844"/>
                </a:lnTo>
                <a:lnTo>
                  <a:pt x="45053" y="33454"/>
                </a:lnTo>
                <a:lnTo>
                  <a:pt x="37073" y="80928"/>
                </a:lnTo>
                <a:lnTo>
                  <a:pt x="36413" y="83393"/>
                </a:lnTo>
                <a:lnTo>
                  <a:pt x="21761" y="143369"/>
                </a:lnTo>
                <a:lnTo>
                  <a:pt x="10102" y="192995"/>
                </a:lnTo>
                <a:lnTo>
                  <a:pt x="2522" y="231780"/>
                </a:lnTo>
                <a:lnTo>
                  <a:pt x="48" y="275296"/>
                </a:lnTo>
                <a:lnTo>
                  <a:pt x="0" y="278952"/>
                </a:lnTo>
                <a:lnTo>
                  <a:pt x="610" y="281545"/>
                </a:lnTo>
                <a:lnTo>
                  <a:pt x="897" y="282507"/>
                </a:lnTo>
                <a:lnTo>
                  <a:pt x="1644" y="284318"/>
                </a:lnTo>
                <a:lnTo>
                  <a:pt x="1644" y="278245"/>
                </a:lnTo>
                <a:lnTo>
                  <a:pt x="4571" y="275319"/>
                </a:lnTo>
                <a:lnTo>
                  <a:pt x="5080" y="275319"/>
                </a:lnTo>
                <a:lnTo>
                  <a:pt x="6168" y="273227"/>
                </a:lnTo>
                <a:lnTo>
                  <a:pt x="7037" y="271354"/>
                </a:lnTo>
                <a:lnTo>
                  <a:pt x="11197" y="262112"/>
                </a:lnTo>
                <a:lnTo>
                  <a:pt x="12114" y="260135"/>
                </a:lnTo>
                <a:lnTo>
                  <a:pt x="13248" y="257956"/>
                </a:lnTo>
                <a:lnTo>
                  <a:pt x="13472" y="252310"/>
                </a:lnTo>
                <a:lnTo>
                  <a:pt x="13940" y="246288"/>
                </a:lnTo>
                <a:lnTo>
                  <a:pt x="20952" y="204434"/>
                </a:lnTo>
                <a:lnTo>
                  <a:pt x="35606" y="141773"/>
                </a:lnTo>
                <a:lnTo>
                  <a:pt x="43329" y="110131"/>
                </a:lnTo>
                <a:lnTo>
                  <a:pt x="47048" y="94815"/>
                </a:lnTo>
                <a:lnTo>
                  <a:pt x="49067" y="86682"/>
                </a:lnTo>
                <a:lnTo>
                  <a:pt x="50770" y="80445"/>
                </a:lnTo>
                <a:lnTo>
                  <a:pt x="53726" y="69763"/>
                </a:lnTo>
                <a:lnTo>
                  <a:pt x="54575" y="66436"/>
                </a:lnTo>
                <a:lnTo>
                  <a:pt x="56786" y="53878"/>
                </a:lnTo>
                <a:lnTo>
                  <a:pt x="57434" y="46998"/>
                </a:lnTo>
                <a:lnTo>
                  <a:pt x="58144" y="33454"/>
                </a:lnTo>
                <a:lnTo>
                  <a:pt x="58057" y="21844"/>
                </a:lnTo>
                <a:lnTo>
                  <a:pt x="57866" y="16201"/>
                </a:lnTo>
                <a:lnTo>
                  <a:pt x="57757" y="11690"/>
                </a:lnTo>
                <a:close/>
              </a:path>
              <a:path w="58420" h="288925">
                <a:moveTo>
                  <a:pt x="13143" y="275296"/>
                </a:moveTo>
                <a:lnTo>
                  <a:pt x="5604" y="275296"/>
                </a:lnTo>
                <a:lnTo>
                  <a:pt x="10294" y="275337"/>
                </a:lnTo>
                <a:lnTo>
                  <a:pt x="11781" y="276247"/>
                </a:lnTo>
                <a:lnTo>
                  <a:pt x="13069" y="277820"/>
                </a:lnTo>
                <a:lnTo>
                  <a:pt x="13223" y="278099"/>
                </a:lnTo>
                <a:lnTo>
                  <a:pt x="13317" y="278329"/>
                </a:lnTo>
                <a:lnTo>
                  <a:pt x="13165" y="277820"/>
                </a:lnTo>
                <a:lnTo>
                  <a:pt x="13071" y="276598"/>
                </a:lnTo>
                <a:lnTo>
                  <a:pt x="11791" y="275319"/>
                </a:lnTo>
                <a:lnTo>
                  <a:pt x="13141" y="275319"/>
                </a:lnTo>
                <a:close/>
              </a:path>
              <a:path w="58420" h="288925">
                <a:moveTo>
                  <a:pt x="13071" y="276598"/>
                </a:moveTo>
                <a:lnTo>
                  <a:pt x="13165" y="277820"/>
                </a:lnTo>
                <a:lnTo>
                  <a:pt x="13317" y="278329"/>
                </a:lnTo>
                <a:lnTo>
                  <a:pt x="14719" y="278329"/>
                </a:lnTo>
                <a:lnTo>
                  <a:pt x="13071" y="276598"/>
                </a:lnTo>
                <a:close/>
              </a:path>
              <a:path w="58420" h="288925">
                <a:moveTo>
                  <a:pt x="13248" y="257956"/>
                </a:moveTo>
                <a:lnTo>
                  <a:pt x="12114" y="260135"/>
                </a:lnTo>
                <a:lnTo>
                  <a:pt x="10641" y="263347"/>
                </a:lnTo>
                <a:lnTo>
                  <a:pt x="7037" y="271354"/>
                </a:lnTo>
                <a:lnTo>
                  <a:pt x="6143" y="273274"/>
                </a:lnTo>
                <a:lnTo>
                  <a:pt x="4736" y="275977"/>
                </a:lnTo>
                <a:lnTo>
                  <a:pt x="4345" y="276644"/>
                </a:lnTo>
                <a:lnTo>
                  <a:pt x="4104" y="276979"/>
                </a:lnTo>
                <a:lnTo>
                  <a:pt x="4847" y="275959"/>
                </a:lnTo>
                <a:lnTo>
                  <a:pt x="5604" y="275296"/>
                </a:lnTo>
                <a:lnTo>
                  <a:pt x="13143" y="275296"/>
                </a:lnTo>
                <a:lnTo>
                  <a:pt x="13248" y="257956"/>
                </a:lnTo>
                <a:close/>
              </a:path>
              <a:path w="58420" h="288925">
                <a:moveTo>
                  <a:pt x="5604" y="275296"/>
                </a:moveTo>
                <a:lnTo>
                  <a:pt x="4827" y="275977"/>
                </a:lnTo>
                <a:lnTo>
                  <a:pt x="4104" y="276979"/>
                </a:lnTo>
                <a:lnTo>
                  <a:pt x="12380" y="276979"/>
                </a:lnTo>
                <a:lnTo>
                  <a:pt x="11781" y="276247"/>
                </a:lnTo>
                <a:lnTo>
                  <a:pt x="10294" y="275337"/>
                </a:lnTo>
                <a:lnTo>
                  <a:pt x="5604" y="275296"/>
                </a:lnTo>
                <a:close/>
              </a:path>
              <a:path w="58420" h="288925">
                <a:moveTo>
                  <a:pt x="13141" y="275319"/>
                </a:moveTo>
                <a:lnTo>
                  <a:pt x="11791" y="275319"/>
                </a:lnTo>
                <a:lnTo>
                  <a:pt x="13071" y="276598"/>
                </a:lnTo>
                <a:lnTo>
                  <a:pt x="13141" y="275319"/>
                </a:lnTo>
                <a:close/>
              </a:path>
              <a:path w="58420" h="288925">
                <a:moveTo>
                  <a:pt x="39996" y="21844"/>
                </a:moveTo>
                <a:lnTo>
                  <a:pt x="24709" y="21844"/>
                </a:lnTo>
                <a:lnTo>
                  <a:pt x="23413" y="24058"/>
                </a:lnTo>
                <a:lnTo>
                  <a:pt x="18905" y="38101"/>
                </a:lnTo>
                <a:lnTo>
                  <a:pt x="18111" y="42193"/>
                </a:lnTo>
                <a:lnTo>
                  <a:pt x="20426" y="45624"/>
                </a:lnTo>
                <a:lnTo>
                  <a:pt x="27515" y="46998"/>
                </a:lnTo>
                <a:lnTo>
                  <a:pt x="30946" y="44683"/>
                </a:lnTo>
                <a:lnTo>
                  <a:pt x="31802" y="40274"/>
                </a:lnTo>
                <a:lnTo>
                  <a:pt x="32369" y="36181"/>
                </a:lnTo>
                <a:lnTo>
                  <a:pt x="32525" y="35375"/>
                </a:lnTo>
                <a:lnTo>
                  <a:pt x="33211" y="33454"/>
                </a:lnTo>
                <a:lnTo>
                  <a:pt x="33886" y="32091"/>
                </a:lnTo>
                <a:lnTo>
                  <a:pt x="35313" y="29597"/>
                </a:lnTo>
                <a:lnTo>
                  <a:pt x="39400" y="22778"/>
                </a:lnTo>
                <a:lnTo>
                  <a:pt x="39996" y="21844"/>
                </a:lnTo>
                <a:close/>
              </a:path>
              <a:path w="58420" h="288925">
                <a:moveTo>
                  <a:pt x="47134" y="0"/>
                </a:moveTo>
                <a:lnTo>
                  <a:pt x="39507" y="1954"/>
                </a:lnTo>
                <a:lnTo>
                  <a:pt x="34226" y="5820"/>
                </a:lnTo>
                <a:lnTo>
                  <a:pt x="33318" y="7174"/>
                </a:lnTo>
                <a:lnTo>
                  <a:pt x="32048" y="10003"/>
                </a:lnTo>
                <a:lnTo>
                  <a:pt x="27273" y="17534"/>
                </a:lnTo>
                <a:lnTo>
                  <a:pt x="24137" y="22800"/>
                </a:lnTo>
                <a:lnTo>
                  <a:pt x="24709" y="21844"/>
                </a:lnTo>
                <a:lnTo>
                  <a:pt x="39996" y="21844"/>
                </a:lnTo>
                <a:lnTo>
                  <a:pt x="43591" y="16201"/>
                </a:lnTo>
                <a:lnTo>
                  <a:pt x="44109" y="15055"/>
                </a:lnTo>
                <a:lnTo>
                  <a:pt x="43741" y="15055"/>
                </a:lnTo>
                <a:lnTo>
                  <a:pt x="44189" y="14728"/>
                </a:lnTo>
                <a:lnTo>
                  <a:pt x="44399" y="14415"/>
                </a:lnTo>
                <a:lnTo>
                  <a:pt x="44747" y="14415"/>
                </a:lnTo>
                <a:lnTo>
                  <a:pt x="44688" y="13191"/>
                </a:lnTo>
                <a:lnTo>
                  <a:pt x="44580" y="11824"/>
                </a:lnTo>
                <a:lnTo>
                  <a:pt x="44523" y="11690"/>
                </a:lnTo>
                <a:lnTo>
                  <a:pt x="57757" y="11690"/>
                </a:lnTo>
                <a:lnTo>
                  <a:pt x="57666" y="10003"/>
                </a:lnTo>
                <a:lnTo>
                  <a:pt x="57589" y="9023"/>
                </a:lnTo>
                <a:lnTo>
                  <a:pt x="55420" y="3887"/>
                </a:lnTo>
                <a:lnTo>
                  <a:pt x="54057" y="2159"/>
                </a:lnTo>
                <a:lnTo>
                  <a:pt x="47134" y="0"/>
                </a:lnTo>
                <a:close/>
              </a:path>
              <a:path w="58420" h="288925">
                <a:moveTo>
                  <a:pt x="44399" y="14415"/>
                </a:moveTo>
                <a:lnTo>
                  <a:pt x="44189" y="14728"/>
                </a:lnTo>
                <a:lnTo>
                  <a:pt x="43741" y="15055"/>
                </a:lnTo>
                <a:lnTo>
                  <a:pt x="44209" y="14835"/>
                </a:lnTo>
                <a:lnTo>
                  <a:pt x="44399" y="14415"/>
                </a:lnTo>
                <a:close/>
              </a:path>
              <a:path w="58420" h="288925">
                <a:moveTo>
                  <a:pt x="44209" y="14835"/>
                </a:moveTo>
                <a:lnTo>
                  <a:pt x="43846" y="14979"/>
                </a:lnTo>
                <a:lnTo>
                  <a:pt x="44109" y="15055"/>
                </a:lnTo>
                <a:lnTo>
                  <a:pt x="44209" y="14835"/>
                </a:lnTo>
                <a:close/>
              </a:path>
              <a:path w="58420" h="288925">
                <a:moveTo>
                  <a:pt x="44747" y="14415"/>
                </a:moveTo>
                <a:lnTo>
                  <a:pt x="44399" y="14415"/>
                </a:lnTo>
                <a:lnTo>
                  <a:pt x="44209" y="14835"/>
                </a:lnTo>
                <a:lnTo>
                  <a:pt x="44752" y="14619"/>
                </a:lnTo>
                <a:lnTo>
                  <a:pt x="44747" y="14415"/>
                </a:lnTo>
                <a:close/>
              </a:path>
              <a:path w="58420" h="288925">
                <a:moveTo>
                  <a:pt x="44580" y="11825"/>
                </a:moveTo>
                <a:lnTo>
                  <a:pt x="44688" y="13191"/>
                </a:lnTo>
                <a:lnTo>
                  <a:pt x="44752" y="14619"/>
                </a:lnTo>
                <a:lnTo>
                  <a:pt x="44969" y="14533"/>
                </a:lnTo>
                <a:lnTo>
                  <a:pt x="47019" y="14008"/>
                </a:lnTo>
                <a:lnTo>
                  <a:pt x="47854" y="13919"/>
                </a:lnTo>
                <a:lnTo>
                  <a:pt x="45519" y="13191"/>
                </a:lnTo>
                <a:lnTo>
                  <a:pt x="44739" y="12200"/>
                </a:lnTo>
                <a:lnTo>
                  <a:pt x="44580" y="11825"/>
                </a:lnTo>
                <a:close/>
              </a:path>
            </a:pathLst>
          </a:custGeom>
          <a:solidFill>
            <a:srgbClr val="000000"/>
          </a:solidFill>
        </p:spPr>
        <p:txBody>
          <a:bodyPr wrap="square" lIns="0" tIns="0" rIns="0" bIns="0" rtlCol="0"/>
          <a:lstStyle/>
          <a:p>
            <a:endParaRPr/>
          </a:p>
        </p:txBody>
      </p:sp>
      <p:sp>
        <p:nvSpPr>
          <p:cNvPr id="46" name="object 46"/>
          <p:cNvSpPr/>
          <p:nvPr/>
        </p:nvSpPr>
        <p:spPr>
          <a:xfrm>
            <a:off x="4423115" y="854973"/>
            <a:ext cx="204546" cy="233302"/>
          </a:xfrm>
          <a:custGeom>
            <a:avLst/>
            <a:gdLst/>
            <a:ahLst/>
            <a:cxnLst/>
            <a:rect l="l" t="t" r="r" b="b"/>
            <a:pathLst>
              <a:path w="239395" h="273050">
                <a:moveTo>
                  <a:pt x="102999" y="197805"/>
                </a:moveTo>
                <a:lnTo>
                  <a:pt x="102721" y="198120"/>
                </a:lnTo>
                <a:lnTo>
                  <a:pt x="96973" y="203200"/>
                </a:lnTo>
                <a:lnTo>
                  <a:pt x="91653" y="209028"/>
                </a:lnTo>
                <a:lnTo>
                  <a:pt x="93121" y="209550"/>
                </a:lnTo>
                <a:lnTo>
                  <a:pt x="99430" y="210820"/>
                </a:lnTo>
                <a:lnTo>
                  <a:pt x="102502" y="212090"/>
                </a:lnTo>
                <a:lnTo>
                  <a:pt x="116824" y="219709"/>
                </a:lnTo>
                <a:lnTo>
                  <a:pt x="130140" y="226059"/>
                </a:lnTo>
                <a:lnTo>
                  <a:pt x="131903" y="227329"/>
                </a:lnTo>
                <a:lnTo>
                  <a:pt x="143704" y="234950"/>
                </a:lnTo>
                <a:lnTo>
                  <a:pt x="150543" y="238759"/>
                </a:lnTo>
                <a:lnTo>
                  <a:pt x="162824" y="246379"/>
                </a:lnTo>
                <a:lnTo>
                  <a:pt x="169412" y="248920"/>
                </a:lnTo>
                <a:lnTo>
                  <a:pt x="182871" y="257809"/>
                </a:lnTo>
                <a:lnTo>
                  <a:pt x="190060" y="261620"/>
                </a:lnTo>
                <a:lnTo>
                  <a:pt x="192410" y="262890"/>
                </a:lnTo>
                <a:lnTo>
                  <a:pt x="196399" y="265429"/>
                </a:lnTo>
                <a:lnTo>
                  <a:pt x="204979" y="270509"/>
                </a:lnTo>
                <a:lnTo>
                  <a:pt x="208241" y="271779"/>
                </a:lnTo>
                <a:lnTo>
                  <a:pt x="216476" y="273050"/>
                </a:lnTo>
                <a:lnTo>
                  <a:pt x="235896" y="273050"/>
                </a:lnTo>
                <a:lnTo>
                  <a:pt x="238953" y="270509"/>
                </a:lnTo>
                <a:lnTo>
                  <a:pt x="239284" y="264159"/>
                </a:lnTo>
                <a:lnTo>
                  <a:pt x="236494" y="260350"/>
                </a:lnTo>
                <a:lnTo>
                  <a:pt x="218140" y="260350"/>
                </a:lnTo>
                <a:lnTo>
                  <a:pt x="212881" y="259079"/>
                </a:lnTo>
                <a:lnTo>
                  <a:pt x="210362" y="257809"/>
                </a:lnTo>
                <a:lnTo>
                  <a:pt x="202164" y="252729"/>
                </a:lnTo>
                <a:lnTo>
                  <a:pt x="198729" y="251459"/>
                </a:lnTo>
                <a:lnTo>
                  <a:pt x="196557" y="250190"/>
                </a:lnTo>
                <a:lnTo>
                  <a:pt x="184687" y="243840"/>
                </a:lnTo>
                <a:lnTo>
                  <a:pt x="173640" y="237490"/>
                </a:lnTo>
                <a:lnTo>
                  <a:pt x="165442" y="232409"/>
                </a:lnTo>
                <a:lnTo>
                  <a:pt x="156969" y="227329"/>
                </a:lnTo>
                <a:lnTo>
                  <a:pt x="154754" y="226059"/>
                </a:lnTo>
                <a:lnTo>
                  <a:pt x="150478" y="223520"/>
                </a:lnTo>
                <a:lnTo>
                  <a:pt x="138689" y="215900"/>
                </a:lnTo>
                <a:lnTo>
                  <a:pt x="136800" y="215900"/>
                </a:lnTo>
                <a:lnTo>
                  <a:pt x="128362" y="210820"/>
                </a:lnTo>
                <a:lnTo>
                  <a:pt x="122831" y="207009"/>
                </a:lnTo>
                <a:lnTo>
                  <a:pt x="112607" y="201929"/>
                </a:lnTo>
                <a:lnTo>
                  <a:pt x="107586" y="200659"/>
                </a:lnTo>
                <a:lnTo>
                  <a:pt x="103999" y="198120"/>
                </a:lnTo>
                <a:lnTo>
                  <a:pt x="102999" y="197805"/>
                </a:lnTo>
                <a:close/>
              </a:path>
              <a:path w="239395" h="273050">
                <a:moveTo>
                  <a:pt x="83957" y="194309"/>
                </a:moveTo>
                <a:lnTo>
                  <a:pt x="63234" y="194309"/>
                </a:lnTo>
                <a:lnTo>
                  <a:pt x="56354" y="195579"/>
                </a:lnTo>
                <a:lnTo>
                  <a:pt x="52871" y="195579"/>
                </a:lnTo>
                <a:lnTo>
                  <a:pt x="40882" y="199390"/>
                </a:lnTo>
                <a:lnTo>
                  <a:pt x="34314" y="201929"/>
                </a:lnTo>
                <a:lnTo>
                  <a:pt x="31917" y="203200"/>
                </a:lnTo>
                <a:lnTo>
                  <a:pt x="25462" y="208279"/>
                </a:lnTo>
                <a:lnTo>
                  <a:pt x="20172" y="212090"/>
                </a:lnTo>
                <a:lnTo>
                  <a:pt x="17729" y="213359"/>
                </a:lnTo>
                <a:lnTo>
                  <a:pt x="14063" y="217170"/>
                </a:lnTo>
                <a:lnTo>
                  <a:pt x="7901" y="222250"/>
                </a:lnTo>
                <a:lnTo>
                  <a:pt x="5721" y="224790"/>
                </a:lnTo>
                <a:lnTo>
                  <a:pt x="1201" y="233679"/>
                </a:lnTo>
                <a:lnTo>
                  <a:pt x="0" y="246379"/>
                </a:lnTo>
                <a:lnTo>
                  <a:pt x="5967" y="252729"/>
                </a:lnTo>
                <a:lnTo>
                  <a:pt x="7639" y="252729"/>
                </a:lnTo>
                <a:lnTo>
                  <a:pt x="10739" y="251459"/>
                </a:lnTo>
                <a:lnTo>
                  <a:pt x="16518" y="251459"/>
                </a:lnTo>
                <a:lnTo>
                  <a:pt x="26442" y="250190"/>
                </a:lnTo>
                <a:lnTo>
                  <a:pt x="28797" y="250190"/>
                </a:lnTo>
                <a:lnTo>
                  <a:pt x="38176" y="246379"/>
                </a:lnTo>
                <a:lnTo>
                  <a:pt x="44222" y="243840"/>
                </a:lnTo>
                <a:lnTo>
                  <a:pt x="46465" y="242570"/>
                </a:lnTo>
                <a:lnTo>
                  <a:pt x="14323" y="242570"/>
                </a:lnTo>
                <a:lnTo>
                  <a:pt x="12015" y="240029"/>
                </a:lnTo>
                <a:lnTo>
                  <a:pt x="10361" y="238759"/>
                </a:lnTo>
                <a:lnTo>
                  <a:pt x="14649" y="238759"/>
                </a:lnTo>
                <a:lnTo>
                  <a:pt x="14777" y="237490"/>
                </a:lnTo>
                <a:lnTo>
                  <a:pt x="15345" y="234950"/>
                </a:lnTo>
                <a:lnTo>
                  <a:pt x="16426" y="232409"/>
                </a:lnTo>
                <a:lnTo>
                  <a:pt x="17628" y="231140"/>
                </a:lnTo>
                <a:lnTo>
                  <a:pt x="22975" y="227329"/>
                </a:lnTo>
                <a:lnTo>
                  <a:pt x="25885" y="224790"/>
                </a:lnTo>
                <a:lnTo>
                  <a:pt x="55125" y="208279"/>
                </a:lnTo>
                <a:lnTo>
                  <a:pt x="72685" y="208279"/>
                </a:lnTo>
                <a:lnTo>
                  <a:pt x="76706" y="204470"/>
                </a:lnTo>
                <a:lnTo>
                  <a:pt x="82140" y="199390"/>
                </a:lnTo>
                <a:lnTo>
                  <a:pt x="87078" y="194834"/>
                </a:lnTo>
                <a:lnTo>
                  <a:pt x="83957" y="194309"/>
                </a:lnTo>
                <a:close/>
              </a:path>
              <a:path w="239395" h="273050">
                <a:moveTo>
                  <a:pt x="14649" y="238759"/>
                </a:moveTo>
                <a:lnTo>
                  <a:pt x="10361" y="238759"/>
                </a:lnTo>
                <a:lnTo>
                  <a:pt x="12015" y="240029"/>
                </a:lnTo>
                <a:lnTo>
                  <a:pt x="14323" y="242570"/>
                </a:lnTo>
                <a:lnTo>
                  <a:pt x="14392" y="241300"/>
                </a:lnTo>
                <a:lnTo>
                  <a:pt x="14649" y="238759"/>
                </a:lnTo>
                <a:close/>
              </a:path>
              <a:path w="239395" h="273050">
                <a:moveTo>
                  <a:pt x="87078" y="194834"/>
                </a:moveTo>
                <a:lnTo>
                  <a:pt x="82140" y="199390"/>
                </a:lnTo>
                <a:lnTo>
                  <a:pt x="76706" y="204470"/>
                </a:lnTo>
                <a:lnTo>
                  <a:pt x="71345" y="209550"/>
                </a:lnTo>
                <a:lnTo>
                  <a:pt x="66048" y="214629"/>
                </a:lnTo>
                <a:lnTo>
                  <a:pt x="55057" y="222250"/>
                </a:lnTo>
                <a:lnTo>
                  <a:pt x="49654" y="226059"/>
                </a:lnTo>
                <a:lnTo>
                  <a:pt x="44509" y="228600"/>
                </a:lnTo>
                <a:lnTo>
                  <a:pt x="38496" y="232409"/>
                </a:lnTo>
                <a:lnTo>
                  <a:pt x="33221" y="234950"/>
                </a:lnTo>
                <a:lnTo>
                  <a:pt x="25835" y="237490"/>
                </a:lnTo>
                <a:lnTo>
                  <a:pt x="23939" y="237490"/>
                </a:lnTo>
                <a:lnTo>
                  <a:pt x="15312" y="238759"/>
                </a:lnTo>
                <a:lnTo>
                  <a:pt x="14649" y="238759"/>
                </a:lnTo>
                <a:lnTo>
                  <a:pt x="14392" y="241300"/>
                </a:lnTo>
                <a:lnTo>
                  <a:pt x="14349" y="242570"/>
                </a:lnTo>
                <a:lnTo>
                  <a:pt x="46465" y="242570"/>
                </a:lnTo>
                <a:lnTo>
                  <a:pt x="50952" y="240029"/>
                </a:lnTo>
                <a:lnTo>
                  <a:pt x="56544" y="237490"/>
                </a:lnTo>
                <a:lnTo>
                  <a:pt x="62371" y="233679"/>
                </a:lnTo>
                <a:lnTo>
                  <a:pt x="68287" y="228600"/>
                </a:lnTo>
                <a:lnTo>
                  <a:pt x="74145" y="224790"/>
                </a:lnTo>
                <a:lnTo>
                  <a:pt x="85449" y="214629"/>
                </a:lnTo>
                <a:lnTo>
                  <a:pt x="91177" y="209550"/>
                </a:lnTo>
                <a:lnTo>
                  <a:pt x="91653" y="209028"/>
                </a:lnTo>
                <a:lnTo>
                  <a:pt x="89542" y="208279"/>
                </a:lnTo>
                <a:lnTo>
                  <a:pt x="92336" y="208279"/>
                </a:lnTo>
                <a:lnTo>
                  <a:pt x="96973" y="203200"/>
                </a:lnTo>
                <a:lnTo>
                  <a:pt x="102721" y="198120"/>
                </a:lnTo>
                <a:lnTo>
                  <a:pt x="102999" y="197805"/>
                </a:lnTo>
                <a:lnTo>
                  <a:pt x="95928" y="195579"/>
                </a:lnTo>
                <a:lnTo>
                  <a:pt x="91516" y="195579"/>
                </a:lnTo>
                <a:lnTo>
                  <a:pt x="87078" y="194834"/>
                </a:lnTo>
                <a:close/>
              </a:path>
              <a:path w="239395" h="273050">
                <a:moveTo>
                  <a:pt x="92336" y="208279"/>
                </a:moveTo>
                <a:lnTo>
                  <a:pt x="89542" y="208279"/>
                </a:lnTo>
                <a:lnTo>
                  <a:pt x="91653" y="209028"/>
                </a:lnTo>
                <a:lnTo>
                  <a:pt x="92336" y="208279"/>
                </a:lnTo>
                <a:close/>
              </a:path>
              <a:path w="239395" h="273050">
                <a:moveTo>
                  <a:pt x="159829" y="13970"/>
                </a:moveTo>
                <a:lnTo>
                  <a:pt x="141048" y="13970"/>
                </a:lnTo>
                <a:lnTo>
                  <a:pt x="145125" y="16509"/>
                </a:lnTo>
                <a:lnTo>
                  <a:pt x="148229" y="20320"/>
                </a:lnTo>
                <a:lnTo>
                  <a:pt x="153182" y="27940"/>
                </a:lnTo>
                <a:lnTo>
                  <a:pt x="155016" y="33020"/>
                </a:lnTo>
                <a:lnTo>
                  <a:pt x="156764" y="40640"/>
                </a:lnTo>
                <a:lnTo>
                  <a:pt x="156832" y="45720"/>
                </a:lnTo>
                <a:lnTo>
                  <a:pt x="156720" y="57150"/>
                </a:lnTo>
                <a:lnTo>
                  <a:pt x="156847" y="60959"/>
                </a:lnTo>
                <a:lnTo>
                  <a:pt x="157314" y="68579"/>
                </a:lnTo>
                <a:lnTo>
                  <a:pt x="157441" y="78740"/>
                </a:lnTo>
                <a:lnTo>
                  <a:pt x="157304" y="81279"/>
                </a:lnTo>
                <a:lnTo>
                  <a:pt x="156075" y="87629"/>
                </a:lnTo>
                <a:lnTo>
                  <a:pt x="154632" y="91440"/>
                </a:lnTo>
                <a:lnTo>
                  <a:pt x="151196" y="100329"/>
                </a:lnTo>
                <a:lnTo>
                  <a:pt x="150263" y="101600"/>
                </a:lnTo>
                <a:lnTo>
                  <a:pt x="146519" y="110490"/>
                </a:lnTo>
                <a:lnTo>
                  <a:pt x="143070" y="116840"/>
                </a:lnTo>
                <a:lnTo>
                  <a:pt x="139164" y="124459"/>
                </a:lnTo>
                <a:lnTo>
                  <a:pt x="134810" y="132079"/>
                </a:lnTo>
                <a:lnTo>
                  <a:pt x="130014" y="139700"/>
                </a:lnTo>
                <a:lnTo>
                  <a:pt x="125012" y="147320"/>
                </a:lnTo>
                <a:lnTo>
                  <a:pt x="119728" y="156209"/>
                </a:lnTo>
                <a:lnTo>
                  <a:pt x="114284" y="163829"/>
                </a:lnTo>
                <a:lnTo>
                  <a:pt x="108799" y="170179"/>
                </a:lnTo>
                <a:lnTo>
                  <a:pt x="103710" y="176529"/>
                </a:lnTo>
                <a:lnTo>
                  <a:pt x="98499" y="182879"/>
                </a:lnTo>
                <a:lnTo>
                  <a:pt x="93153" y="189229"/>
                </a:lnTo>
                <a:lnTo>
                  <a:pt x="87078" y="194834"/>
                </a:lnTo>
                <a:lnTo>
                  <a:pt x="91516" y="195579"/>
                </a:lnTo>
                <a:lnTo>
                  <a:pt x="95928" y="195579"/>
                </a:lnTo>
                <a:lnTo>
                  <a:pt x="102999" y="197805"/>
                </a:lnTo>
                <a:lnTo>
                  <a:pt x="108314" y="191770"/>
                </a:lnTo>
                <a:lnTo>
                  <a:pt x="135925" y="154940"/>
                </a:lnTo>
                <a:lnTo>
                  <a:pt x="141119" y="147320"/>
                </a:lnTo>
                <a:lnTo>
                  <a:pt x="146111" y="138429"/>
                </a:lnTo>
                <a:lnTo>
                  <a:pt x="150657" y="130809"/>
                </a:lnTo>
                <a:lnTo>
                  <a:pt x="154751" y="123190"/>
                </a:lnTo>
                <a:lnTo>
                  <a:pt x="158388" y="115570"/>
                </a:lnTo>
                <a:lnTo>
                  <a:pt x="162190" y="107950"/>
                </a:lnTo>
                <a:lnTo>
                  <a:pt x="163163" y="105409"/>
                </a:lnTo>
                <a:lnTo>
                  <a:pt x="167021" y="96520"/>
                </a:lnTo>
                <a:lnTo>
                  <a:pt x="168739" y="90170"/>
                </a:lnTo>
                <a:lnTo>
                  <a:pt x="170324" y="82550"/>
                </a:lnTo>
                <a:lnTo>
                  <a:pt x="170498" y="80009"/>
                </a:lnTo>
                <a:lnTo>
                  <a:pt x="170379" y="68579"/>
                </a:lnTo>
                <a:lnTo>
                  <a:pt x="169914" y="60959"/>
                </a:lnTo>
                <a:lnTo>
                  <a:pt x="169793" y="57150"/>
                </a:lnTo>
                <a:lnTo>
                  <a:pt x="169917" y="45720"/>
                </a:lnTo>
                <a:lnTo>
                  <a:pt x="169832" y="39370"/>
                </a:lnTo>
                <a:lnTo>
                  <a:pt x="167515" y="27940"/>
                </a:lnTo>
                <a:lnTo>
                  <a:pt x="165108" y="21590"/>
                </a:lnTo>
                <a:lnTo>
                  <a:pt x="159829" y="13970"/>
                </a:lnTo>
                <a:close/>
              </a:path>
              <a:path w="239395" h="273050">
                <a:moveTo>
                  <a:pt x="128247" y="0"/>
                </a:moveTo>
                <a:lnTo>
                  <a:pt x="123216" y="0"/>
                </a:lnTo>
                <a:lnTo>
                  <a:pt x="112496" y="1270"/>
                </a:lnTo>
                <a:lnTo>
                  <a:pt x="71090" y="19050"/>
                </a:lnTo>
                <a:lnTo>
                  <a:pt x="66800" y="24129"/>
                </a:lnTo>
                <a:lnTo>
                  <a:pt x="58634" y="33020"/>
                </a:lnTo>
                <a:lnTo>
                  <a:pt x="56636" y="36829"/>
                </a:lnTo>
                <a:lnTo>
                  <a:pt x="54340" y="43179"/>
                </a:lnTo>
                <a:lnTo>
                  <a:pt x="54237" y="44450"/>
                </a:lnTo>
                <a:lnTo>
                  <a:pt x="54207" y="54609"/>
                </a:lnTo>
                <a:lnTo>
                  <a:pt x="54015" y="59690"/>
                </a:lnTo>
                <a:lnTo>
                  <a:pt x="53939" y="63500"/>
                </a:lnTo>
                <a:lnTo>
                  <a:pt x="55308" y="73659"/>
                </a:lnTo>
                <a:lnTo>
                  <a:pt x="56132" y="76200"/>
                </a:lnTo>
                <a:lnTo>
                  <a:pt x="60481" y="81279"/>
                </a:lnTo>
                <a:lnTo>
                  <a:pt x="62374" y="81279"/>
                </a:lnTo>
                <a:lnTo>
                  <a:pt x="66577" y="82550"/>
                </a:lnTo>
                <a:lnTo>
                  <a:pt x="78103" y="82550"/>
                </a:lnTo>
                <a:lnTo>
                  <a:pt x="79888" y="81279"/>
                </a:lnTo>
                <a:lnTo>
                  <a:pt x="83383" y="80009"/>
                </a:lnTo>
                <a:lnTo>
                  <a:pt x="90580" y="78740"/>
                </a:lnTo>
                <a:lnTo>
                  <a:pt x="92313" y="77470"/>
                </a:lnTo>
                <a:lnTo>
                  <a:pt x="95285" y="76200"/>
                </a:lnTo>
                <a:lnTo>
                  <a:pt x="98337" y="74929"/>
                </a:lnTo>
                <a:lnTo>
                  <a:pt x="100973" y="72390"/>
                </a:lnTo>
                <a:lnTo>
                  <a:pt x="104975" y="69850"/>
                </a:lnTo>
                <a:lnTo>
                  <a:pt x="68162" y="69850"/>
                </a:lnTo>
                <a:lnTo>
                  <a:pt x="67837" y="68579"/>
                </a:lnTo>
                <a:lnTo>
                  <a:pt x="67028" y="63500"/>
                </a:lnTo>
                <a:lnTo>
                  <a:pt x="67065" y="59690"/>
                </a:lnTo>
                <a:lnTo>
                  <a:pt x="67279" y="54609"/>
                </a:lnTo>
                <a:lnTo>
                  <a:pt x="67344" y="45720"/>
                </a:lnTo>
                <a:lnTo>
                  <a:pt x="97294" y="17779"/>
                </a:lnTo>
                <a:lnTo>
                  <a:pt x="109543" y="15240"/>
                </a:lnTo>
                <a:lnTo>
                  <a:pt x="114235" y="13970"/>
                </a:lnTo>
                <a:lnTo>
                  <a:pt x="159829" y="13970"/>
                </a:lnTo>
                <a:lnTo>
                  <a:pt x="158069" y="11429"/>
                </a:lnTo>
                <a:lnTo>
                  <a:pt x="153474" y="6350"/>
                </a:lnTo>
                <a:lnTo>
                  <a:pt x="145040" y="2540"/>
                </a:lnTo>
                <a:lnTo>
                  <a:pt x="141809" y="1270"/>
                </a:lnTo>
                <a:lnTo>
                  <a:pt x="133035" y="1270"/>
                </a:lnTo>
                <a:lnTo>
                  <a:pt x="128247" y="0"/>
                </a:lnTo>
                <a:close/>
              </a:path>
              <a:path w="239395" h="273050">
                <a:moveTo>
                  <a:pt x="128671" y="25187"/>
                </a:moveTo>
                <a:lnTo>
                  <a:pt x="129810" y="26670"/>
                </a:lnTo>
                <a:lnTo>
                  <a:pt x="129810" y="33020"/>
                </a:lnTo>
                <a:lnTo>
                  <a:pt x="126883" y="36829"/>
                </a:lnTo>
                <a:lnTo>
                  <a:pt x="124675" y="36829"/>
                </a:lnTo>
                <a:lnTo>
                  <a:pt x="122064" y="39370"/>
                </a:lnTo>
                <a:lnTo>
                  <a:pt x="116577" y="39370"/>
                </a:lnTo>
                <a:lnTo>
                  <a:pt x="115912" y="40640"/>
                </a:lnTo>
                <a:lnTo>
                  <a:pt x="115319" y="41909"/>
                </a:lnTo>
                <a:lnTo>
                  <a:pt x="112335" y="44450"/>
                </a:lnTo>
                <a:lnTo>
                  <a:pt x="109937" y="48259"/>
                </a:lnTo>
                <a:lnTo>
                  <a:pt x="107784" y="50800"/>
                </a:lnTo>
                <a:lnTo>
                  <a:pt x="103379" y="54609"/>
                </a:lnTo>
                <a:lnTo>
                  <a:pt x="100792" y="57150"/>
                </a:lnTo>
                <a:lnTo>
                  <a:pt x="93767" y="62229"/>
                </a:lnTo>
                <a:lnTo>
                  <a:pt x="91545" y="63500"/>
                </a:lnTo>
                <a:lnTo>
                  <a:pt x="88860" y="64770"/>
                </a:lnTo>
                <a:lnTo>
                  <a:pt x="87359" y="66040"/>
                </a:lnTo>
                <a:lnTo>
                  <a:pt x="86029" y="66040"/>
                </a:lnTo>
                <a:lnTo>
                  <a:pt x="78168" y="68579"/>
                </a:lnTo>
                <a:lnTo>
                  <a:pt x="76667" y="68579"/>
                </a:lnTo>
                <a:lnTo>
                  <a:pt x="75524" y="69850"/>
                </a:lnTo>
                <a:lnTo>
                  <a:pt x="104975" y="69850"/>
                </a:lnTo>
                <a:lnTo>
                  <a:pt x="126245" y="48259"/>
                </a:lnTo>
                <a:lnTo>
                  <a:pt x="127552" y="46990"/>
                </a:lnTo>
                <a:lnTo>
                  <a:pt x="130156" y="39370"/>
                </a:lnTo>
                <a:lnTo>
                  <a:pt x="117927" y="39370"/>
                </a:lnTo>
                <a:lnTo>
                  <a:pt x="116764" y="38185"/>
                </a:lnTo>
                <a:lnTo>
                  <a:pt x="130561" y="38185"/>
                </a:lnTo>
                <a:lnTo>
                  <a:pt x="131024" y="36829"/>
                </a:lnTo>
                <a:lnTo>
                  <a:pt x="131822" y="26670"/>
                </a:lnTo>
                <a:lnTo>
                  <a:pt x="128671" y="25187"/>
                </a:lnTo>
                <a:close/>
              </a:path>
              <a:path w="239395" h="273050">
                <a:moveTo>
                  <a:pt x="117184" y="33604"/>
                </a:moveTo>
                <a:lnTo>
                  <a:pt x="116978" y="36829"/>
                </a:lnTo>
                <a:lnTo>
                  <a:pt x="116764" y="38185"/>
                </a:lnTo>
                <a:lnTo>
                  <a:pt x="117927" y="39370"/>
                </a:lnTo>
                <a:lnTo>
                  <a:pt x="122064" y="39370"/>
                </a:lnTo>
                <a:lnTo>
                  <a:pt x="124675" y="36829"/>
                </a:lnTo>
                <a:lnTo>
                  <a:pt x="119663" y="36829"/>
                </a:lnTo>
                <a:lnTo>
                  <a:pt x="117184" y="33604"/>
                </a:lnTo>
                <a:close/>
              </a:path>
              <a:path w="239395" h="273050">
                <a:moveTo>
                  <a:pt x="117711" y="25400"/>
                </a:moveTo>
                <a:lnTo>
                  <a:pt x="117392" y="25400"/>
                </a:lnTo>
                <a:lnTo>
                  <a:pt x="115650" y="27940"/>
                </a:lnTo>
                <a:lnTo>
                  <a:pt x="113037" y="30479"/>
                </a:lnTo>
                <a:lnTo>
                  <a:pt x="112941" y="34290"/>
                </a:lnTo>
                <a:lnTo>
                  <a:pt x="116764" y="38185"/>
                </a:lnTo>
                <a:lnTo>
                  <a:pt x="116978" y="36829"/>
                </a:lnTo>
                <a:lnTo>
                  <a:pt x="117184" y="33604"/>
                </a:lnTo>
                <a:lnTo>
                  <a:pt x="116735" y="33020"/>
                </a:lnTo>
                <a:lnTo>
                  <a:pt x="116735" y="26670"/>
                </a:lnTo>
                <a:lnTo>
                  <a:pt x="117711" y="25400"/>
                </a:lnTo>
                <a:close/>
              </a:path>
              <a:path w="239395" h="273050">
                <a:moveTo>
                  <a:pt x="117238" y="31863"/>
                </a:moveTo>
                <a:lnTo>
                  <a:pt x="117184" y="33604"/>
                </a:lnTo>
                <a:lnTo>
                  <a:pt x="119663" y="36829"/>
                </a:lnTo>
                <a:lnTo>
                  <a:pt x="122633" y="36829"/>
                </a:lnTo>
                <a:lnTo>
                  <a:pt x="118356" y="34290"/>
                </a:lnTo>
                <a:lnTo>
                  <a:pt x="117637" y="33020"/>
                </a:lnTo>
                <a:lnTo>
                  <a:pt x="117238" y="31863"/>
                </a:lnTo>
                <a:close/>
              </a:path>
              <a:path w="239395" h="273050">
                <a:moveTo>
                  <a:pt x="129810" y="31750"/>
                </a:moveTo>
                <a:lnTo>
                  <a:pt x="117240" y="31750"/>
                </a:lnTo>
                <a:lnTo>
                  <a:pt x="117637" y="33020"/>
                </a:lnTo>
                <a:lnTo>
                  <a:pt x="118356" y="34290"/>
                </a:lnTo>
                <a:lnTo>
                  <a:pt x="122633" y="36829"/>
                </a:lnTo>
                <a:lnTo>
                  <a:pt x="124533" y="36829"/>
                </a:lnTo>
                <a:lnTo>
                  <a:pt x="125744" y="36046"/>
                </a:lnTo>
                <a:lnTo>
                  <a:pt x="126949" y="34290"/>
                </a:lnTo>
                <a:lnTo>
                  <a:pt x="128834" y="34290"/>
                </a:lnTo>
                <a:lnTo>
                  <a:pt x="129810" y="33020"/>
                </a:lnTo>
                <a:lnTo>
                  <a:pt x="129810" y="31750"/>
                </a:lnTo>
                <a:close/>
              </a:path>
              <a:path w="239395" h="273050">
                <a:moveTo>
                  <a:pt x="125744" y="36046"/>
                </a:moveTo>
                <a:lnTo>
                  <a:pt x="124533" y="36829"/>
                </a:lnTo>
                <a:lnTo>
                  <a:pt x="125206" y="36829"/>
                </a:lnTo>
                <a:lnTo>
                  <a:pt x="125744" y="36046"/>
                </a:lnTo>
                <a:close/>
              </a:path>
              <a:path w="239395" h="273050">
                <a:moveTo>
                  <a:pt x="128834" y="34290"/>
                </a:moveTo>
                <a:lnTo>
                  <a:pt x="126949" y="34290"/>
                </a:lnTo>
                <a:lnTo>
                  <a:pt x="126752" y="35559"/>
                </a:lnTo>
                <a:lnTo>
                  <a:pt x="126495" y="35559"/>
                </a:lnTo>
                <a:lnTo>
                  <a:pt x="125744" y="36046"/>
                </a:lnTo>
                <a:lnTo>
                  <a:pt x="125206" y="36829"/>
                </a:lnTo>
                <a:lnTo>
                  <a:pt x="126883" y="36829"/>
                </a:lnTo>
                <a:lnTo>
                  <a:pt x="128834" y="34290"/>
                </a:lnTo>
                <a:close/>
              </a:path>
              <a:path w="239395" h="273050">
                <a:moveTo>
                  <a:pt x="126949" y="34290"/>
                </a:moveTo>
                <a:lnTo>
                  <a:pt x="125744" y="36046"/>
                </a:lnTo>
                <a:lnTo>
                  <a:pt x="126495" y="35559"/>
                </a:lnTo>
                <a:lnTo>
                  <a:pt x="126752" y="35559"/>
                </a:lnTo>
                <a:lnTo>
                  <a:pt x="126949" y="34290"/>
                </a:lnTo>
                <a:close/>
              </a:path>
              <a:path w="239395" h="273050">
                <a:moveTo>
                  <a:pt x="121582" y="22859"/>
                </a:moveTo>
                <a:lnTo>
                  <a:pt x="119663" y="22859"/>
                </a:lnTo>
                <a:lnTo>
                  <a:pt x="116735" y="26670"/>
                </a:lnTo>
                <a:lnTo>
                  <a:pt x="116735" y="33020"/>
                </a:lnTo>
                <a:lnTo>
                  <a:pt x="117184" y="33604"/>
                </a:lnTo>
                <a:lnTo>
                  <a:pt x="117199" y="31750"/>
                </a:lnTo>
                <a:lnTo>
                  <a:pt x="129810" y="31750"/>
                </a:lnTo>
                <a:lnTo>
                  <a:pt x="129810" y="26670"/>
                </a:lnTo>
                <a:lnTo>
                  <a:pt x="128834" y="25400"/>
                </a:lnTo>
                <a:lnTo>
                  <a:pt x="118485" y="25400"/>
                </a:lnTo>
                <a:lnTo>
                  <a:pt x="119056" y="24129"/>
                </a:lnTo>
                <a:lnTo>
                  <a:pt x="121582" y="22859"/>
                </a:lnTo>
                <a:close/>
              </a:path>
              <a:path w="239395" h="273050">
                <a:moveTo>
                  <a:pt x="117240" y="31750"/>
                </a:moveTo>
                <a:close/>
              </a:path>
              <a:path w="239395" h="273050">
                <a:moveTo>
                  <a:pt x="123724" y="22859"/>
                </a:moveTo>
                <a:lnTo>
                  <a:pt x="121582" y="22859"/>
                </a:lnTo>
                <a:lnTo>
                  <a:pt x="119056" y="24129"/>
                </a:lnTo>
                <a:lnTo>
                  <a:pt x="118485" y="25400"/>
                </a:lnTo>
                <a:lnTo>
                  <a:pt x="128834" y="25400"/>
                </a:lnTo>
                <a:lnTo>
                  <a:pt x="128671" y="25187"/>
                </a:lnTo>
                <a:lnTo>
                  <a:pt x="123724" y="22859"/>
                </a:lnTo>
                <a:close/>
              </a:path>
              <a:path w="239395" h="273050">
                <a:moveTo>
                  <a:pt x="126883" y="22859"/>
                </a:moveTo>
                <a:lnTo>
                  <a:pt x="123724" y="22859"/>
                </a:lnTo>
                <a:lnTo>
                  <a:pt x="128671" y="25187"/>
                </a:lnTo>
                <a:lnTo>
                  <a:pt x="126883" y="22859"/>
                </a:lnTo>
                <a:close/>
              </a:path>
            </a:pathLst>
          </a:custGeom>
          <a:solidFill>
            <a:srgbClr val="000000"/>
          </a:solidFill>
        </p:spPr>
        <p:txBody>
          <a:bodyPr wrap="square" lIns="0" tIns="0" rIns="0" bIns="0" rtlCol="0"/>
          <a:lstStyle/>
          <a:p>
            <a:endParaRPr/>
          </a:p>
        </p:txBody>
      </p:sp>
      <p:sp>
        <p:nvSpPr>
          <p:cNvPr id="47" name="object 47"/>
          <p:cNvSpPr/>
          <p:nvPr/>
        </p:nvSpPr>
        <p:spPr>
          <a:xfrm>
            <a:off x="4794495" y="863312"/>
            <a:ext cx="138896" cy="232760"/>
          </a:xfrm>
          <a:custGeom>
            <a:avLst/>
            <a:gdLst/>
            <a:ahLst/>
            <a:cxnLst/>
            <a:rect l="l" t="t" r="r" b="b"/>
            <a:pathLst>
              <a:path w="162560" h="272415">
                <a:moveTo>
                  <a:pt x="162064" y="66186"/>
                </a:moveTo>
                <a:lnTo>
                  <a:pt x="148623" y="66186"/>
                </a:lnTo>
                <a:lnTo>
                  <a:pt x="149693" y="68266"/>
                </a:lnTo>
                <a:lnTo>
                  <a:pt x="151138" y="69254"/>
                </a:lnTo>
                <a:lnTo>
                  <a:pt x="152770" y="69655"/>
                </a:lnTo>
                <a:lnTo>
                  <a:pt x="150754" y="69884"/>
                </a:lnTo>
                <a:lnTo>
                  <a:pt x="148503" y="70298"/>
                </a:lnTo>
                <a:lnTo>
                  <a:pt x="147972" y="72903"/>
                </a:lnTo>
                <a:lnTo>
                  <a:pt x="147233" y="74608"/>
                </a:lnTo>
                <a:lnTo>
                  <a:pt x="143101" y="83108"/>
                </a:lnTo>
                <a:lnTo>
                  <a:pt x="141571" y="86504"/>
                </a:lnTo>
                <a:lnTo>
                  <a:pt x="139160" y="91572"/>
                </a:lnTo>
                <a:lnTo>
                  <a:pt x="133447" y="103454"/>
                </a:lnTo>
                <a:lnTo>
                  <a:pt x="121083" y="129863"/>
                </a:lnTo>
                <a:lnTo>
                  <a:pt x="113717" y="145332"/>
                </a:lnTo>
                <a:lnTo>
                  <a:pt x="97613" y="184865"/>
                </a:lnTo>
                <a:lnTo>
                  <a:pt x="85765" y="224744"/>
                </a:lnTo>
                <a:lnTo>
                  <a:pt x="84845" y="238038"/>
                </a:lnTo>
                <a:lnTo>
                  <a:pt x="84869" y="250210"/>
                </a:lnTo>
                <a:lnTo>
                  <a:pt x="84441" y="255316"/>
                </a:lnTo>
                <a:lnTo>
                  <a:pt x="98504" y="271841"/>
                </a:lnTo>
                <a:lnTo>
                  <a:pt x="103025" y="270811"/>
                </a:lnTo>
                <a:lnTo>
                  <a:pt x="109114" y="268052"/>
                </a:lnTo>
                <a:lnTo>
                  <a:pt x="117859" y="263297"/>
                </a:lnTo>
                <a:lnTo>
                  <a:pt x="123308" y="260248"/>
                </a:lnTo>
                <a:lnTo>
                  <a:pt x="125268" y="259200"/>
                </a:lnTo>
                <a:lnTo>
                  <a:pt x="98678" y="259200"/>
                </a:lnTo>
                <a:lnTo>
                  <a:pt x="98347" y="258906"/>
                </a:lnTo>
                <a:lnTo>
                  <a:pt x="97750" y="258751"/>
                </a:lnTo>
                <a:lnTo>
                  <a:pt x="98307" y="258751"/>
                </a:lnTo>
                <a:lnTo>
                  <a:pt x="98119" y="258072"/>
                </a:lnTo>
                <a:lnTo>
                  <a:pt x="97667" y="256708"/>
                </a:lnTo>
                <a:lnTo>
                  <a:pt x="97564" y="255316"/>
                </a:lnTo>
                <a:lnTo>
                  <a:pt x="97996" y="250210"/>
                </a:lnTo>
                <a:lnTo>
                  <a:pt x="97939" y="238038"/>
                </a:lnTo>
                <a:lnTo>
                  <a:pt x="107512" y="196002"/>
                </a:lnTo>
                <a:lnTo>
                  <a:pt x="123810" y="154668"/>
                </a:lnTo>
                <a:lnTo>
                  <a:pt x="134467" y="132128"/>
                </a:lnTo>
                <a:lnTo>
                  <a:pt x="139970" y="120341"/>
                </a:lnTo>
                <a:lnTo>
                  <a:pt x="147623" y="104108"/>
                </a:lnTo>
                <a:lnTo>
                  <a:pt x="152332" y="94348"/>
                </a:lnTo>
                <a:lnTo>
                  <a:pt x="153976" y="90801"/>
                </a:lnTo>
                <a:lnTo>
                  <a:pt x="154956" y="88625"/>
                </a:lnTo>
                <a:lnTo>
                  <a:pt x="159595" y="79086"/>
                </a:lnTo>
                <a:lnTo>
                  <a:pt x="160464" y="77082"/>
                </a:lnTo>
                <a:lnTo>
                  <a:pt x="161977" y="69655"/>
                </a:lnTo>
                <a:lnTo>
                  <a:pt x="162064" y="66186"/>
                </a:lnTo>
                <a:close/>
              </a:path>
              <a:path w="162560" h="272415">
                <a:moveTo>
                  <a:pt x="98387" y="258715"/>
                </a:moveTo>
                <a:lnTo>
                  <a:pt x="98103" y="258842"/>
                </a:lnTo>
                <a:lnTo>
                  <a:pt x="98347" y="258906"/>
                </a:lnTo>
                <a:lnTo>
                  <a:pt x="98678" y="259200"/>
                </a:lnTo>
                <a:lnTo>
                  <a:pt x="98387" y="258715"/>
                </a:lnTo>
                <a:close/>
              </a:path>
              <a:path w="162560" h="272415">
                <a:moveTo>
                  <a:pt x="126055" y="244487"/>
                </a:moveTo>
                <a:lnTo>
                  <a:pt x="119801" y="247291"/>
                </a:lnTo>
                <a:lnTo>
                  <a:pt x="117290" y="248634"/>
                </a:lnTo>
                <a:lnTo>
                  <a:pt x="102861" y="256708"/>
                </a:lnTo>
                <a:lnTo>
                  <a:pt x="98387" y="258715"/>
                </a:lnTo>
                <a:lnTo>
                  <a:pt x="98678" y="259200"/>
                </a:lnTo>
                <a:lnTo>
                  <a:pt x="125268" y="259200"/>
                </a:lnTo>
                <a:lnTo>
                  <a:pt x="125639" y="259002"/>
                </a:lnTo>
                <a:lnTo>
                  <a:pt x="131403" y="256418"/>
                </a:lnTo>
                <a:lnTo>
                  <a:pt x="132877" y="252550"/>
                </a:lnTo>
                <a:lnTo>
                  <a:pt x="129924" y="245962"/>
                </a:lnTo>
                <a:lnTo>
                  <a:pt x="126055" y="244487"/>
                </a:lnTo>
                <a:close/>
              </a:path>
              <a:path w="162560" h="272415">
                <a:moveTo>
                  <a:pt x="97750" y="258751"/>
                </a:moveTo>
                <a:lnTo>
                  <a:pt x="98102" y="258842"/>
                </a:lnTo>
                <a:lnTo>
                  <a:pt x="97750" y="258751"/>
                </a:lnTo>
                <a:close/>
              </a:path>
              <a:path w="162560" h="272415">
                <a:moveTo>
                  <a:pt x="98307" y="258751"/>
                </a:moveTo>
                <a:lnTo>
                  <a:pt x="97750" y="258751"/>
                </a:lnTo>
                <a:lnTo>
                  <a:pt x="98103" y="258842"/>
                </a:lnTo>
                <a:lnTo>
                  <a:pt x="98307" y="258751"/>
                </a:lnTo>
                <a:close/>
              </a:path>
              <a:path w="162560" h="272415">
                <a:moveTo>
                  <a:pt x="88811" y="54"/>
                </a:moveTo>
                <a:lnTo>
                  <a:pt x="86434" y="54"/>
                </a:lnTo>
                <a:lnTo>
                  <a:pt x="78364" y="604"/>
                </a:lnTo>
                <a:lnTo>
                  <a:pt x="42553" y="14027"/>
                </a:lnTo>
                <a:lnTo>
                  <a:pt x="29683" y="22959"/>
                </a:lnTo>
                <a:lnTo>
                  <a:pt x="20607" y="29259"/>
                </a:lnTo>
                <a:lnTo>
                  <a:pt x="0" y="66186"/>
                </a:lnTo>
                <a:lnTo>
                  <a:pt x="113" y="68080"/>
                </a:lnTo>
                <a:lnTo>
                  <a:pt x="220" y="71889"/>
                </a:lnTo>
                <a:lnTo>
                  <a:pt x="99" y="77082"/>
                </a:lnTo>
                <a:lnTo>
                  <a:pt x="211" y="78132"/>
                </a:lnTo>
                <a:lnTo>
                  <a:pt x="4696" y="84079"/>
                </a:lnTo>
                <a:lnTo>
                  <a:pt x="7822" y="85404"/>
                </a:lnTo>
                <a:lnTo>
                  <a:pt x="17335" y="87943"/>
                </a:lnTo>
                <a:lnTo>
                  <a:pt x="21703" y="89156"/>
                </a:lnTo>
                <a:lnTo>
                  <a:pt x="26020" y="89795"/>
                </a:lnTo>
                <a:lnTo>
                  <a:pt x="36867" y="90848"/>
                </a:lnTo>
                <a:lnTo>
                  <a:pt x="40502" y="90986"/>
                </a:lnTo>
                <a:lnTo>
                  <a:pt x="52818" y="91177"/>
                </a:lnTo>
                <a:lnTo>
                  <a:pt x="63168" y="91569"/>
                </a:lnTo>
                <a:lnTo>
                  <a:pt x="66412" y="91569"/>
                </a:lnTo>
                <a:lnTo>
                  <a:pt x="73452" y="90801"/>
                </a:lnTo>
                <a:lnTo>
                  <a:pt x="110790" y="81164"/>
                </a:lnTo>
                <a:lnTo>
                  <a:pt x="119092" y="78483"/>
                </a:lnTo>
                <a:lnTo>
                  <a:pt x="63036" y="78480"/>
                </a:lnTo>
                <a:lnTo>
                  <a:pt x="53180" y="78107"/>
                </a:lnTo>
                <a:lnTo>
                  <a:pt x="19622" y="75018"/>
                </a:lnTo>
                <a:lnTo>
                  <a:pt x="14548" y="73672"/>
                </a:lnTo>
                <a:lnTo>
                  <a:pt x="13222" y="73672"/>
                </a:lnTo>
                <a:lnTo>
                  <a:pt x="12648" y="72910"/>
                </a:lnTo>
                <a:lnTo>
                  <a:pt x="13260" y="72910"/>
                </a:lnTo>
                <a:lnTo>
                  <a:pt x="13212" y="68080"/>
                </a:lnTo>
                <a:lnTo>
                  <a:pt x="13098" y="66186"/>
                </a:lnTo>
                <a:lnTo>
                  <a:pt x="13089" y="61885"/>
                </a:lnTo>
                <a:lnTo>
                  <a:pt x="13644" y="58910"/>
                </a:lnTo>
                <a:lnTo>
                  <a:pt x="32395" y="36988"/>
                </a:lnTo>
                <a:lnTo>
                  <a:pt x="38257" y="32910"/>
                </a:lnTo>
                <a:lnTo>
                  <a:pt x="45741" y="27628"/>
                </a:lnTo>
                <a:lnTo>
                  <a:pt x="49491" y="25123"/>
                </a:lnTo>
                <a:lnTo>
                  <a:pt x="86800" y="13134"/>
                </a:lnTo>
                <a:lnTo>
                  <a:pt x="105782" y="13134"/>
                </a:lnTo>
                <a:lnTo>
                  <a:pt x="107253" y="13087"/>
                </a:lnTo>
                <a:lnTo>
                  <a:pt x="140991" y="13087"/>
                </a:lnTo>
                <a:lnTo>
                  <a:pt x="138195" y="9645"/>
                </a:lnTo>
                <a:lnTo>
                  <a:pt x="132235" y="5269"/>
                </a:lnTo>
                <a:lnTo>
                  <a:pt x="130196" y="4507"/>
                </a:lnTo>
                <a:lnTo>
                  <a:pt x="124171" y="2849"/>
                </a:lnTo>
                <a:lnTo>
                  <a:pt x="119659" y="1520"/>
                </a:lnTo>
                <a:lnTo>
                  <a:pt x="115991" y="690"/>
                </a:lnTo>
                <a:lnTo>
                  <a:pt x="111855" y="250"/>
                </a:lnTo>
                <a:lnTo>
                  <a:pt x="99626" y="250"/>
                </a:lnTo>
                <a:lnTo>
                  <a:pt x="96235" y="232"/>
                </a:lnTo>
                <a:lnTo>
                  <a:pt x="88811" y="54"/>
                </a:lnTo>
                <a:close/>
              </a:path>
              <a:path w="162560" h="272415">
                <a:moveTo>
                  <a:pt x="131775" y="61022"/>
                </a:moveTo>
                <a:lnTo>
                  <a:pt x="123787" y="63322"/>
                </a:lnTo>
                <a:lnTo>
                  <a:pt x="117119" y="65373"/>
                </a:lnTo>
                <a:lnTo>
                  <a:pt x="106936" y="68671"/>
                </a:lnTo>
                <a:lnTo>
                  <a:pt x="98017" y="71307"/>
                </a:lnTo>
                <a:lnTo>
                  <a:pt x="65814" y="78483"/>
                </a:lnTo>
                <a:lnTo>
                  <a:pt x="119100" y="78480"/>
                </a:lnTo>
                <a:lnTo>
                  <a:pt x="122437" y="77405"/>
                </a:lnTo>
                <a:lnTo>
                  <a:pt x="127510" y="75854"/>
                </a:lnTo>
                <a:lnTo>
                  <a:pt x="137801" y="72903"/>
                </a:lnTo>
                <a:lnTo>
                  <a:pt x="142372" y="71572"/>
                </a:lnTo>
                <a:lnTo>
                  <a:pt x="143516" y="71290"/>
                </a:lnTo>
                <a:lnTo>
                  <a:pt x="148503" y="70298"/>
                </a:lnTo>
                <a:lnTo>
                  <a:pt x="148600" y="69655"/>
                </a:lnTo>
                <a:lnTo>
                  <a:pt x="148623" y="66186"/>
                </a:lnTo>
                <a:lnTo>
                  <a:pt x="162064" y="66186"/>
                </a:lnTo>
                <a:lnTo>
                  <a:pt x="162057" y="63722"/>
                </a:lnTo>
                <a:lnTo>
                  <a:pt x="161113" y="61885"/>
                </a:lnTo>
                <a:lnTo>
                  <a:pt x="132638" y="61885"/>
                </a:lnTo>
                <a:lnTo>
                  <a:pt x="131775" y="61022"/>
                </a:lnTo>
                <a:close/>
              </a:path>
              <a:path w="162560" h="272415">
                <a:moveTo>
                  <a:pt x="12648" y="72910"/>
                </a:moveTo>
                <a:lnTo>
                  <a:pt x="13222" y="73672"/>
                </a:lnTo>
                <a:lnTo>
                  <a:pt x="13248" y="73165"/>
                </a:lnTo>
                <a:lnTo>
                  <a:pt x="12648" y="72910"/>
                </a:lnTo>
                <a:close/>
              </a:path>
              <a:path w="162560" h="272415">
                <a:moveTo>
                  <a:pt x="13248" y="73165"/>
                </a:moveTo>
                <a:lnTo>
                  <a:pt x="13222" y="73672"/>
                </a:lnTo>
                <a:lnTo>
                  <a:pt x="14548" y="73672"/>
                </a:lnTo>
                <a:lnTo>
                  <a:pt x="14270" y="73599"/>
                </a:lnTo>
                <a:lnTo>
                  <a:pt x="13248" y="73165"/>
                </a:lnTo>
                <a:close/>
              </a:path>
              <a:path w="162560" h="272415">
                <a:moveTo>
                  <a:pt x="13260" y="72910"/>
                </a:moveTo>
                <a:lnTo>
                  <a:pt x="12648" y="72910"/>
                </a:lnTo>
                <a:lnTo>
                  <a:pt x="13248" y="73165"/>
                </a:lnTo>
                <a:lnTo>
                  <a:pt x="13260" y="72910"/>
                </a:lnTo>
                <a:close/>
              </a:path>
              <a:path w="162560" h="272415">
                <a:moveTo>
                  <a:pt x="148623" y="66186"/>
                </a:moveTo>
                <a:lnTo>
                  <a:pt x="148600" y="69655"/>
                </a:lnTo>
                <a:lnTo>
                  <a:pt x="148503" y="70298"/>
                </a:lnTo>
                <a:lnTo>
                  <a:pt x="150754" y="69884"/>
                </a:lnTo>
                <a:lnTo>
                  <a:pt x="152770" y="69655"/>
                </a:lnTo>
                <a:lnTo>
                  <a:pt x="151138" y="69254"/>
                </a:lnTo>
                <a:lnTo>
                  <a:pt x="149693" y="68266"/>
                </a:lnTo>
                <a:lnTo>
                  <a:pt x="148623" y="66186"/>
                </a:lnTo>
                <a:close/>
              </a:path>
              <a:path w="162560" h="272415">
                <a:moveTo>
                  <a:pt x="142785" y="58095"/>
                </a:moveTo>
                <a:lnTo>
                  <a:pt x="140367" y="58593"/>
                </a:lnTo>
                <a:lnTo>
                  <a:pt x="139101" y="58910"/>
                </a:lnTo>
                <a:lnTo>
                  <a:pt x="131775" y="61022"/>
                </a:lnTo>
                <a:lnTo>
                  <a:pt x="132638" y="61885"/>
                </a:lnTo>
                <a:lnTo>
                  <a:pt x="139859" y="61885"/>
                </a:lnTo>
                <a:lnTo>
                  <a:pt x="142785" y="58959"/>
                </a:lnTo>
                <a:lnTo>
                  <a:pt x="142785" y="58095"/>
                </a:lnTo>
                <a:close/>
              </a:path>
              <a:path w="162560" h="272415">
                <a:moveTo>
                  <a:pt x="153231" y="56305"/>
                </a:moveTo>
                <a:lnTo>
                  <a:pt x="150859" y="56573"/>
                </a:lnTo>
                <a:lnTo>
                  <a:pt x="142785" y="58095"/>
                </a:lnTo>
                <a:lnTo>
                  <a:pt x="142785" y="58959"/>
                </a:lnTo>
                <a:lnTo>
                  <a:pt x="139859" y="61885"/>
                </a:lnTo>
                <a:lnTo>
                  <a:pt x="161113" y="61885"/>
                </a:lnTo>
                <a:lnTo>
                  <a:pt x="159507" y="58761"/>
                </a:lnTo>
                <a:lnTo>
                  <a:pt x="159388" y="58571"/>
                </a:lnTo>
                <a:lnTo>
                  <a:pt x="157673" y="57398"/>
                </a:lnTo>
                <a:lnTo>
                  <a:pt x="153231" y="56305"/>
                </a:lnTo>
                <a:close/>
              </a:path>
              <a:path w="162560" h="272415">
                <a:moveTo>
                  <a:pt x="140991" y="13087"/>
                </a:moveTo>
                <a:lnTo>
                  <a:pt x="108938" y="13087"/>
                </a:lnTo>
                <a:lnTo>
                  <a:pt x="113684" y="13592"/>
                </a:lnTo>
                <a:lnTo>
                  <a:pt x="116654" y="14264"/>
                </a:lnTo>
                <a:lnTo>
                  <a:pt x="122549" y="15970"/>
                </a:lnTo>
                <a:lnTo>
                  <a:pt x="125214" y="16700"/>
                </a:lnTo>
                <a:lnTo>
                  <a:pt x="126232" y="17080"/>
                </a:lnTo>
                <a:lnTo>
                  <a:pt x="128458" y="18714"/>
                </a:lnTo>
                <a:lnTo>
                  <a:pt x="129629" y="20157"/>
                </a:lnTo>
                <a:lnTo>
                  <a:pt x="130292" y="22080"/>
                </a:lnTo>
                <a:lnTo>
                  <a:pt x="130292" y="23319"/>
                </a:lnTo>
                <a:lnTo>
                  <a:pt x="129829" y="28658"/>
                </a:lnTo>
                <a:lnTo>
                  <a:pt x="129712" y="58959"/>
                </a:lnTo>
                <a:lnTo>
                  <a:pt x="131775" y="61022"/>
                </a:lnTo>
                <a:lnTo>
                  <a:pt x="139101" y="58910"/>
                </a:lnTo>
                <a:lnTo>
                  <a:pt x="140459" y="58571"/>
                </a:lnTo>
                <a:lnTo>
                  <a:pt x="142785" y="58095"/>
                </a:lnTo>
                <a:lnTo>
                  <a:pt x="142902" y="29259"/>
                </a:lnTo>
                <a:lnTo>
                  <a:pt x="143418" y="23319"/>
                </a:lnTo>
                <a:lnTo>
                  <a:pt x="143459" y="20157"/>
                </a:lnTo>
                <a:lnTo>
                  <a:pt x="141102" y="13324"/>
                </a:lnTo>
                <a:lnTo>
                  <a:pt x="140991" y="13087"/>
                </a:lnTo>
                <a:close/>
              </a:path>
              <a:path w="162560" h="272415">
                <a:moveTo>
                  <a:pt x="105782" y="13134"/>
                </a:moveTo>
                <a:lnTo>
                  <a:pt x="88895" y="13134"/>
                </a:lnTo>
                <a:lnTo>
                  <a:pt x="97092" y="13324"/>
                </a:lnTo>
                <a:lnTo>
                  <a:pt x="99817" y="13324"/>
                </a:lnTo>
                <a:lnTo>
                  <a:pt x="105782" y="13134"/>
                </a:lnTo>
                <a:close/>
              </a:path>
              <a:path w="162560" h="272415">
                <a:moveTo>
                  <a:pt x="109507" y="0"/>
                </a:moveTo>
                <a:lnTo>
                  <a:pt x="107444" y="0"/>
                </a:lnTo>
                <a:lnTo>
                  <a:pt x="99626" y="250"/>
                </a:lnTo>
                <a:lnTo>
                  <a:pt x="111855" y="250"/>
                </a:lnTo>
                <a:lnTo>
                  <a:pt x="109507" y="0"/>
                </a:lnTo>
                <a:close/>
              </a:path>
            </a:pathLst>
          </a:custGeom>
          <a:solidFill>
            <a:srgbClr val="000000"/>
          </a:solidFill>
        </p:spPr>
        <p:txBody>
          <a:bodyPr wrap="square" lIns="0" tIns="0" rIns="0" bIns="0" rtlCol="0"/>
          <a:lstStyle/>
          <a:p>
            <a:endParaRPr/>
          </a:p>
        </p:txBody>
      </p:sp>
      <p:sp>
        <p:nvSpPr>
          <p:cNvPr id="48" name="object 48"/>
          <p:cNvSpPr/>
          <p:nvPr/>
        </p:nvSpPr>
        <p:spPr>
          <a:xfrm>
            <a:off x="5170245" y="870338"/>
            <a:ext cx="160056" cy="226791"/>
          </a:xfrm>
          <a:custGeom>
            <a:avLst/>
            <a:gdLst/>
            <a:ahLst/>
            <a:cxnLst/>
            <a:rect l="l" t="t" r="r" b="b"/>
            <a:pathLst>
              <a:path w="187325" h="265430">
                <a:moveTo>
                  <a:pt x="118995" y="264159"/>
                </a:moveTo>
                <a:lnTo>
                  <a:pt x="69353" y="264159"/>
                </a:lnTo>
                <a:lnTo>
                  <a:pt x="76549" y="265429"/>
                </a:lnTo>
                <a:lnTo>
                  <a:pt x="104146" y="265429"/>
                </a:lnTo>
                <a:lnTo>
                  <a:pt x="118995" y="264159"/>
                </a:lnTo>
                <a:close/>
              </a:path>
              <a:path w="187325" h="265430">
                <a:moveTo>
                  <a:pt x="63334" y="135736"/>
                </a:moveTo>
                <a:lnTo>
                  <a:pt x="61111" y="137159"/>
                </a:lnTo>
                <a:lnTo>
                  <a:pt x="52533" y="142239"/>
                </a:lnTo>
                <a:lnTo>
                  <a:pt x="48969" y="144779"/>
                </a:lnTo>
                <a:lnTo>
                  <a:pt x="41125" y="151129"/>
                </a:lnTo>
                <a:lnTo>
                  <a:pt x="37180" y="154939"/>
                </a:lnTo>
                <a:lnTo>
                  <a:pt x="30703" y="161289"/>
                </a:lnTo>
                <a:lnTo>
                  <a:pt x="23508" y="168909"/>
                </a:lnTo>
                <a:lnTo>
                  <a:pt x="22245" y="168909"/>
                </a:lnTo>
                <a:lnTo>
                  <a:pt x="0" y="212089"/>
                </a:lnTo>
                <a:lnTo>
                  <a:pt x="1363" y="218439"/>
                </a:lnTo>
                <a:lnTo>
                  <a:pt x="6645" y="231139"/>
                </a:lnTo>
                <a:lnTo>
                  <a:pt x="10636" y="237489"/>
                </a:lnTo>
                <a:lnTo>
                  <a:pt x="20803" y="246379"/>
                </a:lnTo>
                <a:lnTo>
                  <a:pt x="26609" y="248920"/>
                </a:lnTo>
                <a:lnTo>
                  <a:pt x="37458" y="254000"/>
                </a:lnTo>
                <a:lnTo>
                  <a:pt x="57660" y="261620"/>
                </a:lnTo>
                <a:lnTo>
                  <a:pt x="64245" y="262889"/>
                </a:lnTo>
                <a:lnTo>
                  <a:pt x="66746" y="264159"/>
                </a:lnTo>
                <a:lnTo>
                  <a:pt x="122553" y="264159"/>
                </a:lnTo>
                <a:lnTo>
                  <a:pt x="128758" y="259079"/>
                </a:lnTo>
                <a:lnTo>
                  <a:pt x="130373" y="255270"/>
                </a:lnTo>
                <a:lnTo>
                  <a:pt x="131028" y="252729"/>
                </a:lnTo>
                <a:lnTo>
                  <a:pt x="99382" y="252729"/>
                </a:lnTo>
                <a:lnTo>
                  <a:pt x="80656" y="251459"/>
                </a:lnTo>
                <a:lnTo>
                  <a:pt x="71285" y="251459"/>
                </a:lnTo>
                <a:lnTo>
                  <a:pt x="69060" y="250189"/>
                </a:lnTo>
                <a:lnTo>
                  <a:pt x="66964" y="250189"/>
                </a:lnTo>
                <a:lnTo>
                  <a:pt x="61074" y="248920"/>
                </a:lnTo>
                <a:lnTo>
                  <a:pt x="54957" y="246379"/>
                </a:lnTo>
                <a:lnTo>
                  <a:pt x="48801" y="245109"/>
                </a:lnTo>
                <a:lnTo>
                  <a:pt x="42797" y="242570"/>
                </a:lnTo>
                <a:lnTo>
                  <a:pt x="33197" y="237489"/>
                </a:lnTo>
                <a:lnTo>
                  <a:pt x="28196" y="234950"/>
                </a:lnTo>
                <a:lnTo>
                  <a:pt x="20794" y="228600"/>
                </a:lnTo>
                <a:lnTo>
                  <a:pt x="17926" y="224789"/>
                </a:lnTo>
                <a:lnTo>
                  <a:pt x="14165" y="215900"/>
                </a:lnTo>
                <a:lnTo>
                  <a:pt x="13186" y="210820"/>
                </a:lnTo>
                <a:lnTo>
                  <a:pt x="13780" y="201929"/>
                </a:lnTo>
                <a:lnTo>
                  <a:pt x="15364" y="196850"/>
                </a:lnTo>
                <a:lnTo>
                  <a:pt x="19588" y="189229"/>
                </a:lnTo>
                <a:lnTo>
                  <a:pt x="22006" y="186689"/>
                </a:lnTo>
                <a:lnTo>
                  <a:pt x="31010" y="179070"/>
                </a:lnTo>
                <a:lnTo>
                  <a:pt x="32392" y="177800"/>
                </a:lnTo>
                <a:lnTo>
                  <a:pt x="41084" y="168909"/>
                </a:lnTo>
                <a:lnTo>
                  <a:pt x="45987" y="165100"/>
                </a:lnTo>
                <a:lnTo>
                  <a:pt x="49677" y="161289"/>
                </a:lnTo>
                <a:lnTo>
                  <a:pt x="56771" y="156209"/>
                </a:lnTo>
                <a:lnTo>
                  <a:pt x="60083" y="153670"/>
                </a:lnTo>
                <a:lnTo>
                  <a:pt x="67667" y="148353"/>
                </a:lnTo>
                <a:lnTo>
                  <a:pt x="65940" y="144779"/>
                </a:lnTo>
                <a:lnTo>
                  <a:pt x="63916" y="138429"/>
                </a:lnTo>
                <a:lnTo>
                  <a:pt x="63334" y="135736"/>
                </a:lnTo>
                <a:close/>
              </a:path>
              <a:path w="187325" h="265430">
                <a:moveTo>
                  <a:pt x="78858" y="141184"/>
                </a:moveTo>
                <a:lnTo>
                  <a:pt x="74518" y="143509"/>
                </a:lnTo>
                <a:lnTo>
                  <a:pt x="72765" y="144779"/>
                </a:lnTo>
                <a:lnTo>
                  <a:pt x="67667" y="148353"/>
                </a:lnTo>
                <a:lnTo>
                  <a:pt x="75090" y="163829"/>
                </a:lnTo>
                <a:lnTo>
                  <a:pt x="76022" y="166370"/>
                </a:lnTo>
                <a:lnTo>
                  <a:pt x="78874" y="171450"/>
                </a:lnTo>
                <a:lnTo>
                  <a:pt x="80845" y="175259"/>
                </a:lnTo>
                <a:lnTo>
                  <a:pt x="83581" y="179070"/>
                </a:lnTo>
                <a:lnTo>
                  <a:pt x="83355" y="179070"/>
                </a:lnTo>
                <a:lnTo>
                  <a:pt x="90196" y="190500"/>
                </a:lnTo>
                <a:lnTo>
                  <a:pt x="100996" y="209550"/>
                </a:lnTo>
                <a:lnTo>
                  <a:pt x="103229" y="213359"/>
                </a:lnTo>
                <a:lnTo>
                  <a:pt x="108727" y="222250"/>
                </a:lnTo>
                <a:lnTo>
                  <a:pt x="109992" y="224789"/>
                </a:lnTo>
                <a:lnTo>
                  <a:pt x="111992" y="228600"/>
                </a:lnTo>
                <a:lnTo>
                  <a:pt x="115371" y="236220"/>
                </a:lnTo>
                <a:lnTo>
                  <a:pt x="116993" y="240029"/>
                </a:lnTo>
                <a:lnTo>
                  <a:pt x="118503" y="246379"/>
                </a:lnTo>
                <a:lnTo>
                  <a:pt x="118704" y="247650"/>
                </a:lnTo>
                <a:lnTo>
                  <a:pt x="118217" y="250189"/>
                </a:lnTo>
                <a:lnTo>
                  <a:pt x="118008" y="250189"/>
                </a:lnTo>
                <a:lnTo>
                  <a:pt x="117322" y="251459"/>
                </a:lnTo>
                <a:lnTo>
                  <a:pt x="115048" y="251459"/>
                </a:lnTo>
                <a:lnTo>
                  <a:pt x="103639" y="252729"/>
                </a:lnTo>
                <a:lnTo>
                  <a:pt x="131028" y="252729"/>
                </a:lnTo>
                <a:lnTo>
                  <a:pt x="132011" y="248920"/>
                </a:lnTo>
                <a:lnTo>
                  <a:pt x="131650" y="245109"/>
                </a:lnTo>
                <a:lnTo>
                  <a:pt x="129425" y="234950"/>
                </a:lnTo>
                <a:lnTo>
                  <a:pt x="127593" y="231139"/>
                </a:lnTo>
                <a:lnTo>
                  <a:pt x="123125" y="222250"/>
                </a:lnTo>
                <a:lnTo>
                  <a:pt x="121531" y="218439"/>
                </a:lnTo>
                <a:lnTo>
                  <a:pt x="120159" y="215900"/>
                </a:lnTo>
                <a:lnTo>
                  <a:pt x="112285" y="201929"/>
                </a:lnTo>
                <a:lnTo>
                  <a:pt x="102607" y="186689"/>
                </a:lnTo>
                <a:lnTo>
                  <a:pt x="99228" y="180339"/>
                </a:lnTo>
                <a:lnTo>
                  <a:pt x="94631" y="172720"/>
                </a:lnTo>
                <a:lnTo>
                  <a:pt x="94879" y="172720"/>
                </a:lnTo>
                <a:lnTo>
                  <a:pt x="92226" y="168909"/>
                </a:lnTo>
                <a:lnTo>
                  <a:pt x="90332" y="165100"/>
                </a:lnTo>
                <a:lnTo>
                  <a:pt x="87655" y="160020"/>
                </a:lnTo>
                <a:lnTo>
                  <a:pt x="86795" y="158750"/>
                </a:lnTo>
                <a:lnTo>
                  <a:pt x="80463" y="144779"/>
                </a:lnTo>
                <a:lnTo>
                  <a:pt x="78858" y="141184"/>
                </a:lnTo>
                <a:close/>
              </a:path>
              <a:path w="187325" h="265430">
                <a:moveTo>
                  <a:pt x="74733" y="127435"/>
                </a:moveTo>
                <a:lnTo>
                  <a:pt x="71626" y="129539"/>
                </a:lnTo>
                <a:lnTo>
                  <a:pt x="67062" y="133350"/>
                </a:lnTo>
                <a:lnTo>
                  <a:pt x="63334" y="135736"/>
                </a:lnTo>
                <a:lnTo>
                  <a:pt x="63916" y="138429"/>
                </a:lnTo>
                <a:lnTo>
                  <a:pt x="65940" y="144779"/>
                </a:lnTo>
                <a:lnTo>
                  <a:pt x="67667" y="148353"/>
                </a:lnTo>
                <a:lnTo>
                  <a:pt x="72765" y="144779"/>
                </a:lnTo>
                <a:lnTo>
                  <a:pt x="74518" y="143509"/>
                </a:lnTo>
                <a:lnTo>
                  <a:pt x="78858" y="141184"/>
                </a:lnTo>
                <a:lnTo>
                  <a:pt x="78196" y="139700"/>
                </a:lnTo>
                <a:lnTo>
                  <a:pt x="76192" y="133350"/>
                </a:lnTo>
                <a:lnTo>
                  <a:pt x="74733" y="127435"/>
                </a:lnTo>
                <a:close/>
              </a:path>
              <a:path w="187325" h="265430">
                <a:moveTo>
                  <a:pt x="162209" y="24129"/>
                </a:moveTo>
                <a:lnTo>
                  <a:pt x="137709" y="24129"/>
                </a:lnTo>
                <a:lnTo>
                  <a:pt x="141013" y="33020"/>
                </a:lnTo>
                <a:lnTo>
                  <a:pt x="142330" y="35559"/>
                </a:lnTo>
                <a:lnTo>
                  <a:pt x="141777" y="36829"/>
                </a:lnTo>
                <a:lnTo>
                  <a:pt x="149948" y="36829"/>
                </a:lnTo>
                <a:lnTo>
                  <a:pt x="158288" y="38100"/>
                </a:lnTo>
                <a:lnTo>
                  <a:pt x="160865" y="38100"/>
                </a:lnTo>
                <a:lnTo>
                  <a:pt x="170210" y="39370"/>
                </a:lnTo>
                <a:lnTo>
                  <a:pt x="172175" y="39370"/>
                </a:lnTo>
                <a:lnTo>
                  <a:pt x="172731" y="40639"/>
                </a:lnTo>
                <a:lnTo>
                  <a:pt x="172883" y="40639"/>
                </a:lnTo>
                <a:lnTo>
                  <a:pt x="173429" y="43179"/>
                </a:lnTo>
                <a:lnTo>
                  <a:pt x="165611" y="59689"/>
                </a:lnTo>
                <a:lnTo>
                  <a:pt x="162737" y="63500"/>
                </a:lnTo>
                <a:lnTo>
                  <a:pt x="159882" y="66039"/>
                </a:lnTo>
                <a:lnTo>
                  <a:pt x="151740" y="72389"/>
                </a:lnTo>
                <a:lnTo>
                  <a:pt x="144931" y="78739"/>
                </a:lnTo>
                <a:lnTo>
                  <a:pt x="133080" y="87629"/>
                </a:lnTo>
                <a:lnTo>
                  <a:pt x="128963" y="90170"/>
                </a:lnTo>
                <a:lnTo>
                  <a:pt x="114383" y="100329"/>
                </a:lnTo>
                <a:lnTo>
                  <a:pt x="107943" y="104139"/>
                </a:lnTo>
                <a:lnTo>
                  <a:pt x="99495" y="110489"/>
                </a:lnTo>
                <a:lnTo>
                  <a:pt x="94824" y="113029"/>
                </a:lnTo>
                <a:lnTo>
                  <a:pt x="90031" y="116839"/>
                </a:lnTo>
                <a:lnTo>
                  <a:pt x="86624" y="119379"/>
                </a:lnTo>
                <a:lnTo>
                  <a:pt x="74733" y="127435"/>
                </a:lnTo>
                <a:lnTo>
                  <a:pt x="76192" y="133350"/>
                </a:lnTo>
                <a:lnTo>
                  <a:pt x="78196" y="139700"/>
                </a:lnTo>
                <a:lnTo>
                  <a:pt x="78858" y="141184"/>
                </a:lnTo>
                <a:lnTo>
                  <a:pt x="79259" y="140970"/>
                </a:lnTo>
                <a:lnTo>
                  <a:pt x="97572" y="127000"/>
                </a:lnTo>
                <a:lnTo>
                  <a:pt x="103564" y="123189"/>
                </a:lnTo>
                <a:lnTo>
                  <a:pt x="108405" y="119379"/>
                </a:lnTo>
                <a:lnTo>
                  <a:pt x="119288" y="113029"/>
                </a:lnTo>
                <a:lnTo>
                  <a:pt x="121662" y="111759"/>
                </a:lnTo>
                <a:lnTo>
                  <a:pt x="130939" y="105409"/>
                </a:lnTo>
                <a:lnTo>
                  <a:pt x="136526" y="100329"/>
                </a:lnTo>
                <a:lnTo>
                  <a:pt x="140790" y="97789"/>
                </a:lnTo>
                <a:lnTo>
                  <a:pt x="144945" y="95250"/>
                </a:lnTo>
                <a:lnTo>
                  <a:pt x="150843" y="90170"/>
                </a:lnTo>
                <a:lnTo>
                  <a:pt x="156279" y="86359"/>
                </a:lnTo>
                <a:lnTo>
                  <a:pt x="161191" y="81279"/>
                </a:lnTo>
                <a:lnTo>
                  <a:pt x="166173" y="77470"/>
                </a:lnTo>
                <a:lnTo>
                  <a:pt x="170581" y="73659"/>
                </a:lnTo>
                <a:lnTo>
                  <a:pt x="171690" y="72389"/>
                </a:lnTo>
                <a:lnTo>
                  <a:pt x="175214" y="68579"/>
                </a:lnTo>
                <a:lnTo>
                  <a:pt x="186723" y="41909"/>
                </a:lnTo>
                <a:lnTo>
                  <a:pt x="185045" y="34289"/>
                </a:lnTo>
                <a:lnTo>
                  <a:pt x="183517" y="31750"/>
                </a:lnTo>
                <a:lnTo>
                  <a:pt x="177730" y="27939"/>
                </a:lnTo>
                <a:lnTo>
                  <a:pt x="174471" y="26670"/>
                </a:lnTo>
                <a:lnTo>
                  <a:pt x="162209" y="24129"/>
                </a:lnTo>
                <a:close/>
              </a:path>
              <a:path w="187325" h="265430">
                <a:moveTo>
                  <a:pt x="102848" y="0"/>
                </a:moveTo>
                <a:lnTo>
                  <a:pt x="100615" y="0"/>
                </a:lnTo>
                <a:lnTo>
                  <a:pt x="93131" y="2539"/>
                </a:lnTo>
                <a:lnTo>
                  <a:pt x="89622" y="5079"/>
                </a:lnTo>
                <a:lnTo>
                  <a:pt x="81440" y="12700"/>
                </a:lnTo>
                <a:lnTo>
                  <a:pt x="78452" y="17779"/>
                </a:lnTo>
                <a:lnTo>
                  <a:pt x="70625" y="29209"/>
                </a:lnTo>
                <a:lnTo>
                  <a:pt x="59977" y="66039"/>
                </a:lnTo>
                <a:lnTo>
                  <a:pt x="59653" y="106679"/>
                </a:lnTo>
                <a:lnTo>
                  <a:pt x="60238" y="115570"/>
                </a:lnTo>
                <a:lnTo>
                  <a:pt x="60962" y="124459"/>
                </a:lnTo>
                <a:lnTo>
                  <a:pt x="61757" y="129539"/>
                </a:lnTo>
                <a:lnTo>
                  <a:pt x="63334" y="135736"/>
                </a:lnTo>
                <a:lnTo>
                  <a:pt x="67062" y="133350"/>
                </a:lnTo>
                <a:lnTo>
                  <a:pt x="71626" y="129539"/>
                </a:lnTo>
                <a:lnTo>
                  <a:pt x="74733" y="127435"/>
                </a:lnTo>
                <a:lnTo>
                  <a:pt x="72680" y="104139"/>
                </a:lnTo>
                <a:lnTo>
                  <a:pt x="72758" y="90170"/>
                </a:lnTo>
                <a:lnTo>
                  <a:pt x="72834" y="86359"/>
                </a:lnTo>
                <a:lnTo>
                  <a:pt x="72925" y="69850"/>
                </a:lnTo>
                <a:lnTo>
                  <a:pt x="88988" y="25400"/>
                </a:lnTo>
                <a:lnTo>
                  <a:pt x="91464" y="21589"/>
                </a:lnTo>
                <a:lnTo>
                  <a:pt x="97320" y="16509"/>
                </a:lnTo>
                <a:lnTo>
                  <a:pt x="99592" y="13970"/>
                </a:lnTo>
                <a:lnTo>
                  <a:pt x="133586" y="13970"/>
                </a:lnTo>
                <a:lnTo>
                  <a:pt x="133104" y="12700"/>
                </a:lnTo>
                <a:lnTo>
                  <a:pt x="132040" y="11429"/>
                </a:lnTo>
                <a:lnTo>
                  <a:pt x="129045" y="6350"/>
                </a:lnTo>
                <a:lnTo>
                  <a:pt x="127567" y="5079"/>
                </a:lnTo>
                <a:lnTo>
                  <a:pt x="122166" y="2539"/>
                </a:lnTo>
                <a:lnTo>
                  <a:pt x="119192" y="1270"/>
                </a:lnTo>
                <a:lnTo>
                  <a:pt x="109325" y="1270"/>
                </a:lnTo>
                <a:lnTo>
                  <a:pt x="102848" y="0"/>
                </a:lnTo>
                <a:close/>
              </a:path>
              <a:path w="187325" h="265430">
                <a:moveTo>
                  <a:pt x="123719" y="24129"/>
                </a:moveTo>
                <a:lnTo>
                  <a:pt x="123511" y="24129"/>
                </a:lnTo>
                <a:lnTo>
                  <a:pt x="120322" y="25400"/>
                </a:lnTo>
                <a:lnTo>
                  <a:pt x="113860" y="33020"/>
                </a:lnTo>
                <a:lnTo>
                  <a:pt x="114110" y="36829"/>
                </a:lnTo>
                <a:lnTo>
                  <a:pt x="117167" y="53339"/>
                </a:lnTo>
                <a:lnTo>
                  <a:pt x="117464" y="55879"/>
                </a:lnTo>
                <a:lnTo>
                  <a:pt x="117836" y="60959"/>
                </a:lnTo>
                <a:lnTo>
                  <a:pt x="120954" y="63500"/>
                </a:lnTo>
                <a:lnTo>
                  <a:pt x="128159" y="63500"/>
                </a:lnTo>
                <a:lnTo>
                  <a:pt x="130879" y="59689"/>
                </a:lnTo>
                <a:lnTo>
                  <a:pt x="130460" y="54609"/>
                </a:lnTo>
                <a:lnTo>
                  <a:pt x="130120" y="52070"/>
                </a:lnTo>
                <a:lnTo>
                  <a:pt x="127984" y="40639"/>
                </a:lnTo>
                <a:lnTo>
                  <a:pt x="127828" y="38100"/>
                </a:lnTo>
                <a:lnTo>
                  <a:pt x="127289" y="38100"/>
                </a:lnTo>
                <a:lnTo>
                  <a:pt x="127750" y="36829"/>
                </a:lnTo>
                <a:lnTo>
                  <a:pt x="128778" y="36829"/>
                </a:lnTo>
                <a:lnTo>
                  <a:pt x="128319" y="35559"/>
                </a:lnTo>
                <a:lnTo>
                  <a:pt x="125112" y="27939"/>
                </a:lnTo>
                <a:lnTo>
                  <a:pt x="124321" y="25400"/>
                </a:lnTo>
                <a:lnTo>
                  <a:pt x="123719" y="24129"/>
                </a:lnTo>
                <a:close/>
              </a:path>
              <a:path w="187325" h="265430">
                <a:moveTo>
                  <a:pt x="141777" y="36829"/>
                </a:moveTo>
                <a:lnTo>
                  <a:pt x="132836" y="36829"/>
                </a:lnTo>
                <a:lnTo>
                  <a:pt x="129186" y="37959"/>
                </a:lnTo>
                <a:lnTo>
                  <a:pt x="130155" y="40639"/>
                </a:lnTo>
                <a:lnTo>
                  <a:pt x="133948" y="41909"/>
                </a:lnTo>
                <a:lnTo>
                  <a:pt x="140671" y="39370"/>
                </a:lnTo>
                <a:lnTo>
                  <a:pt x="141777" y="36829"/>
                </a:lnTo>
                <a:close/>
              </a:path>
              <a:path w="187325" h="265430">
                <a:moveTo>
                  <a:pt x="127750" y="36829"/>
                </a:moveTo>
                <a:lnTo>
                  <a:pt x="127289" y="38100"/>
                </a:lnTo>
                <a:lnTo>
                  <a:pt x="127828" y="38100"/>
                </a:lnTo>
                <a:lnTo>
                  <a:pt x="127750" y="36829"/>
                </a:lnTo>
                <a:close/>
              </a:path>
              <a:path w="187325" h="265430">
                <a:moveTo>
                  <a:pt x="128778" y="36829"/>
                </a:moveTo>
                <a:lnTo>
                  <a:pt x="127750" y="36829"/>
                </a:lnTo>
                <a:lnTo>
                  <a:pt x="127828" y="38100"/>
                </a:lnTo>
                <a:lnTo>
                  <a:pt x="128732" y="38100"/>
                </a:lnTo>
                <a:lnTo>
                  <a:pt x="129186" y="37959"/>
                </a:lnTo>
                <a:lnTo>
                  <a:pt x="128778" y="36829"/>
                </a:lnTo>
                <a:close/>
              </a:path>
              <a:path w="187325" h="265430">
                <a:moveTo>
                  <a:pt x="133586" y="13970"/>
                </a:moveTo>
                <a:lnTo>
                  <a:pt x="116573" y="13970"/>
                </a:lnTo>
                <a:lnTo>
                  <a:pt x="118168" y="15239"/>
                </a:lnTo>
                <a:lnTo>
                  <a:pt x="119167" y="15239"/>
                </a:lnTo>
                <a:lnTo>
                  <a:pt x="121316" y="19050"/>
                </a:lnTo>
                <a:lnTo>
                  <a:pt x="121622" y="19050"/>
                </a:lnTo>
                <a:lnTo>
                  <a:pt x="121914" y="20320"/>
                </a:lnTo>
                <a:lnTo>
                  <a:pt x="124321" y="25400"/>
                </a:lnTo>
                <a:lnTo>
                  <a:pt x="125112" y="27939"/>
                </a:lnTo>
                <a:lnTo>
                  <a:pt x="128319" y="35559"/>
                </a:lnTo>
                <a:lnTo>
                  <a:pt x="129186" y="37959"/>
                </a:lnTo>
                <a:lnTo>
                  <a:pt x="132836" y="36829"/>
                </a:lnTo>
                <a:lnTo>
                  <a:pt x="141777" y="36829"/>
                </a:lnTo>
                <a:lnTo>
                  <a:pt x="142330" y="35559"/>
                </a:lnTo>
                <a:lnTo>
                  <a:pt x="141013" y="33020"/>
                </a:lnTo>
                <a:lnTo>
                  <a:pt x="137237" y="22859"/>
                </a:lnTo>
                <a:lnTo>
                  <a:pt x="136404" y="20320"/>
                </a:lnTo>
                <a:lnTo>
                  <a:pt x="134106" y="15239"/>
                </a:lnTo>
                <a:lnTo>
                  <a:pt x="133586" y="13970"/>
                </a:lnTo>
                <a:close/>
              </a:path>
            </a:pathLst>
          </a:custGeom>
          <a:solidFill>
            <a:srgbClr val="000000"/>
          </a:solidFill>
        </p:spPr>
        <p:txBody>
          <a:bodyPr wrap="square" lIns="0" tIns="0" rIns="0" bIns="0" rtlCol="0"/>
          <a:lstStyle/>
          <a:p>
            <a:endParaRPr/>
          </a:p>
        </p:txBody>
      </p:sp>
      <p:grpSp>
        <p:nvGrpSpPr>
          <p:cNvPr id="49" name="object 49"/>
          <p:cNvGrpSpPr/>
          <p:nvPr/>
        </p:nvGrpSpPr>
        <p:grpSpPr>
          <a:xfrm>
            <a:off x="5511736" y="853964"/>
            <a:ext cx="196950" cy="226791"/>
            <a:chOff x="6446539" y="999454"/>
            <a:chExt cx="230504" cy="265430"/>
          </a:xfrm>
        </p:grpSpPr>
        <p:sp>
          <p:nvSpPr>
            <p:cNvPr id="50" name="object 50"/>
            <p:cNvSpPr/>
            <p:nvPr/>
          </p:nvSpPr>
          <p:spPr>
            <a:xfrm>
              <a:off x="6493534" y="999454"/>
              <a:ext cx="155575" cy="265430"/>
            </a:xfrm>
            <a:custGeom>
              <a:avLst/>
              <a:gdLst/>
              <a:ahLst/>
              <a:cxnLst/>
              <a:rect l="l" t="t" r="r" b="b"/>
              <a:pathLst>
                <a:path w="155575" h="265430">
                  <a:moveTo>
                    <a:pt x="46225" y="254475"/>
                  </a:moveTo>
                  <a:lnTo>
                    <a:pt x="51963" y="265183"/>
                  </a:lnTo>
                  <a:lnTo>
                    <a:pt x="57310" y="263685"/>
                  </a:lnTo>
                  <a:lnTo>
                    <a:pt x="57754" y="263240"/>
                  </a:lnTo>
                  <a:lnTo>
                    <a:pt x="58743" y="261579"/>
                  </a:lnTo>
                  <a:lnTo>
                    <a:pt x="59180" y="259562"/>
                  </a:lnTo>
                  <a:lnTo>
                    <a:pt x="59180" y="257031"/>
                  </a:lnTo>
                  <a:lnTo>
                    <a:pt x="46389" y="257031"/>
                  </a:lnTo>
                  <a:lnTo>
                    <a:pt x="46225" y="254475"/>
                  </a:lnTo>
                  <a:close/>
                </a:path>
                <a:path w="155575" h="265430">
                  <a:moveTo>
                    <a:pt x="46107" y="260804"/>
                  </a:moveTo>
                  <a:lnTo>
                    <a:pt x="46107" y="261814"/>
                  </a:lnTo>
                  <a:lnTo>
                    <a:pt x="49033" y="264741"/>
                  </a:lnTo>
                  <a:lnTo>
                    <a:pt x="50669" y="264741"/>
                  </a:lnTo>
                  <a:lnTo>
                    <a:pt x="50044" y="264528"/>
                  </a:lnTo>
                  <a:lnTo>
                    <a:pt x="47856" y="262910"/>
                  </a:lnTo>
                  <a:lnTo>
                    <a:pt x="47377" y="262426"/>
                  </a:lnTo>
                  <a:lnTo>
                    <a:pt x="46401" y="261241"/>
                  </a:lnTo>
                  <a:lnTo>
                    <a:pt x="46107" y="260804"/>
                  </a:lnTo>
                  <a:close/>
                </a:path>
                <a:path w="155575" h="265430">
                  <a:moveTo>
                    <a:pt x="57310" y="263685"/>
                  </a:moveTo>
                  <a:lnTo>
                    <a:pt x="53540" y="264741"/>
                  </a:lnTo>
                  <a:lnTo>
                    <a:pt x="56254" y="264741"/>
                  </a:lnTo>
                  <a:lnTo>
                    <a:pt x="57310" y="263685"/>
                  </a:lnTo>
                  <a:close/>
                </a:path>
                <a:path w="155575" h="265430">
                  <a:moveTo>
                    <a:pt x="57754" y="263240"/>
                  </a:moveTo>
                  <a:lnTo>
                    <a:pt x="57310" y="263685"/>
                  </a:lnTo>
                  <a:lnTo>
                    <a:pt x="57525" y="263625"/>
                  </a:lnTo>
                  <a:lnTo>
                    <a:pt x="57754" y="263240"/>
                  </a:lnTo>
                  <a:close/>
                </a:path>
                <a:path w="155575" h="265430">
                  <a:moveTo>
                    <a:pt x="59180" y="259562"/>
                  </a:moveTo>
                  <a:lnTo>
                    <a:pt x="58743" y="261579"/>
                  </a:lnTo>
                  <a:lnTo>
                    <a:pt x="57754" y="263240"/>
                  </a:lnTo>
                  <a:lnTo>
                    <a:pt x="59180" y="261814"/>
                  </a:lnTo>
                  <a:lnTo>
                    <a:pt x="59180" y="259562"/>
                  </a:lnTo>
                  <a:close/>
                </a:path>
                <a:path w="155575" h="265430">
                  <a:moveTo>
                    <a:pt x="45370" y="239292"/>
                  </a:moveTo>
                  <a:lnTo>
                    <a:pt x="39201" y="243043"/>
                  </a:lnTo>
                  <a:lnTo>
                    <a:pt x="38220" y="247064"/>
                  </a:lnTo>
                  <a:lnTo>
                    <a:pt x="40796" y="251327"/>
                  </a:lnTo>
                  <a:lnTo>
                    <a:pt x="44679" y="258489"/>
                  </a:lnTo>
                  <a:lnTo>
                    <a:pt x="45909" y="260511"/>
                  </a:lnTo>
                  <a:lnTo>
                    <a:pt x="46107" y="260804"/>
                  </a:lnTo>
                  <a:lnTo>
                    <a:pt x="46182" y="239490"/>
                  </a:lnTo>
                  <a:lnTo>
                    <a:pt x="45370" y="239292"/>
                  </a:lnTo>
                  <a:close/>
                </a:path>
                <a:path w="155575" h="265430">
                  <a:moveTo>
                    <a:pt x="59175" y="251667"/>
                  </a:moveTo>
                  <a:lnTo>
                    <a:pt x="56254" y="251667"/>
                  </a:lnTo>
                  <a:lnTo>
                    <a:pt x="59062" y="254475"/>
                  </a:lnTo>
                  <a:lnTo>
                    <a:pt x="59180" y="259562"/>
                  </a:lnTo>
                  <a:lnTo>
                    <a:pt x="59413" y="258489"/>
                  </a:lnTo>
                  <a:lnTo>
                    <a:pt x="59333" y="254475"/>
                  </a:lnTo>
                  <a:lnTo>
                    <a:pt x="59213" y="252843"/>
                  </a:lnTo>
                  <a:lnTo>
                    <a:pt x="59175" y="251667"/>
                  </a:lnTo>
                  <a:close/>
                </a:path>
                <a:path w="155575" h="265430">
                  <a:moveTo>
                    <a:pt x="51747" y="251667"/>
                  </a:moveTo>
                  <a:lnTo>
                    <a:pt x="49033" y="251667"/>
                  </a:lnTo>
                  <a:lnTo>
                    <a:pt x="46225" y="254475"/>
                  </a:lnTo>
                  <a:lnTo>
                    <a:pt x="46389" y="257031"/>
                  </a:lnTo>
                  <a:lnTo>
                    <a:pt x="46417" y="256731"/>
                  </a:lnTo>
                  <a:lnTo>
                    <a:pt x="46609" y="255878"/>
                  </a:lnTo>
                  <a:lnTo>
                    <a:pt x="47160" y="254746"/>
                  </a:lnTo>
                  <a:lnTo>
                    <a:pt x="48219" y="253207"/>
                  </a:lnTo>
                  <a:lnTo>
                    <a:pt x="50881" y="251909"/>
                  </a:lnTo>
                  <a:lnTo>
                    <a:pt x="51747" y="251667"/>
                  </a:lnTo>
                  <a:close/>
                </a:path>
                <a:path w="155575" h="265430">
                  <a:moveTo>
                    <a:pt x="53171" y="251268"/>
                  </a:moveTo>
                  <a:lnTo>
                    <a:pt x="46389" y="257031"/>
                  </a:lnTo>
                  <a:lnTo>
                    <a:pt x="59180" y="257031"/>
                  </a:lnTo>
                  <a:lnTo>
                    <a:pt x="59062" y="254475"/>
                  </a:lnTo>
                  <a:lnTo>
                    <a:pt x="58142" y="253555"/>
                  </a:lnTo>
                  <a:lnTo>
                    <a:pt x="57009" y="253555"/>
                  </a:lnTo>
                  <a:lnTo>
                    <a:pt x="56629" y="253138"/>
                  </a:lnTo>
                  <a:lnTo>
                    <a:pt x="54897" y="251857"/>
                  </a:lnTo>
                  <a:lnTo>
                    <a:pt x="53171" y="251268"/>
                  </a:lnTo>
                  <a:close/>
                </a:path>
                <a:path w="155575" h="265430">
                  <a:moveTo>
                    <a:pt x="46182" y="239490"/>
                  </a:moveTo>
                  <a:lnTo>
                    <a:pt x="46105" y="251070"/>
                  </a:lnTo>
                  <a:lnTo>
                    <a:pt x="46225" y="254475"/>
                  </a:lnTo>
                  <a:lnTo>
                    <a:pt x="49033" y="251667"/>
                  </a:lnTo>
                  <a:lnTo>
                    <a:pt x="51747" y="251667"/>
                  </a:lnTo>
                  <a:lnTo>
                    <a:pt x="53171" y="251268"/>
                  </a:lnTo>
                  <a:lnTo>
                    <a:pt x="55630" y="251268"/>
                  </a:lnTo>
                  <a:lnTo>
                    <a:pt x="51997" y="244557"/>
                  </a:lnTo>
                  <a:lnTo>
                    <a:pt x="49392" y="240272"/>
                  </a:lnTo>
                  <a:lnTo>
                    <a:pt x="46182" y="239490"/>
                  </a:lnTo>
                  <a:close/>
                </a:path>
                <a:path w="155575" h="265430">
                  <a:moveTo>
                    <a:pt x="55630" y="251268"/>
                  </a:moveTo>
                  <a:lnTo>
                    <a:pt x="53171" y="251268"/>
                  </a:lnTo>
                  <a:lnTo>
                    <a:pt x="54897" y="251857"/>
                  </a:lnTo>
                  <a:lnTo>
                    <a:pt x="56629" y="253138"/>
                  </a:lnTo>
                  <a:lnTo>
                    <a:pt x="57009" y="253555"/>
                  </a:lnTo>
                  <a:lnTo>
                    <a:pt x="56727" y="253138"/>
                  </a:lnTo>
                  <a:lnTo>
                    <a:pt x="55846" y="251667"/>
                  </a:lnTo>
                  <a:lnTo>
                    <a:pt x="55630" y="251268"/>
                  </a:lnTo>
                  <a:close/>
                </a:path>
                <a:path w="155575" h="265430">
                  <a:moveTo>
                    <a:pt x="126856" y="85012"/>
                  </a:moveTo>
                  <a:lnTo>
                    <a:pt x="110978" y="85012"/>
                  </a:lnTo>
                  <a:lnTo>
                    <a:pt x="108278" y="88952"/>
                  </a:lnTo>
                  <a:lnTo>
                    <a:pt x="85512" y="126009"/>
                  </a:lnTo>
                  <a:lnTo>
                    <a:pt x="67125" y="160051"/>
                  </a:lnTo>
                  <a:lnTo>
                    <a:pt x="53378" y="197365"/>
                  </a:lnTo>
                  <a:lnTo>
                    <a:pt x="46263" y="236037"/>
                  </a:lnTo>
                  <a:lnTo>
                    <a:pt x="46182" y="239490"/>
                  </a:lnTo>
                  <a:lnTo>
                    <a:pt x="49392" y="240272"/>
                  </a:lnTo>
                  <a:lnTo>
                    <a:pt x="52177" y="244889"/>
                  </a:lnTo>
                  <a:lnTo>
                    <a:pt x="55979" y="251909"/>
                  </a:lnTo>
                  <a:lnTo>
                    <a:pt x="56784" y="253232"/>
                  </a:lnTo>
                  <a:lnTo>
                    <a:pt x="57009" y="253555"/>
                  </a:lnTo>
                  <a:lnTo>
                    <a:pt x="58142" y="253555"/>
                  </a:lnTo>
                  <a:lnTo>
                    <a:pt x="56254" y="251667"/>
                  </a:lnTo>
                  <a:lnTo>
                    <a:pt x="59175" y="251667"/>
                  </a:lnTo>
                  <a:lnTo>
                    <a:pt x="64190" y="207119"/>
                  </a:lnTo>
                  <a:lnTo>
                    <a:pt x="78943" y="165662"/>
                  </a:lnTo>
                  <a:lnTo>
                    <a:pt x="100749" y="125828"/>
                  </a:lnTo>
                  <a:lnTo>
                    <a:pt x="121690" y="92509"/>
                  </a:lnTo>
                  <a:lnTo>
                    <a:pt x="126856" y="85012"/>
                  </a:lnTo>
                  <a:close/>
                </a:path>
                <a:path w="155575" h="265430">
                  <a:moveTo>
                    <a:pt x="152920" y="13101"/>
                  </a:moveTo>
                  <a:lnTo>
                    <a:pt x="129282" y="13101"/>
                  </a:lnTo>
                  <a:lnTo>
                    <a:pt x="134932" y="13972"/>
                  </a:lnTo>
                  <a:lnTo>
                    <a:pt x="137171" y="14611"/>
                  </a:lnTo>
                  <a:lnTo>
                    <a:pt x="139589" y="16311"/>
                  </a:lnTo>
                  <a:lnTo>
                    <a:pt x="140727" y="17820"/>
                  </a:lnTo>
                  <a:lnTo>
                    <a:pt x="141638" y="20219"/>
                  </a:lnTo>
                  <a:lnTo>
                    <a:pt x="141676" y="28604"/>
                  </a:lnTo>
                  <a:lnTo>
                    <a:pt x="141799" y="35350"/>
                  </a:lnTo>
                  <a:lnTo>
                    <a:pt x="133526" y="51737"/>
                  </a:lnTo>
                  <a:lnTo>
                    <a:pt x="132711" y="52946"/>
                  </a:lnTo>
                  <a:lnTo>
                    <a:pt x="130270" y="56791"/>
                  </a:lnTo>
                  <a:lnTo>
                    <a:pt x="128697" y="59162"/>
                  </a:lnTo>
                  <a:lnTo>
                    <a:pt x="118921" y="73440"/>
                  </a:lnTo>
                  <a:lnTo>
                    <a:pt x="117213" y="75965"/>
                  </a:lnTo>
                  <a:lnTo>
                    <a:pt x="110933" y="85078"/>
                  </a:lnTo>
                  <a:lnTo>
                    <a:pt x="126856" y="85012"/>
                  </a:lnTo>
                  <a:lnTo>
                    <a:pt x="132201" y="77174"/>
                  </a:lnTo>
                  <a:lnTo>
                    <a:pt x="139575" y="66415"/>
                  </a:lnTo>
                  <a:lnTo>
                    <a:pt x="141305" y="63809"/>
                  </a:lnTo>
                  <a:lnTo>
                    <a:pt x="143637" y="60130"/>
                  </a:lnTo>
                  <a:lnTo>
                    <a:pt x="150714" y="49848"/>
                  </a:lnTo>
                  <a:lnTo>
                    <a:pt x="152383" y="47068"/>
                  </a:lnTo>
                  <a:lnTo>
                    <a:pt x="154188" y="41111"/>
                  </a:lnTo>
                  <a:lnTo>
                    <a:pt x="154501" y="39502"/>
                  </a:lnTo>
                  <a:lnTo>
                    <a:pt x="154948" y="35350"/>
                  </a:lnTo>
                  <a:lnTo>
                    <a:pt x="154911" y="32510"/>
                  </a:lnTo>
                  <a:lnTo>
                    <a:pt x="154809" y="29839"/>
                  </a:lnTo>
                  <a:lnTo>
                    <a:pt x="154717" y="18401"/>
                  </a:lnTo>
                  <a:lnTo>
                    <a:pt x="154669" y="17711"/>
                  </a:lnTo>
                  <a:lnTo>
                    <a:pt x="152920" y="13101"/>
                  </a:lnTo>
                  <a:close/>
                </a:path>
                <a:path w="155575" h="265430">
                  <a:moveTo>
                    <a:pt x="105594" y="304"/>
                  </a:moveTo>
                  <a:lnTo>
                    <a:pt x="66968" y="2868"/>
                  </a:lnTo>
                  <a:lnTo>
                    <a:pt x="24397" y="9958"/>
                  </a:lnTo>
                  <a:lnTo>
                    <a:pt x="15106" y="11051"/>
                  </a:lnTo>
                  <a:lnTo>
                    <a:pt x="12804" y="11450"/>
                  </a:lnTo>
                  <a:lnTo>
                    <a:pt x="6076" y="14201"/>
                  </a:lnTo>
                  <a:lnTo>
                    <a:pt x="3016" y="16224"/>
                  </a:lnTo>
                  <a:lnTo>
                    <a:pt x="0" y="22001"/>
                  </a:lnTo>
                  <a:lnTo>
                    <a:pt x="114" y="23891"/>
                  </a:lnTo>
                  <a:lnTo>
                    <a:pt x="12227" y="51126"/>
                  </a:lnTo>
                  <a:lnTo>
                    <a:pt x="14831" y="55697"/>
                  </a:lnTo>
                  <a:lnTo>
                    <a:pt x="18823" y="56791"/>
                  </a:lnTo>
                  <a:lnTo>
                    <a:pt x="25096" y="53216"/>
                  </a:lnTo>
                  <a:lnTo>
                    <a:pt x="26191" y="49225"/>
                  </a:lnTo>
                  <a:lnTo>
                    <a:pt x="23520" y="44537"/>
                  </a:lnTo>
                  <a:lnTo>
                    <a:pt x="17677" y="34784"/>
                  </a:lnTo>
                  <a:lnTo>
                    <a:pt x="16392" y="32510"/>
                  </a:lnTo>
                  <a:lnTo>
                    <a:pt x="14409" y="28093"/>
                  </a:lnTo>
                  <a:lnTo>
                    <a:pt x="13826" y="26396"/>
                  </a:lnTo>
                  <a:lnTo>
                    <a:pt x="13732" y="25843"/>
                  </a:lnTo>
                  <a:lnTo>
                    <a:pt x="12743" y="25843"/>
                  </a:lnTo>
                  <a:lnTo>
                    <a:pt x="13462" y="24466"/>
                  </a:lnTo>
                  <a:lnTo>
                    <a:pt x="13453" y="24198"/>
                  </a:lnTo>
                  <a:lnTo>
                    <a:pt x="16201" y="24185"/>
                  </a:lnTo>
                  <a:lnTo>
                    <a:pt x="17901" y="23891"/>
                  </a:lnTo>
                  <a:lnTo>
                    <a:pt x="25132" y="23056"/>
                  </a:lnTo>
                  <a:lnTo>
                    <a:pt x="26348" y="22889"/>
                  </a:lnTo>
                  <a:lnTo>
                    <a:pt x="39716" y="20552"/>
                  </a:lnTo>
                  <a:lnTo>
                    <a:pt x="51127" y="18591"/>
                  </a:lnTo>
                  <a:lnTo>
                    <a:pt x="91899" y="13639"/>
                  </a:lnTo>
                  <a:lnTo>
                    <a:pt x="105632" y="13379"/>
                  </a:lnTo>
                  <a:lnTo>
                    <a:pt x="121216" y="13379"/>
                  </a:lnTo>
                  <a:lnTo>
                    <a:pt x="127595" y="13101"/>
                  </a:lnTo>
                  <a:lnTo>
                    <a:pt x="152920" y="13101"/>
                  </a:lnTo>
                  <a:lnTo>
                    <a:pt x="152045" y="10795"/>
                  </a:lnTo>
                  <a:lnTo>
                    <a:pt x="149301" y="7157"/>
                  </a:lnTo>
                  <a:lnTo>
                    <a:pt x="142540" y="2404"/>
                  </a:lnTo>
                  <a:lnTo>
                    <a:pt x="138826" y="1344"/>
                  </a:lnTo>
                  <a:lnTo>
                    <a:pt x="132533" y="374"/>
                  </a:lnTo>
                  <a:lnTo>
                    <a:pt x="119354" y="374"/>
                  </a:lnTo>
                  <a:lnTo>
                    <a:pt x="105594" y="304"/>
                  </a:lnTo>
                  <a:close/>
                </a:path>
                <a:path w="155575" h="265430">
                  <a:moveTo>
                    <a:pt x="13453" y="24198"/>
                  </a:moveTo>
                  <a:lnTo>
                    <a:pt x="13462" y="24466"/>
                  </a:lnTo>
                  <a:lnTo>
                    <a:pt x="12743" y="25843"/>
                  </a:lnTo>
                  <a:lnTo>
                    <a:pt x="13632" y="25254"/>
                  </a:lnTo>
                  <a:lnTo>
                    <a:pt x="13453" y="24198"/>
                  </a:lnTo>
                  <a:close/>
                </a:path>
                <a:path w="155575" h="265430">
                  <a:moveTo>
                    <a:pt x="13632" y="25254"/>
                  </a:moveTo>
                  <a:lnTo>
                    <a:pt x="12743" y="25843"/>
                  </a:lnTo>
                  <a:lnTo>
                    <a:pt x="13732" y="25843"/>
                  </a:lnTo>
                  <a:lnTo>
                    <a:pt x="13632" y="25254"/>
                  </a:lnTo>
                  <a:close/>
                </a:path>
                <a:path w="155575" h="265430">
                  <a:moveTo>
                    <a:pt x="16170" y="24198"/>
                  </a:moveTo>
                  <a:lnTo>
                    <a:pt x="13453" y="24198"/>
                  </a:lnTo>
                  <a:lnTo>
                    <a:pt x="13632" y="25254"/>
                  </a:lnTo>
                  <a:lnTo>
                    <a:pt x="16170" y="24198"/>
                  </a:lnTo>
                  <a:close/>
                </a:path>
                <a:path w="155575" h="265430">
                  <a:moveTo>
                    <a:pt x="121216" y="13379"/>
                  </a:moveTo>
                  <a:lnTo>
                    <a:pt x="105632" y="13379"/>
                  </a:lnTo>
                  <a:lnTo>
                    <a:pt x="116563" y="13449"/>
                  </a:lnTo>
                  <a:lnTo>
                    <a:pt x="119614" y="13449"/>
                  </a:lnTo>
                  <a:lnTo>
                    <a:pt x="121216" y="13379"/>
                  </a:lnTo>
                  <a:close/>
                </a:path>
                <a:path w="155575" h="265430">
                  <a:moveTo>
                    <a:pt x="130103" y="0"/>
                  </a:moveTo>
                  <a:lnTo>
                    <a:pt x="127909" y="0"/>
                  </a:lnTo>
                  <a:lnTo>
                    <a:pt x="119354" y="374"/>
                  </a:lnTo>
                  <a:lnTo>
                    <a:pt x="132533" y="374"/>
                  </a:lnTo>
                  <a:lnTo>
                    <a:pt x="130103" y="0"/>
                  </a:lnTo>
                  <a:close/>
                </a:path>
              </a:pathLst>
            </a:custGeom>
            <a:solidFill>
              <a:srgbClr val="000000"/>
            </a:solidFill>
          </p:spPr>
          <p:txBody>
            <a:bodyPr wrap="square" lIns="0" tIns="0" rIns="0" bIns="0" rtlCol="0"/>
            <a:lstStyle/>
            <a:p>
              <a:endParaRPr/>
            </a:p>
          </p:txBody>
        </p:sp>
        <p:pic>
          <p:nvPicPr>
            <p:cNvPr id="51" name="object 51"/>
            <p:cNvPicPr/>
            <p:nvPr/>
          </p:nvPicPr>
          <p:blipFill>
            <a:blip r:embed="rId17" cstate="print"/>
            <a:stretch>
              <a:fillRect/>
            </a:stretch>
          </p:blipFill>
          <p:spPr>
            <a:xfrm>
              <a:off x="6446539" y="1154678"/>
              <a:ext cx="229963" cy="75865"/>
            </a:xfrm>
            <a:prstGeom prst="rect">
              <a:avLst/>
            </a:prstGeom>
          </p:spPr>
        </p:pic>
      </p:grpSp>
      <p:sp>
        <p:nvSpPr>
          <p:cNvPr id="52" name="object 52"/>
          <p:cNvSpPr/>
          <p:nvPr/>
        </p:nvSpPr>
        <p:spPr>
          <a:xfrm>
            <a:off x="5854493" y="884774"/>
            <a:ext cx="186642" cy="222451"/>
          </a:xfrm>
          <a:custGeom>
            <a:avLst/>
            <a:gdLst/>
            <a:ahLst/>
            <a:cxnLst/>
            <a:rect l="l" t="t" r="r" b="b"/>
            <a:pathLst>
              <a:path w="218440" h="260350">
                <a:moveTo>
                  <a:pt x="185121" y="0"/>
                </a:moveTo>
                <a:lnTo>
                  <a:pt x="145055" y="13854"/>
                </a:lnTo>
                <a:lnTo>
                  <a:pt x="110905" y="44955"/>
                </a:lnTo>
                <a:lnTo>
                  <a:pt x="81540" y="77352"/>
                </a:lnTo>
                <a:lnTo>
                  <a:pt x="53881" y="112054"/>
                </a:lnTo>
                <a:lnTo>
                  <a:pt x="30395" y="147293"/>
                </a:lnTo>
                <a:lnTo>
                  <a:pt x="8979" y="188577"/>
                </a:lnTo>
                <a:lnTo>
                  <a:pt x="0" y="234996"/>
                </a:lnTo>
                <a:lnTo>
                  <a:pt x="457" y="239030"/>
                </a:lnTo>
                <a:lnTo>
                  <a:pt x="6407" y="247496"/>
                </a:lnTo>
                <a:lnTo>
                  <a:pt x="9941" y="249520"/>
                </a:lnTo>
                <a:lnTo>
                  <a:pt x="20366" y="253629"/>
                </a:lnTo>
                <a:lnTo>
                  <a:pt x="25974" y="255958"/>
                </a:lnTo>
                <a:lnTo>
                  <a:pt x="32034" y="257718"/>
                </a:lnTo>
                <a:lnTo>
                  <a:pt x="41904" y="259367"/>
                </a:lnTo>
                <a:lnTo>
                  <a:pt x="44994" y="259516"/>
                </a:lnTo>
                <a:lnTo>
                  <a:pt x="55891" y="259641"/>
                </a:lnTo>
                <a:lnTo>
                  <a:pt x="57152" y="259673"/>
                </a:lnTo>
                <a:lnTo>
                  <a:pt x="67974" y="260266"/>
                </a:lnTo>
                <a:lnTo>
                  <a:pt x="71448" y="260191"/>
                </a:lnTo>
                <a:lnTo>
                  <a:pt x="80548" y="258517"/>
                </a:lnTo>
                <a:lnTo>
                  <a:pt x="85589" y="256480"/>
                </a:lnTo>
                <a:lnTo>
                  <a:pt x="98582" y="249944"/>
                </a:lnTo>
                <a:lnTo>
                  <a:pt x="102838" y="247289"/>
                </a:lnTo>
                <a:lnTo>
                  <a:pt x="102985" y="247161"/>
                </a:lnTo>
                <a:lnTo>
                  <a:pt x="67715" y="247161"/>
                </a:lnTo>
                <a:lnTo>
                  <a:pt x="57679" y="246607"/>
                </a:lnTo>
                <a:lnTo>
                  <a:pt x="53893" y="246527"/>
                </a:lnTo>
                <a:lnTo>
                  <a:pt x="45803" y="246449"/>
                </a:lnTo>
                <a:lnTo>
                  <a:pt x="43160" y="246322"/>
                </a:lnTo>
                <a:lnTo>
                  <a:pt x="35184" y="244989"/>
                </a:lnTo>
                <a:lnTo>
                  <a:pt x="30082" y="243508"/>
                </a:lnTo>
                <a:lnTo>
                  <a:pt x="23323" y="240731"/>
                </a:lnTo>
                <a:lnTo>
                  <a:pt x="17091" y="238286"/>
                </a:lnTo>
                <a:lnTo>
                  <a:pt x="15120" y="237157"/>
                </a:lnTo>
                <a:lnTo>
                  <a:pt x="13415" y="234730"/>
                </a:lnTo>
                <a:lnTo>
                  <a:pt x="13131" y="232225"/>
                </a:lnTo>
                <a:lnTo>
                  <a:pt x="13345" y="221413"/>
                </a:lnTo>
                <a:lnTo>
                  <a:pt x="24954" y="184802"/>
                </a:lnTo>
                <a:lnTo>
                  <a:pt x="48753" y="142571"/>
                </a:lnTo>
                <a:lnTo>
                  <a:pt x="72664" y="108844"/>
                </a:lnTo>
                <a:lnTo>
                  <a:pt x="101814" y="74024"/>
                </a:lnTo>
                <a:lnTo>
                  <a:pt x="128327" y="46021"/>
                </a:lnTo>
                <a:lnTo>
                  <a:pt x="157489" y="21097"/>
                </a:lnTo>
                <a:lnTo>
                  <a:pt x="185657" y="13108"/>
                </a:lnTo>
                <a:lnTo>
                  <a:pt x="217051" y="13108"/>
                </a:lnTo>
                <a:lnTo>
                  <a:pt x="217991" y="6847"/>
                </a:lnTo>
                <a:lnTo>
                  <a:pt x="215530" y="3519"/>
                </a:lnTo>
                <a:lnTo>
                  <a:pt x="209467" y="2588"/>
                </a:lnTo>
                <a:lnTo>
                  <a:pt x="201490" y="1196"/>
                </a:lnTo>
                <a:lnTo>
                  <a:pt x="199049" y="829"/>
                </a:lnTo>
                <a:lnTo>
                  <a:pt x="188677" y="55"/>
                </a:lnTo>
                <a:lnTo>
                  <a:pt x="185121" y="0"/>
                </a:lnTo>
                <a:close/>
              </a:path>
              <a:path w="218440" h="260350">
                <a:moveTo>
                  <a:pt x="90216" y="136578"/>
                </a:moveTo>
                <a:lnTo>
                  <a:pt x="83686" y="140230"/>
                </a:lnTo>
                <a:lnTo>
                  <a:pt x="83190" y="147515"/>
                </a:lnTo>
                <a:lnTo>
                  <a:pt x="84531" y="148269"/>
                </a:lnTo>
                <a:lnTo>
                  <a:pt x="85148" y="148864"/>
                </a:lnTo>
                <a:lnTo>
                  <a:pt x="85817" y="149379"/>
                </a:lnTo>
                <a:lnTo>
                  <a:pt x="89636" y="151944"/>
                </a:lnTo>
                <a:lnTo>
                  <a:pt x="90615" y="152692"/>
                </a:lnTo>
                <a:lnTo>
                  <a:pt x="91326" y="153381"/>
                </a:lnTo>
                <a:lnTo>
                  <a:pt x="91913" y="154101"/>
                </a:lnTo>
                <a:lnTo>
                  <a:pt x="94826" y="158109"/>
                </a:lnTo>
                <a:lnTo>
                  <a:pt x="96356" y="160055"/>
                </a:lnTo>
                <a:lnTo>
                  <a:pt x="98018" y="162036"/>
                </a:lnTo>
                <a:lnTo>
                  <a:pt x="101556" y="166232"/>
                </a:lnTo>
                <a:lnTo>
                  <a:pt x="102473" y="167363"/>
                </a:lnTo>
                <a:lnTo>
                  <a:pt x="104700" y="170200"/>
                </a:lnTo>
                <a:lnTo>
                  <a:pt x="108446" y="174699"/>
                </a:lnTo>
                <a:lnTo>
                  <a:pt x="112156" y="192798"/>
                </a:lnTo>
                <a:lnTo>
                  <a:pt x="112148" y="196974"/>
                </a:lnTo>
                <a:lnTo>
                  <a:pt x="95205" y="236598"/>
                </a:lnTo>
                <a:lnTo>
                  <a:pt x="67715" y="247161"/>
                </a:lnTo>
                <a:lnTo>
                  <a:pt x="102985" y="247161"/>
                </a:lnTo>
                <a:lnTo>
                  <a:pt x="124015" y="214837"/>
                </a:lnTo>
                <a:lnTo>
                  <a:pt x="125271" y="192798"/>
                </a:lnTo>
                <a:lnTo>
                  <a:pt x="124621" y="184397"/>
                </a:lnTo>
                <a:lnTo>
                  <a:pt x="97455" y="154988"/>
                </a:lnTo>
                <a:lnTo>
                  <a:pt x="89200" y="150742"/>
                </a:lnTo>
                <a:lnTo>
                  <a:pt x="88339" y="150742"/>
                </a:lnTo>
                <a:lnTo>
                  <a:pt x="87810" y="150085"/>
                </a:lnTo>
                <a:lnTo>
                  <a:pt x="87362" y="149893"/>
                </a:lnTo>
                <a:lnTo>
                  <a:pt x="89857" y="149893"/>
                </a:lnTo>
                <a:lnTo>
                  <a:pt x="94786" y="147133"/>
                </a:lnTo>
                <a:lnTo>
                  <a:pt x="95198" y="141027"/>
                </a:lnTo>
                <a:lnTo>
                  <a:pt x="95208" y="139919"/>
                </a:lnTo>
                <a:lnTo>
                  <a:pt x="94987" y="139774"/>
                </a:lnTo>
                <a:lnTo>
                  <a:pt x="94034" y="139289"/>
                </a:lnTo>
                <a:lnTo>
                  <a:pt x="93468" y="138770"/>
                </a:lnTo>
                <a:lnTo>
                  <a:pt x="94456" y="138770"/>
                </a:lnTo>
                <a:lnTo>
                  <a:pt x="92800" y="137985"/>
                </a:lnTo>
                <a:lnTo>
                  <a:pt x="91807" y="137587"/>
                </a:lnTo>
                <a:lnTo>
                  <a:pt x="91069" y="137365"/>
                </a:lnTo>
                <a:lnTo>
                  <a:pt x="90216" y="136578"/>
                </a:lnTo>
                <a:close/>
              </a:path>
              <a:path w="218440" h="260350">
                <a:moveTo>
                  <a:pt x="94479" y="138781"/>
                </a:moveTo>
                <a:lnTo>
                  <a:pt x="95658" y="139960"/>
                </a:lnTo>
                <a:lnTo>
                  <a:pt x="95770" y="140291"/>
                </a:lnTo>
                <a:lnTo>
                  <a:pt x="96842" y="141027"/>
                </a:lnTo>
                <a:lnTo>
                  <a:pt x="105250" y="150219"/>
                </a:lnTo>
                <a:lnTo>
                  <a:pt x="106466" y="151765"/>
                </a:lnTo>
                <a:lnTo>
                  <a:pt x="111804" y="158109"/>
                </a:lnTo>
                <a:lnTo>
                  <a:pt x="112712" y="159230"/>
                </a:lnTo>
                <a:lnTo>
                  <a:pt x="113676" y="160484"/>
                </a:lnTo>
                <a:lnTo>
                  <a:pt x="118310" y="166103"/>
                </a:lnTo>
                <a:lnTo>
                  <a:pt x="122480" y="168325"/>
                </a:lnTo>
                <a:lnTo>
                  <a:pt x="129416" y="171930"/>
                </a:lnTo>
                <a:lnTo>
                  <a:pt x="133362" y="170682"/>
                </a:lnTo>
                <a:lnTo>
                  <a:pt x="136692" y="164275"/>
                </a:lnTo>
                <a:lnTo>
                  <a:pt x="135445" y="160328"/>
                </a:lnTo>
                <a:lnTo>
                  <a:pt x="128568" y="156756"/>
                </a:lnTo>
                <a:lnTo>
                  <a:pt x="103544" y="143418"/>
                </a:lnTo>
                <a:lnTo>
                  <a:pt x="95553" y="139289"/>
                </a:lnTo>
                <a:lnTo>
                  <a:pt x="94479" y="138781"/>
                </a:lnTo>
                <a:close/>
              </a:path>
              <a:path w="218440" h="260350">
                <a:moveTo>
                  <a:pt x="95270" y="139960"/>
                </a:moveTo>
                <a:lnTo>
                  <a:pt x="94786" y="147133"/>
                </a:lnTo>
                <a:lnTo>
                  <a:pt x="88737" y="150520"/>
                </a:lnTo>
                <a:lnTo>
                  <a:pt x="89748" y="151005"/>
                </a:lnTo>
                <a:lnTo>
                  <a:pt x="97455" y="154988"/>
                </a:lnTo>
                <a:lnTo>
                  <a:pt x="118310" y="166103"/>
                </a:lnTo>
                <a:lnTo>
                  <a:pt x="113556" y="160328"/>
                </a:lnTo>
                <a:lnTo>
                  <a:pt x="112712" y="159230"/>
                </a:lnTo>
                <a:lnTo>
                  <a:pt x="111591" y="157852"/>
                </a:lnTo>
                <a:lnTo>
                  <a:pt x="106466" y="151765"/>
                </a:lnTo>
                <a:lnTo>
                  <a:pt x="105250" y="150219"/>
                </a:lnTo>
                <a:lnTo>
                  <a:pt x="92844" y="150219"/>
                </a:lnTo>
                <a:lnTo>
                  <a:pt x="95770" y="147293"/>
                </a:lnTo>
                <a:lnTo>
                  <a:pt x="95681" y="140230"/>
                </a:lnTo>
                <a:lnTo>
                  <a:pt x="95270" y="139960"/>
                </a:lnTo>
                <a:close/>
              </a:path>
              <a:path w="218440" h="260350">
                <a:moveTo>
                  <a:pt x="97936" y="161938"/>
                </a:moveTo>
                <a:close/>
              </a:path>
              <a:path w="218440" h="260350">
                <a:moveTo>
                  <a:pt x="107904" y="153479"/>
                </a:moveTo>
                <a:close/>
              </a:path>
              <a:path w="218440" h="260350">
                <a:moveTo>
                  <a:pt x="107905" y="153479"/>
                </a:moveTo>
                <a:close/>
              </a:path>
              <a:path w="218440" h="260350">
                <a:moveTo>
                  <a:pt x="88737" y="150520"/>
                </a:moveTo>
                <a:lnTo>
                  <a:pt x="88339" y="150742"/>
                </a:lnTo>
                <a:lnTo>
                  <a:pt x="89200" y="150742"/>
                </a:lnTo>
                <a:lnTo>
                  <a:pt x="88737" y="150520"/>
                </a:lnTo>
                <a:close/>
              </a:path>
              <a:path w="218440" h="260350">
                <a:moveTo>
                  <a:pt x="89857" y="149893"/>
                </a:moveTo>
                <a:lnTo>
                  <a:pt x="87362" y="149893"/>
                </a:lnTo>
                <a:lnTo>
                  <a:pt x="87750" y="150011"/>
                </a:lnTo>
                <a:lnTo>
                  <a:pt x="88737" y="150520"/>
                </a:lnTo>
                <a:lnTo>
                  <a:pt x="89857" y="149893"/>
                </a:lnTo>
                <a:close/>
              </a:path>
              <a:path w="218440" h="260350">
                <a:moveTo>
                  <a:pt x="89201" y="137146"/>
                </a:moveTo>
                <a:lnTo>
                  <a:pt x="85623" y="137146"/>
                </a:lnTo>
                <a:lnTo>
                  <a:pt x="82809" y="139960"/>
                </a:lnTo>
                <a:lnTo>
                  <a:pt x="82697" y="147293"/>
                </a:lnTo>
                <a:lnTo>
                  <a:pt x="85623" y="150219"/>
                </a:lnTo>
                <a:lnTo>
                  <a:pt x="87060" y="150219"/>
                </a:lnTo>
                <a:lnTo>
                  <a:pt x="86393" y="149772"/>
                </a:lnTo>
                <a:lnTo>
                  <a:pt x="85817" y="149379"/>
                </a:lnTo>
                <a:lnTo>
                  <a:pt x="85148" y="148864"/>
                </a:lnTo>
                <a:lnTo>
                  <a:pt x="84531" y="148269"/>
                </a:lnTo>
                <a:lnTo>
                  <a:pt x="83190" y="147515"/>
                </a:lnTo>
                <a:lnTo>
                  <a:pt x="83686" y="140230"/>
                </a:lnTo>
                <a:lnTo>
                  <a:pt x="89201" y="137146"/>
                </a:lnTo>
                <a:close/>
              </a:path>
              <a:path w="218440" h="260350">
                <a:moveTo>
                  <a:pt x="87810" y="150085"/>
                </a:moveTo>
                <a:lnTo>
                  <a:pt x="87918" y="150219"/>
                </a:lnTo>
                <a:lnTo>
                  <a:pt x="88110" y="150219"/>
                </a:lnTo>
                <a:lnTo>
                  <a:pt x="87810" y="150085"/>
                </a:lnTo>
                <a:close/>
              </a:path>
              <a:path w="218440" h="260350">
                <a:moveTo>
                  <a:pt x="95770" y="140291"/>
                </a:moveTo>
                <a:lnTo>
                  <a:pt x="95770" y="147293"/>
                </a:lnTo>
                <a:lnTo>
                  <a:pt x="92844" y="150219"/>
                </a:lnTo>
                <a:lnTo>
                  <a:pt x="105250" y="150219"/>
                </a:lnTo>
                <a:lnTo>
                  <a:pt x="96842" y="141027"/>
                </a:lnTo>
                <a:lnTo>
                  <a:pt x="95770" y="140291"/>
                </a:lnTo>
                <a:close/>
              </a:path>
              <a:path w="218440" h="260350">
                <a:moveTo>
                  <a:pt x="87362" y="149893"/>
                </a:moveTo>
                <a:lnTo>
                  <a:pt x="87810" y="150085"/>
                </a:lnTo>
                <a:lnTo>
                  <a:pt x="87362" y="149893"/>
                </a:lnTo>
                <a:close/>
              </a:path>
              <a:path w="218440" h="260350">
                <a:moveTo>
                  <a:pt x="86393" y="149772"/>
                </a:moveTo>
                <a:lnTo>
                  <a:pt x="86635" y="149934"/>
                </a:lnTo>
                <a:lnTo>
                  <a:pt x="86393" y="149772"/>
                </a:lnTo>
                <a:close/>
              </a:path>
              <a:path w="218440" h="260350">
                <a:moveTo>
                  <a:pt x="86397" y="149772"/>
                </a:moveTo>
                <a:lnTo>
                  <a:pt x="86638" y="149934"/>
                </a:lnTo>
                <a:lnTo>
                  <a:pt x="86397" y="149772"/>
                </a:lnTo>
                <a:close/>
              </a:path>
              <a:path w="218440" h="260350">
                <a:moveTo>
                  <a:pt x="94456" y="138770"/>
                </a:moveTo>
                <a:lnTo>
                  <a:pt x="93468" y="138770"/>
                </a:lnTo>
                <a:lnTo>
                  <a:pt x="94987" y="139774"/>
                </a:lnTo>
                <a:lnTo>
                  <a:pt x="95272" y="139919"/>
                </a:lnTo>
                <a:lnTo>
                  <a:pt x="95770" y="140291"/>
                </a:lnTo>
                <a:lnTo>
                  <a:pt x="95658" y="139960"/>
                </a:lnTo>
                <a:lnTo>
                  <a:pt x="94456" y="138770"/>
                </a:lnTo>
                <a:close/>
              </a:path>
              <a:path w="218440" h="260350">
                <a:moveTo>
                  <a:pt x="94987" y="139774"/>
                </a:moveTo>
                <a:lnTo>
                  <a:pt x="95270" y="139960"/>
                </a:lnTo>
                <a:lnTo>
                  <a:pt x="94987" y="139774"/>
                </a:lnTo>
                <a:close/>
              </a:path>
              <a:path w="218440" h="260350">
                <a:moveTo>
                  <a:pt x="93885" y="139049"/>
                </a:moveTo>
                <a:lnTo>
                  <a:pt x="94039" y="139292"/>
                </a:lnTo>
                <a:lnTo>
                  <a:pt x="94987" y="139774"/>
                </a:lnTo>
                <a:lnTo>
                  <a:pt x="93885" y="139049"/>
                </a:lnTo>
                <a:close/>
              </a:path>
              <a:path w="218440" h="260350">
                <a:moveTo>
                  <a:pt x="93563" y="138838"/>
                </a:moveTo>
                <a:lnTo>
                  <a:pt x="93785" y="139049"/>
                </a:lnTo>
                <a:lnTo>
                  <a:pt x="93563" y="138838"/>
                </a:lnTo>
                <a:close/>
              </a:path>
              <a:path w="218440" h="260350">
                <a:moveTo>
                  <a:pt x="93714" y="138937"/>
                </a:moveTo>
                <a:lnTo>
                  <a:pt x="93879" y="139049"/>
                </a:lnTo>
                <a:lnTo>
                  <a:pt x="93714" y="138937"/>
                </a:lnTo>
                <a:close/>
              </a:path>
              <a:path w="218440" h="260350">
                <a:moveTo>
                  <a:pt x="93540" y="138822"/>
                </a:moveTo>
                <a:close/>
              </a:path>
              <a:path w="218440" h="260350">
                <a:moveTo>
                  <a:pt x="92844" y="137146"/>
                </a:moveTo>
                <a:lnTo>
                  <a:pt x="90831" y="137146"/>
                </a:lnTo>
                <a:lnTo>
                  <a:pt x="91069" y="137365"/>
                </a:lnTo>
                <a:lnTo>
                  <a:pt x="91807" y="137587"/>
                </a:lnTo>
                <a:lnTo>
                  <a:pt x="92800" y="137985"/>
                </a:lnTo>
                <a:lnTo>
                  <a:pt x="94479" y="138781"/>
                </a:lnTo>
                <a:lnTo>
                  <a:pt x="92844" y="137146"/>
                </a:lnTo>
                <a:close/>
              </a:path>
              <a:path w="218440" h="260350">
                <a:moveTo>
                  <a:pt x="217051" y="13108"/>
                </a:moveTo>
                <a:lnTo>
                  <a:pt x="185657" y="13108"/>
                </a:lnTo>
                <a:lnTo>
                  <a:pt x="188516" y="13154"/>
                </a:lnTo>
                <a:lnTo>
                  <a:pt x="197502" y="13823"/>
                </a:lnTo>
                <a:lnTo>
                  <a:pt x="199669" y="14149"/>
                </a:lnTo>
                <a:lnTo>
                  <a:pt x="208512" y="15687"/>
                </a:lnTo>
                <a:lnTo>
                  <a:pt x="213591" y="16447"/>
                </a:lnTo>
                <a:lnTo>
                  <a:pt x="216919" y="13987"/>
                </a:lnTo>
                <a:lnTo>
                  <a:pt x="217051" y="13108"/>
                </a:lnTo>
                <a:close/>
              </a:path>
            </a:pathLst>
          </a:custGeom>
          <a:solidFill>
            <a:srgbClr val="000000"/>
          </a:solidFill>
        </p:spPr>
        <p:txBody>
          <a:bodyPr wrap="square" lIns="0" tIns="0" rIns="0" bIns="0" rtlCol="0"/>
          <a:lstStyle/>
          <a:p>
            <a:endParaRPr/>
          </a:p>
        </p:txBody>
      </p:sp>
      <p:sp>
        <p:nvSpPr>
          <p:cNvPr id="53" name="object 53"/>
          <p:cNvSpPr/>
          <p:nvPr/>
        </p:nvSpPr>
        <p:spPr>
          <a:xfrm>
            <a:off x="6367298" y="868237"/>
            <a:ext cx="29298" cy="241441"/>
          </a:xfrm>
          <a:custGeom>
            <a:avLst/>
            <a:gdLst/>
            <a:ahLst/>
            <a:cxnLst/>
            <a:rect l="l" t="t" r="r" b="b"/>
            <a:pathLst>
              <a:path w="34290" h="282575">
                <a:moveTo>
                  <a:pt x="17992" y="5726"/>
                </a:moveTo>
                <a:lnTo>
                  <a:pt x="17931" y="6092"/>
                </a:lnTo>
                <a:lnTo>
                  <a:pt x="17861" y="13025"/>
                </a:lnTo>
                <a:lnTo>
                  <a:pt x="17981" y="40651"/>
                </a:lnTo>
                <a:lnTo>
                  <a:pt x="17749" y="46777"/>
                </a:lnTo>
                <a:lnTo>
                  <a:pt x="13432" y="96006"/>
                </a:lnTo>
                <a:lnTo>
                  <a:pt x="10905" y="122091"/>
                </a:lnTo>
                <a:lnTo>
                  <a:pt x="9879" y="131779"/>
                </a:lnTo>
                <a:lnTo>
                  <a:pt x="4347" y="180426"/>
                </a:lnTo>
                <a:lnTo>
                  <a:pt x="3067" y="192909"/>
                </a:lnTo>
                <a:lnTo>
                  <a:pt x="346" y="234236"/>
                </a:lnTo>
                <a:lnTo>
                  <a:pt x="152" y="246768"/>
                </a:lnTo>
                <a:lnTo>
                  <a:pt x="7" y="254262"/>
                </a:lnTo>
                <a:lnTo>
                  <a:pt x="0" y="257251"/>
                </a:lnTo>
                <a:lnTo>
                  <a:pt x="234" y="261302"/>
                </a:lnTo>
                <a:lnTo>
                  <a:pt x="241" y="263865"/>
                </a:lnTo>
                <a:lnTo>
                  <a:pt x="121" y="270523"/>
                </a:lnTo>
                <a:lnTo>
                  <a:pt x="725" y="275592"/>
                </a:lnTo>
                <a:lnTo>
                  <a:pt x="1922" y="278429"/>
                </a:lnTo>
                <a:lnTo>
                  <a:pt x="8030" y="282318"/>
                </a:lnTo>
                <a:lnTo>
                  <a:pt x="11290" y="282086"/>
                </a:lnTo>
                <a:lnTo>
                  <a:pt x="17354" y="280071"/>
                </a:lnTo>
                <a:lnTo>
                  <a:pt x="19019" y="279333"/>
                </a:lnTo>
                <a:lnTo>
                  <a:pt x="26188" y="275925"/>
                </a:lnTo>
                <a:lnTo>
                  <a:pt x="27598" y="275299"/>
                </a:lnTo>
                <a:lnTo>
                  <a:pt x="32384" y="273710"/>
                </a:lnTo>
                <a:lnTo>
                  <a:pt x="33982" y="270523"/>
                </a:lnTo>
                <a:lnTo>
                  <a:pt x="13288" y="270523"/>
                </a:lnTo>
                <a:lnTo>
                  <a:pt x="13154" y="270207"/>
                </a:lnTo>
                <a:lnTo>
                  <a:pt x="13040" y="270009"/>
                </a:lnTo>
                <a:lnTo>
                  <a:pt x="11071" y="268756"/>
                </a:lnTo>
                <a:lnTo>
                  <a:pt x="10564" y="268663"/>
                </a:lnTo>
                <a:lnTo>
                  <a:pt x="9964" y="268663"/>
                </a:lnTo>
                <a:lnTo>
                  <a:pt x="10213" y="268632"/>
                </a:lnTo>
                <a:lnTo>
                  <a:pt x="13330" y="261302"/>
                </a:lnTo>
                <a:lnTo>
                  <a:pt x="13095" y="257251"/>
                </a:lnTo>
                <a:lnTo>
                  <a:pt x="13082" y="254262"/>
                </a:lnTo>
                <a:lnTo>
                  <a:pt x="13289" y="243291"/>
                </a:lnTo>
                <a:lnTo>
                  <a:pt x="13421" y="234236"/>
                </a:lnTo>
                <a:lnTo>
                  <a:pt x="13517" y="229816"/>
                </a:lnTo>
                <a:lnTo>
                  <a:pt x="16776" y="187194"/>
                </a:lnTo>
                <a:lnTo>
                  <a:pt x="22875" y="133203"/>
                </a:lnTo>
                <a:lnTo>
                  <a:pt x="24039" y="122091"/>
                </a:lnTo>
                <a:lnTo>
                  <a:pt x="26109" y="100603"/>
                </a:lnTo>
                <a:lnTo>
                  <a:pt x="27572" y="86770"/>
                </a:lnTo>
                <a:lnTo>
                  <a:pt x="28727" y="76353"/>
                </a:lnTo>
                <a:lnTo>
                  <a:pt x="29138" y="72384"/>
                </a:lnTo>
                <a:lnTo>
                  <a:pt x="29641" y="66028"/>
                </a:lnTo>
                <a:lnTo>
                  <a:pt x="30139" y="59205"/>
                </a:lnTo>
                <a:lnTo>
                  <a:pt x="30373" y="55486"/>
                </a:lnTo>
                <a:lnTo>
                  <a:pt x="22398" y="55486"/>
                </a:lnTo>
                <a:lnTo>
                  <a:pt x="19486" y="52572"/>
                </a:lnTo>
                <a:lnTo>
                  <a:pt x="19099" y="12401"/>
                </a:lnTo>
                <a:lnTo>
                  <a:pt x="17992" y="10147"/>
                </a:lnTo>
                <a:lnTo>
                  <a:pt x="17992" y="5726"/>
                </a:lnTo>
                <a:close/>
              </a:path>
              <a:path w="34290" h="282575">
                <a:moveTo>
                  <a:pt x="13171" y="268632"/>
                </a:moveTo>
                <a:lnTo>
                  <a:pt x="10397" y="268632"/>
                </a:lnTo>
                <a:lnTo>
                  <a:pt x="11071" y="268756"/>
                </a:lnTo>
                <a:lnTo>
                  <a:pt x="13040" y="270009"/>
                </a:lnTo>
                <a:lnTo>
                  <a:pt x="13154" y="270207"/>
                </a:lnTo>
                <a:lnTo>
                  <a:pt x="13288" y="270523"/>
                </a:lnTo>
                <a:lnTo>
                  <a:pt x="13171" y="268632"/>
                </a:lnTo>
                <a:close/>
              </a:path>
              <a:path w="34290" h="282575">
                <a:moveTo>
                  <a:pt x="28265" y="261302"/>
                </a:moveTo>
                <a:lnTo>
                  <a:pt x="22701" y="263157"/>
                </a:lnTo>
                <a:lnTo>
                  <a:pt x="21104" y="263865"/>
                </a:lnTo>
                <a:lnTo>
                  <a:pt x="13935" y="267274"/>
                </a:lnTo>
                <a:lnTo>
                  <a:pt x="13197" y="267601"/>
                </a:lnTo>
                <a:lnTo>
                  <a:pt x="13288" y="270523"/>
                </a:lnTo>
                <a:lnTo>
                  <a:pt x="33982" y="270523"/>
                </a:lnTo>
                <a:lnTo>
                  <a:pt x="34240" y="270009"/>
                </a:lnTo>
                <a:lnTo>
                  <a:pt x="31964" y="263157"/>
                </a:lnTo>
                <a:lnTo>
                  <a:pt x="28265" y="261302"/>
                </a:lnTo>
                <a:close/>
              </a:path>
              <a:path w="34290" h="282575">
                <a:moveTo>
                  <a:pt x="10397" y="268632"/>
                </a:moveTo>
                <a:lnTo>
                  <a:pt x="9964" y="268663"/>
                </a:lnTo>
                <a:lnTo>
                  <a:pt x="10564" y="268663"/>
                </a:lnTo>
                <a:lnTo>
                  <a:pt x="10397" y="268632"/>
                </a:lnTo>
                <a:close/>
              </a:path>
              <a:path w="34290" h="282575">
                <a:moveTo>
                  <a:pt x="13197" y="267601"/>
                </a:moveTo>
                <a:lnTo>
                  <a:pt x="12526" y="267900"/>
                </a:lnTo>
                <a:lnTo>
                  <a:pt x="10553" y="268555"/>
                </a:lnTo>
                <a:lnTo>
                  <a:pt x="10130" y="268651"/>
                </a:lnTo>
                <a:lnTo>
                  <a:pt x="10397" y="268632"/>
                </a:lnTo>
                <a:lnTo>
                  <a:pt x="13171" y="268632"/>
                </a:lnTo>
                <a:lnTo>
                  <a:pt x="13197" y="267601"/>
                </a:lnTo>
                <a:close/>
              </a:path>
              <a:path w="34290" h="282575">
                <a:moveTo>
                  <a:pt x="18892" y="11047"/>
                </a:moveTo>
                <a:lnTo>
                  <a:pt x="19099" y="12401"/>
                </a:lnTo>
                <a:lnTo>
                  <a:pt x="19297" y="16097"/>
                </a:lnTo>
                <a:lnTo>
                  <a:pt x="19424" y="20321"/>
                </a:lnTo>
                <a:lnTo>
                  <a:pt x="19486" y="52572"/>
                </a:lnTo>
                <a:lnTo>
                  <a:pt x="22398" y="55486"/>
                </a:lnTo>
                <a:lnTo>
                  <a:pt x="29620" y="55486"/>
                </a:lnTo>
                <a:lnTo>
                  <a:pt x="30423" y="54682"/>
                </a:lnTo>
                <a:lnTo>
                  <a:pt x="30859" y="46230"/>
                </a:lnTo>
                <a:lnTo>
                  <a:pt x="31062" y="40651"/>
                </a:lnTo>
                <a:lnTo>
                  <a:pt x="30938" y="13073"/>
                </a:lnTo>
                <a:lnTo>
                  <a:pt x="20918" y="13073"/>
                </a:lnTo>
                <a:lnTo>
                  <a:pt x="18892" y="11047"/>
                </a:lnTo>
                <a:close/>
              </a:path>
              <a:path w="34290" h="282575">
                <a:moveTo>
                  <a:pt x="30423" y="54682"/>
                </a:moveTo>
                <a:lnTo>
                  <a:pt x="29620" y="55486"/>
                </a:lnTo>
                <a:lnTo>
                  <a:pt x="30373" y="55486"/>
                </a:lnTo>
                <a:lnTo>
                  <a:pt x="30423" y="54682"/>
                </a:lnTo>
                <a:close/>
              </a:path>
              <a:path w="34290" h="282575">
                <a:moveTo>
                  <a:pt x="31065" y="5281"/>
                </a:moveTo>
                <a:lnTo>
                  <a:pt x="31065" y="10147"/>
                </a:lnTo>
                <a:lnTo>
                  <a:pt x="30897" y="10314"/>
                </a:lnTo>
                <a:lnTo>
                  <a:pt x="30937" y="13025"/>
                </a:lnTo>
                <a:lnTo>
                  <a:pt x="31062" y="40651"/>
                </a:lnTo>
                <a:lnTo>
                  <a:pt x="30840" y="46777"/>
                </a:lnTo>
                <a:lnTo>
                  <a:pt x="30423" y="54682"/>
                </a:lnTo>
                <a:lnTo>
                  <a:pt x="32532" y="52572"/>
                </a:lnTo>
                <a:lnTo>
                  <a:pt x="32119" y="11047"/>
                </a:lnTo>
                <a:lnTo>
                  <a:pt x="31180" y="5726"/>
                </a:lnTo>
                <a:lnTo>
                  <a:pt x="31065" y="5281"/>
                </a:lnTo>
                <a:close/>
              </a:path>
              <a:path w="34290" h="282575">
                <a:moveTo>
                  <a:pt x="18495" y="8900"/>
                </a:moveTo>
                <a:lnTo>
                  <a:pt x="18710" y="9898"/>
                </a:lnTo>
                <a:lnTo>
                  <a:pt x="18892" y="11047"/>
                </a:lnTo>
                <a:lnTo>
                  <a:pt x="20918" y="13073"/>
                </a:lnTo>
                <a:lnTo>
                  <a:pt x="28139" y="13073"/>
                </a:lnTo>
                <a:lnTo>
                  <a:pt x="25325" y="13025"/>
                </a:lnTo>
                <a:lnTo>
                  <a:pt x="19428" y="11291"/>
                </a:lnTo>
                <a:lnTo>
                  <a:pt x="18954" y="9898"/>
                </a:lnTo>
                <a:lnTo>
                  <a:pt x="18604" y="9216"/>
                </a:lnTo>
                <a:lnTo>
                  <a:pt x="18495" y="8900"/>
                </a:lnTo>
                <a:close/>
              </a:path>
              <a:path w="34290" h="282575">
                <a:moveTo>
                  <a:pt x="30897" y="10314"/>
                </a:moveTo>
                <a:lnTo>
                  <a:pt x="28139" y="13073"/>
                </a:lnTo>
                <a:lnTo>
                  <a:pt x="30938" y="13073"/>
                </a:lnTo>
                <a:lnTo>
                  <a:pt x="30897" y="10314"/>
                </a:lnTo>
                <a:close/>
              </a:path>
              <a:path w="34290" h="282575">
                <a:moveTo>
                  <a:pt x="30599" y="8900"/>
                </a:moveTo>
                <a:lnTo>
                  <a:pt x="18495" y="8900"/>
                </a:lnTo>
                <a:lnTo>
                  <a:pt x="18604" y="9216"/>
                </a:lnTo>
                <a:lnTo>
                  <a:pt x="18954" y="9898"/>
                </a:lnTo>
                <a:lnTo>
                  <a:pt x="19428" y="11291"/>
                </a:lnTo>
                <a:lnTo>
                  <a:pt x="25325" y="13025"/>
                </a:lnTo>
                <a:lnTo>
                  <a:pt x="30237" y="10426"/>
                </a:lnTo>
                <a:lnTo>
                  <a:pt x="30599" y="8900"/>
                </a:lnTo>
                <a:close/>
              </a:path>
              <a:path w="34290" h="282575">
                <a:moveTo>
                  <a:pt x="30934" y="7529"/>
                </a:moveTo>
                <a:lnTo>
                  <a:pt x="30868" y="7988"/>
                </a:lnTo>
                <a:lnTo>
                  <a:pt x="30523" y="9216"/>
                </a:lnTo>
                <a:lnTo>
                  <a:pt x="30237" y="10426"/>
                </a:lnTo>
                <a:lnTo>
                  <a:pt x="25325" y="13025"/>
                </a:lnTo>
                <a:lnTo>
                  <a:pt x="28187" y="13025"/>
                </a:lnTo>
                <a:lnTo>
                  <a:pt x="30786" y="10426"/>
                </a:lnTo>
                <a:lnTo>
                  <a:pt x="30934" y="7529"/>
                </a:lnTo>
                <a:close/>
              </a:path>
              <a:path w="34290" h="282575">
                <a:moveTo>
                  <a:pt x="23731" y="48"/>
                </a:moveTo>
                <a:lnTo>
                  <a:pt x="18773" y="2669"/>
                </a:lnTo>
                <a:lnTo>
                  <a:pt x="18374" y="4272"/>
                </a:lnTo>
                <a:lnTo>
                  <a:pt x="18079" y="5200"/>
                </a:lnTo>
                <a:lnTo>
                  <a:pt x="17992" y="10147"/>
                </a:lnTo>
                <a:lnTo>
                  <a:pt x="18892" y="11047"/>
                </a:lnTo>
                <a:lnTo>
                  <a:pt x="18710" y="9898"/>
                </a:lnTo>
                <a:lnTo>
                  <a:pt x="18495" y="8900"/>
                </a:lnTo>
                <a:lnTo>
                  <a:pt x="30599" y="8900"/>
                </a:lnTo>
                <a:lnTo>
                  <a:pt x="30868" y="7988"/>
                </a:lnTo>
                <a:lnTo>
                  <a:pt x="30934" y="7529"/>
                </a:lnTo>
                <a:lnTo>
                  <a:pt x="31065" y="7529"/>
                </a:lnTo>
                <a:lnTo>
                  <a:pt x="30998" y="5040"/>
                </a:lnTo>
                <a:lnTo>
                  <a:pt x="30679" y="4149"/>
                </a:lnTo>
                <a:lnTo>
                  <a:pt x="30247" y="3308"/>
                </a:lnTo>
                <a:lnTo>
                  <a:pt x="29695" y="1799"/>
                </a:lnTo>
                <a:lnTo>
                  <a:pt x="23731" y="48"/>
                </a:lnTo>
                <a:close/>
              </a:path>
              <a:path w="34290" h="282575">
                <a:moveTo>
                  <a:pt x="31065" y="7529"/>
                </a:moveTo>
                <a:lnTo>
                  <a:pt x="30934" y="7529"/>
                </a:lnTo>
                <a:lnTo>
                  <a:pt x="30897" y="10314"/>
                </a:lnTo>
                <a:lnTo>
                  <a:pt x="31065" y="10147"/>
                </a:lnTo>
                <a:lnTo>
                  <a:pt x="31065" y="7529"/>
                </a:lnTo>
                <a:close/>
              </a:path>
              <a:path w="34290" h="282575">
                <a:moveTo>
                  <a:pt x="28139" y="0"/>
                </a:moveTo>
                <a:lnTo>
                  <a:pt x="20918" y="0"/>
                </a:lnTo>
                <a:lnTo>
                  <a:pt x="17992" y="2926"/>
                </a:lnTo>
                <a:lnTo>
                  <a:pt x="17992" y="5726"/>
                </a:lnTo>
                <a:lnTo>
                  <a:pt x="18079" y="5200"/>
                </a:lnTo>
                <a:lnTo>
                  <a:pt x="18405" y="4149"/>
                </a:lnTo>
                <a:lnTo>
                  <a:pt x="18773" y="2669"/>
                </a:lnTo>
                <a:lnTo>
                  <a:pt x="23731" y="48"/>
                </a:lnTo>
                <a:lnTo>
                  <a:pt x="28187" y="48"/>
                </a:lnTo>
                <a:close/>
              </a:path>
              <a:path w="34290" h="282575">
                <a:moveTo>
                  <a:pt x="28187" y="48"/>
                </a:moveTo>
                <a:lnTo>
                  <a:pt x="23731" y="48"/>
                </a:lnTo>
                <a:lnTo>
                  <a:pt x="29695" y="1799"/>
                </a:lnTo>
                <a:lnTo>
                  <a:pt x="30247" y="3308"/>
                </a:lnTo>
                <a:lnTo>
                  <a:pt x="30679" y="4149"/>
                </a:lnTo>
                <a:lnTo>
                  <a:pt x="30998" y="5040"/>
                </a:lnTo>
                <a:lnTo>
                  <a:pt x="31065" y="5281"/>
                </a:lnTo>
                <a:lnTo>
                  <a:pt x="31065" y="2926"/>
                </a:lnTo>
                <a:lnTo>
                  <a:pt x="28187" y="48"/>
                </a:lnTo>
                <a:close/>
              </a:path>
            </a:pathLst>
          </a:custGeom>
          <a:solidFill>
            <a:srgbClr val="000000"/>
          </a:solidFill>
        </p:spPr>
        <p:txBody>
          <a:bodyPr wrap="square" lIns="0" tIns="0" rIns="0" bIns="0" rtlCol="0"/>
          <a:lstStyle/>
          <a:p>
            <a:endParaRPr/>
          </a:p>
        </p:txBody>
      </p:sp>
      <p:sp>
        <p:nvSpPr>
          <p:cNvPr id="54" name="object 54"/>
          <p:cNvSpPr/>
          <p:nvPr/>
        </p:nvSpPr>
        <p:spPr>
          <a:xfrm>
            <a:off x="6621648" y="863099"/>
            <a:ext cx="194780" cy="265856"/>
          </a:xfrm>
          <a:custGeom>
            <a:avLst/>
            <a:gdLst/>
            <a:ahLst/>
            <a:cxnLst/>
            <a:rect l="l" t="t" r="r" b="b"/>
            <a:pathLst>
              <a:path w="227965" h="311150">
                <a:moveTo>
                  <a:pt x="163359" y="223563"/>
                </a:moveTo>
                <a:lnTo>
                  <a:pt x="155913" y="232409"/>
                </a:lnTo>
                <a:lnTo>
                  <a:pt x="154478" y="233879"/>
                </a:lnTo>
                <a:lnTo>
                  <a:pt x="155417" y="234950"/>
                </a:lnTo>
                <a:lnTo>
                  <a:pt x="158000" y="234950"/>
                </a:lnTo>
                <a:lnTo>
                  <a:pt x="160181" y="237490"/>
                </a:lnTo>
                <a:lnTo>
                  <a:pt x="164125" y="241300"/>
                </a:lnTo>
                <a:lnTo>
                  <a:pt x="165389" y="243840"/>
                </a:lnTo>
                <a:lnTo>
                  <a:pt x="167802" y="248920"/>
                </a:lnTo>
                <a:lnTo>
                  <a:pt x="168263" y="250190"/>
                </a:lnTo>
                <a:lnTo>
                  <a:pt x="170242" y="255270"/>
                </a:lnTo>
                <a:lnTo>
                  <a:pt x="171463" y="257809"/>
                </a:lnTo>
                <a:lnTo>
                  <a:pt x="174851" y="265429"/>
                </a:lnTo>
                <a:lnTo>
                  <a:pt x="176829" y="269240"/>
                </a:lnTo>
                <a:lnTo>
                  <a:pt x="178047" y="273050"/>
                </a:lnTo>
                <a:lnTo>
                  <a:pt x="180106" y="278129"/>
                </a:lnTo>
                <a:lnTo>
                  <a:pt x="182967" y="288290"/>
                </a:lnTo>
                <a:lnTo>
                  <a:pt x="183751" y="292100"/>
                </a:lnTo>
                <a:lnTo>
                  <a:pt x="187397" y="306070"/>
                </a:lnTo>
                <a:lnTo>
                  <a:pt x="188295" y="309879"/>
                </a:lnTo>
                <a:lnTo>
                  <a:pt x="191856" y="311150"/>
                </a:lnTo>
                <a:lnTo>
                  <a:pt x="198851" y="309879"/>
                </a:lnTo>
                <a:lnTo>
                  <a:pt x="200958" y="306070"/>
                </a:lnTo>
                <a:lnTo>
                  <a:pt x="198253" y="295909"/>
                </a:lnTo>
                <a:lnTo>
                  <a:pt x="196399" y="288290"/>
                </a:lnTo>
                <a:lnTo>
                  <a:pt x="195601" y="285750"/>
                </a:lnTo>
                <a:lnTo>
                  <a:pt x="193357" y="276859"/>
                </a:lnTo>
                <a:lnTo>
                  <a:pt x="192562" y="274320"/>
                </a:lnTo>
                <a:lnTo>
                  <a:pt x="190304" y="267970"/>
                </a:lnTo>
                <a:lnTo>
                  <a:pt x="188979" y="264159"/>
                </a:lnTo>
                <a:lnTo>
                  <a:pt x="186794" y="259079"/>
                </a:lnTo>
                <a:lnTo>
                  <a:pt x="183366" y="252729"/>
                </a:lnTo>
                <a:lnTo>
                  <a:pt x="182366" y="250190"/>
                </a:lnTo>
                <a:lnTo>
                  <a:pt x="180315" y="245109"/>
                </a:lnTo>
                <a:lnTo>
                  <a:pt x="179707" y="242570"/>
                </a:lnTo>
                <a:lnTo>
                  <a:pt x="176513" y="237490"/>
                </a:lnTo>
                <a:lnTo>
                  <a:pt x="174779" y="233679"/>
                </a:lnTo>
                <a:lnTo>
                  <a:pt x="168836" y="227329"/>
                </a:lnTo>
                <a:lnTo>
                  <a:pt x="165484" y="224790"/>
                </a:lnTo>
                <a:lnTo>
                  <a:pt x="163359" y="223563"/>
                </a:lnTo>
                <a:close/>
              </a:path>
              <a:path w="227965" h="311150">
                <a:moveTo>
                  <a:pt x="148141" y="220979"/>
                </a:moveTo>
                <a:lnTo>
                  <a:pt x="129194" y="220979"/>
                </a:lnTo>
                <a:lnTo>
                  <a:pt x="120845" y="222250"/>
                </a:lnTo>
                <a:lnTo>
                  <a:pt x="116334" y="223520"/>
                </a:lnTo>
                <a:lnTo>
                  <a:pt x="107297" y="224790"/>
                </a:lnTo>
                <a:lnTo>
                  <a:pt x="103672" y="226059"/>
                </a:lnTo>
                <a:lnTo>
                  <a:pt x="91775" y="229870"/>
                </a:lnTo>
                <a:lnTo>
                  <a:pt x="86093" y="231140"/>
                </a:lnTo>
                <a:lnTo>
                  <a:pt x="72644" y="236220"/>
                </a:lnTo>
                <a:lnTo>
                  <a:pt x="68698" y="237490"/>
                </a:lnTo>
                <a:lnTo>
                  <a:pt x="61360" y="241300"/>
                </a:lnTo>
                <a:lnTo>
                  <a:pt x="58607" y="242570"/>
                </a:lnTo>
                <a:lnTo>
                  <a:pt x="52802" y="245109"/>
                </a:lnTo>
                <a:lnTo>
                  <a:pt x="41099" y="251459"/>
                </a:lnTo>
                <a:lnTo>
                  <a:pt x="36607" y="254000"/>
                </a:lnTo>
                <a:lnTo>
                  <a:pt x="33193" y="255270"/>
                </a:lnTo>
                <a:lnTo>
                  <a:pt x="27579" y="259079"/>
                </a:lnTo>
                <a:lnTo>
                  <a:pt x="25038" y="260350"/>
                </a:lnTo>
                <a:lnTo>
                  <a:pt x="20397" y="264159"/>
                </a:lnTo>
                <a:lnTo>
                  <a:pt x="0" y="285750"/>
                </a:lnTo>
                <a:lnTo>
                  <a:pt x="4580" y="292100"/>
                </a:lnTo>
                <a:lnTo>
                  <a:pt x="29470" y="292100"/>
                </a:lnTo>
                <a:lnTo>
                  <a:pt x="53667" y="289559"/>
                </a:lnTo>
                <a:lnTo>
                  <a:pt x="57082" y="289559"/>
                </a:lnTo>
                <a:lnTo>
                  <a:pt x="61796" y="288290"/>
                </a:lnTo>
                <a:lnTo>
                  <a:pt x="67979" y="287020"/>
                </a:lnTo>
                <a:lnTo>
                  <a:pt x="74617" y="284479"/>
                </a:lnTo>
                <a:lnTo>
                  <a:pt x="14632" y="284479"/>
                </a:lnTo>
                <a:lnTo>
                  <a:pt x="14665" y="283209"/>
                </a:lnTo>
                <a:lnTo>
                  <a:pt x="11962" y="280670"/>
                </a:lnTo>
                <a:lnTo>
                  <a:pt x="10299" y="279400"/>
                </a:lnTo>
                <a:lnTo>
                  <a:pt x="20502" y="279400"/>
                </a:lnTo>
                <a:lnTo>
                  <a:pt x="22574" y="278129"/>
                </a:lnTo>
                <a:lnTo>
                  <a:pt x="27912" y="274320"/>
                </a:lnTo>
                <a:lnTo>
                  <a:pt x="32265" y="271779"/>
                </a:lnTo>
                <a:lnTo>
                  <a:pt x="34592" y="269240"/>
                </a:lnTo>
                <a:lnTo>
                  <a:pt x="39658" y="266700"/>
                </a:lnTo>
                <a:lnTo>
                  <a:pt x="42843" y="265429"/>
                </a:lnTo>
                <a:lnTo>
                  <a:pt x="59195" y="256540"/>
                </a:lnTo>
                <a:lnTo>
                  <a:pt x="66775" y="252729"/>
                </a:lnTo>
                <a:lnTo>
                  <a:pt x="73534" y="250190"/>
                </a:lnTo>
                <a:lnTo>
                  <a:pt x="77280" y="248920"/>
                </a:lnTo>
                <a:lnTo>
                  <a:pt x="90266" y="243840"/>
                </a:lnTo>
                <a:lnTo>
                  <a:pt x="95749" y="242570"/>
                </a:lnTo>
                <a:lnTo>
                  <a:pt x="107160" y="238759"/>
                </a:lnTo>
                <a:lnTo>
                  <a:pt x="110556" y="237490"/>
                </a:lnTo>
                <a:lnTo>
                  <a:pt x="118797" y="236220"/>
                </a:lnTo>
                <a:lnTo>
                  <a:pt x="122880" y="234950"/>
                </a:lnTo>
                <a:lnTo>
                  <a:pt x="130285" y="233679"/>
                </a:lnTo>
                <a:lnTo>
                  <a:pt x="137131" y="233679"/>
                </a:lnTo>
                <a:lnTo>
                  <a:pt x="140213" y="229870"/>
                </a:lnTo>
                <a:lnTo>
                  <a:pt x="146094" y="223520"/>
                </a:lnTo>
                <a:lnTo>
                  <a:pt x="148141" y="220979"/>
                </a:lnTo>
                <a:close/>
              </a:path>
              <a:path w="227965" h="311150">
                <a:moveTo>
                  <a:pt x="215809" y="12700"/>
                </a:moveTo>
                <a:lnTo>
                  <a:pt x="197239" y="12700"/>
                </a:lnTo>
                <a:lnTo>
                  <a:pt x="200261" y="13970"/>
                </a:lnTo>
                <a:lnTo>
                  <a:pt x="202986" y="16509"/>
                </a:lnTo>
                <a:lnTo>
                  <a:pt x="208166" y="25400"/>
                </a:lnTo>
                <a:lnTo>
                  <a:pt x="208649" y="26916"/>
                </a:lnTo>
                <a:lnTo>
                  <a:pt x="211246" y="27940"/>
                </a:lnTo>
                <a:lnTo>
                  <a:pt x="212780" y="30479"/>
                </a:lnTo>
                <a:lnTo>
                  <a:pt x="215042" y="35559"/>
                </a:lnTo>
                <a:lnTo>
                  <a:pt x="215075" y="41909"/>
                </a:lnTo>
                <a:lnTo>
                  <a:pt x="213154" y="50800"/>
                </a:lnTo>
                <a:lnTo>
                  <a:pt x="213068" y="53340"/>
                </a:lnTo>
                <a:lnTo>
                  <a:pt x="213807" y="69850"/>
                </a:lnTo>
                <a:lnTo>
                  <a:pt x="214212" y="77470"/>
                </a:lnTo>
                <a:lnTo>
                  <a:pt x="214302" y="83820"/>
                </a:lnTo>
                <a:lnTo>
                  <a:pt x="201277" y="129540"/>
                </a:lnTo>
                <a:lnTo>
                  <a:pt x="190919" y="154940"/>
                </a:lnTo>
                <a:lnTo>
                  <a:pt x="186930" y="163829"/>
                </a:lnTo>
                <a:lnTo>
                  <a:pt x="182691" y="171450"/>
                </a:lnTo>
                <a:lnTo>
                  <a:pt x="178222" y="179070"/>
                </a:lnTo>
                <a:lnTo>
                  <a:pt x="173546" y="186690"/>
                </a:lnTo>
                <a:lnTo>
                  <a:pt x="169054" y="194309"/>
                </a:lnTo>
                <a:lnTo>
                  <a:pt x="164211" y="200659"/>
                </a:lnTo>
                <a:lnTo>
                  <a:pt x="158964" y="207009"/>
                </a:lnTo>
                <a:lnTo>
                  <a:pt x="153259" y="214629"/>
                </a:lnTo>
                <a:lnTo>
                  <a:pt x="146054" y="223563"/>
                </a:lnTo>
                <a:lnTo>
                  <a:pt x="140213" y="229870"/>
                </a:lnTo>
                <a:lnTo>
                  <a:pt x="135077" y="236220"/>
                </a:lnTo>
                <a:lnTo>
                  <a:pt x="130147" y="240029"/>
                </a:lnTo>
                <a:lnTo>
                  <a:pt x="125102" y="245109"/>
                </a:lnTo>
                <a:lnTo>
                  <a:pt x="119669" y="248920"/>
                </a:lnTo>
                <a:lnTo>
                  <a:pt x="113731" y="252729"/>
                </a:lnTo>
                <a:lnTo>
                  <a:pt x="107171" y="256540"/>
                </a:lnTo>
                <a:lnTo>
                  <a:pt x="101922" y="259079"/>
                </a:lnTo>
                <a:lnTo>
                  <a:pt x="96425" y="261620"/>
                </a:lnTo>
                <a:lnTo>
                  <a:pt x="90560" y="265429"/>
                </a:lnTo>
                <a:lnTo>
                  <a:pt x="84209" y="267970"/>
                </a:lnTo>
                <a:lnTo>
                  <a:pt x="77280" y="270509"/>
                </a:lnTo>
                <a:lnTo>
                  <a:pt x="70732" y="273050"/>
                </a:lnTo>
                <a:lnTo>
                  <a:pt x="64630" y="274320"/>
                </a:lnTo>
                <a:lnTo>
                  <a:pt x="59039" y="275590"/>
                </a:lnTo>
                <a:lnTo>
                  <a:pt x="55106" y="276859"/>
                </a:lnTo>
                <a:lnTo>
                  <a:pt x="52085" y="276859"/>
                </a:lnTo>
                <a:lnTo>
                  <a:pt x="28397" y="279400"/>
                </a:lnTo>
                <a:lnTo>
                  <a:pt x="20502" y="279400"/>
                </a:lnTo>
                <a:lnTo>
                  <a:pt x="16360" y="281940"/>
                </a:lnTo>
                <a:lnTo>
                  <a:pt x="15331" y="283209"/>
                </a:lnTo>
                <a:lnTo>
                  <a:pt x="14895" y="283209"/>
                </a:lnTo>
                <a:lnTo>
                  <a:pt x="14656" y="284365"/>
                </a:lnTo>
                <a:lnTo>
                  <a:pt x="74617" y="284479"/>
                </a:lnTo>
                <a:lnTo>
                  <a:pt x="81661" y="281940"/>
                </a:lnTo>
                <a:lnTo>
                  <a:pt x="89062" y="279400"/>
                </a:lnTo>
                <a:lnTo>
                  <a:pt x="95843" y="276859"/>
                </a:lnTo>
                <a:lnTo>
                  <a:pt x="102145" y="274320"/>
                </a:lnTo>
                <a:lnTo>
                  <a:pt x="108089" y="270509"/>
                </a:lnTo>
                <a:lnTo>
                  <a:pt x="113797" y="267970"/>
                </a:lnTo>
                <a:lnTo>
                  <a:pt x="120858" y="262890"/>
                </a:lnTo>
                <a:lnTo>
                  <a:pt x="127300" y="259079"/>
                </a:lnTo>
                <a:lnTo>
                  <a:pt x="133245" y="255270"/>
                </a:lnTo>
                <a:lnTo>
                  <a:pt x="138814" y="250190"/>
                </a:lnTo>
                <a:lnTo>
                  <a:pt x="144210" y="245109"/>
                </a:lnTo>
                <a:lnTo>
                  <a:pt x="149713" y="238759"/>
                </a:lnTo>
                <a:lnTo>
                  <a:pt x="154478" y="233879"/>
                </a:lnTo>
                <a:lnTo>
                  <a:pt x="154303" y="233679"/>
                </a:lnTo>
                <a:lnTo>
                  <a:pt x="154673" y="233679"/>
                </a:lnTo>
                <a:lnTo>
                  <a:pt x="155913" y="232409"/>
                </a:lnTo>
                <a:lnTo>
                  <a:pt x="163359" y="223563"/>
                </a:lnTo>
                <a:lnTo>
                  <a:pt x="158882" y="220979"/>
                </a:lnTo>
                <a:lnTo>
                  <a:pt x="165374" y="220979"/>
                </a:lnTo>
                <a:lnTo>
                  <a:pt x="169328" y="215900"/>
                </a:lnTo>
                <a:lnTo>
                  <a:pt x="174800" y="208279"/>
                </a:lnTo>
                <a:lnTo>
                  <a:pt x="179868" y="200659"/>
                </a:lnTo>
                <a:lnTo>
                  <a:pt x="184584" y="194309"/>
                </a:lnTo>
                <a:lnTo>
                  <a:pt x="189478" y="185420"/>
                </a:lnTo>
                <a:lnTo>
                  <a:pt x="194154" y="177800"/>
                </a:lnTo>
                <a:lnTo>
                  <a:pt x="198589" y="168909"/>
                </a:lnTo>
                <a:lnTo>
                  <a:pt x="218217" y="120650"/>
                </a:lnTo>
                <a:lnTo>
                  <a:pt x="227403" y="83820"/>
                </a:lnTo>
                <a:lnTo>
                  <a:pt x="227309" y="77470"/>
                </a:lnTo>
                <a:lnTo>
                  <a:pt x="226610" y="64770"/>
                </a:lnTo>
                <a:lnTo>
                  <a:pt x="225839" y="45720"/>
                </a:lnTo>
                <a:lnTo>
                  <a:pt x="225338" y="40640"/>
                </a:lnTo>
                <a:lnTo>
                  <a:pt x="222284" y="26670"/>
                </a:lnTo>
                <a:lnTo>
                  <a:pt x="220266" y="20320"/>
                </a:lnTo>
                <a:lnTo>
                  <a:pt x="215809" y="12700"/>
                </a:lnTo>
                <a:close/>
              </a:path>
              <a:path w="227965" h="311150">
                <a:moveTo>
                  <a:pt x="20502" y="279400"/>
                </a:moveTo>
                <a:lnTo>
                  <a:pt x="10299" y="279400"/>
                </a:lnTo>
                <a:lnTo>
                  <a:pt x="11962" y="280670"/>
                </a:lnTo>
                <a:lnTo>
                  <a:pt x="14665" y="283209"/>
                </a:lnTo>
                <a:lnTo>
                  <a:pt x="14656" y="284365"/>
                </a:lnTo>
                <a:lnTo>
                  <a:pt x="14895" y="283209"/>
                </a:lnTo>
                <a:lnTo>
                  <a:pt x="15331" y="283209"/>
                </a:lnTo>
                <a:lnTo>
                  <a:pt x="16360" y="281940"/>
                </a:lnTo>
                <a:lnTo>
                  <a:pt x="20502" y="279400"/>
                </a:lnTo>
                <a:close/>
              </a:path>
              <a:path w="227965" h="311150">
                <a:moveTo>
                  <a:pt x="154673" y="233679"/>
                </a:moveTo>
                <a:lnTo>
                  <a:pt x="154303" y="233679"/>
                </a:lnTo>
                <a:lnTo>
                  <a:pt x="154478" y="233879"/>
                </a:lnTo>
                <a:lnTo>
                  <a:pt x="154673" y="233679"/>
                </a:lnTo>
                <a:close/>
              </a:path>
              <a:path w="227965" h="311150">
                <a:moveTo>
                  <a:pt x="165374" y="220979"/>
                </a:moveTo>
                <a:lnTo>
                  <a:pt x="158882" y="220979"/>
                </a:lnTo>
                <a:lnTo>
                  <a:pt x="163359" y="223563"/>
                </a:lnTo>
                <a:lnTo>
                  <a:pt x="165374" y="220979"/>
                </a:lnTo>
                <a:close/>
              </a:path>
              <a:path w="227965" h="311150">
                <a:moveTo>
                  <a:pt x="199623" y="0"/>
                </a:moveTo>
                <a:lnTo>
                  <a:pt x="174358" y="0"/>
                </a:lnTo>
                <a:lnTo>
                  <a:pt x="165412" y="2540"/>
                </a:lnTo>
                <a:lnTo>
                  <a:pt x="160296" y="3809"/>
                </a:lnTo>
                <a:lnTo>
                  <a:pt x="129068" y="26670"/>
                </a:lnTo>
                <a:lnTo>
                  <a:pt x="114460" y="43179"/>
                </a:lnTo>
                <a:lnTo>
                  <a:pt x="110857" y="46990"/>
                </a:lnTo>
                <a:lnTo>
                  <a:pt x="104448" y="57150"/>
                </a:lnTo>
                <a:lnTo>
                  <a:pt x="101653" y="62229"/>
                </a:lnTo>
                <a:lnTo>
                  <a:pt x="97152" y="69850"/>
                </a:lnTo>
                <a:lnTo>
                  <a:pt x="93390" y="77470"/>
                </a:lnTo>
                <a:lnTo>
                  <a:pt x="86233" y="90170"/>
                </a:lnTo>
                <a:lnTo>
                  <a:pt x="84275" y="95250"/>
                </a:lnTo>
                <a:lnTo>
                  <a:pt x="81970" y="102870"/>
                </a:lnTo>
                <a:lnTo>
                  <a:pt x="81434" y="105409"/>
                </a:lnTo>
                <a:lnTo>
                  <a:pt x="80657" y="111759"/>
                </a:lnTo>
                <a:lnTo>
                  <a:pt x="80022" y="123190"/>
                </a:lnTo>
                <a:lnTo>
                  <a:pt x="79499" y="130809"/>
                </a:lnTo>
                <a:lnTo>
                  <a:pt x="79391" y="135890"/>
                </a:lnTo>
                <a:lnTo>
                  <a:pt x="81567" y="143509"/>
                </a:lnTo>
                <a:lnTo>
                  <a:pt x="83124" y="146050"/>
                </a:lnTo>
                <a:lnTo>
                  <a:pt x="89810" y="149859"/>
                </a:lnTo>
                <a:lnTo>
                  <a:pt x="92062" y="149859"/>
                </a:lnTo>
                <a:lnTo>
                  <a:pt x="98712" y="148590"/>
                </a:lnTo>
                <a:lnTo>
                  <a:pt x="103320" y="147320"/>
                </a:lnTo>
                <a:lnTo>
                  <a:pt x="106838" y="147320"/>
                </a:lnTo>
                <a:lnTo>
                  <a:pt x="114399" y="144779"/>
                </a:lnTo>
                <a:lnTo>
                  <a:pt x="118692" y="142240"/>
                </a:lnTo>
                <a:lnTo>
                  <a:pt x="126366" y="138429"/>
                </a:lnTo>
                <a:lnTo>
                  <a:pt x="129195" y="137159"/>
                </a:lnTo>
                <a:lnTo>
                  <a:pt x="93282" y="137159"/>
                </a:lnTo>
                <a:lnTo>
                  <a:pt x="93213" y="136915"/>
                </a:lnTo>
                <a:lnTo>
                  <a:pt x="92170" y="135890"/>
                </a:lnTo>
                <a:lnTo>
                  <a:pt x="92921" y="135890"/>
                </a:lnTo>
                <a:lnTo>
                  <a:pt x="92560" y="134620"/>
                </a:lnTo>
                <a:lnTo>
                  <a:pt x="92655" y="130809"/>
                </a:lnTo>
                <a:lnTo>
                  <a:pt x="93210" y="121920"/>
                </a:lnTo>
                <a:lnTo>
                  <a:pt x="93555" y="114300"/>
                </a:lnTo>
                <a:lnTo>
                  <a:pt x="98172" y="96520"/>
                </a:lnTo>
                <a:lnTo>
                  <a:pt x="104932" y="83820"/>
                </a:lnTo>
                <a:lnTo>
                  <a:pt x="112999" y="68579"/>
                </a:lnTo>
                <a:lnTo>
                  <a:pt x="115568" y="63500"/>
                </a:lnTo>
                <a:lnTo>
                  <a:pt x="121218" y="55879"/>
                </a:lnTo>
                <a:lnTo>
                  <a:pt x="152787" y="24129"/>
                </a:lnTo>
                <a:lnTo>
                  <a:pt x="157253" y="20320"/>
                </a:lnTo>
                <a:lnTo>
                  <a:pt x="165091" y="16509"/>
                </a:lnTo>
                <a:lnTo>
                  <a:pt x="169007" y="15240"/>
                </a:lnTo>
                <a:lnTo>
                  <a:pt x="175695" y="13970"/>
                </a:lnTo>
                <a:lnTo>
                  <a:pt x="188838" y="13970"/>
                </a:lnTo>
                <a:lnTo>
                  <a:pt x="195638" y="12700"/>
                </a:lnTo>
                <a:lnTo>
                  <a:pt x="215809" y="12700"/>
                </a:lnTo>
                <a:lnTo>
                  <a:pt x="212838" y="7620"/>
                </a:lnTo>
                <a:lnTo>
                  <a:pt x="208652" y="3809"/>
                </a:lnTo>
                <a:lnTo>
                  <a:pt x="199623" y="0"/>
                </a:lnTo>
                <a:close/>
              </a:path>
              <a:path w="227965" h="311150">
                <a:moveTo>
                  <a:pt x="211211" y="36829"/>
                </a:moveTo>
                <a:lnTo>
                  <a:pt x="201533" y="36829"/>
                </a:lnTo>
                <a:lnTo>
                  <a:pt x="201787" y="38133"/>
                </a:lnTo>
                <a:lnTo>
                  <a:pt x="202634" y="39370"/>
                </a:lnTo>
                <a:lnTo>
                  <a:pt x="203770" y="39370"/>
                </a:lnTo>
                <a:lnTo>
                  <a:pt x="201799" y="40364"/>
                </a:lnTo>
                <a:lnTo>
                  <a:pt x="184196" y="72390"/>
                </a:lnTo>
                <a:lnTo>
                  <a:pt x="182138" y="74929"/>
                </a:lnTo>
                <a:lnTo>
                  <a:pt x="180420" y="76660"/>
                </a:lnTo>
                <a:lnTo>
                  <a:pt x="179945" y="78740"/>
                </a:lnTo>
                <a:lnTo>
                  <a:pt x="177479" y="79622"/>
                </a:lnTo>
                <a:lnTo>
                  <a:pt x="174572" y="82550"/>
                </a:lnTo>
                <a:lnTo>
                  <a:pt x="169231" y="88900"/>
                </a:lnTo>
                <a:lnTo>
                  <a:pt x="165016" y="93979"/>
                </a:lnTo>
                <a:lnTo>
                  <a:pt x="162731" y="96520"/>
                </a:lnTo>
                <a:lnTo>
                  <a:pt x="156456" y="101600"/>
                </a:lnTo>
                <a:lnTo>
                  <a:pt x="153156" y="104140"/>
                </a:lnTo>
                <a:lnTo>
                  <a:pt x="142076" y="113029"/>
                </a:lnTo>
                <a:lnTo>
                  <a:pt x="138555" y="115570"/>
                </a:lnTo>
                <a:lnTo>
                  <a:pt x="125808" y="123190"/>
                </a:lnTo>
                <a:lnTo>
                  <a:pt x="122383" y="125729"/>
                </a:lnTo>
                <a:lnTo>
                  <a:pt x="119832" y="127000"/>
                </a:lnTo>
                <a:lnTo>
                  <a:pt x="113132" y="130809"/>
                </a:lnTo>
                <a:lnTo>
                  <a:pt x="109453" y="132079"/>
                </a:lnTo>
                <a:lnTo>
                  <a:pt x="103473" y="134620"/>
                </a:lnTo>
                <a:lnTo>
                  <a:pt x="100660" y="134620"/>
                </a:lnTo>
                <a:lnTo>
                  <a:pt x="96431" y="135890"/>
                </a:lnTo>
                <a:lnTo>
                  <a:pt x="92921" y="135890"/>
                </a:lnTo>
                <a:lnTo>
                  <a:pt x="93213" y="136915"/>
                </a:lnTo>
                <a:lnTo>
                  <a:pt x="93461" y="137159"/>
                </a:lnTo>
                <a:lnTo>
                  <a:pt x="129195" y="137159"/>
                </a:lnTo>
                <a:lnTo>
                  <a:pt x="149562" y="123190"/>
                </a:lnTo>
                <a:lnTo>
                  <a:pt x="161282" y="114300"/>
                </a:lnTo>
                <a:lnTo>
                  <a:pt x="164846" y="111759"/>
                </a:lnTo>
                <a:lnTo>
                  <a:pt x="171980" y="105409"/>
                </a:lnTo>
                <a:lnTo>
                  <a:pt x="174476" y="102870"/>
                </a:lnTo>
                <a:lnTo>
                  <a:pt x="183134" y="92709"/>
                </a:lnTo>
                <a:lnTo>
                  <a:pt x="184988" y="91440"/>
                </a:lnTo>
                <a:lnTo>
                  <a:pt x="191936" y="83820"/>
                </a:lnTo>
                <a:lnTo>
                  <a:pt x="194209" y="81279"/>
                </a:lnTo>
                <a:lnTo>
                  <a:pt x="200333" y="73659"/>
                </a:lnTo>
                <a:lnTo>
                  <a:pt x="203793" y="67309"/>
                </a:lnTo>
                <a:lnTo>
                  <a:pt x="208186" y="59690"/>
                </a:lnTo>
                <a:lnTo>
                  <a:pt x="211889" y="53340"/>
                </a:lnTo>
                <a:lnTo>
                  <a:pt x="212978" y="51152"/>
                </a:lnTo>
                <a:lnTo>
                  <a:pt x="212807" y="46990"/>
                </a:lnTo>
                <a:lnTo>
                  <a:pt x="212352" y="41909"/>
                </a:lnTo>
                <a:lnTo>
                  <a:pt x="211211" y="36829"/>
                </a:lnTo>
                <a:close/>
              </a:path>
              <a:path w="227965" h="311150">
                <a:moveTo>
                  <a:pt x="92921" y="135890"/>
                </a:moveTo>
                <a:lnTo>
                  <a:pt x="92170" y="135890"/>
                </a:lnTo>
                <a:lnTo>
                  <a:pt x="93213" y="136915"/>
                </a:lnTo>
                <a:lnTo>
                  <a:pt x="92921" y="135890"/>
                </a:lnTo>
                <a:close/>
              </a:path>
              <a:path w="227965" h="311150">
                <a:moveTo>
                  <a:pt x="204804" y="25400"/>
                </a:moveTo>
                <a:lnTo>
                  <a:pt x="177073" y="44450"/>
                </a:lnTo>
                <a:lnTo>
                  <a:pt x="175313" y="46990"/>
                </a:lnTo>
                <a:lnTo>
                  <a:pt x="174097" y="49529"/>
                </a:lnTo>
                <a:lnTo>
                  <a:pt x="171728" y="55879"/>
                </a:lnTo>
                <a:lnTo>
                  <a:pt x="171006" y="58420"/>
                </a:lnTo>
                <a:lnTo>
                  <a:pt x="168530" y="69850"/>
                </a:lnTo>
                <a:lnTo>
                  <a:pt x="167257" y="74929"/>
                </a:lnTo>
                <a:lnTo>
                  <a:pt x="169391" y="78740"/>
                </a:lnTo>
                <a:lnTo>
                  <a:pt x="176397" y="80009"/>
                </a:lnTo>
                <a:lnTo>
                  <a:pt x="177479" y="79622"/>
                </a:lnTo>
                <a:lnTo>
                  <a:pt x="180420" y="76660"/>
                </a:lnTo>
                <a:lnTo>
                  <a:pt x="180816" y="74929"/>
                </a:lnTo>
                <a:lnTo>
                  <a:pt x="181265" y="72390"/>
                </a:lnTo>
                <a:lnTo>
                  <a:pt x="183622" y="62229"/>
                </a:lnTo>
                <a:lnTo>
                  <a:pt x="184261" y="59690"/>
                </a:lnTo>
                <a:lnTo>
                  <a:pt x="185897" y="55879"/>
                </a:lnTo>
                <a:lnTo>
                  <a:pt x="186712" y="53340"/>
                </a:lnTo>
                <a:lnTo>
                  <a:pt x="189233" y="49529"/>
                </a:lnTo>
                <a:lnTo>
                  <a:pt x="191546" y="46990"/>
                </a:lnTo>
                <a:lnTo>
                  <a:pt x="192906" y="44450"/>
                </a:lnTo>
                <a:lnTo>
                  <a:pt x="195638" y="41909"/>
                </a:lnTo>
                <a:lnTo>
                  <a:pt x="196837" y="41909"/>
                </a:lnTo>
                <a:lnTo>
                  <a:pt x="199530" y="40640"/>
                </a:lnTo>
                <a:lnTo>
                  <a:pt x="201254" y="40640"/>
                </a:lnTo>
                <a:lnTo>
                  <a:pt x="201799" y="40364"/>
                </a:lnTo>
                <a:lnTo>
                  <a:pt x="201764" y="38100"/>
                </a:lnTo>
                <a:lnTo>
                  <a:pt x="201533" y="36829"/>
                </a:lnTo>
                <a:lnTo>
                  <a:pt x="211211" y="36829"/>
                </a:lnTo>
                <a:lnTo>
                  <a:pt x="209783" y="30479"/>
                </a:lnTo>
                <a:lnTo>
                  <a:pt x="208649" y="26916"/>
                </a:lnTo>
                <a:lnTo>
                  <a:pt x="204804" y="25400"/>
                </a:lnTo>
                <a:close/>
              </a:path>
              <a:path w="227965" h="311150">
                <a:moveTo>
                  <a:pt x="180420" y="76660"/>
                </a:moveTo>
                <a:lnTo>
                  <a:pt x="177479" y="79622"/>
                </a:lnTo>
                <a:lnTo>
                  <a:pt x="179945" y="78740"/>
                </a:lnTo>
                <a:lnTo>
                  <a:pt x="180420" y="76660"/>
                </a:lnTo>
                <a:close/>
              </a:path>
              <a:path w="227965" h="311150">
                <a:moveTo>
                  <a:pt x="208649" y="26916"/>
                </a:moveTo>
                <a:lnTo>
                  <a:pt x="209783" y="30479"/>
                </a:lnTo>
                <a:lnTo>
                  <a:pt x="212352" y="41909"/>
                </a:lnTo>
                <a:lnTo>
                  <a:pt x="212807" y="46990"/>
                </a:lnTo>
                <a:lnTo>
                  <a:pt x="212978" y="51152"/>
                </a:lnTo>
                <a:lnTo>
                  <a:pt x="213154" y="50800"/>
                </a:lnTo>
                <a:lnTo>
                  <a:pt x="215075" y="41909"/>
                </a:lnTo>
                <a:lnTo>
                  <a:pt x="215042" y="35559"/>
                </a:lnTo>
                <a:lnTo>
                  <a:pt x="212780" y="30479"/>
                </a:lnTo>
                <a:lnTo>
                  <a:pt x="211246" y="27940"/>
                </a:lnTo>
                <a:lnTo>
                  <a:pt x="208649" y="26916"/>
                </a:lnTo>
                <a:close/>
              </a:path>
              <a:path w="227965" h="311150">
                <a:moveTo>
                  <a:pt x="201787" y="38133"/>
                </a:moveTo>
                <a:lnTo>
                  <a:pt x="201799" y="40364"/>
                </a:lnTo>
                <a:lnTo>
                  <a:pt x="203770" y="39370"/>
                </a:lnTo>
                <a:lnTo>
                  <a:pt x="202634" y="39370"/>
                </a:lnTo>
                <a:lnTo>
                  <a:pt x="201787" y="38133"/>
                </a:lnTo>
                <a:close/>
              </a:path>
            </a:pathLst>
          </a:custGeom>
          <a:solidFill>
            <a:srgbClr val="000000"/>
          </a:solidFill>
        </p:spPr>
        <p:txBody>
          <a:bodyPr wrap="square" lIns="0" tIns="0" rIns="0" bIns="0" rtlCol="0"/>
          <a:lstStyle/>
          <a:p>
            <a:endParaRPr/>
          </a:p>
        </p:txBody>
      </p:sp>
      <p:sp>
        <p:nvSpPr>
          <p:cNvPr id="55" name="object 55"/>
          <p:cNvSpPr/>
          <p:nvPr/>
        </p:nvSpPr>
        <p:spPr>
          <a:xfrm>
            <a:off x="7032422" y="896548"/>
            <a:ext cx="110682" cy="239270"/>
          </a:xfrm>
          <a:custGeom>
            <a:avLst/>
            <a:gdLst/>
            <a:ahLst/>
            <a:cxnLst/>
            <a:rect l="l" t="t" r="r" b="b"/>
            <a:pathLst>
              <a:path w="129540" h="280034">
                <a:moveTo>
                  <a:pt x="125795" y="61810"/>
                </a:moveTo>
                <a:lnTo>
                  <a:pt x="122918" y="61810"/>
                </a:lnTo>
                <a:lnTo>
                  <a:pt x="122447" y="61895"/>
                </a:lnTo>
                <a:lnTo>
                  <a:pt x="121360" y="62323"/>
                </a:lnTo>
                <a:lnTo>
                  <a:pt x="119668" y="63105"/>
                </a:lnTo>
                <a:lnTo>
                  <a:pt x="119055" y="63431"/>
                </a:lnTo>
                <a:lnTo>
                  <a:pt x="113978" y="66334"/>
                </a:lnTo>
                <a:lnTo>
                  <a:pt x="112797" y="66963"/>
                </a:lnTo>
                <a:lnTo>
                  <a:pt x="108166" y="69129"/>
                </a:lnTo>
                <a:lnTo>
                  <a:pt x="105563" y="70178"/>
                </a:lnTo>
                <a:lnTo>
                  <a:pt x="103860" y="70829"/>
                </a:lnTo>
                <a:lnTo>
                  <a:pt x="102672" y="72470"/>
                </a:lnTo>
                <a:lnTo>
                  <a:pt x="101076" y="74515"/>
                </a:lnTo>
                <a:lnTo>
                  <a:pt x="93861" y="83452"/>
                </a:lnTo>
                <a:lnTo>
                  <a:pt x="92210" y="85553"/>
                </a:lnTo>
                <a:lnTo>
                  <a:pt x="69640" y="119874"/>
                </a:lnTo>
                <a:lnTo>
                  <a:pt x="53419" y="158187"/>
                </a:lnTo>
                <a:lnTo>
                  <a:pt x="43937" y="197575"/>
                </a:lnTo>
                <a:lnTo>
                  <a:pt x="41351" y="235521"/>
                </a:lnTo>
                <a:lnTo>
                  <a:pt x="41364" y="241772"/>
                </a:lnTo>
                <a:lnTo>
                  <a:pt x="41570" y="249441"/>
                </a:lnTo>
                <a:lnTo>
                  <a:pt x="41430" y="254554"/>
                </a:lnTo>
                <a:lnTo>
                  <a:pt x="59502" y="279676"/>
                </a:lnTo>
                <a:lnTo>
                  <a:pt x="62667" y="278099"/>
                </a:lnTo>
                <a:lnTo>
                  <a:pt x="75687" y="269543"/>
                </a:lnTo>
                <a:lnTo>
                  <a:pt x="77160" y="268630"/>
                </a:lnTo>
                <a:lnTo>
                  <a:pt x="81923" y="266256"/>
                </a:lnTo>
                <a:lnTo>
                  <a:pt x="82109" y="265701"/>
                </a:lnTo>
                <a:lnTo>
                  <a:pt x="57604" y="265701"/>
                </a:lnTo>
                <a:lnTo>
                  <a:pt x="57211" y="265602"/>
                </a:lnTo>
                <a:lnTo>
                  <a:pt x="57467" y="265475"/>
                </a:lnTo>
                <a:lnTo>
                  <a:pt x="56195" y="263362"/>
                </a:lnTo>
                <a:lnTo>
                  <a:pt x="54530" y="258528"/>
                </a:lnTo>
                <a:lnTo>
                  <a:pt x="54648" y="249441"/>
                </a:lnTo>
                <a:lnTo>
                  <a:pt x="54443" y="241772"/>
                </a:lnTo>
                <a:lnTo>
                  <a:pt x="54431" y="235521"/>
                </a:lnTo>
                <a:lnTo>
                  <a:pt x="58093" y="192487"/>
                </a:lnTo>
                <a:lnTo>
                  <a:pt x="70386" y="149602"/>
                </a:lnTo>
                <a:lnTo>
                  <a:pt x="87424" y="115077"/>
                </a:lnTo>
                <a:lnTo>
                  <a:pt x="112429" y="81221"/>
                </a:lnTo>
                <a:lnTo>
                  <a:pt x="113181" y="80257"/>
                </a:lnTo>
                <a:lnTo>
                  <a:pt x="113989" y="79138"/>
                </a:lnTo>
                <a:lnTo>
                  <a:pt x="122747" y="66963"/>
                </a:lnTo>
                <a:lnTo>
                  <a:pt x="124503" y="64404"/>
                </a:lnTo>
                <a:lnTo>
                  <a:pt x="126054" y="62005"/>
                </a:lnTo>
                <a:lnTo>
                  <a:pt x="125601" y="62005"/>
                </a:lnTo>
                <a:lnTo>
                  <a:pt x="125795" y="61810"/>
                </a:lnTo>
                <a:close/>
              </a:path>
              <a:path w="129540" h="280034">
                <a:moveTo>
                  <a:pt x="57467" y="265475"/>
                </a:moveTo>
                <a:lnTo>
                  <a:pt x="57211" y="265602"/>
                </a:lnTo>
                <a:lnTo>
                  <a:pt x="57604" y="265701"/>
                </a:lnTo>
                <a:lnTo>
                  <a:pt x="57467" y="265475"/>
                </a:lnTo>
                <a:close/>
              </a:path>
              <a:path w="129540" h="280034">
                <a:moveTo>
                  <a:pt x="76091" y="254554"/>
                </a:moveTo>
                <a:lnTo>
                  <a:pt x="70687" y="257248"/>
                </a:lnTo>
                <a:lnTo>
                  <a:pt x="68974" y="258311"/>
                </a:lnTo>
                <a:lnTo>
                  <a:pt x="59972" y="264226"/>
                </a:lnTo>
                <a:lnTo>
                  <a:pt x="57467" y="265475"/>
                </a:lnTo>
                <a:lnTo>
                  <a:pt x="57604" y="265701"/>
                </a:lnTo>
                <a:lnTo>
                  <a:pt x="82109" y="265701"/>
                </a:lnTo>
                <a:lnTo>
                  <a:pt x="83237" y="262331"/>
                </a:lnTo>
                <a:lnTo>
                  <a:pt x="80015" y="255869"/>
                </a:lnTo>
                <a:lnTo>
                  <a:pt x="76091" y="254554"/>
                </a:lnTo>
                <a:close/>
              </a:path>
              <a:path w="129540" h="280034">
                <a:moveTo>
                  <a:pt x="60767" y="0"/>
                </a:moveTo>
                <a:lnTo>
                  <a:pt x="58037" y="38"/>
                </a:lnTo>
                <a:lnTo>
                  <a:pt x="51947" y="445"/>
                </a:lnTo>
                <a:lnTo>
                  <a:pt x="48928" y="580"/>
                </a:lnTo>
                <a:lnTo>
                  <a:pt x="27511" y="11309"/>
                </a:lnTo>
                <a:lnTo>
                  <a:pt x="20847" y="16841"/>
                </a:lnTo>
                <a:lnTo>
                  <a:pt x="672" y="50106"/>
                </a:lnTo>
                <a:lnTo>
                  <a:pt x="375" y="55224"/>
                </a:lnTo>
                <a:lnTo>
                  <a:pt x="482" y="56849"/>
                </a:lnTo>
                <a:lnTo>
                  <a:pt x="600" y="60818"/>
                </a:lnTo>
                <a:lnTo>
                  <a:pt x="96" y="64404"/>
                </a:lnTo>
                <a:lnTo>
                  <a:pt x="0" y="67193"/>
                </a:lnTo>
                <a:lnTo>
                  <a:pt x="3401" y="73879"/>
                </a:lnTo>
                <a:lnTo>
                  <a:pt x="8015" y="77067"/>
                </a:lnTo>
                <a:lnTo>
                  <a:pt x="16442" y="80427"/>
                </a:lnTo>
                <a:lnTo>
                  <a:pt x="19017" y="80758"/>
                </a:lnTo>
                <a:lnTo>
                  <a:pt x="27436" y="81221"/>
                </a:lnTo>
                <a:lnTo>
                  <a:pt x="32352" y="81641"/>
                </a:lnTo>
                <a:lnTo>
                  <a:pt x="35887" y="81771"/>
                </a:lnTo>
                <a:lnTo>
                  <a:pt x="52959" y="82182"/>
                </a:lnTo>
                <a:lnTo>
                  <a:pt x="57971" y="82205"/>
                </a:lnTo>
                <a:lnTo>
                  <a:pt x="60625" y="82124"/>
                </a:lnTo>
                <a:lnTo>
                  <a:pt x="103860" y="70829"/>
                </a:lnTo>
                <a:lnTo>
                  <a:pt x="105084" y="69129"/>
                </a:lnTo>
                <a:lnTo>
                  <a:pt x="57680" y="69129"/>
                </a:lnTo>
                <a:lnTo>
                  <a:pt x="53162" y="69109"/>
                </a:lnTo>
                <a:lnTo>
                  <a:pt x="36439" y="68705"/>
                </a:lnTo>
                <a:lnTo>
                  <a:pt x="33091" y="68583"/>
                </a:lnTo>
                <a:lnTo>
                  <a:pt x="28397" y="68182"/>
                </a:lnTo>
                <a:lnTo>
                  <a:pt x="21213" y="67783"/>
                </a:lnTo>
                <a:lnTo>
                  <a:pt x="19468" y="67558"/>
                </a:lnTo>
                <a:lnTo>
                  <a:pt x="15550" y="65996"/>
                </a:lnTo>
                <a:lnTo>
                  <a:pt x="13387" y="64502"/>
                </a:lnTo>
                <a:lnTo>
                  <a:pt x="13022" y="63955"/>
                </a:lnTo>
                <a:lnTo>
                  <a:pt x="13376" y="63955"/>
                </a:lnTo>
                <a:lnTo>
                  <a:pt x="13693" y="61600"/>
                </a:lnTo>
                <a:lnTo>
                  <a:pt x="13584" y="56849"/>
                </a:lnTo>
                <a:lnTo>
                  <a:pt x="13478" y="55224"/>
                </a:lnTo>
                <a:lnTo>
                  <a:pt x="13527" y="52731"/>
                </a:lnTo>
                <a:lnTo>
                  <a:pt x="36289" y="21005"/>
                </a:lnTo>
                <a:lnTo>
                  <a:pt x="41574" y="16451"/>
                </a:lnTo>
                <a:lnTo>
                  <a:pt x="53167" y="13475"/>
                </a:lnTo>
                <a:lnTo>
                  <a:pt x="58164" y="13134"/>
                </a:lnTo>
                <a:lnTo>
                  <a:pt x="60250" y="13105"/>
                </a:lnTo>
                <a:lnTo>
                  <a:pt x="70056" y="13105"/>
                </a:lnTo>
                <a:lnTo>
                  <a:pt x="70045" y="12833"/>
                </a:lnTo>
                <a:lnTo>
                  <a:pt x="83371" y="12833"/>
                </a:lnTo>
                <a:lnTo>
                  <a:pt x="83377" y="8963"/>
                </a:lnTo>
                <a:lnTo>
                  <a:pt x="78292" y="2504"/>
                </a:lnTo>
                <a:lnTo>
                  <a:pt x="74815" y="1484"/>
                </a:lnTo>
                <a:lnTo>
                  <a:pt x="68212" y="778"/>
                </a:lnTo>
                <a:lnTo>
                  <a:pt x="64255" y="415"/>
                </a:lnTo>
                <a:lnTo>
                  <a:pt x="60767" y="0"/>
                </a:lnTo>
                <a:close/>
              </a:path>
              <a:path w="129540" h="280034">
                <a:moveTo>
                  <a:pt x="115453" y="54286"/>
                </a:moveTo>
                <a:lnTo>
                  <a:pt x="113440" y="57435"/>
                </a:lnTo>
                <a:lnTo>
                  <a:pt x="111840" y="59747"/>
                </a:lnTo>
                <a:lnTo>
                  <a:pt x="103860" y="70829"/>
                </a:lnTo>
                <a:lnTo>
                  <a:pt x="105563" y="70178"/>
                </a:lnTo>
                <a:lnTo>
                  <a:pt x="108506" y="68992"/>
                </a:lnTo>
                <a:lnTo>
                  <a:pt x="112797" y="66963"/>
                </a:lnTo>
                <a:lnTo>
                  <a:pt x="113978" y="66334"/>
                </a:lnTo>
                <a:lnTo>
                  <a:pt x="119055" y="63431"/>
                </a:lnTo>
                <a:lnTo>
                  <a:pt x="119668" y="63105"/>
                </a:lnTo>
                <a:lnTo>
                  <a:pt x="121360" y="62323"/>
                </a:lnTo>
                <a:lnTo>
                  <a:pt x="122170" y="62005"/>
                </a:lnTo>
                <a:lnTo>
                  <a:pt x="118379" y="62005"/>
                </a:lnTo>
                <a:lnTo>
                  <a:pt x="115526" y="59151"/>
                </a:lnTo>
                <a:lnTo>
                  <a:pt x="115453" y="57107"/>
                </a:lnTo>
                <a:lnTo>
                  <a:pt x="115122" y="56488"/>
                </a:lnTo>
                <a:lnTo>
                  <a:pt x="115268" y="55224"/>
                </a:lnTo>
                <a:lnTo>
                  <a:pt x="115407" y="54817"/>
                </a:lnTo>
                <a:lnTo>
                  <a:pt x="115453" y="54286"/>
                </a:lnTo>
                <a:close/>
              </a:path>
              <a:path w="129540" h="280034">
                <a:moveTo>
                  <a:pt x="117606" y="49705"/>
                </a:moveTo>
                <a:lnTo>
                  <a:pt x="116899" y="49983"/>
                </a:lnTo>
                <a:lnTo>
                  <a:pt x="113781" y="51423"/>
                </a:lnTo>
                <a:lnTo>
                  <a:pt x="112885" y="51899"/>
                </a:lnTo>
                <a:lnTo>
                  <a:pt x="107785" y="54817"/>
                </a:lnTo>
                <a:lnTo>
                  <a:pt x="106868" y="55304"/>
                </a:lnTo>
                <a:lnTo>
                  <a:pt x="103325" y="56981"/>
                </a:lnTo>
                <a:lnTo>
                  <a:pt x="100580" y="58087"/>
                </a:lnTo>
                <a:lnTo>
                  <a:pt x="90351" y="62016"/>
                </a:lnTo>
                <a:lnTo>
                  <a:pt x="84179" y="64447"/>
                </a:lnTo>
                <a:lnTo>
                  <a:pt x="57680" y="69129"/>
                </a:lnTo>
                <a:lnTo>
                  <a:pt x="105084" y="69129"/>
                </a:lnTo>
                <a:lnTo>
                  <a:pt x="112303" y="59079"/>
                </a:lnTo>
                <a:lnTo>
                  <a:pt x="113819" y="56849"/>
                </a:lnTo>
                <a:lnTo>
                  <a:pt x="115453" y="54286"/>
                </a:lnTo>
                <a:lnTo>
                  <a:pt x="115555" y="51756"/>
                </a:lnTo>
                <a:lnTo>
                  <a:pt x="117606" y="49705"/>
                </a:lnTo>
                <a:close/>
              </a:path>
              <a:path w="129540" h="280034">
                <a:moveTo>
                  <a:pt x="13307" y="64447"/>
                </a:moveTo>
                <a:close/>
              </a:path>
              <a:path w="129540" h="280034">
                <a:moveTo>
                  <a:pt x="13376" y="63955"/>
                </a:moveTo>
                <a:lnTo>
                  <a:pt x="13022" y="63955"/>
                </a:lnTo>
                <a:lnTo>
                  <a:pt x="13250" y="64404"/>
                </a:lnTo>
                <a:lnTo>
                  <a:pt x="13376" y="63955"/>
                </a:lnTo>
                <a:close/>
              </a:path>
              <a:path w="129540" h="280034">
                <a:moveTo>
                  <a:pt x="115453" y="57107"/>
                </a:moveTo>
                <a:lnTo>
                  <a:pt x="115526" y="59151"/>
                </a:lnTo>
                <a:lnTo>
                  <a:pt x="118379" y="62005"/>
                </a:lnTo>
                <a:lnTo>
                  <a:pt x="122170" y="62005"/>
                </a:lnTo>
                <a:lnTo>
                  <a:pt x="119886" y="61984"/>
                </a:lnTo>
                <a:lnTo>
                  <a:pt x="117601" y="61118"/>
                </a:lnTo>
                <a:lnTo>
                  <a:pt x="115453" y="57107"/>
                </a:lnTo>
                <a:close/>
              </a:path>
              <a:path w="129540" h="280034">
                <a:moveTo>
                  <a:pt x="126787" y="60818"/>
                </a:moveTo>
                <a:lnTo>
                  <a:pt x="125601" y="62005"/>
                </a:lnTo>
                <a:lnTo>
                  <a:pt x="126054" y="62005"/>
                </a:lnTo>
                <a:lnTo>
                  <a:pt x="126787" y="60818"/>
                </a:lnTo>
                <a:close/>
              </a:path>
              <a:path w="129540" h="280034">
                <a:moveTo>
                  <a:pt x="128418" y="53625"/>
                </a:moveTo>
                <a:lnTo>
                  <a:pt x="115814" y="53625"/>
                </a:lnTo>
                <a:lnTo>
                  <a:pt x="115490" y="54573"/>
                </a:lnTo>
                <a:lnTo>
                  <a:pt x="115453" y="57107"/>
                </a:lnTo>
                <a:lnTo>
                  <a:pt x="117601" y="61118"/>
                </a:lnTo>
                <a:lnTo>
                  <a:pt x="119886" y="61984"/>
                </a:lnTo>
                <a:lnTo>
                  <a:pt x="122467" y="61892"/>
                </a:lnTo>
                <a:lnTo>
                  <a:pt x="122918" y="61810"/>
                </a:lnTo>
                <a:lnTo>
                  <a:pt x="125795" y="61810"/>
                </a:lnTo>
                <a:lnTo>
                  <a:pt x="126787" y="60818"/>
                </a:lnTo>
                <a:lnTo>
                  <a:pt x="127711" y="59079"/>
                </a:lnTo>
                <a:lnTo>
                  <a:pt x="127930" y="58599"/>
                </a:lnTo>
                <a:lnTo>
                  <a:pt x="128439" y="57107"/>
                </a:lnTo>
                <a:lnTo>
                  <a:pt x="128418" y="53625"/>
                </a:lnTo>
                <a:close/>
              </a:path>
              <a:path w="129540" h="280034">
                <a:moveTo>
                  <a:pt x="122447" y="61895"/>
                </a:moveTo>
                <a:lnTo>
                  <a:pt x="119886" y="61984"/>
                </a:lnTo>
                <a:lnTo>
                  <a:pt x="122221" y="61984"/>
                </a:lnTo>
                <a:lnTo>
                  <a:pt x="122447" y="61895"/>
                </a:lnTo>
                <a:close/>
              </a:path>
              <a:path w="129540" h="280034">
                <a:moveTo>
                  <a:pt x="128527" y="56849"/>
                </a:moveTo>
                <a:lnTo>
                  <a:pt x="127930" y="58599"/>
                </a:lnTo>
                <a:lnTo>
                  <a:pt x="127678" y="59151"/>
                </a:lnTo>
                <a:lnTo>
                  <a:pt x="126920" y="60598"/>
                </a:lnTo>
                <a:lnTo>
                  <a:pt x="126787" y="60818"/>
                </a:lnTo>
                <a:lnTo>
                  <a:pt x="128454" y="59151"/>
                </a:lnTo>
                <a:lnTo>
                  <a:pt x="128527" y="56849"/>
                </a:lnTo>
                <a:close/>
              </a:path>
              <a:path w="129540" h="280034">
                <a:moveTo>
                  <a:pt x="115453" y="54681"/>
                </a:moveTo>
                <a:lnTo>
                  <a:pt x="115268" y="55224"/>
                </a:lnTo>
                <a:lnTo>
                  <a:pt x="115122" y="56488"/>
                </a:lnTo>
                <a:lnTo>
                  <a:pt x="115453" y="57107"/>
                </a:lnTo>
                <a:lnTo>
                  <a:pt x="115453" y="54681"/>
                </a:lnTo>
                <a:close/>
              </a:path>
              <a:path w="129540" h="280034">
                <a:moveTo>
                  <a:pt x="128527" y="53829"/>
                </a:moveTo>
                <a:lnTo>
                  <a:pt x="128527" y="56849"/>
                </a:lnTo>
                <a:lnTo>
                  <a:pt x="128762" y="56160"/>
                </a:lnTo>
                <a:lnTo>
                  <a:pt x="128925" y="54573"/>
                </a:lnTo>
                <a:lnTo>
                  <a:pt x="128527" y="53829"/>
                </a:lnTo>
                <a:close/>
              </a:path>
              <a:path w="129540" h="280034">
                <a:moveTo>
                  <a:pt x="115814" y="53625"/>
                </a:moveTo>
                <a:lnTo>
                  <a:pt x="115574" y="54082"/>
                </a:lnTo>
                <a:lnTo>
                  <a:pt x="115453" y="54681"/>
                </a:lnTo>
                <a:lnTo>
                  <a:pt x="115814" y="53625"/>
                </a:lnTo>
                <a:close/>
              </a:path>
              <a:path w="129540" h="280034">
                <a:moveTo>
                  <a:pt x="124623" y="49042"/>
                </a:moveTo>
                <a:lnTo>
                  <a:pt x="115453" y="54286"/>
                </a:lnTo>
                <a:lnTo>
                  <a:pt x="115814" y="53625"/>
                </a:lnTo>
                <a:lnTo>
                  <a:pt x="128418" y="53625"/>
                </a:lnTo>
                <a:lnTo>
                  <a:pt x="126319" y="49705"/>
                </a:lnTo>
                <a:lnTo>
                  <a:pt x="124623" y="49042"/>
                </a:lnTo>
                <a:close/>
              </a:path>
              <a:path w="129540" h="280034">
                <a:moveTo>
                  <a:pt x="82270" y="28436"/>
                </a:moveTo>
                <a:lnTo>
                  <a:pt x="69070" y="28436"/>
                </a:lnTo>
                <a:lnTo>
                  <a:pt x="67910" y="33182"/>
                </a:lnTo>
                <a:lnTo>
                  <a:pt x="66866" y="38505"/>
                </a:lnTo>
                <a:lnTo>
                  <a:pt x="64829" y="49311"/>
                </a:lnTo>
                <a:lnTo>
                  <a:pt x="67154" y="52731"/>
                </a:lnTo>
                <a:lnTo>
                  <a:pt x="74247" y="54082"/>
                </a:lnTo>
                <a:lnTo>
                  <a:pt x="77671" y="51756"/>
                </a:lnTo>
                <a:lnTo>
                  <a:pt x="80186" y="38441"/>
                </a:lnTo>
                <a:lnTo>
                  <a:pt x="80682" y="35987"/>
                </a:lnTo>
                <a:lnTo>
                  <a:pt x="81747" y="31577"/>
                </a:lnTo>
                <a:lnTo>
                  <a:pt x="82047" y="30099"/>
                </a:lnTo>
                <a:lnTo>
                  <a:pt x="82186" y="29239"/>
                </a:lnTo>
                <a:lnTo>
                  <a:pt x="82270" y="28436"/>
                </a:lnTo>
                <a:close/>
              </a:path>
              <a:path w="129540" h="280034">
                <a:moveTo>
                  <a:pt x="125601" y="48931"/>
                </a:moveTo>
                <a:lnTo>
                  <a:pt x="124332" y="48931"/>
                </a:lnTo>
                <a:lnTo>
                  <a:pt x="126235" y="49653"/>
                </a:lnTo>
                <a:lnTo>
                  <a:pt x="128527" y="53829"/>
                </a:lnTo>
                <a:lnTo>
                  <a:pt x="128425" y="51756"/>
                </a:lnTo>
                <a:lnTo>
                  <a:pt x="125601" y="48931"/>
                </a:lnTo>
                <a:close/>
              </a:path>
              <a:path w="129540" h="280034">
                <a:moveTo>
                  <a:pt x="120532" y="48931"/>
                </a:moveTo>
                <a:lnTo>
                  <a:pt x="118379" y="48931"/>
                </a:lnTo>
                <a:lnTo>
                  <a:pt x="117606" y="49705"/>
                </a:lnTo>
                <a:lnTo>
                  <a:pt x="118622" y="49309"/>
                </a:lnTo>
                <a:lnTo>
                  <a:pt x="120040" y="49042"/>
                </a:lnTo>
                <a:lnTo>
                  <a:pt x="120532" y="48931"/>
                </a:lnTo>
                <a:close/>
              </a:path>
              <a:path w="129540" h="280034">
                <a:moveTo>
                  <a:pt x="123876" y="48759"/>
                </a:moveTo>
                <a:lnTo>
                  <a:pt x="120883" y="48867"/>
                </a:lnTo>
                <a:lnTo>
                  <a:pt x="120277" y="48978"/>
                </a:lnTo>
                <a:lnTo>
                  <a:pt x="120008" y="49050"/>
                </a:lnTo>
                <a:lnTo>
                  <a:pt x="124623" y="49042"/>
                </a:lnTo>
                <a:lnTo>
                  <a:pt x="123876" y="48759"/>
                </a:lnTo>
                <a:close/>
              </a:path>
              <a:path w="129540" h="280034">
                <a:moveTo>
                  <a:pt x="69979" y="14169"/>
                </a:moveTo>
                <a:lnTo>
                  <a:pt x="69342" y="18484"/>
                </a:lnTo>
                <a:lnTo>
                  <a:pt x="69230" y="27424"/>
                </a:lnTo>
                <a:lnTo>
                  <a:pt x="68914" y="29076"/>
                </a:lnTo>
                <a:lnTo>
                  <a:pt x="69070" y="28436"/>
                </a:lnTo>
                <a:lnTo>
                  <a:pt x="82270" y="28436"/>
                </a:lnTo>
                <a:lnTo>
                  <a:pt x="82392" y="27263"/>
                </a:lnTo>
                <a:lnTo>
                  <a:pt x="82444" y="19342"/>
                </a:lnTo>
                <a:lnTo>
                  <a:pt x="83136" y="14485"/>
                </a:lnTo>
                <a:lnTo>
                  <a:pt x="71142" y="14485"/>
                </a:lnTo>
                <a:lnTo>
                  <a:pt x="70174" y="14202"/>
                </a:lnTo>
                <a:lnTo>
                  <a:pt x="69979" y="14169"/>
                </a:lnTo>
                <a:close/>
              </a:path>
              <a:path w="129540" h="280034">
                <a:moveTo>
                  <a:pt x="70048" y="12925"/>
                </a:moveTo>
                <a:lnTo>
                  <a:pt x="69979" y="14169"/>
                </a:lnTo>
                <a:lnTo>
                  <a:pt x="70174" y="14202"/>
                </a:lnTo>
                <a:lnTo>
                  <a:pt x="71142" y="14485"/>
                </a:lnTo>
                <a:lnTo>
                  <a:pt x="70155" y="13304"/>
                </a:lnTo>
                <a:lnTo>
                  <a:pt x="70048" y="12925"/>
                </a:lnTo>
                <a:close/>
              </a:path>
              <a:path w="129540" h="280034">
                <a:moveTo>
                  <a:pt x="83371" y="12833"/>
                </a:moveTo>
                <a:lnTo>
                  <a:pt x="70045" y="12833"/>
                </a:lnTo>
                <a:lnTo>
                  <a:pt x="70155" y="13304"/>
                </a:lnTo>
                <a:lnTo>
                  <a:pt x="71043" y="14431"/>
                </a:lnTo>
                <a:lnTo>
                  <a:pt x="83136" y="14485"/>
                </a:lnTo>
                <a:lnTo>
                  <a:pt x="83371" y="12833"/>
                </a:lnTo>
                <a:close/>
              </a:path>
              <a:path w="129540" h="280034">
                <a:moveTo>
                  <a:pt x="70021" y="13792"/>
                </a:moveTo>
                <a:lnTo>
                  <a:pt x="66953" y="13792"/>
                </a:lnTo>
                <a:lnTo>
                  <a:pt x="67237" y="13817"/>
                </a:lnTo>
                <a:lnTo>
                  <a:pt x="69111" y="14023"/>
                </a:lnTo>
                <a:lnTo>
                  <a:pt x="69979" y="14169"/>
                </a:lnTo>
                <a:lnTo>
                  <a:pt x="70021" y="13792"/>
                </a:lnTo>
                <a:close/>
              </a:path>
              <a:path w="129540" h="280034">
                <a:moveTo>
                  <a:pt x="66993" y="13796"/>
                </a:moveTo>
                <a:lnTo>
                  <a:pt x="67190" y="13817"/>
                </a:lnTo>
                <a:lnTo>
                  <a:pt x="66993" y="13796"/>
                </a:lnTo>
                <a:close/>
              </a:path>
              <a:path w="129540" h="280034">
                <a:moveTo>
                  <a:pt x="70056" y="13105"/>
                </a:moveTo>
                <a:lnTo>
                  <a:pt x="60250" y="13105"/>
                </a:lnTo>
                <a:lnTo>
                  <a:pt x="63961" y="13533"/>
                </a:lnTo>
                <a:lnTo>
                  <a:pt x="66993" y="13796"/>
                </a:lnTo>
                <a:lnTo>
                  <a:pt x="70021" y="13792"/>
                </a:lnTo>
                <a:lnTo>
                  <a:pt x="70056" y="13105"/>
                </a:lnTo>
                <a:close/>
              </a:path>
              <a:path w="129540" h="280034">
                <a:moveTo>
                  <a:pt x="68228" y="778"/>
                </a:moveTo>
                <a:lnTo>
                  <a:pt x="68519" y="805"/>
                </a:lnTo>
                <a:lnTo>
                  <a:pt x="68228" y="778"/>
                </a:lnTo>
                <a:close/>
              </a:path>
            </a:pathLst>
          </a:custGeom>
          <a:solidFill>
            <a:srgbClr val="000000"/>
          </a:solidFill>
        </p:spPr>
        <p:txBody>
          <a:bodyPr wrap="square" lIns="0" tIns="0" rIns="0" bIns="0" rtlCol="0"/>
          <a:lstStyle/>
          <a:p>
            <a:endParaRPr/>
          </a:p>
        </p:txBody>
      </p:sp>
      <p:pic>
        <p:nvPicPr>
          <p:cNvPr id="56" name="object 56"/>
          <p:cNvPicPr/>
          <p:nvPr/>
        </p:nvPicPr>
        <p:blipFill>
          <a:blip r:embed="rId18" cstate="print"/>
          <a:stretch>
            <a:fillRect/>
          </a:stretch>
        </p:blipFill>
        <p:spPr>
          <a:xfrm>
            <a:off x="7269834" y="939010"/>
            <a:ext cx="155725" cy="217025"/>
          </a:xfrm>
          <a:prstGeom prst="rect">
            <a:avLst/>
          </a:prstGeom>
        </p:spPr>
      </p:pic>
      <p:pic>
        <p:nvPicPr>
          <p:cNvPr id="57" name="object 57"/>
          <p:cNvPicPr/>
          <p:nvPr/>
        </p:nvPicPr>
        <p:blipFill>
          <a:blip r:embed="rId19" cstate="print"/>
          <a:stretch>
            <a:fillRect/>
          </a:stretch>
        </p:blipFill>
        <p:spPr>
          <a:xfrm>
            <a:off x="7598375" y="925593"/>
            <a:ext cx="203656" cy="216375"/>
          </a:xfrm>
          <a:prstGeom prst="rect">
            <a:avLst/>
          </a:prstGeom>
        </p:spPr>
      </p:pic>
      <p:pic>
        <p:nvPicPr>
          <p:cNvPr id="58" name="object 58"/>
          <p:cNvPicPr/>
          <p:nvPr/>
        </p:nvPicPr>
        <p:blipFill>
          <a:blip r:embed="rId20" cstate="print"/>
          <a:stretch>
            <a:fillRect/>
          </a:stretch>
        </p:blipFill>
        <p:spPr>
          <a:xfrm>
            <a:off x="7857692" y="916831"/>
            <a:ext cx="154648" cy="213193"/>
          </a:xfrm>
          <a:prstGeom prst="rect">
            <a:avLst/>
          </a:prstGeom>
        </p:spPr>
      </p:pic>
      <p:sp>
        <p:nvSpPr>
          <p:cNvPr id="59" name="object 59"/>
          <p:cNvSpPr/>
          <p:nvPr/>
        </p:nvSpPr>
        <p:spPr>
          <a:xfrm>
            <a:off x="8171776" y="925760"/>
            <a:ext cx="49915" cy="213770"/>
          </a:xfrm>
          <a:custGeom>
            <a:avLst/>
            <a:gdLst/>
            <a:ahLst/>
            <a:cxnLst/>
            <a:rect l="l" t="t" r="r" b="b"/>
            <a:pathLst>
              <a:path w="58420" h="250190">
                <a:moveTo>
                  <a:pt x="40806" y="11541"/>
                </a:moveTo>
                <a:lnTo>
                  <a:pt x="44906" y="44187"/>
                </a:lnTo>
                <a:lnTo>
                  <a:pt x="44988" y="47113"/>
                </a:lnTo>
                <a:lnTo>
                  <a:pt x="45198" y="53152"/>
                </a:lnTo>
                <a:lnTo>
                  <a:pt x="45235" y="55824"/>
                </a:lnTo>
                <a:lnTo>
                  <a:pt x="45072" y="59631"/>
                </a:lnTo>
                <a:lnTo>
                  <a:pt x="35083" y="97811"/>
                </a:lnTo>
                <a:lnTo>
                  <a:pt x="34404" y="99627"/>
                </a:lnTo>
                <a:lnTo>
                  <a:pt x="20250" y="139917"/>
                </a:lnTo>
                <a:lnTo>
                  <a:pt x="8373" y="182870"/>
                </a:lnTo>
                <a:lnTo>
                  <a:pt x="598" y="229287"/>
                </a:lnTo>
                <a:lnTo>
                  <a:pt x="204" y="241971"/>
                </a:lnTo>
                <a:lnTo>
                  <a:pt x="0" y="246628"/>
                </a:lnTo>
                <a:lnTo>
                  <a:pt x="2796" y="249680"/>
                </a:lnTo>
                <a:lnTo>
                  <a:pt x="10010" y="249995"/>
                </a:lnTo>
                <a:lnTo>
                  <a:pt x="13061" y="247199"/>
                </a:lnTo>
                <a:lnTo>
                  <a:pt x="13303" y="241500"/>
                </a:lnTo>
                <a:lnTo>
                  <a:pt x="13545" y="232517"/>
                </a:lnTo>
                <a:lnTo>
                  <a:pt x="13651" y="230106"/>
                </a:lnTo>
                <a:lnTo>
                  <a:pt x="21106" y="185836"/>
                </a:lnTo>
                <a:lnTo>
                  <a:pt x="31269" y="148269"/>
                </a:lnTo>
                <a:lnTo>
                  <a:pt x="46677" y="104133"/>
                </a:lnTo>
                <a:lnTo>
                  <a:pt x="51365" y="91859"/>
                </a:lnTo>
                <a:lnTo>
                  <a:pt x="52242" y="89448"/>
                </a:lnTo>
                <a:lnTo>
                  <a:pt x="58320" y="55824"/>
                </a:lnTo>
                <a:lnTo>
                  <a:pt x="58281" y="53152"/>
                </a:lnTo>
                <a:lnTo>
                  <a:pt x="58093" y="47113"/>
                </a:lnTo>
                <a:lnTo>
                  <a:pt x="48809" y="47113"/>
                </a:lnTo>
                <a:lnTo>
                  <a:pt x="51737" y="44187"/>
                </a:lnTo>
                <a:lnTo>
                  <a:pt x="51737" y="14241"/>
                </a:lnTo>
                <a:lnTo>
                  <a:pt x="44428" y="14241"/>
                </a:lnTo>
                <a:lnTo>
                  <a:pt x="40898" y="11710"/>
                </a:lnTo>
                <a:lnTo>
                  <a:pt x="40806" y="11541"/>
                </a:lnTo>
                <a:close/>
              </a:path>
              <a:path w="58420" h="250190">
                <a:moveTo>
                  <a:pt x="51737" y="8131"/>
                </a:moveTo>
                <a:lnTo>
                  <a:pt x="38663" y="8131"/>
                </a:lnTo>
                <a:lnTo>
                  <a:pt x="38693" y="8644"/>
                </a:lnTo>
                <a:lnTo>
                  <a:pt x="38663" y="44187"/>
                </a:lnTo>
                <a:lnTo>
                  <a:pt x="41589" y="47113"/>
                </a:lnTo>
                <a:lnTo>
                  <a:pt x="44988" y="47113"/>
                </a:lnTo>
                <a:lnTo>
                  <a:pt x="40657" y="11123"/>
                </a:lnTo>
                <a:lnTo>
                  <a:pt x="50603" y="11123"/>
                </a:lnTo>
                <a:lnTo>
                  <a:pt x="51737" y="9989"/>
                </a:lnTo>
                <a:lnTo>
                  <a:pt x="51737" y="8131"/>
                </a:lnTo>
                <a:close/>
              </a:path>
              <a:path w="58420" h="250190">
                <a:moveTo>
                  <a:pt x="53019" y="6865"/>
                </a:moveTo>
                <a:lnTo>
                  <a:pt x="51645" y="6865"/>
                </a:lnTo>
                <a:lnTo>
                  <a:pt x="51868" y="8484"/>
                </a:lnTo>
                <a:lnTo>
                  <a:pt x="51989" y="9737"/>
                </a:lnTo>
                <a:lnTo>
                  <a:pt x="51737" y="9989"/>
                </a:lnTo>
                <a:lnTo>
                  <a:pt x="51737" y="44187"/>
                </a:lnTo>
                <a:lnTo>
                  <a:pt x="48809" y="47113"/>
                </a:lnTo>
                <a:lnTo>
                  <a:pt x="58093" y="47113"/>
                </a:lnTo>
                <a:lnTo>
                  <a:pt x="57895" y="40576"/>
                </a:lnTo>
                <a:lnTo>
                  <a:pt x="57769" y="34505"/>
                </a:lnTo>
                <a:lnTo>
                  <a:pt x="57617" y="30610"/>
                </a:lnTo>
                <a:lnTo>
                  <a:pt x="56639" y="21921"/>
                </a:lnTo>
                <a:lnTo>
                  <a:pt x="55699" y="16751"/>
                </a:lnTo>
                <a:lnTo>
                  <a:pt x="53342" y="7771"/>
                </a:lnTo>
                <a:lnTo>
                  <a:pt x="53019" y="6865"/>
                </a:lnTo>
                <a:close/>
              </a:path>
              <a:path w="58420" h="250190">
                <a:moveTo>
                  <a:pt x="50603" y="11123"/>
                </a:moveTo>
                <a:lnTo>
                  <a:pt x="40657" y="11123"/>
                </a:lnTo>
                <a:lnTo>
                  <a:pt x="40806" y="11540"/>
                </a:lnTo>
                <a:lnTo>
                  <a:pt x="40898" y="11710"/>
                </a:lnTo>
                <a:lnTo>
                  <a:pt x="44428" y="14241"/>
                </a:lnTo>
                <a:lnTo>
                  <a:pt x="47630" y="14098"/>
                </a:lnTo>
                <a:lnTo>
                  <a:pt x="50603" y="11123"/>
                </a:lnTo>
                <a:close/>
              </a:path>
              <a:path w="58420" h="250190">
                <a:moveTo>
                  <a:pt x="51737" y="9989"/>
                </a:moveTo>
                <a:lnTo>
                  <a:pt x="47630" y="14098"/>
                </a:lnTo>
                <a:lnTo>
                  <a:pt x="44428" y="14241"/>
                </a:lnTo>
                <a:lnTo>
                  <a:pt x="51737" y="14241"/>
                </a:lnTo>
                <a:lnTo>
                  <a:pt x="51737" y="9989"/>
                </a:lnTo>
                <a:close/>
              </a:path>
              <a:path w="58420" h="250190">
                <a:moveTo>
                  <a:pt x="38663" y="8497"/>
                </a:moveTo>
                <a:lnTo>
                  <a:pt x="38663" y="8644"/>
                </a:lnTo>
                <a:lnTo>
                  <a:pt x="38663" y="8497"/>
                </a:lnTo>
                <a:close/>
              </a:path>
              <a:path w="58420" h="250190">
                <a:moveTo>
                  <a:pt x="47002" y="0"/>
                </a:moveTo>
                <a:lnTo>
                  <a:pt x="43060" y="177"/>
                </a:lnTo>
                <a:lnTo>
                  <a:pt x="39113" y="4124"/>
                </a:lnTo>
                <a:lnTo>
                  <a:pt x="38666" y="5600"/>
                </a:lnTo>
                <a:lnTo>
                  <a:pt x="38663" y="8497"/>
                </a:lnTo>
                <a:lnTo>
                  <a:pt x="38663" y="8131"/>
                </a:lnTo>
                <a:lnTo>
                  <a:pt x="51737" y="8131"/>
                </a:lnTo>
                <a:lnTo>
                  <a:pt x="51645" y="6865"/>
                </a:lnTo>
                <a:lnTo>
                  <a:pt x="53019" y="6865"/>
                </a:lnTo>
                <a:lnTo>
                  <a:pt x="52183" y="4521"/>
                </a:lnTo>
                <a:lnTo>
                  <a:pt x="51518" y="3239"/>
                </a:lnTo>
                <a:lnTo>
                  <a:pt x="47002" y="0"/>
                </a:lnTo>
                <a:close/>
              </a:path>
            </a:pathLst>
          </a:custGeom>
          <a:solidFill>
            <a:srgbClr val="000000"/>
          </a:solidFill>
        </p:spPr>
        <p:txBody>
          <a:bodyPr wrap="square" lIns="0" tIns="0" rIns="0" bIns="0" rtlCol="0"/>
          <a:lstStyle/>
          <a:p>
            <a:endParaRPr/>
          </a:p>
        </p:txBody>
      </p:sp>
      <p:sp>
        <p:nvSpPr>
          <p:cNvPr id="60" name="object 60"/>
          <p:cNvSpPr/>
          <p:nvPr/>
        </p:nvSpPr>
        <p:spPr>
          <a:xfrm>
            <a:off x="8330663" y="953759"/>
            <a:ext cx="174705" cy="225706"/>
          </a:xfrm>
          <a:custGeom>
            <a:avLst/>
            <a:gdLst/>
            <a:ahLst/>
            <a:cxnLst/>
            <a:rect l="l" t="t" r="r" b="b"/>
            <a:pathLst>
              <a:path w="204470" h="264159">
                <a:moveTo>
                  <a:pt x="131561" y="186228"/>
                </a:moveTo>
                <a:lnTo>
                  <a:pt x="128435" y="190500"/>
                </a:lnTo>
                <a:lnTo>
                  <a:pt x="123091" y="195579"/>
                </a:lnTo>
                <a:lnTo>
                  <a:pt x="122334" y="196480"/>
                </a:lnTo>
                <a:lnTo>
                  <a:pt x="123813" y="196850"/>
                </a:lnTo>
                <a:lnTo>
                  <a:pt x="127370" y="199389"/>
                </a:lnTo>
                <a:lnTo>
                  <a:pt x="132502" y="201929"/>
                </a:lnTo>
                <a:lnTo>
                  <a:pt x="134203" y="204469"/>
                </a:lnTo>
                <a:lnTo>
                  <a:pt x="140521" y="210819"/>
                </a:lnTo>
                <a:lnTo>
                  <a:pt x="144955" y="214629"/>
                </a:lnTo>
                <a:lnTo>
                  <a:pt x="148593" y="218439"/>
                </a:lnTo>
                <a:lnTo>
                  <a:pt x="153235" y="223519"/>
                </a:lnTo>
                <a:lnTo>
                  <a:pt x="154630" y="226059"/>
                </a:lnTo>
                <a:lnTo>
                  <a:pt x="160535" y="233679"/>
                </a:lnTo>
                <a:lnTo>
                  <a:pt x="162422" y="236219"/>
                </a:lnTo>
                <a:lnTo>
                  <a:pt x="167664" y="243839"/>
                </a:lnTo>
                <a:lnTo>
                  <a:pt x="169458" y="245109"/>
                </a:lnTo>
                <a:lnTo>
                  <a:pt x="175233" y="251459"/>
                </a:lnTo>
                <a:lnTo>
                  <a:pt x="178130" y="252729"/>
                </a:lnTo>
                <a:lnTo>
                  <a:pt x="188216" y="260350"/>
                </a:lnTo>
                <a:lnTo>
                  <a:pt x="189613" y="261619"/>
                </a:lnTo>
                <a:lnTo>
                  <a:pt x="194125" y="264159"/>
                </a:lnTo>
                <a:lnTo>
                  <a:pt x="198225" y="264159"/>
                </a:lnTo>
                <a:lnTo>
                  <a:pt x="202578" y="259079"/>
                </a:lnTo>
                <a:lnTo>
                  <a:pt x="202008" y="254000"/>
                </a:lnTo>
                <a:lnTo>
                  <a:pt x="197332" y="251459"/>
                </a:lnTo>
                <a:lnTo>
                  <a:pt x="186240" y="242569"/>
                </a:lnTo>
                <a:lnTo>
                  <a:pt x="183652" y="241300"/>
                </a:lnTo>
                <a:lnTo>
                  <a:pt x="179222" y="236219"/>
                </a:lnTo>
                <a:lnTo>
                  <a:pt x="177794" y="234950"/>
                </a:lnTo>
                <a:lnTo>
                  <a:pt x="172825" y="228600"/>
                </a:lnTo>
                <a:lnTo>
                  <a:pt x="170914" y="226059"/>
                </a:lnTo>
                <a:lnTo>
                  <a:pt x="164978" y="218439"/>
                </a:lnTo>
                <a:lnTo>
                  <a:pt x="163442" y="215900"/>
                </a:lnTo>
                <a:lnTo>
                  <a:pt x="158280" y="209550"/>
                </a:lnTo>
                <a:lnTo>
                  <a:pt x="154401" y="205739"/>
                </a:lnTo>
                <a:lnTo>
                  <a:pt x="148725" y="199389"/>
                </a:lnTo>
                <a:lnTo>
                  <a:pt x="142938" y="194309"/>
                </a:lnTo>
                <a:lnTo>
                  <a:pt x="140680" y="191769"/>
                </a:lnTo>
                <a:lnTo>
                  <a:pt x="133357" y="186689"/>
                </a:lnTo>
                <a:lnTo>
                  <a:pt x="131561" y="186228"/>
                </a:lnTo>
                <a:close/>
              </a:path>
              <a:path w="204470" h="264159">
                <a:moveTo>
                  <a:pt x="117306" y="182879"/>
                </a:moveTo>
                <a:lnTo>
                  <a:pt x="81329" y="182879"/>
                </a:lnTo>
                <a:lnTo>
                  <a:pt x="73882" y="184150"/>
                </a:lnTo>
                <a:lnTo>
                  <a:pt x="68867" y="185419"/>
                </a:lnTo>
                <a:lnTo>
                  <a:pt x="58379" y="186689"/>
                </a:lnTo>
                <a:lnTo>
                  <a:pt x="53306" y="189229"/>
                </a:lnTo>
                <a:lnTo>
                  <a:pt x="40731" y="193039"/>
                </a:lnTo>
                <a:lnTo>
                  <a:pt x="36395" y="194309"/>
                </a:lnTo>
                <a:lnTo>
                  <a:pt x="22658" y="201929"/>
                </a:lnTo>
                <a:lnTo>
                  <a:pt x="16506" y="207009"/>
                </a:lnTo>
                <a:lnTo>
                  <a:pt x="8206" y="213359"/>
                </a:lnTo>
                <a:lnTo>
                  <a:pt x="5656" y="214629"/>
                </a:lnTo>
                <a:lnTo>
                  <a:pt x="665" y="224789"/>
                </a:lnTo>
                <a:lnTo>
                  <a:pt x="0" y="236219"/>
                </a:lnTo>
                <a:lnTo>
                  <a:pt x="4950" y="242569"/>
                </a:lnTo>
                <a:lnTo>
                  <a:pt x="6790" y="243839"/>
                </a:lnTo>
                <a:lnTo>
                  <a:pt x="9860" y="245109"/>
                </a:lnTo>
                <a:lnTo>
                  <a:pt x="27378" y="245109"/>
                </a:lnTo>
                <a:lnTo>
                  <a:pt x="33240" y="243839"/>
                </a:lnTo>
                <a:lnTo>
                  <a:pt x="41062" y="243839"/>
                </a:lnTo>
                <a:lnTo>
                  <a:pt x="50166" y="242569"/>
                </a:lnTo>
                <a:lnTo>
                  <a:pt x="53828" y="242569"/>
                </a:lnTo>
                <a:lnTo>
                  <a:pt x="59750" y="240029"/>
                </a:lnTo>
                <a:lnTo>
                  <a:pt x="61875" y="240029"/>
                </a:lnTo>
                <a:lnTo>
                  <a:pt x="66647" y="237489"/>
                </a:lnTo>
                <a:lnTo>
                  <a:pt x="71620" y="234950"/>
                </a:lnTo>
                <a:lnTo>
                  <a:pt x="74509" y="233679"/>
                </a:lnTo>
                <a:lnTo>
                  <a:pt x="14316" y="233679"/>
                </a:lnTo>
                <a:lnTo>
                  <a:pt x="12609" y="231139"/>
                </a:lnTo>
                <a:lnTo>
                  <a:pt x="14262" y="231139"/>
                </a:lnTo>
                <a:lnTo>
                  <a:pt x="14400" y="228600"/>
                </a:lnTo>
                <a:lnTo>
                  <a:pt x="14913" y="226059"/>
                </a:lnTo>
                <a:lnTo>
                  <a:pt x="16060" y="223519"/>
                </a:lnTo>
                <a:lnTo>
                  <a:pt x="17546" y="222250"/>
                </a:lnTo>
                <a:lnTo>
                  <a:pt x="23402" y="218439"/>
                </a:lnTo>
                <a:lnTo>
                  <a:pt x="24246" y="217169"/>
                </a:lnTo>
                <a:lnTo>
                  <a:pt x="30064" y="213359"/>
                </a:lnTo>
                <a:lnTo>
                  <a:pt x="34048" y="210819"/>
                </a:lnTo>
                <a:lnTo>
                  <a:pt x="41669" y="207009"/>
                </a:lnTo>
                <a:lnTo>
                  <a:pt x="45516" y="204469"/>
                </a:lnTo>
                <a:lnTo>
                  <a:pt x="57006" y="200659"/>
                </a:lnTo>
                <a:lnTo>
                  <a:pt x="61612" y="199389"/>
                </a:lnTo>
                <a:lnTo>
                  <a:pt x="71155" y="198119"/>
                </a:lnTo>
                <a:lnTo>
                  <a:pt x="75679" y="196850"/>
                </a:lnTo>
                <a:lnTo>
                  <a:pt x="84528" y="196850"/>
                </a:lnTo>
                <a:lnTo>
                  <a:pt x="88950" y="195579"/>
                </a:lnTo>
                <a:lnTo>
                  <a:pt x="104788" y="195579"/>
                </a:lnTo>
                <a:lnTo>
                  <a:pt x="117306" y="182879"/>
                </a:lnTo>
                <a:close/>
              </a:path>
              <a:path w="204470" h="264159">
                <a:moveTo>
                  <a:pt x="14262" y="231139"/>
                </a:moveTo>
                <a:lnTo>
                  <a:pt x="12609" y="231139"/>
                </a:lnTo>
                <a:lnTo>
                  <a:pt x="14316" y="233679"/>
                </a:lnTo>
                <a:lnTo>
                  <a:pt x="14217" y="232409"/>
                </a:lnTo>
                <a:lnTo>
                  <a:pt x="14262" y="231139"/>
                </a:lnTo>
                <a:close/>
              </a:path>
              <a:path w="204470" h="264159">
                <a:moveTo>
                  <a:pt x="200669" y="12700"/>
                </a:moveTo>
                <a:lnTo>
                  <a:pt x="187110" y="12700"/>
                </a:lnTo>
                <a:lnTo>
                  <a:pt x="187612" y="13969"/>
                </a:lnTo>
                <a:lnTo>
                  <a:pt x="188837" y="19050"/>
                </a:lnTo>
                <a:lnTo>
                  <a:pt x="189584" y="21589"/>
                </a:lnTo>
                <a:lnTo>
                  <a:pt x="189882" y="25400"/>
                </a:lnTo>
                <a:lnTo>
                  <a:pt x="190834" y="41909"/>
                </a:lnTo>
                <a:lnTo>
                  <a:pt x="190929" y="45719"/>
                </a:lnTo>
                <a:lnTo>
                  <a:pt x="189591" y="54609"/>
                </a:lnTo>
                <a:lnTo>
                  <a:pt x="188240" y="59689"/>
                </a:lnTo>
                <a:lnTo>
                  <a:pt x="183711" y="71119"/>
                </a:lnTo>
                <a:lnTo>
                  <a:pt x="181337" y="77469"/>
                </a:lnTo>
                <a:lnTo>
                  <a:pt x="178649" y="83819"/>
                </a:lnTo>
                <a:lnTo>
                  <a:pt x="175669" y="91439"/>
                </a:lnTo>
                <a:lnTo>
                  <a:pt x="172419" y="97789"/>
                </a:lnTo>
                <a:lnTo>
                  <a:pt x="169055" y="105409"/>
                </a:lnTo>
                <a:lnTo>
                  <a:pt x="165405" y="111759"/>
                </a:lnTo>
                <a:lnTo>
                  <a:pt x="161475" y="119379"/>
                </a:lnTo>
                <a:lnTo>
                  <a:pt x="157274" y="125729"/>
                </a:lnTo>
                <a:lnTo>
                  <a:pt x="153041" y="133350"/>
                </a:lnTo>
                <a:lnTo>
                  <a:pt x="148578" y="139700"/>
                </a:lnTo>
                <a:lnTo>
                  <a:pt x="143899" y="147319"/>
                </a:lnTo>
                <a:lnTo>
                  <a:pt x="139020" y="153669"/>
                </a:lnTo>
                <a:lnTo>
                  <a:pt x="132736" y="162559"/>
                </a:lnTo>
                <a:lnTo>
                  <a:pt x="98529" y="201929"/>
                </a:lnTo>
                <a:lnTo>
                  <a:pt x="83480" y="212089"/>
                </a:lnTo>
                <a:lnTo>
                  <a:pt x="77684" y="215900"/>
                </a:lnTo>
                <a:lnTo>
                  <a:pt x="67697" y="222250"/>
                </a:lnTo>
                <a:lnTo>
                  <a:pt x="62769" y="224789"/>
                </a:lnTo>
                <a:lnTo>
                  <a:pt x="56630" y="227329"/>
                </a:lnTo>
                <a:lnTo>
                  <a:pt x="54957" y="228600"/>
                </a:lnTo>
                <a:lnTo>
                  <a:pt x="51013" y="229869"/>
                </a:lnTo>
                <a:lnTo>
                  <a:pt x="47814" y="229869"/>
                </a:lnTo>
                <a:lnTo>
                  <a:pt x="39552" y="231139"/>
                </a:lnTo>
                <a:lnTo>
                  <a:pt x="14262" y="231139"/>
                </a:lnTo>
                <a:lnTo>
                  <a:pt x="14193" y="232409"/>
                </a:lnTo>
                <a:lnTo>
                  <a:pt x="14338" y="233679"/>
                </a:lnTo>
                <a:lnTo>
                  <a:pt x="74509" y="233679"/>
                </a:lnTo>
                <a:lnTo>
                  <a:pt x="77397" y="232409"/>
                </a:lnTo>
                <a:lnTo>
                  <a:pt x="84580" y="227329"/>
                </a:lnTo>
                <a:lnTo>
                  <a:pt x="90758" y="223519"/>
                </a:lnTo>
                <a:lnTo>
                  <a:pt x="122334" y="196480"/>
                </a:lnTo>
                <a:lnTo>
                  <a:pt x="118729" y="195579"/>
                </a:lnTo>
                <a:lnTo>
                  <a:pt x="123091" y="195579"/>
                </a:lnTo>
                <a:lnTo>
                  <a:pt x="128435" y="190500"/>
                </a:lnTo>
                <a:lnTo>
                  <a:pt x="131561" y="186228"/>
                </a:lnTo>
                <a:lnTo>
                  <a:pt x="128417" y="185419"/>
                </a:lnTo>
                <a:lnTo>
                  <a:pt x="120384" y="182879"/>
                </a:lnTo>
                <a:lnTo>
                  <a:pt x="134040" y="182879"/>
                </a:lnTo>
                <a:lnTo>
                  <a:pt x="137873" y="177800"/>
                </a:lnTo>
                <a:lnTo>
                  <a:pt x="143272" y="171450"/>
                </a:lnTo>
                <a:lnTo>
                  <a:pt x="149741" y="161289"/>
                </a:lnTo>
                <a:lnTo>
                  <a:pt x="154753" y="154939"/>
                </a:lnTo>
                <a:lnTo>
                  <a:pt x="159564" y="147319"/>
                </a:lnTo>
                <a:lnTo>
                  <a:pt x="164157" y="139700"/>
                </a:lnTo>
                <a:lnTo>
                  <a:pt x="168518" y="132079"/>
                </a:lnTo>
                <a:lnTo>
                  <a:pt x="172852" y="125729"/>
                </a:lnTo>
                <a:lnTo>
                  <a:pt x="176913" y="118109"/>
                </a:lnTo>
                <a:lnTo>
                  <a:pt x="180694" y="110489"/>
                </a:lnTo>
                <a:lnTo>
                  <a:pt x="184185" y="104139"/>
                </a:lnTo>
                <a:lnTo>
                  <a:pt x="187571" y="96519"/>
                </a:lnTo>
                <a:lnTo>
                  <a:pt x="190683" y="90169"/>
                </a:lnTo>
                <a:lnTo>
                  <a:pt x="193499" y="82550"/>
                </a:lnTo>
                <a:lnTo>
                  <a:pt x="196494" y="74929"/>
                </a:lnTo>
                <a:lnTo>
                  <a:pt x="200850" y="63500"/>
                </a:lnTo>
                <a:lnTo>
                  <a:pt x="202346" y="58419"/>
                </a:lnTo>
                <a:lnTo>
                  <a:pt x="204038" y="46989"/>
                </a:lnTo>
                <a:lnTo>
                  <a:pt x="203935" y="41909"/>
                </a:lnTo>
                <a:lnTo>
                  <a:pt x="202890" y="24129"/>
                </a:lnTo>
                <a:lnTo>
                  <a:pt x="202545" y="20319"/>
                </a:lnTo>
                <a:lnTo>
                  <a:pt x="200936" y="13969"/>
                </a:lnTo>
                <a:lnTo>
                  <a:pt x="200669" y="12700"/>
                </a:lnTo>
                <a:close/>
              </a:path>
              <a:path w="204470" h="264159">
                <a:moveTo>
                  <a:pt x="123091" y="195579"/>
                </a:moveTo>
                <a:lnTo>
                  <a:pt x="118729" y="195579"/>
                </a:lnTo>
                <a:lnTo>
                  <a:pt x="122334" y="196480"/>
                </a:lnTo>
                <a:lnTo>
                  <a:pt x="123091" y="195579"/>
                </a:lnTo>
                <a:close/>
              </a:path>
              <a:path w="204470" h="264159">
                <a:moveTo>
                  <a:pt x="134040" y="182879"/>
                </a:moveTo>
                <a:lnTo>
                  <a:pt x="120384" y="182879"/>
                </a:lnTo>
                <a:lnTo>
                  <a:pt x="128417" y="185419"/>
                </a:lnTo>
                <a:lnTo>
                  <a:pt x="131561" y="186228"/>
                </a:lnTo>
                <a:lnTo>
                  <a:pt x="133082" y="184150"/>
                </a:lnTo>
                <a:lnTo>
                  <a:pt x="134040" y="182879"/>
                </a:lnTo>
                <a:close/>
              </a:path>
              <a:path w="204470" h="264159">
                <a:moveTo>
                  <a:pt x="192495" y="0"/>
                </a:moveTo>
                <a:lnTo>
                  <a:pt x="167730" y="0"/>
                </a:lnTo>
                <a:lnTo>
                  <a:pt x="162975" y="1269"/>
                </a:lnTo>
                <a:lnTo>
                  <a:pt x="152924" y="2539"/>
                </a:lnTo>
                <a:lnTo>
                  <a:pt x="148144" y="3809"/>
                </a:lnTo>
                <a:lnTo>
                  <a:pt x="138860" y="7619"/>
                </a:lnTo>
                <a:lnTo>
                  <a:pt x="134049" y="10159"/>
                </a:lnTo>
                <a:lnTo>
                  <a:pt x="123398" y="16509"/>
                </a:lnTo>
                <a:lnTo>
                  <a:pt x="118517" y="19050"/>
                </a:lnTo>
                <a:lnTo>
                  <a:pt x="104976" y="27939"/>
                </a:lnTo>
                <a:lnTo>
                  <a:pt x="102439" y="30479"/>
                </a:lnTo>
                <a:lnTo>
                  <a:pt x="94093" y="38100"/>
                </a:lnTo>
                <a:lnTo>
                  <a:pt x="91733" y="41909"/>
                </a:lnTo>
                <a:lnTo>
                  <a:pt x="88188" y="52069"/>
                </a:lnTo>
                <a:lnTo>
                  <a:pt x="87908" y="59689"/>
                </a:lnTo>
                <a:lnTo>
                  <a:pt x="95382" y="66039"/>
                </a:lnTo>
                <a:lnTo>
                  <a:pt x="98197" y="66039"/>
                </a:lnTo>
                <a:lnTo>
                  <a:pt x="107017" y="64769"/>
                </a:lnTo>
                <a:lnTo>
                  <a:pt x="110390" y="63500"/>
                </a:lnTo>
                <a:lnTo>
                  <a:pt x="112824" y="63500"/>
                </a:lnTo>
                <a:lnTo>
                  <a:pt x="120148" y="60959"/>
                </a:lnTo>
                <a:lnTo>
                  <a:pt x="123682" y="60959"/>
                </a:lnTo>
                <a:lnTo>
                  <a:pt x="125347" y="59689"/>
                </a:lnTo>
                <a:lnTo>
                  <a:pt x="129598" y="58419"/>
                </a:lnTo>
                <a:lnTo>
                  <a:pt x="131841" y="57150"/>
                </a:lnTo>
                <a:lnTo>
                  <a:pt x="133658" y="55879"/>
                </a:lnTo>
                <a:lnTo>
                  <a:pt x="102031" y="55879"/>
                </a:lnTo>
                <a:lnTo>
                  <a:pt x="101959" y="54609"/>
                </a:lnTo>
                <a:lnTo>
                  <a:pt x="101706" y="54609"/>
                </a:lnTo>
                <a:lnTo>
                  <a:pt x="99888" y="52069"/>
                </a:lnTo>
                <a:lnTo>
                  <a:pt x="102177" y="51462"/>
                </a:lnTo>
                <a:lnTo>
                  <a:pt x="102337" y="50800"/>
                </a:lnTo>
                <a:lnTo>
                  <a:pt x="103234" y="48259"/>
                </a:lnTo>
                <a:lnTo>
                  <a:pt x="104715" y="46989"/>
                </a:lnTo>
                <a:lnTo>
                  <a:pt x="110846" y="40639"/>
                </a:lnTo>
                <a:lnTo>
                  <a:pt x="112993" y="39369"/>
                </a:lnTo>
                <a:lnTo>
                  <a:pt x="120384" y="34289"/>
                </a:lnTo>
                <a:lnTo>
                  <a:pt x="125596" y="30479"/>
                </a:lnTo>
                <a:lnTo>
                  <a:pt x="130136" y="26669"/>
                </a:lnTo>
                <a:lnTo>
                  <a:pt x="139840" y="21589"/>
                </a:lnTo>
                <a:lnTo>
                  <a:pt x="144133" y="20319"/>
                </a:lnTo>
                <a:lnTo>
                  <a:pt x="151984" y="16509"/>
                </a:lnTo>
                <a:lnTo>
                  <a:pt x="156127" y="15239"/>
                </a:lnTo>
                <a:lnTo>
                  <a:pt x="164961" y="13969"/>
                </a:lnTo>
                <a:lnTo>
                  <a:pt x="169138" y="13969"/>
                </a:lnTo>
                <a:lnTo>
                  <a:pt x="176386" y="12700"/>
                </a:lnTo>
                <a:lnTo>
                  <a:pt x="200669" y="12700"/>
                </a:lnTo>
                <a:lnTo>
                  <a:pt x="199600" y="7619"/>
                </a:lnTo>
                <a:lnTo>
                  <a:pt x="198467" y="5079"/>
                </a:lnTo>
                <a:lnTo>
                  <a:pt x="192495" y="0"/>
                </a:lnTo>
                <a:close/>
              </a:path>
              <a:path w="204470" h="264159">
                <a:moveTo>
                  <a:pt x="101986" y="54609"/>
                </a:moveTo>
                <a:lnTo>
                  <a:pt x="102031" y="55879"/>
                </a:lnTo>
                <a:lnTo>
                  <a:pt x="101986" y="54609"/>
                </a:lnTo>
                <a:close/>
              </a:path>
              <a:path w="204470" h="264159">
                <a:moveTo>
                  <a:pt x="173790" y="15239"/>
                </a:moveTo>
                <a:lnTo>
                  <a:pt x="168722" y="15239"/>
                </a:lnTo>
                <a:lnTo>
                  <a:pt x="162794" y="16509"/>
                </a:lnTo>
                <a:lnTo>
                  <a:pt x="161232" y="17779"/>
                </a:lnTo>
                <a:lnTo>
                  <a:pt x="157761" y="21589"/>
                </a:lnTo>
                <a:lnTo>
                  <a:pt x="157387" y="22859"/>
                </a:lnTo>
                <a:lnTo>
                  <a:pt x="154913" y="24129"/>
                </a:lnTo>
                <a:lnTo>
                  <a:pt x="152543" y="26669"/>
                </a:lnTo>
                <a:lnTo>
                  <a:pt x="143383" y="33019"/>
                </a:lnTo>
                <a:lnTo>
                  <a:pt x="141597" y="35559"/>
                </a:lnTo>
                <a:lnTo>
                  <a:pt x="136803" y="38100"/>
                </a:lnTo>
                <a:lnTo>
                  <a:pt x="133870" y="40639"/>
                </a:lnTo>
                <a:lnTo>
                  <a:pt x="125566" y="45719"/>
                </a:lnTo>
                <a:lnTo>
                  <a:pt x="123750" y="46989"/>
                </a:lnTo>
                <a:lnTo>
                  <a:pt x="120802" y="46989"/>
                </a:lnTo>
                <a:lnTo>
                  <a:pt x="119598" y="48259"/>
                </a:lnTo>
                <a:lnTo>
                  <a:pt x="116678" y="48259"/>
                </a:lnTo>
                <a:lnTo>
                  <a:pt x="110149" y="50800"/>
                </a:lnTo>
                <a:lnTo>
                  <a:pt x="104654" y="50800"/>
                </a:lnTo>
                <a:lnTo>
                  <a:pt x="102177" y="51462"/>
                </a:lnTo>
                <a:lnTo>
                  <a:pt x="102030" y="52069"/>
                </a:lnTo>
                <a:lnTo>
                  <a:pt x="101956" y="54609"/>
                </a:lnTo>
                <a:lnTo>
                  <a:pt x="102031" y="55879"/>
                </a:lnTo>
                <a:lnTo>
                  <a:pt x="133658" y="55879"/>
                </a:lnTo>
                <a:lnTo>
                  <a:pt x="140926" y="50800"/>
                </a:lnTo>
                <a:lnTo>
                  <a:pt x="144119" y="49529"/>
                </a:lnTo>
                <a:lnTo>
                  <a:pt x="149355" y="45719"/>
                </a:lnTo>
                <a:lnTo>
                  <a:pt x="151281" y="44450"/>
                </a:lnTo>
                <a:lnTo>
                  <a:pt x="160721" y="36829"/>
                </a:lnTo>
                <a:lnTo>
                  <a:pt x="163189" y="34289"/>
                </a:lnTo>
                <a:lnTo>
                  <a:pt x="166345" y="31750"/>
                </a:lnTo>
                <a:lnTo>
                  <a:pt x="167054" y="31750"/>
                </a:lnTo>
                <a:lnTo>
                  <a:pt x="169553" y="27939"/>
                </a:lnTo>
                <a:lnTo>
                  <a:pt x="172435" y="27939"/>
                </a:lnTo>
                <a:lnTo>
                  <a:pt x="172068" y="26669"/>
                </a:lnTo>
                <a:lnTo>
                  <a:pt x="185605" y="26669"/>
                </a:lnTo>
                <a:lnTo>
                  <a:pt x="184736" y="22859"/>
                </a:lnTo>
                <a:lnTo>
                  <a:pt x="184263" y="21589"/>
                </a:lnTo>
                <a:lnTo>
                  <a:pt x="182336" y="19050"/>
                </a:lnTo>
                <a:lnTo>
                  <a:pt x="181975" y="17779"/>
                </a:lnTo>
                <a:lnTo>
                  <a:pt x="180425" y="16509"/>
                </a:lnTo>
                <a:lnTo>
                  <a:pt x="179327" y="16509"/>
                </a:lnTo>
                <a:lnTo>
                  <a:pt x="173790" y="15239"/>
                </a:lnTo>
                <a:close/>
              </a:path>
              <a:path w="204470" h="264159">
                <a:moveTo>
                  <a:pt x="102177" y="51462"/>
                </a:moveTo>
                <a:lnTo>
                  <a:pt x="99904" y="52069"/>
                </a:lnTo>
                <a:lnTo>
                  <a:pt x="101706" y="54609"/>
                </a:lnTo>
                <a:lnTo>
                  <a:pt x="101956" y="54609"/>
                </a:lnTo>
                <a:lnTo>
                  <a:pt x="102030" y="52069"/>
                </a:lnTo>
                <a:lnTo>
                  <a:pt x="102177" y="51462"/>
                </a:lnTo>
                <a:close/>
              </a:path>
              <a:path w="204470" h="264159">
                <a:moveTo>
                  <a:pt x="172068" y="26669"/>
                </a:moveTo>
                <a:lnTo>
                  <a:pt x="172435" y="27939"/>
                </a:lnTo>
                <a:lnTo>
                  <a:pt x="173398" y="33019"/>
                </a:lnTo>
                <a:lnTo>
                  <a:pt x="173728" y="34289"/>
                </a:lnTo>
                <a:lnTo>
                  <a:pt x="175613" y="45719"/>
                </a:lnTo>
                <a:lnTo>
                  <a:pt x="179009" y="48259"/>
                </a:lnTo>
                <a:lnTo>
                  <a:pt x="186117" y="46989"/>
                </a:lnTo>
                <a:lnTo>
                  <a:pt x="188483" y="43179"/>
                </a:lnTo>
                <a:lnTo>
                  <a:pt x="186818" y="33019"/>
                </a:lnTo>
                <a:lnTo>
                  <a:pt x="186090" y="29209"/>
                </a:lnTo>
                <a:lnTo>
                  <a:pt x="174724" y="29209"/>
                </a:lnTo>
                <a:lnTo>
                  <a:pt x="173020" y="27939"/>
                </a:lnTo>
                <a:lnTo>
                  <a:pt x="172745" y="27939"/>
                </a:lnTo>
                <a:lnTo>
                  <a:pt x="172068" y="26669"/>
                </a:lnTo>
                <a:close/>
              </a:path>
              <a:path w="204470" h="264159">
                <a:moveTo>
                  <a:pt x="174255" y="27939"/>
                </a:moveTo>
                <a:lnTo>
                  <a:pt x="173020" y="27939"/>
                </a:lnTo>
                <a:lnTo>
                  <a:pt x="174724" y="29209"/>
                </a:lnTo>
                <a:lnTo>
                  <a:pt x="174255" y="27939"/>
                </a:lnTo>
                <a:close/>
              </a:path>
              <a:path w="204470" h="264159">
                <a:moveTo>
                  <a:pt x="185605" y="26669"/>
                </a:moveTo>
                <a:lnTo>
                  <a:pt x="172068" y="26669"/>
                </a:lnTo>
                <a:lnTo>
                  <a:pt x="172745" y="27939"/>
                </a:lnTo>
                <a:lnTo>
                  <a:pt x="174255" y="27939"/>
                </a:lnTo>
                <a:lnTo>
                  <a:pt x="174724" y="29209"/>
                </a:lnTo>
                <a:lnTo>
                  <a:pt x="186090" y="29209"/>
                </a:lnTo>
                <a:lnTo>
                  <a:pt x="185605" y="26669"/>
                </a:lnTo>
                <a:close/>
              </a:path>
            </a:pathLst>
          </a:custGeom>
          <a:solidFill>
            <a:srgbClr val="000000"/>
          </a:solidFill>
        </p:spPr>
        <p:txBody>
          <a:bodyPr wrap="square" lIns="0" tIns="0" rIns="0" bIns="0" rtlCol="0"/>
          <a:lstStyle/>
          <a:p>
            <a:endParaRPr/>
          </a:p>
        </p:txBody>
      </p:sp>
      <p:pic>
        <p:nvPicPr>
          <p:cNvPr id="61" name="object 61"/>
          <p:cNvPicPr/>
          <p:nvPr/>
        </p:nvPicPr>
        <p:blipFill>
          <a:blip r:embed="rId21" cstate="print"/>
          <a:stretch>
            <a:fillRect/>
          </a:stretch>
        </p:blipFill>
        <p:spPr>
          <a:xfrm>
            <a:off x="330129" y="1297728"/>
            <a:ext cx="154695" cy="274119"/>
          </a:xfrm>
          <a:prstGeom prst="rect">
            <a:avLst/>
          </a:prstGeom>
        </p:spPr>
      </p:pic>
      <p:sp>
        <p:nvSpPr>
          <p:cNvPr id="62" name="object 62"/>
          <p:cNvSpPr/>
          <p:nvPr/>
        </p:nvSpPr>
        <p:spPr>
          <a:xfrm>
            <a:off x="340172" y="1679532"/>
            <a:ext cx="128588" cy="257175"/>
          </a:xfrm>
          <a:custGeom>
            <a:avLst/>
            <a:gdLst/>
            <a:ahLst/>
            <a:cxnLst/>
            <a:rect l="l" t="t" r="r" b="b"/>
            <a:pathLst>
              <a:path w="150495" h="300989">
                <a:moveTo>
                  <a:pt x="35949" y="262889"/>
                </a:moveTo>
                <a:lnTo>
                  <a:pt x="29106" y="266700"/>
                </a:lnTo>
                <a:lnTo>
                  <a:pt x="27979" y="271779"/>
                </a:lnTo>
                <a:lnTo>
                  <a:pt x="31632" y="278129"/>
                </a:lnTo>
                <a:lnTo>
                  <a:pt x="37240" y="289560"/>
                </a:lnTo>
                <a:lnTo>
                  <a:pt x="39106" y="292100"/>
                </a:lnTo>
                <a:lnTo>
                  <a:pt x="46628" y="298450"/>
                </a:lnTo>
                <a:lnTo>
                  <a:pt x="50128" y="299719"/>
                </a:lnTo>
                <a:lnTo>
                  <a:pt x="59824" y="300989"/>
                </a:lnTo>
                <a:lnTo>
                  <a:pt x="106661" y="300989"/>
                </a:lnTo>
                <a:lnTo>
                  <a:pt x="111620" y="299719"/>
                </a:lnTo>
                <a:lnTo>
                  <a:pt x="115984" y="298450"/>
                </a:lnTo>
                <a:lnTo>
                  <a:pt x="128537" y="294639"/>
                </a:lnTo>
                <a:lnTo>
                  <a:pt x="133372" y="287019"/>
                </a:lnTo>
                <a:lnTo>
                  <a:pt x="60911" y="287019"/>
                </a:lnTo>
                <a:lnTo>
                  <a:pt x="55112" y="285750"/>
                </a:lnTo>
                <a:lnTo>
                  <a:pt x="53417" y="285750"/>
                </a:lnTo>
                <a:lnTo>
                  <a:pt x="50583" y="283210"/>
                </a:lnTo>
                <a:lnTo>
                  <a:pt x="49160" y="280669"/>
                </a:lnTo>
                <a:lnTo>
                  <a:pt x="44398" y="270510"/>
                </a:lnTo>
                <a:lnTo>
                  <a:pt x="43562" y="269239"/>
                </a:lnTo>
                <a:lnTo>
                  <a:pt x="40369" y="264160"/>
                </a:lnTo>
                <a:lnTo>
                  <a:pt x="35949" y="262889"/>
                </a:lnTo>
                <a:close/>
              </a:path>
              <a:path w="150495" h="300989">
                <a:moveTo>
                  <a:pt x="133606" y="281939"/>
                </a:moveTo>
                <a:lnTo>
                  <a:pt x="119476" y="281939"/>
                </a:lnTo>
                <a:lnTo>
                  <a:pt x="119121" y="283210"/>
                </a:lnTo>
                <a:lnTo>
                  <a:pt x="117337" y="283210"/>
                </a:lnTo>
                <a:lnTo>
                  <a:pt x="112715" y="284479"/>
                </a:lnTo>
                <a:lnTo>
                  <a:pt x="108351" y="285750"/>
                </a:lnTo>
                <a:lnTo>
                  <a:pt x="104276" y="285750"/>
                </a:lnTo>
                <a:lnTo>
                  <a:pt x="101813" y="287019"/>
                </a:lnTo>
                <a:lnTo>
                  <a:pt x="133372" y="287019"/>
                </a:lnTo>
                <a:lnTo>
                  <a:pt x="133817" y="284479"/>
                </a:lnTo>
                <a:lnTo>
                  <a:pt x="133711" y="283210"/>
                </a:lnTo>
                <a:lnTo>
                  <a:pt x="119121" y="283210"/>
                </a:lnTo>
                <a:lnTo>
                  <a:pt x="119166" y="282124"/>
                </a:lnTo>
                <a:lnTo>
                  <a:pt x="133621" y="282124"/>
                </a:lnTo>
                <a:lnTo>
                  <a:pt x="133606" y="281939"/>
                </a:lnTo>
                <a:close/>
              </a:path>
              <a:path w="150495" h="300989">
                <a:moveTo>
                  <a:pt x="119476" y="281939"/>
                </a:moveTo>
                <a:lnTo>
                  <a:pt x="119166" y="282124"/>
                </a:lnTo>
                <a:lnTo>
                  <a:pt x="119121" y="283210"/>
                </a:lnTo>
                <a:lnTo>
                  <a:pt x="119476" y="281939"/>
                </a:lnTo>
                <a:close/>
              </a:path>
              <a:path w="150495" h="300989">
                <a:moveTo>
                  <a:pt x="126358" y="72389"/>
                </a:moveTo>
                <a:lnTo>
                  <a:pt x="121403" y="80010"/>
                </a:lnTo>
                <a:lnTo>
                  <a:pt x="120287" y="82550"/>
                </a:lnTo>
                <a:lnTo>
                  <a:pt x="117689" y="86360"/>
                </a:lnTo>
                <a:lnTo>
                  <a:pt x="105951" y="106679"/>
                </a:lnTo>
                <a:lnTo>
                  <a:pt x="98827" y="118110"/>
                </a:lnTo>
                <a:lnTo>
                  <a:pt x="90043" y="133350"/>
                </a:lnTo>
                <a:lnTo>
                  <a:pt x="88051" y="137160"/>
                </a:lnTo>
                <a:lnTo>
                  <a:pt x="82842" y="147319"/>
                </a:lnTo>
                <a:lnTo>
                  <a:pt x="79926" y="154939"/>
                </a:lnTo>
                <a:lnTo>
                  <a:pt x="76339" y="162560"/>
                </a:lnTo>
                <a:lnTo>
                  <a:pt x="72254" y="172719"/>
                </a:lnTo>
                <a:lnTo>
                  <a:pt x="70849" y="177800"/>
                </a:lnTo>
                <a:lnTo>
                  <a:pt x="69728" y="181610"/>
                </a:lnTo>
                <a:lnTo>
                  <a:pt x="69294" y="185419"/>
                </a:lnTo>
                <a:lnTo>
                  <a:pt x="68742" y="194310"/>
                </a:lnTo>
                <a:lnTo>
                  <a:pt x="68718" y="208279"/>
                </a:lnTo>
                <a:lnTo>
                  <a:pt x="68375" y="212089"/>
                </a:lnTo>
                <a:lnTo>
                  <a:pt x="68261" y="215900"/>
                </a:lnTo>
                <a:lnTo>
                  <a:pt x="69930" y="220979"/>
                </a:lnTo>
                <a:lnTo>
                  <a:pt x="71252" y="223519"/>
                </a:lnTo>
                <a:lnTo>
                  <a:pt x="74261" y="227329"/>
                </a:lnTo>
                <a:lnTo>
                  <a:pt x="75947" y="229869"/>
                </a:lnTo>
                <a:lnTo>
                  <a:pt x="95014" y="248919"/>
                </a:lnTo>
                <a:lnTo>
                  <a:pt x="95962" y="250189"/>
                </a:lnTo>
                <a:lnTo>
                  <a:pt x="99450" y="252729"/>
                </a:lnTo>
                <a:lnTo>
                  <a:pt x="101980" y="255269"/>
                </a:lnTo>
                <a:lnTo>
                  <a:pt x="107152" y="261619"/>
                </a:lnTo>
                <a:lnTo>
                  <a:pt x="109584" y="264160"/>
                </a:lnTo>
                <a:lnTo>
                  <a:pt x="112784" y="267969"/>
                </a:lnTo>
                <a:lnTo>
                  <a:pt x="115219" y="270510"/>
                </a:lnTo>
                <a:lnTo>
                  <a:pt x="116053" y="271779"/>
                </a:lnTo>
                <a:lnTo>
                  <a:pt x="116400" y="273050"/>
                </a:lnTo>
                <a:lnTo>
                  <a:pt x="117740" y="274319"/>
                </a:lnTo>
                <a:lnTo>
                  <a:pt x="118060" y="275589"/>
                </a:lnTo>
                <a:lnTo>
                  <a:pt x="118864" y="279400"/>
                </a:lnTo>
                <a:lnTo>
                  <a:pt x="119004" y="280669"/>
                </a:lnTo>
                <a:lnTo>
                  <a:pt x="119174" y="281939"/>
                </a:lnTo>
                <a:lnTo>
                  <a:pt x="119166" y="282124"/>
                </a:lnTo>
                <a:lnTo>
                  <a:pt x="119476" y="281939"/>
                </a:lnTo>
                <a:lnTo>
                  <a:pt x="133606" y="281939"/>
                </a:lnTo>
                <a:lnTo>
                  <a:pt x="133288" y="278129"/>
                </a:lnTo>
                <a:lnTo>
                  <a:pt x="133079" y="276860"/>
                </a:lnTo>
                <a:lnTo>
                  <a:pt x="131808" y="270510"/>
                </a:lnTo>
                <a:lnTo>
                  <a:pt x="130923" y="269239"/>
                </a:lnTo>
                <a:lnTo>
                  <a:pt x="128536" y="265429"/>
                </a:lnTo>
                <a:lnTo>
                  <a:pt x="126553" y="261619"/>
                </a:lnTo>
                <a:lnTo>
                  <a:pt x="123240" y="257810"/>
                </a:lnTo>
                <a:lnTo>
                  <a:pt x="120547" y="255269"/>
                </a:lnTo>
                <a:lnTo>
                  <a:pt x="117915" y="251460"/>
                </a:lnTo>
                <a:lnTo>
                  <a:pt x="112240" y="245110"/>
                </a:lnTo>
                <a:lnTo>
                  <a:pt x="105226" y="238760"/>
                </a:lnTo>
                <a:lnTo>
                  <a:pt x="104026" y="238760"/>
                </a:lnTo>
                <a:lnTo>
                  <a:pt x="98748" y="233679"/>
                </a:lnTo>
                <a:lnTo>
                  <a:pt x="97546" y="233679"/>
                </a:lnTo>
                <a:lnTo>
                  <a:pt x="93890" y="229869"/>
                </a:lnTo>
                <a:lnTo>
                  <a:pt x="91160" y="226060"/>
                </a:lnTo>
                <a:lnTo>
                  <a:pt x="87041" y="220979"/>
                </a:lnTo>
                <a:lnTo>
                  <a:pt x="84861" y="217169"/>
                </a:lnTo>
                <a:lnTo>
                  <a:pt x="83716" y="215900"/>
                </a:lnTo>
                <a:lnTo>
                  <a:pt x="83155" y="215900"/>
                </a:lnTo>
                <a:lnTo>
                  <a:pt x="82778" y="214629"/>
                </a:lnTo>
                <a:lnTo>
                  <a:pt x="82877" y="212089"/>
                </a:lnTo>
                <a:lnTo>
                  <a:pt x="83176" y="208279"/>
                </a:lnTo>
                <a:lnTo>
                  <a:pt x="83140" y="200660"/>
                </a:lnTo>
                <a:lnTo>
                  <a:pt x="93105" y="160019"/>
                </a:lnTo>
                <a:lnTo>
                  <a:pt x="100780" y="144779"/>
                </a:lnTo>
                <a:lnTo>
                  <a:pt x="102690" y="140969"/>
                </a:lnTo>
                <a:lnTo>
                  <a:pt x="109982" y="128269"/>
                </a:lnTo>
                <a:lnTo>
                  <a:pt x="128533" y="96519"/>
                </a:lnTo>
                <a:lnTo>
                  <a:pt x="130060" y="93979"/>
                </a:lnTo>
                <a:lnTo>
                  <a:pt x="132471" y="90169"/>
                </a:lnTo>
                <a:lnTo>
                  <a:pt x="133486" y="87629"/>
                </a:lnTo>
                <a:lnTo>
                  <a:pt x="138446" y="81279"/>
                </a:lnTo>
                <a:lnTo>
                  <a:pt x="138028" y="81279"/>
                </a:lnTo>
                <a:lnTo>
                  <a:pt x="140609" y="77469"/>
                </a:lnTo>
                <a:lnTo>
                  <a:pt x="141858" y="74929"/>
                </a:lnTo>
                <a:lnTo>
                  <a:pt x="142507" y="73660"/>
                </a:lnTo>
                <a:lnTo>
                  <a:pt x="125964" y="73660"/>
                </a:lnTo>
                <a:lnTo>
                  <a:pt x="126358" y="72389"/>
                </a:lnTo>
                <a:close/>
              </a:path>
              <a:path w="150495" h="300989">
                <a:moveTo>
                  <a:pt x="126312" y="0"/>
                </a:moveTo>
                <a:lnTo>
                  <a:pt x="90959" y="0"/>
                </a:lnTo>
                <a:lnTo>
                  <a:pt x="83322" y="2539"/>
                </a:lnTo>
                <a:lnTo>
                  <a:pt x="68350" y="6350"/>
                </a:lnTo>
                <a:lnTo>
                  <a:pt x="38557" y="30479"/>
                </a:lnTo>
                <a:lnTo>
                  <a:pt x="29031" y="48260"/>
                </a:lnTo>
                <a:lnTo>
                  <a:pt x="25668" y="54610"/>
                </a:lnTo>
                <a:lnTo>
                  <a:pt x="22627" y="60960"/>
                </a:lnTo>
                <a:lnTo>
                  <a:pt x="19909" y="67310"/>
                </a:lnTo>
                <a:lnTo>
                  <a:pt x="17511" y="73660"/>
                </a:lnTo>
                <a:lnTo>
                  <a:pt x="15518" y="78739"/>
                </a:lnTo>
                <a:lnTo>
                  <a:pt x="5626" y="120650"/>
                </a:lnTo>
                <a:lnTo>
                  <a:pt x="550" y="162560"/>
                </a:lnTo>
                <a:lnTo>
                  <a:pt x="0" y="224789"/>
                </a:lnTo>
                <a:lnTo>
                  <a:pt x="124" y="228600"/>
                </a:lnTo>
                <a:lnTo>
                  <a:pt x="603" y="251460"/>
                </a:lnTo>
                <a:lnTo>
                  <a:pt x="818" y="254000"/>
                </a:lnTo>
                <a:lnTo>
                  <a:pt x="7434" y="260350"/>
                </a:lnTo>
                <a:lnTo>
                  <a:pt x="11558" y="259079"/>
                </a:lnTo>
                <a:lnTo>
                  <a:pt x="16540" y="256539"/>
                </a:lnTo>
                <a:lnTo>
                  <a:pt x="17364" y="255269"/>
                </a:lnTo>
                <a:lnTo>
                  <a:pt x="18210" y="252729"/>
                </a:lnTo>
                <a:lnTo>
                  <a:pt x="19293" y="250189"/>
                </a:lnTo>
                <a:lnTo>
                  <a:pt x="20040" y="247650"/>
                </a:lnTo>
                <a:lnTo>
                  <a:pt x="4716" y="247650"/>
                </a:lnTo>
                <a:lnTo>
                  <a:pt x="5742" y="245110"/>
                </a:lnTo>
                <a:lnTo>
                  <a:pt x="11456" y="205739"/>
                </a:lnTo>
                <a:lnTo>
                  <a:pt x="13151" y="190500"/>
                </a:lnTo>
                <a:lnTo>
                  <a:pt x="14194" y="180339"/>
                </a:lnTo>
                <a:lnTo>
                  <a:pt x="14361" y="178555"/>
                </a:lnTo>
                <a:lnTo>
                  <a:pt x="14509" y="172719"/>
                </a:lnTo>
                <a:lnTo>
                  <a:pt x="14932" y="163829"/>
                </a:lnTo>
                <a:lnTo>
                  <a:pt x="15682" y="153669"/>
                </a:lnTo>
                <a:lnTo>
                  <a:pt x="16184" y="147319"/>
                </a:lnTo>
                <a:lnTo>
                  <a:pt x="18275" y="132079"/>
                </a:lnTo>
                <a:lnTo>
                  <a:pt x="19666" y="123965"/>
                </a:lnTo>
                <a:lnTo>
                  <a:pt x="20356" y="116839"/>
                </a:lnTo>
                <a:lnTo>
                  <a:pt x="20774" y="113029"/>
                </a:lnTo>
                <a:lnTo>
                  <a:pt x="22243" y="104139"/>
                </a:lnTo>
                <a:lnTo>
                  <a:pt x="23288" y="99060"/>
                </a:lnTo>
                <a:lnTo>
                  <a:pt x="25205" y="90169"/>
                </a:lnTo>
                <a:lnTo>
                  <a:pt x="26475" y="83819"/>
                </a:lnTo>
                <a:lnTo>
                  <a:pt x="27032" y="82550"/>
                </a:lnTo>
                <a:lnTo>
                  <a:pt x="29888" y="77469"/>
                </a:lnTo>
                <a:lnTo>
                  <a:pt x="31764" y="74929"/>
                </a:lnTo>
                <a:lnTo>
                  <a:pt x="32514" y="74565"/>
                </a:lnTo>
                <a:lnTo>
                  <a:pt x="33268" y="72389"/>
                </a:lnTo>
                <a:lnTo>
                  <a:pt x="35781" y="66039"/>
                </a:lnTo>
                <a:lnTo>
                  <a:pt x="38607" y="60960"/>
                </a:lnTo>
                <a:lnTo>
                  <a:pt x="41747" y="54610"/>
                </a:lnTo>
                <a:lnTo>
                  <a:pt x="69942" y="21589"/>
                </a:lnTo>
                <a:lnTo>
                  <a:pt x="102135" y="13969"/>
                </a:lnTo>
                <a:lnTo>
                  <a:pt x="144665" y="13969"/>
                </a:lnTo>
                <a:lnTo>
                  <a:pt x="139529" y="7619"/>
                </a:lnTo>
                <a:lnTo>
                  <a:pt x="134735" y="2539"/>
                </a:lnTo>
                <a:lnTo>
                  <a:pt x="126312" y="0"/>
                </a:lnTo>
                <a:close/>
              </a:path>
              <a:path w="150495" h="300989">
                <a:moveTo>
                  <a:pt x="14361" y="178555"/>
                </a:moveTo>
                <a:lnTo>
                  <a:pt x="14075" y="181610"/>
                </a:lnTo>
                <a:lnTo>
                  <a:pt x="13151" y="190500"/>
                </a:lnTo>
                <a:lnTo>
                  <a:pt x="11456" y="205739"/>
                </a:lnTo>
                <a:lnTo>
                  <a:pt x="10083" y="222250"/>
                </a:lnTo>
                <a:lnTo>
                  <a:pt x="4716" y="247650"/>
                </a:lnTo>
                <a:lnTo>
                  <a:pt x="5385" y="246379"/>
                </a:lnTo>
                <a:lnTo>
                  <a:pt x="8885" y="243839"/>
                </a:lnTo>
                <a:lnTo>
                  <a:pt x="14909" y="243839"/>
                </a:lnTo>
                <a:lnTo>
                  <a:pt x="14801" y="241300"/>
                </a:lnTo>
                <a:lnTo>
                  <a:pt x="14569" y="228600"/>
                </a:lnTo>
                <a:lnTo>
                  <a:pt x="14445" y="226060"/>
                </a:lnTo>
                <a:lnTo>
                  <a:pt x="14322" y="185419"/>
                </a:lnTo>
                <a:lnTo>
                  <a:pt x="14361" y="178555"/>
                </a:lnTo>
                <a:close/>
              </a:path>
              <a:path w="150495" h="300989">
                <a:moveTo>
                  <a:pt x="11584" y="243839"/>
                </a:moveTo>
                <a:lnTo>
                  <a:pt x="8885" y="243839"/>
                </a:lnTo>
                <a:lnTo>
                  <a:pt x="5385" y="246379"/>
                </a:lnTo>
                <a:lnTo>
                  <a:pt x="4821" y="247650"/>
                </a:lnTo>
                <a:lnTo>
                  <a:pt x="15127" y="247650"/>
                </a:lnTo>
                <a:lnTo>
                  <a:pt x="11584" y="243839"/>
                </a:lnTo>
                <a:close/>
              </a:path>
              <a:path w="150495" h="300989">
                <a:moveTo>
                  <a:pt x="14909" y="243839"/>
                </a:moveTo>
                <a:lnTo>
                  <a:pt x="11584" y="243839"/>
                </a:lnTo>
                <a:lnTo>
                  <a:pt x="15127" y="247650"/>
                </a:lnTo>
                <a:lnTo>
                  <a:pt x="15305" y="247650"/>
                </a:lnTo>
                <a:lnTo>
                  <a:pt x="15191" y="246379"/>
                </a:lnTo>
                <a:lnTo>
                  <a:pt x="14909" y="243839"/>
                </a:lnTo>
                <a:close/>
              </a:path>
              <a:path w="150495" h="300989">
                <a:moveTo>
                  <a:pt x="47919" y="71119"/>
                </a:moveTo>
                <a:lnTo>
                  <a:pt x="43961" y="72389"/>
                </a:lnTo>
                <a:lnTo>
                  <a:pt x="36984" y="72389"/>
                </a:lnTo>
                <a:lnTo>
                  <a:pt x="32514" y="74565"/>
                </a:lnTo>
                <a:lnTo>
                  <a:pt x="31066" y="78739"/>
                </a:lnTo>
                <a:lnTo>
                  <a:pt x="29239" y="83819"/>
                </a:lnTo>
                <a:lnTo>
                  <a:pt x="27531" y="88900"/>
                </a:lnTo>
                <a:lnTo>
                  <a:pt x="19127" y="129539"/>
                </a:lnTo>
                <a:lnTo>
                  <a:pt x="17951" y="140969"/>
                </a:lnTo>
                <a:lnTo>
                  <a:pt x="15737" y="163829"/>
                </a:lnTo>
                <a:lnTo>
                  <a:pt x="14431" y="177800"/>
                </a:lnTo>
                <a:lnTo>
                  <a:pt x="14322" y="185419"/>
                </a:lnTo>
                <a:lnTo>
                  <a:pt x="14445" y="226060"/>
                </a:lnTo>
                <a:lnTo>
                  <a:pt x="14569" y="228600"/>
                </a:lnTo>
                <a:lnTo>
                  <a:pt x="14801" y="241300"/>
                </a:lnTo>
                <a:lnTo>
                  <a:pt x="14909" y="243839"/>
                </a:lnTo>
                <a:lnTo>
                  <a:pt x="15191" y="246379"/>
                </a:lnTo>
                <a:lnTo>
                  <a:pt x="15305" y="247650"/>
                </a:lnTo>
                <a:lnTo>
                  <a:pt x="20040" y="247650"/>
                </a:lnTo>
                <a:lnTo>
                  <a:pt x="20414" y="246379"/>
                </a:lnTo>
                <a:lnTo>
                  <a:pt x="25357" y="212089"/>
                </a:lnTo>
                <a:lnTo>
                  <a:pt x="26457" y="201929"/>
                </a:lnTo>
                <a:lnTo>
                  <a:pt x="29019" y="176529"/>
                </a:lnTo>
                <a:lnTo>
                  <a:pt x="31192" y="153669"/>
                </a:lnTo>
                <a:lnTo>
                  <a:pt x="32906" y="137160"/>
                </a:lnTo>
                <a:lnTo>
                  <a:pt x="39344" y="93979"/>
                </a:lnTo>
                <a:lnTo>
                  <a:pt x="40313" y="88900"/>
                </a:lnTo>
                <a:lnTo>
                  <a:pt x="40634" y="87629"/>
                </a:lnTo>
                <a:lnTo>
                  <a:pt x="41229" y="86360"/>
                </a:lnTo>
                <a:lnTo>
                  <a:pt x="49385" y="86360"/>
                </a:lnTo>
                <a:lnTo>
                  <a:pt x="52266" y="82550"/>
                </a:lnTo>
                <a:lnTo>
                  <a:pt x="51456" y="74929"/>
                </a:lnTo>
                <a:lnTo>
                  <a:pt x="47919" y="71119"/>
                </a:lnTo>
                <a:close/>
              </a:path>
              <a:path w="150495" h="300989">
                <a:moveTo>
                  <a:pt x="32514" y="74565"/>
                </a:moveTo>
                <a:lnTo>
                  <a:pt x="25038" y="91439"/>
                </a:lnTo>
                <a:lnTo>
                  <a:pt x="23288" y="99060"/>
                </a:lnTo>
                <a:lnTo>
                  <a:pt x="22243" y="104139"/>
                </a:lnTo>
                <a:lnTo>
                  <a:pt x="20774" y="113029"/>
                </a:lnTo>
                <a:lnTo>
                  <a:pt x="19666" y="123965"/>
                </a:lnTo>
                <a:lnTo>
                  <a:pt x="19799" y="123189"/>
                </a:lnTo>
                <a:lnTo>
                  <a:pt x="21599" y="114300"/>
                </a:lnTo>
                <a:lnTo>
                  <a:pt x="23637" y="105410"/>
                </a:lnTo>
                <a:lnTo>
                  <a:pt x="27531" y="88900"/>
                </a:lnTo>
                <a:lnTo>
                  <a:pt x="29239" y="83819"/>
                </a:lnTo>
                <a:lnTo>
                  <a:pt x="31066" y="78739"/>
                </a:lnTo>
                <a:lnTo>
                  <a:pt x="32514" y="74565"/>
                </a:lnTo>
                <a:close/>
              </a:path>
              <a:path w="150495" h="300989">
                <a:moveTo>
                  <a:pt x="25205" y="90169"/>
                </a:moveTo>
                <a:lnTo>
                  <a:pt x="24931" y="91439"/>
                </a:lnTo>
                <a:lnTo>
                  <a:pt x="25205" y="90169"/>
                </a:lnTo>
                <a:close/>
              </a:path>
              <a:path w="150495" h="300989">
                <a:moveTo>
                  <a:pt x="25277" y="90169"/>
                </a:moveTo>
                <a:lnTo>
                  <a:pt x="25038" y="91439"/>
                </a:lnTo>
                <a:lnTo>
                  <a:pt x="25277" y="90169"/>
                </a:lnTo>
                <a:close/>
              </a:path>
              <a:path w="150495" h="300989">
                <a:moveTo>
                  <a:pt x="144665" y="13969"/>
                </a:moveTo>
                <a:lnTo>
                  <a:pt x="123553" y="13969"/>
                </a:lnTo>
                <a:lnTo>
                  <a:pt x="126498" y="15239"/>
                </a:lnTo>
                <a:lnTo>
                  <a:pt x="129356" y="17779"/>
                </a:lnTo>
                <a:lnTo>
                  <a:pt x="132757" y="22860"/>
                </a:lnTo>
                <a:lnTo>
                  <a:pt x="133697" y="24129"/>
                </a:lnTo>
                <a:lnTo>
                  <a:pt x="134887" y="29210"/>
                </a:lnTo>
                <a:lnTo>
                  <a:pt x="134995" y="31750"/>
                </a:lnTo>
                <a:lnTo>
                  <a:pt x="135083" y="38100"/>
                </a:lnTo>
                <a:lnTo>
                  <a:pt x="135195" y="40639"/>
                </a:lnTo>
                <a:lnTo>
                  <a:pt x="135346" y="43179"/>
                </a:lnTo>
                <a:lnTo>
                  <a:pt x="135440" y="50800"/>
                </a:lnTo>
                <a:lnTo>
                  <a:pt x="134524" y="55879"/>
                </a:lnTo>
                <a:lnTo>
                  <a:pt x="132912" y="60960"/>
                </a:lnTo>
                <a:lnTo>
                  <a:pt x="129175" y="68579"/>
                </a:lnTo>
                <a:lnTo>
                  <a:pt x="128181" y="69850"/>
                </a:lnTo>
                <a:lnTo>
                  <a:pt x="125964" y="73660"/>
                </a:lnTo>
                <a:lnTo>
                  <a:pt x="142507" y="73660"/>
                </a:lnTo>
                <a:lnTo>
                  <a:pt x="146403" y="66039"/>
                </a:lnTo>
                <a:lnTo>
                  <a:pt x="148427" y="60960"/>
                </a:lnTo>
                <a:lnTo>
                  <a:pt x="149786" y="53339"/>
                </a:lnTo>
                <a:lnTo>
                  <a:pt x="149951" y="50800"/>
                </a:lnTo>
                <a:lnTo>
                  <a:pt x="149897" y="44450"/>
                </a:lnTo>
                <a:lnTo>
                  <a:pt x="149635" y="40639"/>
                </a:lnTo>
                <a:lnTo>
                  <a:pt x="149511" y="38100"/>
                </a:lnTo>
                <a:lnTo>
                  <a:pt x="149388" y="30479"/>
                </a:lnTo>
                <a:lnTo>
                  <a:pt x="149233" y="27939"/>
                </a:lnTo>
                <a:lnTo>
                  <a:pt x="147307" y="20319"/>
                </a:lnTo>
                <a:lnTo>
                  <a:pt x="145692" y="15239"/>
                </a:lnTo>
                <a:lnTo>
                  <a:pt x="144665" y="13969"/>
                </a:lnTo>
                <a:close/>
              </a:path>
            </a:pathLst>
          </a:custGeom>
          <a:solidFill>
            <a:srgbClr val="000000"/>
          </a:solidFill>
        </p:spPr>
        <p:txBody>
          <a:bodyPr wrap="square" lIns="0" tIns="0" rIns="0" bIns="0" rtlCol="0"/>
          <a:lstStyle/>
          <a:p>
            <a:endParaRPr/>
          </a:p>
        </p:txBody>
      </p:sp>
      <p:pic>
        <p:nvPicPr>
          <p:cNvPr id="63" name="object 63"/>
          <p:cNvPicPr/>
          <p:nvPr/>
        </p:nvPicPr>
        <p:blipFill>
          <a:blip r:embed="rId22" cstate="print"/>
          <a:stretch>
            <a:fillRect/>
          </a:stretch>
        </p:blipFill>
        <p:spPr>
          <a:xfrm>
            <a:off x="309017" y="2183949"/>
            <a:ext cx="134866" cy="204616"/>
          </a:xfrm>
          <a:prstGeom prst="rect">
            <a:avLst/>
          </a:prstGeom>
        </p:spPr>
      </p:pic>
      <p:pic>
        <p:nvPicPr>
          <p:cNvPr id="64" name="object 64"/>
          <p:cNvPicPr/>
          <p:nvPr/>
        </p:nvPicPr>
        <p:blipFill>
          <a:blip r:embed="rId23" cstate="print"/>
          <a:stretch>
            <a:fillRect/>
          </a:stretch>
        </p:blipFill>
        <p:spPr>
          <a:xfrm>
            <a:off x="307485" y="2548048"/>
            <a:ext cx="156403" cy="264770"/>
          </a:xfrm>
          <a:prstGeom prst="rect">
            <a:avLst/>
          </a:prstGeom>
        </p:spPr>
      </p:pic>
      <p:pic>
        <p:nvPicPr>
          <p:cNvPr id="65" name="object 65"/>
          <p:cNvPicPr/>
          <p:nvPr/>
        </p:nvPicPr>
        <p:blipFill>
          <a:blip r:embed="rId24" cstate="print"/>
          <a:stretch>
            <a:fillRect/>
          </a:stretch>
        </p:blipFill>
        <p:spPr>
          <a:xfrm>
            <a:off x="698977" y="1290698"/>
            <a:ext cx="132593" cy="211600"/>
          </a:xfrm>
          <a:prstGeom prst="rect">
            <a:avLst/>
          </a:prstGeom>
        </p:spPr>
      </p:pic>
      <p:pic>
        <p:nvPicPr>
          <p:cNvPr id="66" name="object 66"/>
          <p:cNvPicPr/>
          <p:nvPr/>
        </p:nvPicPr>
        <p:blipFill>
          <a:blip r:embed="rId25" cstate="print"/>
          <a:stretch>
            <a:fillRect/>
          </a:stretch>
        </p:blipFill>
        <p:spPr>
          <a:xfrm>
            <a:off x="1102642" y="1305732"/>
            <a:ext cx="134939" cy="207259"/>
          </a:xfrm>
          <a:prstGeom prst="rect">
            <a:avLst/>
          </a:prstGeom>
        </p:spPr>
      </p:pic>
      <p:pic>
        <p:nvPicPr>
          <p:cNvPr id="67" name="object 67"/>
          <p:cNvPicPr/>
          <p:nvPr/>
        </p:nvPicPr>
        <p:blipFill>
          <a:blip r:embed="rId26" cstate="print"/>
          <a:stretch>
            <a:fillRect/>
          </a:stretch>
        </p:blipFill>
        <p:spPr>
          <a:xfrm>
            <a:off x="1508648" y="1304371"/>
            <a:ext cx="116881" cy="213769"/>
          </a:xfrm>
          <a:prstGeom prst="rect">
            <a:avLst/>
          </a:prstGeom>
        </p:spPr>
      </p:pic>
      <p:pic>
        <p:nvPicPr>
          <p:cNvPr id="68" name="object 68"/>
          <p:cNvPicPr/>
          <p:nvPr/>
        </p:nvPicPr>
        <p:blipFill>
          <a:blip r:embed="rId27" cstate="print"/>
          <a:stretch>
            <a:fillRect/>
          </a:stretch>
        </p:blipFill>
        <p:spPr>
          <a:xfrm>
            <a:off x="1878427" y="1277910"/>
            <a:ext cx="170329" cy="212684"/>
          </a:xfrm>
          <a:prstGeom prst="rect">
            <a:avLst/>
          </a:prstGeom>
        </p:spPr>
      </p:pic>
      <p:pic>
        <p:nvPicPr>
          <p:cNvPr id="69" name="object 69"/>
          <p:cNvPicPr/>
          <p:nvPr/>
        </p:nvPicPr>
        <p:blipFill>
          <a:blip r:embed="rId28" cstate="print"/>
          <a:stretch>
            <a:fillRect/>
          </a:stretch>
        </p:blipFill>
        <p:spPr>
          <a:xfrm>
            <a:off x="1047153" y="1703825"/>
            <a:ext cx="227143" cy="205849"/>
          </a:xfrm>
          <a:prstGeom prst="rect">
            <a:avLst/>
          </a:prstGeom>
        </p:spPr>
      </p:pic>
      <p:grpSp>
        <p:nvGrpSpPr>
          <p:cNvPr id="70" name="object 70"/>
          <p:cNvGrpSpPr/>
          <p:nvPr/>
        </p:nvGrpSpPr>
        <p:grpSpPr>
          <a:xfrm>
            <a:off x="1481388" y="1675663"/>
            <a:ext cx="225706" cy="239270"/>
            <a:chOff x="1729539" y="1961145"/>
            <a:chExt cx="264160" cy="280035"/>
          </a:xfrm>
        </p:grpSpPr>
        <p:sp>
          <p:nvSpPr>
            <p:cNvPr id="71" name="object 71"/>
            <p:cNvSpPr/>
            <p:nvPr/>
          </p:nvSpPr>
          <p:spPr>
            <a:xfrm>
              <a:off x="1729539" y="1961145"/>
              <a:ext cx="165735" cy="280035"/>
            </a:xfrm>
            <a:custGeom>
              <a:avLst/>
              <a:gdLst/>
              <a:ahLst/>
              <a:cxnLst/>
              <a:rect l="l" t="t" r="r" b="b"/>
              <a:pathLst>
                <a:path w="165735" h="280035">
                  <a:moveTo>
                    <a:pt x="159859" y="14476"/>
                  </a:moveTo>
                  <a:lnTo>
                    <a:pt x="138338" y="14476"/>
                  </a:lnTo>
                  <a:lnTo>
                    <a:pt x="141866" y="15303"/>
                  </a:lnTo>
                  <a:lnTo>
                    <a:pt x="143547" y="16099"/>
                  </a:lnTo>
                  <a:lnTo>
                    <a:pt x="150961" y="57741"/>
                  </a:lnTo>
                  <a:lnTo>
                    <a:pt x="151222" y="65919"/>
                  </a:lnTo>
                  <a:lnTo>
                    <a:pt x="144985" y="108237"/>
                  </a:lnTo>
                  <a:lnTo>
                    <a:pt x="129766" y="159273"/>
                  </a:lnTo>
                  <a:lnTo>
                    <a:pt x="115544" y="196391"/>
                  </a:lnTo>
                  <a:lnTo>
                    <a:pt x="114710" y="198413"/>
                  </a:lnTo>
                  <a:lnTo>
                    <a:pt x="101560" y="235154"/>
                  </a:lnTo>
                  <a:lnTo>
                    <a:pt x="99920" y="261138"/>
                  </a:lnTo>
                  <a:lnTo>
                    <a:pt x="99321" y="265598"/>
                  </a:lnTo>
                  <a:lnTo>
                    <a:pt x="99213" y="268199"/>
                  </a:lnTo>
                  <a:lnTo>
                    <a:pt x="103475" y="275807"/>
                  </a:lnTo>
                  <a:lnTo>
                    <a:pt x="109497" y="279871"/>
                  </a:lnTo>
                  <a:lnTo>
                    <a:pt x="120430" y="278048"/>
                  </a:lnTo>
                  <a:lnTo>
                    <a:pt x="122284" y="275803"/>
                  </a:lnTo>
                  <a:lnTo>
                    <a:pt x="129006" y="265598"/>
                  </a:lnTo>
                  <a:lnTo>
                    <a:pt x="113897" y="265598"/>
                  </a:lnTo>
                  <a:lnTo>
                    <a:pt x="113880" y="265184"/>
                  </a:lnTo>
                  <a:lnTo>
                    <a:pt x="111479" y="265184"/>
                  </a:lnTo>
                  <a:lnTo>
                    <a:pt x="111692" y="265013"/>
                  </a:lnTo>
                  <a:lnTo>
                    <a:pt x="112136" y="264542"/>
                  </a:lnTo>
                  <a:lnTo>
                    <a:pt x="113476" y="262916"/>
                  </a:lnTo>
                  <a:lnTo>
                    <a:pt x="114317" y="261702"/>
                  </a:lnTo>
                  <a:lnTo>
                    <a:pt x="114428" y="248304"/>
                  </a:lnTo>
                  <a:lnTo>
                    <a:pt x="114507" y="245598"/>
                  </a:lnTo>
                  <a:lnTo>
                    <a:pt x="114626" y="243857"/>
                  </a:lnTo>
                  <a:lnTo>
                    <a:pt x="115586" y="238566"/>
                  </a:lnTo>
                  <a:lnTo>
                    <a:pt x="116623" y="234939"/>
                  </a:lnTo>
                  <a:lnTo>
                    <a:pt x="121481" y="220438"/>
                  </a:lnTo>
                  <a:lnTo>
                    <a:pt x="128083" y="203776"/>
                  </a:lnTo>
                  <a:lnTo>
                    <a:pt x="130369" y="198337"/>
                  </a:lnTo>
                  <a:lnTo>
                    <a:pt x="134335" y="189028"/>
                  </a:lnTo>
                  <a:lnTo>
                    <a:pt x="135650" y="185812"/>
                  </a:lnTo>
                  <a:lnTo>
                    <a:pt x="149616" y="145011"/>
                  </a:lnTo>
                  <a:lnTo>
                    <a:pt x="162642" y="93883"/>
                  </a:lnTo>
                  <a:lnTo>
                    <a:pt x="165698" y="71605"/>
                  </a:lnTo>
                  <a:lnTo>
                    <a:pt x="165641" y="65919"/>
                  </a:lnTo>
                  <a:lnTo>
                    <a:pt x="165279" y="53801"/>
                  </a:lnTo>
                  <a:lnTo>
                    <a:pt x="165053" y="42781"/>
                  </a:lnTo>
                  <a:lnTo>
                    <a:pt x="164944" y="40096"/>
                  </a:lnTo>
                  <a:lnTo>
                    <a:pt x="164829" y="38431"/>
                  </a:lnTo>
                  <a:lnTo>
                    <a:pt x="163539" y="26954"/>
                  </a:lnTo>
                  <a:lnTo>
                    <a:pt x="162979" y="23615"/>
                  </a:lnTo>
                  <a:lnTo>
                    <a:pt x="159859" y="14476"/>
                  </a:lnTo>
                  <a:close/>
                </a:path>
                <a:path w="165735" h="280035">
                  <a:moveTo>
                    <a:pt x="113822" y="264542"/>
                  </a:moveTo>
                  <a:lnTo>
                    <a:pt x="113788" y="264739"/>
                  </a:lnTo>
                  <a:lnTo>
                    <a:pt x="113897" y="265598"/>
                  </a:lnTo>
                  <a:lnTo>
                    <a:pt x="113822" y="264542"/>
                  </a:lnTo>
                  <a:close/>
                </a:path>
                <a:path w="165735" h="280035">
                  <a:moveTo>
                    <a:pt x="128247" y="248304"/>
                  </a:moveTo>
                  <a:lnTo>
                    <a:pt x="114104" y="264636"/>
                  </a:lnTo>
                  <a:lnTo>
                    <a:pt x="113897" y="265598"/>
                  </a:lnTo>
                  <a:lnTo>
                    <a:pt x="129006" y="265598"/>
                  </a:lnTo>
                  <a:lnTo>
                    <a:pt x="131334" y="262130"/>
                  </a:lnTo>
                  <a:lnTo>
                    <a:pt x="134818" y="257910"/>
                  </a:lnTo>
                  <a:lnTo>
                    <a:pt x="134384" y="253368"/>
                  </a:lnTo>
                  <a:lnTo>
                    <a:pt x="128247" y="248304"/>
                  </a:lnTo>
                  <a:close/>
                </a:path>
                <a:path w="165735" h="280035">
                  <a:moveTo>
                    <a:pt x="114317" y="261702"/>
                  </a:moveTo>
                  <a:lnTo>
                    <a:pt x="113462" y="262936"/>
                  </a:lnTo>
                  <a:lnTo>
                    <a:pt x="111864" y="264836"/>
                  </a:lnTo>
                  <a:lnTo>
                    <a:pt x="111479" y="265184"/>
                  </a:lnTo>
                  <a:lnTo>
                    <a:pt x="111715" y="265013"/>
                  </a:lnTo>
                  <a:lnTo>
                    <a:pt x="112057" y="264836"/>
                  </a:lnTo>
                  <a:lnTo>
                    <a:pt x="113647" y="264571"/>
                  </a:lnTo>
                  <a:lnTo>
                    <a:pt x="113589" y="264383"/>
                  </a:lnTo>
                  <a:lnTo>
                    <a:pt x="113398" y="264043"/>
                  </a:lnTo>
                  <a:lnTo>
                    <a:pt x="114080" y="264043"/>
                  </a:lnTo>
                  <a:lnTo>
                    <a:pt x="114166" y="263409"/>
                  </a:lnTo>
                  <a:lnTo>
                    <a:pt x="114317" y="261702"/>
                  </a:lnTo>
                  <a:close/>
                </a:path>
                <a:path w="165735" h="280035">
                  <a:moveTo>
                    <a:pt x="113690" y="264564"/>
                  </a:moveTo>
                  <a:lnTo>
                    <a:pt x="112057" y="264836"/>
                  </a:lnTo>
                  <a:lnTo>
                    <a:pt x="111656" y="265043"/>
                  </a:lnTo>
                  <a:lnTo>
                    <a:pt x="111479" y="265184"/>
                  </a:lnTo>
                  <a:lnTo>
                    <a:pt x="113880" y="265184"/>
                  </a:lnTo>
                  <a:lnTo>
                    <a:pt x="113788" y="264739"/>
                  </a:lnTo>
                  <a:lnTo>
                    <a:pt x="113690" y="264564"/>
                  </a:lnTo>
                  <a:close/>
                </a:path>
                <a:path w="165735" h="280035">
                  <a:moveTo>
                    <a:pt x="114004" y="264602"/>
                  </a:moveTo>
                  <a:close/>
                </a:path>
                <a:path w="165735" h="280035">
                  <a:moveTo>
                    <a:pt x="113965" y="264542"/>
                  </a:moveTo>
                  <a:lnTo>
                    <a:pt x="113822" y="264542"/>
                  </a:lnTo>
                  <a:lnTo>
                    <a:pt x="114004" y="264602"/>
                  </a:lnTo>
                  <a:close/>
                </a:path>
                <a:path w="165735" h="280035">
                  <a:moveTo>
                    <a:pt x="114080" y="264043"/>
                  </a:moveTo>
                  <a:lnTo>
                    <a:pt x="113398" y="264043"/>
                  </a:lnTo>
                  <a:lnTo>
                    <a:pt x="113730" y="264383"/>
                  </a:lnTo>
                  <a:lnTo>
                    <a:pt x="114008" y="264571"/>
                  </a:lnTo>
                  <a:lnTo>
                    <a:pt x="114080" y="264043"/>
                  </a:lnTo>
                  <a:close/>
                </a:path>
                <a:path w="165735" h="280035">
                  <a:moveTo>
                    <a:pt x="113398" y="264043"/>
                  </a:moveTo>
                  <a:lnTo>
                    <a:pt x="113690" y="264564"/>
                  </a:lnTo>
                  <a:lnTo>
                    <a:pt x="113822" y="264542"/>
                  </a:lnTo>
                  <a:lnTo>
                    <a:pt x="113965" y="264542"/>
                  </a:lnTo>
                  <a:lnTo>
                    <a:pt x="113730" y="264383"/>
                  </a:lnTo>
                  <a:lnTo>
                    <a:pt x="113398" y="264043"/>
                  </a:lnTo>
                  <a:close/>
                </a:path>
                <a:path w="165735" h="280035">
                  <a:moveTo>
                    <a:pt x="121637" y="219978"/>
                  </a:moveTo>
                  <a:lnTo>
                    <a:pt x="121454" y="220438"/>
                  </a:lnTo>
                  <a:lnTo>
                    <a:pt x="121637" y="219978"/>
                  </a:lnTo>
                  <a:close/>
                </a:path>
                <a:path w="165735" h="280035">
                  <a:moveTo>
                    <a:pt x="104201" y="322"/>
                  </a:moveTo>
                  <a:lnTo>
                    <a:pt x="101559" y="322"/>
                  </a:lnTo>
                  <a:lnTo>
                    <a:pt x="94972" y="735"/>
                  </a:lnTo>
                  <a:lnTo>
                    <a:pt x="92110" y="1089"/>
                  </a:lnTo>
                  <a:lnTo>
                    <a:pt x="81075" y="2688"/>
                  </a:lnTo>
                  <a:lnTo>
                    <a:pt x="77249" y="3130"/>
                  </a:lnTo>
                  <a:lnTo>
                    <a:pt x="33631" y="9975"/>
                  </a:lnTo>
                  <a:lnTo>
                    <a:pt x="10160" y="17002"/>
                  </a:lnTo>
                  <a:lnTo>
                    <a:pt x="5443" y="19108"/>
                  </a:lnTo>
                  <a:lnTo>
                    <a:pt x="3375" y="20387"/>
                  </a:lnTo>
                  <a:lnTo>
                    <a:pt x="59" y="26389"/>
                  </a:lnTo>
                  <a:lnTo>
                    <a:pt x="0" y="29460"/>
                  </a:lnTo>
                  <a:lnTo>
                    <a:pt x="553" y="33125"/>
                  </a:lnTo>
                  <a:lnTo>
                    <a:pt x="10240" y="53801"/>
                  </a:lnTo>
                  <a:lnTo>
                    <a:pt x="12691" y="57741"/>
                  </a:lnTo>
                  <a:lnTo>
                    <a:pt x="19910" y="69151"/>
                  </a:lnTo>
                  <a:lnTo>
                    <a:pt x="24358" y="70161"/>
                  </a:lnTo>
                  <a:lnTo>
                    <a:pt x="31091" y="65919"/>
                  </a:lnTo>
                  <a:lnTo>
                    <a:pt x="32100" y="61470"/>
                  </a:lnTo>
                  <a:lnTo>
                    <a:pt x="23792" y="48331"/>
                  </a:lnTo>
                  <a:lnTo>
                    <a:pt x="21592" y="44775"/>
                  </a:lnTo>
                  <a:lnTo>
                    <a:pt x="14865" y="31244"/>
                  </a:lnTo>
                  <a:lnTo>
                    <a:pt x="13839" y="31244"/>
                  </a:lnTo>
                  <a:lnTo>
                    <a:pt x="14607" y="29853"/>
                  </a:lnTo>
                  <a:lnTo>
                    <a:pt x="16903" y="29767"/>
                  </a:lnTo>
                  <a:lnTo>
                    <a:pt x="55077" y="20419"/>
                  </a:lnTo>
                  <a:lnTo>
                    <a:pt x="78750" y="17461"/>
                  </a:lnTo>
                  <a:lnTo>
                    <a:pt x="82921" y="16979"/>
                  </a:lnTo>
                  <a:lnTo>
                    <a:pt x="93808" y="15402"/>
                  </a:lnTo>
                  <a:lnTo>
                    <a:pt x="96390" y="15082"/>
                  </a:lnTo>
                  <a:lnTo>
                    <a:pt x="101926" y="14737"/>
                  </a:lnTo>
                  <a:lnTo>
                    <a:pt x="132910" y="14737"/>
                  </a:lnTo>
                  <a:lnTo>
                    <a:pt x="136884" y="14476"/>
                  </a:lnTo>
                  <a:lnTo>
                    <a:pt x="159859" y="14476"/>
                  </a:lnTo>
                  <a:lnTo>
                    <a:pt x="159532" y="13520"/>
                  </a:lnTo>
                  <a:lnTo>
                    <a:pt x="157778" y="9875"/>
                  </a:lnTo>
                  <a:lnTo>
                    <a:pt x="151502" y="3719"/>
                  </a:lnTo>
                  <a:lnTo>
                    <a:pt x="147508" y="1826"/>
                  </a:lnTo>
                  <a:lnTo>
                    <a:pt x="141928" y="519"/>
                  </a:lnTo>
                  <a:lnTo>
                    <a:pt x="113456" y="519"/>
                  </a:lnTo>
                  <a:lnTo>
                    <a:pt x="104201" y="322"/>
                  </a:lnTo>
                  <a:close/>
                </a:path>
                <a:path w="165735" h="280035">
                  <a:moveTo>
                    <a:pt x="14611" y="29767"/>
                  </a:moveTo>
                  <a:lnTo>
                    <a:pt x="13839" y="31244"/>
                  </a:lnTo>
                  <a:lnTo>
                    <a:pt x="14449" y="30867"/>
                  </a:lnTo>
                  <a:lnTo>
                    <a:pt x="14775" y="30721"/>
                  </a:lnTo>
                  <a:lnTo>
                    <a:pt x="14611" y="29767"/>
                  </a:lnTo>
                  <a:close/>
                </a:path>
                <a:path w="165735" h="280035">
                  <a:moveTo>
                    <a:pt x="14775" y="30721"/>
                  </a:moveTo>
                  <a:lnTo>
                    <a:pt x="14449" y="30867"/>
                  </a:lnTo>
                  <a:lnTo>
                    <a:pt x="13839" y="31244"/>
                  </a:lnTo>
                  <a:lnTo>
                    <a:pt x="14865" y="31244"/>
                  </a:lnTo>
                  <a:lnTo>
                    <a:pt x="14775" y="30721"/>
                  </a:lnTo>
                  <a:close/>
                </a:path>
                <a:path w="165735" h="280035">
                  <a:moveTo>
                    <a:pt x="16903" y="29767"/>
                  </a:moveTo>
                  <a:lnTo>
                    <a:pt x="14611" y="29767"/>
                  </a:lnTo>
                  <a:lnTo>
                    <a:pt x="14775" y="30721"/>
                  </a:lnTo>
                  <a:lnTo>
                    <a:pt x="16903" y="29767"/>
                  </a:lnTo>
                  <a:close/>
                </a:path>
                <a:path w="165735" h="280035">
                  <a:moveTo>
                    <a:pt x="132910" y="14737"/>
                  </a:moveTo>
                  <a:lnTo>
                    <a:pt x="104285" y="14737"/>
                  </a:lnTo>
                  <a:lnTo>
                    <a:pt x="113316" y="14927"/>
                  </a:lnTo>
                  <a:lnTo>
                    <a:pt x="129615" y="14927"/>
                  </a:lnTo>
                  <a:lnTo>
                    <a:pt x="130797" y="14875"/>
                  </a:lnTo>
                  <a:lnTo>
                    <a:pt x="132910" y="14737"/>
                  </a:lnTo>
                  <a:close/>
                </a:path>
                <a:path w="165735" h="280035">
                  <a:moveTo>
                    <a:pt x="139710" y="0"/>
                  </a:moveTo>
                  <a:lnTo>
                    <a:pt x="137449" y="0"/>
                  </a:lnTo>
                  <a:lnTo>
                    <a:pt x="130157" y="477"/>
                  </a:lnTo>
                  <a:lnTo>
                    <a:pt x="129231" y="519"/>
                  </a:lnTo>
                  <a:lnTo>
                    <a:pt x="141928" y="519"/>
                  </a:lnTo>
                  <a:lnTo>
                    <a:pt x="139710" y="0"/>
                  </a:lnTo>
                  <a:close/>
                </a:path>
              </a:pathLst>
            </a:custGeom>
            <a:solidFill>
              <a:srgbClr val="000000"/>
            </a:solidFill>
          </p:spPr>
          <p:txBody>
            <a:bodyPr wrap="square" lIns="0" tIns="0" rIns="0" bIns="0" rtlCol="0"/>
            <a:lstStyle/>
            <a:p>
              <a:endParaRPr/>
            </a:p>
          </p:txBody>
        </p:sp>
        <p:pic>
          <p:nvPicPr>
            <p:cNvPr id="72" name="object 72"/>
            <p:cNvPicPr/>
            <p:nvPr/>
          </p:nvPicPr>
          <p:blipFill>
            <a:blip r:embed="rId29" cstate="print"/>
            <a:stretch>
              <a:fillRect/>
            </a:stretch>
          </p:blipFill>
          <p:spPr>
            <a:xfrm>
              <a:off x="1751970" y="2118876"/>
              <a:ext cx="241405" cy="72066"/>
            </a:xfrm>
            <a:prstGeom prst="rect">
              <a:avLst/>
            </a:prstGeom>
          </p:spPr>
        </p:pic>
      </p:grpSp>
      <p:sp>
        <p:nvSpPr>
          <p:cNvPr id="73" name="object 73"/>
          <p:cNvSpPr/>
          <p:nvPr/>
        </p:nvSpPr>
        <p:spPr>
          <a:xfrm>
            <a:off x="1884196" y="1668610"/>
            <a:ext cx="179588" cy="224079"/>
          </a:xfrm>
          <a:custGeom>
            <a:avLst/>
            <a:gdLst/>
            <a:ahLst/>
            <a:cxnLst/>
            <a:rect l="l" t="t" r="r" b="b"/>
            <a:pathLst>
              <a:path w="210185" h="262255">
                <a:moveTo>
                  <a:pt x="210134" y="163258"/>
                </a:moveTo>
                <a:lnTo>
                  <a:pt x="204508" y="163258"/>
                </a:lnTo>
                <a:lnTo>
                  <a:pt x="200533" y="163258"/>
                </a:lnTo>
                <a:lnTo>
                  <a:pt x="196557" y="163258"/>
                </a:lnTo>
                <a:lnTo>
                  <a:pt x="186613" y="163258"/>
                </a:lnTo>
                <a:lnTo>
                  <a:pt x="182854" y="163207"/>
                </a:lnTo>
                <a:lnTo>
                  <a:pt x="181622" y="163207"/>
                </a:lnTo>
                <a:lnTo>
                  <a:pt x="176453" y="163385"/>
                </a:lnTo>
                <a:lnTo>
                  <a:pt x="179984" y="163258"/>
                </a:lnTo>
                <a:lnTo>
                  <a:pt x="175171" y="163258"/>
                </a:lnTo>
                <a:lnTo>
                  <a:pt x="174917" y="163512"/>
                </a:lnTo>
                <a:lnTo>
                  <a:pt x="172351" y="163703"/>
                </a:lnTo>
                <a:lnTo>
                  <a:pt x="164731" y="164414"/>
                </a:lnTo>
                <a:lnTo>
                  <a:pt x="156121" y="165481"/>
                </a:lnTo>
                <a:lnTo>
                  <a:pt x="154305" y="165684"/>
                </a:lnTo>
                <a:lnTo>
                  <a:pt x="150228" y="166027"/>
                </a:lnTo>
                <a:lnTo>
                  <a:pt x="148463" y="166116"/>
                </a:lnTo>
                <a:lnTo>
                  <a:pt x="139966" y="166458"/>
                </a:lnTo>
                <a:lnTo>
                  <a:pt x="137972" y="166560"/>
                </a:lnTo>
                <a:lnTo>
                  <a:pt x="132410" y="167043"/>
                </a:lnTo>
                <a:lnTo>
                  <a:pt x="135166" y="159702"/>
                </a:lnTo>
                <a:lnTo>
                  <a:pt x="135978" y="157467"/>
                </a:lnTo>
                <a:lnTo>
                  <a:pt x="137769" y="152311"/>
                </a:lnTo>
                <a:lnTo>
                  <a:pt x="142887" y="136804"/>
                </a:lnTo>
                <a:lnTo>
                  <a:pt x="145326" y="129755"/>
                </a:lnTo>
                <a:lnTo>
                  <a:pt x="165074" y="74968"/>
                </a:lnTo>
                <a:lnTo>
                  <a:pt x="172339" y="42710"/>
                </a:lnTo>
                <a:lnTo>
                  <a:pt x="172237" y="35077"/>
                </a:lnTo>
                <a:lnTo>
                  <a:pt x="171932" y="27546"/>
                </a:lnTo>
                <a:lnTo>
                  <a:pt x="171805" y="23393"/>
                </a:lnTo>
                <a:lnTo>
                  <a:pt x="171704" y="20942"/>
                </a:lnTo>
                <a:lnTo>
                  <a:pt x="171589" y="19291"/>
                </a:lnTo>
                <a:lnTo>
                  <a:pt x="170967" y="15887"/>
                </a:lnTo>
                <a:lnTo>
                  <a:pt x="170827" y="14833"/>
                </a:lnTo>
                <a:lnTo>
                  <a:pt x="149758" y="190"/>
                </a:lnTo>
                <a:lnTo>
                  <a:pt x="148856" y="127"/>
                </a:lnTo>
                <a:lnTo>
                  <a:pt x="147053" y="12"/>
                </a:lnTo>
                <a:lnTo>
                  <a:pt x="145173" y="0"/>
                </a:lnTo>
                <a:lnTo>
                  <a:pt x="138645" y="127"/>
                </a:lnTo>
                <a:lnTo>
                  <a:pt x="128282" y="63"/>
                </a:lnTo>
                <a:lnTo>
                  <a:pt x="87325" y="4800"/>
                </a:lnTo>
                <a:lnTo>
                  <a:pt x="85788" y="5080"/>
                </a:lnTo>
                <a:lnTo>
                  <a:pt x="82067" y="5613"/>
                </a:lnTo>
                <a:lnTo>
                  <a:pt x="71691" y="6667"/>
                </a:lnTo>
                <a:lnTo>
                  <a:pt x="63893" y="7810"/>
                </a:lnTo>
                <a:lnTo>
                  <a:pt x="59220" y="8623"/>
                </a:lnTo>
                <a:lnTo>
                  <a:pt x="53606" y="9842"/>
                </a:lnTo>
                <a:lnTo>
                  <a:pt x="40271" y="11912"/>
                </a:lnTo>
                <a:lnTo>
                  <a:pt x="37033" y="12814"/>
                </a:lnTo>
                <a:lnTo>
                  <a:pt x="31165" y="20408"/>
                </a:lnTo>
                <a:lnTo>
                  <a:pt x="31394" y="24472"/>
                </a:lnTo>
                <a:lnTo>
                  <a:pt x="39268" y="37084"/>
                </a:lnTo>
                <a:lnTo>
                  <a:pt x="45059" y="43700"/>
                </a:lnTo>
                <a:lnTo>
                  <a:pt x="48171" y="47332"/>
                </a:lnTo>
                <a:lnTo>
                  <a:pt x="51485" y="51485"/>
                </a:lnTo>
                <a:lnTo>
                  <a:pt x="55346" y="56756"/>
                </a:lnTo>
                <a:lnTo>
                  <a:pt x="57721" y="59944"/>
                </a:lnTo>
                <a:lnTo>
                  <a:pt x="62242" y="60591"/>
                </a:lnTo>
                <a:lnTo>
                  <a:pt x="68618" y="55829"/>
                </a:lnTo>
                <a:lnTo>
                  <a:pt x="69265" y="51320"/>
                </a:lnTo>
                <a:lnTo>
                  <a:pt x="66890" y="48133"/>
                </a:lnTo>
                <a:lnTo>
                  <a:pt x="62915" y="42710"/>
                </a:lnTo>
                <a:lnTo>
                  <a:pt x="47840" y="25336"/>
                </a:lnTo>
                <a:lnTo>
                  <a:pt x="48361" y="25234"/>
                </a:lnTo>
                <a:lnTo>
                  <a:pt x="56286" y="24003"/>
                </a:lnTo>
                <a:lnTo>
                  <a:pt x="59067" y="23393"/>
                </a:lnTo>
                <a:lnTo>
                  <a:pt x="61925" y="22783"/>
                </a:lnTo>
                <a:lnTo>
                  <a:pt x="66268" y="22021"/>
                </a:lnTo>
                <a:lnTo>
                  <a:pt x="73469" y="20967"/>
                </a:lnTo>
                <a:lnTo>
                  <a:pt x="83845" y="19913"/>
                </a:lnTo>
                <a:lnTo>
                  <a:pt x="88150" y="19291"/>
                </a:lnTo>
                <a:lnTo>
                  <a:pt x="89839" y="18986"/>
                </a:lnTo>
                <a:lnTo>
                  <a:pt x="97104" y="17589"/>
                </a:lnTo>
                <a:lnTo>
                  <a:pt x="98640" y="17310"/>
                </a:lnTo>
                <a:lnTo>
                  <a:pt x="127203" y="14490"/>
                </a:lnTo>
                <a:lnTo>
                  <a:pt x="132384" y="14490"/>
                </a:lnTo>
                <a:lnTo>
                  <a:pt x="136563" y="14541"/>
                </a:lnTo>
                <a:lnTo>
                  <a:pt x="139649" y="14528"/>
                </a:lnTo>
                <a:lnTo>
                  <a:pt x="141846" y="14478"/>
                </a:lnTo>
                <a:lnTo>
                  <a:pt x="145084" y="14414"/>
                </a:lnTo>
                <a:lnTo>
                  <a:pt x="146608" y="14427"/>
                </a:lnTo>
                <a:lnTo>
                  <a:pt x="149250" y="14592"/>
                </a:lnTo>
                <a:lnTo>
                  <a:pt x="155841" y="14630"/>
                </a:lnTo>
                <a:lnTo>
                  <a:pt x="156273" y="14706"/>
                </a:lnTo>
                <a:lnTo>
                  <a:pt x="156743" y="18161"/>
                </a:lnTo>
                <a:lnTo>
                  <a:pt x="157251" y="20942"/>
                </a:lnTo>
                <a:lnTo>
                  <a:pt x="157391" y="23393"/>
                </a:lnTo>
                <a:lnTo>
                  <a:pt x="157645" y="31534"/>
                </a:lnTo>
                <a:lnTo>
                  <a:pt x="157772" y="34417"/>
                </a:lnTo>
                <a:lnTo>
                  <a:pt x="143192" y="93726"/>
                </a:lnTo>
                <a:lnTo>
                  <a:pt x="132638" y="122491"/>
                </a:lnTo>
                <a:lnTo>
                  <a:pt x="131724" y="125018"/>
                </a:lnTo>
                <a:lnTo>
                  <a:pt x="130022" y="129857"/>
                </a:lnTo>
                <a:lnTo>
                  <a:pt x="124129" y="147675"/>
                </a:lnTo>
                <a:lnTo>
                  <a:pt x="122415" y="152615"/>
                </a:lnTo>
                <a:lnTo>
                  <a:pt x="117817" y="164973"/>
                </a:lnTo>
                <a:lnTo>
                  <a:pt x="116433" y="168922"/>
                </a:lnTo>
                <a:lnTo>
                  <a:pt x="115074" y="169087"/>
                </a:lnTo>
                <a:lnTo>
                  <a:pt x="115074" y="247294"/>
                </a:lnTo>
                <a:lnTo>
                  <a:pt x="115074" y="247484"/>
                </a:lnTo>
                <a:lnTo>
                  <a:pt x="114947" y="251764"/>
                </a:lnTo>
                <a:lnTo>
                  <a:pt x="115074" y="247294"/>
                </a:lnTo>
                <a:lnTo>
                  <a:pt x="115074" y="169087"/>
                </a:lnTo>
                <a:lnTo>
                  <a:pt x="76073" y="173748"/>
                </a:lnTo>
                <a:lnTo>
                  <a:pt x="69443" y="174675"/>
                </a:lnTo>
                <a:lnTo>
                  <a:pt x="52654" y="177431"/>
                </a:lnTo>
                <a:lnTo>
                  <a:pt x="46723" y="178295"/>
                </a:lnTo>
                <a:lnTo>
                  <a:pt x="33629" y="180035"/>
                </a:lnTo>
                <a:lnTo>
                  <a:pt x="23177" y="181686"/>
                </a:lnTo>
                <a:lnTo>
                  <a:pt x="19748" y="182283"/>
                </a:lnTo>
                <a:lnTo>
                  <a:pt x="15748" y="183184"/>
                </a:lnTo>
                <a:lnTo>
                  <a:pt x="13373" y="183553"/>
                </a:lnTo>
                <a:lnTo>
                  <a:pt x="13373" y="198145"/>
                </a:lnTo>
                <a:lnTo>
                  <a:pt x="12890" y="198285"/>
                </a:lnTo>
                <a:lnTo>
                  <a:pt x="13093" y="198221"/>
                </a:lnTo>
                <a:lnTo>
                  <a:pt x="13373" y="198145"/>
                </a:lnTo>
                <a:lnTo>
                  <a:pt x="13373" y="183553"/>
                </a:lnTo>
                <a:lnTo>
                  <a:pt x="0" y="192011"/>
                </a:lnTo>
                <a:lnTo>
                  <a:pt x="177" y="195300"/>
                </a:lnTo>
                <a:lnTo>
                  <a:pt x="7353" y="209080"/>
                </a:lnTo>
                <a:lnTo>
                  <a:pt x="8928" y="210934"/>
                </a:lnTo>
                <a:lnTo>
                  <a:pt x="10502" y="212534"/>
                </a:lnTo>
                <a:lnTo>
                  <a:pt x="16891" y="218782"/>
                </a:lnTo>
                <a:lnTo>
                  <a:pt x="20574" y="222529"/>
                </a:lnTo>
                <a:lnTo>
                  <a:pt x="25133" y="222567"/>
                </a:lnTo>
                <a:lnTo>
                  <a:pt x="30810" y="216979"/>
                </a:lnTo>
                <a:lnTo>
                  <a:pt x="30848" y="212420"/>
                </a:lnTo>
                <a:lnTo>
                  <a:pt x="27482" y="209016"/>
                </a:lnTo>
                <a:lnTo>
                  <a:pt x="26250" y="207784"/>
                </a:lnTo>
                <a:lnTo>
                  <a:pt x="20853" y="202501"/>
                </a:lnTo>
                <a:lnTo>
                  <a:pt x="19519" y="201142"/>
                </a:lnTo>
                <a:lnTo>
                  <a:pt x="18084" y="199440"/>
                </a:lnTo>
                <a:lnTo>
                  <a:pt x="17056" y="198285"/>
                </a:lnTo>
                <a:lnTo>
                  <a:pt x="16510" y="197662"/>
                </a:lnTo>
                <a:lnTo>
                  <a:pt x="18491" y="197345"/>
                </a:lnTo>
                <a:lnTo>
                  <a:pt x="22504" y="196430"/>
                </a:lnTo>
                <a:lnTo>
                  <a:pt x="25730" y="195872"/>
                </a:lnTo>
                <a:lnTo>
                  <a:pt x="31064" y="195033"/>
                </a:lnTo>
                <a:lnTo>
                  <a:pt x="35725" y="194297"/>
                </a:lnTo>
                <a:lnTo>
                  <a:pt x="50406" y="192328"/>
                </a:lnTo>
                <a:lnTo>
                  <a:pt x="54889" y="191655"/>
                </a:lnTo>
                <a:lnTo>
                  <a:pt x="68973" y="189331"/>
                </a:lnTo>
                <a:lnTo>
                  <a:pt x="71577" y="188925"/>
                </a:lnTo>
                <a:lnTo>
                  <a:pt x="77914" y="188036"/>
                </a:lnTo>
                <a:lnTo>
                  <a:pt x="111836" y="183984"/>
                </a:lnTo>
                <a:lnTo>
                  <a:pt x="111010" y="186918"/>
                </a:lnTo>
                <a:lnTo>
                  <a:pt x="106172" y="204533"/>
                </a:lnTo>
                <a:lnTo>
                  <a:pt x="100749" y="245275"/>
                </a:lnTo>
                <a:lnTo>
                  <a:pt x="100507" y="250151"/>
                </a:lnTo>
                <a:lnTo>
                  <a:pt x="106324" y="261924"/>
                </a:lnTo>
                <a:lnTo>
                  <a:pt x="112039" y="261670"/>
                </a:lnTo>
                <a:lnTo>
                  <a:pt x="125882" y="243420"/>
                </a:lnTo>
                <a:lnTo>
                  <a:pt x="127012" y="241731"/>
                </a:lnTo>
                <a:lnTo>
                  <a:pt x="130505" y="236905"/>
                </a:lnTo>
                <a:lnTo>
                  <a:pt x="129781" y="232410"/>
                </a:lnTo>
                <a:lnTo>
                  <a:pt x="123342" y="227736"/>
                </a:lnTo>
                <a:lnTo>
                  <a:pt x="118833" y="228460"/>
                </a:lnTo>
                <a:lnTo>
                  <a:pt x="115519" y="233032"/>
                </a:lnTo>
                <a:lnTo>
                  <a:pt x="115862" y="230505"/>
                </a:lnTo>
                <a:lnTo>
                  <a:pt x="126085" y="186512"/>
                </a:lnTo>
                <a:lnTo>
                  <a:pt x="149250" y="180505"/>
                </a:lnTo>
                <a:lnTo>
                  <a:pt x="151155" y="180403"/>
                </a:lnTo>
                <a:lnTo>
                  <a:pt x="155752" y="180022"/>
                </a:lnTo>
                <a:lnTo>
                  <a:pt x="157734" y="179806"/>
                </a:lnTo>
                <a:lnTo>
                  <a:pt x="166281" y="178739"/>
                </a:lnTo>
                <a:lnTo>
                  <a:pt x="173431" y="178079"/>
                </a:lnTo>
                <a:lnTo>
                  <a:pt x="177317" y="177774"/>
                </a:lnTo>
                <a:lnTo>
                  <a:pt x="180263" y="177673"/>
                </a:lnTo>
                <a:lnTo>
                  <a:pt x="187071" y="177673"/>
                </a:lnTo>
                <a:lnTo>
                  <a:pt x="196557" y="177673"/>
                </a:lnTo>
                <a:lnTo>
                  <a:pt x="200533" y="177673"/>
                </a:lnTo>
                <a:lnTo>
                  <a:pt x="204508" y="177673"/>
                </a:lnTo>
                <a:lnTo>
                  <a:pt x="210134" y="177673"/>
                </a:lnTo>
                <a:lnTo>
                  <a:pt x="210134" y="163258"/>
                </a:lnTo>
                <a:close/>
              </a:path>
            </a:pathLst>
          </a:custGeom>
          <a:solidFill>
            <a:srgbClr val="000000"/>
          </a:solidFill>
        </p:spPr>
        <p:txBody>
          <a:bodyPr wrap="square" lIns="0" tIns="0" rIns="0" bIns="0" rtlCol="0"/>
          <a:lstStyle/>
          <a:p>
            <a:endParaRPr/>
          </a:p>
        </p:txBody>
      </p:sp>
      <p:sp>
        <p:nvSpPr>
          <p:cNvPr id="74" name="object 74"/>
          <p:cNvSpPr/>
          <p:nvPr/>
        </p:nvSpPr>
        <p:spPr>
          <a:xfrm>
            <a:off x="1505046" y="2098200"/>
            <a:ext cx="120449" cy="237643"/>
          </a:xfrm>
          <a:custGeom>
            <a:avLst/>
            <a:gdLst/>
            <a:ahLst/>
            <a:cxnLst/>
            <a:rect l="l" t="t" r="r" b="b"/>
            <a:pathLst>
              <a:path w="140969" h="278130">
                <a:moveTo>
                  <a:pt x="134126" y="0"/>
                </a:moveTo>
                <a:lnTo>
                  <a:pt x="106833" y="22561"/>
                </a:lnTo>
                <a:lnTo>
                  <a:pt x="102424" y="28459"/>
                </a:lnTo>
                <a:lnTo>
                  <a:pt x="80012" y="60388"/>
                </a:lnTo>
                <a:lnTo>
                  <a:pt x="57340" y="96069"/>
                </a:lnTo>
                <a:lnTo>
                  <a:pt x="37975" y="131026"/>
                </a:lnTo>
                <a:lnTo>
                  <a:pt x="17608" y="173942"/>
                </a:lnTo>
                <a:lnTo>
                  <a:pt x="4247" y="215108"/>
                </a:lnTo>
                <a:lnTo>
                  <a:pt x="896" y="248547"/>
                </a:lnTo>
                <a:lnTo>
                  <a:pt x="649" y="252058"/>
                </a:lnTo>
                <a:lnTo>
                  <a:pt x="95" y="259017"/>
                </a:lnTo>
                <a:lnTo>
                  <a:pt x="0" y="261228"/>
                </a:lnTo>
                <a:lnTo>
                  <a:pt x="124" y="263833"/>
                </a:lnTo>
                <a:lnTo>
                  <a:pt x="34967" y="277125"/>
                </a:lnTo>
                <a:lnTo>
                  <a:pt x="37018" y="277187"/>
                </a:lnTo>
                <a:lnTo>
                  <a:pt x="46385" y="278015"/>
                </a:lnTo>
                <a:lnTo>
                  <a:pt x="49639" y="277978"/>
                </a:lnTo>
                <a:lnTo>
                  <a:pt x="57803" y="275667"/>
                </a:lnTo>
                <a:lnTo>
                  <a:pt x="61038" y="273695"/>
                </a:lnTo>
                <a:lnTo>
                  <a:pt x="69785" y="267237"/>
                </a:lnTo>
                <a:lnTo>
                  <a:pt x="75218" y="263514"/>
                </a:lnTo>
                <a:lnTo>
                  <a:pt x="45993" y="263514"/>
                </a:lnTo>
                <a:lnTo>
                  <a:pt x="38932" y="262879"/>
                </a:lnTo>
                <a:lnTo>
                  <a:pt x="37843" y="262797"/>
                </a:lnTo>
                <a:lnTo>
                  <a:pt x="35246" y="262718"/>
                </a:lnTo>
                <a:lnTo>
                  <a:pt x="26860" y="262656"/>
                </a:lnTo>
                <a:lnTo>
                  <a:pt x="24520" y="262489"/>
                </a:lnTo>
                <a:lnTo>
                  <a:pt x="16313" y="260526"/>
                </a:lnTo>
                <a:lnTo>
                  <a:pt x="14932" y="259895"/>
                </a:lnTo>
                <a:lnTo>
                  <a:pt x="14732" y="259607"/>
                </a:lnTo>
                <a:lnTo>
                  <a:pt x="14645" y="257808"/>
                </a:lnTo>
                <a:lnTo>
                  <a:pt x="15181" y="250986"/>
                </a:lnTo>
                <a:lnTo>
                  <a:pt x="15306" y="248547"/>
                </a:lnTo>
                <a:lnTo>
                  <a:pt x="20040" y="210643"/>
                </a:lnTo>
                <a:lnTo>
                  <a:pt x="36626" y="167003"/>
                </a:lnTo>
                <a:lnTo>
                  <a:pt x="55555" y="128402"/>
                </a:lnTo>
                <a:lnTo>
                  <a:pt x="75390" y="94230"/>
                </a:lnTo>
                <a:lnTo>
                  <a:pt x="97144" y="60751"/>
                </a:lnTo>
                <a:lnTo>
                  <a:pt x="117401" y="32467"/>
                </a:lnTo>
                <a:lnTo>
                  <a:pt x="120335" y="24466"/>
                </a:lnTo>
                <a:lnTo>
                  <a:pt x="123049" y="16620"/>
                </a:lnTo>
                <a:lnTo>
                  <a:pt x="123294" y="15911"/>
                </a:lnTo>
                <a:lnTo>
                  <a:pt x="124249" y="13449"/>
                </a:lnTo>
                <a:lnTo>
                  <a:pt x="125866" y="9697"/>
                </a:lnTo>
                <a:lnTo>
                  <a:pt x="126011" y="8883"/>
                </a:lnTo>
                <a:lnTo>
                  <a:pt x="126055" y="8506"/>
                </a:lnTo>
                <a:lnTo>
                  <a:pt x="140478" y="8506"/>
                </a:lnTo>
                <a:lnTo>
                  <a:pt x="140566" y="6548"/>
                </a:lnTo>
                <a:lnTo>
                  <a:pt x="140218" y="4532"/>
                </a:lnTo>
                <a:lnTo>
                  <a:pt x="136291" y="604"/>
                </a:lnTo>
                <a:lnTo>
                  <a:pt x="134126" y="0"/>
                </a:lnTo>
                <a:close/>
              </a:path>
              <a:path w="140969" h="278130">
                <a:moveTo>
                  <a:pt x="107728" y="163142"/>
                </a:moveTo>
                <a:lnTo>
                  <a:pt x="73986" y="163142"/>
                </a:lnTo>
                <a:lnTo>
                  <a:pt x="75180" y="163187"/>
                </a:lnTo>
                <a:lnTo>
                  <a:pt x="80242" y="163734"/>
                </a:lnTo>
                <a:lnTo>
                  <a:pt x="98298" y="178763"/>
                </a:lnTo>
                <a:lnTo>
                  <a:pt x="98208" y="181627"/>
                </a:lnTo>
                <a:lnTo>
                  <a:pt x="97809" y="186988"/>
                </a:lnTo>
                <a:lnTo>
                  <a:pt x="97716" y="189440"/>
                </a:lnTo>
                <a:lnTo>
                  <a:pt x="87900" y="229943"/>
                </a:lnTo>
                <a:lnTo>
                  <a:pt x="61226" y="255643"/>
                </a:lnTo>
                <a:lnTo>
                  <a:pt x="53877" y="261071"/>
                </a:lnTo>
                <a:lnTo>
                  <a:pt x="51633" y="262439"/>
                </a:lnTo>
                <a:lnTo>
                  <a:pt x="47912" y="263493"/>
                </a:lnTo>
                <a:lnTo>
                  <a:pt x="45993" y="263514"/>
                </a:lnTo>
                <a:lnTo>
                  <a:pt x="75218" y="263514"/>
                </a:lnTo>
                <a:lnTo>
                  <a:pt x="103158" y="231592"/>
                </a:lnTo>
                <a:lnTo>
                  <a:pt x="112137" y="188800"/>
                </a:lnTo>
                <a:lnTo>
                  <a:pt x="112768" y="180146"/>
                </a:lnTo>
                <a:lnTo>
                  <a:pt x="112787" y="177307"/>
                </a:lnTo>
                <a:lnTo>
                  <a:pt x="110570" y="168460"/>
                </a:lnTo>
                <a:lnTo>
                  <a:pt x="107771" y="163187"/>
                </a:lnTo>
                <a:close/>
              </a:path>
              <a:path w="140969" h="278130">
                <a:moveTo>
                  <a:pt x="58162" y="148409"/>
                </a:moveTo>
                <a:lnTo>
                  <a:pt x="56341" y="148409"/>
                </a:lnTo>
                <a:lnTo>
                  <a:pt x="51474" y="149937"/>
                </a:lnTo>
                <a:lnTo>
                  <a:pt x="41263" y="163818"/>
                </a:lnTo>
                <a:lnTo>
                  <a:pt x="42429" y="167126"/>
                </a:lnTo>
                <a:lnTo>
                  <a:pt x="50588" y="184917"/>
                </a:lnTo>
                <a:lnTo>
                  <a:pt x="51488" y="186988"/>
                </a:lnTo>
                <a:lnTo>
                  <a:pt x="53571" y="192900"/>
                </a:lnTo>
                <a:lnTo>
                  <a:pt x="57686" y="194871"/>
                </a:lnTo>
                <a:lnTo>
                  <a:pt x="65191" y="192225"/>
                </a:lnTo>
                <a:lnTo>
                  <a:pt x="67161" y="188112"/>
                </a:lnTo>
                <a:lnTo>
                  <a:pt x="64876" y="181627"/>
                </a:lnTo>
                <a:lnTo>
                  <a:pt x="63882" y="179341"/>
                </a:lnTo>
                <a:lnTo>
                  <a:pt x="58090" y="166711"/>
                </a:lnTo>
                <a:lnTo>
                  <a:pt x="57071" y="163818"/>
                </a:lnTo>
                <a:lnTo>
                  <a:pt x="55804" y="163818"/>
                </a:lnTo>
                <a:lnTo>
                  <a:pt x="55947" y="163734"/>
                </a:lnTo>
                <a:lnTo>
                  <a:pt x="56288" y="163379"/>
                </a:lnTo>
                <a:lnTo>
                  <a:pt x="56406" y="163142"/>
                </a:lnTo>
                <a:lnTo>
                  <a:pt x="56610" y="162510"/>
                </a:lnTo>
                <a:lnTo>
                  <a:pt x="107111" y="162510"/>
                </a:lnTo>
                <a:lnTo>
                  <a:pt x="77386" y="148932"/>
                </a:lnTo>
                <a:lnTo>
                  <a:pt x="65998" y="148932"/>
                </a:lnTo>
                <a:lnTo>
                  <a:pt x="64008" y="148903"/>
                </a:lnTo>
                <a:lnTo>
                  <a:pt x="58162" y="148409"/>
                </a:lnTo>
                <a:close/>
              </a:path>
              <a:path w="140969" h="278130">
                <a:moveTo>
                  <a:pt x="56901" y="163336"/>
                </a:moveTo>
                <a:lnTo>
                  <a:pt x="56149" y="163616"/>
                </a:lnTo>
                <a:lnTo>
                  <a:pt x="55804" y="163818"/>
                </a:lnTo>
                <a:lnTo>
                  <a:pt x="57071" y="163818"/>
                </a:lnTo>
                <a:lnTo>
                  <a:pt x="56901" y="163336"/>
                </a:lnTo>
                <a:close/>
              </a:path>
              <a:path w="140969" h="278130">
                <a:moveTo>
                  <a:pt x="56610" y="162510"/>
                </a:moveTo>
                <a:lnTo>
                  <a:pt x="56406" y="163142"/>
                </a:lnTo>
                <a:lnTo>
                  <a:pt x="56288" y="163379"/>
                </a:lnTo>
                <a:lnTo>
                  <a:pt x="55974" y="163718"/>
                </a:lnTo>
                <a:lnTo>
                  <a:pt x="56149" y="163616"/>
                </a:lnTo>
                <a:lnTo>
                  <a:pt x="56882" y="163342"/>
                </a:lnTo>
                <a:lnTo>
                  <a:pt x="56610" y="162510"/>
                </a:lnTo>
                <a:close/>
              </a:path>
              <a:path w="140969" h="278130">
                <a:moveTo>
                  <a:pt x="107529" y="162938"/>
                </a:moveTo>
                <a:lnTo>
                  <a:pt x="58937" y="162938"/>
                </a:lnTo>
                <a:lnTo>
                  <a:pt x="63181" y="163292"/>
                </a:lnTo>
                <a:lnTo>
                  <a:pt x="65083" y="163342"/>
                </a:lnTo>
                <a:lnTo>
                  <a:pt x="66232" y="163342"/>
                </a:lnTo>
                <a:lnTo>
                  <a:pt x="71626" y="163161"/>
                </a:lnTo>
                <a:lnTo>
                  <a:pt x="107728" y="163142"/>
                </a:lnTo>
                <a:lnTo>
                  <a:pt x="107529" y="162938"/>
                </a:lnTo>
                <a:close/>
              </a:path>
              <a:path w="140969" h="278130">
                <a:moveTo>
                  <a:pt x="107111" y="162510"/>
                </a:moveTo>
                <a:lnTo>
                  <a:pt x="56610" y="162510"/>
                </a:lnTo>
                <a:lnTo>
                  <a:pt x="56901" y="163336"/>
                </a:lnTo>
                <a:lnTo>
                  <a:pt x="58171" y="162938"/>
                </a:lnTo>
                <a:lnTo>
                  <a:pt x="107529" y="162938"/>
                </a:lnTo>
                <a:lnTo>
                  <a:pt x="107111" y="162510"/>
                </a:lnTo>
                <a:close/>
              </a:path>
              <a:path w="140969" h="278130">
                <a:moveTo>
                  <a:pt x="74379" y="148729"/>
                </a:moveTo>
                <a:lnTo>
                  <a:pt x="71333" y="148756"/>
                </a:lnTo>
                <a:lnTo>
                  <a:pt x="65998" y="148932"/>
                </a:lnTo>
                <a:lnTo>
                  <a:pt x="77386" y="148932"/>
                </a:lnTo>
                <a:lnTo>
                  <a:pt x="76105" y="148794"/>
                </a:lnTo>
                <a:lnTo>
                  <a:pt x="74379" y="148729"/>
                </a:lnTo>
                <a:close/>
              </a:path>
              <a:path w="140969" h="278130">
                <a:moveTo>
                  <a:pt x="139554" y="14389"/>
                </a:moveTo>
                <a:lnTo>
                  <a:pt x="133458" y="14389"/>
                </a:lnTo>
                <a:lnTo>
                  <a:pt x="132919" y="14566"/>
                </a:lnTo>
                <a:lnTo>
                  <a:pt x="120383" y="28459"/>
                </a:lnTo>
                <a:lnTo>
                  <a:pt x="117401" y="32467"/>
                </a:lnTo>
                <a:lnTo>
                  <a:pt x="115556" y="37498"/>
                </a:lnTo>
                <a:lnTo>
                  <a:pt x="117473" y="41636"/>
                </a:lnTo>
                <a:lnTo>
                  <a:pt x="124945" y="44377"/>
                </a:lnTo>
                <a:lnTo>
                  <a:pt x="129084" y="42459"/>
                </a:lnTo>
                <a:lnTo>
                  <a:pt x="133268" y="31088"/>
                </a:lnTo>
                <a:lnTo>
                  <a:pt x="135057" y="26013"/>
                </a:lnTo>
                <a:lnTo>
                  <a:pt x="136628" y="21441"/>
                </a:lnTo>
                <a:lnTo>
                  <a:pt x="137334" y="19518"/>
                </a:lnTo>
                <a:lnTo>
                  <a:pt x="139554" y="14389"/>
                </a:lnTo>
                <a:close/>
              </a:path>
              <a:path w="140969" h="278130">
                <a:moveTo>
                  <a:pt x="126055" y="8506"/>
                </a:moveTo>
                <a:lnTo>
                  <a:pt x="125866" y="9697"/>
                </a:lnTo>
                <a:lnTo>
                  <a:pt x="123803" y="14566"/>
                </a:lnTo>
                <a:lnTo>
                  <a:pt x="123049" y="16620"/>
                </a:lnTo>
                <a:lnTo>
                  <a:pt x="120335" y="24466"/>
                </a:lnTo>
                <a:lnTo>
                  <a:pt x="117401" y="32467"/>
                </a:lnTo>
                <a:lnTo>
                  <a:pt x="120445" y="28375"/>
                </a:lnTo>
                <a:lnTo>
                  <a:pt x="132919" y="14566"/>
                </a:lnTo>
                <a:lnTo>
                  <a:pt x="131115" y="14566"/>
                </a:lnTo>
                <a:lnTo>
                  <a:pt x="129395" y="14086"/>
                </a:lnTo>
                <a:lnTo>
                  <a:pt x="126778" y="11469"/>
                </a:lnTo>
                <a:lnTo>
                  <a:pt x="126306" y="10337"/>
                </a:lnTo>
                <a:lnTo>
                  <a:pt x="126071" y="8968"/>
                </a:lnTo>
                <a:lnTo>
                  <a:pt x="126055" y="8506"/>
                </a:lnTo>
                <a:close/>
              </a:path>
              <a:path w="140969" h="278130">
                <a:moveTo>
                  <a:pt x="136871" y="20778"/>
                </a:moveTo>
                <a:lnTo>
                  <a:pt x="136639" y="21411"/>
                </a:lnTo>
                <a:lnTo>
                  <a:pt x="136871" y="20778"/>
                </a:lnTo>
                <a:close/>
              </a:path>
              <a:path w="140969" h="278130">
                <a:moveTo>
                  <a:pt x="123308" y="15911"/>
                </a:moveTo>
                <a:lnTo>
                  <a:pt x="123069" y="16563"/>
                </a:lnTo>
                <a:lnTo>
                  <a:pt x="123308" y="15911"/>
                </a:lnTo>
                <a:close/>
              </a:path>
              <a:path w="140969" h="278130">
                <a:moveTo>
                  <a:pt x="140478" y="8506"/>
                </a:moveTo>
                <a:lnTo>
                  <a:pt x="126055" y="8506"/>
                </a:lnTo>
                <a:lnTo>
                  <a:pt x="126071" y="8968"/>
                </a:lnTo>
                <a:lnTo>
                  <a:pt x="126306" y="10337"/>
                </a:lnTo>
                <a:lnTo>
                  <a:pt x="126778" y="11469"/>
                </a:lnTo>
                <a:lnTo>
                  <a:pt x="129395" y="14086"/>
                </a:lnTo>
                <a:lnTo>
                  <a:pt x="131115" y="14566"/>
                </a:lnTo>
                <a:lnTo>
                  <a:pt x="133130" y="14471"/>
                </a:lnTo>
                <a:lnTo>
                  <a:pt x="133458" y="14389"/>
                </a:lnTo>
                <a:lnTo>
                  <a:pt x="139554" y="14389"/>
                </a:lnTo>
                <a:lnTo>
                  <a:pt x="139673" y="14086"/>
                </a:lnTo>
                <a:lnTo>
                  <a:pt x="139823" y="13449"/>
                </a:lnTo>
                <a:lnTo>
                  <a:pt x="140279" y="10999"/>
                </a:lnTo>
                <a:lnTo>
                  <a:pt x="140388" y="10223"/>
                </a:lnTo>
                <a:lnTo>
                  <a:pt x="140478" y="8506"/>
                </a:lnTo>
                <a:close/>
              </a:path>
              <a:path w="140969" h="278130">
                <a:moveTo>
                  <a:pt x="133458" y="14389"/>
                </a:moveTo>
                <a:lnTo>
                  <a:pt x="133130" y="14471"/>
                </a:lnTo>
                <a:lnTo>
                  <a:pt x="131115" y="14566"/>
                </a:lnTo>
                <a:lnTo>
                  <a:pt x="132919" y="14566"/>
                </a:lnTo>
                <a:lnTo>
                  <a:pt x="133458" y="14389"/>
                </a:lnTo>
                <a:close/>
              </a:path>
            </a:pathLst>
          </a:custGeom>
          <a:solidFill>
            <a:srgbClr val="000000"/>
          </a:solidFill>
        </p:spPr>
        <p:txBody>
          <a:bodyPr wrap="square" lIns="0" tIns="0" rIns="0" bIns="0" rtlCol="0"/>
          <a:lstStyle/>
          <a:p>
            <a:endParaRPr/>
          </a:p>
        </p:txBody>
      </p:sp>
      <p:sp>
        <p:nvSpPr>
          <p:cNvPr id="75" name="object 75"/>
          <p:cNvSpPr/>
          <p:nvPr/>
        </p:nvSpPr>
        <p:spPr>
          <a:xfrm>
            <a:off x="1861319" y="2091438"/>
            <a:ext cx="143237" cy="220823"/>
          </a:xfrm>
          <a:custGeom>
            <a:avLst/>
            <a:gdLst/>
            <a:ahLst/>
            <a:cxnLst/>
            <a:rect l="l" t="t" r="r" b="b"/>
            <a:pathLst>
              <a:path w="167639" h="258444">
                <a:moveTo>
                  <a:pt x="153012" y="3866"/>
                </a:moveTo>
                <a:lnTo>
                  <a:pt x="152652" y="4194"/>
                </a:lnTo>
                <a:lnTo>
                  <a:pt x="149853" y="6969"/>
                </a:lnTo>
                <a:lnTo>
                  <a:pt x="140183" y="17480"/>
                </a:lnTo>
                <a:lnTo>
                  <a:pt x="132946" y="24959"/>
                </a:lnTo>
                <a:lnTo>
                  <a:pt x="114996" y="43977"/>
                </a:lnTo>
                <a:lnTo>
                  <a:pt x="94424" y="66033"/>
                </a:lnTo>
                <a:lnTo>
                  <a:pt x="83877" y="77158"/>
                </a:lnTo>
                <a:lnTo>
                  <a:pt x="58541" y="107108"/>
                </a:lnTo>
                <a:lnTo>
                  <a:pt x="35620" y="138892"/>
                </a:lnTo>
                <a:lnTo>
                  <a:pt x="13938" y="175042"/>
                </a:lnTo>
                <a:lnTo>
                  <a:pt x="1817" y="215624"/>
                </a:lnTo>
                <a:lnTo>
                  <a:pt x="0" y="232021"/>
                </a:lnTo>
                <a:lnTo>
                  <a:pt x="2322" y="242931"/>
                </a:lnTo>
                <a:lnTo>
                  <a:pt x="43892" y="257985"/>
                </a:lnTo>
                <a:lnTo>
                  <a:pt x="49495" y="258128"/>
                </a:lnTo>
                <a:lnTo>
                  <a:pt x="79611" y="247302"/>
                </a:lnTo>
                <a:lnTo>
                  <a:pt x="85465" y="243718"/>
                </a:lnTo>
                <a:lnTo>
                  <a:pt x="49601" y="243718"/>
                </a:lnTo>
                <a:lnTo>
                  <a:pt x="43332" y="243560"/>
                </a:lnTo>
                <a:lnTo>
                  <a:pt x="34729" y="243525"/>
                </a:lnTo>
                <a:lnTo>
                  <a:pt x="14554" y="231188"/>
                </a:lnTo>
                <a:lnTo>
                  <a:pt x="14715" y="227822"/>
                </a:lnTo>
                <a:lnTo>
                  <a:pt x="24078" y="187531"/>
                </a:lnTo>
                <a:lnTo>
                  <a:pt x="35207" y="165867"/>
                </a:lnTo>
                <a:lnTo>
                  <a:pt x="35220" y="165591"/>
                </a:lnTo>
                <a:lnTo>
                  <a:pt x="35522" y="165318"/>
                </a:lnTo>
                <a:lnTo>
                  <a:pt x="37637" y="161636"/>
                </a:lnTo>
                <a:lnTo>
                  <a:pt x="41230" y="156093"/>
                </a:lnTo>
                <a:lnTo>
                  <a:pt x="63864" y="124161"/>
                </a:lnTo>
                <a:lnTo>
                  <a:pt x="89034" y="92693"/>
                </a:lnTo>
                <a:lnTo>
                  <a:pt x="104926" y="75899"/>
                </a:lnTo>
                <a:lnTo>
                  <a:pt x="125497" y="53843"/>
                </a:lnTo>
                <a:lnTo>
                  <a:pt x="143367" y="34908"/>
                </a:lnTo>
                <a:lnTo>
                  <a:pt x="150724" y="27308"/>
                </a:lnTo>
                <a:lnTo>
                  <a:pt x="152116" y="25790"/>
                </a:lnTo>
                <a:lnTo>
                  <a:pt x="152269" y="24502"/>
                </a:lnTo>
                <a:lnTo>
                  <a:pt x="152974" y="19985"/>
                </a:lnTo>
                <a:lnTo>
                  <a:pt x="153012" y="3866"/>
                </a:lnTo>
                <a:close/>
              </a:path>
              <a:path w="167639" h="258444">
                <a:moveTo>
                  <a:pt x="120914" y="150366"/>
                </a:moveTo>
                <a:lnTo>
                  <a:pt x="72866" y="150376"/>
                </a:lnTo>
                <a:lnTo>
                  <a:pt x="75493" y="150787"/>
                </a:lnTo>
                <a:lnTo>
                  <a:pt x="76409" y="150895"/>
                </a:lnTo>
                <a:lnTo>
                  <a:pt x="84808" y="151004"/>
                </a:lnTo>
                <a:lnTo>
                  <a:pt x="88633" y="151146"/>
                </a:lnTo>
                <a:lnTo>
                  <a:pt x="111698" y="171193"/>
                </a:lnTo>
                <a:lnTo>
                  <a:pt x="111359" y="178147"/>
                </a:lnTo>
                <a:lnTo>
                  <a:pt x="111212" y="184044"/>
                </a:lnTo>
                <a:lnTo>
                  <a:pt x="93077" y="220262"/>
                </a:lnTo>
                <a:lnTo>
                  <a:pt x="71848" y="235162"/>
                </a:lnTo>
                <a:lnTo>
                  <a:pt x="63282" y="240719"/>
                </a:lnTo>
                <a:lnTo>
                  <a:pt x="60704" y="242128"/>
                </a:lnTo>
                <a:lnTo>
                  <a:pt x="56118" y="243436"/>
                </a:lnTo>
                <a:lnTo>
                  <a:pt x="53858" y="243681"/>
                </a:lnTo>
                <a:lnTo>
                  <a:pt x="49601" y="243718"/>
                </a:lnTo>
                <a:lnTo>
                  <a:pt x="85465" y="243718"/>
                </a:lnTo>
                <a:lnTo>
                  <a:pt x="116349" y="214379"/>
                </a:lnTo>
                <a:lnTo>
                  <a:pt x="125799" y="178147"/>
                </a:lnTo>
                <a:lnTo>
                  <a:pt x="125963" y="174257"/>
                </a:lnTo>
                <a:lnTo>
                  <a:pt x="126124" y="171193"/>
                </a:lnTo>
                <a:lnTo>
                  <a:pt x="126167" y="167602"/>
                </a:lnTo>
                <a:lnTo>
                  <a:pt x="124692" y="157921"/>
                </a:lnTo>
                <a:lnTo>
                  <a:pt x="123684" y="154230"/>
                </a:lnTo>
                <a:lnTo>
                  <a:pt x="120914" y="150366"/>
                </a:lnTo>
                <a:close/>
              </a:path>
              <a:path w="167639" h="258444">
                <a:moveTo>
                  <a:pt x="72392" y="135797"/>
                </a:moveTo>
                <a:lnTo>
                  <a:pt x="42609" y="158711"/>
                </a:lnTo>
                <a:lnTo>
                  <a:pt x="40529" y="160783"/>
                </a:lnTo>
                <a:lnTo>
                  <a:pt x="35522" y="165318"/>
                </a:lnTo>
                <a:lnTo>
                  <a:pt x="35207" y="165867"/>
                </a:lnTo>
                <a:lnTo>
                  <a:pt x="34994" y="170146"/>
                </a:lnTo>
                <a:lnTo>
                  <a:pt x="40336" y="176044"/>
                </a:lnTo>
                <a:lnTo>
                  <a:pt x="44891" y="176270"/>
                </a:lnTo>
                <a:lnTo>
                  <a:pt x="50500" y="171193"/>
                </a:lnTo>
                <a:lnTo>
                  <a:pt x="52697" y="169005"/>
                </a:lnTo>
                <a:lnTo>
                  <a:pt x="66437" y="154945"/>
                </a:lnTo>
                <a:lnTo>
                  <a:pt x="70473" y="151298"/>
                </a:lnTo>
                <a:lnTo>
                  <a:pt x="72892" y="150366"/>
                </a:lnTo>
                <a:lnTo>
                  <a:pt x="120914" y="150366"/>
                </a:lnTo>
                <a:lnTo>
                  <a:pt x="118287" y="146701"/>
                </a:lnTo>
                <a:lnTo>
                  <a:pt x="77563" y="136509"/>
                </a:lnTo>
                <a:lnTo>
                  <a:pt x="74927" y="136113"/>
                </a:lnTo>
                <a:lnTo>
                  <a:pt x="72392" y="135797"/>
                </a:lnTo>
                <a:close/>
              </a:path>
              <a:path w="167639" h="258444">
                <a:moveTo>
                  <a:pt x="35522" y="165318"/>
                </a:moveTo>
                <a:lnTo>
                  <a:pt x="35220" y="165591"/>
                </a:lnTo>
                <a:lnTo>
                  <a:pt x="35207" y="165867"/>
                </a:lnTo>
                <a:lnTo>
                  <a:pt x="35522" y="165318"/>
                </a:lnTo>
                <a:close/>
              </a:path>
              <a:path w="167639" h="258444">
                <a:moveTo>
                  <a:pt x="165081" y="14018"/>
                </a:moveTo>
                <a:lnTo>
                  <a:pt x="163325" y="14018"/>
                </a:lnTo>
                <a:lnTo>
                  <a:pt x="163004" y="14267"/>
                </a:lnTo>
                <a:lnTo>
                  <a:pt x="151973" y="36934"/>
                </a:lnTo>
                <a:lnTo>
                  <a:pt x="151133" y="45721"/>
                </a:lnTo>
                <a:lnTo>
                  <a:pt x="150897" y="48431"/>
                </a:lnTo>
                <a:lnTo>
                  <a:pt x="153830" y="51925"/>
                </a:lnTo>
                <a:lnTo>
                  <a:pt x="161757" y="52617"/>
                </a:lnTo>
                <a:lnTo>
                  <a:pt x="165251" y="49684"/>
                </a:lnTo>
                <a:lnTo>
                  <a:pt x="165770" y="43977"/>
                </a:lnTo>
                <a:lnTo>
                  <a:pt x="166223" y="39405"/>
                </a:lnTo>
                <a:lnTo>
                  <a:pt x="166352" y="37932"/>
                </a:lnTo>
                <a:lnTo>
                  <a:pt x="166395" y="36934"/>
                </a:lnTo>
                <a:lnTo>
                  <a:pt x="166471" y="27075"/>
                </a:lnTo>
                <a:lnTo>
                  <a:pt x="167175" y="22543"/>
                </a:lnTo>
                <a:lnTo>
                  <a:pt x="167316" y="21498"/>
                </a:lnTo>
                <a:lnTo>
                  <a:pt x="167411" y="19985"/>
                </a:lnTo>
                <a:lnTo>
                  <a:pt x="167475" y="14904"/>
                </a:lnTo>
                <a:lnTo>
                  <a:pt x="164195" y="14904"/>
                </a:lnTo>
                <a:lnTo>
                  <a:pt x="165081" y="14018"/>
                </a:lnTo>
                <a:close/>
              </a:path>
              <a:path w="167639" h="258444">
                <a:moveTo>
                  <a:pt x="153025" y="11692"/>
                </a:moveTo>
                <a:lnTo>
                  <a:pt x="152974" y="19985"/>
                </a:lnTo>
                <a:lnTo>
                  <a:pt x="152210" y="24959"/>
                </a:lnTo>
                <a:lnTo>
                  <a:pt x="152116" y="25790"/>
                </a:lnTo>
                <a:lnTo>
                  <a:pt x="158617" y="18695"/>
                </a:lnTo>
                <a:lnTo>
                  <a:pt x="160225" y="16977"/>
                </a:lnTo>
                <a:lnTo>
                  <a:pt x="161910" y="15307"/>
                </a:lnTo>
                <a:lnTo>
                  <a:pt x="159750" y="15307"/>
                </a:lnTo>
                <a:lnTo>
                  <a:pt x="158780" y="14904"/>
                </a:lnTo>
                <a:lnTo>
                  <a:pt x="156237" y="14904"/>
                </a:lnTo>
                <a:lnTo>
                  <a:pt x="153025" y="11692"/>
                </a:lnTo>
                <a:close/>
              </a:path>
              <a:path w="167639" h="258444">
                <a:moveTo>
                  <a:pt x="167420" y="7909"/>
                </a:moveTo>
                <a:lnTo>
                  <a:pt x="153214" y="7909"/>
                </a:lnTo>
                <a:lnTo>
                  <a:pt x="153304" y="9530"/>
                </a:lnTo>
                <a:lnTo>
                  <a:pt x="154241" y="12065"/>
                </a:lnTo>
                <a:lnTo>
                  <a:pt x="155545" y="13562"/>
                </a:lnTo>
                <a:lnTo>
                  <a:pt x="159750" y="15307"/>
                </a:lnTo>
                <a:lnTo>
                  <a:pt x="161413" y="14983"/>
                </a:lnTo>
                <a:lnTo>
                  <a:pt x="163177" y="14121"/>
                </a:lnTo>
                <a:lnTo>
                  <a:pt x="163325" y="14018"/>
                </a:lnTo>
                <a:lnTo>
                  <a:pt x="165081" y="14018"/>
                </a:lnTo>
                <a:lnTo>
                  <a:pt x="167407" y="11692"/>
                </a:lnTo>
                <a:lnTo>
                  <a:pt x="167420" y="7909"/>
                </a:lnTo>
                <a:close/>
              </a:path>
              <a:path w="167639" h="258444">
                <a:moveTo>
                  <a:pt x="163325" y="14018"/>
                </a:moveTo>
                <a:lnTo>
                  <a:pt x="163177" y="14121"/>
                </a:lnTo>
                <a:lnTo>
                  <a:pt x="161413" y="14983"/>
                </a:lnTo>
                <a:lnTo>
                  <a:pt x="159750" y="15307"/>
                </a:lnTo>
                <a:lnTo>
                  <a:pt x="161910" y="15307"/>
                </a:lnTo>
                <a:lnTo>
                  <a:pt x="162420" y="14801"/>
                </a:lnTo>
                <a:lnTo>
                  <a:pt x="163004" y="14267"/>
                </a:lnTo>
                <a:lnTo>
                  <a:pt x="163325" y="14018"/>
                </a:lnTo>
                <a:close/>
              </a:path>
              <a:path w="167639" h="258444">
                <a:moveTo>
                  <a:pt x="153214" y="7909"/>
                </a:moveTo>
                <a:lnTo>
                  <a:pt x="153098" y="8787"/>
                </a:lnTo>
                <a:lnTo>
                  <a:pt x="153025" y="11692"/>
                </a:lnTo>
                <a:lnTo>
                  <a:pt x="156237" y="14904"/>
                </a:lnTo>
                <a:lnTo>
                  <a:pt x="158780" y="14904"/>
                </a:lnTo>
                <a:lnTo>
                  <a:pt x="155545" y="13562"/>
                </a:lnTo>
                <a:lnTo>
                  <a:pt x="154241" y="12065"/>
                </a:lnTo>
                <a:lnTo>
                  <a:pt x="153304" y="9530"/>
                </a:lnTo>
                <a:lnTo>
                  <a:pt x="153214" y="7909"/>
                </a:lnTo>
                <a:close/>
              </a:path>
              <a:path w="167639" h="258444">
                <a:moveTo>
                  <a:pt x="167420" y="10777"/>
                </a:moveTo>
                <a:lnTo>
                  <a:pt x="167407" y="11692"/>
                </a:lnTo>
                <a:lnTo>
                  <a:pt x="164195" y="14904"/>
                </a:lnTo>
                <a:lnTo>
                  <a:pt x="167475" y="14904"/>
                </a:lnTo>
                <a:lnTo>
                  <a:pt x="167420" y="10777"/>
                </a:lnTo>
                <a:close/>
              </a:path>
              <a:path w="167639" h="258444">
                <a:moveTo>
                  <a:pt x="160456" y="0"/>
                </a:moveTo>
                <a:lnTo>
                  <a:pt x="153012" y="3866"/>
                </a:lnTo>
                <a:lnTo>
                  <a:pt x="153025" y="11692"/>
                </a:lnTo>
                <a:lnTo>
                  <a:pt x="153098" y="8787"/>
                </a:lnTo>
                <a:lnTo>
                  <a:pt x="153214" y="7909"/>
                </a:lnTo>
                <a:lnTo>
                  <a:pt x="167420" y="7909"/>
                </a:lnTo>
                <a:lnTo>
                  <a:pt x="167420" y="4763"/>
                </a:lnTo>
                <a:lnTo>
                  <a:pt x="166808" y="3108"/>
                </a:lnTo>
                <a:lnTo>
                  <a:pt x="165998" y="2298"/>
                </a:lnTo>
                <a:lnTo>
                  <a:pt x="160456" y="0"/>
                </a:lnTo>
                <a:close/>
              </a:path>
              <a:path w="167639" h="258444">
                <a:moveTo>
                  <a:pt x="167420" y="10394"/>
                </a:moveTo>
                <a:close/>
              </a:path>
              <a:path w="167639" h="258444">
                <a:moveTo>
                  <a:pt x="167420" y="4763"/>
                </a:moveTo>
                <a:lnTo>
                  <a:pt x="167420" y="10394"/>
                </a:lnTo>
                <a:lnTo>
                  <a:pt x="167537" y="9530"/>
                </a:lnTo>
                <a:lnTo>
                  <a:pt x="167622" y="5309"/>
                </a:lnTo>
                <a:lnTo>
                  <a:pt x="167420" y="4763"/>
                </a:lnTo>
                <a:close/>
              </a:path>
              <a:path w="167639" h="258444">
                <a:moveTo>
                  <a:pt x="166808" y="3108"/>
                </a:moveTo>
                <a:lnTo>
                  <a:pt x="167420" y="4763"/>
                </a:lnTo>
                <a:lnTo>
                  <a:pt x="167420" y="3721"/>
                </a:lnTo>
                <a:lnTo>
                  <a:pt x="166808" y="3108"/>
                </a:lnTo>
                <a:close/>
              </a:path>
              <a:path w="167639" h="258444">
                <a:moveTo>
                  <a:pt x="158238" y="495"/>
                </a:moveTo>
                <a:lnTo>
                  <a:pt x="156237" y="495"/>
                </a:lnTo>
                <a:lnTo>
                  <a:pt x="153012" y="3721"/>
                </a:lnTo>
                <a:lnTo>
                  <a:pt x="153012" y="3866"/>
                </a:lnTo>
                <a:lnTo>
                  <a:pt x="153616" y="3314"/>
                </a:lnTo>
                <a:lnTo>
                  <a:pt x="155164" y="2112"/>
                </a:lnTo>
                <a:lnTo>
                  <a:pt x="155812" y="1682"/>
                </a:lnTo>
                <a:lnTo>
                  <a:pt x="158238" y="495"/>
                </a:lnTo>
                <a:close/>
              </a:path>
              <a:path w="167639" h="258444">
                <a:moveTo>
                  <a:pt x="165998" y="2298"/>
                </a:moveTo>
                <a:lnTo>
                  <a:pt x="166808" y="3108"/>
                </a:lnTo>
                <a:lnTo>
                  <a:pt x="166601" y="2548"/>
                </a:lnTo>
                <a:lnTo>
                  <a:pt x="165998" y="2298"/>
                </a:lnTo>
                <a:close/>
              </a:path>
              <a:path w="167639" h="258444">
                <a:moveTo>
                  <a:pt x="164195" y="495"/>
                </a:moveTo>
                <a:lnTo>
                  <a:pt x="161650" y="495"/>
                </a:lnTo>
                <a:lnTo>
                  <a:pt x="165998" y="2298"/>
                </a:lnTo>
                <a:lnTo>
                  <a:pt x="164195" y="495"/>
                </a:lnTo>
                <a:close/>
              </a:path>
            </a:pathLst>
          </a:custGeom>
          <a:solidFill>
            <a:srgbClr val="000000"/>
          </a:solidFill>
        </p:spPr>
        <p:txBody>
          <a:bodyPr wrap="square" lIns="0" tIns="0" rIns="0" bIns="0" rtlCol="0"/>
          <a:lstStyle/>
          <a:p>
            <a:endParaRPr/>
          </a:p>
        </p:txBody>
      </p:sp>
      <p:sp>
        <p:nvSpPr>
          <p:cNvPr id="76" name="object 76"/>
          <p:cNvSpPr/>
          <p:nvPr/>
        </p:nvSpPr>
        <p:spPr>
          <a:xfrm>
            <a:off x="1887372" y="2494134"/>
            <a:ext cx="52086" cy="232217"/>
          </a:xfrm>
          <a:custGeom>
            <a:avLst/>
            <a:gdLst/>
            <a:ahLst/>
            <a:cxnLst/>
            <a:rect l="l" t="t" r="r" b="b"/>
            <a:pathLst>
              <a:path w="60960" h="271780">
                <a:moveTo>
                  <a:pt x="247" y="264759"/>
                </a:moveTo>
                <a:lnTo>
                  <a:pt x="247" y="268385"/>
                </a:lnTo>
                <a:lnTo>
                  <a:pt x="3473" y="271611"/>
                </a:lnTo>
                <a:lnTo>
                  <a:pt x="11431" y="271611"/>
                </a:lnTo>
                <a:lnTo>
                  <a:pt x="11637" y="271405"/>
                </a:lnTo>
                <a:lnTo>
                  <a:pt x="5742" y="271405"/>
                </a:lnTo>
                <a:lnTo>
                  <a:pt x="382" y="267448"/>
                </a:lnTo>
                <a:lnTo>
                  <a:pt x="247" y="264759"/>
                </a:lnTo>
                <a:close/>
              </a:path>
              <a:path w="60960" h="271780">
                <a:moveTo>
                  <a:pt x="660" y="261377"/>
                </a:moveTo>
                <a:lnTo>
                  <a:pt x="382" y="262798"/>
                </a:lnTo>
                <a:lnTo>
                  <a:pt x="259" y="264867"/>
                </a:lnTo>
                <a:lnTo>
                  <a:pt x="382" y="267448"/>
                </a:lnTo>
                <a:lnTo>
                  <a:pt x="5742" y="271405"/>
                </a:lnTo>
                <a:lnTo>
                  <a:pt x="14657" y="267708"/>
                </a:lnTo>
                <a:lnTo>
                  <a:pt x="14657" y="267385"/>
                </a:lnTo>
                <a:lnTo>
                  <a:pt x="14170" y="267073"/>
                </a:lnTo>
                <a:lnTo>
                  <a:pt x="14657" y="265755"/>
                </a:lnTo>
                <a:lnTo>
                  <a:pt x="14591" y="265186"/>
                </a:lnTo>
                <a:lnTo>
                  <a:pt x="14515" y="261585"/>
                </a:lnTo>
                <a:lnTo>
                  <a:pt x="849" y="261585"/>
                </a:lnTo>
                <a:lnTo>
                  <a:pt x="895" y="261444"/>
                </a:lnTo>
                <a:lnTo>
                  <a:pt x="660" y="261377"/>
                </a:lnTo>
                <a:close/>
              </a:path>
              <a:path w="60960" h="271780">
                <a:moveTo>
                  <a:pt x="14657" y="267708"/>
                </a:moveTo>
                <a:lnTo>
                  <a:pt x="5742" y="271405"/>
                </a:lnTo>
                <a:lnTo>
                  <a:pt x="11637" y="271405"/>
                </a:lnTo>
                <a:lnTo>
                  <a:pt x="14657" y="268385"/>
                </a:lnTo>
                <a:lnTo>
                  <a:pt x="14657" y="267708"/>
                </a:lnTo>
                <a:close/>
              </a:path>
              <a:path w="60960" h="271780">
                <a:moveTo>
                  <a:pt x="14657" y="267385"/>
                </a:moveTo>
                <a:lnTo>
                  <a:pt x="14657" y="267708"/>
                </a:lnTo>
                <a:lnTo>
                  <a:pt x="14963" y="267581"/>
                </a:lnTo>
                <a:lnTo>
                  <a:pt x="14657" y="267385"/>
                </a:lnTo>
                <a:close/>
              </a:path>
              <a:path w="60960" h="271780">
                <a:moveTo>
                  <a:pt x="14657" y="265755"/>
                </a:moveTo>
                <a:lnTo>
                  <a:pt x="14170" y="267073"/>
                </a:lnTo>
                <a:lnTo>
                  <a:pt x="14657" y="267385"/>
                </a:lnTo>
                <a:lnTo>
                  <a:pt x="14657" y="265755"/>
                </a:lnTo>
                <a:close/>
              </a:path>
              <a:path w="60960" h="271780">
                <a:moveTo>
                  <a:pt x="28565" y="215956"/>
                </a:moveTo>
                <a:lnTo>
                  <a:pt x="24987" y="226461"/>
                </a:lnTo>
                <a:lnTo>
                  <a:pt x="23990" y="229741"/>
                </a:lnTo>
                <a:lnTo>
                  <a:pt x="23510" y="231446"/>
                </a:lnTo>
                <a:lnTo>
                  <a:pt x="20822" y="241507"/>
                </a:lnTo>
                <a:lnTo>
                  <a:pt x="19908" y="244669"/>
                </a:lnTo>
                <a:lnTo>
                  <a:pt x="14657" y="265755"/>
                </a:lnTo>
                <a:lnTo>
                  <a:pt x="15643" y="262625"/>
                </a:lnTo>
                <a:lnTo>
                  <a:pt x="18387" y="253381"/>
                </a:lnTo>
                <a:lnTo>
                  <a:pt x="26661" y="224866"/>
                </a:lnTo>
                <a:lnTo>
                  <a:pt x="29038" y="216827"/>
                </a:lnTo>
                <a:lnTo>
                  <a:pt x="28565" y="215956"/>
                </a:lnTo>
                <a:close/>
              </a:path>
              <a:path w="60960" h="271780">
                <a:moveTo>
                  <a:pt x="11637" y="257407"/>
                </a:moveTo>
                <a:lnTo>
                  <a:pt x="9161" y="257407"/>
                </a:lnTo>
                <a:lnTo>
                  <a:pt x="14511" y="261355"/>
                </a:lnTo>
                <a:lnTo>
                  <a:pt x="14591" y="265186"/>
                </a:lnTo>
                <a:lnTo>
                  <a:pt x="14657" y="260427"/>
                </a:lnTo>
                <a:lnTo>
                  <a:pt x="11637" y="257407"/>
                </a:lnTo>
                <a:close/>
              </a:path>
              <a:path w="60960" h="271780">
                <a:moveTo>
                  <a:pt x="14657" y="264867"/>
                </a:moveTo>
                <a:lnTo>
                  <a:pt x="14591" y="265186"/>
                </a:lnTo>
                <a:lnTo>
                  <a:pt x="14657" y="264867"/>
                </a:lnTo>
                <a:close/>
              </a:path>
              <a:path w="60960" h="271780">
                <a:moveTo>
                  <a:pt x="16201" y="257201"/>
                </a:moveTo>
                <a:lnTo>
                  <a:pt x="11431" y="257201"/>
                </a:lnTo>
                <a:lnTo>
                  <a:pt x="14657" y="260427"/>
                </a:lnTo>
                <a:lnTo>
                  <a:pt x="14657" y="264867"/>
                </a:lnTo>
                <a:lnTo>
                  <a:pt x="16201" y="257201"/>
                </a:lnTo>
                <a:close/>
              </a:path>
              <a:path w="60960" h="271780">
                <a:moveTo>
                  <a:pt x="247" y="261259"/>
                </a:moveTo>
                <a:lnTo>
                  <a:pt x="247" y="264111"/>
                </a:lnTo>
                <a:lnTo>
                  <a:pt x="322" y="263196"/>
                </a:lnTo>
                <a:lnTo>
                  <a:pt x="408" y="262625"/>
                </a:lnTo>
                <a:lnTo>
                  <a:pt x="618" y="261585"/>
                </a:lnTo>
                <a:lnTo>
                  <a:pt x="585" y="261355"/>
                </a:lnTo>
                <a:lnTo>
                  <a:pt x="247" y="261259"/>
                </a:lnTo>
                <a:close/>
              </a:path>
              <a:path w="60960" h="271780">
                <a:moveTo>
                  <a:pt x="9161" y="257407"/>
                </a:moveTo>
                <a:lnTo>
                  <a:pt x="1126" y="260723"/>
                </a:lnTo>
                <a:lnTo>
                  <a:pt x="849" y="261585"/>
                </a:lnTo>
                <a:lnTo>
                  <a:pt x="14515" y="261585"/>
                </a:lnTo>
                <a:lnTo>
                  <a:pt x="14511" y="261355"/>
                </a:lnTo>
                <a:lnTo>
                  <a:pt x="9161" y="257407"/>
                </a:lnTo>
                <a:close/>
              </a:path>
              <a:path w="60960" h="271780">
                <a:moveTo>
                  <a:pt x="1126" y="260723"/>
                </a:moveTo>
                <a:lnTo>
                  <a:pt x="761" y="260874"/>
                </a:lnTo>
                <a:lnTo>
                  <a:pt x="660" y="261377"/>
                </a:lnTo>
                <a:lnTo>
                  <a:pt x="895" y="261444"/>
                </a:lnTo>
                <a:lnTo>
                  <a:pt x="1126" y="260723"/>
                </a:lnTo>
                <a:close/>
              </a:path>
              <a:path w="60960" h="271780">
                <a:moveTo>
                  <a:pt x="247" y="261086"/>
                </a:moveTo>
                <a:lnTo>
                  <a:pt x="0" y="261188"/>
                </a:lnTo>
                <a:lnTo>
                  <a:pt x="247" y="261259"/>
                </a:lnTo>
                <a:lnTo>
                  <a:pt x="247" y="261086"/>
                </a:lnTo>
                <a:close/>
              </a:path>
              <a:path w="60960" h="271780">
                <a:moveTo>
                  <a:pt x="1003" y="259671"/>
                </a:moveTo>
                <a:lnTo>
                  <a:pt x="247" y="260427"/>
                </a:lnTo>
                <a:lnTo>
                  <a:pt x="247" y="261086"/>
                </a:lnTo>
                <a:lnTo>
                  <a:pt x="761" y="260874"/>
                </a:lnTo>
                <a:lnTo>
                  <a:pt x="1003" y="259671"/>
                </a:lnTo>
                <a:close/>
              </a:path>
              <a:path w="60960" h="271780">
                <a:moveTo>
                  <a:pt x="1682" y="258993"/>
                </a:moveTo>
                <a:lnTo>
                  <a:pt x="1003" y="259671"/>
                </a:lnTo>
                <a:lnTo>
                  <a:pt x="761" y="260874"/>
                </a:lnTo>
                <a:lnTo>
                  <a:pt x="1126" y="260723"/>
                </a:lnTo>
                <a:lnTo>
                  <a:pt x="1682" y="258993"/>
                </a:lnTo>
                <a:close/>
              </a:path>
              <a:path w="60960" h="271780">
                <a:moveTo>
                  <a:pt x="11431" y="257201"/>
                </a:moveTo>
                <a:lnTo>
                  <a:pt x="3473" y="257201"/>
                </a:lnTo>
                <a:lnTo>
                  <a:pt x="1682" y="258993"/>
                </a:lnTo>
                <a:lnTo>
                  <a:pt x="1126" y="260723"/>
                </a:lnTo>
                <a:lnTo>
                  <a:pt x="9161" y="257407"/>
                </a:lnTo>
                <a:lnTo>
                  <a:pt x="11637" y="257407"/>
                </a:lnTo>
                <a:lnTo>
                  <a:pt x="11431" y="257201"/>
                </a:lnTo>
                <a:close/>
              </a:path>
              <a:path w="60960" h="271780">
                <a:moveTo>
                  <a:pt x="55932" y="14116"/>
                </a:moveTo>
                <a:lnTo>
                  <a:pt x="44971" y="14116"/>
                </a:lnTo>
                <a:lnTo>
                  <a:pt x="44162" y="16560"/>
                </a:lnTo>
                <a:lnTo>
                  <a:pt x="43439" y="18186"/>
                </a:lnTo>
                <a:lnTo>
                  <a:pt x="43098" y="18854"/>
                </a:lnTo>
                <a:lnTo>
                  <a:pt x="42472" y="19985"/>
                </a:lnTo>
                <a:lnTo>
                  <a:pt x="42624" y="20667"/>
                </a:lnTo>
                <a:lnTo>
                  <a:pt x="45957" y="81175"/>
                </a:lnTo>
                <a:lnTo>
                  <a:pt x="46218" y="88926"/>
                </a:lnTo>
                <a:lnTo>
                  <a:pt x="46212" y="95251"/>
                </a:lnTo>
                <a:lnTo>
                  <a:pt x="45619" y="100731"/>
                </a:lnTo>
                <a:lnTo>
                  <a:pt x="44969" y="103691"/>
                </a:lnTo>
                <a:lnTo>
                  <a:pt x="42227" y="114395"/>
                </a:lnTo>
                <a:lnTo>
                  <a:pt x="41403" y="117857"/>
                </a:lnTo>
                <a:lnTo>
                  <a:pt x="31268" y="155803"/>
                </a:lnTo>
                <a:lnTo>
                  <a:pt x="26788" y="169716"/>
                </a:lnTo>
                <a:lnTo>
                  <a:pt x="25289" y="174854"/>
                </a:lnTo>
                <a:lnTo>
                  <a:pt x="24611" y="177351"/>
                </a:lnTo>
                <a:lnTo>
                  <a:pt x="21344" y="189806"/>
                </a:lnTo>
                <a:lnTo>
                  <a:pt x="18957" y="198247"/>
                </a:lnTo>
                <a:lnTo>
                  <a:pt x="17352" y="203672"/>
                </a:lnTo>
                <a:lnTo>
                  <a:pt x="15181" y="210562"/>
                </a:lnTo>
                <a:lnTo>
                  <a:pt x="11879" y="220195"/>
                </a:lnTo>
                <a:lnTo>
                  <a:pt x="11258" y="222081"/>
                </a:lnTo>
                <a:lnTo>
                  <a:pt x="10151" y="225727"/>
                </a:lnTo>
                <a:lnTo>
                  <a:pt x="9631" y="227571"/>
                </a:lnTo>
                <a:lnTo>
                  <a:pt x="6673" y="238598"/>
                </a:lnTo>
                <a:lnTo>
                  <a:pt x="5798" y="241507"/>
                </a:lnTo>
                <a:lnTo>
                  <a:pt x="1003" y="259671"/>
                </a:lnTo>
                <a:lnTo>
                  <a:pt x="1682" y="258993"/>
                </a:lnTo>
                <a:lnTo>
                  <a:pt x="4525" y="249445"/>
                </a:lnTo>
                <a:lnTo>
                  <a:pt x="12833" y="220814"/>
                </a:lnTo>
                <a:lnTo>
                  <a:pt x="15222" y="212740"/>
                </a:lnTo>
                <a:lnTo>
                  <a:pt x="19230" y="210562"/>
                </a:lnTo>
                <a:lnTo>
                  <a:pt x="30288" y="210562"/>
                </a:lnTo>
                <a:lnTo>
                  <a:pt x="31142" y="207849"/>
                </a:lnTo>
                <a:lnTo>
                  <a:pt x="32786" y="202294"/>
                </a:lnTo>
                <a:lnTo>
                  <a:pt x="35243" y="193610"/>
                </a:lnTo>
                <a:lnTo>
                  <a:pt x="38519" y="181119"/>
                </a:lnTo>
                <a:lnTo>
                  <a:pt x="39166" y="178735"/>
                </a:lnTo>
                <a:lnTo>
                  <a:pt x="40566" y="173937"/>
                </a:lnTo>
                <a:lnTo>
                  <a:pt x="44354" y="162229"/>
                </a:lnTo>
                <a:lnTo>
                  <a:pt x="45050" y="160009"/>
                </a:lnTo>
                <a:lnTo>
                  <a:pt x="55398" y="121282"/>
                </a:lnTo>
                <a:lnTo>
                  <a:pt x="56517" y="116646"/>
                </a:lnTo>
                <a:lnTo>
                  <a:pt x="59098" y="106599"/>
                </a:lnTo>
                <a:lnTo>
                  <a:pt x="59846" y="103202"/>
                </a:lnTo>
                <a:lnTo>
                  <a:pt x="60608" y="96147"/>
                </a:lnTo>
                <a:lnTo>
                  <a:pt x="60636" y="88926"/>
                </a:lnTo>
                <a:lnTo>
                  <a:pt x="60373" y="81175"/>
                </a:lnTo>
                <a:lnTo>
                  <a:pt x="60324" y="57703"/>
                </a:lnTo>
                <a:lnTo>
                  <a:pt x="56474" y="16305"/>
                </a:lnTo>
                <a:lnTo>
                  <a:pt x="55932" y="14116"/>
                </a:lnTo>
                <a:close/>
              </a:path>
              <a:path w="60960" h="271780">
                <a:moveTo>
                  <a:pt x="19230" y="210562"/>
                </a:moveTo>
                <a:lnTo>
                  <a:pt x="15222" y="212740"/>
                </a:lnTo>
                <a:lnTo>
                  <a:pt x="12833" y="220814"/>
                </a:lnTo>
                <a:lnTo>
                  <a:pt x="4453" y="249693"/>
                </a:lnTo>
                <a:lnTo>
                  <a:pt x="1682" y="258993"/>
                </a:lnTo>
                <a:lnTo>
                  <a:pt x="3473" y="257201"/>
                </a:lnTo>
                <a:lnTo>
                  <a:pt x="16201" y="257201"/>
                </a:lnTo>
                <a:lnTo>
                  <a:pt x="16587" y="255394"/>
                </a:lnTo>
                <a:lnTo>
                  <a:pt x="17113" y="253381"/>
                </a:lnTo>
                <a:lnTo>
                  <a:pt x="18356" y="249445"/>
                </a:lnTo>
                <a:lnTo>
                  <a:pt x="19908" y="244669"/>
                </a:lnTo>
                <a:lnTo>
                  <a:pt x="20832" y="241471"/>
                </a:lnTo>
                <a:lnTo>
                  <a:pt x="23510" y="231446"/>
                </a:lnTo>
                <a:lnTo>
                  <a:pt x="23990" y="229741"/>
                </a:lnTo>
                <a:lnTo>
                  <a:pt x="24987" y="226461"/>
                </a:lnTo>
                <a:lnTo>
                  <a:pt x="28565" y="215956"/>
                </a:lnTo>
                <a:lnTo>
                  <a:pt x="26860" y="212818"/>
                </a:lnTo>
                <a:lnTo>
                  <a:pt x="19230" y="210562"/>
                </a:lnTo>
                <a:close/>
              </a:path>
              <a:path w="60960" h="271780">
                <a:moveTo>
                  <a:pt x="30288" y="210562"/>
                </a:moveTo>
                <a:lnTo>
                  <a:pt x="19230" y="210562"/>
                </a:lnTo>
                <a:lnTo>
                  <a:pt x="26860" y="212818"/>
                </a:lnTo>
                <a:lnTo>
                  <a:pt x="28565" y="215956"/>
                </a:lnTo>
                <a:lnTo>
                  <a:pt x="28900" y="214974"/>
                </a:lnTo>
                <a:lnTo>
                  <a:pt x="30288" y="210562"/>
                </a:lnTo>
                <a:close/>
              </a:path>
              <a:path w="60960" h="271780">
                <a:moveTo>
                  <a:pt x="44246" y="0"/>
                </a:moveTo>
                <a:lnTo>
                  <a:pt x="30681" y="11414"/>
                </a:lnTo>
                <a:lnTo>
                  <a:pt x="30285" y="12254"/>
                </a:lnTo>
                <a:lnTo>
                  <a:pt x="24678" y="27844"/>
                </a:lnTo>
                <a:lnTo>
                  <a:pt x="24455" y="28766"/>
                </a:lnTo>
                <a:lnTo>
                  <a:pt x="23958" y="30457"/>
                </a:lnTo>
                <a:lnTo>
                  <a:pt x="23245" y="32457"/>
                </a:lnTo>
                <a:lnTo>
                  <a:pt x="21766" y="36469"/>
                </a:lnTo>
                <a:lnTo>
                  <a:pt x="21219" y="38134"/>
                </a:lnTo>
                <a:lnTo>
                  <a:pt x="19893" y="43381"/>
                </a:lnTo>
                <a:lnTo>
                  <a:pt x="19287" y="46934"/>
                </a:lnTo>
                <a:lnTo>
                  <a:pt x="17623" y="57703"/>
                </a:lnTo>
                <a:lnTo>
                  <a:pt x="16648" y="63290"/>
                </a:lnTo>
                <a:lnTo>
                  <a:pt x="19270" y="67021"/>
                </a:lnTo>
                <a:lnTo>
                  <a:pt x="27110" y="68390"/>
                </a:lnTo>
                <a:lnTo>
                  <a:pt x="30843" y="65768"/>
                </a:lnTo>
                <a:lnTo>
                  <a:pt x="32073" y="58583"/>
                </a:lnTo>
                <a:lnTo>
                  <a:pt x="33555" y="48949"/>
                </a:lnTo>
                <a:lnTo>
                  <a:pt x="34053" y="46161"/>
                </a:lnTo>
                <a:lnTo>
                  <a:pt x="35039" y="42256"/>
                </a:lnTo>
                <a:lnTo>
                  <a:pt x="35446" y="41014"/>
                </a:lnTo>
                <a:lnTo>
                  <a:pt x="37293" y="36003"/>
                </a:lnTo>
                <a:lnTo>
                  <a:pt x="37678" y="34879"/>
                </a:lnTo>
                <a:lnTo>
                  <a:pt x="38397" y="32428"/>
                </a:lnTo>
                <a:lnTo>
                  <a:pt x="38855" y="30457"/>
                </a:lnTo>
                <a:lnTo>
                  <a:pt x="39831" y="25972"/>
                </a:lnTo>
                <a:lnTo>
                  <a:pt x="40116" y="24847"/>
                </a:lnTo>
                <a:lnTo>
                  <a:pt x="40727" y="23215"/>
                </a:lnTo>
                <a:lnTo>
                  <a:pt x="41084" y="22490"/>
                </a:lnTo>
                <a:lnTo>
                  <a:pt x="42472" y="19985"/>
                </a:lnTo>
                <a:lnTo>
                  <a:pt x="41718" y="16939"/>
                </a:lnTo>
                <a:lnTo>
                  <a:pt x="40460" y="14475"/>
                </a:lnTo>
                <a:lnTo>
                  <a:pt x="40053" y="13959"/>
                </a:lnTo>
                <a:lnTo>
                  <a:pt x="55894" y="13959"/>
                </a:lnTo>
                <a:lnTo>
                  <a:pt x="55441" y="12129"/>
                </a:lnTo>
                <a:lnTo>
                  <a:pt x="51960" y="5314"/>
                </a:lnTo>
                <a:lnTo>
                  <a:pt x="49870" y="2672"/>
                </a:lnTo>
                <a:lnTo>
                  <a:pt x="44246" y="0"/>
                </a:lnTo>
                <a:close/>
              </a:path>
              <a:path w="60960" h="271780">
                <a:moveTo>
                  <a:pt x="40053" y="13959"/>
                </a:moveTo>
                <a:lnTo>
                  <a:pt x="40460" y="14475"/>
                </a:lnTo>
                <a:lnTo>
                  <a:pt x="41718" y="16939"/>
                </a:lnTo>
                <a:lnTo>
                  <a:pt x="42472" y="19985"/>
                </a:lnTo>
                <a:lnTo>
                  <a:pt x="43098" y="18854"/>
                </a:lnTo>
                <a:lnTo>
                  <a:pt x="43439" y="18186"/>
                </a:lnTo>
                <a:lnTo>
                  <a:pt x="44162" y="16560"/>
                </a:lnTo>
                <a:lnTo>
                  <a:pt x="44703" y="14869"/>
                </a:lnTo>
                <a:lnTo>
                  <a:pt x="41967" y="14869"/>
                </a:lnTo>
                <a:lnTo>
                  <a:pt x="40053" y="13959"/>
                </a:lnTo>
                <a:close/>
              </a:path>
              <a:path w="60960" h="271780">
                <a:moveTo>
                  <a:pt x="55894" y="13959"/>
                </a:moveTo>
                <a:lnTo>
                  <a:pt x="40053" y="13959"/>
                </a:lnTo>
                <a:lnTo>
                  <a:pt x="41967" y="14869"/>
                </a:lnTo>
                <a:lnTo>
                  <a:pt x="43190" y="14846"/>
                </a:lnTo>
                <a:lnTo>
                  <a:pt x="44971" y="14116"/>
                </a:lnTo>
                <a:lnTo>
                  <a:pt x="55932" y="14116"/>
                </a:lnTo>
                <a:lnTo>
                  <a:pt x="55894" y="13959"/>
                </a:lnTo>
                <a:close/>
              </a:path>
              <a:path w="60960" h="271780">
                <a:moveTo>
                  <a:pt x="44938" y="14131"/>
                </a:moveTo>
                <a:lnTo>
                  <a:pt x="43190" y="14846"/>
                </a:lnTo>
                <a:lnTo>
                  <a:pt x="41967" y="14869"/>
                </a:lnTo>
                <a:lnTo>
                  <a:pt x="44703" y="14869"/>
                </a:lnTo>
                <a:lnTo>
                  <a:pt x="44829" y="14475"/>
                </a:lnTo>
                <a:lnTo>
                  <a:pt x="44814" y="14320"/>
                </a:lnTo>
                <a:lnTo>
                  <a:pt x="44938" y="14131"/>
                </a:lnTo>
                <a:close/>
              </a:path>
              <a:path w="60960" h="271780">
                <a:moveTo>
                  <a:pt x="44923" y="14178"/>
                </a:moveTo>
                <a:lnTo>
                  <a:pt x="44814" y="14320"/>
                </a:lnTo>
                <a:lnTo>
                  <a:pt x="44923" y="14178"/>
                </a:lnTo>
                <a:close/>
              </a:path>
              <a:path w="60960" h="271780">
                <a:moveTo>
                  <a:pt x="44960" y="14131"/>
                </a:moveTo>
                <a:close/>
              </a:path>
            </a:pathLst>
          </a:custGeom>
          <a:solidFill>
            <a:srgbClr val="000000"/>
          </a:solidFill>
        </p:spPr>
        <p:txBody>
          <a:bodyPr wrap="square" lIns="0" tIns="0" rIns="0" bIns="0" rtlCol="0"/>
          <a:lstStyle/>
          <a:p>
            <a:endParaRPr/>
          </a:p>
        </p:txBody>
      </p:sp>
      <p:pic>
        <p:nvPicPr>
          <p:cNvPr id="77" name="object 77"/>
          <p:cNvPicPr/>
          <p:nvPr/>
        </p:nvPicPr>
        <p:blipFill>
          <a:blip r:embed="rId30" cstate="print"/>
          <a:stretch>
            <a:fillRect/>
          </a:stretch>
        </p:blipFill>
        <p:spPr>
          <a:xfrm>
            <a:off x="895118" y="330816"/>
            <a:ext cx="176331" cy="246324"/>
          </a:xfrm>
          <a:prstGeom prst="rect">
            <a:avLst/>
          </a:prstGeom>
        </p:spPr>
      </p:pic>
      <p:pic>
        <p:nvPicPr>
          <p:cNvPr id="78" name="object 78"/>
          <p:cNvPicPr/>
          <p:nvPr/>
        </p:nvPicPr>
        <p:blipFill>
          <a:blip r:embed="rId31" cstate="print"/>
          <a:stretch>
            <a:fillRect/>
          </a:stretch>
        </p:blipFill>
        <p:spPr>
          <a:xfrm>
            <a:off x="1239204" y="343414"/>
            <a:ext cx="117752" cy="233302"/>
          </a:xfrm>
          <a:prstGeom prst="rect">
            <a:avLst/>
          </a:prstGeom>
        </p:spPr>
      </p:pic>
      <p:pic>
        <p:nvPicPr>
          <p:cNvPr id="79" name="object 79"/>
          <p:cNvPicPr/>
          <p:nvPr/>
        </p:nvPicPr>
        <p:blipFill>
          <a:blip r:embed="rId32" cstate="print"/>
          <a:stretch>
            <a:fillRect/>
          </a:stretch>
        </p:blipFill>
        <p:spPr>
          <a:xfrm>
            <a:off x="1462272" y="369632"/>
            <a:ext cx="128561" cy="177382"/>
          </a:xfrm>
          <a:prstGeom prst="rect">
            <a:avLst/>
          </a:prstGeom>
        </p:spPr>
      </p:pic>
      <p:pic>
        <p:nvPicPr>
          <p:cNvPr id="80" name="object 80"/>
          <p:cNvPicPr/>
          <p:nvPr/>
        </p:nvPicPr>
        <p:blipFill>
          <a:blip r:embed="rId33" cstate="print"/>
          <a:stretch>
            <a:fillRect/>
          </a:stretch>
        </p:blipFill>
        <p:spPr>
          <a:xfrm>
            <a:off x="1723512" y="323225"/>
            <a:ext cx="145058" cy="221365"/>
          </a:xfrm>
          <a:prstGeom prst="rect">
            <a:avLst/>
          </a:prstGeom>
        </p:spPr>
      </p:pic>
      <p:sp>
        <p:nvSpPr>
          <p:cNvPr id="81" name="object 81"/>
          <p:cNvSpPr/>
          <p:nvPr/>
        </p:nvSpPr>
        <p:spPr>
          <a:xfrm>
            <a:off x="2280608" y="1273883"/>
            <a:ext cx="164939" cy="240898"/>
          </a:xfrm>
          <a:custGeom>
            <a:avLst/>
            <a:gdLst/>
            <a:ahLst/>
            <a:cxnLst/>
            <a:rect l="l" t="t" r="r" b="b"/>
            <a:pathLst>
              <a:path w="193039" h="281939">
                <a:moveTo>
                  <a:pt x="89117" y="208268"/>
                </a:moveTo>
                <a:lnTo>
                  <a:pt x="79001" y="214630"/>
                </a:lnTo>
                <a:lnTo>
                  <a:pt x="72174" y="217170"/>
                </a:lnTo>
                <a:lnTo>
                  <a:pt x="69239" y="218440"/>
                </a:lnTo>
                <a:lnTo>
                  <a:pt x="69455" y="218440"/>
                </a:lnTo>
                <a:lnTo>
                  <a:pt x="73684" y="219710"/>
                </a:lnTo>
                <a:lnTo>
                  <a:pt x="78287" y="220980"/>
                </a:lnTo>
                <a:lnTo>
                  <a:pt x="84470" y="222250"/>
                </a:lnTo>
                <a:lnTo>
                  <a:pt x="85600" y="222250"/>
                </a:lnTo>
                <a:lnTo>
                  <a:pt x="89269" y="224790"/>
                </a:lnTo>
                <a:lnTo>
                  <a:pt x="91626" y="224790"/>
                </a:lnTo>
                <a:lnTo>
                  <a:pt x="104566" y="231140"/>
                </a:lnTo>
                <a:lnTo>
                  <a:pt x="117969" y="238760"/>
                </a:lnTo>
                <a:lnTo>
                  <a:pt x="122582" y="241300"/>
                </a:lnTo>
                <a:lnTo>
                  <a:pt x="134426" y="248920"/>
                </a:lnTo>
                <a:lnTo>
                  <a:pt x="138869" y="252730"/>
                </a:lnTo>
                <a:lnTo>
                  <a:pt x="142129" y="254000"/>
                </a:lnTo>
                <a:lnTo>
                  <a:pt x="149738" y="260350"/>
                </a:lnTo>
                <a:lnTo>
                  <a:pt x="153437" y="264160"/>
                </a:lnTo>
                <a:lnTo>
                  <a:pt x="168339" y="278130"/>
                </a:lnTo>
                <a:lnTo>
                  <a:pt x="173696" y="281940"/>
                </a:lnTo>
                <a:lnTo>
                  <a:pt x="178250" y="281940"/>
                </a:lnTo>
                <a:lnTo>
                  <a:pt x="183573" y="276860"/>
                </a:lnTo>
                <a:lnTo>
                  <a:pt x="183332" y="271780"/>
                </a:lnTo>
                <a:lnTo>
                  <a:pt x="178055" y="266700"/>
                </a:lnTo>
                <a:lnTo>
                  <a:pt x="162958" y="252730"/>
                </a:lnTo>
                <a:lnTo>
                  <a:pt x="159111" y="250190"/>
                </a:lnTo>
                <a:lnTo>
                  <a:pt x="150741" y="242570"/>
                </a:lnTo>
                <a:lnTo>
                  <a:pt x="147170" y="240030"/>
                </a:lnTo>
                <a:lnTo>
                  <a:pt x="130260" y="228600"/>
                </a:lnTo>
                <a:lnTo>
                  <a:pt x="110926" y="218440"/>
                </a:lnTo>
                <a:lnTo>
                  <a:pt x="97439" y="212090"/>
                </a:lnTo>
                <a:lnTo>
                  <a:pt x="94865" y="210820"/>
                </a:lnTo>
                <a:lnTo>
                  <a:pt x="90581" y="209550"/>
                </a:lnTo>
                <a:lnTo>
                  <a:pt x="89185" y="208280"/>
                </a:lnTo>
                <a:close/>
              </a:path>
              <a:path w="193039" h="281939">
                <a:moveTo>
                  <a:pt x="14677" y="219597"/>
                </a:moveTo>
                <a:lnTo>
                  <a:pt x="14182" y="219710"/>
                </a:lnTo>
                <a:lnTo>
                  <a:pt x="701" y="219710"/>
                </a:lnTo>
                <a:lnTo>
                  <a:pt x="1281" y="223520"/>
                </a:lnTo>
                <a:lnTo>
                  <a:pt x="2038" y="227330"/>
                </a:lnTo>
                <a:lnTo>
                  <a:pt x="2865" y="228600"/>
                </a:lnTo>
                <a:lnTo>
                  <a:pt x="9173" y="233680"/>
                </a:lnTo>
                <a:lnTo>
                  <a:pt x="12250" y="233680"/>
                </a:lnTo>
                <a:lnTo>
                  <a:pt x="19683" y="232410"/>
                </a:lnTo>
                <a:lnTo>
                  <a:pt x="25781" y="232410"/>
                </a:lnTo>
                <a:lnTo>
                  <a:pt x="28469" y="231140"/>
                </a:lnTo>
                <a:lnTo>
                  <a:pt x="36347" y="229870"/>
                </a:lnTo>
                <a:lnTo>
                  <a:pt x="39897" y="228600"/>
                </a:lnTo>
                <a:lnTo>
                  <a:pt x="59169" y="222250"/>
                </a:lnTo>
                <a:lnTo>
                  <a:pt x="60434" y="222250"/>
                </a:lnTo>
                <a:lnTo>
                  <a:pt x="63369" y="220980"/>
                </a:lnTo>
                <a:lnTo>
                  <a:pt x="15328" y="220980"/>
                </a:lnTo>
                <a:lnTo>
                  <a:pt x="14814" y="219710"/>
                </a:lnTo>
                <a:lnTo>
                  <a:pt x="14677" y="219597"/>
                </a:lnTo>
                <a:close/>
              </a:path>
              <a:path w="193039" h="281939">
                <a:moveTo>
                  <a:pt x="15280" y="219460"/>
                </a:moveTo>
                <a:lnTo>
                  <a:pt x="14677" y="219597"/>
                </a:lnTo>
                <a:lnTo>
                  <a:pt x="14814" y="219710"/>
                </a:lnTo>
                <a:lnTo>
                  <a:pt x="15328" y="220980"/>
                </a:lnTo>
                <a:lnTo>
                  <a:pt x="15593" y="220980"/>
                </a:lnTo>
                <a:lnTo>
                  <a:pt x="15280" y="219460"/>
                </a:lnTo>
                <a:close/>
              </a:path>
              <a:path w="193039" h="281939">
                <a:moveTo>
                  <a:pt x="180656" y="15240"/>
                </a:moveTo>
                <a:lnTo>
                  <a:pt x="159174" y="15240"/>
                </a:lnTo>
                <a:lnTo>
                  <a:pt x="161413" y="16510"/>
                </a:lnTo>
                <a:lnTo>
                  <a:pt x="165082" y="19050"/>
                </a:lnTo>
                <a:lnTo>
                  <a:pt x="177290" y="55880"/>
                </a:lnTo>
                <a:lnTo>
                  <a:pt x="177653" y="72390"/>
                </a:lnTo>
                <a:lnTo>
                  <a:pt x="177767" y="76200"/>
                </a:lnTo>
                <a:lnTo>
                  <a:pt x="178130" y="82550"/>
                </a:lnTo>
                <a:lnTo>
                  <a:pt x="178230" y="91440"/>
                </a:lnTo>
                <a:lnTo>
                  <a:pt x="176735" y="100330"/>
                </a:lnTo>
                <a:lnTo>
                  <a:pt x="157873" y="134620"/>
                </a:lnTo>
                <a:lnTo>
                  <a:pt x="140808" y="153670"/>
                </a:lnTo>
                <a:lnTo>
                  <a:pt x="136638" y="157480"/>
                </a:lnTo>
                <a:lnTo>
                  <a:pt x="132059" y="161290"/>
                </a:lnTo>
                <a:lnTo>
                  <a:pt x="126931" y="166370"/>
                </a:lnTo>
                <a:lnTo>
                  <a:pt x="121113" y="170180"/>
                </a:lnTo>
                <a:lnTo>
                  <a:pt x="116818" y="173990"/>
                </a:lnTo>
                <a:lnTo>
                  <a:pt x="89279" y="191770"/>
                </a:lnTo>
                <a:lnTo>
                  <a:pt x="85183" y="194310"/>
                </a:lnTo>
                <a:lnTo>
                  <a:pt x="81827" y="195580"/>
                </a:lnTo>
                <a:lnTo>
                  <a:pt x="72551" y="200660"/>
                </a:lnTo>
                <a:lnTo>
                  <a:pt x="66217" y="204470"/>
                </a:lnTo>
                <a:lnTo>
                  <a:pt x="55496" y="208280"/>
                </a:lnTo>
                <a:lnTo>
                  <a:pt x="54328" y="209550"/>
                </a:lnTo>
                <a:lnTo>
                  <a:pt x="35892" y="214630"/>
                </a:lnTo>
                <a:lnTo>
                  <a:pt x="32603" y="215900"/>
                </a:lnTo>
                <a:lnTo>
                  <a:pt x="25821" y="217170"/>
                </a:lnTo>
                <a:lnTo>
                  <a:pt x="23742" y="218440"/>
                </a:lnTo>
                <a:lnTo>
                  <a:pt x="19780" y="218440"/>
                </a:lnTo>
                <a:lnTo>
                  <a:pt x="15280" y="219460"/>
                </a:lnTo>
                <a:lnTo>
                  <a:pt x="15593" y="220980"/>
                </a:lnTo>
                <a:lnTo>
                  <a:pt x="63369" y="220980"/>
                </a:lnTo>
                <a:lnTo>
                  <a:pt x="72174" y="217170"/>
                </a:lnTo>
                <a:lnTo>
                  <a:pt x="79001" y="214630"/>
                </a:lnTo>
                <a:lnTo>
                  <a:pt x="89117" y="208268"/>
                </a:lnTo>
                <a:lnTo>
                  <a:pt x="81865" y="207010"/>
                </a:lnTo>
                <a:lnTo>
                  <a:pt x="76348" y="205740"/>
                </a:lnTo>
                <a:lnTo>
                  <a:pt x="69919" y="204470"/>
                </a:lnTo>
                <a:lnTo>
                  <a:pt x="96422" y="204470"/>
                </a:lnTo>
                <a:lnTo>
                  <a:pt x="100149" y="201930"/>
                </a:lnTo>
                <a:lnTo>
                  <a:pt x="99933" y="201930"/>
                </a:lnTo>
                <a:lnTo>
                  <a:pt x="110589" y="194310"/>
                </a:lnTo>
                <a:lnTo>
                  <a:pt x="125110" y="185420"/>
                </a:lnTo>
                <a:lnTo>
                  <a:pt x="129764" y="181610"/>
                </a:lnTo>
                <a:lnTo>
                  <a:pt x="135922" y="177800"/>
                </a:lnTo>
                <a:lnTo>
                  <a:pt x="141394" y="172720"/>
                </a:lnTo>
                <a:lnTo>
                  <a:pt x="146329" y="168910"/>
                </a:lnTo>
                <a:lnTo>
                  <a:pt x="150881" y="163830"/>
                </a:lnTo>
                <a:lnTo>
                  <a:pt x="155762" y="158750"/>
                </a:lnTo>
                <a:lnTo>
                  <a:pt x="160511" y="153670"/>
                </a:lnTo>
                <a:lnTo>
                  <a:pt x="165076" y="148590"/>
                </a:lnTo>
                <a:lnTo>
                  <a:pt x="169404" y="143510"/>
                </a:lnTo>
                <a:lnTo>
                  <a:pt x="173864" y="137160"/>
                </a:lnTo>
                <a:lnTo>
                  <a:pt x="177671" y="130810"/>
                </a:lnTo>
                <a:lnTo>
                  <a:pt x="180912" y="125730"/>
                </a:lnTo>
                <a:lnTo>
                  <a:pt x="192724" y="90170"/>
                </a:lnTo>
                <a:lnTo>
                  <a:pt x="192670" y="86360"/>
                </a:lnTo>
                <a:lnTo>
                  <a:pt x="192468" y="81280"/>
                </a:lnTo>
                <a:lnTo>
                  <a:pt x="192096" y="73660"/>
                </a:lnTo>
                <a:lnTo>
                  <a:pt x="191867" y="60960"/>
                </a:lnTo>
                <a:lnTo>
                  <a:pt x="184415" y="21590"/>
                </a:lnTo>
                <a:lnTo>
                  <a:pt x="180656" y="15240"/>
                </a:lnTo>
                <a:close/>
              </a:path>
              <a:path w="193039" h="281939">
                <a:moveTo>
                  <a:pt x="66217" y="204470"/>
                </a:moveTo>
                <a:lnTo>
                  <a:pt x="8801" y="204470"/>
                </a:lnTo>
                <a:lnTo>
                  <a:pt x="5651" y="205740"/>
                </a:lnTo>
                <a:lnTo>
                  <a:pt x="356" y="212090"/>
                </a:lnTo>
                <a:lnTo>
                  <a:pt x="0" y="214630"/>
                </a:lnTo>
                <a:lnTo>
                  <a:pt x="557" y="219710"/>
                </a:lnTo>
                <a:lnTo>
                  <a:pt x="12924" y="219710"/>
                </a:lnTo>
                <a:lnTo>
                  <a:pt x="13617" y="218728"/>
                </a:lnTo>
                <a:lnTo>
                  <a:pt x="13265" y="218440"/>
                </a:lnTo>
                <a:lnTo>
                  <a:pt x="13820" y="218440"/>
                </a:lnTo>
                <a:lnTo>
                  <a:pt x="14716" y="217170"/>
                </a:lnTo>
                <a:lnTo>
                  <a:pt x="25821" y="217170"/>
                </a:lnTo>
                <a:lnTo>
                  <a:pt x="32603" y="215900"/>
                </a:lnTo>
                <a:lnTo>
                  <a:pt x="35892" y="214630"/>
                </a:lnTo>
                <a:lnTo>
                  <a:pt x="54328" y="209550"/>
                </a:lnTo>
                <a:lnTo>
                  <a:pt x="55496" y="208280"/>
                </a:lnTo>
                <a:lnTo>
                  <a:pt x="66217" y="204470"/>
                </a:lnTo>
                <a:close/>
              </a:path>
              <a:path w="193039" h="281939">
                <a:moveTo>
                  <a:pt x="13617" y="218728"/>
                </a:moveTo>
                <a:lnTo>
                  <a:pt x="12924" y="219710"/>
                </a:lnTo>
                <a:lnTo>
                  <a:pt x="14182" y="219710"/>
                </a:lnTo>
                <a:lnTo>
                  <a:pt x="14677" y="219597"/>
                </a:lnTo>
                <a:lnTo>
                  <a:pt x="13617" y="218728"/>
                </a:lnTo>
                <a:close/>
              </a:path>
              <a:path w="193039" h="281939">
                <a:moveTo>
                  <a:pt x="14808" y="217170"/>
                </a:moveTo>
                <a:lnTo>
                  <a:pt x="13617" y="218728"/>
                </a:lnTo>
                <a:lnTo>
                  <a:pt x="14677" y="219597"/>
                </a:lnTo>
                <a:lnTo>
                  <a:pt x="15280" y="219460"/>
                </a:lnTo>
                <a:lnTo>
                  <a:pt x="14808" y="217170"/>
                </a:lnTo>
                <a:close/>
              </a:path>
              <a:path w="193039" h="281939">
                <a:moveTo>
                  <a:pt x="25821" y="217170"/>
                </a:moveTo>
                <a:lnTo>
                  <a:pt x="14808" y="217170"/>
                </a:lnTo>
                <a:lnTo>
                  <a:pt x="15280" y="219460"/>
                </a:lnTo>
                <a:lnTo>
                  <a:pt x="19780" y="218440"/>
                </a:lnTo>
                <a:lnTo>
                  <a:pt x="23742" y="218440"/>
                </a:lnTo>
                <a:lnTo>
                  <a:pt x="25821" y="217170"/>
                </a:lnTo>
                <a:close/>
              </a:path>
              <a:path w="193039" h="281939">
                <a:moveTo>
                  <a:pt x="13820" y="218440"/>
                </a:moveTo>
                <a:lnTo>
                  <a:pt x="13265" y="218440"/>
                </a:lnTo>
                <a:lnTo>
                  <a:pt x="13617" y="218728"/>
                </a:lnTo>
                <a:lnTo>
                  <a:pt x="13820" y="218440"/>
                </a:lnTo>
                <a:close/>
              </a:path>
              <a:path w="193039" h="281939">
                <a:moveTo>
                  <a:pt x="96422" y="204470"/>
                </a:moveTo>
                <a:lnTo>
                  <a:pt x="69919" y="204470"/>
                </a:lnTo>
                <a:lnTo>
                  <a:pt x="76348" y="205740"/>
                </a:lnTo>
                <a:lnTo>
                  <a:pt x="81865" y="207010"/>
                </a:lnTo>
                <a:lnTo>
                  <a:pt x="89117" y="208268"/>
                </a:lnTo>
                <a:lnTo>
                  <a:pt x="92694" y="207010"/>
                </a:lnTo>
                <a:lnTo>
                  <a:pt x="96422" y="204470"/>
                </a:lnTo>
                <a:close/>
              </a:path>
              <a:path w="193039" h="281939">
                <a:moveTo>
                  <a:pt x="102222" y="200660"/>
                </a:moveTo>
                <a:lnTo>
                  <a:pt x="99933" y="201930"/>
                </a:lnTo>
                <a:lnTo>
                  <a:pt x="100149" y="201930"/>
                </a:lnTo>
                <a:lnTo>
                  <a:pt x="102222" y="200660"/>
                </a:lnTo>
                <a:close/>
              </a:path>
              <a:path w="193039" h="281939">
                <a:moveTo>
                  <a:pt x="154961" y="0"/>
                </a:moveTo>
                <a:lnTo>
                  <a:pt x="152645" y="0"/>
                </a:lnTo>
                <a:lnTo>
                  <a:pt x="144327" y="1270"/>
                </a:lnTo>
                <a:lnTo>
                  <a:pt x="117662" y="1270"/>
                </a:lnTo>
                <a:lnTo>
                  <a:pt x="115167" y="2540"/>
                </a:lnTo>
                <a:lnTo>
                  <a:pt x="107981" y="3810"/>
                </a:lnTo>
                <a:lnTo>
                  <a:pt x="104157" y="5080"/>
                </a:lnTo>
                <a:lnTo>
                  <a:pt x="90107" y="10160"/>
                </a:lnTo>
                <a:lnTo>
                  <a:pt x="85487" y="12700"/>
                </a:lnTo>
                <a:lnTo>
                  <a:pt x="74855" y="19050"/>
                </a:lnTo>
                <a:lnTo>
                  <a:pt x="70313" y="21590"/>
                </a:lnTo>
                <a:lnTo>
                  <a:pt x="49457" y="57150"/>
                </a:lnTo>
                <a:lnTo>
                  <a:pt x="49236" y="64770"/>
                </a:lnTo>
                <a:lnTo>
                  <a:pt x="49485" y="71120"/>
                </a:lnTo>
                <a:lnTo>
                  <a:pt x="49725" y="81280"/>
                </a:lnTo>
                <a:lnTo>
                  <a:pt x="67323" y="118110"/>
                </a:lnTo>
                <a:lnTo>
                  <a:pt x="79029" y="120650"/>
                </a:lnTo>
                <a:lnTo>
                  <a:pt x="93478" y="120650"/>
                </a:lnTo>
                <a:lnTo>
                  <a:pt x="95763" y="119380"/>
                </a:lnTo>
                <a:lnTo>
                  <a:pt x="101672" y="118110"/>
                </a:lnTo>
                <a:lnTo>
                  <a:pt x="105352" y="116840"/>
                </a:lnTo>
                <a:lnTo>
                  <a:pt x="112504" y="114300"/>
                </a:lnTo>
                <a:lnTo>
                  <a:pt x="115862" y="111760"/>
                </a:lnTo>
                <a:lnTo>
                  <a:pt x="121594" y="107950"/>
                </a:lnTo>
                <a:lnTo>
                  <a:pt x="122885" y="106680"/>
                </a:lnTo>
                <a:lnTo>
                  <a:pt x="80242" y="106680"/>
                </a:lnTo>
                <a:lnTo>
                  <a:pt x="75784" y="105410"/>
                </a:lnTo>
                <a:lnTo>
                  <a:pt x="73986" y="105410"/>
                </a:lnTo>
                <a:lnTo>
                  <a:pt x="72155" y="102870"/>
                </a:lnTo>
                <a:lnTo>
                  <a:pt x="71032" y="101600"/>
                </a:lnTo>
                <a:lnTo>
                  <a:pt x="68336" y="95250"/>
                </a:lnTo>
                <a:lnTo>
                  <a:pt x="66654" y="92710"/>
                </a:lnTo>
                <a:lnTo>
                  <a:pt x="65342" y="87630"/>
                </a:lnTo>
                <a:lnTo>
                  <a:pt x="63888" y="69850"/>
                </a:lnTo>
                <a:lnTo>
                  <a:pt x="63665" y="64770"/>
                </a:lnTo>
                <a:lnTo>
                  <a:pt x="63590" y="60960"/>
                </a:lnTo>
                <a:lnTo>
                  <a:pt x="63867" y="58420"/>
                </a:lnTo>
                <a:lnTo>
                  <a:pt x="64206" y="55880"/>
                </a:lnTo>
                <a:lnTo>
                  <a:pt x="64836" y="50800"/>
                </a:lnTo>
                <a:lnTo>
                  <a:pt x="96038" y="24130"/>
                </a:lnTo>
                <a:lnTo>
                  <a:pt x="108790" y="19050"/>
                </a:lnTo>
                <a:lnTo>
                  <a:pt x="112106" y="17780"/>
                </a:lnTo>
                <a:lnTo>
                  <a:pt x="117673" y="16510"/>
                </a:lnTo>
                <a:lnTo>
                  <a:pt x="119635" y="16510"/>
                </a:lnTo>
                <a:lnTo>
                  <a:pt x="124089" y="15240"/>
                </a:lnTo>
                <a:lnTo>
                  <a:pt x="180656" y="15240"/>
                </a:lnTo>
                <a:lnTo>
                  <a:pt x="178400" y="11430"/>
                </a:lnTo>
                <a:lnTo>
                  <a:pt x="174971" y="7620"/>
                </a:lnTo>
                <a:lnTo>
                  <a:pt x="167317" y="2540"/>
                </a:lnTo>
                <a:lnTo>
                  <a:pt x="163337" y="1270"/>
                </a:lnTo>
                <a:lnTo>
                  <a:pt x="154961" y="0"/>
                </a:lnTo>
                <a:close/>
              </a:path>
              <a:path w="193039" h="281939">
                <a:moveTo>
                  <a:pt x="142737" y="33020"/>
                </a:moveTo>
                <a:lnTo>
                  <a:pt x="128348" y="33020"/>
                </a:lnTo>
                <a:lnTo>
                  <a:pt x="128367" y="43180"/>
                </a:lnTo>
                <a:lnTo>
                  <a:pt x="128471" y="59690"/>
                </a:lnTo>
                <a:lnTo>
                  <a:pt x="128568" y="64770"/>
                </a:lnTo>
                <a:lnTo>
                  <a:pt x="127958" y="71120"/>
                </a:lnTo>
                <a:lnTo>
                  <a:pt x="127375" y="73660"/>
                </a:lnTo>
                <a:lnTo>
                  <a:pt x="125843" y="77470"/>
                </a:lnTo>
                <a:lnTo>
                  <a:pt x="124968" y="78740"/>
                </a:lnTo>
                <a:lnTo>
                  <a:pt x="121215" y="83820"/>
                </a:lnTo>
                <a:lnTo>
                  <a:pt x="121558" y="83820"/>
                </a:lnTo>
                <a:lnTo>
                  <a:pt x="117730" y="90170"/>
                </a:lnTo>
                <a:lnTo>
                  <a:pt x="113723" y="95250"/>
                </a:lnTo>
                <a:lnTo>
                  <a:pt x="111859" y="96520"/>
                </a:lnTo>
                <a:lnTo>
                  <a:pt x="107883" y="100330"/>
                </a:lnTo>
                <a:lnTo>
                  <a:pt x="105431" y="101600"/>
                </a:lnTo>
                <a:lnTo>
                  <a:pt x="97438" y="105410"/>
                </a:lnTo>
                <a:lnTo>
                  <a:pt x="91945" y="105410"/>
                </a:lnTo>
                <a:lnTo>
                  <a:pt x="81479" y="106680"/>
                </a:lnTo>
                <a:lnTo>
                  <a:pt x="122885" y="106680"/>
                </a:lnTo>
                <a:lnTo>
                  <a:pt x="124176" y="105410"/>
                </a:lnTo>
                <a:lnTo>
                  <a:pt x="128324" y="100330"/>
                </a:lnTo>
                <a:lnTo>
                  <a:pt x="129597" y="97790"/>
                </a:lnTo>
                <a:lnTo>
                  <a:pt x="133592" y="91440"/>
                </a:lnTo>
                <a:lnTo>
                  <a:pt x="134121" y="91440"/>
                </a:lnTo>
                <a:lnTo>
                  <a:pt x="137462" y="86360"/>
                </a:lnTo>
                <a:lnTo>
                  <a:pt x="138736" y="83820"/>
                </a:lnTo>
                <a:lnTo>
                  <a:pt x="141337" y="77470"/>
                </a:lnTo>
                <a:lnTo>
                  <a:pt x="142157" y="73660"/>
                </a:lnTo>
                <a:lnTo>
                  <a:pt x="142845" y="67310"/>
                </a:lnTo>
                <a:lnTo>
                  <a:pt x="132372" y="67310"/>
                </a:lnTo>
                <a:lnTo>
                  <a:pt x="135799" y="64770"/>
                </a:lnTo>
                <a:lnTo>
                  <a:pt x="136946" y="46990"/>
                </a:lnTo>
                <a:lnTo>
                  <a:pt x="137335" y="38100"/>
                </a:lnTo>
                <a:lnTo>
                  <a:pt x="137560" y="36830"/>
                </a:lnTo>
                <a:lnTo>
                  <a:pt x="131982" y="36830"/>
                </a:lnTo>
                <a:lnTo>
                  <a:pt x="128431" y="34290"/>
                </a:lnTo>
                <a:lnTo>
                  <a:pt x="142830" y="34290"/>
                </a:lnTo>
                <a:lnTo>
                  <a:pt x="142737" y="33020"/>
                </a:lnTo>
                <a:close/>
              </a:path>
              <a:path w="193039" h="281939">
                <a:moveTo>
                  <a:pt x="134121" y="91440"/>
                </a:moveTo>
                <a:lnTo>
                  <a:pt x="133592" y="91440"/>
                </a:lnTo>
                <a:lnTo>
                  <a:pt x="133286" y="92710"/>
                </a:lnTo>
                <a:lnTo>
                  <a:pt x="134121" y="91440"/>
                </a:lnTo>
                <a:close/>
              </a:path>
              <a:path w="193039" h="281939">
                <a:moveTo>
                  <a:pt x="136361" y="21590"/>
                </a:moveTo>
                <a:lnTo>
                  <a:pt x="131321" y="21590"/>
                </a:lnTo>
                <a:lnTo>
                  <a:pt x="125044" y="26670"/>
                </a:lnTo>
                <a:lnTo>
                  <a:pt x="122558" y="46990"/>
                </a:lnTo>
                <a:lnTo>
                  <a:pt x="121420" y="63500"/>
                </a:lnTo>
                <a:lnTo>
                  <a:pt x="124432" y="67310"/>
                </a:lnTo>
                <a:lnTo>
                  <a:pt x="128324" y="67310"/>
                </a:lnTo>
                <a:lnTo>
                  <a:pt x="128568" y="64770"/>
                </a:lnTo>
                <a:lnTo>
                  <a:pt x="128471" y="59690"/>
                </a:lnTo>
                <a:lnTo>
                  <a:pt x="128367" y="43180"/>
                </a:lnTo>
                <a:lnTo>
                  <a:pt x="128371" y="34290"/>
                </a:lnTo>
                <a:lnTo>
                  <a:pt x="128348" y="33020"/>
                </a:lnTo>
                <a:lnTo>
                  <a:pt x="142737" y="33020"/>
                </a:lnTo>
                <a:lnTo>
                  <a:pt x="142458" y="29210"/>
                </a:lnTo>
                <a:lnTo>
                  <a:pt x="141899" y="26670"/>
                </a:lnTo>
                <a:lnTo>
                  <a:pt x="136361" y="21590"/>
                </a:lnTo>
                <a:close/>
              </a:path>
              <a:path w="193039" h="281939">
                <a:moveTo>
                  <a:pt x="142830" y="34290"/>
                </a:moveTo>
                <a:lnTo>
                  <a:pt x="138087" y="34290"/>
                </a:lnTo>
                <a:lnTo>
                  <a:pt x="137786" y="35560"/>
                </a:lnTo>
                <a:lnTo>
                  <a:pt x="137335" y="38100"/>
                </a:lnTo>
                <a:lnTo>
                  <a:pt x="136946" y="46990"/>
                </a:lnTo>
                <a:lnTo>
                  <a:pt x="135799" y="64770"/>
                </a:lnTo>
                <a:lnTo>
                  <a:pt x="132372" y="67310"/>
                </a:lnTo>
                <a:lnTo>
                  <a:pt x="142845" y="67310"/>
                </a:lnTo>
                <a:lnTo>
                  <a:pt x="142982" y="66040"/>
                </a:lnTo>
                <a:lnTo>
                  <a:pt x="142886" y="59690"/>
                </a:lnTo>
                <a:lnTo>
                  <a:pt x="142778" y="43180"/>
                </a:lnTo>
                <a:lnTo>
                  <a:pt x="142830" y="34290"/>
                </a:lnTo>
                <a:close/>
              </a:path>
              <a:path w="193039" h="281939">
                <a:moveTo>
                  <a:pt x="138012" y="34290"/>
                </a:moveTo>
                <a:lnTo>
                  <a:pt x="128431" y="34290"/>
                </a:lnTo>
                <a:lnTo>
                  <a:pt x="131982" y="36830"/>
                </a:lnTo>
                <a:lnTo>
                  <a:pt x="134645" y="36830"/>
                </a:lnTo>
                <a:lnTo>
                  <a:pt x="137775" y="35560"/>
                </a:lnTo>
                <a:lnTo>
                  <a:pt x="138012" y="34290"/>
                </a:lnTo>
                <a:close/>
              </a:path>
              <a:path w="193039" h="281939">
                <a:moveTo>
                  <a:pt x="137814" y="35402"/>
                </a:moveTo>
                <a:lnTo>
                  <a:pt x="137775" y="35560"/>
                </a:lnTo>
                <a:lnTo>
                  <a:pt x="134645" y="36830"/>
                </a:lnTo>
                <a:lnTo>
                  <a:pt x="137560" y="36830"/>
                </a:lnTo>
                <a:lnTo>
                  <a:pt x="137814" y="35402"/>
                </a:lnTo>
                <a:close/>
              </a:path>
              <a:path w="193039" h="281939">
                <a:moveTo>
                  <a:pt x="134237" y="0"/>
                </a:moveTo>
                <a:lnTo>
                  <a:pt x="132111" y="0"/>
                </a:lnTo>
                <a:lnTo>
                  <a:pt x="124694" y="1270"/>
                </a:lnTo>
                <a:lnTo>
                  <a:pt x="141070" y="1270"/>
                </a:lnTo>
                <a:lnTo>
                  <a:pt x="134237" y="0"/>
                </a:lnTo>
                <a:close/>
              </a:path>
            </a:pathLst>
          </a:custGeom>
          <a:solidFill>
            <a:srgbClr val="000000"/>
          </a:solidFill>
        </p:spPr>
        <p:txBody>
          <a:bodyPr wrap="square" lIns="0" tIns="0" rIns="0" bIns="0" rtlCol="0"/>
          <a:lstStyle/>
          <a:p>
            <a:endParaRPr/>
          </a:p>
        </p:txBody>
      </p:sp>
      <p:pic>
        <p:nvPicPr>
          <p:cNvPr id="82" name="object 82"/>
          <p:cNvPicPr/>
          <p:nvPr/>
        </p:nvPicPr>
        <p:blipFill>
          <a:blip r:embed="rId34" cstate="print"/>
          <a:stretch>
            <a:fillRect/>
          </a:stretch>
        </p:blipFill>
        <p:spPr>
          <a:xfrm>
            <a:off x="2299907" y="1705451"/>
            <a:ext cx="201577" cy="218983"/>
          </a:xfrm>
          <a:prstGeom prst="rect">
            <a:avLst/>
          </a:prstGeom>
        </p:spPr>
      </p:pic>
      <p:sp>
        <p:nvSpPr>
          <p:cNvPr id="83" name="object 83"/>
          <p:cNvSpPr/>
          <p:nvPr/>
        </p:nvSpPr>
        <p:spPr>
          <a:xfrm>
            <a:off x="2284994" y="2056208"/>
            <a:ext cx="174705" cy="236558"/>
          </a:xfrm>
          <a:custGeom>
            <a:avLst/>
            <a:gdLst/>
            <a:ahLst/>
            <a:cxnLst/>
            <a:rect l="l" t="t" r="r" b="b"/>
            <a:pathLst>
              <a:path w="204469" h="276860">
                <a:moveTo>
                  <a:pt x="187778" y="0"/>
                </a:moveTo>
                <a:lnTo>
                  <a:pt x="158813" y="14039"/>
                </a:lnTo>
                <a:lnTo>
                  <a:pt x="157144" y="15506"/>
                </a:lnTo>
                <a:lnTo>
                  <a:pt x="124202" y="44881"/>
                </a:lnTo>
                <a:lnTo>
                  <a:pt x="91635" y="77038"/>
                </a:lnTo>
                <a:lnTo>
                  <a:pt x="64074" y="109554"/>
                </a:lnTo>
                <a:lnTo>
                  <a:pt x="35127" y="150910"/>
                </a:lnTo>
                <a:lnTo>
                  <a:pt x="14887" y="187853"/>
                </a:lnTo>
                <a:lnTo>
                  <a:pt x="2080" y="227824"/>
                </a:lnTo>
                <a:lnTo>
                  <a:pt x="0" y="243629"/>
                </a:lnTo>
                <a:lnTo>
                  <a:pt x="41" y="252688"/>
                </a:lnTo>
                <a:lnTo>
                  <a:pt x="21363" y="275959"/>
                </a:lnTo>
                <a:lnTo>
                  <a:pt x="26623" y="276513"/>
                </a:lnTo>
                <a:lnTo>
                  <a:pt x="28610" y="276665"/>
                </a:lnTo>
                <a:lnTo>
                  <a:pt x="33705" y="276697"/>
                </a:lnTo>
                <a:lnTo>
                  <a:pt x="36285" y="276451"/>
                </a:lnTo>
                <a:lnTo>
                  <a:pt x="44320" y="274504"/>
                </a:lnTo>
                <a:lnTo>
                  <a:pt x="49877" y="271534"/>
                </a:lnTo>
                <a:lnTo>
                  <a:pt x="59608" y="264431"/>
                </a:lnTo>
                <a:lnTo>
                  <a:pt x="61748" y="262281"/>
                </a:lnTo>
                <a:lnTo>
                  <a:pt x="32702" y="262281"/>
                </a:lnTo>
                <a:lnTo>
                  <a:pt x="29306" y="262261"/>
                </a:lnTo>
                <a:lnTo>
                  <a:pt x="27686" y="262136"/>
                </a:lnTo>
                <a:lnTo>
                  <a:pt x="22646" y="261606"/>
                </a:lnTo>
                <a:lnTo>
                  <a:pt x="17382" y="261225"/>
                </a:lnTo>
                <a:lnTo>
                  <a:pt x="16740" y="261087"/>
                </a:lnTo>
                <a:lnTo>
                  <a:pt x="16318" y="261087"/>
                </a:lnTo>
                <a:lnTo>
                  <a:pt x="15982" y="260096"/>
                </a:lnTo>
                <a:lnTo>
                  <a:pt x="14433" y="251324"/>
                </a:lnTo>
                <a:lnTo>
                  <a:pt x="21828" y="209246"/>
                </a:lnTo>
                <a:lnTo>
                  <a:pt x="41603" y="167834"/>
                </a:lnTo>
                <a:lnTo>
                  <a:pt x="68642" y="127514"/>
                </a:lnTo>
                <a:lnTo>
                  <a:pt x="95440" y="94167"/>
                </a:lnTo>
                <a:lnTo>
                  <a:pt x="124663" y="64162"/>
                </a:lnTo>
                <a:lnTo>
                  <a:pt x="157313" y="34412"/>
                </a:lnTo>
                <a:lnTo>
                  <a:pt x="167576" y="25547"/>
                </a:lnTo>
                <a:lnTo>
                  <a:pt x="168548" y="24665"/>
                </a:lnTo>
                <a:lnTo>
                  <a:pt x="185912" y="15010"/>
                </a:lnTo>
                <a:lnTo>
                  <a:pt x="202420" y="15010"/>
                </a:lnTo>
                <a:lnTo>
                  <a:pt x="202128" y="13968"/>
                </a:lnTo>
                <a:lnTo>
                  <a:pt x="199642" y="7879"/>
                </a:lnTo>
                <a:lnTo>
                  <a:pt x="197371" y="4429"/>
                </a:lnTo>
                <a:lnTo>
                  <a:pt x="187778" y="0"/>
                </a:lnTo>
                <a:close/>
              </a:path>
              <a:path w="204469" h="276860">
                <a:moveTo>
                  <a:pt x="101220" y="160055"/>
                </a:moveTo>
                <a:lnTo>
                  <a:pt x="99737" y="160071"/>
                </a:lnTo>
                <a:lnTo>
                  <a:pt x="99635" y="161162"/>
                </a:lnTo>
                <a:lnTo>
                  <a:pt x="99539" y="162838"/>
                </a:lnTo>
                <a:lnTo>
                  <a:pt x="99415" y="165680"/>
                </a:lnTo>
                <a:lnTo>
                  <a:pt x="99204" y="168470"/>
                </a:lnTo>
                <a:lnTo>
                  <a:pt x="86258" y="205596"/>
                </a:lnTo>
                <a:lnTo>
                  <a:pt x="58519" y="244377"/>
                </a:lnTo>
                <a:lnTo>
                  <a:pt x="52279" y="251324"/>
                </a:lnTo>
                <a:lnTo>
                  <a:pt x="32702" y="262281"/>
                </a:lnTo>
                <a:lnTo>
                  <a:pt x="61748" y="262281"/>
                </a:lnTo>
                <a:lnTo>
                  <a:pt x="62415" y="261606"/>
                </a:lnTo>
                <a:lnTo>
                  <a:pt x="70438" y="252688"/>
                </a:lnTo>
                <a:lnTo>
                  <a:pt x="76417" y="246166"/>
                </a:lnTo>
                <a:lnTo>
                  <a:pt x="98952" y="212426"/>
                </a:lnTo>
                <a:lnTo>
                  <a:pt x="113492" y="170356"/>
                </a:lnTo>
                <a:lnTo>
                  <a:pt x="113972" y="162613"/>
                </a:lnTo>
                <a:lnTo>
                  <a:pt x="114195" y="160324"/>
                </a:lnTo>
                <a:lnTo>
                  <a:pt x="102153" y="160324"/>
                </a:lnTo>
                <a:lnTo>
                  <a:pt x="101220" y="160055"/>
                </a:lnTo>
                <a:close/>
              </a:path>
              <a:path w="204469" h="276860">
                <a:moveTo>
                  <a:pt x="16181" y="260968"/>
                </a:moveTo>
                <a:lnTo>
                  <a:pt x="16318" y="261087"/>
                </a:lnTo>
                <a:lnTo>
                  <a:pt x="16181" y="260968"/>
                </a:lnTo>
                <a:close/>
              </a:path>
              <a:path w="204469" h="276860">
                <a:moveTo>
                  <a:pt x="16285" y="260990"/>
                </a:moveTo>
                <a:lnTo>
                  <a:pt x="16740" y="261087"/>
                </a:lnTo>
                <a:lnTo>
                  <a:pt x="16285" y="260990"/>
                </a:lnTo>
                <a:close/>
              </a:path>
              <a:path w="204469" h="276860">
                <a:moveTo>
                  <a:pt x="16277" y="260968"/>
                </a:moveTo>
                <a:close/>
              </a:path>
              <a:path w="204469" h="276860">
                <a:moveTo>
                  <a:pt x="84696" y="162838"/>
                </a:moveTo>
                <a:lnTo>
                  <a:pt x="61592" y="162838"/>
                </a:lnTo>
                <a:lnTo>
                  <a:pt x="58592" y="164994"/>
                </a:lnTo>
                <a:lnTo>
                  <a:pt x="36455" y="205008"/>
                </a:lnTo>
                <a:lnTo>
                  <a:pt x="32165" y="215117"/>
                </a:lnTo>
                <a:lnTo>
                  <a:pt x="30288" y="219445"/>
                </a:lnTo>
                <a:lnTo>
                  <a:pt x="26391" y="227824"/>
                </a:lnTo>
                <a:lnTo>
                  <a:pt x="27952" y="232103"/>
                </a:lnTo>
                <a:lnTo>
                  <a:pt x="35166" y="235463"/>
                </a:lnTo>
                <a:lnTo>
                  <a:pt x="39451" y="233900"/>
                </a:lnTo>
                <a:lnTo>
                  <a:pt x="43446" y="225322"/>
                </a:lnTo>
                <a:lnTo>
                  <a:pt x="46063" y="219252"/>
                </a:lnTo>
                <a:lnTo>
                  <a:pt x="49719" y="210637"/>
                </a:lnTo>
                <a:lnTo>
                  <a:pt x="55138" y="198037"/>
                </a:lnTo>
                <a:lnTo>
                  <a:pt x="70386" y="174254"/>
                </a:lnTo>
                <a:lnTo>
                  <a:pt x="72186" y="172739"/>
                </a:lnTo>
                <a:lnTo>
                  <a:pt x="78738" y="166865"/>
                </a:lnTo>
                <a:lnTo>
                  <a:pt x="80171" y="165680"/>
                </a:lnTo>
                <a:lnTo>
                  <a:pt x="82334" y="164130"/>
                </a:lnTo>
                <a:lnTo>
                  <a:pt x="83092" y="163657"/>
                </a:lnTo>
                <a:lnTo>
                  <a:pt x="84696" y="162838"/>
                </a:lnTo>
                <a:close/>
              </a:path>
              <a:path w="204469" h="276860">
                <a:moveTo>
                  <a:pt x="102777" y="145511"/>
                </a:moveTo>
                <a:lnTo>
                  <a:pt x="63010" y="161630"/>
                </a:lnTo>
                <a:lnTo>
                  <a:pt x="61460" y="162932"/>
                </a:lnTo>
                <a:lnTo>
                  <a:pt x="61592" y="162838"/>
                </a:lnTo>
                <a:lnTo>
                  <a:pt x="84696" y="162838"/>
                </a:lnTo>
                <a:lnTo>
                  <a:pt x="86428" y="161954"/>
                </a:lnTo>
                <a:lnTo>
                  <a:pt x="89561" y="161162"/>
                </a:lnTo>
                <a:lnTo>
                  <a:pt x="97457" y="160094"/>
                </a:lnTo>
                <a:lnTo>
                  <a:pt x="99737" y="160071"/>
                </a:lnTo>
                <a:lnTo>
                  <a:pt x="99879" y="158535"/>
                </a:lnTo>
                <a:lnTo>
                  <a:pt x="99952" y="157290"/>
                </a:lnTo>
                <a:lnTo>
                  <a:pt x="114490" y="157290"/>
                </a:lnTo>
                <a:lnTo>
                  <a:pt x="114594" y="154321"/>
                </a:lnTo>
                <a:lnTo>
                  <a:pt x="111408" y="148567"/>
                </a:lnTo>
                <a:lnTo>
                  <a:pt x="109341" y="147397"/>
                </a:lnTo>
                <a:lnTo>
                  <a:pt x="102777" y="145511"/>
                </a:lnTo>
                <a:close/>
              </a:path>
              <a:path w="204469" h="276860">
                <a:moveTo>
                  <a:pt x="101599" y="160055"/>
                </a:moveTo>
                <a:lnTo>
                  <a:pt x="101220" y="160055"/>
                </a:lnTo>
                <a:lnTo>
                  <a:pt x="102153" y="160324"/>
                </a:lnTo>
                <a:lnTo>
                  <a:pt x="101992" y="160277"/>
                </a:lnTo>
                <a:lnTo>
                  <a:pt x="101599" y="160055"/>
                </a:lnTo>
                <a:close/>
              </a:path>
              <a:path w="204469" h="276860">
                <a:moveTo>
                  <a:pt x="114490" y="157290"/>
                </a:moveTo>
                <a:lnTo>
                  <a:pt x="99952" y="157290"/>
                </a:lnTo>
                <a:lnTo>
                  <a:pt x="100024" y="157753"/>
                </a:lnTo>
                <a:lnTo>
                  <a:pt x="101161" y="159807"/>
                </a:lnTo>
                <a:lnTo>
                  <a:pt x="101992" y="160277"/>
                </a:lnTo>
                <a:lnTo>
                  <a:pt x="102153" y="160324"/>
                </a:lnTo>
                <a:lnTo>
                  <a:pt x="114195" y="160324"/>
                </a:lnTo>
                <a:lnTo>
                  <a:pt x="114490" y="157290"/>
                </a:lnTo>
                <a:close/>
              </a:path>
              <a:path w="204469" h="276860">
                <a:moveTo>
                  <a:pt x="99953" y="157401"/>
                </a:moveTo>
                <a:lnTo>
                  <a:pt x="99879" y="158535"/>
                </a:lnTo>
                <a:lnTo>
                  <a:pt x="99737" y="160071"/>
                </a:lnTo>
                <a:lnTo>
                  <a:pt x="101220" y="160055"/>
                </a:lnTo>
                <a:lnTo>
                  <a:pt x="101599" y="160055"/>
                </a:lnTo>
                <a:lnTo>
                  <a:pt x="101161" y="159807"/>
                </a:lnTo>
                <a:lnTo>
                  <a:pt x="100024" y="157753"/>
                </a:lnTo>
                <a:lnTo>
                  <a:pt x="99953" y="157401"/>
                </a:lnTo>
                <a:close/>
              </a:path>
              <a:path w="204469" h="276860">
                <a:moveTo>
                  <a:pt x="202420" y="15010"/>
                </a:moveTo>
                <a:lnTo>
                  <a:pt x="185912" y="15010"/>
                </a:lnTo>
                <a:lnTo>
                  <a:pt x="186989" y="15506"/>
                </a:lnTo>
                <a:lnTo>
                  <a:pt x="187628" y="16573"/>
                </a:lnTo>
                <a:lnTo>
                  <a:pt x="188423" y="18531"/>
                </a:lnTo>
                <a:lnTo>
                  <a:pt x="188484" y="18853"/>
                </a:lnTo>
                <a:lnTo>
                  <a:pt x="188639" y="21799"/>
                </a:lnTo>
                <a:lnTo>
                  <a:pt x="188887" y="24107"/>
                </a:lnTo>
                <a:lnTo>
                  <a:pt x="189844" y="36418"/>
                </a:lnTo>
                <a:lnTo>
                  <a:pt x="193320" y="39372"/>
                </a:lnTo>
                <a:lnTo>
                  <a:pt x="201253" y="38728"/>
                </a:lnTo>
                <a:lnTo>
                  <a:pt x="204205" y="35252"/>
                </a:lnTo>
                <a:lnTo>
                  <a:pt x="203236" y="22786"/>
                </a:lnTo>
                <a:lnTo>
                  <a:pt x="203006" y="20650"/>
                </a:lnTo>
                <a:lnTo>
                  <a:pt x="202883" y="18044"/>
                </a:lnTo>
                <a:lnTo>
                  <a:pt x="202808" y="17047"/>
                </a:lnTo>
                <a:lnTo>
                  <a:pt x="202420" y="15010"/>
                </a:lnTo>
                <a:close/>
              </a:path>
              <a:path w="204469" h="276860">
                <a:moveTo>
                  <a:pt x="186898" y="15464"/>
                </a:moveTo>
                <a:close/>
              </a:path>
            </a:pathLst>
          </a:custGeom>
          <a:solidFill>
            <a:srgbClr val="000000"/>
          </a:solidFill>
        </p:spPr>
        <p:txBody>
          <a:bodyPr wrap="square" lIns="0" tIns="0" rIns="0" bIns="0" rtlCol="0"/>
          <a:lstStyle/>
          <a:p>
            <a:endParaRPr/>
          </a:p>
        </p:txBody>
      </p:sp>
      <p:sp>
        <p:nvSpPr>
          <p:cNvPr id="84" name="object 84"/>
          <p:cNvSpPr/>
          <p:nvPr/>
        </p:nvSpPr>
        <p:spPr>
          <a:xfrm>
            <a:off x="2277855" y="2433616"/>
            <a:ext cx="53171" cy="236015"/>
          </a:xfrm>
          <a:custGeom>
            <a:avLst/>
            <a:gdLst/>
            <a:ahLst/>
            <a:cxnLst/>
            <a:rect l="l" t="t" r="r" b="b"/>
            <a:pathLst>
              <a:path w="62230" h="276225">
                <a:moveTo>
                  <a:pt x="0" y="269508"/>
                </a:moveTo>
                <a:lnTo>
                  <a:pt x="0" y="272841"/>
                </a:lnTo>
                <a:lnTo>
                  <a:pt x="3225" y="276067"/>
                </a:lnTo>
                <a:lnTo>
                  <a:pt x="11183" y="276067"/>
                </a:lnTo>
                <a:lnTo>
                  <a:pt x="6621" y="276043"/>
                </a:lnTo>
                <a:lnTo>
                  <a:pt x="1424" y="273761"/>
                </a:lnTo>
                <a:lnTo>
                  <a:pt x="754" y="272087"/>
                </a:lnTo>
                <a:lnTo>
                  <a:pt x="328" y="271101"/>
                </a:lnTo>
                <a:lnTo>
                  <a:pt x="43" y="269904"/>
                </a:lnTo>
                <a:lnTo>
                  <a:pt x="0" y="269508"/>
                </a:lnTo>
                <a:close/>
              </a:path>
              <a:path w="62230" h="276225">
                <a:moveTo>
                  <a:pt x="555" y="264328"/>
                </a:moveTo>
                <a:lnTo>
                  <a:pt x="219" y="264664"/>
                </a:lnTo>
                <a:lnTo>
                  <a:pt x="50" y="265603"/>
                </a:lnTo>
                <a:lnTo>
                  <a:pt x="43" y="269904"/>
                </a:lnTo>
                <a:lnTo>
                  <a:pt x="354" y="271161"/>
                </a:lnTo>
                <a:lnTo>
                  <a:pt x="1424" y="273761"/>
                </a:lnTo>
                <a:lnTo>
                  <a:pt x="6621" y="276043"/>
                </a:lnTo>
                <a:lnTo>
                  <a:pt x="12049" y="274704"/>
                </a:lnTo>
                <a:lnTo>
                  <a:pt x="13235" y="272815"/>
                </a:lnTo>
                <a:lnTo>
                  <a:pt x="13859" y="271706"/>
                </a:lnTo>
                <a:lnTo>
                  <a:pt x="14270" y="270418"/>
                </a:lnTo>
                <a:lnTo>
                  <a:pt x="14365" y="269904"/>
                </a:lnTo>
                <a:lnTo>
                  <a:pt x="14312" y="267938"/>
                </a:lnTo>
                <a:lnTo>
                  <a:pt x="14235" y="267404"/>
                </a:lnTo>
                <a:lnTo>
                  <a:pt x="180" y="267404"/>
                </a:lnTo>
                <a:lnTo>
                  <a:pt x="555" y="264328"/>
                </a:lnTo>
                <a:close/>
              </a:path>
              <a:path w="62230" h="276225">
                <a:moveTo>
                  <a:pt x="14409" y="269663"/>
                </a:moveTo>
                <a:lnTo>
                  <a:pt x="6621" y="276043"/>
                </a:lnTo>
                <a:lnTo>
                  <a:pt x="11207" y="276043"/>
                </a:lnTo>
                <a:lnTo>
                  <a:pt x="14409" y="272841"/>
                </a:lnTo>
                <a:lnTo>
                  <a:pt x="14409" y="269663"/>
                </a:lnTo>
                <a:close/>
              </a:path>
              <a:path w="62230" h="276225">
                <a:moveTo>
                  <a:pt x="14813" y="266430"/>
                </a:moveTo>
                <a:lnTo>
                  <a:pt x="14478" y="267244"/>
                </a:lnTo>
                <a:lnTo>
                  <a:pt x="14409" y="269663"/>
                </a:lnTo>
                <a:lnTo>
                  <a:pt x="14813" y="266430"/>
                </a:lnTo>
                <a:close/>
              </a:path>
              <a:path w="62230" h="276225">
                <a:moveTo>
                  <a:pt x="14409" y="267705"/>
                </a:moveTo>
                <a:lnTo>
                  <a:pt x="14312" y="267938"/>
                </a:lnTo>
                <a:lnTo>
                  <a:pt x="14409" y="267705"/>
                </a:lnTo>
                <a:close/>
              </a:path>
              <a:path w="62230" h="276225">
                <a:moveTo>
                  <a:pt x="11207" y="261682"/>
                </a:moveTo>
                <a:lnTo>
                  <a:pt x="7787" y="261682"/>
                </a:lnTo>
                <a:lnTo>
                  <a:pt x="12969" y="263956"/>
                </a:lnTo>
                <a:lnTo>
                  <a:pt x="14032" y="266553"/>
                </a:lnTo>
                <a:lnTo>
                  <a:pt x="14197" y="267244"/>
                </a:lnTo>
                <a:lnTo>
                  <a:pt x="14297" y="267791"/>
                </a:lnTo>
                <a:lnTo>
                  <a:pt x="14409" y="264883"/>
                </a:lnTo>
                <a:lnTo>
                  <a:pt x="11207" y="261682"/>
                </a:lnTo>
                <a:close/>
              </a:path>
              <a:path w="62230" h="276225">
                <a:moveTo>
                  <a:pt x="14409" y="267414"/>
                </a:moveTo>
                <a:lnTo>
                  <a:pt x="14312" y="267705"/>
                </a:lnTo>
                <a:lnTo>
                  <a:pt x="14409" y="267414"/>
                </a:lnTo>
                <a:close/>
              </a:path>
              <a:path w="62230" h="276225">
                <a:moveTo>
                  <a:pt x="15545" y="261658"/>
                </a:moveTo>
                <a:lnTo>
                  <a:pt x="11183" y="261658"/>
                </a:lnTo>
                <a:lnTo>
                  <a:pt x="14409" y="264883"/>
                </a:lnTo>
                <a:lnTo>
                  <a:pt x="14409" y="267414"/>
                </a:lnTo>
                <a:lnTo>
                  <a:pt x="14763" y="266553"/>
                </a:lnTo>
                <a:lnTo>
                  <a:pt x="14880" y="265882"/>
                </a:lnTo>
                <a:lnTo>
                  <a:pt x="15204" y="263494"/>
                </a:lnTo>
                <a:lnTo>
                  <a:pt x="15545" y="261658"/>
                </a:lnTo>
                <a:close/>
              </a:path>
              <a:path w="62230" h="276225">
                <a:moveTo>
                  <a:pt x="11183" y="261658"/>
                </a:moveTo>
                <a:lnTo>
                  <a:pt x="3225" y="261658"/>
                </a:lnTo>
                <a:lnTo>
                  <a:pt x="555" y="264328"/>
                </a:lnTo>
                <a:lnTo>
                  <a:pt x="180" y="267404"/>
                </a:lnTo>
                <a:lnTo>
                  <a:pt x="236" y="267100"/>
                </a:lnTo>
                <a:lnTo>
                  <a:pt x="596" y="265968"/>
                </a:lnTo>
                <a:lnTo>
                  <a:pt x="1206" y="264883"/>
                </a:lnTo>
                <a:lnTo>
                  <a:pt x="2376" y="263018"/>
                </a:lnTo>
                <a:lnTo>
                  <a:pt x="7787" y="261682"/>
                </a:lnTo>
                <a:lnTo>
                  <a:pt x="11207" y="261682"/>
                </a:lnTo>
                <a:close/>
              </a:path>
              <a:path w="62230" h="276225">
                <a:moveTo>
                  <a:pt x="7787" y="261682"/>
                </a:moveTo>
                <a:lnTo>
                  <a:pt x="180" y="267404"/>
                </a:lnTo>
                <a:lnTo>
                  <a:pt x="14235" y="267404"/>
                </a:lnTo>
                <a:lnTo>
                  <a:pt x="14032" y="266553"/>
                </a:lnTo>
                <a:lnTo>
                  <a:pt x="12969" y="263956"/>
                </a:lnTo>
                <a:lnTo>
                  <a:pt x="7787" y="261682"/>
                </a:lnTo>
                <a:close/>
              </a:path>
              <a:path w="62230" h="276225">
                <a:moveTo>
                  <a:pt x="38117" y="197888"/>
                </a:moveTo>
                <a:lnTo>
                  <a:pt x="25368" y="197888"/>
                </a:lnTo>
                <a:lnTo>
                  <a:pt x="32895" y="200469"/>
                </a:lnTo>
                <a:lnTo>
                  <a:pt x="34899" y="204567"/>
                </a:lnTo>
                <a:lnTo>
                  <a:pt x="31945" y="213183"/>
                </a:lnTo>
                <a:lnTo>
                  <a:pt x="22528" y="239453"/>
                </a:lnTo>
                <a:lnTo>
                  <a:pt x="19426" y="248382"/>
                </a:lnTo>
                <a:lnTo>
                  <a:pt x="14813" y="266430"/>
                </a:lnTo>
                <a:lnTo>
                  <a:pt x="16325" y="262713"/>
                </a:lnTo>
                <a:lnTo>
                  <a:pt x="17729" y="258705"/>
                </a:lnTo>
                <a:lnTo>
                  <a:pt x="20885" y="249204"/>
                </a:lnTo>
                <a:lnTo>
                  <a:pt x="32073" y="216390"/>
                </a:lnTo>
                <a:lnTo>
                  <a:pt x="33265" y="212844"/>
                </a:lnTo>
                <a:lnTo>
                  <a:pt x="38117" y="197888"/>
                </a:lnTo>
                <a:close/>
              </a:path>
              <a:path w="62230" h="276225">
                <a:moveTo>
                  <a:pt x="219" y="264664"/>
                </a:moveTo>
                <a:lnTo>
                  <a:pt x="0" y="264883"/>
                </a:lnTo>
                <a:lnTo>
                  <a:pt x="0" y="265882"/>
                </a:lnTo>
                <a:lnTo>
                  <a:pt x="219" y="264664"/>
                </a:lnTo>
                <a:close/>
              </a:path>
              <a:path w="62230" h="276225">
                <a:moveTo>
                  <a:pt x="735" y="262848"/>
                </a:moveTo>
                <a:lnTo>
                  <a:pt x="317" y="264120"/>
                </a:lnTo>
                <a:lnTo>
                  <a:pt x="219" y="264664"/>
                </a:lnTo>
                <a:lnTo>
                  <a:pt x="555" y="264328"/>
                </a:lnTo>
                <a:lnTo>
                  <a:pt x="735" y="262848"/>
                </a:lnTo>
                <a:close/>
              </a:path>
              <a:path w="62230" h="276225">
                <a:moveTo>
                  <a:pt x="16440" y="258020"/>
                </a:moveTo>
                <a:lnTo>
                  <a:pt x="2692" y="258020"/>
                </a:lnTo>
                <a:lnTo>
                  <a:pt x="1427" y="261063"/>
                </a:lnTo>
                <a:lnTo>
                  <a:pt x="735" y="262848"/>
                </a:lnTo>
                <a:lnTo>
                  <a:pt x="555" y="264328"/>
                </a:lnTo>
                <a:lnTo>
                  <a:pt x="3225" y="261658"/>
                </a:lnTo>
                <a:lnTo>
                  <a:pt x="15545" y="261658"/>
                </a:lnTo>
                <a:lnTo>
                  <a:pt x="15694" y="260884"/>
                </a:lnTo>
                <a:lnTo>
                  <a:pt x="16025" y="259501"/>
                </a:lnTo>
                <a:lnTo>
                  <a:pt x="16440" y="258020"/>
                </a:lnTo>
                <a:close/>
              </a:path>
              <a:path w="62230" h="276225">
                <a:moveTo>
                  <a:pt x="22518" y="199282"/>
                </a:moveTo>
                <a:lnTo>
                  <a:pt x="21269" y="199892"/>
                </a:lnTo>
                <a:lnTo>
                  <a:pt x="18348" y="208413"/>
                </a:lnTo>
                <a:lnTo>
                  <a:pt x="8833" y="234957"/>
                </a:lnTo>
                <a:lnTo>
                  <a:pt x="735" y="262848"/>
                </a:lnTo>
                <a:lnTo>
                  <a:pt x="1501" y="260884"/>
                </a:lnTo>
                <a:lnTo>
                  <a:pt x="2838" y="257636"/>
                </a:lnTo>
                <a:lnTo>
                  <a:pt x="3839" y="254812"/>
                </a:lnTo>
                <a:lnTo>
                  <a:pt x="7042" y="245162"/>
                </a:lnTo>
                <a:lnTo>
                  <a:pt x="19587" y="208311"/>
                </a:lnTo>
                <a:lnTo>
                  <a:pt x="22518" y="199282"/>
                </a:lnTo>
                <a:close/>
              </a:path>
              <a:path w="62230" h="276225">
                <a:moveTo>
                  <a:pt x="25368" y="197888"/>
                </a:moveTo>
                <a:lnTo>
                  <a:pt x="22518" y="199282"/>
                </a:lnTo>
                <a:lnTo>
                  <a:pt x="19552" y="208413"/>
                </a:lnTo>
                <a:lnTo>
                  <a:pt x="7042" y="245162"/>
                </a:lnTo>
                <a:lnTo>
                  <a:pt x="3826" y="254850"/>
                </a:lnTo>
                <a:lnTo>
                  <a:pt x="2838" y="257636"/>
                </a:lnTo>
                <a:lnTo>
                  <a:pt x="2407" y="258705"/>
                </a:lnTo>
                <a:lnTo>
                  <a:pt x="2692" y="258020"/>
                </a:lnTo>
                <a:lnTo>
                  <a:pt x="16440" y="258020"/>
                </a:lnTo>
                <a:lnTo>
                  <a:pt x="17341" y="254812"/>
                </a:lnTo>
                <a:lnTo>
                  <a:pt x="19426" y="248382"/>
                </a:lnTo>
                <a:lnTo>
                  <a:pt x="22528" y="239453"/>
                </a:lnTo>
                <a:lnTo>
                  <a:pt x="32061" y="212844"/>
                </a:lnTo>
                <a:lnTo>
                  <a:pt x="34899" y="204567"/>
                </a:lnTo>
                <a:lnTo>
                  <a:pt x="32895" y="200469"/>
                </a:lnTo>
                <a:lnTo>
                  <a:pt x="25368" y="197888"/>
                </a:lnTo>
                <a:close/>
              </a:path>
              <a:path w="62230" h="276225">
                <a:moveTo>
                  <a:pt x="47621" y="68848"/>
                </a:moveTo>
                <a:lnTo>
                  <a:pt x="45275" y="112910"/>
                </a:lnTo>
                <a:lnTo>
                  <a:pt x="41101" y="129332"/>
                </a:lnTo>
                <a:lnTo>
                  <a:pt x="40633" y="131179"/>
                </a:lnTo>
                <a:lnTo>
                  <a:pt x="30119" y="173655"/>
                </a:lnTo>
                <a:lnTo>
                  <a:pt x="22518" y="199282"/>
                </a:lnTo>
                <a:lnTo>
                  <a:pt x="25368" y="197888"/>
                </a:lnTo>
                <a:lnTo>
                  <a:pt x="38117" y="197888"/>
                </a:lnTo>
                <a:lnTo>
                  <a:pt x="39667" y="192951"/>
                </a:lnTo>
                <a:lnTo>
                  <a:pt x="49559" y="155607"/>
                </a:lnTo>
                <a:lnTo>
                  <a:pt x="54623" y="134630"/>
                </a:lnTo>
                <a:lnTo>
                  <a:pt x="58475" y="119837"/>
                </a:lnTo>
                <a:lnTo>
                  <a:pt x="61986" y="77219"/>
                </a:lnTo>
                <a:lnTo>
                  <a:pt x="62036" y="69316"/>
                </a:lnTo>
                <a:lnTo>
                  <a:pt x="52985" y="69316"/>
                </a:lnTo>
                <a:lnTo>
                  <a:pt x="47621" y="68848"/>
                </a:lnTo>
                <a:close/>
              </a:path>
              <a:path w="62230" h="276225">
                <a:moveTo>
                  <a:pt x="46470" y="11229"/>
                </a:moveTo>
                <a:lnTo>
                  <a:pt x="46521" y="11786"/>
                </a:lnTo>
                <a:lnTo>
                  <a:pt x="46644" y="17250"/>
                </a:lnTo>
                <a:lnTo>
                  <a:pt x="47157" y="24532"/>
                </a:lnTo>
                <a:lnTo>
                  <a:pt x="47387" y="28536"/>
                </a:lnTo>
                <a:lnTo>
                  <a:pt x="47568" y="35293"/>
                </a:lnTo>
                <a:lnTo>
                  <a:pt x="47621" y="68848"/>
                </a:lnTo>
                <a:lnTo>
                  <a:pt x="52985" y="69316"/>
                </a:lnTo>
                <a:lnTo>
                  <a:pt x="56479" y="66384"/>
                </a:lnTo>
                <a:lnTo>
                  <a:pt x="56826" y="62420"/>
                </a:lnTo>
                <a:lnTo>
                  <a:pt x="57434" y="56478"/>
                </a:lnTo>
                <a:lnTo>
                  <a:pt x="57542" y="55243"/>
                </a:lnTo>
                <a:lnTo>
                  <a:pt x="57696" y="51973"/>
                </a:lnTo>
                <a:lnTo>
                  <a:pt x="57669" y="14424"/>
                </a:lnTo>
                <a:lnTo>
                  <a:pt x="50215" y="14424"/>
                </a:lnTo>
                <a:lnTo>
                  <a:pt x="49771" y="14351"/>
                </a:lnTo>
                <a:lnTo>
                  <a:pt x="49416" y="14254"/>
                </a:lnTo>
                <a:lnTo>
                  <a:pt x="48582" y="13882"/>
                </a:lnTo>
                <a:lnTo>
                  <a:pt x="47689" y="13221"/>
                </a:lnTo>
                <a:lnTo>
                  <a:pt x="46502" y="11365"/>
                </a:lnTo>
                <a:lnTo>
                  <a:pt x="46470" y="11229"/>
                </a:lnTo>
                <a:close/>
              </a:path>
              <a:path w="62230" h="276225">
                <a:moveTo>
                  <a:pt x="60690" y="8484"/>
                </a:moveTo>
                <a:lnTo>
                  <a:pt x="57438" y="8484"/>
                </a:lnTo>
                <a:lnTo>
                  <a:pt x="57590" y="10722"/>
                </a:lnTo>
                <a:lnTo>
                  <a:pt x="57696" y="51973"/>
                </a:lnTo>
                <a:lnTo>
                  <a:pt x="57542" y="55243"/>
                </a:lnTo>
                <a:lnTo>
                  <a:pt x="57434" y="56478"/>
                </a:lnTo>
                <a:lnTo>
                  <a:pt x="56826" y="62420"/>
                </a:lnTo>
                <a:lnTo>
                  <a:pt x="56479" y="66384"/>
                </a:lnTo>
                <a:lnTo>
                  <a:pt x="52985" y="69316"/>
                </a:lnTo>
                <a:lnTo>
                  <a:pt x="62036" y="69316"/>
                </a:lnTo>
                <a:lnTo>
                  <a:pt x="61983" y="35293"/>
                </a:lnTo>
                <a:lnTo>
                  <a:pt x="61784" y="27887"/>
                </a:lnTo>
                <a:lnTo>
                  <a:pt x="61545" y="23713"/>
                </a:lnTo>
                <a:lnTo>
                  <a:pt x="61089" y="17250"/>
                </a:lnTo>
                <a:lnTo>
                  <a:pt x="60892" y="10722"/>
                </a:lnTo>
                <a:lnTo>
                  <a:pt x="60690" y="8484"/>
                </a:lnTo>
                <a:close/>
              </a:path>
              <a:path w="62230" h="276225">
                <a:moveTo>
                  <a:pt x="51622" y="0"/>
                </a:moveTo>
                <a:lnTo>
                  <a:pt x="48832" y="31"/>
                </a:lnTo>
                <a:lnTo>
                  <a:pt x="46918" y="695"/>
                </a:lnTo>
                <a:lnTo>
                  <a:pt x="43337" y="4278"/>
                </a:lnTo>
                <a:lnTo>
                  <a:pt x="43028" y="5944"/>
                </a:lnTo>
                <a:lnTo>
                  <a:pt x="43073" y="9812"/>
                </a:lnTo>
                <a:lnTo>
                  <a:pt x="43170" y="11082"/>
                </a:lnTo>
                <a:lnTo>
                  <a:pt x="43274" y="51973"/>
                </a:lnTo>
                <a:lnTo>
                  <a:pt x="43187" y="53975"/>
                </a:lnTo>
                <a:lnTo>
                  <a:pt x="42552" y="60244"/>
                </a:lnTo>
                <a:lnTo>
                  <a:pt x="42125" y="65130"/>
                </a:lnTo>
                <a:lnTo>
                  <a:pt x="45058" y="68624"/>
                </a:lnTo>
                <a:lnTo>
                  <a:pt x="47621" y="68848"/>
                </a:lnTo>
                <a:lnTo>
                  <a:pt x="47568" y="35293"/>
                </a:lnTo>
                <a:lnTo>
                  <a:pt x="47387" y="28536"/>
                </a:lnTo>
                <a:lnTo>
                  <a:pt x="47099" y="23713"/>
                </a:lnTo>
                <a:lnTo>
                  <a:pt x="46644" y="17250"/>
                </a:lnTo>
                <a:lnTo>
                  <a:pt x="46521" y="11786"/>
                </a:lnTo>
                <a:lnTo>
                  <a:pt x="46470" y="11229"/>
                </a:lnTo>
                <a:lnTo>
                  <a:pt x="56762" y="11229"/>
                </a:lnTo>
                <a:lnTo>
                  <a:pt x="57269" y="10722"/>
                </a:lnTo>
                <a:lnTo>
                  <a:pt x="57438" y="9812"/>
                </a:lnTo>
                <a:lnTo>
                  <a:pt x="57438" y="8484"/>
                </a:lnTo>
                <a:lnTo>
                  <a:pt x="60690" y="8484"/>
                </a:lnTo>
                <a:lnTo>
                  <a:pt x="52277" y="111"/>
                </a:lnTo>
                <a:lnTo>
                  <a:pt x="51622" y="0"/>
                </a:lnTo>
                <a:close/>
              </a:path>
              <a:path w="62230" h="276225">
                <a:moveTo>
                  <a:pt x="56762" y="11229"/>
                </a:moveTo>
                <a:lnTo>
                  <a:pt x="46470" y="11229"/>
                </a:lnTo>
                <a:lnTo>
                  <a:pt x="46502" y="11365"/>
                </a:lnTo>
                <a:lnTo>
                  <a:pt x="47689" y="13221"/>
                </a:lnTo>
                <a:lnTo>
                  <a:pt x="48582" y="13882"/>
                </a:lnTo>
                <a:lnTo>
                  <a:pt x="49815" y="14357"/>
                </a:lnTo>
                <a:lnTo>
                  <a:pt x="50215" y="14424"/>
                </a:lnTo>
                <a:lnTo>
                  <a:pt x="52490" y="14399"/>
                </a:lnTo>
                <a:lnTo>
                  <a:pt x="54180" y="13812"/>
                </a:lnTo>
                <a:lnTo>
                  <a:pt x="56762" y="11229"/>
                </a:lnTo>
                <a:close/>
              </a:path>
              <a:path w="62230" h="276225">
                <a:moveTo>
                  <a:pt x="57438" y="8661"/>
                </a:moveTo>
                <a:lnTo>
                  <a:pt x="57438" y="9812"/>
                </a:lnTo>
                <a:lnTo>
                  <a:pt x="57269" y="10722"/>
                </a:lnTo>
                <a:lnTo>
                  <a:pt x="54180" y="13812"/>
                </a:lnTo>
                <a:lnTo>
                  <a:pt x="52490" y="14399"/>
                </a:lnTo>
                <a:lnTo>
                  <a:pt x="50215" y="14424"/>
                </a:lnTo>
                <a:lnTo>
                  <a:pt x="57669" y="14424"/>
                </a:lnTo>
                <a:lnTo>
                  <a:pt x="57590" y="10722"/>
                </a:lnTo>
                <a:lnTo>
                  <a:pt x="57438" y="8661"/>
                </a:lnTo>
                <a:close/>
              </a:path>
              <a:path w="62230" h="276225">
                <a:moveTo>
                  <a:pt x="49793" y="14351"/>
                </a:moveTo>
                <a:lnTo>
                  <a:pt x="49959" y="14381"/>
                </a:lnTo>
                <a:lnTo>
                  <a:pt x="49793" y="14351"/>
                </a:lnTo>
                <a:close/>
              </a:path>
              <a:path w="62230" h="276225">
                <a:moveTo>
                  <a:pt x="49510" y="14254"/>
                </a:moveTo>
                <a:lnTo>
                  <a:pt x="49793" y="14351"/>
                </a:lnTo>
                <a:lnTo>
                  <a:pt x="49510" y="14254"/>
                </a:lnTo>
                <a:close/>
              </a:path>
            </a:pathLst>
          </a:custGeom>
          <a:solidFill>
            <a:srgbClr val="000000"/>
          </a:solidFill>
        </p:spPr>
        <p:txBody>
          <a:bodyPr wrap="square" lIns="0" tIns="0" rIns="0" bIns="0" rtlCol="0"/>
          <a:lstStyle/>
          <a:p>
            <a:endParaRPr/>
          </a:p>
        </p:txBody>
      </p:sp>
      <p:pic>
        <p:nvPicPr>
          <p:cNvPr id="85" name="object 85"/>
          <p:cNvPicPr/>
          <p:nvPr/>
        </p:nvPicPr>
        <p:blipFill>
          <a:blip r:embed="rId35" cstate="print"/>
          <a:stretch>
            <a:fillRect/>
          </a:stretch>
        </p:blipFill>
        <p:spPr>
          <a:xfrm>
            <a:off x="2663663" y="1245887"/>
            <a:ext cx="180293" cy="273451"/>
          </a:xfrm>
          <a:prstGeom prst="rect">
            <a:avLst/>
          </a:prstGeom>
        </p:spPr>
      </p:pic>
      <p:sp>
        <p:nvSpPr>
          <p:cNvPr id="86" name="object 86"/>
          <p:cNvSpPr/>
          <p:nvPr/>
        </p:nvSpPr>
        <p:spPr>
          <a:xfrm>
            <a:off x="2721379" y="1683511"/>
            <a:ext cx="142694" cy="230047"/>
          </a:xfrm>
          <a:custGeom>
            <a:avLst/>
            <a:gdLst/>
            <a:ahLst/>
            <a:cxnLst/>
            <a:rect l="l" t="t" r="r" b="b"/>
            <a:pathLst>
              <a:path w="167004" h="269239">
                <a:moveTo>
                  <a:pt x="68683" y="268179"/>
                </a:moveTo>
                <a:lnTo>
                  <a:pt x="70029" y="269239"/>
                </a:lnTo>
                <a:lnTo>
                  <a:pt x="73388" y="269239"/>
                </a:lnTo>
                <a:lnTo>
                  <a:pt x="68683" y="268179"/>
                </a:lnTo>
                <a:close/>
              </a:path>
              <a:path w="167004" h="269239">
                <a:moveTo>
                  <a:pt x="71372" y="255269"/>
                </a:moveTo>
                <a:lnTo>
                  <a:pt x="70029" y="255269"/>
                </a:lnTo>
                <a:lnTo>
                  <a:pt x="67000" y="257655"/>
                </a:lnTo>
                <a:lnTo>
                  <a:pt x="66875" y="259079"/>
                </a:lnTo>
                <a:lnTo>
                  <a:pt x="66818" y="260350"/>
                </a:lnTo>
                <a:lnTo>
                  <a:pt x="66804" y="264732"/>
                </a:lnTo>
                <a:lnTo>
                  <a:pt x="67552" y="267289"/>
                </a:lnTo>
                <a:lnTo>
                  <a:pt x="68683" y="268179"/>
                </a:lnTo>
                <a:lnTo>
                  <a:pt x="73388" y="269239"/>
                </a:lnTo>
                <a:lnTo>
                  <a:pt x="77576" y="269239"/>
                </a:lnTo>
                <a:lnTo>
                  <a:pt x="78178" y="267969"/>
                </a:lnTo>
                <a:lnTo>
                  <a:pt x="79529" y="267969"/>
                </a:lnTo>
                <a:lnTo>
                  <a:pt x="80307" y="266700"/>
                </a:lnTo>
                <a:lnTo>
                  <a:pt x="81212" y="266203"/>
                </a:lnTo>
                <a:lnTo>
                  <a:pt x="81212" y="262889"/>
                </a:lnTo>
                <a:lnTo>
                  <a:pt x="81004" y="262889"/>
                </a:lnTo>
                <a:lnTo>
                  <a:pt x="81065" y="259079"/>
                </a:lnTo>
                <a:lnTo>
                  <a:pt x="80248" y="257050"/>
                </a:lnTo>
                <a:lnTo>
                  <a:pt x="79599" y="256539"/>
                </a:lnTo>
                <a:lnTo>
                  <a:pt x="70977" y="256539"/>
                </a:lnTo>
                <a:lnTo>
                  <a:pt x="71372" y="255269"/>
                </a:lnTo>
                <a:close/>
              </a:path>
              <a:path w="167004" h="269239">
                <a:moveTo>
                  <a:pt x="79599" y="267969"/>
                </a:moveTo>
                <a:lnTo>
                  <a:pt x="78178" y="267969"/>
                </a:lnTo>
                <a:lnTo>
                  <a:pt x="77576" y="269239"/>
                </a:lnTo>
                <a:lnTo>
                  <a:pt x="77986" y="269239"/>
                </a:lnTo>
                <a:lnTo>
                  <a:pt x="79599" y="267969"/>
                </a:lnTo>
                <a:close/>
              </a:path>
              <a:path w="167004" h="269239">
                <a:moveTo>
                  <a:pt x="67552" y="267289"/>
                </a:moveTo>
                <a:lnTo>
                  <a:pt x="67751" y="267969"/>
                </a:lnTo>
                <a:lnTo>
                  <a:pt x="68683" y="268179"/>
                </a:lnTo>
                <a:lnTo>
                  <a:pt x="67552" y="267289"/>
                </a:lnTo>
                <a:close/>
              </a:path>
              <a:path w="167004" h="269239">
                <a:moveTo>
                  <a:pt x="81212" y="266203"/>
                </a:moveTo>
                <a:lnTo>
                  <a:pt x="80307" y="266700"/>
                </a:lnTo>
                <a:lnTo>
                  <a:pt x="79529" y="267969"/>
                </a:lnTo>
                <a:lnTo>
                  <a:pt x="81212" y="266700"/>
                </a:lnTo>
                <a:lnTo>
                  <a:pt x="81212" y="266203"/>
                </a:lnTo>
                <a:close/>
              </a:path>
              <a:path w="167004" h="269239">
                <a:moveTo>
                  <a:pt x="66804" y="264732"/>
                </a:moveTo>
                <a:lnTo>
                  <a:pt x="66804" y="266700"/>
                </a:lnTo>
                <a:lnTo>
                  <a:pt x="67552" y="267289"/>
                </a:lnTo>
                <a:lnTo>
                  <a:pt x="66804" y="264732"/>
                </a:lnTo>
                <a:close/>
              </a:path>
              <a:path w="167004" h="269239">
                <a:moveTo>
                  <a:pt x="112867" y="218439"/>
                </a:moveTo>
                <a:lnTo>
                  <a:pt x="108306" y="218439"/>
                </a:lnTo>
                <a:lnTo>
                  <a:pt x="102038" y="224789"/>
                </a:lnTo>
                <a:lnTo>
                  <a:pt x="98734" y="227329"/>
                </a:lnTo>
                <a:lnTo>
                  <a:pt x="93576" y="232775"/>
                </a:lnTo>
                <a:lnTo>
                  <a:pt x="90140" y="237489"/>
                </a:lnTo>
                <a:lnTo>
                  <a:pt x="87985" y="241300"/>
                </a:lnTo>
                <a:lnTo>
                  <a:pt x="87170" y="242569"/>
                </a:lnTo>
                <a:lnTo>
                  <a:pt x="84131" y="248919"/>
                </a:lnTo>
                <a:lnTo>
                  <a:pt x="82627" y="252729"/>
                </a:lnTo>
                <a:lnTo>
                  <a:pt x="81942" y="255269"/>
                </a:lnTo>
                <a:lnTo>
                  <a:pt x="81744" y="255269"/>
                </a:lnTo>
                <a:lnTo>
                  <a:pt x="81446" y="257655"/>
                </a:lnTo>
                <a:lnTo>
                  <a:pt x="81338" y="259079"/>
                </a:lnTo>
                <a:lnTo>
                  <a:pt x="81212" y="266203"/>
                </a:lnTo>
                <a:lnTo>
                  <a:pt x="82622" y="265429"/>
                </a:lnTo>
                <a:lnTo>
                  <a:pt x="84425" y="262889"/>
                </a:lnTo>
                <a:lnTo>
                  <a:pt x="90135" y="257810"/>
                </a:lnTo>
                <a:lnTo>
                  <a:pt x="93440" y="254000"/>
                </a:lnTo>
                <a:lnTo>
                  <a:pt x="109077" y="237489"/>
                </a:lnTo>
                <a:lnTo>
                  <a:pt x="112341" y="233679"/>
                </a:lnTo>
                <a:lnTo>
                  <a:pt x="118479" y="228600"/>
                </a:lnTo>
                <a:lnTo>
                  <a:pt x="118485" y="223519"/>
                </a:lnTo>
                <a:lnTo>
                  <a:pt x="112867" y="218439"/>
                </a:lnTo>
                <a:close/>
              </a:path>
              <a:path w="167004" h="269239">
                <a:moveTo>
                  <a:pt x="66804" y="260573"/>
                </a:moveTo>
                <a:lnTo>
                  <a:pt x="66759" y="260876"/>
                </a:lnTo>
                <a:lnTo>
                  <a:pt x="66636" y="264160"/>
                </a:lnTo>
                <a:lnTo>
                  <a:pt x="66804" y="264732"/>
                </a:lnTo>
                <a:lnTo>
                  <a:pt x="66804" y="260573"/>
                </a:lnTo>
                <a:close/>
              </a:path>
              <a:path w="167004" h="269239">
                <a:moveTo>
                  <a:pt x="81055" y="262477"/>
                </a:moveTo>
                <a:lnTo>
                  <a:pt x="81004" y="262889"/>
                </a:lnTo>
                <a:lnTo>
                  <a:pt x="81055" y="262477"/>
                </a:lnTo>
                <a:close/>
              </a:path>
              <a:path w="167004" h="269239">
                <a:moveTo>
                  <a:pt x="81212" y="260876"/>
                </a:moveTo>
                <a:lnTo>
                  <a:pt x="81053" y="262889"/>
                </a:lnTo>
                <a:lnTo>
                  <a:pt x="81212" y="262889"/>
                </a:lnTo>
                <a:lnTo>
                  <a:pt x="81212" y="260876"/>
                </a:lnTo>
                <a:close/>
              </a:path>
              <a:path w="167004" h="269239">
                <a:moveTo>
                  <a:pt x="80248" y="257050"/>
                </a:moveTo>
                <a:lnTo>
                  <a:pt x="81065" y="259079"/>
                </a:lnTo>
                <a:lnTo>
                  <a:pt x="81055" y="262477"/>
                </a:lnTo>
                <a:lnTo>
                  <a:pt x="81160" y="261619"/>
                </a:lnTo>
                <a:lnTo>
                  <a:pt x="81212" y="257810"/>
                </a:lnTo>
                <a:lnTo>
                  <a:pt x="80248" y="257050"/>
                </a:lnTo>
                <a:close/>
              </a:path>
              <a:path w="167004" h="269239">
                <a:moveTo>
                  <a:pt x="81744" y="255269"/>
                </a:moveTo>
                <a:lnTo>
                  <a:pt x="77986" y="255269"/>
                </a:lnTo>
                <a:lnTo>
                  <a:pt x="79403" y="256385"/>
                </a:lnTo>
                <a:lnTo>
                  <a:pt x="80043" y="256539"/>
                </a:lnTo>
                <a:lnTo>
                  <a:pt x="80248" y="257050"/>
                </a:lnTo>
                <a:lnTo>
                  <a:pt x="81212" y="257810"/>
                </a:lnTo>
                <a:lnTo>
                  <a:pt x="81212" y="260876"/>
                </a:lnTo>
                <a:lnTo>
                  <a:pt x="81446" y="257655"/>
                </a:lnTo>
                <a:lnTo>
                  <a:pt x="81744" y="255269"/>
                </a:lnTo>
                <a:close/>
              </a:path>
              <a:path w="167004" h="269239">
                <a:moveTo>
                  <a:pt x="66837" y="260350"/>
                </a:moveTo>
                <a:lnTo>
                  <a:pt x="66804" y="260573"/>
                </a:lnTo>
                <a:lnTo>
                  <a:pt x="66837" y="260350"/>
                </a:lnTo>
                <a:close/>
              </a:path>
              <a:path w="167004" h="269239">
                <a:moveTo>
                  <a:pt x="67000" y="257655"/>
                </a:moveTo>
                <a:lnTo>
                  <a:pt x="66804" y="257810"/>
                </a:lnTo>
                <a:lnTo>
                  <a:pt x="66804" y="260350"/>
                </a:lnTo>
                <a:lnTo>
                  <a:pt x="66875" y="259079"/>
                </a:lnTo>
                <a:lnTo>
                  <a:pt x="67000" y="257655"/>
                </a:lnTo>
                <a:close/>
              </a:path>
              <a:path w="167004" h="269239">
                <a:moveTo>
                  <a:pt x="125845" y="162560"/>
                </a:moveTo>
                <a:lnTo>
                  <a:pt x="118837" y="172719"/>
                </a:lnTo>
                <a:lnTo>
                  <a:pt x="109157" y="185419"/>
                </a:lnTo>
                <a:lnTo>
                  <a:pt x="107332" y="187960"/>
                </a:lnTo>
                <a:lnTo>
                  <a:pt x="103284" y="193039"/>
                </a:lnTo>
                <a:lnTo>
                  <a:pt x="99519" y="198119"/>
                </a:lnTo>
                <a:lnTo>
                  <a:pt x="93546" y="207010"/>
                </a:lnTo>
                <a:lnTo>
                  <a:pt x="90853" y="210819"/>
                </a:lnTo>
                <a:lnTo>
                  <a:pt x="85012" y="219710"/>
                </a:lnTo>
                <a:lnTo>
                  <a:pt x="82236" y="223519"/>
                </a:lnTo>
                <a:lnTo>
                  <a:pt x="77924" y="229869"/>
                </a:lnTo>
                <a:lnTo>
                  <a:pt x="75483" y="234950"/>
                </a:lnTo>
                <a:lnTo>
                  <a:pt x="74509" y="236219"/>
                </a:lnTo>
                <a:lnTo>
                  <a:pt x="70878" y="242569"/>
                </a:lnTo>
                <a:lnTo>
                  <a:pt x="67000" y="257655"/>
                </a:lnTo>
                <a:lnTo>
                  <a:pt x="70029" y="255269"/>
                </a:lnTo>
                <a:lnTo>
                  <a:pt x="71372" y="255269"/>
                </a:lnTo>
                <a:lnTo>
                  <a:pt x="72904" y="254000"/>
                </a:lnTo>
                <a:lnTo>
                  <a:pt x="74482" y="252729"/>
                </a:lnTo>
                <a:lnTo>
                  <a:pt x="79833" y="247650"/>
                </a:lnTo>
                <a:lnTo>
                  <a:pt x="83096" y="243839"/>
                </a:lnTo>
                <a:lnTo>
                  <a:pt x="93576" y="232775"/>
                </a:lnTo>
                <a:lnTo>
                  <a:pt x="94768" y="231139"/>
                </a:lnTo>
                <a:lnTo>
                  <a:pt x="96812" y="227329"/>
                </a:lnTo>
                <a:lnTo>
                  <a:pt x="102603" y="219710"/>
                </a:lnTo>
                <a:lnTo>
                  <a:pt x="105427" y="215900"/>
                </a:lnTo>
                <a:lnTo>
                  <a:pt x="113715" y="203200"/>
                </a:lnTo>
                <a:lnTo>
                  <a:pt x="117240" y="198119"/>
                </a:lnTo>
                <a:lnTo>
                  <a:pt x="118943" y="195579"/>
                </a:lnTo>
                <a:lnTo>
                  <a:pt x="120702" y="194310"/>
                </a:lnTo>
                <a:lnTo>
                  <a:pt x="137422" y="171450"/>
                </a:lnTo>
                <a:lnTo>
                  <a:pt x="137071" y="171450"/>
                </a:lnTo>
                <a:lnTo>
                  <a:pt x="141526" y="166369"/>
                </a:lnTo>
                <a:lnTo>
                  <a:pt x="142968" y="163829"/>
                </a:lnTo>
                <a:lnTo>
                  <a:pt x="125472" y="163829"/>
                </a:lnTo>
                <a:lnTo>
                  <a:pt x="125845" y="162560"/>
                </a:lnTo>
                <a:close/>
              </a:path>
              <a:path w="167004" h="269239">
                <a:moveTo>
                  <a:pt x="79403" y="256385"/>
                </a:moveTo>
                <a:lnTo>
                  <a:pt x="80248" y="257050"/>
                </a:lnTo>
                <a:lnTo>
                  <a:pt x="80043" y="256539"/>
                </a:lnTo>
                <a:lnTo>
                  <a:pt x="79403" y="256385"/>
                </a:lnTo>
                <a:close/>
              </a:path>
              <a:path w="167004" h="269239">
                <a:moveTo>
                  <a:pt x="93576" y="232775"/>
                </a:moveTo>
                <a:lnTo>
                  <a:pt x="83096" y="243839"/>
                </a:lnTo>
                <a:lnTo>
                  <a:pt x="79833" y="247650"/>
                </a:lnTo>
                <a:lnTo>
                  <a:pt x="74482" y="252729"/>
                </a:lnTo>
                <a:lnTo>
                  <a:pt x="72904" y="254000"/>
                </a:lnTo>
                <a:lnTo>
                  <a:pt x="71372" y="255269"/>
                </a:lnTo>
                <a:lnTo>
                  <a:pt x="70977" y="256539"/>
                </a:lnTo>
                <a:lnTo>
                  <a:pt x="71401" y="255269"/>
                </a:lnTo>
                <a:lnTo>
                  <a:pt x="81942" y="255269"/>
                </a:lnTo>
                <a:lnTo>
                  <a:pt x="82627" y="252729"/>
                </a:lnTo>
                <a:lnTo>
                  <a:pt x="84131" y="248919"/>
                </a:lnTo>
                <a:lnTo>
                  <a:pt x="87170" y="242569"/>
                </a:lnTo>
                <a:lnTo>
                  <a:pt x="87985" y="241300"/>
                </a:lnTo>
                <a:lnTo>
                  <a:pt x="90140" y="237489"/>
                </a:lnTo>
                <a:lnTo>
                  <a:pt x="93576" y="232775"/>
                </a:lnTo>
                <a:close/>
              </a:path>
              <a:path w="167004" h="269239">
                <a:moveTo>
                  <a:pt x="74781" y="255269"/>
                </a:moveTo>
                <a:lnTo>
                  <a:pt x="71401" y="255269"/>
                </a:lnTo>
                <a:lnTo>
                  <a:pt x="70977" y="256539"/>
                </a:lnTo>
                <a:lnTo>
                  <a:pt x="79599" y="256539"/>
                </a:lnTo>
                <a:lnTo>
                  <a:pt x="79403" y="256385"/>
                </a:lnTo>
                <a:lnTo>
                  <a:pt x="74781" y="255269"/>
                </a:lnTo>
                <a:close/>
              </a:path>
              <a:path w="167004" h="269239">
                <a:moveTo>
                  <a:pt x="77986" y="255269"/>
                </a:moveTo>
                <a:lnTo>
                  <a:pt x="74781" y="255269"/>
                </a:lnTo>
                <a:lnTo>
                  <a:pt x="79403" y="256385"/>
                </a:lnTo>
                <a:lnTo>
                  <a:pt x="77986" y="255269"/>
                </a:lnTo>
                <a:close/>
              </a:path>
              <a:path w="167004" h="269239">
                <a:moveTo>
                  <a:pt x="151794" y="105410"/>
                </a:moveTo>
                <a:lnTo>
                  <a:pt x="151674" y="107950"/>
                </a:lnTo>
                <a:lnTo>
                  <a:pt x="150253" y="119379"/>
                </a:lnTo>
                <a:lnTo>
                  <a:pt x="149056" y="124460"/>
                </a:lnTo>
                <a:lnTo>
                  <a:pt x="145938" y="132079"/>
                </a:lnTo>
                <a:lnTo>
                  <a:pt x="144091" y="135889"/>
                </a:lnTo>
                <a:lnTo>
                  <a:pt x="140488" y="140969"/>
                </a:lnTo>
                <a:lnTo>
                  <a:pt x="132502" y="153669"/>
                </a:lnTo>
                <a:lnTo>
                  <a:pt x="129762" y="157479"/>
                </a:lnTo>
                <a:lnTo>
                  <a:pt x="125472" y="163829"/>
                </a:lnTo>
                <a:lnTo>
                  <a:pt x="142968" y="163829"/>
                </a:lnTo>
                <a:lnTo>
                  <a:pt x="144411" y="161289"/>
                </a:lnTo>
                <a:lnTo>
                  <a:pt x="151602" y="151129"/>
                </a:lnTo>
                <a:lnTo>
                  <a:pt x="152699" y="148589"/>
                </a:lnTo>
                <a:lnTo>
                  <a:pt x="156753" y="142239"/>
                </a:lnTo>
                <a:lnTo>
                  <a:pt x="158941" y="138429"/>
                </a:lnTo>
                <a:lnTo>
                  <a:pt x="162927" y="128269"/>
                </a:lnTo>
                <a:lnTo>
                  <a:pt x="164410" y="121919"/>
                </a:lnTo>
                <a:lnTo>
                  <a:pt x="165778" y="111760"/>
                </a:lnTo>
                <a:lnTo>
                  <a:pt x="166192" y="107950"/>
                </a:lnTo>
                <a:lnTo>
                  <a:pt x="153578" y="107950"/>
                </a:lnTo>
                <a:lnTo>
                  <a:pt x="151794" y="105410"/>
                </a:lnTo>
                <a:close/>
              </a:path>
              <a:path w="167004" h="269239">
                <a:moveTo>
                  <a:pt x="126224" y="0"/>
                </a:moveTo>
                <a:lnTo>
                  <a:pt x="102129" y="0"/>
                </a:lnTo>
                <a:lnTo>
                  <a:pt x="96981" y="1269"/>
                </a:lnTo>
                <a:lnTo>
                  <a:pt x="89889" y="3810"/>
                </a:lnTo>
                <a:lnTo>
                  <a:pt x="81785" y="6350"/>
                </a:lnTo>
                <a:lnTo>
                  <a:pt x="73737" y="11429"/>
                </a:lnTo>
                <a:lnTo>
                  <a:pt x="69259" y="13969"/>
                </a:lnTo>
                <a:lnTo>
                  <a:pt x="64779" y="17779"/>
                </a:lnTo>
                <a:lnTo>
                  <a:pt x="59655" y="21589"/>
                </a:lnTo>
                <a:lnTo>
                  <a:pt x="53240" y="27939"/>
                </a:lnTo>
                <a:lnTo>
                  <a:pt x="47995" y="33019"/>
                </a:lnTo>
                <a:lnTo>
                  <a:pt x="42993" y="36829"/>
                </a:lnTo>
                <a:lnTo>
                  <a:pt x="38258" y="41910"/>
                </a:lnTo>
                <a:lnTo>
                  <a:pt x="33813" y="46989"/>
                </a:lnTo>
                <a:lnTo>
                  <a:pt x="28808" y="53339"/>
                </a:lnTo>
                <a:lnTo>
                  <a:pt x="24315" y="58419"/>
                </a:lnTo>
                <a:lnTo>
                  <a:pt x="20349" y="63500"/>
                </a:lnTo>
                <a:lnTo>
                  <a:pt x="16927" y="69850"/>
                </a:lnTo>
                <a:lnTo>
                  <a:pt x="12983" y="76200"/>
                </a:lnTo>
                <a:lnTo>
                  <a:pt x="1021" y="118110"/>
                </a:lnTo>
                <a:lnTo>
                  <a:pt x="668" y="124460"/>
                </a:lnTo>
                <a:lnTo>
                  <a:pt x="6" y="130810"/>
                </a:lnTo>
                <a:lnTo>
                  <a:pt x="0" y="133350"/>
                </a:lnTo>
                <a:lnTo>
                  <a:pt x="2650" y="139700"/>
                </a:lnTo>
                <a:lnTo>
                  <a:pt x="5634" y="143510"/>
                </a:lnTo>
                <a:lnTo>
                  <a:pt x="12813" y="147319"/>
                </a:lnTo>
                <a:lnTo>
                  <a:pt x="15740" y="147319"/>
                </a:lnTo>
                <a:lnTo>
                  <a:pt x="24460" y="148589"/>
                </a:lnTo>
                <a:lnTo>
                  <a:pt x="42646" y="148589"/>
                </a:lnTo>
                <a:lnTo>
                  <a:pt x="47816" y="147319"/>
                </a:lnTo>
                <a:lnTo>
                  <a:pt x="51248" y="146050"/>
                </a:lnTo>
                <a:lnTo>
                  <a:pt x="62881" y="140969"/>
                </a:lnTo>
                <a:lnTo>
                  <a:pt x="70117" y="137160"/>
                </a:lnTo>
                <a:lnTo>
                  <a:pt x="76367" y="134619"/>
                </a:lnTo>
                <a:lnTo>
                  <a:pt x="34047" y="134619"/>
                </a:lnTo>
                <a:lnTo>
                  <a:pt x="25360" y="133350"/>
                </a:lnTo>
                <a:lnTo>
                  <a:pt x="17054" y="133350"/>
                </a:lnTo>
                <a:lnTo>
                  <a:pt x="15618" y="132079"/>
                </a:lnTo>
                <a:lnTo>
                  <a:pt x="14951" y="132079"/>
                </a:lnTo>
                <a:lnTo>
                  <a:pt x="14582" y="130810"/>
                </a:lnTo>
                <a:lnTo>
                  <a:pt x="14584" y="129539"/>
                </a:lnTo>
                <a:lnTo>
                  <a:pt x="15040" y="125729"/>
                </a:lnTo>
                <a:lnTo>
                  <a:pt x="15379" y="119379"/>
                </a:lnTo>
                <a:lnTo>
                  <a:pt x="25791" y="82550"/>
                </a:lnTo>
                <a:lnTo>
                  <a:pt x="32278" y="72389"/>
                </a:lnTo>
                <a:lnTo>
                  <a:pt x="35884" y="67310"/>
                </a:lnTo>
                <a:lnTo>
                  <a:pt x="40018" y="62229"/>
                </a:lnTo>
                <a:lnTo>
                  <a:pt x="44659" y="55879"/>
                </a:lnTo>
                <a:lnTo>
                  <a:pt x="48779" y="52069"/>
                </a:lnTo>
                <a:lnTo>
                  <a:pt x="53189" y="46989"/>
                </a:lnTo>
                <a:lnTo>
                  <a:pt x="57864" y="43179"/>
                </a:lnTo>
                <a:lnTo>
                  <a:pt x="62779" y="38100"/>
                </a:lnTo>
                <a:lnTo>
                  <a:pt x="71807" y="30479"/>
                </a:lnTo>
                <a:lnTo>
                  <a:pt x="75901" y="26669"/>
                </a:lnTo>
                <a:lnTo>
                  <a:pt x="88032" y="20319"/>
                </a:lnTo>
                <a:lnTo>
                  <a:pt x="94876" y="16510"/>
                </a:lnTo>
                <a:lnTo>
                  <a:pt x="101070" y="15239"/>
                </a:lnTo>
                <a:lnTo>
                  <a:pt x="117660" y="15239"/>
                </a:lnTo>
                <a:lnTo>
                  <a:pt x="123710" y="13969"/>
                </a:lnTo>
                <a:lnTo>
                  <a:pt x="153442" y="13969"/>
                </a:lnTo>
                <a:lnTo>
                  <a:pt x="146253" y="6350"/>
                </a:lnTo>
                <a:lnTo>
                  <a:pt x="139258" y="2539"/>
                </a:lnTo>
                <a:lnTo>
                  <a:pt x="134650" y="1269"/>
                </a:lnTo>
                <a:lnTo>
                  <a:pt x="126224" y="0"/>
                </a:lnTo>
                <a:close/>
              </a:path>
              <a:path w="167004" h="269239">
                <a:moveTo>
                  <a:pt x="159856" y="93979"/>
                </a:moveTo>
                <a:lnTo>
                  <a:pt x="139039" y="93979"/>
                </a:lnTo>
                <a:lnTo>
                  <a:pt x="135027" y="95250"/>
                </a:lnTo>
                <a:lnTo>
                  <a:pt x="127226" y="96519"/>
                </a:lnTo>
                <a:lnTo>
                  <a:pt x="124429" y="97789"/>
                </a:lnTo>
                <a:lnTo>
                  <a:pt x="114940" y="101600"/>
                </a:lnTo>
                <a:lnTo>
                  <a:pt x="107676" y="104139"/>
                </a:lnTo>
                <a:lnTo>
                  <a:pt x="102668" y="105410"/>
                </a:lnTo>
                <a:lnTo>
                  <a:pt x="94217" y="109219"/>
                </a:lnTo>
                <a:lnTo>
                  <a:pt x="92666" y="110489"/>
                </a:lnTo>
                <a:lnTo>
                  <a:pt x="82485" y="115569"/>
                </a:lnTo>
                <a:lnTo>
                  <a:pt x="80563" y="116839"/>
                </a:lnTo>
                <a:lnTo>
                  <a:pt x="70321" y="121919"/>
                </a:lnTo>
                <a:lnTo>
                  <a:pt x="64232" y="124460"/>
                </a:lnTo>
                <a:lnTo>
                  <a:pt x="57053" y="127000"/>
                </a:lnTo>
                <a:lnTo>
                  <a:pt x="46308" y="132079"/>
                </a:lnTo>
                <a:lnTo>
                  <a:pt x="43512" y="133350"/>
                </a:lnTo>
                <a:lnTo>
                  <a:pt x="39831" y="134619"/>
                </a:lnTo>
                <a:lnTo>
                  <a:pt x="76367" y="134619"/>
                </a:lnTo>
                <a:lnTo>
                  <a:pt x="86940" y="129539"/>
                </a:lnTo>
                <a:lnTo>
                  <a:pt x="100453" y="121919"/>
                </a:lnTo>
                <a:lnTo>
                  <a:pt x="108196" y="119379"/>
                </a:lnTo>
                <a:lnTo>
                  <a:pt x="112941" y="116839"/>
                </a:lnTo>
                <a:lnTo>
                  <a:pt x="122538" y="113029"/>
                </a:lnTo>
                <a:lnTo>
                  <a:pt x="128873" y="111760"/>
                </a:lnTo>
                <a:lnTo>
                  <a:pt x="131354" y="110489"/>
                </a:lnTo>
                <a:lnTo>
                  <a:pt x="137438" y="109219"/>
                </a:lnTo>
                <a:lnTo>
                  <a:pt x="140737" y="107950"/>
                </a:lnTo>
                <a:lnTo>
                  <a:pt x="151674" y="107950"/>
                </a:lnTo>
                <a:lnTo>
                  <a:pt x="151738" y="105410"/>
                </a:lnTo>
                <a:lnTo>
                  <a:pt x="166469" y="105410"/>
                </a:lnTo>
                <a:lnTo>
                  <a:pt x="166510" y="100329"/>
                </a:lnTo>
                <a:lnTo>
                  <a:pt x="161900" y="95250"/>
                </a:lnTo>
                <a:lnTo>
                  <a:pt x="159856" y="93979"/>
                </a:lnTo>
                <a:close/>
              </a:path>
              <a:path w="167004" h="269239">
                <a:moveTo>
                  <a:pt x="166469" y="105410"/>
                </a:moveTo>
                <a:lnTo>
                  <a:pt x="151794" y="105410"/>
                </a:lnTo>
                <a:lnTo>
                  <a:pt x="153578" y="107950"/>
                </a:lnTo>
                <a:lnTo>
                  <a:pt x="166192" y="107950"/>
                </a:lnTo>
                <a:lnTo>
                  <a:pt x="166469" y="105410"/>
                </a:lnTo>
                <a:close/>
              </a:path>
              <a:path w="167004" h="269239">
                <a:moveTo>
                  <a:pt x="153442" y="13969"/>
                </a:moveTo>
                <a:lnTo>
                  <a:pt x="125393" y="13969"/>
                </a:lnTo>
                <a:lnTo>
                  <a:pt x="131017" y="15239"/>
                </a:lnTo>
                <a:lnTo>
                  <a:pt x="134070" y="16510"/>
                </a:lnTo>
                <a:lnTo>
                  <a:pt x="137426" y="17779"/>
                </a:lnTo>
                <a:lnTo>
                  <a:pt x="138764" y="19050"/>
                </a:lnTo>
                <a:lnTo>
                  <a:pt x="142824" y="24129"/>
                </a:lnTo>
                <a:lnTo>
                  <a:pt x="143983" y="25400"/>
                </a:lnTo>
                <a:lnTo>
                  <a:pt x="145610" y="29210"/>
                </a:lnTo>
                <a:lnTo>
                  <a:pt x="146210" y="33019"/>
                </a:lnTo>
                <a:lnTo>
                  <a:pt x="146722" y="38100"/>
                </a:lnTo>
                <a:lnTo>
                  <a:pt x="146762" y="43179"/>
                </a:lnTo>
                <a:lnTo>
                  <a:pt x="146631" y="46989"/>
                </a:lnTo>
                <a:lnTo>
                  <a:pt x="146631" y="72389"/>
                </a:lnTo>
                <a:lnTo>
                  <a:pt x="149857" y="76200"/>
                </a:lnTo>
                <a:lnTo>
                  <a:pt x="157814" y="76200"/>
                </a:lnTo>
                <a:lnTo>
                  <a:pt x="161039" y="72389"/>
                </a:lnTo>
                <a:lnTo>
                  <a:pt x="161039" y="46989"/>
                </a:lnTo>
                <a:lnTo>
                  <a:pt x="161180" y="43179"/>
                </a:lnTo>
                <a:lnTo>
                  <a:pt x="154640" y="15239"/>
                </a:lnTo>
                <a:lnTo>
                  <a:pt x="153442" y="13969"/>
                </a:lnTo>
                <a:close/>
              </a:path>
            </a:pathLst>
          </a:custGeom>
          <a:solidFill>
            <a:srgbClr val="000000"/>
          </a:solidFill>
        </p:spPr>
        <p:txBody>
          <a:bodyPr wrap="square" lIns="0" tIns="0" rIns="0" bIns="0" rtlCol="0"/>
          <a:lstStyle/>
          <a:p>
            <a:endParaRPr/>
          </a:p>
        </p:txBody>
      </p:sp>
      <p:pic>
        <p:nvPicPr>
          <p:cNvPr id="87" name="object 87"/>
          <p:cNvPicPr/>
          <p:nvPr/>
        </p:nvPicPr>
        <p:blipFill>
          <a:blip r:embed="rId36" cstate="print"/>
          <a:stretch>
            <a:fillRect/>
          </a:stretch>
        </p:blipFill>
        <p:spPr>
          <a:xfrm>
            <a:off x="2671193" y="2101063"/>
            <a:ext cx="155493" cy="198441"/>
          </a:xfrm>
          <a:prstGeom prst="rect">
            <a:avLst/>
          </a:prstGeom>
        </p:spPr>
      </p:pic>
      <p:sp>
        <p:nvSpPr>
          <p:cNvPr id="88" name="object 88"/>
          <p:cNvSpPr/>
          <p:nvPr/>
        </p:nvSpPr>
        <p:spPr>
          <a:xfrm>
            <a:off x="2702301" y="2420096"/>
            <a:ext cx="42863" cy="213770"/>
          </a:xfrm>
          <a:custGeom>
            <a:avLst/>
            <a:gdLst/>
            <a:ahLst/>
            <a:cxnLst/>
            <a:rect l="l" t="t" r="r" b="b"/>
            <a:pathLst>
              <a:path w="50164" h="250189">
                <a:moveTo>
                  <a:pt x="0" y="243152"/>
                </a:moveTo>
                <a:lnTo>
                  <a:pt x="0" y="246360"/>
                </a:lnTo>
                <a:lnTo>
                  <a:pt x="3224" y="249586"/>
                </a:lnTo>
                <a:lnTo>
                  <a:pt x="11182" y="249586"/>
                </a:lnTo>
                <a:lnTo>
                  <a:pt x="11513" y="249255"/>
                </a:lnTo>
                <a:lnTo>
                  <a:pt x="5045" y="249255"/>
                </a:lnTo>
                <a:lnTo>
                  <a:pt x="702" y="246231"/>
                </a:lnTo>
                <a:lnTo>
                  <a:pt x="204" y="244187"/>
                </a:lnTo>
                <a:lnTo>
                  <a:pt x="0" y="243152"/>
                </a:lnTo>
                <a:close/>
              </a:path>
              <a:path w="50164" h="250189">
                <a:moveTo>
                  <a:pt x="2269" y="236134"/>
                </a:moveTo>
                <a:lnTo>
                  <a:pt x="529" y="237873"/>
                </a:lnTo>
                <a:lnTo>
                  <a:pt x="133" y="240002"/>
                </a:lnTo>
                <a:lnTo>
                  <a:pt x="23" y="243271"/>
                </a:lnTo>
                <a:lnTo>
                  <a:pt x="236" y="244320"/>
                </a:lnTo>
                <a:lnTo>
                  <a:pt x="702" y="246231"/>
                </a:lnTo>
                <a:lnTo>
                  <a:pt x="5045" y="249255"/>
                </a:lnTo>
                <a:lnTo>
                  <a:pt x="11893" y="248531"/>
                </a:lnTo>
                <a:lnTo>
                  <a:pt x="12778" y="247008"/>
                </a:lnTo>
                <a:lnTo>
                  <a:pt x="13421" y="246180"/>
                </a:lnTo>
                <a:lnTo>
                  <a:pt x="13977" y="245233"/>
                </a:lnTo>
                <a:lnTo>
                  <a:pt x="14408" y="244320"/>
                </a:lnTo>
                <a:lnTo>
                  <a:pt x="14337" y="242509"/>
                </a:lnTo>
                <a:lnTo>
                  <a:pt x="14239" y="241051"/>
                </a:lnTo>
                <a:lnTo>
                  <a:pt x="13656" y="238500"/>
                </a:lnTo>
                <a:lnTo>
                  <a:pt x="1256" y="238443"/>
                </a:lnTo>
                <a:lnTo>
                  <a:pt x="2269" y="236134"/>
                </a:lnTo>
                <a:close/>
              </a:path>
              <a:path w="50164" h="250189">
                <a:moveTo>
                  <a:pt x="14408" y="244320"/>
                </a:moveTo>
                <a:lnTo>
                  <a:pt x="13977" y="245233"/>
                </a:lnTo>
                <a:lnTo>
                  <a:pt x="13381" y="246231"/>
                </a:lnTo>
                <a:lnTo>
                  <a:pt x="12778" y="247008"/>
                </a:lnTo>
                <a:lnTo>
                  <a:pt x="11893" y="248531"/>
                </a:lnTo>
                <a:lnTo>
                  <a:pt x="5045" y="249255"/>
                </a:lnTo>
                <a:lnTo>
                  <a:pt x="11513" y="249255"/>
                </a:lnTo>
                <a:lnTo>
                  <a:pt x="14408" y="246360"/>
                </a:lnTo>
                <a:lnTo>
                  <a:pt x="14408" y="244320"/>
                </a:lnTo>
                <a:close/>
              </a:path>
              <a:path w="50164" h="250189">
                <a:moveTo>
                  <a:pt x="33138" y="13584"/>
                </a:moveTo>
                <a:lnTo>
                  <a:pt x="33116" y="122488"/>
                </a:lnTo>
                <a:lnTo>
                  <a:pt x="28595" y="159400"/>
                </a:lnTo>
                <a:lnTo>
                  <a:pt x="25297" y="173610"/>
                </a:lnTo>
                <a:lnTo>
                  <a:pt x="24329" y="177396"/>
                </a:lnTo>
                <a:lnTo>
                  <a:pt x="22561" y="183216"/>
                </a:lnTo>
                <a:lnTo>
                  <a:pt x="21823" y="185270"/>
                </a:lnTo>
                <a:lnTo>
                  <a:pt x="18722" y="193418"/>
                </a:lnTo>
                <a:lnTo>
                  <a:pt x="17233" y="197662"/>
                </a:lnTo>
                <a:lnTo>
                  <a:pt x="7984" y="221137"/>
                </a:lnTo>
                <a:lnTo>
                  <a:pt x="15086" y="222505"/>
                </a:lnTo>
                <a:lnTo>
                  <a:pt x="17642" y="226283"/>
                </a:lnTo>
                <a:lnTo>
                  <a:pt x="16631" y="231528"/>
                </a:lnTo>
                <a:lnTo>
                  <a:pt x="14792" y="240002"/>
                </a:lnTo>
                <a:lnTo>
                  <a:pt x="14507" y="241574"/>
                </a:lnTo>
                <a:lnTo>
                  <a:pt x="14408" y="244320"/>
                </a:lnTo>
                <a:lnTo>
                  <a:pt x="15037" y="242947"/>
                </a:lnTo>
                <a:lnTo>
                  <a:pt x="17807" y="236134"/>
                </a:lnTo>
                <a:lnTo>
                  <a:pt x="20170" y="229449"/>
                </a:lnTo>
                <a:lnTo>
                  <a:pt x="20294" y="229097"/>
                </a:lnTo>
                <a:lnTo>
                  <a:pt x="21131" y="227041"/>
                </a:lnTo>
                <a:lnTo>
                  <a:pt x="22664" y="223556"/>
                </a:lnTo>
                <a:lnTo>
                  <a:pt x="31301" y="201052"/>
                </a:lnTo>
                <a:lnTo>
                  <a:pt x="32252" y="198375"/>
                </a:lnTo>
                <a:lnTo>
                  <a:pt x="42608" y="162755"/>
                </a:lnTo>
                <a:lnTo>
                  <a:pt x="45432" y="151291"/>
                </a:lnTo>
                <a:lnTo>
                  <a:pt x="47547" y="39714"/>
                </a:lnTo>
                <a:lnTo>
                  <a:pt x="38159" y="39714"/>
                </a:lnTo>
                <a:lnTo>
                  <a:pt x="34933" y="36488"/>
                </a:lnTo>
                <a:lnTo>
                  <a:pt x="34933" y="23093"/>
                </a:lnTo>
                <a:lnTo>
                  <a:pt x="35181" y="17829"/>
                </a:lnTo>
                <a:lnTo>
                  <a:pt x="35072" y="16153"/>
                </a:lnTo>
                <a:lnTo>
                  <a:pt x="34988" y="15933"/>
                </a:lnTo>
                <a:lnTo>
                  <a:pt x="34513" y="14959"/>
                </a:lnTo>
                <a:lnTo>
                  <a:pt x="33138" y="13584"/>
                </a:lnTo>
                <a:close/>
              </a:path>
              <a:path w="50164" h="250189">
                <a:moveTo>
                  <a:pt x="11512" y="235508"/>
                </a:moveTo>
                <a:lnTo>
                  <a:pt x="9362" y="235508"/>
                </a:lnTo>
                <a:lnTo>
                  <a:pt x="13656" y="238500"/>
                </a:lnTo>
                <a:lnTo>
                  <a:pt x="14121" y="240452"/>
                </a:lnTo>
                <a:lnTo>
                  <a:pt x="14239" y="241051"/>
                </a:lnTo>
                <a:lnTo>
                  <a:pt x="14337" y="242509"/>
                </a:lnTo>
                <a:lnTo>
                  <a:pt x="14408" y="238403"/>
                </a:lnTo>
                <a:lnTo>
                  <a:pt x="11512" y="235508"/>
                </a:lnTo>
                <a:close/>
              </a:path>
              <a:path w="50164" h="250189">
                <a:moveTo>
                  <a:pt x="14408" y="242117"/>
                </a:moveTo>
                <a:lnTo>
                  <a:pt x="14337" y="242509"/>
                </a:lnTo>
                <a:lnTo>
                  <a:pt x="14408" y="242117"/>
                </a:lnTo>
                <a:close/>
              </a:path>
              <a:path w="50164" h="250189">
                <a:moveTo>
                  <a:pt x="15839" y="235178"/>
                </a:moveTo>
                <a:lnTo>
                  <a:pt x="11182" y="235178"/>
                </a:lnTo>
                <a:lnTo>
                  <a:pt x="14408" y="238403"/>
                </a:lnTo>
                <a:lnTo>
                  <a:pt x="14408" y="242117"/>
                </a:lnTo>
                <a:lnTo>
                  <a:pt x="14924" y="239395"/>
                </a:lnTo>
                <a:lnTo>
                  <a:pt x="15839" y="235178"/>
                </a:lnTo>
                <a:close/>
              </a:path>
              <a:path w="50164" h="250189">
                <a:moveTo>
                  <a:pt x="529" y="237873"/>
                </a:moveTo>
                <a:lnTo>
                  <a:pt x="0" y="238403"/>
                </a:lnTo>
                <a:lnTo>
                  <a:pt x="0" y="241051"/>
                </a:lnTo>
                <a:lnTo>
                  <a:pt x="109" y="240148"/>
                </a:lnTo>
                <a:lnTo>
                  <a:pt x="529" y="237873"/>
                </a:lnTo>
                <a:close/>
              </a:path>
              <a:path w="50164" h="250189">
                <a:moveTo>
                  <a:pt x="11182" y="235178"/>
                </a:moveTo>
                <a:lnTo>
                  <a:pt x="3224" y="235178"/>
                </a:lnTo>
                <a:lnTo>
                  <a:pt x="2269" y="236134"/>
                </a:lnTo>
                <a:lnTo>
                  <a:pt x="1256" y="238443"/>
                </a:lnTo>
                <a:lnTo>
                  <a:pt x="1370" y="238241"/>
                </a:lnTo>
                <a:lnTo>
                  <a:pt x="1858" y="237610"/>
                </a:lnTo>
                <a:lnTo>
                  <a:pt x="2609" y="236225"/>
                </a:lnTo>
                <a:lnTo>
                  <a:pt x="9362" y="235508"/>
                </a:lnTo>
                <a:lnTo>
                  <a:pt x="11512" y="235508"/>
                </a:lnTo>
                <a:lnTo>
                  <a:pt x="11182" y="235178"/>
                </a:lnTo>
                <a:close/>
              </a:path>
              <a:path w="50164" h="250189">
                <a:moveTo>
                  <a:pt x="9362" y="235508"/>
                </a:moveTo>
                <a:lnTo>
                  <a:pt x="2609" y="236225"/>
                </a:lnTo>
                <a:lnTo>
                  <a:pt x="1858" y="237610"/>
                </a:lnTo>
                <a:lnTo>
                  <a:pt x="1370" y="238241"/>
                </a:lnTo>
                <a:lnTo>
                  <a:pt x="1256" y="238443"/>
                </a:lnTo>
                <a:lnTo>
                  <a:pt x="13574" y="238443"/>
                </a:lnTo>
                <a:lnTo>
                  <a:pt x="9362" y="235508"/>
                </a:lnTo>
                <a:close/>
              </a:path>
              <a:path w="50164" h="250189">
                <a:moveTo>
                  <a:pt x="7272" y="221000"/>
                </a:moveTo>
                <a:lnTo>
                  <a:pt x="3495" y="223556"/>
                </a:lnTo>
                <a:lnTo>
                  <a:pt x="2339" y="229449"/>
                </a:lnTo>
                <a:lnTo>
                  <a:pt x="529" y="237873"/>
                </a:lnTo>
                <a:lnTo>
                  <a:pt x="2269" y="236134"/>
                </a:lnTo>
                <a:lnTo>
                  <a:pt x="4320" y="231063"/>
                </a:lnTo>
                <a:lnTo>
                  <a:pt x="6675" y="224392"/>
                </a:lnTo>
                <a:lnTo>
                  <a:pt x="6803" y="224026"/>
                </a:lnTo>
                <a:lnTo>
                  <a:pt x="7984" y="221137"/>
                </a:lnTo>
                <a:lnTo>
                  <a:pt x="7272" y="221000"/>
                </a:lnTo>
                <a:close/>
              </a:path>
              <a:path w="50164" h="250189">
                <a:moveTo>
                  <a:pt x="7984" y="221137"/>
                </a:moveTo>
                <a:lnTo>
                  <a:pt x="6675" y="224392"/>
                </a:lnTo>
                <a:lnTo>
                  <a:pt x="4665" y="230125"/>
                </a:lnTo>
                <a:lnTo>
                  <a:pt x="4320" y="231063"/>
                </a:lnTo>
                <a:lnTo>
                  <a:pt x="2269" y="236134"/>
                </a:lnTo>
                <a:lnTo>
                  <a:pt x="3224" y="235178"/>
                </a:lnTo>
                <a:lnTo>
                  <a:pt x="15839" y="235178"/>
                </a:lnTo>
                <a:lnTo>
                  <a:pt x="16721" y="231063"/>
                </a:lnTo>
                <a:lnTo>
                  <a:pt x="17642" y="226283"/>
                </a:lnTo>
                <a:lnTo>
                  <a:pt x="15086" y="222505"/>
                </a:lnTo>
                <a:lnTo>
                  <a:pt x="7984" y="221137"/>
                </a:lnTo>
                <a:close/>
              </a:path>
              <a:path w="50164" h="250189">
                <a:moveTo>
                  <a:pt x="20309" y="229097"/>
                </a:moveTo>
                <a:lnTo>
                  <a:pt x="20180" y="229419"/>
                </a:lnTo>
                <a:lnTo>
                  <a:pt x="20309" y="229097"/>
                </a:lnTo>
                <a:close/>
              </a:path>
              <a:path w="50164" h="250189">
                <a:moveTo>
                  <a:pt x="6819" y="224026"/>
                </a:moveTo>
                <a:lnTo>
                  <a:pt x="6684" y="224364"/>
                </a:lnTo>
                <a:lnTo>
                  <a:pt x="6819" y="224026"/>
                </a:lnTo>
                <a:close/>
              </a:path>
              <a:path w="50164" h="250189">
                <a:moveTo>
                  <a:pt x="35676" y="16122"/>
                </a:moveTo>
                <a:lnTo>
                  <a:pt x="35067" y="16122"/>
                </a:lnTo>
                <a:lnTo>
                  <a:pt x="35181" y="17829"/>
                </a:lnTo>
                <a:lnTo>
                  <a:pt x="34933" y="23093"/>
                </a:lnTo>
                <a:lnTo>
                  <a:pt x="34933" y="36488"/>
                </a:lnTo>
                <a:lnTo>
                  <a:pt x="38159" y="39714"/>
                </a:lnTo>
                <a:lnTo>
                  <a:pt x="46117" y="39714"/>
                </a:lnTo>
                <a:lnTo>
                  <a:pt x="47547" y="38284"/>
                </a:lnTo>
                <a:lnTo>
                  <a:pt x="47547" y="16809"/>
                </a:lnTo>
                <a:lnTo>
                  <a:pt x="36363" y="16809"/>
                </a:lnTo>
                <a:lnTo>
                  <a:pt x="35676" y="16122"/>
                </a:lnTo>
                <a:close/>
              </a:path>
              <a:path w="50164" h="250189">
                <a:moveTo>
                  <a:pt x="47547" y="38284"/>
                </a:moveTo>
                <a:lnTo>
                  <a:pt x="46117" y="39714"/>
                </a:lnTo>
                <a:lnTo>
                  <a:pt x="47547" y="39714"/>
                </a:lnTo>
                <a:lnTo>
                  <a:pt x="47547" y="38284"/>
                </a:lnTo>
                <a:close/>
              </a:path>
              <a:path w="50164" h="250189">
                <a:moveTo>
                  <a:pt x="47547" y="8826"/>
                </a:moveTo>
                <a:lnTo>
                  <a:pt x="47547" y="38284"/>
                </a:lnTo>
                <a:lnTo>
                  <a:pt x="49343" y="36488"/>
                </a:lnTo>
                <a:lnTo>
                  <a:pt x="49358" y="23093"/>
                </a:lnTo>
                <a:lnTo>
                  <a:pt x="49606" y="17829"/>
                </a:lnTo>
                <a:lnTo>
                  <a:pt x="49518" y="14959"/>
                </a:lnTo>
                <a:lnTo>
                  <a:pt x="48919" y="11898"/>
                </a:lnTo>
                <a:lnTo>
                  <a:pt x="48450" y="10674"/>
                </a:lnTo>
                <a:lnTo>
                  <a:pt x="47547" y="8826"/>
                </a:lnTo>
                <a:close/>
              </a:path>
              <a:path w="50164" h="250189">
                <a:moveTo>
                  <a:pt x="44321" y="2401"/>
                </a:moveTo>
                <a:lnTo>
                  <a:pt x="36363" y="2401"/>
                </a:lnTo>
                <a:lnTo>
                  <a:pt x="33138" y="5627"/>
                </a:lnTo>
                <a:lnTo>
                  <a:pt x="36363" y="16809"/>
                </a:lnTo>
                <a:lnTo>
                  <a:pt x="44321" y="16809"/>
                </a:lnTo>
                <a:lnTo>
                  <a:pt x="47547" y="13584"/>
                </a:lnTo>
                <a:lnTo>
                  <a:pt x="47547" y="10307"/>
                </a:lnTo>
                <a:lnTo>
                  <a:pt x="40342" y="10307"/>
                </a:lnTo>
                <a:lnTo>
                  <a:pt x="47414" y="8930"/>
                </a:lnTo>
                <a:lnTo>
                  <a:pt x="47303" y="8362"/>
                </a:lnTo>
                <a:lnTo>
                  <a:pt x="47181" y="8078"/>
                </a:lnTo>
                <a:lnTo>
                  <a:pt x="47547" y="8078"/>
                </a:lnTo>
                <a:lnTo>
                  <a:pt x="47547" y="5627"/>
                </a:lnTo>
                <a:lnTo>
                  <a:pt x="44321" y="2401"/>
                </a:lnTo>
                <a:close/>
              </a:path>
              <a:path w="50164" h="250189">
                <a:moveTo>
                  <a:pt x="47547" y="13583"/>
                </a:moveTo>
                <a:lnTo>
                  <a:pt x="44321" y="16809"/>
                </a:lnTo>
                <a:lnTo>
                  <a:pt x="47547" y="16809"/>
                </a:lnTo>
                <a:lnTo>
                  <a:pt x="47547" y="13583"/>
                </a:lnTo>
                <a:close/>
              </a:path>
              <a:path w="50164" h="250189">
                <a:moveTo>
                  <a:pt x="34513" y="14959"/>
                </a:moveTo>
                <a:lnTo>
                  <a:pt x="34988" y="15933"/>
                </a:lnTo>
                <a:lnTo>
                  <a:pt x="35072" y="16153"/>
                </a:lnTo>
                <a:lnTo>
                  <a:pt x="35676" y="16122"/>
                </a:lnTo>
                <a:lnTo>
                  <a:pt x="34513" y="14959"/>
                </a:lnTo>
                <a:close/>
              </a:path>
              <a:path w="50164" h="250189">
                <a:moveTo>
                  <a:pt x="35067" y="16122"/>
                </a:moveTo>
                <a:close/>
              </a:path>
              <a:path w="50164" h="250189">
                <a:moveTo>
                  <a:pt x="33138" y="10308"/>
                </a:moveTo>
                <a:lnTo>
                  <a:pt x="33138" y="13584"/>
                </a:lnTo>
                <a:lnTo>
                  <a:pt x="34513" y="14959"/>
                </a:lnTo>
                <a:lnTo>
                  <a:pt x="33742" y="13378"/>
                </a:lnTo>
                <a:lnTo>
                  <a:pt x="33463" y="12672"/>
                </a:lnTo>
                <a:lnTo>
                  <a:pt x="33271" y="11682"/>
                </a:lnTo>
                <a:lnTo>
                  <a:pt x="33138" y="10308"/>
                </a:lnTo>
                <a:close/>
              </a:path>
              <a:path w="50164" h="250189">
                <a:moveTo>
                  <a:pt x="47181" y="8078"/>
                </a:moveTo>
                <a:lnTo>
                  <a:pt x="47303" y="8362"/>
                </a:lnTo>
                <a:lnTo>
                  <a:pt x="47414" y="8930"/>
                </a:lnTo>
                <a:lnTo>
                  <a:pt x="40342" y="10307"/>
                </a:lnTo>
                <a:lnTo>
                  <a:pt x="47547" y="10307"/>
                </a:lnTo>
                <a:lnTo>
                  <a:pt x="47547" y="8826"/>
                </a:lnTo>
                <a:lnTo>
                  <a:pt x="47181" y="8078"/>
                </a:lnTo>
                <a:close/>
              </a:path>
              <a:path w="50164" h="250189">
                <a:moveTo>
                  <a:pt x="47547" y="8078"/>
                </a:moveTo>
                <a:lnTo>
                  <a:pt x="47181" y="8078"/>
                </a:lnTo>
                <a:lnTo>
                  <a:pt x="47547" y="8826"/>
                </a:lnTo>
                <a:lnTo>
                  <a:pt x="47547" y="8078"/>
                </a:lnTo>
                <a:close/>
              </a:path>
              <a:path w="50164" h="250189">
                <a:moveTo>
                  <a:pt x="47547" y="0"/>
                </a:moveTo>
                <a:lnTo>
                  <a:pt x="33138" y="0"/>
                </a:lnTo>
                <a:lnTo>
                  <a:pt x="33138" y="5627"/>
                </a:lnTo>
                <a:lnTo>
                  <a:pt x="36363" y="2401"/>
                </a:lnTo>
                <a:lnTo>
                  <a:pt x="47547" y="2401"/>
                </a:lnTo>
                <a:lnTo>
                  <a:pt x="47547" y="0"/>
                </a:lnTo>
                <a:close/>
              </a:path>
              <a:path w="50164" h="250189">
                <a:moveTo>
                  <a:pt x="47547" y="2401"/>
                </a:moveTo>
                <a:lnTo>
                  <a:pt x="44321" y="2401"/>
                </a:lnTo>
                <a:lnTo>
                  <a:pt x="47547" y="5627"/>
                </a:lnTo>
                <a:lnTo>
                  <a:pt x="47547" y="2401"/>
                </a:lnTo>
                <a:close/>
              </a:path>
            </a:pathLst>
          </a:custGeom>
          <a:solidFill>
            <a:srgbClr val="000000"/>
          </a:solidFill>
        </p:spPr>
        <p:txBody>
          <a:bodyPr wrap="square" lIns="0" tIns="0" rIns="0" bIns="0" rtlCol="0"/>
          <a:lstStyle/>
          <a:p>
            <a:endParaRPr/>
          </a:p>
        </p:txBody>
      </p:sp>
      <p:sp>
        <p:nvSpPr>
          <p:cNvPr id="89" name="object 89"/>
          <p:cNvSpPr/>
          <p:nvPr/>
        </p:nvSpPr>
        <p:spPr>
          <a:xfrm>
            <a:off x="3039441" y="1316591"/>
            <a:ext cx="178503" cy="248494"/>
          </a:xfrm>
          <a:custGeom>
            <a:avLst/>
            <a:gdLst/>
            <a:ahLst/>
            <a:cxnLst/>
            <a:rect l="l" t="t" r="r" b="b"/>
            <a:pathLst>
              <a:path w="208914" h="290830">
                <a:moveTo>
                  <a:pt x="116476" y="188959"/>
                </a:moveTo>
                <a:lnTo>
                  <a:pt x="108116" y="195579"/>
                </a:lnTo>
                <a:lnTo>
                  <a:pt x="102439" y="200659"/>
                </a:lnTo>
                <a:lnTo>
                  <a:pt x="107946" y="200659"/>
                </a:lnTo>
                <a:lnTo>
                  <a:pt x="110802" y="201929"/>
                </a:lnTo>
                <a:lnTo>
                  <a:pt x="127453" y="219709"/>
                </a:lnTo>
                <a:lnTo>
                  <a:pt x="133922" y="227329"/>
                </a:lnTo>
                <a:lnTo>
                  <a:pt x="137062" y="232409"/>
                </a:lnTo>
                <a:lnTo>
                  <a:pt x="140783" y="238759"/>
                </a:lnTo>
                <a:lnTo>
                  <a:pt x="141725" y="240029"/>
                </a:lnTo>
                <a:lnTo>
                  <a:pt x="158836" y="267969"/>
                </a:lnTo>
                <a:lnTo>
                  <a:pt x="160864" y="271779"/>
                </a:lnTo>
                <a:lnTo>
                  <a:pt x="162340" y="274319"/>
                </a:lnTo>
                <a:lnTo>
                  <a:pt x="168446" y="285750"/>
                </a:lnTo>
                <a:lnTo>
                  <a:pt x="171369" y="290829"/>
                </a:lnTo>
                <a:lnTo>
                  <a:pt x="175769" y="290829"/>
                </a:lnTo>
                <a:lnTo>
                  <a:pt x="182683" y="287019"/>
                </a:lnTo>
                <a:lnTo>
                  <a:pt x="183889" y="283209"/>
                </a:lnTo>
                <a:lnTo>
                  <a:pt x="180221" y="276859"/>
                </a:lnTo>
                <a:lnTo>
                  <a:pt x="174774" y="266700"/>
                </a:lnTo>
                <a:lnTo>
                  <a:pt x="173250" y="264159"/>
                </a:lnTo>
                <a:lnTo>
                  <a:pt x="170787" y="260350"/>
                </a:lnTo>
                <a:lnTo>
                  <a:pt x="170192" y="259079"/>
                </a:lnTo>
                <a:lnTo>
                  <a:pt x="167847" y="256539"/>
                </a:lnTo>
                <a:lnTo>
                  <a:pt x="165477" y="252729"/>
                </a:lnTo>
                <a:lnTo>
                  <a:pt x="163031" y="248919"/>
                </a:lnTo>
                <a:lnTo>
                  <a:pt x="159039" y="241300"/>
                </a:lnTo>
                <a:lnTo>
                  <a:pt x="154235" y="232409"/>
                </a:lnTo>
                <a:lnTo>
                  <a:pt x="153182" y="231139"/>
                </a:lnTo>
                <a:lnTo>
                  <a:pt x="149114" y="224789"/>
                </a:lnTo>
                <a:lnTo>
                  <a:pt x="145762" y="219709"/>
                </a:lnTo>
                <a:lnTo>
                  <a:pt x="135858" y="207009"/>
                </a:lnTo>
                <a:lnTo>
                  <a:pt x="131585" y="201929"/>
                </a:lnTo>
                <a:lnTo>
                  <a:pt x="126483" y="195579"/>
                </a:lnTo>
                <a:lnTo>
                  <a:pt x="124129" y="193039"/>
                </a:lnTo>
                <a:lnTo>
                  <a:pt x="116476" y="188959"/>
                </a:lnTo>
                <a:close/>
              </a:path>
              <a:path w="208914" h="290830">
                <a:moveTo>
                  <a:pt x="98149" y="185419"/>
                </a:moveTo>
                <a:lnTo>
                  <a:pt x="86462" y="185419"/>
                </a:lnTo>
                <a:lnTo>
                  <a:pt x="79099" y="186689"/>
                </a:lnTo>
                <a:lnTo>
                  <a:pt x="67637" y="186689"/>
                </a:lnTo>
                <a:lnTo>
                  <a:pt x="63785" y="187959"/>
                </a:lnTo>
                <a:lnTo>
                  <a:pt x="56540" y="189229"/>
                </a:lnTo>
                <a:lnTo>
                  <a:pt x="53064" y="190500"/>
                </a:lnTo>
                <a:lnTo>
                  <a:pt x="45121" y="194309"/>
                </a:lnTo>
                <a:lnTo>
                  <a:pt x="40899" y="195579"/>
                </a:lnTo>
                <a:lnTo>
                  <a:pt x="33657" y="199389"/>
                </a:lnTo>
                <a:lnTo>
                  <a:pt x="30352" y="201929"/>
                </a:lnTo>
                <a:lnTo>
                  <a:pt x="24290" y="205739"/>
                </a:lnTo>
                <a:lnTo>
                  <a:pt x="21625" y="208279"/>
                </a:lnTo>
                <a:lnTo>
                  <a:pt x="13413" y="215900"/>
                </a:lnTo>
                <a:lnTo>
                  <a:pt x="11652" y="217169"/>
                </a:lnTo>
                <a:lnTo>
                  <a:pt x="8468" y="220979"/>
                </a:lnTo>
                <a:lnTo>
                  <a:pt x="5100" y="224789"/>
                </a:lnTo>
                <a:lnTo>
                  <a:pt x="3528" y="227329"/>
                </a:lnTo>
                <a:lnTo>
                  <a:pt x="234" y="238759"/>
                </a:lnTo>
                <a:lnTo>
                  <a:pt x="0" y="248919"/>
                </a:lnTo>
                <a:lnTo>
                  <a:pt x="7021" y="254000"/>
                </a:lnTo>
                <a:lnTo>
                  <a:pt x="13200" y="254000"/>
                </a:lnTo>
                <a:lnTo>
                  <a:pt x="16062" y="252729"/>
                </a:lnTo>
                <a:lnTo>
                  <a:pt x="21068" y="251459"/>
                </a:lnTo>
                <a:lnTo>
                  <a:pt x="24366" y="250189"/>
                </a:lnTo>
                <a:lnTo>
                  <a:pt x="32635" y="247650"/>
                </a:lnTo>
                <a:lnTo>
                  <a:pt x="37612" y="245109"/>
                </a:lnTo>
                <a:lnTo>
                  <a:pt x="39814" y="243839"/>
                </a:lnTo>
                <a:lnTo>
                  <a:pt x="15548" y="243839"/>
                </a:lnTo>
                <a:lnTo>
                  <a:pt x="15219" y="242569"/>
                </a:lnTo>
                <a:lnTo>
                  <a:pt x="14770" y="242569"/>
                </a:lnTo>
                <a:lnTo>
                  <a:pt x="12305" y="240029"/>
                </a:lnTo>
                <a:lnTo>
                  <a:pt x="9309" y="240029"/>
                </a:lnTo>
                <a:lnTo>
                  <a:pt x="11637" y="238759"/>
                </a:lnTo>
                <a:lnTo>
                  <a:pt x="12332" y="238759"/>
                </a:lnTo>
                <a:lnTo>
                  <a:pt x="15599" y="237884"/>
                </a:lnTo>
                <a:lnTo>
                  <a:pt x="15819" y="236219"/>
                </a:lnTo>
                <a:lnTo>
                  <a:pt x="16523" y="233679"/>
                </a:lnTo>
                <a:lnTo>
                  <a:pt x="17277" y="233679"/>
                </a:lnTo>
                <a:lnTo>
                  <a:pt x="20711" y="228600"/>
                </a:lnTo>
                <a:lnTo>
                  <a:pt x="23531" y="226059"/>
                </a:lnTo>
                <a:lnTo>
                  <a:pt x="30902" y="219709"/>
                </a:lnTo>
                <a:lnTo>
                  <a:pt x="33225" y="217169"/>
                </a:lnTo>
                <a:lnTo>
                  <a:pt x="38287" y="213359"/>
                </a:lnTo>
                <a:lnTo>
                  <a:pt x="41069" y="212089"/>
                </a:lnTo>
                <a:lnTo>
                  <a:pt x="47237" y="208279"/>
                </a:lnTo>
                <a:lnTo>
                  <a:pt x="50920" y="207009"/>
                </a:lnTo>
                <a:lnTo>
                  <a:pt x="57754" y="204469"/>
                </a:lnTo>
                <a:lnTo>
                  <a:pt x="60632" y="203200"/>
                </a:lnTo>
                <a:lnTo>
                  <a:pt x="66539" y="201929"/>
                </a:lnTo>
                <a:lnTo>
                  <a:pt x="69818" y="201929"/>
                </a:lnTo>
                <a:lnTo>
                  <a:pt x="76815" y="200659"/>
                </a:lnTo>
                <a:lnTo>
                  <a:pt x="77854" y="200659"/>
                </a:lnTo>
                <a:lnTo>
                  <a:pt x="84796" y="195579"/>
                </a:lnTo>
                <a:lnTo>
                  <a:pt x="88409" y="193039"/>
                </a:lnTo>
                <a:lnTo>
                  <a:pt x="92123" y="190500"/>
                </a:lnTo>
                <a:lnTo>
                  <a:pt x="96549" y="186689"/>
                </a:lnTo>
                <a:lnTo>
                  <a:pt x="98149" y="185419"/>
                </a:lnTo>
                <a:close/>
              </a:path>
              <a:path w="208914" h="290830">
                <a:moveTo>
                  <a:pt x="15454" y="242569"/>
                </a:moveTo>
                <a:lnTo>
                  <a:pt x="15219" y="242569"/>
                </a:lnTo>
                <a:lnTo>
                  <a:pt x="15548" y="243839"/>
                </a:lnTo>
                <a:lnTo>
                  <a:pt x="15454" y="242569"/>
                </a:lnTo>
                <a:close/>
              </a:path>
              <a:path w="208914" h="290830">
                <a:moveTo>
                  <a:pt x="199731" y="22891"/>
                </a:moveTo>
                <a:lnTo>
                  <a:pt x="199010" y="26669"/>
                </a:lnTo>
                <a:lnTo>
                  <a:pt x="197119" y="31750"/>
                </a:lnTo>
                <a:lnTo>
                  <a:pt x="193005" y="39369"/>
                </a:lnTo>
                <a:lnTo>
                  <a:pt x="191449" y="41628"/>
                </a:lnTo>
                <a:lnTo>
                  <a:pt x="193144" y="53339"/>
                </a:lnTo>
                <a:lnTo>
                  <a:pt x="193690" y="58419"/>
                </a:lnTo>
                <a:lnTo>
                  <a:pt x="194118" y="66039"/>
                </a:lnTo>
                <a:lnTo>
                  <a:pt x="194200" y="74929"/>
                </a:lnTo>
                <a:lnTo>
                  <a:pt x="193351" y="82550"/>
                </a:lnTo>
                <a:lnTo>
                  <a:pt x="192495" y="86359"/>
                </a:lnTo>
                <a:lnTo>
                  <a:pt x="189224" y="95250"/>
                </a:lnTo>
                <a:lnTo>
                  <a:pt x="186128" y="100329"/>
                </a:lnTo>
                <a:lnTo>
                  <a:pt x="179581" y="109219"/>
                </a:lnTo>
                <a:lnTo>
                  <a:pt x="177190" y="113029"/>
                </a:lnTo>
                <a:lnTo>
                  <a:pt x="172614" y="118109"/>
                </a:lnTo>
                <a:lnTo>
                  <a:pt x="164942" y="125729"/>
                </a:lnTo>
                <a:lnTo>
                  <a:pt x="163231" y="128269"/>
                </a:lnTo>
                <a:lnTo>
                  <a:pt x="149639" y="140969"/>
                </a:lnTo>
                <a:lnTo>
                  <a:pt x="138146" y="152400"/>
                </a:lnTo>
                <a:lnTo>
                  <a:pt x="134592" y="156209"/>
                </a:lnTo>
                <a:lnTo>
                  <a:pt x="127567" y="162559"/>
                </a:lnTo>
                <a:lnTo>
                  <a:pt x="123972" y="165100"/>
                </a:lnTo>
                <a:lnTo>
                  <a:pt x="113571" y="172719"/>
                </a:lnTo>
                <a:lnTo>
                  <a:pt x="113916" y="172719"/>
                </a:lnTo>
                <a:lnTo>
                  <a:pt x="107751" y="177800"/>
                </a:lnTo>
                <a:lnTo>
                  <a:pt x="96549" y="186689"/>
                </a:lnTo>
                <a:lnTo>
                  <a:pt x="92123" y="190500"/>
                </a:lnTo>
                <a:lnTo>
                  <a:pt x="88409" y="193039"/>
                </a:lnTo>
                <a:lnTo>
                  <a:pt x="84796" y="195579"/>
                </a:lnTo>
                <a:lnTo>
                  <a:pt x="70911" y="205739"/>
                </a:lnTo>
                <a:lnTo>
                  <a:pt x="64170" y="210819"/>
                </a:lnTo>
                <a:lnTo>
                  <a:pt x="57831" y="215900"/>
                </a:lnTo>
                <a:lnTo>
                  <a:pt x="48733" y="220979"/>
                </a:lnTo>
                <a:lnTo>
                  <a:pt x="42666" y="226059"/>
                </a:lnTo>
                <a:lnTo>
                  <a:pt x="31021" y="232409"/>
                </a:lnTo>
                <a:lnTo>
                  <a:pt x="26562" y="234950"/>
                </a:lnTo>
                <a:lnTo>
                  <a:pt x="19850" y="237489"/>
                </a:lnTo>
                <a:lnTo>
                  <a:pt x="17068" y="237489"/>
                </a:lnTo>
                <a:lnTo>
                  <a:pt x="15599" y="237884"/>
                </a:lnTo>
                <a:lnTo>
                  <a:pt x="15483" y="238759"/>
                </a:lnTo>
                <a:lnTo>
                  <a:pt x="15411" y="242569"/>
                </a:lnTo>
                <a:lnTo>
                  <a:pt x="15548" y="243839"/>
                </a:lnTo>
                <a:lnTo>
                  <a:pt x="39814" y="243839"/>
                </a:lnTo>
                <a:lnTo>
                  <a:pt x="44217" y="241300"/>
                </a:lnTo>
                <a:lnTo>
                  <a:pt x="48814" y="238759"/>
                </a:lnTo>
                <a:lnTo>
                  <a:pt x="53794" y="234950"/>
                </a:lnTo>
                <a:lnTo>
                  <a:pt x="59411" y="231139"/>
                </a:lnTo>
                <a:lnTo>
                  <a:pt x="65923" y="227329"/>
                </a:lnTo>
                <a:lnTo>
                  <a:pt x="72420" y="222250"/>
                </a:lnTo>
                <a:lnTo>
                  <a:pt x="79311" y="218439"/>
                </a:lnTo>
                <a:lnTo>
                  <a:pt x="86399" y="212089"/>
                </a:lnTo>
                <a:lnTo>
                  <a:pt x="93483" y="207009"/>
                </a:lnTo>
                <a:lnTo>
                  <a:pt x="97210" y="204469"/>
                </a:lnTo>
                <a:lnTo>
                  <a:pt x="101020" y="201929"/>
                </a:lnTo>
                <a:lnTo>
                  <a:pt x="108116" y="195579"/>
                </a:lnTo>
                <a:lnTo>
                  <a:pt x="116476" y="188959"/>
                </a:lnTo>
                <a:lnTo>
                  <a:pt x="112345" y="186689"/>
                </a:lnTo>
                <a:lnTo>
                  <a:pt x="105224" y="185419"/>
                </a:lnTo>
                <a:lnTo>
                  <a:pt x="120945" y="185419"/>
                </a:lnTo>
                <a:lnTo>
                  <a:pt x="122839" y="184150"/>
                </a:lnTo>
                <a:lnTo>
                  <a:pt x="122482" y="184150"/>
                </a:lnTo>
                <a:lnTo>
                  <a:pt x="133096" y="176529"/>
                </a:lnTo>
                <a:lnTo>
                  <a:pt x="136864" y="172719"/>
                </a:lnTo>
                <a:lnTo>
                  <a:pt x="144346" y="166369"/>
                </a:lnTo>
                <a:lnTo>
                  <a:pt x="148068" y="162559"/>
                </a:lnTo>
                <a:lnTo>
                  <a:pt x="163167" y="148589"/>
                </a:lnTo>
                <a:lnTo>
                  <a:pt x="173539" y="138429"/>
                </a:lnTo>
                <a:lnTo>
                  <a:pt x="175299" y="135889"/>
                </a:lnTo>
                <a:lnTo>
                  <a:pt x="183325" y="127000"/>
                </a:lnTo>
                <a:lnTo>
                  <a:pt x="188316" y="121919"/>
                </a:lnTo>
                <a:lnTo>
                  <a:pt x="191041" y="118109"/>
                </a:lnTo>
                <a:lnTo>
                  <a:pt x="198558" y="107950"/>
                </a:lnTo>
                <a:lnTo>
                  <a:pt x="202162" y="101600"/>
                </a:lnTo>
                <a:lnTo>
                  <a:pt x="206455" y="90169"/>
                </a:lnTo>
                <a:lnTo>
                  <a:pt x="207548" y="85089"/>
                </a:lnTo>
                <a:lnTo>
                  <a:pt x="208598" y="74929"/>
                </a:lnTo>
                <a:lnTo>
                  <a:pt x="208523" y="66039"/>
                </a:lnTo>
                <a:lnTo>
                  <a:pt x="202043" y="26669"/>
                </a:lnTo>
                <a:lnTo>
                  <a:pt x="199731" y="22891"/>
                </a:lnTo>
                <a:close/>
              </a:path>
              <a:path w="208914" h="290830">
                <a:moveTo>
                  <a:pt x="15599" y="237884"/>
                </a:moveTo>
                <a:lnTo>
                  <a:pt x="12332" y="238759"/>
                </a:lnTo>
                <a:lnTo>
                  <a:pt x="11637" y="238759"/>
                </a:lnTo>
                <a:lnTo>
                  <a:pt x="9309" y="240029"/>
                </a:lnTo>
                <a:lnTo>
                  <a:pt x="12305" y="240029"/>
                </a:lnTo>
                <a:lnTo>
                  <a:pt x="14770" y="242569"/>
                </a:lnTo>
                <a:lnTo>
                  <a:pt x="15411" y="242569"/>
                </a:lnTo>
                <a:lnTo>
                  <a:pt x="15483" y="238759"/>
                </a:lnTo>
                <a:lnTo>
                  <a:pt x="15599" y="237884"/>
                </a:lnTo>
                <a:close/>
              </a:path>
              <a:path w="208914" h="290830">
                <a:moveTo>
                  <a:pt x="120945" y="185419"/>
                </a:moveTo>
                <a:lnTo>
                  <a:pt x="105224" y="185419"/>
                </a:lnTo>
                <a:lnTo>
                  <a:pt x="112345" y="186689"/>
                </a:lnTo>
                <a:lnTo>
                  <a:pt x="116476" y="188959"/>
                </a:lnTo>
                <a:lnTo>
                  <a:pt x="120945" y="185419"/>
                </a:lnTo>
                <a:close/>
              </a:path>
              <a:path w="208914" h="290830">
                <a:moveTo>
                  <a:pt x="171071" y="0"/>
                </a:moveTo>
                <a:lnTo>
                  <a:pt x="133684" y="0"/>
                </a:lnTo>
                <a:lnTo>
                  <a:pt x="130065" y="1269"/>
                </a:lnTo>
                <a:lnTo>
                  <a:pt x="99156" y="31750"/>
                </a:lnTo>
                <a:lnTo>
                  <a:pt x="99261" y="35559"/>
                </a:lnTo>
                <a:lnTo>
                  <a:pt x="99576" y="39369"/>
                </a:lnTo>
                <a:lnTo>
                  <a:pt x="99642" y="67309"/>
                </a:lnTo>
                <a:lnTo>
                  <a:pt x="111803" y="95250"/>
                </a:lnTo>
                <a:lnTo>
                  <a:pt x="119724" y="95250"/>
                </a:lnTo>
                <a:lnTo>
                  <a:pt x="126913" y="93979"/>
                </a:lnTo>
                <a:lnTo>
                  <a:pt x="133386" y="92709"/>
                </a:lnTo>
                <a:lnTo>
                  <a:pt x="134983" y="92709"/>
                </a:lnTo>
                <a:lnTo>
                  <a:pt x="137438" y="91439"/>
                </a:lnTo>
                <a:lnTo>
                  <a:pt x="142576" y="88900"/>
                </a:lnTo>
                <a:lnTo>
                  <a:pt x="145754" y="87629"/>
                </a:lnTo>
                <a:lnTo>
                  <a:pt x="147438" y="86359"/>
                </a:lnTo>
                <a:lnTo>
                  <a:pt x="150641" y="85089"/>
                </a:lnTo>
                <a:lnTo>
                  <a:pt x="152173" y="83819"/>
                </a:lnTo>
                <a:lnTo>
                  <a:pt x="154752" y="81279"/>
                </a:lnTo>
                <a:lnTo>
                  <a:pt x="115769" y="81279"/>
                </a:lnTo>
                <a:lnTo>
                  <a:pt x="115296" y="80009"/>
                </a:lnTo>
                <a:lnTo>
                  <a:pt x="116157" y="80009"/>
                </a:lnTo>
                <a:lnTo>
                  <a:pt x="115472" y="77469"/>
                </a:lnTo>
                <a:lnTo>
                  <a:pt x="114829" y="74929"/>
                </a:lnTo>
                <a:lnTo>
                  <a:pt x="114451" y="72389"/>
                </a:lnTo>
                <a:lnTo>
                  <a:pt x="114069" y="67309"/>
                </a:lnTo>
                <a:lnTo>
                  <a:pt x="113990" y="39369"/>
                </a:lnTo>
                <a:lnTo>
                  <a:pt x="113732" y="35559"/>
                </a:lnTo>
                <a:lnTo>
                  <a:pt x="133944" y="15239"/>
                </a:lnTo>
                <a:lnTo>
                  <a:pt x="136644" y="15239"/>
                </a:lnTo>
                <a:lnTo>
                  <a:pt x="140637" y="13969"/>
                </a:lnTo>
                <a:lnTo>
                  <a:pt x="183752" y="13969"/>
                </a:lnTo>
                <a:lnTo>
                  <a:pt x="184586" y="12700"/>
                </a:lnTo>
                <a:lnTo>
                  <a:pt x="186156" y="10159"/>
                </a:lnTo>
                <a:lnTo>
                  <a:pt x="188983" y="8830"/>
                </a:lnTo>
                <a:lnTo>
                  <a:pt x="182526" y="3809"/>
                </a:lnTo>
                <a:lnTo>
                  <a:pt x="178440" y="1269"/>
                </a:lnTo>
                <a:lnTo>
                  <a:pt x="171071" y="0"/>
                </a:lnTo>
                <a:close/>
              </a:path>
              <a:path w="208914" h="290830">
                <a:moveTo>
                  <a:pt x="115296" y="80009"/>
                </a:moveTo>
                <a:lnTo>
                  <a:pt x="115769" y="81279"/>
                </a:lnTo>
                <a:lnTo>
                  <a:pt x="116499" y="81279"/>
                </a:lnTo>
                <a:lnTo>
                  <a:pt x="116248" y="80347"/>
                </a:lnTo>
                <a:lnTo>
                  <a:pt x="115296" y="80009"/>
                </a:lnTo>
                <a:close/>
              </a:path>
              <a:path w="208914" h="290830">
                <a:moveTo>
                  <a:pt x="116248" y="80347"/>
                </a:moveTo>
                <a:lnTo>
                  <a:pt x="116499" y="81279"/>
                </a:lnTo>
                <a:lnTo>
                  <a:pt x="118873" y="81279"/>
                </a:lnTo>
                <a:lnTo>
                  <a:pt x="116248" y="80347"/>
                </a:lnTo>
                <a:close/>
              </a:path>
              <a:path w="208914" h="290830">
                <a:moveTo>
                  <a:pt x="178224" y="35725"/>
                </a:moveTo>
                <a:lnTo>
                  <a:pt x="173346" y="41909"/>
                </a:lnTo>
                <a:lnTo>
                  <a:pt x="171528" y="43179"/>
                </a:lnTo>
                <a:lnTo>
                  <a:pt x="160742" y="55879"/>
                </a:lnTo>
                <a:lnTo>
                  <a:pt x="159076" y="58419"/>
                </a:lnTo>
                <a:lnTo>
                  <a:pt x="154571" y="62229"/>
                </a:lnTo>
                <a:lnTo>
                  <a:pt x="151894" y="64769"/>
                </a:lnTo>
                <a:lnTo>
                  <a:pt x="144772" y="71119"/>
                </a:lnTo>
                <a:lnTo>
                  <a:pt x="143396" y="72389"/>
                </a:lnTo>
                <a:lnTo>
                  <a:pt x="142327" y="72389"/>
                </a:lnTo>
                <a:lnTo>
                  <a:pt x="140277" y="73659"/>
                </a:lnTo>
                <a:lnTo>
                  <a:pt x="139087" y="74929"/>
                </a:lnTo>
                <a:lnTo>
                  <a:pt x="136598" y="76200"/>
                </a:lnTo>
                <a:lnTo>
                  <a:pt x="131231" y="78739"/>
                </a:lnTo>
                <a:lnTo>
                  <a:pt x="129156" y="78739"/>
                </a:lnTo>
                <a:lnTo>
                  <a:pt x="124739" y="80009"/>
                </a:lnTo>
                <a:lnTo>
                  <a:pt x="118873" y="81279"/>
                </a:lnTo>
                <a:lnTo>
                  <a:pt x="154752" y="81279"/>
                </a:lnTo>
                <a:lnTo>
                  <a:pt x="161483" y="74929"/>
                </a:lnTo>
                <a:lnTo>
                  <a:pt x="164418" y="72389"/>
                </a:lnTo>
                <a:lnTo>
                  <a:pt x="169576" y="67309"/>
                </a:lnTo>
                <a:lnTo>
                  <a:pt x="171386" y="66039"/>
                </a:lnTo>
                <a:lnTo>
                  <a:pt x="182552" y="53339"/>
                </a:lnTo>
                <a:lnTo>
                  <a:pt x="184532" y="50800"/>
                </a:lnTo>
                <a:lnTo>
                  <a:pt x="191255" y="41909"/>
                </a:lnTo>
                <a:lnTo>
                  <a:pt x="191449" y="41628"/>
                </a:lnTo>
                <a:lnTo>
                  <a:pt x="191306" y="40639"/>
                </a:lnTo>
                <a:lnTo>
                  <a:pt x="190865" y="39369"/>
                </a:lnTo>
                <a:lnTo>
                  <a:pt x="190455" y="38100"/>
                </a:lnTo>
                <a:lnTo>
                  <a:pt x="182585" y="38100"/>
                </a:lnTo>
                <a:lnTo>
                  <a:pt x="178224" y="35725"/>
                </a:lnTo>
                <a:close/>
              </a:path>
              <a:path w="208914" h="290830">
                <a:moveTo>
                  <a:pt x="116157" y="80009"/>
                </a:moveTo>
                <a:lnTo>
                  <a:pt x="115296" y="80009"/>
                </a:lnTo>
                <a:lnTo>
                  <a:pt x="116248" y="80347"/>
                </a:lnTo>
                <a:lnTo>
                  <a:pt x="116157" y="80009"/>
                </a:lnTo>
                <a:close/>
              </a:path>
              <a:path w="208914" h="290830">
                <a:moveTo>
                  <a:pt x="198912" y="21589"/>
                </a:moveTo>
                <a:lnTo>
                  <a:pt x="195990" y="21589"/>
                </a:lnTo>
                <a:lnTo>
                  <a:pt x="194936" y="22891"/>
                </a:lnTo>
                <a:lnTo>
                  <a:pt x="194270" y="24129"/>
                </a:lnTo>
                <a:lnTo>
                  <a:pt x="192813" y="25400"/>
                </a:lnTo>
                <a:lnTo>
                  <a:pt x="192140" y="26669"/>
                </a:lnTo>
                <a:lnTo>
                  <a:pt x="189753" y="31750"/>
                </a:lnTo>
                <a:lnTo>
                  <a:pt x="188828" y="33066"/>
                </a:lnTo>
                <a:lnTo>
                  <a:pt x="190865" y="39369"/>
                </a:lnTo>
                <a:lnTo>
                  <a:pt x="191306" y="40639"/>
                </a:lnTo>
                <a:lnTo>
                  <a:pt x="191449" y="41628"/>
                </a:lnTo>
                <a:lnTo>
                  <a:pt x="193005" y="39369"/>
                </a:lnTo>
                <a:lnTo>
                  <a:pt x="197119" y="31750"/>
                </a:lnTo>
                <a:lnTo>
                  <a:pt x="199010" y="26669"/>
                </a:lnTo>
                <a:lnTo>
                  <a:pt x="199731" y="22891"/>
                </a:lnTo>
                <a:lnTo>
                  <a:pt x="198912" y="21589"/>
                </a:lnTo>
                <a:close/>
              </a:path>
              <a:path w="208914" h="290830">
                <a:moveTo>
                  <a:pt x="184366" y="25028"/>
                </a:moveTo>
                <a:lnTo>
                  <a:pt x="183769" y="26669"/>
                </a:lnTo>
                <a:lnTo>
                  <a:pt x="180798" y="31750"/>
                </a:lnTo>
                <a:lnTo>
                  <a:pt x="179357" y="34289"/>
                </a:lnTo>
                <a:lnTo>
                  <a:pt x="178224" y="35725"/>
                </a:lnTo>
                <a:lnTo>
                  <a:pt x="182585" y="38100"/>
                </a:lnTo>
                <a:lnTo>
                  <a:pt x="186957" y="36829"/>
                </a:lnTo>
                <a:lnTo>
                  <a:pt x="188828" y="33066"/>
                </a:lnTo>
                <a:lnTo>
                  <a:pt x="187053" y="29209"/>
                </a:lnTo>
                <a:lnTo>
                  <a:pt x="184366" y="25028"/>
                </a:lnTo>
                <a:close/>
              </a:path>
              <a:path w="208914" h="290830">
                <a:moveTo>
                  <a:pt x="188828" y="33066"/>
                </a:moveTo>
                <a:lnTo>
                  <a:pt x="186957" y="36829"/>
                </a:lnTo>
                <a:lnTo>
                  <a:pt x="182585" y="38100"/>
                </a:lnTo>
                <a:lnTo>
                  <a:pt x="190455" y="38100"/>
                </a:lnTo>
                <a:lnTo>
                  <a:pt x="188828" y="33066"/>
                </a:lnTo>
                <a:close/>
              </a:path>
              <a:path w="208914" h="290830">
                <a:moveTo>
                  <a:pt x="179869" y="19877"/>
                </a:moveTo>
                <a:lnTo>
                  <a:pt x="179577" y="20319"/>
                </a:lnTo>
                <a:lnTo>
                  <a:pt x="176607" y="25400"/>
                </a:lnTo>
                <a:lnTo>
                  <a:pt x="174287" y="30479"/>
                </a:lnTo>
                <a:lnTo>
                  <a:pt x="175587" y="34289"/>
                </a:lnTo>
                <a:lnTo>
                  <a:pt x="178224" y="35725"/>
                </a:lnTo>
                <a:lnTo>
                  <a:pt x="179357" y="34289"/>
                </a:lnTo>
                <a:lnTo>
                  <a:pt x="180798" y="31750"/>
                </a:lnTo>
                <a:lnTo>
                  <a:pt x="183769" y="26669"/>
                </a:lnTo>
                <a:lnTo>
                  <a:pt x="184366" y="25028"/>
                </a:lnTo>
                <a:lnTo>
                  <a:pt x="182972" y="22859"/>
                </a:lnTo>
                <a:lnTo>
                  <a:pt x="180515" y="20319"/>
                </a:lnTo>
                <a:lnTo>
                  <a:pt x="179869" y="19877"/>
                </a:lnTo>
                <a:close/>
              </a:path>
              <a:path w="208914" h="290830">
                <a:moveTo>
                  <a:pt x="185794" y="19050"/>
                </a:moveTo>
                <a:lnTo>
                  <a:pt x="185144" y="22891"/>
                </a:lnTo>
                <a:lnTo>
                  <a:pt x="184366" y="25028"/>
                </a:lnTo>
                <a:lnTo>
                  <a:pt x="187053" y="29209"/>
                </a:lnTo>
                <a:lnTo>
                  <a:pt x="188828" y="33066"/>
                </a:lnTo>
                <a:lnTo>
                  <a:pt x="189753" y="31750"/>
                </a:lnTo>
                <a:lnTo>
                  <a:pt x="192140" y="26669"/>
                </a:lnTo>
                <a:lnTo>
                  <a:pt x="192813" y="25400"/>
                </a:lnTo>
                <a:lnTo>
                  <a:pt x="194270" y="24129"/>
                </a:lnTo>
                <a:lnTo>
                  <a:pt x="194953" y="22859"/>
                </a:lnTo>
                <a:lnTo>
                  <a:pt x="190051" y="22859"/>
                </a:lnTo>
                <a:lnTo>
                  <a:pt x="185794" y="19050"/>
                </a:lnTo>
                <a:close/>
              </a:path>
              <a:path w="208914" h="290830">
                <a:moveTo>
                  <a:pt x="188983" y="8830"/>
                </a:moveTo>
                <a:lnTo>
                  <a:pt x="186156" y="10159"/>
                </a:lnTo>
                <a:lnTo>
                  <a:pt x="184586" y="12700"/>
                </a:lnTo>
                <a:lnTo>
                  <a:pt x="179869" y="19877"/>
                </a:lnTo>
                <a:lnTo>
                  <a:pt x="180515" y="20319"/>
                </a:lnTo>
                <a:lnTo>
                  <a:pt x="182993" y="22891"/>
                </a:lnTo>
                <a:lnTo>
                  <a:pt x="184366" y="25028"/>
                </a:lnTo>
                <a:lnTo>
                  <a:pt x="185155" y="22859"/>
                </a:lnTo>
                <a:lnTo>
                  <a:pt x="185691" y="19050"/>
                </a:lnTo>
                <a:lnTo>
                  <a:pt x="185797" y="17779"/>
                </a:lnTo>
                <a:lnTo>
                  <a:pt x="196510" y="17779"/>
                </a:lnTo>
                <a:lnTo>
                  <a:pt x="194109" y="13969"/>
                </a:lnTo>
                <a:lnTo>
                  <a:pt x="190693" y="10159"/>
                </a:lnTo>
                <a:lnTo>
                  <a:pt x="188983" y="8830"/>
                </a:lnTo>
                <a:close/>
              </a:path>
              <a:path w="208914" h="290830">
                <a:moveTo>
                  <a:pt x="194856" y="7619"/>
                </a:moveTo>
                <a:lnTo>
                  <a:pt x="191556" y="7619"/>
                </a:lnTo>
                <a:lnTo>
                  <a:pt x="188983" y="8830"/>
                </a:lnTo>
                <a:lnTo>
                  <a:pt x="190693" y="10159"/>
                </a:lnTo>
                <a:lnTo>
                  <a:pt x="194109" y="13969"/>
                </a:lnTo>
                <a:lnTo>
                  <a:pt x="199731" y="22891"/>
                </a:lnTo>
                <a:lnTo>
                  <a:pt x="200708" y="17779"/>
                </a:lnTo>
                <a:lnTo>
                  <a:pt x="200760" y="13969"/>
                </a:lnTo>
                <a:lnTo>
                  <a:pt x="194856" y="7619"/>
                </a:lnTo>
                <a:close/>
              </a:path>
              <a:path w="208914" h="290830">
                <a:moveTo>
                  <a:pt x="196510" y="17779"/>
                </a:moveTo>
                <a:lnTo>
                  <a:pt x="185797" y="17779"/>
                </a:lnTo>
                <a:lnTo>
                  <a:pt x="185794" y="19050"/>
                </a:lnTo>
                <a:lnTo>
                  <a:pt x="190051" y="22859"/>
                </a:lnTo>
                <a:lnTo>
                  <a:pt x="192820" y="22859"/>
                </a:lnTo>
                <a:lnTo>
                  <a:pt x="195630" y="21589"/>
                </a:lnTo>
                <a:lnTo>
                  <a:pt x="198912" y="21589"/>
                </a:lnTo>
                <a:lnTo>
                  <a:pt x="196510" y="17779"/>
                </a:lnTo>
                <a:close/>
              </a:path>
              <a:path w="208914" h="290830">
                <a:moveTo>
                  <a:pt x="195990" y="21589"/>
                </a:moveTo>
                <a:lnTo>
                  <a:pt x="195630" y="21589"/>
                </a:lnTo>
                <a:lnTo>
                  <a:pt x="192820" y="22859"/>
                </a:lnTo>
                <a:lnTo>
                  <a:pt x="194953" y="22859"/>
                </a:lnTo>
                <a:lnTo>
                  <a:pt x="195990" y="21589"/>
                </a:lnTo>
                <a:close/>
              </a:path>
              <a:path w="208914" h="290830">
                <a:moveTo>
                  <a:pt x="183752" y="13969"/>
                </a:moveTo>
                <a:lnTo>
                  <a:pt x="169532" y="13969"/>
                </a:lnTo>
                <a:lnTo>
                  <a:pt x="172398" y="15239"/>
                </a:lnTo>
                <a:lnTo>
                  <a:pt x="174953" y="16509"/>
                </a:lnTo>
                <a:lnTo>
                  <a:pt x="179869" y="19877"/>
                </a:lnTo>
                <a:lnTo>
                  <a:pt x="183752" y="13969"/>
                </a:lnTo>
                <a:close/>
              </a:path>
            </a:pathLst>
          </a:custGeom>
          <a:solidFill>
            <a:srgbClr val="000000"/>
          </a:solidFill>
        </p:spPr>
        <p:txBody>
          <a:bodyPr wrap="square" lIns="0" tIns="0" rIns="0" bIns="0" rtlCol="0"/>
          <a:lstStyle/>
          <a:p>
            <a:endParaRPr/>
          </a:p>
        </p:txBody>
      </p:sp>
      <p:sp>
        <p:nvSpPr>
          <p:cNvPr id="90" name="object 90"/>
          <p:cNvSpPr/>
          <p:nvPr/>
        </p:nvSpPr>
        <p:spPr>
          <a:xfrm>
            <a:off x="3116158" y="1688106"/>
            <a:ext cx="107428" cy="246324"/>
          </a:xfrm>
          <a:custGeom>
            <a:avLst/>
            <a:gdLst/>
            <a:ahLst/>
            <a:cxnLst/>
            <a:rect l="l" t="t" r="r" b="b"/>
            <a:pathLst>
              <a:path w="125729" h="288289">
                <a:moveTo>
                  <a:pt x="40041" y="287061"/>
                </a:moveTo>
                <a:lnTo>
                  <a:pt x="41081" y="288289"/>
                </a:lnTo>
                <a:lnTo>
                  <a:pt x="46407" y="288289"/>
                </a:lnTo>
                <a:lnTo>
                  <a:pt x="40041" y="287061"/>
                </a:lnTo>
                <a:close/>
              </a:path>
              <a:path w="125729" h="288289">
                <a:moveTo>
                  <a:pt x="43482" y="273050"/>
                </a:moveTo>
                <a:lnTo>
                  <a:pt x="41081" y="273050"/>
                </a:lnTo>
                <a:lnTo>
                  <a:pt x="37856" y="276860"/>
                </a:lnTo>
                <a:lnTo>
                  <a:pt x="37856" y="282288"/>
                </a:lnTo>
                <a:lnTo>
                  <a:pt x="38409" y="284479"/>
                </a:lnTo>
                <a:lnTo>
                  <a:pt x="39480" y="286398"/>
                </a:lnTo>
                <a:lnTo>
                  <a:pt x="40041" y="287061"/>
                </a:lnTo>
                <a:lnTo>
                  <a:pt x="46407" y="288289"/>
                </a:lnTo>
                <a:lnTo>
                  <a:pt x="48708" y="288289"/>
                </a:lnTo>
                <a:lnTo>
                  <a:pt x="52226" y="284479"/>
                </a:lnTo>
                <a:lnTo>
                  <a:pt x="52265" y="279400"/>
                </a:lnTo>
                <a:lnTo>
                  <a:pt x="51702" y="279400"/>
                </a:lnTo>
                <a:lnTo>
                  <a:pt x="51644" y="276860"/>
                </a:lnTo>
                <a:lnTo>
                  <a:pt x="51227" y="275634"/>
                </a:lnTo>
                <a:lnTo>
                  <a:pt x="48322" y="274319"/>
                </a:lnTo>
                <a:lnTo>
                  <a:pt x="41998" y="274319"/>
                </a:lnTo>
                <a:lnTo>
                  <a:pt x="43144" y="273485"/>
                </a:lnTo>
                <a:lnTo>
                  <a:pt x="43482" y="273050"/>
                </a:lnTo>
                <a:close/>
              </a:path>
              <a:path w="125729" h="288289">
                <a:moveTo>
                  <a:pt x="52265" y="284428"/>
                </a:moveTo>
                <a:lnTo>
                  <a:pt x="48708" y="288289"/>
                </a:lnTo>
                <a:lnTo>
                  <a:pt x="49039" y="288289"/>
                </a:lnTo>
                <a:lnTo>
                  <a:pt x="52265" y="284479"/>
                </a:lnTo>
                <a:close/>
              </a:path>
              <a:path w="125729" h="288289">
                <a:moveTo>
                  <a:pt x="39480" y="286398"/>
                </a:moveTo>
                <a:lnTo>
                  <a:pt x="39827" y="287019"/>
                </a:lnTo>
                <a:lnTo>
                  <a:pt x="40041" y="287061"/>
                </a:lnTo>
                <a:lnTo>
                  <a:pt x="39480" y="286398"/>
                </a:lnTo>
                <a:close/>
              </a:path>
              <a:path w="125729" h="288289">
                <a:moveTo>
                  <a:pt x="37856" y="282288"/>
                </a:moveTo>
                <a:lnTo>
                  <a:pt x="37856" y="284479"/>
                </a:lnTo>
                <a:lnTo>
                  <a:pt x="39480" y="286398"/>
                </a:lnTo>
                <a:lnTo>
                  <a:pt x="38409" y="284479"/>
                </a:lnTo>
                <a:lnTo>
                  <a:pt x="37856" y="282288"/>
                </a:lnTo>
                <a:close/>
              </a:path>
              <a:path w="125729" h="288289">
                <a:moveTo>
                  <a:pt x="61901" y="254000"/>
                </a:moveTo>
                <a:lnTo>
                  <a:pt x="57360" y="254000"/>
                </a:lnTo>
                <a:lnTo>
                  <a:pt x="57142" y="254272"/>
                </a:lnTo>
                <a:lnTo>
                  <a:pt x="56906" y="255269"/>
                </a:lnTo>
                <a:lnTo>
                  <a:pt x="54209" y="262889"/>
                </a:lnTo>
                <a:lnTo>
                  <a:pt x="52898" y="267969"/>
                </a:lnTo>
                <a:lnTo>
                  <a:pt x="52442" y="270510"/>
                </a:lnTo>
                <a:lnTo>
                  <a:pt x="51906" y="276436"/>
                </a:lnTo>
                <a:lnTo>
                  <a:pt x="52265" y="276860"/>
                </a:lnTo>
                <a:lnTo>
                  <a:pt x="52265" y="284428"/>
                </a:lnTo>
                <a:lnTo>
                  <a:pt x="53195" y="283210"/>
                </a:lnTo>
                <a:lnTo>
                  <a:pt x="55864" y="280669"/>
                </a:lnTo>
                <a:lnTo>
                  <a:pt x="57218" y="278129"/>
                </a:lnTo>
                <a:lnTo>
                  <a:pt x="63406" y="270510"/>
                </a:lnTo>
                <a:lnTo>
                  <a:pt x="64682" y="267969"/>
                </a:lnTo>
                <a:lnTo>
                  <a:pt x="68498" y="264160"/>
                </a:lnTo>
                <a:lnTo>
                  <a:pt x="68051" y="259079"/>
                </a:lnTo>
                <a:lnTo>
                  <a:pt x="61901" y="254000"/>
                </a:lnTo>
                <a:close/>
              </a:path>
              <a:path w="125729" h="288289">
                <a:moveTo>
                  <a:pt x="57808" y="251460"/>
                </a:moveTo>
                <a:lnTo>
                  <a:pt x="42981" y="251460"/>
                </a:lnTo>
                <a:lnTo>
                  <a:pt x="40622" y="259079"/>
                </a:lnTo>
                <a:lnTo>
                  <a:pt x="40212" y="260350"/>
                </a:lnTo>
                <a:lnTo>
                  <a:pt x="38754" y="265429"/>
                </a:lnTo>
                <a:lnTo>
                  <a:pt x="38182" y="269239"/>
                </a:lnTo>
                <a:lnTo>
                  <a:pt x="37400" y="276436"/>
                </a:lnTo>
                <a:lnTo>
                  <a:pt x="37331" y="280669"/>
                </a:lnTo>
                <a:lnTo>
                  <a:pt x="37856" y="282288"/>
                </a:lnTo>
                <a:lnTo>
                  <a:pt x="37856" y="276860"/>
                </a:lnTo>
                <a:lnTo>
                  <a:pt x="41081" y="273050"/>
                </a:lnTo>
                <a:lnTo>
                  <a:pt x="43482" y="273050"/>
                </a:lnTo>
                <a:lnTo>
                  <a:pt x="44469" y="271779"/>
                </a:lnTo>
                <a:lnTo>
                  <a:pt x="45745" y="269239"/>
                </a:lnTo>
                <a:lnTo>
                  <a:pt x="51932" y="261619"/>
                </a:lnTo>
                <a:lnTo>
                  <a:pt x="53287" y="259079"/>
                </a:lnTo>
                <a:lnTo>
                  <a:pt x="57142" y="254272"/>
                </a:lnTo>
                <a:lnTo>
                  <a:pt x="57808" y="251460"/>
                </a:lnTo>
                <a:close/>
              </a:path>
              <a:path w="125729" h="288289">
                <a:moveTo>
                  <a:pt x="51690" y="278129"/>
                </a:moveTo>
                <a:lnTo>
                  <a:pt x="51702" y="279400"/>
                </a:lnTo>
                <a:lnTo>
                  <a:pt x="51690" y="278129"/>
                </a:lnTo>
                <a:close/>
              </a:path>
              <a:path w="125729" h="288289">
                <a:moveTo>
                  <a:pt x="51906" y="276436"/>
                </a:moveTo>
                <a:lnTo>
                  <a:pt x="51743" y="278129"/>
                </a:lnTo>
                <a:lnTo>
                  <a:pt x="51702" y="279400"/>
                </a:lnTo>
                <a:lnTo>
                  <a:pt x="52265" y="279400"/>
                </a:lnTo>
                <a:lnTo>
                  <a:pt x="52265" y="276860"/>
                </a:lnTo>
                <a:lnTo>
                  <a:pt x="51906" y="276436"/>
                </a:lnTo>
                <a:close/>
              </a:path>
              <a:path w="125729" h="288289">
                <a:moveTo>
                  <a:pt x="51227" y="275634"/>
                </a:moveTo>
                <a:lnTo>
                  <a:pt x="51644" y="276860"/>
                </a:lnTo>
                <a:lnTo>
                  <a:pt x="51673" y="278129"/>
                </a:lnTo>
                <a:lnTo>
                  <a:pt x="51906" y="276436"/>
                </a:lnTo>
                <a:lnTo>
                  <a:pt x="51227" y="275634"/>
                </a:lnTo>
                <a:close/>
              </a:path>
              <a:path w="125729" h="288289">
                <a:moveTo>
                  <a:pt x="52232" y="273050"/>
                </a:moveTo>
                <a:lnTo>
                  <a:pt x="49039" y="273050"/>
                </a:lnTo>
                <a:lnTo>
                  <a:pt x="51906" y="276436"/>
                </a:lnTo>
                <a:lnTo>
                  <a:pt x="52232" y="273050"/>
                </a:lnTo>
                <a:close/>
              </a:path>
              <a:path w="125729" h="288289">
                <a:moveTo>
                  <a:pt x="49039" y="273050"/>
                </a:moveTo>
                <a:lnTo>
                  <a:pt x="45431" y="273050"/>
                </a:lnTo>
                <a:lnTo>
                  <a:pt x="51177" y="275574"/>
                </a:lnTo>
                <a:lnTo>
                  <a:pt x="49039" y="273050"/>
                </a:lnTo>
                <a:close/>
              </a:path>
              <a:path w="125729" h="288289">
                <a:moveTo>
                  <a:pt x="43144" y="273485"/>
                </a:moveTo>
                <a:lnTo>
                  <a:pt x="41998" y="274319"/>
                </a:lnTo>
                <a:lnTo>
                  <a:pt x="42496" y="274319"/>
                </a:lnTo>
                <a:lnTo>
                  <a:pt x="43144" y="273485"/>
                </a:lnTo>
                <a:close/>
              </a:path>
              <a:path w="125729" h="288289">
                <a:moveTo>
                  <a:pt x="45431" y="273050"/>
                </a:moveTo>
                <a:lnTo>
                  <a:pt x="43742" y="273050"/>
                </a:lnTo>
                <a:lnTo>
                  <a:pt x="43144" y="273485"/>
                </a:lnTo>
                <a:lnTo>
                  <a:pt x="42496" y="274319"/>
                </a:lnTo>
                <a:lnTo>
                  <a:pt x="48322" y="274319"/>
                </a:lnTo>
                <a:lnTo>
                  <a:pt x="45431" y="273050"/>
                </a:lnTo>
                <a:close/>
              </a:path>
              <a:path w="125729" h="288289">
                <a:moveTo>
                  <a:pt x="57142" y="254272"/>
                </a:moveTo>
                <a:lnTo>
                  <a:pt x="53287" y="259079"/>
                </a:lnTo>
                <a:lnTo>
                  <a:pt x="51932" y="261619"/>
                </a:lnTo>
                <a:lnTo>
                  <a:pt x="45745" y="269239"/>
                </a:lnTo>
                <a:lnTo>
                  <a:pt x="44469" y="271779"/>
                </a:lnTo>
                <a:lnTo>
                  <a:pt x="43144" y="273485"/>
                </a:lnTo>
                <a:lnTo>
                  <a:pt x="43742" y="273050"/>
                </a:lnTo>
                <a:lnTo>
                  <a:pt x="52232" y="273050"/>
                </a:lnTo>
                <a:lnTo>
                  <a:pt x="52442" y="270510"/>
                </a:lnTo>
                <a:lnTo>
                  <a:pt x="52898" y="267969"/>
                </a:lnTo>
                <a:lnTo>
                  <a:pt x="54322" y="262889"/>
                </a:lnTo>
                <a:lnTo>
                  <a:pt x="56906" y="255269"/>
                </a:lnTo>
                <a:lnTo>
                  <a:pt x="57142" y="254272"/>
                </a:lnTo>
                <a:close/>
              </a:path>
              <a:path w="125729" h="288289">
                <a:moveTo>
                  <a:pt x="124633" y="71119"/>
                </a:moveTo>
                <a:lnTo>
                  <a:pt x="120252" y="71119"/>
                </a:lnTo>
                <a:lnTo>
                  <a:pt x="119618" y="72389"/>
                </a:lnTo>
                <a:lnTo>
                  <a:pt x="115869" y="76200"/>
                </a:lnTo>
                <a:lnTo>
                  <a:pt x="115149" y="77469"/>
                </a:lnTo>
                <a:lnTo>
                  <a:pt x="111565" y="81279"/>
                </a:lnTo>
                <a:lnTo>
                  <a:pt x="110736" y="82550"/>
                </a:lnTo>
                <a:lnTo>
                  <a:pt x="108889" y="85089"/>
                </a:lnTo>
                <a:lnTo>
                  <a:pt x="107890" y="85089"/>
                </a:lnTo>
                <a:lnTo>
                  <a:pt x="101790" y="91439"/>
                </a:lnTo>
                <a:lnTo>
                  <a:pt x="91634" y="113029"/>
                </a:lnTo>
                <a:lnTo>
                  <a:pt x="90671" y="115569"/>
                </a:lnTo>
                <a:lnTo>
                  <a:pt x="86443" y="128269"/>
                </a:lnTo>
                <a:lnTo>
                  <a:pt x="83591" y="137160"/>
                </a:lnTo>
                <a:lnTo>
                  <a:pt x="71189" y="171450"/>
                </a:lnTo>
                <a:lnTo>
                  <a:pt x="68870" y="177800"/>
                </a:lnTo>
                <a:lnTo>
                  <a:pt x="67881" y="180339"/>
                </a:lnTo>
                <a:lnTo>
                  <a:pt x="62619" y="193039"/>
                </a:lnTo>
                <a:lnTo>
                  <a:pt x="55071" y="214629"/>
                </a:lnTo>
                <a:lnTo>
                  <a:pt x="52165" y="222250"/>
                </a:lnTo>
                <a:lnTo>
                  <a:pt x="47058" y="237489"/>
                </a:lnTo>
                <a:lnTo>
                  <a:pt x="46465" y="238760"/>
                </a:lnTo>
                <a:lnTo>
                  <a:pt x="43140" y="250189"/>
                </a:lnTo>
                <a:lnTo>
                  <a:pt x="42534" y="252729"/>
                </a:lnTo>
                <a:lnTo>
                  <a:pt x="42981" y="251460"/>
                </a:lnTo>
                <a:lnTo>
                  <a:pt x="57808" y="251460"/>
                </a:lnTo>
                <a:lnTo>
                  <a:pt x="58108" y="250189"/>
                </a:lnTo>
                <a:lnTo>
                  <a:pt x="60253" y="243839"/>
                </a:lnTo>
                <a:lnTo>
                  <a:pt x="60803" y="241300"/>
                </a:lnTo>
                <a:lnTo>
                  <a:pt x="62379" y="236219"/>
                </a:lnTo>
                <a:lnTo>
                  <a:pt x="67504" y="222250"/>
                </a:lnTo>
                <a:lnTo>
                  <a:pt x="69296" y="217169"/>
                </a:lnTo>
                <a:lnTo>
                  <a:pt x="73507" y="205739"/>
                </a:lnTo>
                <a:lnTo>
                  <a:pt x="76126" y="198119"/>
                </a:lnTo>
                <a:lnTo>
                  <a:pt x="82293" y="182879"/>
                </a:lnTo>
                <a:lnTo>
                  <a:pt x="84717" y="176529"/>
                </a:lnTo>
                <a:lnTo>
                  <a:pt x="86141" y="172719"/>
                </a:lnTo>
                <a:lnTo>
                  <a:pt x="97200" y="140969"/>
                </a:lnTo>
                <a:lnTo>
                  <a:pt x="100629" y="130810"/>
                </a:lnTo>
                <a:lnTo>
                  <a:pt x="105228" y="118110"/>
                </a:lnTo>
                <a:lnTo>
                  <a:pt x="108322" y="109219"/>
                </a:lnTo>
                <a:lnTo>
                  <a:pt x="110671" y="102869"/>
                </a:lnTo>
                <a:lnTo>
                  <a:pt x="114727" y="92710"/>
                </a:lnTo>
                <a:lnTo>
                  <a:pt x="116570" y="88900"/>
                </a:lnTo>
                <a:lnTo>
                  <a:pt x="118932" y="83819"/>
                </a:lnTo>
                <a:lnTo>
                  <a:pt x="120039" y="81279"/>
                </a:lnTo>
                <a:lnTo>
                  <a:pt x="123186" y="76200"/>
                </a:lnTo>
                <a:lnTo>
                  <a:pt x="123814" y="74929"/>
                </a:lnTo>
                <a:lnTo>
                  <a:pt x="124633" y="71119"/>
                </a:lnTo>
                <a:close/>
              </a:path>
              <a:path w="125729" h="288289">
                <a:moveTo>
                  <a:pt x="91771" y="0"/>
                </a:moveTo>
                <a:lnTo>
                  <a:pt x="77970" y="0"/>
                </a:lnTo>
                <a:lnTo>
                  <a:pt x="71356" y="1269"/>
                </a:lnTo>
                <a:lnTo>
                  <a:pt x="66942" y="2539"/>
                </a:lnTo>
                <a:lnTo>
                  <a:pt x="59107" y="6350"/>
                </a:lnTo>
                <a:lnTo>
                  <a:pt x="56172" y="8889"/>
                </a:lnTo>
                <a:lnTo>
                  <a:pt x="46865" y="17779"/>
                </a:lnTo>
                <a:lnTo>
                  <a:pt x="44776" y="19050"/>
                </a:lnTo>
                <a:lnTo>
                  <a:pt x="36610" y="29210"/>
                </a:lnTo>
                <a:lnTo>
                  <a:pt x="29439" y="36829"/>
                </a:lnTo>
                <a:lnTo>
                  <a:pt x="27224" y="39369"/>
                </a:lnTo>
                <a:lnTo>
                  <a:pt x="21653" y="46989"/>
                </a:lnTo>
                <a:lnTo>
                  <a:pt x="18652" y="50800"/>
                </a:lnTo>
                <a:lnTo>
                  <a:pt x="12387" y="62229"/>
                </a:lnTo>
                <a:lnTo>
                  <a:pt x="10017" y="67310"/>
                </a:lnTo>
                <a:lnTo>
                  <a:pt x="5184" y="77469"/>
                </a:lnTo>
                <a:lnTo>
                  <a:pt x="3580" y="82550"/>
                </a:lnTo>
                <a:lnTo>
                  <a:pt x="1517" y="90169"/>
                </a:lnTo>
                <a:lnTo>
                  <a:pt x="1008" y="93979"/>
                </a:lnTo>
                <a:lnTo>
                  <a:pt x="608" y="99060"/>
                </a:lnTo>
                <a:lnTo>
                  <a:pt x="540" y="102869"/>
                </a:lnTo>
                <a:lnTo>
                  <a:pt x="636" y="107950"/>
                </a:lnTo>
                <a:lnTo>
                  <a:pt x="0" y="113029"/>
                </a:lnTo>
                <a:lnTo>
                  <a:pt x="0" y="115569"/>
                </a:lnTo>
                <a:lnTo>
                  <a:pt x="2970" y="121919"/>
                </a:lnTo>
                <a:lnTo>
                  <a:pt x="5863" y="124460"/>
                </a:lnTo>
                <a:lnTo>
                  <a:pt x="12797" y="127000"/>
                </a:lnTo>
                <a:lnTo>
                  <a:pt x="15547" y="128269"/>
                </a:lnTo>
                <a:lnTo>
                  <a:pt x="47583" y="128269"/>
                </a:lnTo>
                <a:lnTo>
                  <a:pt x="54533" y="125729"/>
                </a:lnTo>
                <a:lnTo>
                  <a:pt x="57565" y="124460"/>
                </a:lnTo>
                <a:lnTo>
                  <a:pt x="66729" y="119379"/>
                </a:lnTo>
                <a:lnTo>
                  <a:pt x="67800" y="118110"/>
                </a:lnTo>
                <a:lnTo>
                  <a:pt x="70872" y="116839"/>
                </a:lnTo>
                <a:lnTo>
                  <a:pt x="72900" y="115569"/>
                </a:lnTo>
                <a:lnTo>
                  <a:pt x="74591" y="114300"/>
                </a:lnTo>
                <a:lnTo>
                  <a:pt x="25012" y="114300"/>
                </a:lnTo>
                <a:lnTo>
                  <a:pt x="18682" y="113029"/>
                </a:lnTo>
                <a:lnTo>
                  <a:pt x="14651" y="113029"/>
                </a:lnTo>
                <a:lnTo>
                  <a:pt x="14246" y="111760"/>
                </a:lnTo>
                <a:lnTo>
                  <a:pt x="14651" y="111760"/>
                </a:lnTo>
                <a:lnTo>
                  <a:pt x="14982" y="109219"/>
                </a:lnTo>
                <a:lnTo>
                  <a:pt x="23004" y="73660"/>
                </a:lnTo>
                <a:lnTo>
                  <a:pt x="25143" y="68579"/>
                </a:lnTo>
                <a:lnTo>
                  <a:pt x="48797" y="36829"/>
                </a:lnTo>
                <a:lnTo>
                  <a:pt x="55257" y="29210"/>
                </a:lnTo>
                <a:lnTo>
                  <a:pt x="57137" y="27939"/>
                </a:lnTo>
                <a:lnTo>
                  <a:pt x="65016" y="20319"/>
                </a:lnTo>
                <a:lnTo>
                  <a:pt x="67294" y="17779"/>
                </a:lnTo>
                <a:lnTo>
                  <a:pt x="71935" y="15239"/>
                </a:lnTo>
                <a:lnTo>
                  <a:pt x="74879" y="15239"/>
                </a:lnTo>
                <a:lnTo>
                  <a:pt x="79273" y="13969"/>
                </a:lnTo>
                <a:lnTo>
                  <a:pt x="116746" y="13969"/>
                </a:lnTo>
                <a:lnTo>
                  <a:pt x="111265" y="7619"/>
                </a:lnTo>
                <a:lnTo>
                  <a:pt x="106940" y="3810"/>
                </a:lnTo>
                <a:lnTo>
                  <a:pt x="99440" y="1269"/>
                </a:lnTo>
                <a:lnTo>
                  <a:pt x="96598" y="1269"/>
                </a:lnTo>
                <a:lnTo>
                  <a:pt x="91771" y="0"/>
                </a:lnTo>
                <a:close/>
              </a:path>
              <a:path w="125729" h="288289">
                <a:moveTo>
                  <a:pt x="119603" y="57150"/>
                </a:moveTo>
                <a:lnTo>
                  <a:pt x="116283" y="57150"/>
                </a:lnTo>
                <a:lnTo>
                  <a:pt x="111081" y="59689"/>
                </a:lnTo>
                <a:lnTo>
                  <a:pt x="110204" y="60960"/>
                </a:lnTo>
                <a:lnTo>
                  <a:pt x="104754" y="67310"/>
                </a:lnTo>
                <a:lnTo>
                  <a:pt x="100759" y="72389"/>
                </a:lnTo>
                <a:lnTo>
                  <a:pt x="100154" y="72389"/>
                </a:lnTo>
                <a:lnTo>
                  <a:pt x="98851" y="73660"/>
                </a:lnTo>
                <a:lnTo>
                  <a:pt x="98075" y="74929"/>
                </a:lnTo>
                <a:lnTo>
                  <a:pt x="92885" y="80010"/>
                </a:lnTo>
                <a:lnTo>
                  <a:pt x="92025" y="80010"/>
                </a:lnTo>
                <a:lnTo>
                  <a:pt x="90530" y="81279"/>
                </a:lnTo>
                <a:lnTo>
                  <a:pt x="84461" y="87629"/>
                </a:lnTo>
                <a:lnTo>
                  <a:pt x="83223" y="88900"/>
                </a:lnTo>
                <a:lnTo>
                  <a:pt x="80139" y="91439"/>
                </a:lnTo>
                <a:lnTo>
                  <a:pt x="78173" y="93979"/>
                </a:lnTo>
                <a:lnTo>
                  <a:pt x="74009" y="96519"/>
                </a:lnTo>
                <a:lnTo>
                  <a:pt x="66912" y="101600"/>
                </a:lnTo>
                <a:lnTo>
                  <a:pt x="64710" y="102869"/>
                </a:lnTo>
                <a:lnTo>
                  <a:pt x="62857" y="104139"/>
                </a:lnTo>
                <a:lnTo>
                  <a:pt x="60159" y="106679"/>
                </a:lnTo>
                <a:lnTo>
                  <a:pt x="51325" y="111760"/>
                </a:lnTo>
                <a:lnTo>
                  <a:pt x="49042" y="113029"/>
                </a:lnTo>
                <a:lnTo>
                  <a:pt x="45148" y="114300"/>
                </a:lnTo>
                <a:lnTo>
                  <a:pt x="74591" y="114300"/>
                </a:lnTo>
                <a:lnTo>
                  <a:pt x="83047" y="107950"/>
                </a:lnTo>
                <a:lnTo>
                  <a:pt x="87030" y="104139"/>
                </a:lnTo>
                <a:lnTo>
                  <a:pt x="89279" y="102869"/>
                </a:lnTo>
                <a:lnTo>
                  <a:pt x="93061" y="99060"/>
                </a:lnTo>
                <a:lnTo>
                  <a:pt x="94537" y="97789"/>
                </a:lnTo>
                <a:lnTo>
                  <a:pt x="98976" y="93652"/>
                </a:lnTo>
                <a:lnTo>
                  <a:pt x="101467" y="87629"/>
                </a:lnTo>
                <a:lnTo>
                  <a:pt x="103381" y="82550"/>
                </a:lnTo>
                <a:lnTo>
                  <a:pt x="105921" y="77469"/>
                </a:lnTo>
                <a:lnTo>
                  <a:pt x="106690" y="76200"/>
                </a:lnTo>
                <a:lnTo>
                  <a:pt x="109665" y="69850"/>
                </a:lnTo>
                <a:lnTo>
                  <a:pt x="110187" y="69850"/>
                </a:lnTo>
                <a:lnTo>
                  <a:pt x="110458" y="68579"/>
                </a:lnTo>
                <a:lnTo>
                  <a:pt x="110536" y="67310"/>
                </a:lnTo>
                <a:lnTo>
                  <a:pt x="125451" y="67310"/>
                </a:lnTo>
                <a:lnTo>
                  <a:pt x="125491" y="63500"/>
                </a:lnTo>
                <a:lnTo>
                  <a:pt x="119603" y="57150"/>
                </a:lnTo>
                <a:close/>
              </a:path>
              <a:path w="125729" h="288289">
                <a:moveTo>
                  <a:pt x="14651" y="111760"/>
                </a:moveTo>
                <a:lnTo>
                  <a:pt x="14246" y="111760"/>
                </a:lnTo>
                <a:lnTo>
                  <a:pt x="14651" y="113029"/>
                </a:lnTo>
                <a:lnTo>
                  <a:pt x="14651" y="111760"/>
                </a:lnTo>
                <a:close/>
              </a:path>
              <a:path w="125729" h="288289">
                <a:moveTo>
                  <a:pt x="14822" y="111760"/>
                </a:moveTo>
                <a:lnTo>
                  <a:pt x="14651" y="111760"/>
                </a:lnTo>
                <a:lnTo>
                  <a:pt x="14651" y="113029"/>
                </a:lnTo>
                <a:lnTo>
                  <a:pt x="16972" y="113029"/>
                </a:lnTo>
                <a:lnTo>
                  <a:pt x="14822" y="111760"/>
                </a:lnTo>
                <a:close/>
              </a:path>
              <a:path w="125729" h="288289">
                <a:moveTo>
                  <a:pt x="110610" y="68579"/>
                </a:moveTo>
                <a:lnTo>
                  <a:pt x="110458" y="68579"/>
                </a:lnTo>
                <a:lnTo>
                  <a:pt x="110187" y="69850"/>
                </a:lnTo>
                <a:lnTo>
                  <a:pt x="109665" y="69850"/>
                </a:lnTo>
                <a:lnTo>
                  <a:pt x="106690" y="76200"/>
                </a:lnTo>
                <a:lnTo>
                  <a:pt x="105921" y="77469"/>
                </a:lnTo>
                <a:lnTo>
                  <a:pt x="103381" y="82550"/>
                </a:lnTo>
                <a:lnTo>
                  <a:pt x="101467" y="87629"/>
                </a:lnTo>
                <a:lnTo>
                  <a:pt x="98976" y="93652"/>
                </a:lnTo>
                <a:lnTo>
                  <a:pt x="99988" y="92710"/>
                </a:lnTo>
                <a:lnTo>
                  <a:pt x="101790" y="91439"/>
                </a:lnTo>
                <a:lnTo>
                  <a:pt x="107890" y="85089"/>
                </a:lnTo>
                <a:lnTo>
                  <a:pt x="108889" y="85089"/>
                </a:lnTo>
                <a:lnTo>
                  <a:pt x="110736" y="82550"/>
                </a:lnTo>
                <a:lnTo>
                  <a:pt x="111565" y="81279"/>
                </a:lnTo>
                <a:lnTo>
                  <a:pt x="115149" y="77469"/>
                </a:lnTo>
                <a:lnTo>
                  <a:pt x="115869" y="76200"/>
                </a:lnTo>
                <a:lnTo>
                  <a:pt x="119618" y="72389"/>
                </a:lnTo>
                <a:lnTo>
                  <a:pt x="115432" y="72389"/>
                </a:lnTo>
                <a:lnTo>
                  <a:pt x="113639" y="71119"/>
                </a:lnTo>
                <a:lnTo>
                  <a:pt x="110610" y="68579"/>
                </a:lnTo>
                <a:close/>
              </a:path>
              <a:path w="125729" h="288289">
                <a:moveTo>
                  <a:pt x="125451" y="67310"/>
                </a:moveTo>
                <a:lnTo>
                  <a:pt x="110536" y="67310"/>
                </a:lnTo>
                <a:lnTo>
                  <a:pt x="110528" y="68579"/>
                </a:lnTo>
                <a:lnTo>
                  <a:pt x="113639" y="71119"/>
                </a:lnTo>
                <a:lnTo>
                  <a:pt x="115432" y="72389"/>
                </a:lnTo>
                <a:lnTo>
                  <a:pt x="118805" y="72389"/>
                </a:lnTo>
                <a:lnTo>
                  <a:pt x="120252" y="71119"/>
                </a:lnTo>
                <a:lnTo>
                  <a:pt x="124633" y="71119"/>
                </a:lnTo>
                <a:lnTo>
                  <a:pt x="125451" y="67310"/>
                </a:lnTo>
                <a:close/>
              </a:path>
              <a:path w="125729" h="288289">
                <a:moveTo>
                  <a:pt x="120252" y="71119"/>
                </a:moveTo>
                <a:lnTo>
                  <a:pt x="118805" y="72389"/>
                </a:lnTo>
                <a:lnTo>
                  <a:pt x="119618" y="72389"/>
                </a:lnTo>
                <a:lnTo>
                  <a:pt x="120252" y="71119"/>
                </a:lnTo>
                <a:close/>
              </a:path>
              <a:path w="125729" h="288289">
                <a:moveTo>
                  <a:pt x="110536" y="67310"/>
                </a:moveTo>
                <a:lnTo>
                  <a:pt x="110458" y="68579"/>
                </a:lnTo>
                <a:lnTo>
                  <a:pt x="110536" y="67310"/>
                </a:lnTo>
                <a:close/>
              </a:path>
              <a:path w="125729" h="288289">
                <a:moveTo>
                  <a:pt x="116746" y="13969"/>
                </a:moveTo>
                <a:lnTo>
                  <a:pt x="81907" y="13969"/>
                </a:lnTo>
                <a:lnTo>
                  <a:pt x="86790" y="15239"/>
                </a:lnTo>
                <a:lnTo>
                  <a:pt x="95804" y="15239"/>
                </a:lnTo>
                <a:lnTo>
                  <a:pt x="99443" y="16510"/>
                </a:lnTo>
                <a:lnTo>
                  <a:pt x="101687" y="17779"/>
                </a:lnTo>
                <a:lnTo>
                  <a:pt x="105015" y="22860"/>
                </a:lnTo>
                <a:lnTo>
                  <a:pt x="106947" y="26669"/>
                </a:lnTo>
                <a:lnTo>
                  <a:pt x="107880" y="31750"/>
                </a:lnTo>
                <a:lnTo>
                  <a:pt x="107562" y="36829"/>
                </a:lnTo>
                <a:lnTo>
                  <a:pt x="107562" y="50800"/>
                </a:lnTo>
                <a:lnTo>
                  <a:pt x="110788" y="54610"/>
                </a:lnTo>
                <a:lnTo>
                  <a:pt x="118746" y="54610"/>
                </a:lnTo>
                <a:lnTo>
                  <a:pt x="121972" y="50800"/>
                </a:lnTo>
                <a:lnTo>
                  <a:pt x="121972" y="36829"/>
                </a:lnTo>
                <a:lnTo>
                  <a:pt x="122353" y="31750"/>
                </a:lnTo>
                <a:lnTo>
                  <a:pt x="122325" y="30479"/>
                </a:lnTo>
                <a:lnTo>
                  <a:pt x="120628" y="21589"/>
                </a:lnTo>
                <a:lnTo>
                  <a:pt x="117842" y="15239"/>
                </a:lnTo>
                <a:lnTo>
                  <a:pt x="116746" y="13969"/>
                </a:lnTo>
                <a:close/>
              </a:path>
            </a:pathLst>
          </a:custGeom>
          <a:solidFill>
            <a:srgbClr val="000000"/>
          </a:solidFill>
        </p:spPr>
        <p:txBody>
          <a:bodyPr wrap="square" lIns="0" tIns="0" rIns="0" bIns="0" rtlCol="0"/>
          <a:lstStyle/>
          <a:p>
            <a:endParaRPr/>
          </a:p>
        </p:txBody>
      </p:sp>
      <p:sp>
        <p:nvSpPr>
          <p:cNvPr id="91" name="object 91"/>
          <p:cNvSpPr/>
          <p:nvPr/>
        </p:nvSpPr>
        <p:spPr>
          <a:xfrm>
            <a:off x="3057927" y="2111646"/>
            <a:ext cx="133471" cy="221365"/>
          </a:xfrm>
          <a:custGeom>
            <a:avLst/>
            <a:gdLst/>
            <a:ahLst/>
            <a:cxnLst/>
            <a:rect l="l" t="t" r="r" b="b"/>
            <a:pathLst>
              <a:path w="156210" h="259080">
                <a:moveTo>
                  <a:pt x="77121" y="125878"/>
                </a:moveTo>
                <a:lnTo>
                  <a:pt x="69744" y="132079"/>
                </a:lnTo>
                <a:lnTo>
                  <a:pt x="67458" y="133350"/>
                </a:lnTo>
                <a:lnTo>
                  <a:pt x="60868" y="139700"/>
                </a:lnTo>
                <a:lnTo>
                  <a:pt x="56429" y="143509"/>
                </a:lnTo>
                <a:lnTo>
                  <a:pt x="35270" y="162559"/>
                </a:lnTo>
                <a:lnTo>
                  <a:pt x="32235" y="166369"/>
                </a:lnTo>
                <a:lnTo>
                  <a:pt x="29152" y="168909"/>
                </a:lnTo>
                <a:lnTo>
                  <a:pt x="24327" y="173989"/>
                </a:lnTo>
                <a:lnTo>
                  <a:pt x="19910" y="179069"/>
                </a:lnTo>
                <a:lnTo>
                  <a:pt x="15933" y="184150"/>
                </a:lnTo>
                <a:lnTo>
                  <a:pt x="12426" y="189229"/>
                </a:lnTo>
                <a:lnTo>
                  <a:pt x="7594" y="194309"/>
                </a:lnTo>
                <a:lnTo>
                  <a:pt x="3832" y="200659"/>
                </a:lnTo>
                <a:lnTo>
                  <a:pt x="2026" y="203200"/>
                </a:lnTo>
                <a:lnTo>
                  <a:pt x="213" y="209550"/>
                </a:lnTo>
                <a:lnTo>
                  <a:pt x="0" y="212089"/>
                </a:lnTo>
                <a:lnTo>
                  <a:pt x="201" y="217169"/>
                </a:lnTo>
                <a:lnTo>
                  <a:pt x="651" y="220979"/>
                </a:lnTo>
                <a:lnTo>
                  <a:pt x="673" y="224789"/>
                </a:lnTo>
                <a:lnTo>
                  <a:pt x="78" y="232409"/>
                </a:lnTo>
                <a:lnTo>
                  <a:pt x="78" y="234950"/>
                </a:lnTo>
                <a:lnTo>
                  <a:pt x="24417" y="259079"/>
                </a:lnTo>
                <a:lnTo>
                  <a:pt x="62358" y="259079"/>
                </a:lnTo>
                <a:lnTo>
                  <a:pt x="75448" y="256539"/>
                </a:lnTo>
                <a:lnTo>
                  <a:pt x="80291" y="256539"/>
                </a:lnTo>
                <a:lnTo>
                  <a:pt x="84038" y="255269"/>
                </a:lnTo>
                <a:lnTo>
                  <a:pt x="90446" y="254000"/>
                </a:lnTo>
                <a:lnTo>
                  <a:pt x="97355" y="252729"/>
                </a:lnTo>
                <a:lnTo>
                  <a:pt x="100724" y="252729"/>
                </a:lnTo>
                <a:lnTo>
                  <a:pt x="108609" y="248919"/>
                </a:lnTo>
                <a:lnTo>
                  <a:pt x="111890" y="246379"/>
                </a:lnTo>
                <a:lnTo>
                  <a:pt x="113358" y="245109"/>
                </a:lnTo>
                <a:lnTo>
                  <a:pt x="26959" y="245109"/>
                </a:lnTo>
                <a:lnTo>
                  <a:pt x="23274" y="243839"/>
                </a:lnTo>
                <a:lnTo>
                  <a:pt x="20513" y="241300"/>
                </a:lnTo>
                <a:lnTo>
                  <a:pt x="16443" y="237489"/>
                </a:lnTo>
                <a:lnTo>
                  <a:pt x="15336" y="236219"/>
                </a:lnTo>
                <a:lnTo>
                  <a:pt x="14585" y="233679"/>
                </a:lnTo>
                <a:lnTo>
                  <a:pt x="14585" y="232409"/>
                </a:lnTo>
                <a:lnTo>
                  <a:pt x="15066" y="226059"/>
                </a:lnTo>
                <a:lnTo>
                  <a:pt x="15039" y="220979"/>
                </a:lnTo>
                <a:lnTo>
                  <a:pt x="14579" y="215900"/>
                </a:lnTo>
                <a:lnTo>
                  <a:pt x="14555" y="212089"/>
                </a:lnTo>
                <a:lnTo>
                  <a:pt x="15323" y="209550"/>
                </a:lnTo>
                <a:lnTo>
                  <a:pt x="16428" y="207009"/>
                </a:lnTo>
                <a:lnTo>
                  <a:pt x="19189" y="203200"/>
                </a:lnTo>
                <a:lnTo>
                  <a:pt x="23375" y="198119"/>
                </a:lnTo>
                <a:lnTo>
                  <a:pt x="27922" y="191769"/>
                </a:lnTo>
                <a:lnTo>
                  <a:pt x="33254" y="185419"/>
                </a:lnTo>
                <a:lnTo>
                  <a:pt x="42396" y="176529"/>
                </a:lnTo>
                <a:lnTo>
                  <a:pt x="45239" y="173989"/>
                </a:lnTo>
                <a:lnTo>
                  <a:pt x="56258" y="163829"/>
                </a:lnTo>
                <a:lnTo>
                  <a:pt x="63577" y="156209"/>
                </a:lnTo>
                <a:lnTo>
                  <a:pt x="69157" y="151129"/>
                </a:lnTo>
                <a:lnTo>
                  <a:pt x="76963" y="144779"/>
                </a:lnTo>
                <a:lnTo>
                  <a:pt x="87344" y="135539"/>
                </a:lnTo>
                <a:lnTo>
                  <a:pt x="84380" y="132079"/>
                </a:lnTo>
                <a:lnTo>
                  <a:pt x="77121" y="125878"/>
                </a:lnTo>
                <a:close/>
              </a:path>
              <a:path w="156210" h="259080">
                <a:moveTo>
                  <a:pt x="97757" y="125692"/>
                </a:moveTo>
                <a:lnTo>
                  <a:pt x="92188" y="130809"/>
                </a:lnTo>
                <a:lnTo>
                  <a:pt x="89804" y="133350"/>
                </a:lnTo>
                <a:lnTo>
                  <a:pt x="87344" y="135539"/>
                </a:lnTo>
                <a:lnTo>
                  <a:pt x="87645" y="135889"/>
                </a:lnTo>
                <a:lnTo>
                  <a:pt x="95796" y="144779"/>
                </a:lnTo>
                <a:lnTo>
                  <a:pt x="98767" y="147319"/>
                </a:lnTo>
                <a:lnTo>
                  <a:pt x="104239" y="156209"/>
                </a:lnTo>
                <a:lnTo>
                  <a:pt x="116443" y="198119"/>
                </a:lnTo>
                <a:lnTo>
                  <a:pt x="116453" y="207009"/>
                </a:lnTo>
                <a:lnTo>
                  <a:pt x="116364" y="215900"/>
                </a:lnTo>
                <a:lnTo>
                  <a:pt x="116437" y="220979"/>
                </a:lnTo>
                <a:lnTo>
                  <a:pt x="115573" y="223519"/>
                </a:lnTo>
                <a:lnTo>
                  <a:pt x="114237" y="224789"/>
                </a:lnTo>
                <a:lnTo>
                  <a:pt x="109274" y="228600"/>
                </a:lnTo>
                <a:lnTo>
                  <a:pt x="103292" y="234950"/>
                </a:lnTo>
                <a:lnTo>
                  <a:pt x="100865" y="236219"/>
                </a:lnTo>
                <a:lnTo>
                  <a:pt x="95893" y="238759"/>
                </a:lnTo>
                <a:lnTo>
                  <a:pt x="93308" y="238759"/>
                </a:lnTo>
                <a:lnTo>
                  <a:pt x="84620" y="241300"/>
                </a:lnTo>
                <a:lnTo>
                  <a:pt x="81485" y="241300"/>
                </a:lnTo>
                <a:lnTo>
                  <a:pt x="78077" y="242569"/>
                </a:lnTo>
                <a:lnTo>
                  <a:pt x="71427" y="242569"/>
                </a:lnTo>
                <a:lnTo>
                  <a:pt x="60923" y="243839"/>
                </a:lnTo>
                <a:lnTo>
                  <a:pt x="56325" y="245109"/>
                </a:lnTo>
                <a:lnTo>
                  <a:pt x="113358" y="245109"/>
                </a:lnTo>
                <a:lnTo>
                  <a:pt x="119230" y="240029"/>
                </a:lnTo>
                <a:lnTo>
                  <a:pt x="125243" y="234950"/>
                </a:lnTo>
                <a:lnTo>
                  <a:pt x="127610" y="232409"/>
                </a:lnTo>
                <a:lnTo>
                  <a:pt x="130839" y="224789"/>
                </a:lnTo>
                <a:lnTo>
                  <a:pt x="130923" y="223519"/>
                </a:lnTo>
                <a:lnTo>
                  <a:pt x="130818" y="217169"/>
                </a:lnTo>
                <a:lnTo>
                  <a:pt x="130770" y="215900"/>
                </a:lnTo>
                <a:lnTo>
                  <a:pt x="130811" y="209550"/>
                </a:lnTo>
                <a:lnTo>
                  <a:pt x="130901" y="207009"/>
                </a:lnTo>
                <a:lnTo>
                  <a:pt x="130836" y="198119"/>
                </a:lnTo>
                <a:lnTo>
                  <a:pt x="130229" y="190500"/>
                </a:lnTo>
                <a:lnTo>
                  <a:pt x="116779" y="148589"/>
                </a:lnTo>
                <a:lnTo>
                  <a:pt x="110248" y="139700"/>
                </a:lnTo>
                <a:lnTo>
                  <a:pt x="106840" y="134619"/>
                </a:lnTo>
                <a:lnTo>
                  <a:pt x="97757" y="125692"/>
                </a:lnTo>
                <a:close/>
              </a:path>
              <a:path w="156210" h="259080">
                <a:moveTo>
                  <a:pt x="87622" y="115900"/>
                </a:moveTo>
                <a:lnTo>
                  <a:pt x="82640" y="120650"/>
                </a:lnTo>
                <a:lnTo>
                  <a:pt x="80319" y="123189"/>
                </a:lnTo>
                <a:lnTo>
                  <a:pt x="77121" y="125878"/>
                </a:lnTo>
                <a:lnTo>
                  <a:pt x="84380" y="132079"/>
                </a:lnTo>
                <a:lnTo>
                  <a:pt x="87344" y="135539"/>
                </a:lnTo>
                <a:lnTo>
                  <a:pt x="89804" y="133350"/>
                </a:lnTo>
                <a:lnTo>
                  <a:pt x="92188" y="130809"/>
                </a:lnTo>
                <a:lnTo>
                  <a:pt x="97757" y="125692"/>
                </a:lnTo>
                <a:lnTo>
                  <a:pt x="94280" y="121919"/>
                </a:lnTo>
                <a:lnTo>
                  <a:pt x="87622" y="115900"/>
                </a:lnTo>
                <a:close/>
              </a:path>
              <a:path w="156210" h="259080">
                <a:moveTo>
                  <a:pt x="144221" y="0"/>
                </a:moveTo>
                <a:lnTo>
                  <a:pt x="103117" y="0"/>
                </a:lnTo>
                <a:lnTo>
                  <a:pt x="99259" y="1269"/>
                </a:lnTo>
                <a:lnTo>
                  <a:pt x="97401" y="1269"/>
                </a:lnTo>
                <a:lnTo>
                  <a:pt x="93593" y="2539"/>
                </a:lnTo>
                <a:lnTo>
                  <a:pt x="91589" y="2539"/>
                </a:lnTo>
                <a:lnTo>
                  <a:pt x="87957" y="3809"/>
                </a:lnTo>
                <a:lnTo>
                  <a:pt x="81201" y="7619"/>
                </a:lnTo>
                <a:lnTo>
                  <a:pt x="78734" y="7619"/>
                </a:lnTo>
                <a:lnTo>
                  <a:pt x="69618" y="11429"/>
                </a:lnTo>
                <a:lnTo>
                  <a:pt x="67028" y="12700"/>
                </a:lnTo>
                <a:lnTo>
                  <a:pt x="59720" y="16509"/>
                </a:lnTo>
                <a:lnTo>
                  <a:pt x="55138" y="19050"/>
                </a:lnTo>
                <a:lnTo>
                  <a:pt x="41525" y="27939"/>
                </a:lnTo>
                <a:lnTo>
                  <a:pt x="38855" y="29209"/>
                </a:lnTo>
                <a:lnTo>
                  <a:pt x="21596" y="58419"/>
                </a:lnTo>
                <a:lnTo>
                  <a:pt x="21626" y="62229"/>
                </a:lnTo>
                <a:lnTo>
                  <a:pt x="21736" y="64769"/>
                </a:lnTo>
                <a:lnTo>
                  <a:pt x="21890" y="67309"/>
                </a:lnTo>
                <a:lnTo>
                  <a:pt x="21977" y="74929"/>
                </a:lnTo>
                <a:lnTo>
                  <a:pt x="51074" y="106679"/>
                </a:lnTo>
                <a:lnTo>
                  <a:pt x="59583" y="111759"/>
                </a:lnTo>
                <a:lnTo>
                  <a:pt x="61481" y="113029"/>
                </a:lnTo>
                <a:lnTo>
                  <a:pt x="67428" y="118109"/>
                </a:lnTo>
                <a:lnTo>
                  <a:pt x="71003" y="120650"/>
                </a:lnTo>
                <a:lnTo>
                  <a:pt x="77121" y="125878"/>
                </a:lnTo>
                <a:lnTo>
                  <a:pt x="80319" y="123189"/>
                </a:lnTo>
                <a:lnTo>
                  <a:pt x="82640" y="120650"/>
                </a:lnTo>
                <a:lnTo>
                  <a:pt x="87622" y="115900"/>
                </a:lnTo>
                <a:lnTo>
                  <a:pt x="80233" y="109219"/>
                </a:lnTo>
                <a:lnTo>
                  <a:pt x="76409" y="106679"/>
                </a:lnTo>
                <a:lnTo>
                  <a:pt x="69543" y="101600"/>
                </a:lnTo>
                <a:lnTo>
                  <a:pt x="67341" y="100329"/>
                </a:lnTo>
                <a:lnTo>
                  <a:pt x="58780" y="95250"/>
                </a:lnTo>
                <a:lnTo>
                  <a:pt x="57095" y="93979"/>
                </a:lnTo>
                <a:lnTo>
                  <a:pt x="48333" y="87629"/>
                </a:lnTo>
                <a:lnTo>
                  <a:pt x="36372" y="67309"/>
                </a:lnTo>
                <a:lnTo>
                  <a:pt x="36043" y="62229"/>
                </a:lnTo>
                <a:lnTo>
                  <a:pt x="49973" y="39369"/>
                </a:lnTo>
                <a:lnTo>
                  <a:pt x="56861" y="34289"/>
                </a:lnTo>
                <a:lnTo>
                  <a:pt x="62476" y="31750"/>
                </a:lnTo>
                <a:lnTo>
                  <a:pt x="72826" y="25400"/>
                </a:lnTo>
                <a:lnTo>
                  <a:pt x="75067" y="25400"/>
                </a:lnTo>
                <a:lnTo>
                  <a:pt x="86855" y="20319"/>
                </a:lnTo>
                <a:lnTo>
                  <a:pt x="93672" y="17779"/>
                </a:lnTo>
                <a:lnTo>
                  <a:pt x="96379" y="16509"/>
                </a:lnTo>
                <a:lnTo>
                  <a:pt x="97671" y="15239"/>
                </a:lnTo>
                <a:lnTo>
                  <a:pt x="106309" y="15239"/>
                </a:lnTo>
                <a:lnTo>
                  <a:pt x="108365" y="13969"/>
                </a:lnTo>
                <a:lnTo>
                  <a:pt x="109418" y="12700"/>
                </a:lnTo>
                <a:lnTo>
                  <a:pt x="112749" y="11429"/>
                </a:lnTo>
                <a:lnTo>
                  <a:pt x="118917" y="11429"/>
                </a:lnTo>
                <a:lnTo>
                  <a:pt x="122807" y="10159"/>
                </a:lnTo>
                <a:lnTo>
                  <a:pt x="134341" y="10159"/>
                </a:lnTo>
                <a:lnTo>
                  <a:pt x="134539" y="8889"/>
                </a:lnTo>
                <a:lnTo>
                  <a:pt x="148949" y="8889"/>
                </a:lnTo>
                <a:lnTo>
                  <a:pt x="148949" y="6350"/>
                </a:lnTo>
                <a:lnTo>
                  <a:pt x="148253" y="3809"/>
                </a:lnTo>
                <a:lnTo>
                  <a:pt x="144221" y="0"/>
                </a:lnTo>
                <a:close/>
              </a:path>
              <a:path w="156210" h="259080">
                <a:moveTo>
                  <a:pt x="140667" y="41832"/>
                </a:moveTo>
                <a:lnTo>
                  <a:pt x="140549" y="43179"/>
                </a:lnTo>
                <a:lnTo>
                  <a:pt x="140406" y="45719"/>
                </a:lnTo>
                <a:lnTo>
                  <a:pt x="139443" y="50800"/>
                </a:lnTo>
                <a:lnTo>
                  <a:pt x="138550" y="54609"/>
                </a:lnTo>
                <a:lnTo>
                  <a:pt x="135811" y="62229"/>
                </a:lnTo>
                <a:lnTo>
                  <a:pt x="133856" y="64769"/>
                </a:lnTo>
                <a:lnTo>
                  <a:pt x="127035" y="74929"/>
                </a:lnTo>
                <a:lnTo>
                  <a:pt x="122448" y="81279"/>
                </a:lnTo>
                <a:lnTo>
                  <a:pt x="114740" y="90169"/>
                </a:lnTo>
                <a:lnTo>
                  <a:pt x="112062" y="92709"/>
                </a:lnTo>
                <a:lnTo>
                  <a:pt x="102301" y="101600"/>
                </a:lnTo>
                <a:lnTo>
                  <a:pt x="95371" y="109219"/>
                </a:lnTo>
                <a:lnTo>
                  <a:pt x="90633" y="113029"/>
                </a:lnTo>
                <a:lnTo>
                  <a:pt x="87622" y="115900"/>
                </a:lnTo>
                <a:lnTo>
                  <a:pt x="94280" y="121919"/>
                </a:lnTo>
                <a:lnTo>
                  <a:pt x="97757" y="125692"/>
                </a:lnTo>
                <a:lnTo>
                  <a:pt x="100481" y="123189"/>
                </a:lnTo>
                <a:lnTo>
                  <a:pt x="105328" y="119379"/>
                </a:lnTo>
                <a:lnTo>
                  <a:pt x="113598" y="110489"/>
                </a:lnTo>
                <a:lnTo>
                  <a:pt x="146329" y="72389"/>
                </a:lnTo>
                <a:lnTo>
                  <a:pt x="155100" y="41909"/>
                </a:lnTo>
                <a:lnTo>
                  <a:pt x="141143" y="41909"/>
                </a:lnTo>
                <a:lnTo>
                  <a:pt x="140667" y="41832"/>
                </a:lnTo>
                <a:close/>
              </a:path>
              <a:path w="156210" h="259080">
                <a:moveTo>
                  <a:pt x="86198" y="33019"/>
                </a:moveTo>
                <a:lnTo>
                  <a:pt x="82903" y="36829"/>
                </a:lnTo>
                <a:lnTo>
                  <a:pt x="80079" y="40639"/>
                </a:lnTo>
                <a:lnTo>
                  <a:pt x="79480" y="40639"/>
                </a:lnTo>
                <a:lnTo>
                  <a:pt x="77993" y="43179"/>
                </a:lnTo>
                <a:lnTo>
                  <a:pt x="74007" y="49529"/>
                </a:lnTo>
                <a:lnTo>
                  <a:pt x="72345" y="54609"/>
                </a:lnTo>
                <a:lnTo>
                  <a:pt x="65938" y="74929"/>
                </a:lnTo>
                <a:lnTo>
                  <a:pt x="63625" y="81279"/>
                </a:lnTo>
                <a:lnTo>
                  <a:pt x="65577" y="85089"/>
                </a:lnTo>
                <a:lnTo>
                  <a:pt x="73071" y="87629"/>
                </a:lnTo>
                <a:lnTo>
                  <a:pt x="77194" y="86359"/>
                </a:lnTo>
                <a:lnTo>
                  <a:pt x="79584" y="78739"/>
                </a:lnTo>
                <a:lnTo>
                  <a:pt x="85693" y="59689"/>
                </a:lnTo>
                <a:lnTo>
                  <a:pt x="87271" y="55879"/>
                </a:lnTo>
                <a:lnTo>
                  <a:pt x="89402" y="52069"/>
                </a:lnTo>
                <a:lnTo>
                  <a:pt x="89802" y="50800"/>
                </a:lnTo>
                <a:lnTo>
                  <a:pt x="90545" y="50800"/>
                </a:lnTo>
                <a:lnTo>
                  <a:pt x="93681" y="46989"/>
                </a:lnTo>
                <a:lnTo>
                  <a:pt x="97198" y="43179"/>
                </a:lnTo>
                <a:lnTo>
                  <a:pt x="96831" y="43179"/>
                </a:lnTo>
                <a:lnTo>
                  <a:pt x="98807" y="40639"/>
                </a:lnTo>
                <a:lnTo>
                  <a:pt x="101297" y="38100"/>
                </a:lnTo>
                <a:lnTo>
                  <a:pt x="102737" y="36829"/>
                </a:lnTo>
                <a:lnTo>
                  <a:pt x="104900" y="34289"/>
                </a:lnTo>
                <a:lnTo>
                  <a:pt x="85860" y="34289"/>
                </a:lnTo>
                <a:lnTo>
                  <a:pt x="86198" y="33019"/>
                </a:lnTo>
                <a:close/>
              </a:path>
              <a:path w="156210" h="259080">
                <a:moveTo>
                  <a:pt x="134676" y="10572"/>
                </a:moveTo>
                <a:lnTo>
                  <a:pt x="134961" y="11429"/>
                </a:lnTo>
                <a:lnTo>
                  <a:pt x="137477" y="13969"/>
                </a:lnTo>
                <a:lnTo>
                  <a:pt x="137102" y="13969"/>
                </a:lnTo>
                <a:lnTo>
                  <a:pt x="134134" y="14787"/>
                </a:lnTo>
                <a:lnTo>
                  <a:pt x="134251" y="19050"/>
                </a:lnTo>
                <a:lnTo>
                  <a:pt x="133950" y="21589"/>
                </a:lnTo>
                <a:lnTo>
                  <a:pt x="133597" y="24129"/>
                </a:lnTo>
                <a:lnTo>
                  <a:pt x="133474" y="24675"/>
                </a:lnTo>
                <a:lnTo>
                  <a:pt x="136273" y="25400"/>
                </a:lnTo>
                <a:lnTo>
                  <a:pt x="138320" y="25400"/>
                </a:lnTo>
                <a:lnTo>
                  <a:pt x="140641" y="27939"/>
                </a:lnTo>
                <a:lnTo>
                  <a:pt x="141399" y="27939"/>
                </a:lnTo>
                <a:lnTo>
                  <a:pt x="141399" y="29209"/>
                </a:lnTo>
                <a:lnTo>
                  <a:pt x="141046" y="31750"/>
                </a:lnTo>
                <a:lnTo>
                  <a:pt x="140976" y="33019"/>
                </a:lnTo>
                <a:lnTo>
                  <a:pt x="140771" y="40639"/>
                </a:lnTo>
                <a:lnTo>
                  <a:pt x="140667" y="41832"/>
                </a:lnTo>
                <a:lnTo>
                  <a:pt x="141143" y="41909"/>
                </a:lnTo>
                <a:lnTo>
                  <a:pt x="144947" y="39369"/>
                </a:lnTo>
                <a:lnTo>
                  <a:pt x="145738" y="35559"/>
                </a:lnTo>
                <a:lnTo>
                  <a:pt x="146173" y="33019"/>
                </a:lnTo>
                <a:lnTo>
                  <a:pt x="147781" y="26669"/>
                </a:lnTo>
                <a:lnTo>
                  <a:pt x="148201" y="24129"/>
                </a:lnTo>
                <a:lnTo>
                  <a:pt x="148675" y="20319"/>
                </a:lnTo>
                <a:lnTo>
                  <a:pt x="148592" y="15448"/>
                </a:lnTo>
                <a:lnTo>
                  <a:pt x="143710" y="12700"/>
                </a:lnTo>
                <a:lnTo>
                  <a:pt x="140088" y="11429"/>
                </a:lnTo>
                <a:lnTo>
                  <a:pt x="134676" y="10572"/>
                </a:lnTo>
                <a:close/>
              </a:path>
              <a:path w="156210" h="259080">
                <a:moveTo>
                  <a:pt x="148592" y="15448"/>
                </a:moveTo>
                <a:lnTo>
                  <a:pt x="148675" y="20319"/>
                </a:lnTo>
                <a:lnTo>
                  <a:pt x="148201" y="24129"/>
                </a:lnTo>
                <a:lnTo>
                  <a:pt x="147781" y="26669"/>
                </a:lnTo>
                <a:lnTo>
                  <a:pt x="146173" y="33019"/>
                </a:lnTo>
                <a:lnTo>
                  <a:pt x="145738" y="35559"/>
                </a:lnTo>
                <a:lnTo>
                  <a:pt x="144947" y="39369"/>
                </a:lnTo>
                <a:lnTo>
                  <a:pt x="141143" y="41909"/>
                </a:lnTo>
                <a:lnTo>
                  <a:pt x="155100" y="41909"/>
                </a:lnTo>
                <a:lnTo>
                  <a:pt x="155206" y="39369"/>
                </a:lnTo>
                <a:lnTo>
                  <a:pt x="155365" y="34289"/>
                </a:lnTo>
                <a:lnTo>
                  <a:pt x="156001" y="27939"/>
                </a:lnTo>
                <a:lnTo>
                  <a:pt x="156004" y="25400"/>
                </a:lnTo>
                <a:lnTo>
                  <a:pt x="153328" y="19050"/>
                </a:lnTo>
                <a:lnTo>
                  <a:pt x="150478" y="16509"/>
                </a:lnTo>
                <a:lnTo>
                  <a:pt x="148592" y="15448"/>
                </a:lnTo>
                <a:close/>
              </a:path>
              <a:path w="156210" h="259080">
                <a:moveTo>
                  <a:pt x="133474" y="24675"/>
                </a:moveTo>
                <a:lnTo>
                  <a:pt x="131879" y="31750"/>
                </a:lnTo>
                <a:lnTo>
                  <a:pt x="130826" y="36829"/>
                </a:lnTo>
                <a:lnTo>
                  <a:pt x="133346" y="40639"/>
                </a:lnTo>
                <a:lnTo>
                  <a:pt x="140667" y="41832"/>
                </a:lnTo>
                <a:lnTo>
                  <a:pt x="140771" y="40639"/>
                </a:lnTo>
                <a:lnTo>
                  <a:pt x="140976" y="33019"/>
                </a:lnTo>
                <a:lnTo>
                  <a:pt x="141046" y="31750"/>
                </a:lnTo>
                <a:lnTo>
                  <a:pt x="141399" y="29209"/>
                </a:lnTo>
                <a:lnTo>
                  <a:pt x="141399" y="27939"/>
                </a:lnTo>
                <a:lnTo>
                  <a:pt x="140641" y="27939"/>
                </a:lnTo>
                <a:lnTo>
                  <a:pt x="138320" y="25400"/>
                </a:lnTo>
                <a:lnTo>
                  <a:pt x="136273" y="25400"/>
                </a:lnTo>
                <a:lnTo>
                  <a:pt x="133474" y="24675"/>
                </a:lnTo>
                <a:close/>
              </a:path>
              <a:path w="156210" h="259080">
                <a:moveTo>
                  <a:pt x="134086" y="11429"/>
                </a:moveTo>
                <a:lnTo>
                  <a:pt x="112749" y="11429"/>
                </a:lnTo>
                <a:lnTo>
                  <a:pt x="109418" y="12700"/>
                </a:lnTo>
                <a:lnTo>
                  <a:pt x="108365" y="13969"/>
                </a:lnTo>
                <a:lnTo>
                  <a:pt x="104253" y="16509"/>
                </a:lnTo>
                <a:lnTo>
                  <a:pt x="101445" y="17779"/>
                </a:lnTo>
                <a:lnTo>
                  <a:pt x="95133" y="24129"/>
                </a:lnTo>
                <a:lnTo>
                  <a:pt x="92412" y="26669"/>
                </a:lnTo>
                <a:lnTo>
                  <a:pt x="90732" y="27939"/>
                </a:lnTo>
                <a:lnTo>
                  <a:pt x="87946" y="31750"/>
                </a:lnTo>
                <a:lnTo>
                  <a:pt x="85860" y="34289"/>
                </a:lnTo>
                <a:lnTo>
                  <a:pt x="104900" y="34289"/>
                </a:lnTo>
                <a:lnTo>
                  <a:pt x="110316" y="29209"/>
                </a:lnTo>
                <a:lnTo>
                  <a:pt x="112495" y="27939"/>
                </a:lnTo>
                <a:lnTo>
                  <a:pt x="115002" y="26669"/>
                </a:lnTo>
                <a:lnTo>
                  <a:pt x="115498" y="26669"/>
                </a:lnTo>
                <a:lnTo>
                  <a:pt x="116834" y="25400"/>
                </a:lnTo>
                <a:lnTo>
                  <a:pt x="124839" y="25400"/>
                </a:lnTo>
                <a:lnTo>
                  <a:pt x="129162" y="24129"/>
                </a:lnTo>
                <a:lnTo>
                  <a:pt x="133597" y="24129"/>
                </a:lnTo>
                <a:lnTo>
                  <a:pt x="133950" y="21589"/>
                </a:lnTo>
                <a:lnTo>
                  <a:pt x="134251" y="19050"/>
                </a:lnTo>
                <a:lnTo>
                  <a:pt x="134152" y="15239"/>
                </a:lnTo>
                <a:lnTo>
                  <a:pt x="132492" y="15239"/>
                </a:lnTo>
                <a:lnTo>
                  <a:pt x="134134" y="14787"/>
                </a:lnTo>
                <a:lnTo>
                  <a:pt x="134086" y="11429"/>
                </a:lnTo>
                <a:close/>
              </a:path>
              <a:path w="156210" h="259080">
                <a:moveTo>
                  <a:pt x="133597" y="24129"/>
                </a:moveTo>
                <a:lnTo>
                  <a:pt x="131363" y="24129"/>
                </a:lnTo>
                <a:lnTo>
                  <a:pt x="133474" y="24675"/>
                </a:lnTo>
                <a:lnTo>
                  <a:pt x="133597" y="24129"/>
                </a:lnTo>
                <a:close/>
              </a:path>
              <a:path w="156210" h="259080">
                <a:moveTo>
                  <a:pt x="148949" y="8889"/>
                </a:moveTo>
                <a:lnTo>
                  <a:pt x="134539" y="8889"/>
                </a:lnTo>
                <a:lnTo>
                  <a:pt x="134656" y="10510"/>
                </a:lnTo>
                <a:lnTo>
                  <a:pt x="140088" y="11429"/>
                </a:lnTo>
                <a:lnTo>
                  <a:pt x="143710" y="12700"/>
                </a:lnTo>
                <a:lnTo>
                  <a:pt x="148592" y="15448"/>
                </a:lnTo>
                <a:lnTo>
                  <a:pt x="148496" y="12700"/>
                </a:lnTo>
                <a:lnTo>
                  <a:pt x="148875" y="10572"/>
                </a:lnTo>
                <a:lnTo>
                  <a:pt x="148949" y="8889"/>
                </a:lnTo>
                <a:close/>
              </a:path>
              <a:path w="156210" h="259080">
                <a:moveTo>
                  <a:pt x="134134" y="14787"/>
                </a:moveTo>
                <a:lnTo>
                  <a:pt x="132492" y="15239"/>
                </a:lnTo>
                <a:lnTo>
                  <a:pt x="134152" y="15239"/>
                </a:lnTo>
                <a:lnTo>
                  <a:pt x="134134" y="14787"/>
                </a:lnTo>
                <a:close/>
              </a:path>
              <a:path w="156210" h="259080">
                <a:moveTo>
                  <a:pt x="134287" y="10510"/>
                </a:moveTo>
                <a:lnTo>
                  <a:pt x="134143" y="11429"/>
                </a:lnTo>
                <a:lnTo>
                  <a:pt x="134134" y="14787"/>
                </a:lnTo>
                <a:lnTo>
                  <a:pt x="137102" y="13969"/>
                </a:lnTo>
                <a:lnTo>
                  <a:pt x="137477" y="13969"/>
                </a:lnTo>
                <a:lnTo>
                  <a:pt x="134961" y="11429"/>
                </a:lnTo>
                <a:lnTo>
                  <a:pt x="134676" y="10572"/>
                </a:lnTo>
                <a:lnTo>
                  <a:pt x="134287" y="10510"/>
                </a:lnTo>
                <a:close/>
              </a:path>
              <a:path w="156210" h="259080">
                <a:moveTo>
                  <a:pt x="132077" y="10159"/>
                </a:moveTo>
                <a:lnTo>
                  <a:pt x="122807" y="10159"/>
                </a:lnTo>
                <a:lnTo>
                  <a:pt x="118917" y="11429"/>
                </a:lnTo>
                <a:lnTo>
                  <a:pt x="134143" y="11429"/>
                </a:lnTo>
                <a:lnTo>
                  <a:pt x="134287" y="10510"/>
                </a:lnTo>
                <a:lnTo>
                  <a:pt x="132077" y="10159"/>
                </a:lnTo>
                <a:close/>
              </a:path>
              <a:path w="156210" h="259080">
                <a:moveTo>
                  <a:pt x="134539" y="8889"/>
                </a:moveTo>
                <a:lnTo>
                  <a:pt x="134287" y="10510"/>
                </a:lnTo>
                <a:lnTo>
                  <a:pt x="134676" y="10572"/>
                </a:lnTo>
                <a:lnTo>
                  <a:pt x="134539" y="8889"/>
                </a:lnTo>
                <a:close/>
              </a:path>
              <a:path w="156210" h="259080">
                <a:moveTo>
                  <a:pt x="134341" y="10159"/>
                </a:moveTo>
                <a:lnTo>
                  <a:pt x="132077" y="10159"/>
                </a:lnTo>
                <a:lnTo>
                  <a:pt x="134287" y="10510"/>
                </a:lnTo>
                <a:lnTo>
                  <a:pt x="134341" y="10159"/>
                </a:lnTo>
                <a:close/>
              </a:path>
            </a:pathLst>
          </a:custGeom>
          <a:solidFill>
            <a:srgbClr val="000000"/>
          </a:solidFill>
        </p:spPr>
        <p:txBody>
          <a:bodyPr wrap="square" lIns="0" tIns="0" rIns="0" bIns="0" rtlCol="0"/>
          <a:lstStyle/>
          <a:p>
            <a:endParaRPr/>
          </a:p>
        </p:txBody>
      </p:sp>
      <p:sp>
        <p:nvSpPr>
          <p:cNvPr id="92" name="object 92"/>
          <p:cNvSpPr/>
          <p:nvPr/>
        </p:nvSpPr>
        <p:spPr>
          <a:xfrm>
            <a:off x="3135066" y="2415559"/>
            <a:ext cx="28213" cy="204546"/>
          </a:xfrm>
          <a:custGeom>
            <a:avLst/>
            <a:gdLst/>
            <a:ahLst/>
            <a:cxnLst/>
            <a:rect l="l" t="t" r="r" b="b"/>
            <a:pathLst>
              <a:path w="33020" h="239394">
                <a:moveTo>
                  <a:pt x="544" y="231924"/>
                </a:moveTo>
                <a:lnTo>
                  <a:pt x="544" y="235545"/>
                </a:lnTo>
                <a:lnTo>
                  <a:pt x="3770" y="238771"/>
                </a:lnTo>
                <a:lnTo>
                  <a:pt x="11728" y="238771"/>
                </a:lnTo>
                <a:lnTo>
                  <a:pt x="7261" y="238754"/>
                </a:lnTo>
                <a:lnTo>
                  <a:pt x="2152" y="236672"/>
                </a:lnTo>
                <a:lnTo>
                  <a:pt x="1269" y="234722"/>
                </a:lnTo>
                <a:lnTo>
                  <a:pt x="789" y="233501"/>
                </a:lnTo>
                <a:lnTo>
                  <a:pt x="565" y="232299"/>
                </a:lnTo>
                <a:lnTo>
                  <a:pt x="544" y="231924"/>
                </a:lnTo>
                <a:close/>
              </a:path>
              <a:path w="33020" h="239394">
                <a:moveTo>
                  <a:pt x="592" y="229544"/>
                </a:moveTo>
                <a:lnTo>
                  <a:pt x="7261" y="238754"/>
                </a:lnTo>
                <a:lnTo>
                  <a:pt x="14954" y="234149"/>
                </a:lnTo>
                <a:lnTo>
                  <a:pt x="14954" y="233501"/>
                </a:lnTo>
                <a:lnTo>
                  <a:pt x="14731" y="233380"/>
                </a:lnTo>
                <a:lnTo>
                  <a:pt x="14954" y="232316"/>
                </a:lnTo>
                <a:lnTo>
                  <a:pt x="14931" y="231322"/>
                </a:lnTo>
                <a:lnTo>
                  <a:pt x="14852" y="230470"/>
                </a:lnTo>
                <a:lnTo>
                  <a:pt x="14758" y="229970"/>
                </a:lnTo>
                <a:lnTo>
                  <a:pt x="739" y="229970"/>
                </a:lnTo>
                <a:lnTo>
                  <a:pt x="785" y="229622"/>
                </a:lnTo>
                <a:lnTo>
                  <a:pt x="592" y="229544"/>
                </a:lnTo>
                <a:close/>
              </a:path>
              <a:path w="33020" h="239394">
                <a:moveTo>
                  <a:pt x="14954" y="234149"/>
                </a:moveTo>
                <a:lnTo>
                  <a:pt x="7261" y="238754"/>
                </a:lnTo>
                <a:lnTo>
                  <a:pt x="11744" y="238754"/>
                </a:lnTo>
                <a:lnTo>
                  <a:pt x="14954" y="235545"/>
                </a:lnTo>
                <a:lnTo>
                  <a:pt x="14954" y="234149"/>
                </a:lnTo>
                <a:close/>
              </a:path>
              <a:path w="33020" h="239394">
                <a:moveTo>
                  <a:pt x="14954" y="233501"/>
                </a:moveTo>
                <a:lnTo>
                  <a:pt x="14954" y="234149"/>
                </a:lnTo>
                <a:lnTo>
                  <a:pt x="15519" y="233810"/>
                </a:lnTo>
                <a:lnTo>
                  <a:pt x="14954" y="233501"/>
                </a:lnTo>
                <a:close/>
              </a:path>
              <a:path w="33020" h="239394">
                <a:moveTo>
                  <a:pt x="14954" y="232316"/>
                </a:moveTo>
                <a:lnTo>
                  <a:pt x="14731" y="233380"/>
                </a:lnTo>
                <a:lnTo>
                  <a:pt x="14954" y="233501"/>
                </a:lnTo>
                <a:lnTo>
                  <a:pt x="14954" y="232316"/>
                </a:lnTo>
                <a:close/>
              </a:path>
              <a:path w="33020" h="239394">
                <a:moveTo>
                  <a:pt x="17513" y="210128"/>
                </a:moveTo>
                <a:lnTo>
                  <a:pt x="16751" y="214693"/>
                </a:lnTo>
                <a:lnTo>
                  <a:pt x="16334" y="217792"/>
                </a:lnTo>
                <a:lnTo>
                  <a:pt x="15075" y="229524"/>
                </a:lnTo>
                <a:lnTo>
                  <a:pt x="14954" y="232316"/>
                </a:lnTo>
                <a:lnTo>
                  <a:pt x="16051" y="224363"/>
                </a:lnTo>
                <a:lnTo>
                  <a:pt x="17336" y="214543"/>
                </a:lnTo>
                <a:lnTo>
                  <a:pt x="17872" y="210600"/>
                </a:lnTo>
                <a:lnTo>
                  <a:pt x="17513" y="210128"/>
                </a:lnTo>
                <a:close/>
              </a:path>
              <a:path w="33020" h="239394">
                <a:moveTo>
                  <a:pt x="11744" y="224379"/>
                </a:moveTo>
                <a:lnTo>
                  <a:pt x="8235" y="224379"/>
                </a:lnTo>
                <a:lnTo>
                  <a:pt x="13338" y="226460"/>
                </a:lnTo>
                <a:lnTo>
                  <a:pt x="14216" y="228399"/>
                </a:lnTo>
                <a:lnTo>
                  <a:pt x="14673" y="229524"/>
                </a:lnTo>
                <a:lnTo>
                  <a:pt x="14852" y="230470"/>
                </a:lnTo>
                <a:lnTo>
                  <a:pt x="14931" y="231322"/>
                </a:lnTo>
                <a:lnTo>
                  <a:pt x="14954" y="227589"/>
                </a:lnTo>
                <a:lnTo>
                  <a:pt x="11744" y="224379"/>
                </a:lnTo>
                <a:close/>
              </a:path>
              <a:path w="33020" h="239394">
                <a:moveTo>
                  <a:pt x="14954" y="230840"/>
                </a:moveTo>
                <a:lnTo>
                  <a:pt x="14931" y="231322"/>
                </a:lnTo>
                <a:lnTo>
                  <a:pt x="14954" y="230840"/>
                </a:lnTo>
                <a:close/>
              </a:path>
              <a:path w="33020" h="239394">
                <a:moveTo>
                  <a:pt x="15637" y="224363"/>
                </a:moveTo>
                <a:lnTo>
                  <a:pt x="11728" y="224363"/>
                </a:lnTo>
                <a:lnTo>
                  <a:pt x="14954" y="227589"/>
                </a:lnTo>
                <a:lnTo>
                  <a:pt x="14954" y="230840"/>
                </a:lnTo>
                <a:lnTo>
                  <a:pt x="15637" y="224363"/>
                </a:lnTo>
                <a:close/>
              </a:path>
              <a:path w="33020" h="239394">
                <a:moveTo>
                  <a:pt x="8235" y="224379"/>
                </a:moveTo>
                <a:lnTo>
                  <a:pt x="900" y="228766"/>
                </a:lnTo>
                <a:lnTo>
                  <a:pt x="739" y="229970"/>
                </a:lnTo>
                <a:lnTo>
                  <a:pt x="14758" y="229970"/>
                </a:lnTo>
                <a:lnTo>
                  <a:pt x="14673" y="229524"/>
                </a:lnTo>
                <a:lnTo>
                  <a:pt x="14216" y="228399"/>
                </a:lnTo>
                <a:lnTo>
                  <a:pt x="13338" y="226460"/>
                </a:lnTo>
                <a:lnTo>
                  <a:pt x="8235" y="224379"/>
                </a:lnTo>
                <a:close/>
              </a:path>
              <a:path w="33020" h="239394">
                <a:moveTo>
                  <a:pt x="900" y="228766"/>
                </a:moveTo>
                <a:lnTo>
                  <a:pt x="647" y="228917"/>
                </a:lnTo>
                <a:lnTo>
                  <a:pt x="592" y="229544"/>
                </a:lnTo>
                <a:lnTo>
                  <a:pt x="785" y="229622"/>
                </a:lnTo>
                <a:lnTo>
                  <a:pt x="900" y="228766"/>
                </a:lnTo>
                <a:close/>
              </a:path>
              <a:path w="33020" h="239394">
                <a:moveTo>
                  <a:pt x="544" y="228979"/>
                </a:moveTo>
                <a:lnTo>
                  <a:pt x="0" y="229304"/>
                </a:lnTo>
                <a:lnTo>
                  <a:pt x="544" y="229524"/>
                </a:lnTo>
                <a:lnTo>
                  <a:pt x="544" y="228979"/>
                </a:lnTo>
                <a:close/>
              </a:path>
              <a:path w="33020" h="239394">
                <a:moveTo>
                  <a:pt x="826" y="227307"/>
                </a:moveTo>
                <a:lnTo>
                  <a:pt x="544" y="227589"/>
                </a:lnTo>
                <a:lnTo>
                  <a:pt x="544" y="228979"/>
                </a:lnTo>
                <a:lnTo>
                  <a:pt x="664" y="228766"/>
                </a:lnTo>
                <a:lnTo>
                  <a:pt x="826" y="227307"/>
                </a:lnTo>
                <a:close/>
              </a:path>
              <a:path w="33020" h="239394">
                <a:moveTo>
                  <a:pt x="1137" y="226996"/>
                </a:moveTo>
                <a:lnTo>
                  <a:pt x="826" y="227307"/>
                </a:lnTo>
                <a:lnTo>
                  <a:pt x="647" y="228917"/>
                </a:lnTo>
                <a:lnTo>
                  <a:pt x="900" y="228766"/>
                </a:lnTo>
                <a:lnTo>
                  <a:pt x="1137" y="226996"/>
                </a:lnTo>
                <a:close/>
              </a:path>
              <a:path w="33020" h="239394">
                <a:moveTo>
                  <a:pt x="11728" y="224363"/>
                </a:moveTo>
                <a:lnTo>
                  <a:pt x="3770" y="224363"/>
                </a:lnTo>
                <a:lnTo>
                  <a:pt x="1137" y="226996"/>
                </a:lnTo>
                <a:lnTo>
                  <a:pt x="900" y="228766"/>
                </a:lnTo>
                <a:lnTo>
                  <a:pt x="8235" y="224379"/>
                </a:lnTo>
                <a:lnTo>
                  <a:pt x="11744" y="224379"/>
                </a:lnTo>
                <a:close/>
              </a:path>
              <a:path w="33020" h="239394">
                <a:moveTo>
                  <a:pt x="9850" y="5980"/>
                </a:moveTo>
                <a:lnTo>
                  <a:pt x="9765" y="6306"/>
                </a:lnTo>
                <a:lnTo>
                  <a:pt x="9638" y="16047"/>
                </a:lnTo>
                <a:lnTo>
                  <a:pt x="9844" y="23216"/>
                </a:lnTo>
                <a:lnTo>
                  <a:pt x="9921" y="137086"/>
                </a:lnTo>
                <a:lnTo>
                  <a:pt x="6340" y="186615"/>
                </a:lnTo>
                <a:lnTo>
                  <a:pt x="5601" y="192283"/>
                </a:lnTo>
                <a:lnTo>
                  <a:pt x="4770" y="198338"/>
                </a:lnTo>
                <a:lnTo>
                  <a:pt x="3439" y="206969"/>
                </a:lnTo>
                <a:lnTo>
                  <a:pt x="2505" y="212519"/>
                </a:lnTo>
                <a:lnTo>
                  <a:pt x="2026" y="216075"/>
                </a:lnTo>
                <a:lnTo>
                  <a:pt x="826" y="227307"/>
                </a:lnTo>
                <a:lnTo>
                  <a:pt x="1137" y="226996"/>
                </a:lnTo>
                <a:lnTo>
                  <a:pt x="3595" y="208657"/>
                </a:lnTo>
                <a:lnTo>
                  <a:pt x="7227" y="205896"/>
                </a:lnTo>
                <a:lnTo>
                  <a:pt x="18212" y="205896"/>
                </a:lnTo>
                <a:lnTo>
                  <a:pt x="19036" y="200362"/>
                </a:lnTo>
                <a:lnTo>
                  <a:pt x="19879" y="194224"/>
                </a:lnTo>
                <a:lnTo>
                  <a:pt x="20871" y="186615"/>
                </a:lnTo>
                <a:lnTo>
                  <a:pt x="22600" y="174071"/>
                </a:lnTo>
                <a:lnTo>
                  <a:pt x="23075" y="170146"/>
                </a:lnTo>
                <a:lnTo>
                  <a:pt x="23884" y="159833"/>
                </a:lnTo>
                <a:lnTo>
                  <a:pt x="24046" y="154466"/>
                </a:lnTo>
                <a:lnTo>
                  <a:pt x="24333" y="137086"/>
                </a:lnTo>
                <a:lnTo>
                  <a:pt x="24258" y="44136"/>
                </a:lnTo>
                <a:lnTo>
                  <a:pt x="22604" y="44136"/>
                </a:lnTo>
                <a:lnTo>
                  <a:pt x="18696" y="41785"/>
                </a:lnTo>
                <a:lnTo>
                  <a:pt x="14068" y="23216"/>
                </a:lnTo>
                <a:lnTo>
                  <a:pt x="13271" y="19947"/>
                </a:lnTo>
                <a:lnTo>
                  <a:pt x="11996" y="14160"/>
                </a:lnTo>
                <a:lnTo>
                  <a:pt x="11604" y="12937"/>
                </a:lnTo>
                <a:lnTo>
                  <a:pt x="9850" y="11183"/>
                </a:lnTo>
                <a:lnTo>
                  <a:pt x="9850" y="5980"/>
                </a:lnTo>
                <a:close/>
              </a:path>
              <a:path w="33020" h="239394">
                <a:moveTo>
                  <a:pt x="7227" y="205896"/>
                </a:moveTo>
                <a:lnTo>
                  <a:pt x="3595" y="208657"/>
                </a:lnTo>
                <a:lnTo>
                  <a:pt x="1137" y="226996"/>
                </a:lnTo>
                <a:lnTo>
                  <a:pt x="3770" y="224363"/>
                </a:lnTo>
                <a:lnTo>
                  <a:pt x="15637" y="224363"/>
                </a:lnTo>
                <a:lnTo>
                  <a:pt x="16334" y="217792"/>
                </a:lnTo>
                <a:lnTo>
                  <a:pt x="16776" y="214543"/>
                </a:lnTo>
                <a:lnTo>
                  <a:pt x="17513" y="210128"/>
                </a:lnTo>
                <a:lnTo>
                  <a:pt x="15111" y="206969"/>
                </a:lnTo>
                <a:lnTo>
                  <a:pt x="7227" y="205896"/>
                </a:lnTo>
                <a:close/>
              </a:path>
              <a:path w="33020" h="239394">
                <a:moveTo>
                  <a:pt x="18212" y="205896"/>
                </a:moveTo>
                <a:lnTo>
                  <a:pt x="7227" y="205896"/>
                </a:lnTo>
                <a:lnTo>
                  <a:pt x="15111" y="206969"/>
                </a:lnTo>
                <a:lnTo>
                  <a:pt x="17513" y="210128"/>
                </a:lnTo>
                <a:lnTo>
                  <a:pt x="18212" y="205896"/>
                </a:lnTo>
                <a:close/>
              </a:path>
              <a:path w="33020" h="239394">
                <a:moveTo>
                  <a:pt x="11604" y="12937"/>
                </a:moveTo>
                <a:lnTo>
                  <a:pt x="11996" y="14160"/>
                </a:lnTo>
                <a:lnTo>
                  <a:pt x="13279" y="19984"/>
                </a:lnTo>
                <a:lnTo>
                  <a:pt x="14729" y="25920"/>
                </a:lnTo>
                <a:lnTo>
                  <a:pt x="18696" y="41785"/>
                </a:lnTo>
                <a:lnTo>
                  <a:pt x="22604" y="44136"/>
                </a:lnTo>
                <a:lnTo>
                  <a:pt x="24258" y="43724"/>
                </a:lnTo>
                <a:lnTo>
                  <a:pt x="24164" y="19947"/>
                </a:lnTo>
                <a:lnTo>
                  <a:pt x="24005" y="14408"/>
                </a:lnTo>
                <a:lnTo>
                  <a:pt x="13075" y="14408"/>
                </a:lnTo>
                <a:lnTo>
                  <a:pt x="11604" y="12937"/>
                </a:lnTo>
                <a:close/>
              </a:path>
              <a:path w="33020" h="239394">
                <a:moveTo>
                  <a:pt x="24258" y="43724"/>
                </a:moveTo>
                <a:lnTo>
                  <a:pt x="22604" y="44136"/>
                </a:lnTo>
                <a:lnTo>
                  <a:pt x="24258" y="44136"/>
                </a:lnTo>
                <a:lnTo>
                  <a:pt x="24258" y="43724"/>
                </a:lnTo>
                <a:close/>
              </a:path>
              <a:path w="33020" h="239394">
                <a:moveTo>
                  <a:pt x="24258" y="5308"/>
                </a:moveTo>
                <a:lnTo>
                  <a:pt x="24258" y="11183"/>
                </a:lnTo>
                <a:lnTo>
                  <a:pt x="23966" y="11475"/>
                </a:lnTo>
                <a:lnTo>
                  <a:pt x="24052" y="16047"/>
                </a:lnTo>
                <a:lnTo>
                  <a:pt x="24164" y="19947"/>
                </a:lnTo>
                <a:lnTo>
                  <a:pt x="24258" y="43724"/>
                </a:lnTo>
                <a:lnTo>
                  <a:pt x="30327" y="42214"/>
                </a:lnTo>
                <a:lnTo>
                  <a:pt x="32678" y="38305"/>
                </a:lnTo>
                <a:lnTo>
                  <a:pt x="28091" y="19947"/>
                </a:lnTo>
                <a:lnTo>
                  <a:pt x="27164" y="16047"/>
                </a:lnTo>
                <a:lnTo>
                  <a:pt x="25907" y="10378"/>
                </a:lnTo>
                <a:lnTo>
                  <a:pt x="24517" y="5980"/>
                </a:lnTo>
                <a:lnTo>
                  <a:pt x="24258" y="5308"/>
                </a:lnTo>
                <a:close/>
              </a:path>
              <a:path w="33020" h="239394">
                <a:moveTo>
                  <a:pt x="10888" y="10702"/>
                </a:moveTo>
                <a:lnTo>
                  <a:pt x="11616" y="12948"/>
                </a:lnTo>
                <a:lnTo>
                  <a:pt x="13075" y="14408"/>
                </a:lnTo>
                <a:lnTo>
                  <a:pt x="21033" y="14408"/>
                </a:lnTo>
                <a:lnTo>
                  <a:pt x="18380" y="14286"/>
                </a:lnTo>
                <a:lnTo>
                  <a:pt x="14514" y="14160"/>
                </a:lnTo>
                <a:lnTo>
                  <a:pt x="12744" y="12937"/>
                </a:lnTo>
                <a:lnTo>
                  <a:pt x="11728" y="12019"/>
                </a:lnTo>
                <a:lnTo>
                  <a:pt x="11094" y="11125"/>
                </a:lnTo>
                <a:lnTo>
                  <a:pt x="10888" y="10702"/>
                </a:lnTo>
                <a:close/>
              </a:path>
              <a:path w="33020" h="239394">
                <a:moveTo>
                  <a:pt x="23939" y="11502"/>
                </a:moveTo>
                <a:lnTo>
                  <a:pt x="21033" y="14408"/>
                </a:lnTo>
                <a:lnTo>
                  <a:pt x="24005" y="14408"/>
                </a:lnTo>
                <a:lnTo>
                  <a:pt x="23939" y="11502"/>
                </a:lnTo>
                <a:close/>
              </a:path>
              <a:path w="33020" h="239394">
                <a:moveTo>
                  <a:pt x="23302" y="10702"/>
                </a:moveTo>
                <a:lnTo>
                  <a:pt x="10888" y="10702"/>
                </a:lnTo>
                <a:lnTo>
                  <a:pt x="11136" y="11183"/>
                </a:lnTo>
                <a:lnTo>
                  <a:pt x="11728" y="12019"/>
                </a:lnTo>
                <a:lnTo>
                  <a:pt x="12757" y="12948"/>
                </a:lnTo>
                <a:lnTo>
                  <a:pt x="14528" y="14170"/>
                </a:lnTo>
                <a:lnTo>
                  <a:pt x="18380" y="14286"/>
                </a:lnTo>
                <a:lnTo>
                  <a:pt x="22259" y="12510"/>
                </a:lnTo>
                <a:lnTo>
                  <a:pt x="23302" y="10702"/>
                </a:lnTo>
                <a:close/>
              </a:path>
              <a:path w="33020" h="239394">
                <a:moveTo>
                  <a:pt x="23983" y="8766"/>
                </a:moveTo>
                <a:lnTo>
                  <a:pt x="23759" y="9738"/>
                </a:lnTo>
                <a:lnTo>
                  <a:pt x="23247" y="10819"/>
                </a:lnTo>
                <a:lnTo>
                  <a:pt x="22259" y="12510"/>
                </a:lnTo>
                <a:lnTo>
                  <a:pt x="18380" y="14286"/>
                </a:lnTo>
                <a:lnTo>
                  <a:pt x="21155" y="14286"/>
                </a:lnTo>
                <a:lnTo>
                  <a:pt x="23939" y="11502"/>
                </a:lnTo>
                <a:lnTo>
                  <a:pt x="23983" y="8766"/>
                </a:lnTo>
                <a:close/>
              </a:path>
              <a:path w="33020" h="239394">
                <a:moveTo>
                  <a:pt x="15728" y="123"/>
                </a:moveTo>
                <a:lnTo>
                  <a:pt x="11761" y="1934"/>
                </a:lnTo>
                <a:lnTo>
                  <a:pt x="10685" y="3765"/>
                </a:lnTo>
                <a:lnTo>
                  <a:pt x="10113" y="4973"/>
                </a:lnTo>
                <a:lnTo>
                  <a:pt x="9850" y="5980"/>
                </a:lnTo>
                <a:lnTo>
                  <a:pt x="9850" y="11183"/>
                </a:lnTo>
                <a:lnTo>
                  <a:pt x="11604" y="12937"/>
                </a:lnTo>
                <a:lnTo>
                  <a:pt x="10888" y="10702"/>
                </a:lnTo>
                <a:lnTo>
                  <a:pt x="23302" y="10702"/>
                </a:lnTo>
                <a:lnTo>
                  <a:pt x="23759" y="9738"/>
                </a:lnTo>
                <a:lnTo>
                  <a:pt x="23983" y="8766"/>
                </a:lnTo>
                <a:lnTo>
                  <a:pt x="24258" y="8766"/>
                </a:lnTo>
                <a:lnTo>
                  <a:pt x="24258" y="5308"/>
                </a:lnTo>
                <a:lnTo>
                  <a:pt x="23806" y="4286"/>
                </a:lnTo>
                <a:lnTo>
                  <a:pt x="23514" y="3740"/>
                </a:lnTo>
                <a:lnTo>
                  <a:pt x="22656" y="2536"/>
                </a:lnTo>
                <a:lnTo>
                  <a:pt x="21530" y="1518"/>
                </a:lnTo>
                <a:lnTo>
                  <a:pt x="19664" y="237"/>
                </a:lnTo>
                <a:lnTo>
                  <a:pt x="15728" y="123"/>
                </a:lnTo>
                <a:close/>
              </a:path>
              <a:path w="33020" h="239394">
                <a:moveTo>
                  <a:pt x="24258" y="8766"/>
                </a:moveTo>
                <a:lnTo>
                  <a:pt x="23983" y="8766"/>
                </a:lnTo>
                <a:lnTo>
                  <a:pt x="23939" y="11502"/>
                </a:lnTo>
                <a:lnTo>
                  <a:pt x="24258" y="11183"/>
                </a:lnTo>
                <a:lnTo>
                  <a:pt x="24258" y="8766"/>
                </a:lnTo>
                <a:close/>
              </a:path>
              <a:path w="33020" h="239394">
                <a:moveTo>
                  <a:pt x="21033" y="0"/>
                </a:moveTo>
                <a:lnTo>
                  <a:pt x="13075" y="0"/>
                </a:lnTo>
                <a:lnTo>
                  <a:pt x="9850" y="3225"/>
                </a:lnTo>
                <a:lnTo>
                  <a:pt x="9850" y="5980"/>
                </a:lnTo>
                <a:lnTo>
                  <a:pt x="10113" y="4973"/>
                </a:lnTo>
                <a:lnTo>
                  <a:pt x="10697" y="3740"/>
                </a:lnTo>
                <a:lnTo>
                  <a:pt x="11761" y="1934"/>
                </a:lnTo>
                <a:lnTo>
                  <a:pt x="15728" y="123"/>
                </a:lnTo>
                <a:lnTo>
                  <a:pt x="21156" y="123"/>
                </a:lnTo>
                <a:close/>
              </a:path>
              <a:path w="33020" h="239394">
                <a:moveTo>
                  <a:pt x="21156" y="123"/>
                </a:moveTo>
                <a:lnTo>
                  <a:pt x="15728" y="123"/>
                </a:lnTo>
                <a:lnTo>
                  <a:pt x="19664" y="237"/>
                </a:lnTo>
                <a:lnTo>
                  <a:pt x="21530" y="1518"/>
                </a:lnTo>
                <a:lnTo>
                  <a:pt x="22656" y="2536"/>
                </a:lnTo>
                <a:lnTo>
                  <a:pt x="23533" y="3765"/>
                </a:lnTo>
                <a:lnTo>
                  <a:pt x="23806" y="4286"/>
                </a:lnTo>
                <a:lnTo>
                  <a:pt x="24258" y="5308"/>
                </a:lnTo>
                <a:lnTo>
                  <a:pt x="24258" y="3225"/>
                </a:lnTo>
                <a:lnTo>
                  <a:pt x="21156" y="123"/>
                </a:lnTo>
                <a:close/>
              </a:path>
            </a:pathLst>
          </a:custGeom>
          <a:solidFill>
            <a:srgbClr val="000000"/>
          </a:solidFill>
        </p:spPr>
        <p:txBody>
          <a:bodyPr wrap="square" lIns="0" tIns="0" rIns="0" bIns="0" rtlCol="0"/>
          <a:lstStyle/>
          <a:p>
            <a:endParaRPr/>
          </a:p>
        </p:txBody>
      </p:sp>
      <p:sp>
        <p:nvSpPr>
          <p:cNvPr id="93" name="object 93"/>
          <p:cNvSpPr/>
          <p:nvPr/>
        </p:nvSpPr>
        <p:spPr>
          <a:xfrm>
            <a:off x="3461418" y="1337642"/>
            <a:ext cx="165482" cy="241983"/>
          </a:xfrm>
          <a:custGeom>
            <a:avLst/>
            <a:gdLst/>
            <a:ahLst/>
            <a:cxnLst/>
            <a:rect l="l" t="t" r="r" b="b"/>
            <a:pathLst>
              <a:path w="193675" h="283210">
                <a:moveTo>
                  <a:pt x="76588" y="203872"/>
                </a:moveTo>
                <a:lnTo>
                  <a:pt x="71125" y="205739"/>
                </a:lnTo>
                <a:lnTo>
                  <a:pt x="63220" y="208280"/>
                </a:lnTo>
                <a:lnTo>
                  <a:pt x="54359" y="210767"/>
                </a:lnTo>
                <a:lnTo>
                  <a:pt x="56598" y="212089"/>
                </a:lnTo>
                <a:lnTo>
                  <a:pt x="59019" y="213360"/>
                </a:lnTo>
                <a:lnTo>
                  <a:pt x="69876" y="217170"/>
                </a:lnTo>
                <a:lnTo>
                  <a:pt x="75234" y="218439"/>
                </a:lnTo>
                <a:lnTo>
                  <a:pt x="90239" y="224789"/>
                </a:lnTo>
                <a:lnTo>
                  <a:pt x="99888" y="228600"/>
                </a:lnTo>
                <a:lnTo>
                  <a:pt x="106144" y="231139"/>
                </a:lnTo>
                <a:lnTo>
                  <a:pt x="114592" y="234950"/>
                </a:lnTo>
                <a:lnTo>
                  <a:pt x="126771" y="238760"/>
                </a:lnTo>
                <a:lnTo>
                  <a:pt x="129602" y="240030"/>
                </a:lnTo>
                <a:lnTo>
                  <a:pt x="139721" y="243839"/>
                </a:lnTo>
                <a:lnTo>
                  <a:pt x="146020" y="247650"/>
                </a:lnTo>
                <a:lnTo>
                  <a:pt x="154882" y="252730"/>
                </a:lnTo>
                <a:lnTo>
                  <a:pt x="156514" y="254000"/>
                </a:lnTo>
                <a:lnTo>
                  <a:pt x="160088" y="255270"/>
                </a:lnTo>
                <a:lnTo>
                  <a:pt x="165882" y="260350"/>
                </a:lnTo>
                <a:lnTo>
                  <a:pt x="167664" y="260350"/>
                </a:lnTo>
                <a:lnTo>
                  <a:pt x="168398" y="261620"/>
                </a:lnTo>
                <a:lnTo>
                  <a:pt x="172210" y="262889"/>
                </a:lnTo>
                <a:lnTo>
                  <a:pt x="172610" y="264160"/>
                </a:lnTo>
                <a:lnTo>
                  <a:pt x="173878" y="265430"/>
                </a:lnTo>
                <a:lnTo>
                  <a:pt x="174744" y="266700"/>
                </a:lnTo>
                <a:lnTo>
                  <a:pt x="177545" y="275589"/>
                </a:lnTo>
                <a:lnTo>
                  <a:pt x="178050" y="276860"/>
                </a:lnTo>
                <a:lnTo>
                  <a:pt x="180332" y="281939"/>
                </a:lnTo>
                <a:lnTo>
                  <a:pt x="184562" y="283210"/>
                </a:lnTo>
                <a:lnTo>
                  <a:pt x="191885" y="280670"/>
                </a:lnTo>
                <a:lnTo>
                  <a:pt x="193592" y="276860"/>
                </a:lnTo>
                <a:lnTo>
                  <a:pt x="191490" y="271780"/>
                </a:lnTo>
                <a:lnTo>
                  <a:pt x="187721" y="260350"/>
                </a:lnTo>
                <a:lnTo>
                  <a:pt x="186554" y="257810"/>
                </a:lnTo>
                <a:lnTo>
                  <a:pt x="182267" y="252730"/>
                </a:lnTo>
                <a:lnTo>
                  <a:pt x="180484" y="251460"/>
                </a:lnTo>
                <a:lnTo>
                  <a:pt x="175153" y="248920"/>
                </a:lnTo>
                <a:lnTo>
                  <a:pt x="175519" y="248920"/>
                </a:lnTo>
                <a:lnTo>
                  <a:pt x="173896" y="247650"/>
                </a:lnTo>
                <a:lnTo>
                  <a:pt x="164244" y="241300"/>
                </a:lnTo>
                <a:lnTo>
                  <a:pt x="162440" y="240030"/>
                </a:lnTo>
                <a:lnTo>
                  <a:pt x="159139" y="238760"/>
                </a:lnTo>
                <a:lnTo>
                  <a:pt x="152515" y="234950"/>
                </a:lnTo>
                <a:lnTo>
                  <a:pt x="145759" y="231139"/>
                </a:lnTo>
                <a:lnTo>
                  <a:pt x="134839" y="227330"/>
                </a:lnTo>
                <a:lnTo>
                  <a:pt x="119543" y="220980"/>
                </a:lnTo>
                <a:lnTo>
                  <a:pt x="111368" y="218439"/>
                </a:lnTo>
                <a:lnTo>
                  <a:pt x="105204" y="215900"/>
                </a:lnTo>
                <a:lnTo>
                  <a:pt x="95718" y="212089"/>
                </a:lnTo>
                <a:lnTo>
                  <a:pt x="80718" y="205739"/>
                </a:lnTo>
                <a:lnTo>
                  <a:pt x="76588" y="203872"/>
                </a:lnTo>
                <a:close/>
              </a:path>
              <a:path w="193675" h="283210">
                <a:moveTo>
                  <a:pt x="29103" y="184150"/>
                </a:moveTo>
                <a:lnTo>
                  <a:pt x="6940" y="184150"/>
                </a:lnTo>
                <a:lnTo>
                  <a:pt x="294" y="190500"/>
                </a:lnTo>
                <a:lnTo>
                  <a:pt x="0" y="194310"/>
                </a:lnTo>
                <a:lnTo>
                  <a:pt x="1713" y="204470"/>
                </a:lnTo>
                <a:lnTo>
                  <a:pt x="4250" y="210820"/>
                </a:lnTo>
                <a:lnTo>
                  <a:pt x="11678" y="214630"/>
                </a:lnTo>
                <a:lnTo>
                  <a:pt x="13695" y="214630"/>
                </a:lnTo>
                <a:lnTo>
                  <a:pt x="19857" y="213360"/>
                </a:lnTo>
                <a:lnTo>
                  <a:pt x="31308" y="213360"/>
                </a:lnTo>
                <a:lnTo>
                  <a:pt x="45022" y="212089"/>
                </a:lnTo>
                <a:lnTo>
                  <a:pt x="49649" y="212089"/>
                </a:lnTo>
                <a:lnTo>
                  <a:pt x="54359" y="210767"/>
                </a:lnTo>
                <a:lnTo>
                  <a:pt x="52297" y="209550"/>
                </a:lnTo>
                <a:lnTo>
                  <a:pt x="50394" y="209550"/>
                </a:lnTo>
                <a:lnTo>
                  <a:pt x="44505" y="205739"/>
                </a:lnTo>
                <a:lnTo>
                  <a:pt x="40962" y="204470"/>
                </a:lnTo>
                <a:lnTo>
                  <a:pt x="39024" y="203200"/>
                </a:lnTo>
                <a:lnTo>
                  <a:pt x="32324" y="200660"/>
                </a:lnTo>
                <a:lnTo>
                  <a:pt x="15016" y="200660"/>
                </a:lnTo>
                <a:lnTo>
                  <a:pt x="16134" y="200237"/>
                </a:lnTo>
                <a:lnTo>
                  <a:pt x="15308" y="198120"/>
                </a:lnTo>
                <a:lnTo>
                  <a:pt x="12870" y="198120"/>
                </a:lnTo>
                <a:lnTo>
                  <a:pt x="14598" y="196850"/>
                </a:lnTo>
                <a:lnTo>
                  <a:pt x="14883" y="195580"/>
                </a:lnTo>
                <a:lnTo>
                  <a:pt x="55342" y="195580"/>
                </a:lnTo>
                <a:lnTo>
                  <a:pt x="56041" y="195359"/>
                </a:lnTo>
                <a:lnTo>
                  <a:pt x="48319" y="191770"/>
                </a:lnTo>
                <a:lnTo>
                  <a:pt x="46959" y="191770"/>
                </a:lnTo>
                <a:lnTo>
                  <a:pt x="43218" y="189230"/>
                </a:lnTo>
                <a:lnTo>
                  <a:pt x="37424" y="186689"/>
                </a:lnTo>
                <a:lnTo>
                  <a:pt x="35655" y="186689"/>
                </a:lnTo>
                <a:lnTo>
                  <a:pt x="29103" y="184150"/>
                </a:lnTo>
                <a:close/>
              </a:path>
              <a:path w="193675" h="283210">
                <a:moveTo>
                  <a:pt x="56041" y="195359"/>
                </a:moveTo>
                <a:lnTo>
                  <a:pt x="47313" y="198120"/>
                </a:lnTo>
                <a:lnTo>
                  <a:pt x="43108" y="198120"/>
                </a:lnTo>
                <a:lnTo>
                  <a:pt x="30403" y="199389"/>
                </a:lnTo>
                <a:lnTo>
                  <a:pt x="30902" y="199389"/>
                </a:lnTo>
                <a:lnTo>
                  <a:pt x="32324" y="200660"/>
                </a:lnTo>
                <a:lnTo>
                  <a:pt x="39024" y="203200"/>
                </a:lnTo>
                <a:lnTo>
                  <a:pt x="40962" y="204470"/>
                </a:lnTo>
                <a:lnTo>
                  <a:pt x="44505" y="205739"/>
                </a:lnTo>
                <a:lnTo>
                  <a:pt x="50394" y="209550"/>
                </a:lnTo>
                <a:lnTo>
                  <a:pt x="52297" y="209550"/>
                </a:lnTo>
                <a:lnTo>
                  <a:pt x="54359" y="210767"/>
                </a:lnTo>
                <a:lnTo>
                  <a:pt x="63220" y="208280"/>
                </a:lnTo>
                <a:lnTo>
                  <a:pt x="71125" y="205739"/>
                </a:lnTo>
                <a:lnTo>
                  <a:pt x="76588" y="203872"/>
                </a:lnTo>
                <a:lnTo>
                  <a:pt x="75100" y="203200"/>
                </a:lnTo>
                <a:lnTo>
                  <a:pt x="64311" y="199389"/>
                </a:lnTo>
                <a:lnTo>
                  <a:pt x="62061" y="198120"/>
                </a:lnTo>
                <a:lnTo>
                  <a:pt x="58235" y="196850"/>
                </a:lnTo>
                <a:lnTo>
                  <a:pt x="56516" y="195580"/>
                </a:lnTo>
                <a:lnTo>
                  <a:pt x="56041" y="195359"/>
                </a:lnTo>
                <a:close/>
              </a:path>
              <a:path w="193675" h="283210">
                <a:moveTo>
                  <a:pt x="166116" y="15239"/>
                </a:moveTo>
                <a:lnTo>
                  <a:pt x="144415" y="15239"/>
                </a:lnTo>
                <a:lnTo>
                  <a:pt x="146752" y="16510"/>
                </a:lnTo>
                <a:lnTo>
                  <a:pt x="150635" y="19050"/>
                </a:lnTo>
                <a:lnTo>
                  <a:pt x="166323" y="55880"/>
                </a:lnTo>
                <a:lnTo>
                  <a:pt x="167380" y="82550"/>
                </a:lnTo>
                <a:lnTo>
                  <a:pt x="167007" y="88900"/>
                </a:lnTo>
                <a:lnTo>
                  <a:pt x="166698" y="95250"/>
                </a:lnTo>
                <a:lnTo>
                  <a:pt x="150010" y="130810"/>
                </a:lnTo>
                <a:lnTo>
                  <a:pt x="145995" y="137160"/>
                </a:lnTo>
                <a:lnTo>
                  <a:pt x="141885" y="142239"/>
                </a:lnTo>
                <a:lnTo>
                  <a:pt x="137720" y="146050"/>
                </a:lnTo>
                <a:lnTo>
                  <a:pt x="133726" y="151130"/>
                </a:lnTo>
                <a:lnTo>
                  <a:pt x="129275" y="154939"/>
                </a:lnTo>
                <a:lnTo>
                  <a:pt x="124161" y="158750"/>
                </a:lnTo>
                <a:lnTo>
                  <a:pt x="118176" y="163830"/>
                </a:lnTo>
                <a:lnTo>
                  <a:pt x="112830" y="167639"/>
                </a:lnTo>
                <a:lnTo>
                  <a:pt x="107301" y="171450"/>
                </a:lnTo>
                <a:lnTo>
                  <a:pt x="95905" y="179070"/>
                </a:lnTo>
                <a:lnTo>
                  <a:pt x="89811" y="181610"/>
                </a:lnTo>
                <a:lnTo>
                  <a:pt x="84003" y="185420"/>
                </a:lnTo>
                <a:lnTo>
                  <a:pt x="78464" y="187960"/>
                </a:lnTo>
                <a:lnTo>
                  <a:pt x="73178" y="190500"/>
                </a:lnTo>
                <a:lnTo>
                  <a:pt x="66503" y="193039"/>
                </a:lnTo>
                <a:lnTo>
                  <a:pt x="59357" y="194310"/>
                </a:lnTo>
                <a:lnTo>
                  <a:pt x="56041" y="195359"/>
                </a:lnTo>
                <a:lnTo>
                  <a:pt x="56516" y="195580"/>
                </a:lnTo>
                <a:lnTo>
                  <a:pt x="58235" y="196850"/>
                </a:lnTo>
                <a:lnTo>
                  <a:pt x="62061" y="198120"/>
                </a:lnTo>
                <a:lnTo>
                  <a:pt x="64311" y="199389"/>
                </a:lnTo>
                <a:lnTo>
                  <a:pt x="75100" y="203200"/>
                </a:lnTo>
                <a:lnTo>
                  <a:pt x="76588" y="203872"/>
                </a:lnTo>
                <a:lnTo>
                  <a:pt x="78555" y="203200"/>
                </a:lnTo>
                <a:lnTo>
                  <a:pt x="84367" y="200660"/>
                </a:lnTo>
                <a:lnTo>
                  <a:pt x="90389" y="198120"/>
                </a:lnTo>
                <a:lnTo>
                  <a:pt x="96648" y="194310"/>
                </a:lnTo>
                <a:lnTo>
                  <a:pt x="103169" y="190500"/>
                </a:lnTo>
                <a:lnTo>
                  <a:pt x="115325" y="182880"/>
                </a:lnTo>
                <a:lnTo>
                  <a:pt x="121224" y="179070"/>
                </a:lnTo>
                <a:lnTo>
                  <a:pt x="126933" y="175260"/>
                </a:lnTo>
                <a:lnTo>
                  <a:pt x="133336" y="170180"/>
                </a:lnTo>
                <a:lnTo>
                  <a:pt x="138866" y="165100"/>
                </a:lnTo>
                <a:lnTo>
                  <a:pt x="143746" y="161289"/>
                </a:lnTo>
                <a:lnTo>
                  <a:pt x="148201" y="156210"/>
                </a:lnTo>
                <a:lnTo>
                  <a:pt x="152825" y="151130"/>
                </a:lnTo>
                <a:lnTo>
                  <a:pt x="157353" y="146050"/>
                </a:lnTo>
                <a:lnTo>
                  <a:pt x="178724" y="109220"/>
                </a:lnTo>
                <a:lnTo>
                  <a:pt x="181796" y="82550"/>
                </a:lnTo>
                <a:lnTo>
                  <a:pt x="181677" y="71120"/>
                </a:lnTo>
                <a:lnTo>
                  <a:pt x="173927" y="26670"/>
                </a:lnTo>
                <a:lnTo>
                  <a:pt x="170811" y="21589"/>
                </a:lnTo>
                <a:lnTo>
                  <a:pt x="166116" y="15239"/>
                </a:lnTo>
                <a:close/>
              </a:path>
              <a:path w="193675" h="283210">
                <a:moveTo>
                  <a:pt x="16134" y="200237"/>
                </a:moveTo>
                <a:lnTo>
                  <a:pt x="15016" y="200660"/>
                </a:lnTo>
                <a:lnTo>
                  <a:pt x="16299" y="200660"/>
                </a:lnTo>
                <a:lnTo>
                  <a:pt x="16134" y="200237"/>
                </a:lnTo>
                <a:close/>
              </a:path>
              <a:path w="193675" h="283210">
                <a:moveTo>
                  <a:pt x="30902" y="199389"/>
                </a:moveTo>
                <a:lnTo>
                  <a:pt x="18380" y="199389"/>
                </a:lnTo>
                <a:lnTo>
                  <a:pt x="16134" y="200237"/>
                </a:lnTo>
                <a:lnTo>
                  <a:pt x="16299" y="200660"/>
                </a:lnTo>
                <a:lnTo>
                  <a:pt x="32324" y="200660"/>
                </a:lnTo>
                <a:lnTo>
                  <a:pt x="30902" y="199389"/>
                </a:lnTo>
                <a:close/>
              </a:path>
              <a:path w="193675" h="283210">
                <a:moveTo>
                  <a:pt x="43108" y="198120"/>
                </a:moveTo>
                <a:lnTo>
                  <a:pt x="20560" y="198120"/>
                </a:lnTo>
                <a:lnTo>
                  <a:pt x="25292" y="199389"/>
                </a:lnTo>
                <a:lnTo>
                  <a:pt x="30403" y="199389"/>
                </a:lnTo>
                <a:lnTo>
                  <a:pt x="43108" y="198120"/>
                </a:lnTo>
                <a:close/>
              </a:path>
              <a:path w="193675" h="283210">
                <a:moveTo>
                  <a:pt x="14902" y="195580"/>
                </a:moveTo>
                <a:lnTo>
                  <a:pt x="14598" y="196850"/>
                </a:lnTo>
                <a:lnTo>
                  <a:pt x="12870" y="198120"/>
                </a:lnTo>
                <a:lnTo>
                  <a:pt x="15308" y="198120"/>
                </a:lnTo>
                <a:lnTo>
                  <a:pt x="14944" y="196850"/>
                </a:lnTo>
                <a:lnTo>
                  <a:pt x="14902" y="195580"/>
                </a:lnTo>
                <a:close/>
              </a:path>
              <a:path w="193675" h="283210">
                <a:moveTo>
                  <a:pt x="55342" y="195580"/>
                </a:moveTo>
                <a:lnTo>
                  <a:pt x="14902" y="195580"/>
                </a:lnTo>
                <a:lnTo>
                  <a:pt x="14944" y="196850"/>
                </a:lnTo>
                <a:lnTo>
                  <a:pt x="15308" y="198120"/>
                </a:lnTo>
                <a:lnTo>
                  <a:pt x="47313" y="198120"/>
                </a:lnTo>
                <a:lnTo>
                  <a:pt x="55342" y="195580"/>
                </a:lnTo>
                <a:close/>
              </a:path>
              <a:path w="193675" h="283210">
                <a:moveTo>
                  <a:pt x="139227" y="0"/>
                </a:moveTo>
                <a:lnTo>
                  <a:pt x="136941" y="0"/>
                </a:lnTo>
                <a:lnTo>
                  <a:pt x="128727" y="1270"/>
                </a:lnTo>
                <a:lnTo>
                  <a:pt x="102294" y="1270"/>
                </a:lnTo>
                <a:lnTo>
                  <a:pt x="97233" y="2539"/>
                </a:lnTo>
                <a:lnTo>
                  <a:pt x="95130" y="2539"/>
                </a:lnTo>
                <a:lnTo>
                  <a:pt x="91135" y="3810"/>
                </a:lnTo>
                <a:lnTo>
                  <a:pt x="89532" y="3810"/>
                </a:lnTo>
                <a:lnTo>
                  <a:pt x="82745" y="6350"/>
                </a:lnTo>
                <a:lnTo>
                  <a:pt x="75319" y="8889"/>
                </a:lnTo>
                <a:lnTo>
                  <a:pt x="50309" y="35560"/>
                </a:lnTo>
                <a:lnTo>
                  <a:pt x="50412" y="38100"/>
                </a:lnTo>
                <a:lnTo>
                  <a:pt x="50721" y="41910"/>
                </a:lnTo>
                <a:lnTo>
                  <a:pt x="50765" y="48260"/>
                </a:lnTo>
                <a:lnTo>
                  <a:pt x="67905" y="85089"/>
                </a:lnTo>
                <a:lnTo>
                  <a:pt x="74963" y="87630"/>
                </a:lnTo>
                <a:lnTo>
                  <a:pt x="77109" y="87630"/>
                </a:lnTo>
                <a:lnTo>
                  <a:pt x="83676" y="86360"/>
                </a:lnTo>
                <a:lnTo>
                  <a:pt x="98488" y="86360"/>
                </a:lnTo>
                <a:lnTo>
                  <a:pt x="102091" y="85089"/>
                </a:lnTo>
                <a:lnTo>
                  <a:pt x="112005" y="83820"/>
                </a:lnTo>
                <a:lnTo>
                  <a:pt x="114429" y="82550"/>
                </a:lnTo>
                <a:lnTo>
                  <a:pt x="119026" y="81280"/>
                </a:lnTo>
                <a:lnTo>
                  <a:pt x="120624" y="80010"/>
                </a:lnTo>
                <a:lnTo>
                  <a:pt x="125721" y="76200"/>
                </a:lnTo>
                <a:lnTo>
                  <a:pt x="128793" y="74930"/>
                </a:lnTo>
                <a:lnTo>
                  <a:pt x="130155" y="73660"/>
                </a:lnTo>
                <a:lnTo>
                  <a:pt x="131470" y="72389"/>
                </a:lnTo>
                <a:lnTo>
                  <a:pt x="74288" y="72389"/>
                </a:lnTo>
                <a:lnTo>
                  <a:pt x="72209" y="71120"/>
                </a:lnTo>
                <a:lnTo>
                  <a:pt x="69508" y="67310"/>
                </a:lnTo>
                <a:lnTo>
                  <a:pt x="68378" y="66039"/>
                </a:lnTo>
                <a:lnTo>
                  <a:pt x="66271" y="60960"/>
                </a:lnTo>
                <a:lnTo>
                  <a:pt x="65614" y="58420"/>
                </a:lnTo>
                <a:lnTo>
                  <a:pt x="65091" y="53339"/>
                </a:lnTo>
                <a:lnTo>
                  <a:pt x="65062" y="52070"/>
                </a:lnTo>
                <a:lnTo>
                  <a:pt x="65191" y="48260"/>
                </a:lnTo>
                <a:lnTo>
                  <a:pt x="65154" y="41910"/>
                </a:lnTo>
                <a:lnTo>
                  <a:pt x="64932" y="39370"/>
                </a:lnTo>
                <a:lnTo>
                  <a:pt x="64822" y="36830"/>
                </a:lnTo>
                <a:lnTo>
                  <a:pt x="65486" y="34289"/>
                </a:lnTo>
                <a:lnTo>
                  <a:pt x="67015" y="33020"/>
                </a:lnTo>
                <a:lnTo>
                  <a:pt x="71055" y="27939"/>
                </a:lnTo>
                <a:lnTo>
                  <a:pt x="73562" y="26670"/>
                </a:lnTo>
                <a:lnTo>
                  <a:pt x="78686" y="22860"/>
                </a:lnTo>
                <a:lnTo>
                  <a:pt x="80712" y="22860"/>
                </a:lnTo>
                <a:lnTo>
                  <a:pt x="89232" y="20320"/>
                </a:lnTo>
                <a:lnTo>
                  <a:pt x="94150" y="17780"/>
                </a:lnTo>
                <a:lnTo>
                  <a:pt x="95586" y="17780"/>
                </a:lnTo>
                <a:lnTo>
                  <a:pt x="98814" y="16510"/>
                </a:lnTo>
                <a:lnTo>
                  <a:pt x="100368" y="16510"/>
                </a:lnTo>
                <a:lnTo>
                  <a:pt x="103836" y="15239"/>
                </a:lnTo>
                <a:lnTo>
                  <a:pt x="166116" y="15239"/>
                </a:lnTo>
                <a:lnTo>
                  <a:pt x="163300" y="11430"/>
                </a:lnTo>
                <a:lnTo>
                  <a:pt x="160041" y="7620"/>
                </a:lnTo>
                <a:lnTo>
                  <a:pt x="152068" y="2539"/>
                </a:lnTo>
                <a:lnTo>
                  <a:pt x="148219" y="1270"/>
                </a:lnTo>
                <a:lnTo>
                  <a:pt x="139227" y="0"/>
                </a:lnTo>
                <a:close/>
              </a:path>
              <a:path w="193675" h="283210">
                <a:moveTo>
                  <a:pt x="131512" y="43615"/>
                </a:moveTo>
                <a:lnTo>
                  <a:pt x="131291" y="45720"/>
                </a:lnTo>
                <a:lnTo>
                  <a:pt x="130868" y="48260"/>
                </a:lnTo>
                <a:lnTo>
                  <a:pt x="129484" y="52070"/>
                </a:lnTo>
                <a:lnTo>
                  <a:pt x="128299" y="53339"/>
                </a:lnTo>
                <a:lnTo>
                  <a:pt x="125336" y="58420"/>
                </a:lnTo>
                <a:lnTo>
                  <a:pt x="123573" y="59689"/>
                </a:lnTo>
                <a:lnTo>
                  <a:pt x="121163" y="62230"/>
                </a:lnTo>
                <a:lnTo>
                  <a:pt x="120329" y="62230"/>
                </a:lnTo>
                <a:lnTo>
                  <a:pt x="115655" y="66039"/>
                </a:lnTo>
                <a:lnTo>
                  <a:pt x="113182" y="67310"/>
                </a:lnTo>
                <a:lnTo>
                  <a:pt x="112207" y="68580"/>
                </a:lnTo>
                <a:lnTo>
                  <a:pt x="109792" y="68580"/>
                </a:lnTo>
                <a:lnTo>
                  <a:pt x="108064" y="69850"/>
                </a:lnTo>
                <a:lnTo>
                  <a:pt x="99616" y="71120"/>
                </a:lnTo>
                <a:lnTo>
                  <a:pt x="96607" y="72389"/>
                </a:lnTo>
                <a:lnTo>
                  <a:pt x="131470" y="72389"/>
                </a:lnTo>
                <a:lnTo>
                  <a:pt x="134099" y="69850"/>
                </a:lnTo>
                <a:lnTo>
                  <a:pt x="136561" y="67310"/>
                </a:lnTo>
                <a:lnTo>
                  <a:pt x="140740" y="60960"/>
                </a:lnTo>
                <a:lnTo>
                  <a:pt x="141608" y="59689"/>
                </a:lnTo>
                <a:lnTo>
                  <a:pt x="134738" y="59689"/>
                </a:lnTo>
                <a:lnTo>
                  <a:pt x="131512" y="57150"/>
                </a:lnTo>
                <a:lnTo>
                  <a:pt x="131512" y="43615"/>
                </a:lnTo>
                <a:close/>
              </a:path>
              <a:path w="193675" h="283210">
                <a:moveTo>
                  <a:pt x="131512" y="29210"/>
                </a:moveTo>
                <a:lnTo>
                  <a:pt x="131583" y="38100"/>
                </a:lnTo>
                <a:lnTo>
                  <a:pt x="131691" y="41910"/>
                </a:lnTo>
                <a:lnTo>
                  <a:pt x="131558" y="43180"/>
                </a:lnTo>
                <a:lnTo>
                  <a:pt x="131512" y="57150"/>
                </a:lnTo>
                <a:lnTo>
                  <a:pt x="134738" y="59689"/>
                </a:lnTo>
                <a:lnTo>
                  <a:pt x="141608" y="59689"/>
                </a:lnTo>
                <a:lnTo>
                  <a:pt x="145920" y="33020"/>
                </a:lnTo>
                <a:lnTo>
                  <a:pt x="134738" y="33020"/>
                </a:lnTo>
                <a:lnTo>
                  <a:pt x="131512" y="29210"/>
                </a:lnTo>
                <a:close/>
              </a:path>
              <a:path w="193675" h="283210">
                <a:moveTo>
                  <a:pt x="145920" y="44736"/>
                </a:moveTo>
                <a:lnTo>
                  <a:pt x="145474" y="48260"/>
                </a:lnTo>
                <a:lnTo>
                  <a:pt x="144788" y="52070"/>
                </a:lnTo>
                <a:lnTo>
                  <a:pt x="142476" y="58420"/>
                </a:lnTo>
                <a:lnTo>
                  <a:pt x="141608" y="59689"/>
                </a:lnTo>
                <a:lnTo>
                  <a:pt x="142695" y="59689"/>
                </a:lnTo>
                <a:lnTo>
                  <a:pt x="145920" y="57150"/>
                </a:lnTo>
                <a:lnTo>
                  <a:pt x="145920" y="44736"/>
                </a:lnTo>
                <a:close/>
              </a:path>
              <a:path w="193675" h="283210">
                <a:moveTo>
                  <a:pt x="145920" y="35560"/>
                </a:moveTo>
                <a:lnTo>
                  <a:pt x="145920" y="44736"/>
                </a:lnTo>
                <a:lnTo>
                  <a:pt x="146062" y="43615"/>
                </a:lnTo>
                <a:lnTo>
                  <a:pt x="145959" y="36830"/>
                </a:lnTo>
                <a:lnTo>
                  <a:pt x="145920" y="35560"/>
                </a:lnTo>
                <a:close/>
              </a:path>
              <a:path w="193675" h="283210">
                <a:moveTo>
                  <a:pt x="131512" y="35560"/>
                </a:moveTo>
                <a:lnTo>
                  <a:pt x="131512" y="43615"/>
                </a:lnTo>
                <a:lnTo>
                  <a:pt x="131558" y="43180"/>
                </a:lnTo>
                <a:lnTo>
                  <a:pt x="131512" y="35560"/>
                </a:lnTo>
                <a:close/>
              </a:path>
              <a:path w="193675" h="283210">
                <a:moveTo>
                  <a:pt x="142695" y="19050"/>
                </a:moveTo>
                <a:lnTo>
                  <a:pt x="134738" y="19050"/>
                </a:lnTo>
                <a:lnTo>
                  <a:pt x="131512" y="21589"/>
                </a:lnTo>
                <a:lnTo>
                  <a:pt x="131512" y="29210"/>
                </a:lnTo>
                <a:lnTo>
                  <a:pt x="134738" y="33020"/>
                </a:lnTo>
                <a:lnTo>
                  <a:pt x="142695" y="33020"/>
                </a:lnTo>
                <a:lnTo>
                  <a:pt x="145920" y="29210"/>
                </a:lnTo>
                <a:lnTo>
                  <a:pt x="145920" y="21589"/>
                </a:lnTo>
                <a:lnTo>
                  <a:pt x="142695" y="19050"/>
                </a:lnTo>
                <a:close/>
              </a:path>
              <a:path w="193675" h="283210">
                <a:moveTo>
                  <a:pt x="145920" y="29210"/>
                </a:moveTo>
                <a:lnTo>
                  <a:pt x="142695" y="33020"/>
                </a:lnTo>
                <a:lnTo>
                  <a:pt x="145920" y="33020"/>
                </a:lnTo>
                <a:lnTo>
                  <a:pt x="145920" y="29210"/>
                </a:lnTo>
                <a:close/>
              </a:path>
              <a:path w="193675" h="283210">
                <a:moveTo>
                  <a:pt x="145920" y="16510"/>
                </a:moveTo>
                <a:lnTo>
                  <a:pt x="131512" y="16510"/>
                </a:lnTo>
                <a:lnTo>
                  <a:pt x="131512" y="21589"/>
                </a:lnTo>
                <a:lnTo>
                  <a:pt x="134738" y="19050"/>
                </a:lnTo>
                <a:lnTo>
                  <a:pt x="145920" y="19050"/>
                </a:lnTo>
                <a:lnTo>
                  <a:pt x="145920" y="16510"/>
                </a:lnTo>
                <a:close/>
              </a:path>
              <a:path w="193675" h="283210">
                <a:moveTo>
                  <a:pt x="145920" y="19050"/>
                </a:moveTo>
                <a:lnTo>
                  <a:pt x="142695" y="19050"/>
                </a:lnTo>
                <a:lnTo>
                  <a:pt x="145920" y="21589"/>
                </a:lnTo>
                <a:lnTo>
                  <a:pt x="145920" y="19050"/>
                </a:lnTo>
                <a:close/>
              </a:path>
            </a:pathLst>
          </a:custGeom>
          <a:solidFill>
            <a:srgbClr val="000000"/>
          </a:solidFill>
        </p:spPr>
        <p:txBody>
          <a:bodyPr wrap="square" lIns="0" tIns="0" rIns="0" bIns="0" rtlCol="0"/>
          <a:lstStyle/>
          <a:p>
            <a:endParaRPr/>
          </a:p>
        </p:txBody>
      </p:sp>
      <p:pic>
        <p:nvPicPr>
          <p:cNvPr id="94" name="object 94"/>
          <p:cNvPicPr/>
          <p:nvPr/>
        </p:nvPicPr>
        <p:blipFill>
          <a:blip r:embed="rId37" cstate="print"/>
          <a:stretch>
            <a:fillRect/>
          </a:stretch>
        </p:blipFill>
        <p:spPr>
          <a:xfrm>
            <a:off x="3429891" y="1717867"/>
            <a:ext cx="150014" cy="217025"/>
          </a:xfrm>
          <a:prstGeom prst="rect">
            <a:avLst/>
          </a:prstGeom>
        </p:spPr>
      </p:pic>
      <p:sp>
        <p:nvSpPr>
          <p:cNvPr id="95" name="object 95"/>
          <p:cNvSpPr/>
          <p:nvPr/>
        </p:nvSpPr>
        <p:spPr>
          <a:xfrm>
            <a:off x="3425947" y="2107982"/>
            <a:ext cx="123704" cy="230047"/>
          </a:xfrm>
          <a:custGeom>
            <a:avLst/>
            <a:gdLst/>
            <a:ahLst/>
            <a:cxnLst/>
            <a:rect l="l" t="t" r="r" b="b"/>
            <a:pathLst>
              <a:path w="144779" h="269239">
                <a:moveTo>
                  <a:pt x="38301" y="150449"/>
                </a:moveTo>
                <a:lnTo>
                  <a:pt x="31957" y="157479"/>
                </a:lnTo>
                <a:lnTo>
                  <a:pt x="29813" y="160019"/>
                </a:lnTo>
                <a:lnTo>
                  <a:pt x="21055" y="170179"/>
                </a:lnTo>
                <a:lnTo>
                  <a:pt x="1786" y="203200"/>
                </a:lnTo>
                <a:lnTo>
                  <a:pt x="652" y="215900"/>
                </a:lnTo>
                <a:lnTo>
                  <a:pt x="63" y="223519"/>
                </a:lnTo>
                <a:lnTo>
                  <a:pt x="20278" y="261619"/>
                </a:lnTo>
                <a:lnTo>
                  <a:pt x="41925" y="269239"/>
                </a:lnTo>
                <a:lnTo>
                  <a:pt x="86367" y="269239"/>
                </a:lnTo>
                <a:lnTo>
                  <a:pt x="88069" y="267969"/>
                </a:lnTo>
                <a:lnTo>
                  <a:pt x="93859" y="267969"/>
                </a:lnTo>
                <a:lnTo>
                  <a:pt x="95359" y="266700"/>
                </a:lnTo>
                <a:lnTo>
                  <a:pt x="102915" y="266700"/>
                </a:lnTo>
                <a:lnTo>
                  <a:pt x="104808" y="265429"/>
                </a:lnTo>
                <a:lnTo>
                  <a:pt x="110281" y="261619"/>
                </a:lnTo>
                <a:lnTo>
                  <a:pt x="111154" y="259079"/>
                </a:lnTo>
                <a:lnTo>
                  <a:pt x="111699" y="255269"/>
                </a:lnTo>
                <a:lnTo>
                  <a:pt x="44432" y="255269"/>
                </a:lnTo>
                <a:lnTo>
                  <a:pt x="39561" y="254000"/>
                </a:lnTo>
                <a:lnTo>
                  <a:pt x="31607" y="251460"/>
                </a:lnTo>
                <a:lnTo>
                  <a:pt x="27849" y="248919"/>
                </a:lnTo>
                <a:lnTo>
                  <a:pt x="22057" y="243839"/>
                </a:lnTo>
                <a:lnTo>
                  <a:pt x="19803" y="242569"/>
                </a:lnTo>
                <a:lnTo>
                  <a:pt x="16779" y="236219"/>
                </a:lnTo>
                <a:lnTo>
                  <a:pt x="15613" y="233679"/>
                </a:lnTo>
                <a:lnTo>
                  <a:pt x="14467" y="226060"/>
                </a:lnTo>
                <a:lnTo>
                  <a:pt x="14518" y="223519"/>
                </a:lnTo>
                <a:lnTo>
                  <a:pt x="26487" y="186689"/>
                </a:lnTo>
                <a:lnTo>
                  <a:pt x="29555" y="182879"/>
                </a:lnTo>
                <a:lnTo>
                  <a:pt x="32371" y="179069"/>
                </a:lnTo>
                <a:lnTo>
                  <a:pt x="40746" y="168910"/>
                </a:lnTo>
                <a:lnTo>
                  <a:pt x="42792" y="166369"/>
                </a:lnTo>
                <a:lnTo>
                  <a:pt x="45934" y="162776"/>
                </a:lnTo>
                <a:lnTo>
                  <a:pt x="41728" y="156210"/>
                </a:lnTo>
                <a:lnTo>
                  <a:pt x="38301" y="150449"/>
                </a:lnTo>
                <a:close/>
              </a:path>
              <a:path w="144779" h="269239">
                <a:moveTo>
                  <a:pt x="56226" y="152018"/>
                </a:moveTo>
                <a:lnTo>
                  <a:pt x="47233" y="161289"/>
                </a:lnTo>
                <a:lnTo>
                  <a:pt x="45934" y="162776"/>
                </a:lnTo>
                <a:lnTo>
                  <a:pt x="49077" y="167639"/>
                </a:lnTo>
                <a:lnTo>
                  <a:pt x="52553" y="172719"/>
                </a:lnTo>
                <a:lnTo>
                  <a:pt x="56324" y="179069"/>
                </a:lnTo>
                <a:lnTo>
                  <a:pt x="62111" y="187960"/>
                </a:lnTo>
                <a:lnTo>
                  <a:pt x="63770" y="189229"/>
                </a:lnTo>
                <a:lnTo>
                  <a:pt x="66113" y="193039"/>
                </a:lnTo>
                <a:lnTo>
                  <a:pt x="65840" y="193039"/>
                </a:lnTo>
                <a:lnTo>
                  <a:pt x="71840" y="200660"/>
                </a:lnTo>
                <a:lnTo>
                  <a:pt x="73091" y="203200"/>
                </a:lnTo>
                <a:lnTo>
                  <a:pt x="79924" y="213360"/>
                </a:lnTo>
                <a:lnTo>
                  <a:pt x="83566" y="218439"/>
                </a:lnTo>
                <a:lnTo>
                  <a:pt x="90662" y="231139"/>
                </a:lnTo>
                <a:lnTo>
                  <a:pt x="92322" y="233679"/>
                </a:lnTo>
                <a:lnTo>
                  <a:pt x="95142" y="241300"/>
                </a:lnTo>
                <a:lnTo>
                  <a:pt x="96151" y="243839"/>
                </a:lnTo>
                <a:lnTo>
                  <a:pt x="97426" y="250189"/>
                </a:lnTo>
                <a:lnTo>
                  <a:pt x="97649" y="252729"/>
                </a:lnTo>
                <a:lnTo>
                  <a:pt x="97433" y="254000"/>
                </a:lnTo>
                <a:lnTo>
                  <a:pt x="83912" y="254000"/>
                </a:lnTo>
                <a:lnTo>
                  <a:pt x="81325" y="255269"/>
                </a:lnTo>
                <a:lnTo>
                  <a:pt x="111699" y="255269"/>
                </a:lnTo>
                <a:lnTo>
                  <a:pt x="112245" y="251460"/>
                </a:lnTo>
                <a:lnTo>
                  <a:pt x="103451" y="224789"/>
                </a:lnTo>
                <a:lnTo>
                  <a:pt x="95829" y="210819"/>
                </a:lnTo>
                <a:lnTo>
                  <a:pt x="92044" y="205739"/>
                </a:lnTo>
                <a:lnTo>
                  <a:pt x="84933" y="194310"/>
                </a:lnTo>
                <a:lnTo>
                  <a:pt x="81059" y="189229"/>
                </a:lnTo>
                <a:lnTo>
                  <a:pt x="77516" y="184150"/>
                </a:lnTo>
                <a:lnTo>
                  <a:pt x="77805" y="184150"/>
                </a:lnTo>
                <a:lnTo>
                  <a:pt x="75531" y="181610"/>
                </a:lnTo>
                <a:lnTo>
                  <a:pt x="73939" y="179069"/>
                </a:lnTo>
                <a:lnTo>
                  <a:pt x="68318" y="171450"/>
                </a:lnTo>
                <a:lnTo>
                  <a:pt x="64627" y="165100"/>
                </a:lnTo>
                <a:lnTo>
                  <a:pt x="61236" y="160019"/>
                </a:lnTo>
                <a:lnTo>
                  <a:pt x="56226" y="152018"/>
                </a:lnTo>
                <a:close/>
              </a:path>
              <a:path w="144779" h="269239">
                <a:moveTo>
                  <a:pt x="97529" y="252729"/>
                </a:moveTo>
                <a:lnTo>
                  <a:pt x="93165" y="252729"/>
                </a:lnTo>
                <a:lnTo>
                  <a:pt x="89935" y="254000"/>
                </a:lnTo>
                <a:lnTo>
                  <a:pt x="97433" y="254000"/>
                </a:lnTo>
                <a:lnTo>
                  <a:pt x="97529" y="252729"/>
                </a:lnTo>
                <a:close/>
              </a:path>
              <a:path w="144779" h="269239">
                <a:moveTo>
                  <a:pt x="48406" y="139251"/>
                </a:moveTo>
                <a:lnTo>
                  <a:pt x="38301" y="150449"/>
                </a:lnTo>
                <a:lnTo>
                  <a:pt x="41728" y="156210"/>
                </a:lnTo>
                <a:lnTo>
                  <a:pt x="45934" y="162776"/>
                </a:lnTo>
                <a:lnTo>
                  <a:pt x="47233" y="161289"/>
                </a:lnTo>
                <a:lnTo>
                  <a:pt x="56226" y="152018"/>
                </a:lnTo>
                <a:lnTo>
                  <a:pt x="54079" y="148589"/>
                </a:lnTo>
                <a:lnTo>
                  <a:pt x="50403" y="142239"/>
                </a:lnTo>
                <a:lnTo>
                  <a:pt x="48406" y="139251"/>
                </a:lnTo>
                <a:close/>
              </a:path>
              <a:path w="144779" h="269239">
                <a:moveTo>
                  <a:pt x="125046" y="7619"/>
                </a:moveTo>
                <a:lnTo>
                  <a:pt x="119947" y="7619"/>
                </a:lnTo>
                <a:lnTo>
                  <a:pt x="121535" y="10160"/>
                </a:lnTo>
                <a:lnTo>
                  <a:pt x="123484" y="16510"/>
                </a:lnTo>
                <a:lnTo>
                  <a:pt x="123399" y="19050"/>
                </a:lnTo>
                <a:lnTo>
                  <a:pt x="122988" y="22860"/>
                </a:lnTo>
                <a:lnTo>
                  <a:pt x="123643" y="22860"/>
                </a:lnTo>
                <a:lnTo>
                  <a:pt x="128617" y="24129"/>
                </a:lnTo>
                <a:lnTo>
                  <a:pt x="129442" y="24129"/>
                </a:lnTo>
                <a:lnTo>
                  <a:pt x="128869" y="29210"/>
                </a:lnTo>
                <a:lnTo>
                  <a:pt x="115429" y="66039"/>
                </a:lnTo>
                <a:lnTo>
                  <a:pt x="111947" y="71119"/>
                </a:lnTo>
                <a:lnTo>
                  <a:pt x="105990" y="80010"/>
                </a:lnTo>
                <a:lnTo>
                  <a:pt x="103572" y="82550"/>
                </a:lnTo>
                <a:lnTo>
                  <a:pt x="98536" y="87629"/>
                </a:lnTo>
                <a:lnTo>
                  <a:pt x="94246" y="92710"/>
                </a:lnTo>
                <a:lnTo>
                  <a:pt x="90253" y="96519"/>
                </a:lnTo>
                <a:lnTo>
                  <a:pt x="85929" y="101600"/>
                </a:lnTo>
                <a:lnTo>
                  <a:pt x="81339" y="106679"/>
                </a:lnTo>
                <a:lnTo>
                  <a:pt x="75264" y="113029"/>
                </a:lnTo>
                <a:lnTo>
                  <a:pt x="70684" y="116839"/>
                </a:lnTo>
                <a:lnTo>
                  <a:pt x="64028" y="123189"/>
                </a:lnTo>
                <a:lnTo>
                  <a:pt x="61932" y="124460"/>
                </a:lnTo>
                <a:lnTo>
                  <a:pt x="54648" y="132079"/>
                </a:lnTo>
                <a:lnTo>
                  <a:pt x="50294" y="137160"/>
                </a:lnTo>
                <a:lnTo>
                  <a:pt x="48406" y="139251"/>
                </a:lnTo>
                <a:lnTo>
                  <a:pt x="50403" y="142239"/>
                </a:lnTo>
                <a:lnTo>
                  <a:pt x="54079" y="148589"/>
                </a:lnTo>
                <a:lnTo>
                  <a:pt x="56226" y="152018"/>
                </a:lnTo>
                <a:lnTo>
                  <a:pt x="60783" y="147319"/>
                </a:lnTo>
                <a:lnTo>
                  <a:pt x="65039" y="142239"/>
                </a:lnTo>
                <a:lnTo>
                  <a:pt x="71962" y="135889"/>
                </a:lnTo>
                <a:lnTo>
                  <a:pt x="73952" y="133350"/>
                </a:lnTo>
                <a:lnTo>
                  <a:pt x="82223" y="125729"/>
                </a:lnTo>
                <a:lnTo>
                  <a:pt x="85322" y="123189"/>
                </a:lnTo>
                <a:lnTo>
                  <a:pt x="91625" y="116839"/>
                </a:lnTo>
                <a:lnTo>
                  <a:pt x="96342" y="111760"/>
                </a:lnTo>
                <a:lnTo>
                  <a:pt x="100797" y="106679"/>
                </a:lnTo>
                <a:lnTo>
                  <a:pt x="110168" y="96519"/>
                </a:lnTo>
                <a:lnTo>
                  <a:pt x="114623" y="91439"/>
                </a:lnTo>
                <a:lnTo>
                  <a:pt x="117318" y="88900"/>
                </a:lnTo>
                <a:lnTo>
                  <a:pt x="124025" y="78739"/>
                </a:lnTo>
                <a:lnTo>
                  <a:pt x="141884" y="40639"/>
                </a:lnTo>
                <a:lnTo>
                  <a:pt x="143249" y="29210"/>
                </a:lnTo>
                <a:lnTo>
                  <a:pt x="144213" y="22860"/>
                </a:lnTo>
                <a:lnTo>
                  <a:pt x="144230" y="20319"/>
                </a:lnTo>
                <a:lnTo>
                  <a:pt x="139851" y="12700"/>
                </a:lnTo>
                <a:lnTo>
                  <a:pt x="135770" y="10160"/>
                </a:lnTo>
                <a:lnTo>
                  <a:pt x="125046" y="7619"/>
                </a:lnTo>
                <a:close/>
              </a:path>
              <a:path w="144779" h="269239">
                <a:moveTo>
                  <a:pt x="20311" y="117849"/>
                </a:moveTo>
                <a:lnTo>
                  <a:pt x="21639" y="120650"/>
                </a:lnTo>
                <a:lnTo>
                  <a:pt x="30337" y="135889"/>
                </a:lnTo>
                <a:lnTo>
                  <a:pt x="31219" y="137160"/>
                </a:lnTo>
                <a:lnTo>
                  <a:pt x="34450" y="143510"/>
                </a:lnTo>
                <a:lnTo>
                  <a:pt x="37950" y="149860"/>
                </a:lnTo>
                <a:lnTo>
                  <a:pt x="38301" y="150449"/>
                </a:lnTo>
                <a:lnTo>
                  <a:pt x="48406" y="139251"/>
                </a:lnTo>
                <a:lnTo>
                  <a:pt x="47008" y="137160"/>
                </a:lnTo>
                <a:lnTo>
                  <a:pt x="43887" y="130810"/>
                </a:lnTo>
                <a:lnTo>
                  <a:pt x="42923" y="129539"/>
                </a:lnTo>
                <a:lnTo>
                  <a:pt x="37861" y="120650"/>
                </a:lnTo>
                <a:lnTo>
                  <a:pt x="37245" y="119379"/>
                </a:lnTo>
                <a:lnTo>
                  <a:pt x="24930" y="119379"/>
                </a:lnTo>
                <a:lnTo>
                  <a:pt x="20311" y="117849"/>
                </a:lnTo>
                <a:close/>
              </a:path>
              <a:path w="144779" h="269239">
                <a:moveTo>
                  <a:pt x="31530" y="60473"/>
                </a:moveTo>
                <a:lnTo>
                  <a:pt x="19328" y="96519"/>
                </a:lnTo>
                <a:lnTo>
                  <a:pt x="17778" y="102869"/>
                </a:lnTo>
                <a:lnTo>
                  <a:pt x="17292" y="104599"/>
                </a:lnTo>
                <a:lnTo>
                  <a:pt x="17614" y="107950"/>
                </a:lnTo>
                <a:lnTo>
                  <a:pt x="18051" y="110489"/>
                </a:lnTo>
                <a:lnTo>
                  <a:pt x="19832" y="116839"/>
                </a:lnTo>
                <a:lnTo>
                  <a:pt x="20311" y="117849"/>
                </a:lnTo>
                <a:lnTo>
                  <a:pt x="24930" y="119379"/>
                </a:lnTo>
                <a:lnTo>
                  <a:pt x="28901" y="116839"/>
                </a:lnTo>
                <a:lnTo>
                  <a:pt x="31040" y="109219"/>
                </a:lnTo>
                <a:lnTo>
                  <a:pt x="31789" y="106679"/>
                </a:lnTo>
                <a:lnTo>
                  <a:pt x="31760" y="104599"/>
                </a:lnTo>
                <a:lnTo>
                  <a:pt x="31398" y="101600"/>
                </a:lnTo>
                <a:lnTo>
                  <a:pt x="31273" y="91439"/>
                </a:lnTo>
                <a:lnTo>
                  <a:pt x="31153" y="87629"/>
                </a:lnTo>
                <a:lnTo>
                  <a:pt x="31044" y="85089"/>
                </a:lnTo>
                <a:lnTo>
                  <a:pt x="31154" y="69850"/>
                </a:lnTo>
                <a:lnTo>
                  <a:pt x="31325" y="66039"/>
                </a:lnTo>
                <a:lnTo>
                  <a:pt x="31530" y="60473"/>
                </a:lnTo>
                <a:close/>
              </a:path>
              <a:path w="144779" h="269239">
                <a:moveTo>
                  <a:pt x="31965" y="105858"/>
                </a:moveTo>
                <a:lnTo>
                  <a:pt x="31789" y="106679"/>
                </a:lnTo>
                <a:lnTo>
                  <a:pt x="31040" y="109219"/>
                </a:lnTo>
                <a:lnTo>
                  <a:pt x="28901" y="116839"/>
                </a:lnTo>
                <a:lnTo>
                  <a:pt x="24930" y="119379"/>
                </a:lnTo>
                <a:lnTo>
                  <a:pt x="37245" y="119379"/>
                </a:lnTo>
                <a:lnTo>
                  <a:pt x="34781" y="114300"/>
                </a:lnTo>
                <a:lnTo>
                  <a:pt x="33375" y="111760"/>
                </a:lnTo>
                <a:lnTo>
                  <a:pt x="31965" y="105858"/>
                </a:lnTo>
                <a:close/>
              </a:path>
              <a:path w="144779" h="269239">
                <a:moveTo>
                  <a:pt x="17292" y="104599"/>
                </a:moveTo>
                <a:lnTo>
                  <a:pt x="15017" y="113029"/>
                </a:lnTo>
                <a:lnTo>
                  <a:pt x="17263" y="116839"/>
                </a:lnTo>
                <a:lnTo>
                  <a:pt x="20311" y="117849"/>
                </a:lnTo>
                <a:lnTo>
                  <a:pt x="19832" y="116839"/>
                </a:lnTo>
                <a:lnTo>
                  <a:pt x="18051" y="110489"/>
                </a:lnTo>
                <a:lnTo>
                  <a:pt x="17614" y="107950"/>
                </a:lnTo>
                <a:lnTo>
                  <a:pt x="17292" y="104599"/>
                </a:lnTo>
                <a:close/>
              </a:path>
              <a:path w="144779" h="269239">
                <a:moveTo>
                  <a:pt x="119947" y="7619"/>
                </a:moveTo>
                <a:lnTo>
                  <a:pt x="118169" y="7619"/>
                </a:lnTo>
                <a:lnTo>
                  <a:pt x="102718" y="10160"/>
                </a:lnTo>
                <a:lnTo>
                  <a:pt x="94555" y="12700"/>
                </a:lnTo>
                <a:lnTo>
                  <a:pt x="87213" y="15239"/>
                </a:lnTo>
                <a:lnTo>
                  <a:pt x="81824" y="17779"/>
                </a:lnTo>
                <a:lnTo>
                  <a:pt x="76240" y="21589"/>
                </a:lnTo>
                <a:lnTo>
                  <a:pt x="70294" y="25400"/>
                </a:lnTo>
                <a:lnTo>
                  <a:pt x="63820" y="30479"/>
                </a:lnTo>
                <a:lnTo>
                  <a:pt x="58407" y="34289"/>
                </a:lnTo>
                <a:lnTo>
                  <a:pt x="53355" y="38100"/>
                </a:lnTo>
                <a:lnTo>
                  <a:pt x="48643" y="41910"/>
                </a:lnTo>
                <a:lnTo>
                  <a:pt x="44249" y="46989"/>
                </a:lnTo>
                <a:lnTo>
                  <a:pt x="34763" y="57150"/>
                </a:lnTo>
                <a:lnTo>
                  <a:pt x="31530" y="60473"/>
                </a:lnTo>
                <a:lnTo>
                  <a:pt x="31325" y="66039"/>
                </a:lnTo>
                <a:lnTo>
                  <a:pt x="31154" y="69850"/>
                </a:lnTo>
                <a:lnTo>
                  <a:pt x="31044" y="85089"/>
                </a:lnTo>
                <a:lnTo>
                  <a:pt x="31153" y="87629"/>
                </a:lnTo>
                <a:lnTo>
                  <a:pt x="31273" y="91439"/>
                </a:lnTo>
                <a:lnTo>
                  <a:pt x="31398" y="101600"/>
                </a:lnTo>
                <a:lnTo>
                  <a:pt x="31857" y="105410"/>
                </a:lnTo>
                <a:lnTo>
                  <a:pt x="31965" y="105858"/>
                </a:lnTo>
                <a:lnTo>
                  <a:pt x="36408" y="85089"/>
                </a:lnTo>
                <a:lnTo>
                  <a:pt x="37970" y="80010"/>
                </a:lnTo>
                <a:lnTo>
                  <a:pt x="65526" y="46989"/>
                </a:lnTo>
                <a:lnTo>
                  <a:pt x="99147" y="26669"/>
                </a:lnTo>
                <a:lnTo>
                  <a:pt x="108404" y="23886"/>
                </a:lnTo>
                <a:lnTo>
                  <a:pt x="108826" y="20319"/>
                </a:lnTo>
                <a:lnTo>
                  <a:pt x="108887" y="17779"/>
                </a:lnTo>
                <a:lnTo>
                  <a:pt x="107920" y="17779"/>
                </a:lnTo>
                <a:lnTo>
                  <a:pt x="101619" y="15239"/>
                </a:lnTo>
                <a:lnTo>
                  <a:pt x="123094" y="15239"/>
                </a:lnTo>
                <a:lnTo>
                  <a:pt x="121535" y="10160"/>
                </a:lnTo>
                <a:lnTo>
                  <a:pt x="119947" y="7619"/>
                </a:lnTo>
                <a:close/>
              </a:path>
              <a:path w="144779" h="269239">
                <a:moveTo>
                  <a:pt x="104905" y="1269"/>
                </a:moveTo>
                <a:lnTo>
                  <a:pt x="65278" y="1269"/>
                </a:lnTo>
                <a:lnTo>
                  <a:pt x="58193" y="2539"/>
                </a:lnTo>
                <a:lnTo>
                  <a:pt x="53817" y="5079"/>
                </a:lnTo>
                <a:lnTo>
                  <a:pt x="44875" y="11429"/>
                </a:lnTo>
                <a:lnTo>
                  <a:pt x="41371" y="13969"/>
                </a:lnTo>
                <a:lnTo>
                  <a:pt x="34333" y="21589"/>
                </a:lnTo>
                <a:lnTo>
                  <a:pt x="30185" y="25400"/>
                </a:lnTo>
                <a:lnTo>
                  <a:pt x="16807" y="68579"/>
                </a:lnTo>
                <a:lnTo>
                  <a:pt x="16689" y="71119"/>
                </a:lnTo>
                <a:lnTo>
                  <a:pt x="16617" y="85089"/>
                </a:lnTo>
                <a:lnTo>
                  <a:pt x="16809" y="90169"/>
                </a:lnTo>
                <a:lnTo>
                  <a:pt x="16897" y="96519"/>
                </a:lnTo>
                <a:lnTo>
                  <a:pt x="17004" y="101600"/>
                </a:lnTo>
                <a:lnTo>
                  <a:pt x="17292" y="104599"/>
                </a:lnTo>
                <a:lnTo>
                  <a:pt x="17778" y="102869"/>
                </a:lnTo>
                <a:lnTo>
                  <a:pt x="19328" y="96519"/>
                </a:lnTo>
                <a:lnTo>
                  <a:pt x="21556" y="86360"/>
                </a:lnTo>
                <a:lnTo>
                  <a:pt x="23495" y="78739"/>
                </a:lnTo>
                <a:lnTo>
                  <a:pt x="25440" y="73660"/>
                </a:lnTo>
                <a:lnTo>
                  <a:pt x="31057" y="60960"/>
                </a:lnTo>
                <a:lnTo>
                  <a:pt x="31530" y="60473"/>
                </a:lnTo>
                <a:lnTo>
                  <a:pt x="31606" y="58419"/>
                </a:lnTo>
                <a:lnTo>
                  <a:pt x="46879" y="29210"/>
                </a:lnTo>
                <a:lnTo>
                  <a:pt x="50905" y="25400"/>
                </a:lnTo>
                <a:lnTo>
                  <a:pt x="53783" y="22860"/>
                </a:lnTo>
                <a:lnTo>
                  <a:pt x="60568" y="17779"/>
                </a:lnTo>
                <a:lnTo>
                  <a:pt x="63707" y="16510"/>
                </a:lnTo>
                <a:lnTo>
                  <a:pt x="67782" y="15239"/>
                </a:lnTo>
                <a:lnTo>
                  <a:pt x="87213" y="15239"/>
                </a:lnTo>
                <a:lnTo>
                  <a:pt x="94555" y="12700"/>
                </a:lnTo>
                <a:lnTo>
                  <a:pt x="102718" y="10160"/>
                </a:lnTo>
                <a:lnTo>
                  <a:pt x="118169" y="7619"/>
                </a:lnTo>
                <a:lnTo>
                  <a:pt x="119947" y="7619"/>
                </a:lnTo>
                <a:lnTo>
                  <a:pt x="115591" y="5079"/>
                </a:lnTo>
                <a:lnTo>
                  <a:pt x="113628" y="3810"/>
                </a:lnTo>
                <a:lnTo>
                  <a:pt x="108301" y="2539"/>
                </a:lnTo>
                <a:lnTo>
                  <a:pt x="104905" y="1269"/>
                </a:lnTo>
                <a:close/>
              </a:path>
              <a:path w="144779" h="269239">
                <a:moveTo>
                  <a:pt x="122988" y="22860"/>
                </a:moveTo>
                <a:lnTo>
                  <a:pt x="118403" y="22860"/>
                </a:lnTo>
                <a:lnTo>
                  <a:pt x="108404" y="23886"/>
                </a:lnTo>
                <a:lnTo>
                  <a:pt x="108225" y="25400"/>
                </a:lnTo>
                <a:lnTo>
                  <a:pt x="107904" y="26669"/>
                </a:lnTo>
                <a:lnTo>
                  <a:pt x="106137" y="34289"/>
                </a:lnTo>
                <a:lnTo>
                  <a:pt x="105597" y="36829"/>
                </a:lnTo>
                <a:lnTo>
                  <a:pt x="102746" y="46989"/>
                </a:lnTo>
                <a:lnTo>
                  <a:pt x="101721" y="50800"/>
                </a:lnTo>
                <a:lnTo>
                  <a:pt x="104006" y="54610"/>
                </a:lnTo>
                <a:lnTo>
                  <a:pt x="111696" y="57150"/>
                </a:lnTo>
                <a:lnTo>
                  <a:pt x="115643" y="54610"/>
                </a:lnTo>
                <a:lnTo>
                  <a:pt x="116668" y="50800"/>
                </a:lnTo>
                <a:lnTo>
                  <a:pt x="119552" y="39369"/>
                </a:lnTo>
                <a:lnTo>
                  <a:pt x="120723" y="35560"/>
                </a:lnTo>
                <a:lnTo>
                  <a:pt x="122041" y="30479"/>
                </a:lnTo>
                <a:lnTo>
                  <a:pt x="122440" y="27939"/>
                </a:lnTo>
                <a:lnTo>
                  <a:pt x="122988" y="22860"/>
                </a:lnTo>
                <a:close/>
              </a:path>
              <a:path w="144779" h="269239">
                <a:moveTo>
                  <a:pt x="123094" y="15239"/>
                </a:moveTo>
                <a:lnTo>
                  <a:pt x="101619" y="15239"/>
                </a:lnTo>
                <a:lnTo>
                  <a:pt x="107920" y="17779"/>
                </a:lnTo>
                <a:lnTo>
                  <a:pt x="108887" y="17779"/>
                </a:lnTo>
                <a:lnTo>
                  <a:pt x="108826" y="20319"/>
                </a:lnTo>
                <a:lnTo>
                  <a:pt x="108404" y="23886"/>
                </a:lnTo>
                <a:lnTo>
                  <a:pt x="118403" y="22860"/>
                </a:lnTo>
                <a:lnTo>
                  <a:pt x="122988" y="22860"/>
                </a:lnTo>
                <a:lnTo>
                  <a:pt x="123399" y="19050"/>
                </a:lnTo>
                <a:lnTo>
                  <a:pt x="123484" y="16510"/>
                </a:lnTo>
                <a:lnTo>
                  <a:pt x="123094" y="15239"/>
                </a:lnTo>
                <a:close/>
              </a:path>
              <a:path w="144779" h="269239">
                <a:moveTo>
                  <a:pt x="97181" y="0"/>
                </a:moveTo>
                <a:lnTo>
                  <a:pt x="71906" y="0"/>
                </a:lnTo>
                <a:lnTo>
                  <a:pt x="67830" y="1269"/>
                </a:lnTo>
                <a:lnTo>
                  <a:pt x="102288" y="1269"/>
                </a:lnTo>
                <a:lnTo>
                  <a:pt x="97181" y="0"/>
                </a:lnTo>
                <a:close/>
              </a:path>
            </a:pathLst>
          </a:custGeom>
          <a:solidFill>
            <a:srgbClr val="000000"/>
          </a:solidFill>
        </p:spPr>
        <p:txBody>
          <a:bodyPr wrap="square" lIns="0" tIns="0" rIns="0" bIns="0" rtlCol="0"/>
          <a:lstStyle/>
          <a:p>
            <a:endParaRPr/>
          </a:p>
        </p:txBody>
      </p:sp>
      <p:pic>
        <p:nvPicPr>
          <p:cNvPr id="96" name="object 96"/>
          <p:cNvPicPr/>
          <p:nvPr/>
        </p:nvPicPr>
        <p:blipFill>
          <a:blip r:embed="rId38" cstate="print"/>
          <a:stretch>
            <a:fillRect/>
          </a:stretch>
        </p:blipFill>
        <p:spPr>
          <a:xfrm>
            <a:off x="3421510" y="2466421"/>
            <a:ext cx="167303" cy="203873"/>
          </a:xfrm>
          <a:prstGeom prst="rect">
            <a:avLst/>
          </a:prstGeom>
        </p:spPr>
      </p:pic>
      <p:sp>
        <p:nvSpPr>
          <p:cNvPr id="97" name="object 97"/>
          <p:cNvSpPr/>
          <p:nvPr/>
        </p:nvSpPr>
        <p:spPr>
          <a:xfrm>
            <a:off x="3472506" y="1911098"/>
            <a:ext cx="35267" cy="73246"/>
          </a:xfrm>
          <a:custGeom>
            <a:avLst/>
            <a:gdLst/>
            <a:ahLst/>
            <a:cxnLst/>
            <a:rect l="l" t="t" r="r" b="b"/>
            <a:pathLst>
              <a:path w="41275" h="85725">
                <a:moveTo>
                  <a:pt x="25525" y="0"/>
                </a:moveTo>
                <a:lnTo>
                  <a:pt x="23068" y="0"/>
                </a:lnTo>
                <a:lnTo>
                  <a:pt x="16146" y="3557"/>
                </a:lnTo>
                <a:lnTo>
                  <a:pt x="4843" y="35088"/>
                </a:lnTo>
                <a:lnTo>
                  <a:pt x="3483" y="42925"/>
                </a:lnTo>
                <a:lnTo>
                  <a:pt x="3214" y="44649"/>
                </a:lnTo>
                <a:lnTo>
                  <a:pt x="2575" y="49917"/>
                </a:lnTo>
                <a:lnTo>
                  <a:pt x="2289" y="53559"/>
                </a:lnTo>
                <a:lnTo>
                  <a:pt x="2212" y="65595"/>
                </a:lnTo>
                <a:lnTo>
                  <a:pt x="2038" y="67964"/>
                </a:lnTo>
                <a:lnTo>
                  <a:pt x="1782" y="69653"/>
                </a:lnTo>
                <a:lnTo>
                  <a:pt x="748" y="75686"/>
                </a:lnTo>
                <a:lnTo>
                  <a:pt x="0" y="80712"/>
                </a:lnTo>
                <a:lnTo>
                  <a:pt x="2716" y="84377"/>
                </a:lnTo>
                <a:lnTo>
                  <a:pt x="10587" y="85547"/>
                </a:lnTo>
                <a:lnTo>
                  <a:pt x="14253" y="82830"/>
                </a:lnTo>
                <a:lnTo>
                  <a:pt x="15109" y="77166"/>
                </a:lnTo>
                <a:lnTo>
                  <a:pt x="16098" y="71424"/>
                </a:lnTo>
                <a:lnTo>
                  <a:pt x="16361" y="69653"/>
                </a:lnTo>
                <a:lnTo>
                  <a:pt x="16661" y="65595"/>
                </a:lnTo>
                <a:lnTo>
                  <a:pt x="16656" y="64192"/>
                </a:lnTo>
                <a:lnTo>
                  <a:pt x="16509" y="58633"/>
                </a:lnTo>
                <a:lnTo>
                  <a:pt x="16672" y="54510"/>
                </a:lnTo>
                <a:lnTo>
                  <a:pt x="16927" y="51255"/>
                </a:lnTo>
                <a:lnTo>
                  <a:pt x="17482" y="46677"/>
                </a:lnTo>
                <a:lnTo>
                  <a:pt x="17809" y="44649"/>
                </a:lnTo>
                <a:lnTo>
                  <a:pt x="18884" y="38520"/>
                </a:lnTo>
                <a:lnTo>
                  <a:pt x="19635" y="33444"/>
                </a:lnTo>
                <a:lnTo>
                  <a:pt x="26048" y="14693"/>
                </a:lnTo>
                <a:lnTo>
                  <a:pt x="26186" y="14597"/>
                </a:lnTo>
                <a:lnTo>
                  <a:pt x="38769" y="14597"/>
                </a:lnTo>
                <a:lnTo>
                  <a:pt x="41198" y="12169"/>
                </a:lnTo>
                <a:lnTo>
                  <a:pt x="41198" y="4211"/>
                </a:lnTo>
                <a:lnTo>
                  <a:pt x="37973" y="985"/>
                </a:lnTo>
                <a:lnTo>
                  <a:pt x="33381" y="985"/>
                </a:lnTo>
                <a:lnTo>
                  <a:pt x="32705" y="919"/>
                </a:lnTo>
                <a:lnTo>
                  <a:pt x="25525" y="0"/>
                </a:lnTo>
                <a:close/>
              </a:path>
              <a:path w="41275" h="85725">
                <a:moveTo>
                  <a:pt x="38769" y="14597"/>
                </a:moveTo>
                <a:lnTo>
                  <a:pt x="26186" y="14597"/>
                </a:lnTo>
                <a:lnTo>
                  <a:pt x="26048" y="14693"/>
                </a:lnTo>
                <a:lnTo>
                  <a:pt x="26831" y="14693"/>
                </a:lnTo>
                <a:lnTo>
                  <a:pt x="31499" y="15292"/>
                </a:lnTo>
                <a:lnTo>
                  <a:pt x="32551" y="15393"/>
                </a:lnTo>
                <a:lnTo>
                  <a:pt x="37973" y="15393"/>
                </a:lnTo>
                <a:lnTo>
                  <a:pt x="38769" y="14597"/>
                </a:lnTo>
                <a:close/>
              </a:path>
              <a:path w="41275" h="85725">
                <a:moveTo>
                  <a:pt x="26081" y="14651"/>
                </a:moveTo>
                <a:close/>
              </a:path>
            </a:pathLst>
          </a:custGeom>
          <a:solidFill>
            <a:srgbClr val="000000"/>
          </a:solidFill>
        </p:spPr>
        <p:txBody>
          <a:bodyPr wrap="square" lIns="0" tIns="0" rIns="0" bIns="0" rtlCol="0"/>
          <a:lstStyle/>
          <a:p>
            <a:endParaRPr/>
          </a:p>
        </p:txBody>
      </p:sp>
      <p:pic>
        <p:nvPicPr>
          <p:cNvPr id="98" name="object 98"/>
          <p:cNvPicPr/>
          <p:nvPr/>
        </p:nvPicPr>
        <p:blipFill>
          <a:blip r:embed="rId39" cstate="print"/>
          <a:stretch>
            <a:fillRect/>
          </a:stretch>
        </p:blipFill>
        <p:spPr>
          <a:xfrm>
            <a:off x="2010800" y="293745"/>
            <a:ext cx="388607" cy="215192"/>
          </a:xfrm>
          <a:prstGeom prst="rect">
            <a:avLst/>
          </a:prstGeom>
        </p:spPr>
      </p:pic>
      <p:pic>
        <p:nvPicPr>
          <p:cNvPr id="99" name="object 99"/>
          <p:cNvPicPr/>
          <p:nvPr/>
        </p:nvPicPr>
        <p:blipFill>
          <a:blip r:embed="rId40" cstate="print"/>
          <a:stretch>
            <a:fillRect/>
          </a:stretch>
        </p:blipFill>
        <p:spPr>
          <a:xfrm>
            <a:off x="2474123" y="339357"/>
            <a:ext cx="106470" cy="183943"/>
          </a:xfrm>
          <a:prstGeom prst="rect">
            <a:avLst/>
          </a:prstGeom>
        </p:spPr>
      </p:pic>
      <p:pic>
        <p:nvPicPr>
          <p:cNvPr id="100" name="object 100"/>
          <p:cNvPicPr/>
          <p:nvPr/>
        </p:nvPicPr>
        <p:blipFill>
          <a:blip r:embed="rId41" cstate="print"/>
          <a:stretch>
            <a:fillRect/>
          </a:stretch>
        </p:blipFill>
        <p:spPr>
          <a:xfrm>
            <a:off x="2675078" y="301560"/>
            <a:ext cx="156171" cy="252834"/>
          </a:xfrm>
          <a:prstGeom prst="rect">
            <a:avLst/>
          </a:prstGeom>
        </p:spPr>
      </p:pic>
      <p:sp>
        <p:nvSpPr>
          <p:cNvPr id="101" name="object 101"/>
          <p:cNvSpPr/>
          <p:nvPr/>
        </p:nvSpPr>
        <p:spPr>
          <a:xfrm>
            <a:off x="3792366" y="1266087"/>
            <a:ext cx="130758" cy="241441"/>
          </a:xfrm>
          <a:custGeom>
            <a:avLst/>
            <a:gdLst/>
            <a:ahLst/>
            <a:cxnLst/>
            <a:rect l="l" t="t" r="r" b="b"/>
            <a:pathLst>
              <a:path w="153035" h="282575">
                <a:moveTo>
                  <a:pt x="8415" y="224826"/>
                </a:moveTo>
                <a:lnTo>
                  <a:pt x="7857" y="226126"/>
                </a:lnTo>
                <a:lnTo>
                  <a:pt x="4070" y="235492"/>
                </a:lnTo>
                <a:lnTo>
                  <a:pt x="1671" y="242827"/>
                </a:lnTo>
                <a:lnTo>
                  <a:pt x="0" y="253709"/>
                </a:lnTo>
                <a:lnTo>
                  <a:pt x="38" y="255638"/>
                </a:lnTo>
                <a:lnTo>
                  <a:pt x="147" y="258400"/>
                </a:lnTo>
                <a:lnTo>
                  <a:pt x="746" y="264240"/>
                </a:lnTo>
                <a:lnTo>
                  <a:pt x="1073" y="269902"/>
                </a:lnTo>
                <a:lnTo>
                  <a:pt x="1548" y="272172"/>
                </a:lnTo>
                <a:lnTo>
                  <a:pt x="7038" y="278751"/>
                </a:lnTo>
                <a:lnTo>
                  <a:pt x="11490" y="280351"/>
                </a:lnTo>
                <a:lnTo>
                  <a:pt x="21841" y="282385"/>
                </a:lnTo>
                <a:lnTo>
                  <a:pt x="24460" y="282362"/>
                </a:lnTo>
                <a:lnTo>
                  <a:pt x="32830" y="281771"/>
                </a:lnTo>
                <a:lnTo>
                  <a:pt x="36846" y="281539"/>
                </a:lnTo>
                <a:lnTo>
                  <a:pt x="66541" y="267912"/>
                </a:lnTo>
                <a:lnTo>
                  <a:pt x="22918" y="267912"/>
                </a:lnTo>
                <a:lnTo>
                  <a:pt x="17668" y="266880"/>
                </a:lnTo>
                <a:lnTo>
                  <a:pt x="15791" y="266205"/>
                </a:lnTo>
                <a:lnTo>
                  <a:pt x="15335" y="266205"/>
                </a:lnTo>
                <a:lnTo>
                  <a:pt x="15006" y="265811"/>
                </a:lnTo>
                <a:lnTo>
                  <a:pt x="15270" y="265811"/>
                </a:lnTo>
                <a:lnTo>
                  <a:pt x="15083" y="262684"/>
                </a:lnTo>
                <a:lnTo>
                  <a:pt x="14527" y="257370"/>
                </a:lnTo>
                <a:lnTo>
                  <a:pt x="14577" y="253709"/>
                </a:lnTo>
                <a:lnTo>
                  <a:pt x="15722" y="246340"/>
                </a:lnTo>
                <a:lnTo>
                  <a:pt x="17820" y="239925"/>
                </a:lnTo>
                <a:lnTo>
                  <a:pt x="20512" y="233267"/>
                </a:lnTo>
                <a:lnTo>
                  <a:pt x="14187" y="233267"/>
                </a:lnTo>
                <a:lnTo>
                  <a:pt x="8518" y="227789"/>
                </a:lnTo>
                <a:lnTo>
                  <a:pt x="8415" y="224826"/>
                </a:lnTo>
                <a:close/>
              </a:path>
              <a:path w="153035" h="282575">
                <a:moveTo>
                  <a:pt x="89345" y="203664"/>
                </a:moveTo>
                <a:lnTo>
                  <a:pt x="60904" y="203664"/>
                </a:lnTo>
                <a:lnTo>
                  <a:pt x="64609" y="203810"/>
                </a:lnTo>
                <a:lnTo>
                  <a:pt x="68406" y="203894"/>
                </a:lnTo>
                <a:lnTo>
                  <a:pt x="69491" y="203981"/>
                </a:lnTo>
                <a:lnTo>
                  <a:pt x="75672" y="208638"/>
                </a:lnTo>
                <a:lnTo>
                  <a:pt x="75637" y="210045"/>
                </a:lnTo>
                <a:lnTo>
                  <a:pt x="75524" y="223890"/>
                </a:lnTo>
                <a:lnTo>
                  <a:pt x="55567" y="258400"/>
                </a:lnTo>
                <a:lnTo>
                  <a:pt x="29140" y="267577"/>
                </a:lnTo>
                <a:lnTo>
                  <a:pt x="24725" y="267897"/>
                </a:lnTo>
                <a:lnTo>
                  <a:pt x="22918" y="267912"/>
                </a:lnTo>
                <a:lnTo>
                  <a:pt x="66541" y="267912"/>
                </a:lnTo>
                <a:lnTo>
                  <a:pt x="88248" y="234883"/>
                </a:lnTo>
                <a:lnTo>
                  <a:pt x="89891" y="225078"/>
                </a:lnTo>
                <a:lnTo>
                  <a:pt x="89857" y="213645"/>
                </a:lnTo>
                <a:lnTo>
                  <a:pt x="90073" y="210045"/>
                </a:lnTo>
                <a:lnTo>
                  <a:pt x="90139" y="207387"/>
                </a:lnTo>
                <a:lnTo>
                  <a:pt x="89345" y="203664"/>
                </a:lnTo>
                <a:close/>
              </a:path>
              <a:path w="153035" h="282575">
                <a:moveTo>
                  <a:pt x="15006" y="265811"/>
                </a:moveTo>
                <a:lnTo>
                  <a:pt x="15335" y="266205"/>
                </a:lnTo>
                <a:lnTo>
                  <a:pt x="15298" y="266029"/>
                </a:lnTo>
                <a:lnTo>
                  <a:pt x="15140" y="265972"/>
                </a:lnTo>
                <a:lnTo>
                  <a:pt x="15006" y="265811"/>
                </a:lnTo>
                <a:close/>
              </a:path>
              <a:path w="153035" h="282575">
                <a:moveTo>
                  <a:pt x="15298" y="266029"/>
                </a:moveTo>
                <a:lnTo>
                  <a:pt x="15335" y="266205"/>
                </a:lnTo>
                <a:lnTo>
                  <a:pt x="15791" y="266205"/>
                </a:lnTo>
                <a:lnTo>
                  <a:pt x="15298" y="266029"/>
                </a:lnTo>
                <a:close/>
              </a:path>
              <a:path w="153035" h="282575">
                <a:moveTo>
                  <a:pt x="15270" y="265811"/>
                </a:moveTo>
                <a:lnTo>
                  <a:pt x="15006" y="265811"/>
                </a:lnTo>
                <a:lnTo>
                  <a:pt x="15140" y="265972"/>
                </a:lnTo>
                <a:lnTo>
                  <a:pt x="15298" y="266029"/>
                </a:lnTo>
                <a:lnTo>
                  <a:pt x="15270" y="265811"/>
                </a:lnTo>
                <a:close/>
              </a:path>
              <a:path w="153035" h="282575">
                <a:moveTo>
                  <a:pt x="44373" y="188958"/>
                </a:moveTo>
                <a:lnTo>
                  <a:pt x="15258" y="215858"/>
                </a:lnTo>
                <a:lnTo>
                  <a:pt x="13502" y="217881"/>
                </a:lnTo>
                <a:lnTo>
                  <a:pt x="9710" y="221806"/>
                </a:lnTo>
                <a:lnTo>
                  <a:pt x="8415" y="224826"/>
                </a:lnTo>
                <a:lnTo>
                  <a:pt x="8518" y="227789"/>
                </a:lnTo>
                <a:lnTo>
                  <a:pt x="14187" y="233267"/>
                </a:lnTo>
                <a:lnTo>
                  <a:pt x="18749" y="233188"/>
                </a:lnTo>
                <a:lnTo>
                  <a:pt x="21905" y="229921"/>
                </a:lnTo>
                <a:lnTo>
                  <a:pt x="23232" y="226836"/>
                </a:lnTo>
                <a:lnTo>
                  <a:pt x="25856" y="221413"/>
                </a:lnTo>
                <a:lnTo>
                  <a:pt x="41843" y="192985"/>
                </a:lnTo>
                <a:lnTo>
                  <a:pt x="44373" y="188958"/>
                </a:lnTo>
                <a:close/>
              </a:path>
              <a:path w="153035" h="282575">
                <a:moveTo>
                  <a:pt x="21905" y="229921"/>
                </a:moveTo>
                <a:lnTo>
                  <a:pt x="18749" y="233188"/>
                </a:lnTo>
                <a:lnTo>
                  <a:pt x="14187" y="233267"/>
                </a:lnTo>
                <a:lnTo>
                  <a:pt x="20512" y="233267"/>
                </a:lnTo>
                <a:lnTo>
                  <a:pt x="21215" y="231527"/>
                </a:lnTo>
                <a:lnTo>
                  <a:pt x="21905" y="229921"/>
                </a:lnTo>
                <a:close/>
              </a:path>
              <a:path w="153035" h="282575">
                <a:moveTo>
                  <a:pt x="47029" y="188794"/>
                </a:moveTo>
                <a:lnTo>
                  <a:pt x="25651" y="221806"/>
                </a:lnTo>
                <a:lnTo>
                  <a:pt x="21905" y="229921"/>
                </a:lnTo>
                <a:lnTo>
                  <a:pt x="24180" y="227567"/>
                </a:lnTo>
                <a:lnTo>
                  <a:pt x="26339" y="225078"/>
                </a:lnTo>
                <a:lnTo>
                  <a:pt x="39729" y="209157"/>
                </a:lnTo>
                <a:lnTo>
                  <a:pt x="43630" y="205120"/>
                </a:lnTo>
                <a:lnTo>
                  <a:pt x="47348" y="203401"/>
                </a:lnTo>
                <a:lnTo>
                  <a:pt x="48083" y="203357"/>
                </a:lnTo>
                <a:lnTo>
                  <a:pt x="89279" y="203357"/>
                </a:lnTo>
                <a:lnTo>
                  <a:pt x="88799" y="201105"/>
                </a:lnTo>
                <a:lnTo>
                  <a:pt x="54043" y="189376"/>
                </a:lnTo>
                <a:lnTo>
                  <a:pt x="53300" y="189355"/>
                </a:lnTo>
                <a:lnTo>
                  <a:pt x="47029" y="188794"/>
                </a:lnTo>
                <a:close/>
              </a:path>
              <a:path w="153035" h="282575">
                <a:moveTo>
                  <a:pt x="9710" y="221806"/>
                </a:moveTo>
                <a:lnTo>
                  <a:pt x="8387" y="223177"/>
                </a:lnTo>
                <a:lnTo>
                  <a:pt x="8415" y="224826"/>
                </a:lnTo>
                <a:lnTo>
                  <a:pt x="9710" y="221806"/>
                </a:lnTo>
                <a:close/>
              </a:path>
              <a:path w="153035" h="282575">
                <a:moveTo>
                  <a:pt x="82859" y="130162"/>
                </a:moveTo>
                <a:lnTo>
                  <a:pt x="65622" y="130162"/>
                </a:lnTo>
                <a:lnTo>
                  <a:pt x="57472" y="142415"/>
                </a:lnTo>
                <a:lnTo>
                  <a:pt x="29560" y="185451"/>
                </a:lnTo>
                <a:lnTo>
                  <a:pt x="10070" y="220969"/>
                </a:lnTo>
                <a:lnTo>
                  <a:pt x="9710" y="221806"/>
                </a:lnTo>
                <a:lnTo>
                  <a:pt x="13502" y="217881"/>
                </a:lnTo>
                <a:lnTo>
                  <a:pt x="15526" y="215548"/>
                </a:lnTo>
                <a:lnTo>
                  <a:pt x="20918" y="209157"/>
                </a:lnTo>
                <a:lnTo>
                  <a:pt x="26922" y="202163"/>
                </a:lnTo>
                <a:lnTo>
                  <a:pt x="44373" y="188958"/>
                </a:lnTo>
                <a:lnTo>
                  <a:pt x="50694" y="178894"/>
                </a:lnTo>
                <a:lnTo>
                  <a:pt x="53736" y="174221"/>
                </a:lnTo>
                <a:lnTo>
                  <a:pt x="67250" y="153781"/>
                </a:lnTo>
                <a:lnTo>
                  <a:pt x="69491" y="150362"/>
                </a:lnTo>
                <a:lnTo>
                  <a:pt x="80351" y="134016"/>
                </a:lnTo>
                <a:lnTo>
                  <a:pt x="82859" y="130162"/>
                </a:lnTo>
                <a:close/>
              </a:path>
              <a:path w="153035" h="282575">
                <a:moveTo>
                  <a:pt x="89279" y="203357"/>
                </a:moveTo>
                <a:lnTo>
                  <a:pt x="48083" y="203357"/>
                </a:lnTo>
                <a:lnTo>
                  <a:pt x="52440" y="203743"/>
                </a:lnTo>
                <a:lnTo>
                  <a:pt x="54255" y="203791"/>
                </a:lnTo>
                <a:lnTo>
                  <a:pt x="58121" y="203669"/>
                </a:lnTo>
                <a:lnTo>
                  <a:pt x="89345" y="203664"/>
                </a:lnTo>
                <a:lnTo>
                  <a:pt x="89279" y="203357"/>
                </a:lnTo>
                <a:close/>
              </a:path>
              <a:path w="153035" h="282575">
                <a:moveTo>
                  <a:pt x="61111" y="189251"/>
                </a:moveTo>
                <a:lnTo>
                  <a:pt x="57992" y="189257"/>
                </a:lnTo>
                <a:lnTo>
                  <a:pt x="54136" y="189378"/>
                </a:lnTo>
                <a:lnTo>
                  <a:pt x="64237" y="189378"/>
                </a:lnTo>
                <a:lnTo>
                  <a:pt x="61111" y="189251"/>
                </a:lnTo>
                <a:close/>
              </a:path>
              <a:path w="153035" h="282575">
                <a:moveTo>
                  <a:pt x="132507" y="20245"/>
                </a:moveTo>
                <a:lnTo>
                  <a:pt x="129680" y="25140"/>
                </a:lnTo>
                <a:lnTo>
                  <a:pt x="121296" y="39132"/>
                </a:lnTo>
                <a:lnTo>
                  <a:pt x="104648" y="66516"/>
                </a:lnTo>
                <a:lnTo>
                  <a:pt x="87161" y="95417"/>
                </a:lnTo>
                <a:lnTo>
                  <a:pt x="65369" y="130542"/>
                </a:lnTo>
                <a:lnTo>
                  <a:pt x="65622" y="130162"/>
                </a:lnTo>
                <a:lnTo>
                  <a:pt x="82863" y="130155"/>
                </a:lnTo>
                <a:lnTo>
                  <a:pt x="88553" y="121133"/>
                </a:lnTo>
                <a:lnTo>
                  <a:pt x="91089" y="116945"/>
                </a:lnTo>
                <a:lnTo>
                  <a:pt x="100760" y="100754"/>
                </a:lnTo>
                <a:lnTo>
                  <a:pt x="118936" y="70752"/>
                </a:lnTo>
                <a:lnTo>
                  <a:pt x="115493" y="69550"/>
                </a:lnTo>
                <a:lnTo>
                  <a:pt x="113512" y="65440"/>
                </a:lnTo>
                <a:lnTo>
                  <a:pt x="119891" y="47174"/>
                </a:lnTo>
                <a:lnTo>
                  <a:pt x="121785" y="41377"/>
                </a:lnTo>
                <a:lnTo>
                  <a:pt x="130773" y="23575"/>
                </a:lnTo>
                <a:lnTo>
                  <a:pt x="131876" y="21504"/>
                </a:lnTo>
                <a:lnTo>
                  <a:pt x="132507" y="20245"/>
                </a:lnTo>
                <a:close/>
              </a:path>
              <a:path w="153035" h="282575">
                <a:moveTo>
                  <a:pt x="145191" y="27093"/>
                </a:moveTo>
                <a:lnTo>
                  <a:pt x="142101" y="32444"/>
                </a:lnTo>
                <a:lnTo>
                  <a:pt x="133677" y="46504"/>
                </a:lnTo>
                <a:lnTo>
                  <a:pt x="118936" y="70752"/>
                </a:lnTo>
                <a:lnTo>
                  <a:pt x="123007" y="72174"/>
                </a:lnTo>
                <a:lnTo>
                  <a:pt x="127115" y="70191"/>
                </a:lnTo>
                <a:lnTo>
                  <a:pt x="133992" y="50482"/>
                </a:lnTo>
                <a:lnTo>
                  <a:pt x="135464" y="45909"/>
                </a:lnTo>
                <a:lnTo>
                  <a:pt x="136446" y="43089"/>
                </a:lnTo>
                <a:lnTo>
                  <a:pt x="136954" y="41793"/>
                </a:lnTo>
                <a:lnTo>
                  <a:pt x="138210" y="39080"/>
                </a:lnTo>
                <a:lnTo>
                  <a:pt x="139033" y="37646"/>
                </a:lnTo>
                <a:lnTo>
                  <a:pt x="143378" y="30557"/>
                </a:lnTo>
                <a:lnTo>
                  <a:pt x="144663" y="28148"/>
                </a:lnTo>
                <a:lnTo>
                  <a:pt x="145191" y="27093"/>
                </a:lnTo>
                <a:close/>
              </a:path>
              <a:path w="153035" h="282575">
                <a:moveTo>
                  <a:pt x="138092" y="11034"/>
                </a:moveTo>
                <a:lnTo>
                  <a:pt x="137317" y="12392"/>
                </a:lnTo>
                <a:lnTo>
                  <a:pt x="132829" y="19687"/>
                </a:lnTo>
                <a:lnTo>
                  <a:pt x="132507" y="20245"/>
                </a:lnTo>
                <a:lnTo>
                  <a:pt x="131876" y="21504"/>
                </a:lnTo>
                <a:lnTo>
                  <a:pt x="130773" y="23575"/>
                </a:lnTo>
                <a:lnTo>
                  <a:pt x="126375" y="30732"/>
                </a:lnTo>
                <a:lnTo>
                  <a:pt x="125398" y="32444"/>
                </a:lnTo>
                <a:lnTo>
                  <a:pt x="123649" y="36235"/>
                </a:lnTo>
                <a:lnTo>
                  <a:pt x="122979" y="37947"/>
                </a:lnTo>
                <a:lnTo>
                  <a:pt x="121785" y="41377"/>
                </a:lnTo>
                <a:lnTo>
                  <a:pt x="119891" y="47174"/>
                </a:lnTo>
                <a:lnTo>
                  <a:pt x="113512" y="65440"/>
                </a:lnTo>
                <a:lnTo>
                  <a:pt x="115493" y="69550"/>
                </a:lnTo>
                <a:lnTo>
                  <a:pt x="118936" y="70752"/>
                </a:lnTo>
                <a:lnTo>
                  <a:pt x="133677" y="46504"/>
                </a:lnTo>
                <a:lnTo>
                  <a:pt x="149859" y="17580"/>
                </a:lnTo>
                <a:lnTo>
                  <a:pt x="150275" y="16809"/>
                </a:lnTo>
                <a:lnTo>
                  <a:pt x="141317" y="16809"/>
                </a:lnTo>
                <a:lnTo>
                  <a:pt x="138092" y="13583"/>
                </a:lnTo>
                <a:lnTo>
                  <a:pt x="138092" y="11034"/>
                </a:lnTo>
                <a:close/>
              </a:path>
              <a:path w="153035" h="282575">
                <a:moveTo>
                  <a:pt x="151044" y="17580"/>
                </a:moveTo>
                <a:lnTo>
                  <a:pt x="149860" y="17580"/>
                </a:lnTo>
                <a:lnTo>
                  <a:pt x="149572" y="18130"/>
                </a:lnTo>
                <a:lnTo>
                  <a:pt x="146476" y="24526"/>
                </a:lnTo>
                <a:lnTo>
                  <a:pt x="145191" y="27093"/>
                </a:lnTo>
                <a:lnTo>
                  <a:pt x="146826" y="24410"/>
                </a:lnTo>
                <a:lnTo>
                  <a:pt x="151044" y="17580"/>
                </a:lnTo>
                <a:close/>
              </a:path>
              <a:path w="153035" h="282575">
                <a:moveTo>
                  <a:pt x="138092" y="9034"/>
                </a:moveTo>
                <a:lnTo>
                  <a:pt x="136323" y="12392"/>
                </a:lnTo>
                <a:lnTo>
                  <a:pt x="133565" y="18130"/>
                </a:lnTo>
                <a:lnTo>
                  <a:pt x="132507" y="20245"/>
                </a:lnTo>
                <a:lnTo>
                  <a:pt x="132829" y="19687"/>
                </a:lnTo>
                <a:lnTo>
                  <a:pt x="137440" y="12176"/>
                </a:lnTo>
                <a:lnTo>
                  <a:pt x="138057" y="11095"/>
                </a:lnTo>
                <a:lnTo>
                  <a:pt x="138092" y="9034"/>
                </a:lnTo>
                <a:close/>
              </a:path>
              <a:path w="153035" h="282575">
                <a:moveTo>
                  <a:pt x="152329" y="13754"/>
                </a:moveTo>
                <a:lnTo>
                  <a:pt x="151412" y="14671"/>
                </a:lnTo>
                <a:lnTo>
                  <a:pt x="149731" y="17816"/>
                </a:lnTo>
                <a:lnTo>
                  <a:pt x="149860" y="17580"/>
                </a:lnTo>
                <a:lnTo>
                  <a:pt x="151044" y="17580"/>
                </a:lnTo>
                <a:lnTo>
                  <a:pt x="151570" y="16657"/>
                </a:lnTo>
                <a:lnTo>
                  <a:pt x="152329" y="13754"/>
                </a:lnTo>
                <a:close/>
              </a:path>
              <a:path w="153035" h="282575">
                <a:moveTo>
                  <a:pt x="138327" y="10353"/>
                </a:moveTo>
                <a:lnTo>
                  <a:pt x="138195" y="10854"/>
                </a:lnTo>
                <a:lnTo>
                  <a:pt x="138092" y="13583"/>
                </a:lnTo>
                <a:lnTo>
                  <a:pt x="141317" y="16809"/>
                </a:lnTo>
                <a:lnTo>
                  <a:pt x="149275" y="16809"/>
                </a:lnTo>
                <a:lnTo>
                  <a:pt x="151412" y="14671"/>
                </a:lnTo>
                <a:lnTo>
                  <a:pt x="151657" y="14199"/>
                </a:lnTo>
                <a:lnTo>
                  <a:pt x="152048" y="13296"/>
                </a:lnTo>
                <a:lnTo>
                  <a:pt x="152312" y="12176"/>
                </a:lnTo>
                <a:lnTo>
                  <a:pt x="145296" y="12176"/>
                </a:lnTo>
                <a:lnTo>
                  <a:pt x="138327" y="10353"/>
                </a:lnTo>
                <a:close/>
              </a:path>
              <a:path w="153035" h="282575">
                <a:moveTo>
                  <a:pt x="151412" y="14671"/>
                </a:moveTo>
                <a:lnTo>
                  <a:pt x="149275" y="16809"/>
                </a:lnTo>
                <a:lnTo>
                  <a:pt x="150275" y="16809"/>
                </a:lnTo>
                <a:lnTo>
                  <a:pt x="151412" y="14671"/>
                </a:lnTo>
                <a:close/>
              </a:path>
              <a:path w="153035" h="282575">
                <a:moveTo>
                  <a:pt x="152500" y="11095"/>
                </a:moveTo>
                <a:lnTo>
                  <a:pt x="152436" y="11650"/>
                </a:lnTo>
                <a:lnTo>
                  <a:pt x="152048" y="13296"/>
                </a:lnTo>
                <a:lnTo>
                  <a:pt x="151657" y="14199"/>
                </a:lnTo>
                <a:lnTo>
                  <a:pt x="151412" y="14671"/>
                </a:lnTo>
                <a:lnTo>
                  <a:pt x="152329" y="13754"/>
                </a:lnTo>
                <a:lnTo>
                  <a:pt x="152435" y="13296"/>
                </a:lnTo>
                <a:lnTo>
                  <a:pt x="152500" y="11095"/>
                </a:lnTo>
                <a:close/>
              </a:path>
              <a:path w="153035" h="282575">
                <a:moveTo>
                  <a:pt x="152500" y="12791"/>
                </a:moveTo>
                <a:lnTo>
                  <a:pt x="152435" y="13296"/>
                </a:lnTo>
                <a:lnTo>
                  <a:pt x="152329" y="13754"/>
                </a:lnTo>
                <a:lnTo>
                  <a:pt x="152500" y="13583"/>
                </a:lnTo>
                <a:lnTo>
                  <a:pt x="152500" y="12791"/>
                </a:lnTo>
                <a:close/>
              </a:path>
              <a:path w="153035" h="282575">
                <a:moveTo>
                  <a:pt x="144503" y="10353"/>
                </a:moveTo>
                <a:lnTo>
                  <a:pt x="138327" y="10353"/>
                </a:lnTo>
                <a:lnTo>
                  <a:pt x="145296" y="12176"/>
                </a:lnTo>
                <a:lnTo>
                  <a:pt x="152312" y="12176"/>
                </a:lnTo>
                <a:lnTo>
                  <a:pt x="152436" y="11650"/>
                </a:lnTo>
                <a:lnTo>
                  <a:pt x="152500" y="10539"/>
                </a:lnTo>
                <a:lnTo>
                  <a:pt x="145296" y="10539"/>
                </a:lnTo>
                <a:lnTo>
                  <a:pt x="144503" y="10353"/>
                </a:lnTo>
                <a:close/>
              </a:path>
              <a:path w="153035" h="282575">
                <a:moveTo>
                  <a:pt x="138376" y="8496"/>
                </a:moveTo>
                <a:lnTo>
                  <a:pt x="138169" y="8888"/>
                </a:lnTo>
                <a:lnTo>
                  <a:pt x="138092" y="11034"/>
                </a:lnTo>
                <a:lnTo>
                  <a:pt x="138195" y="10854"/>
                </a:lnTo>
                <a:lnTo>
                  <a:pt x="138327" y="10353"/>
                </a:lnTo>
                <a:lnTo>
                  <a:pt x="144503" y="10353"/>
                </a:lnTo>
                <a:lnTo>
                  <a:pt x="138283" y="8888"/>
                </a:lnTo>
                <a:lnTo>
                  <a:pt x="138376" y="8496"/>
                </a:lnTo>
                <a:close/>
              </a:path>
              <a:path w="153035" h="282575">
                <a:moveTo>
                  <a:pt x="152500" y="8496"/>
                </a:moveTo>
                <a:lnTo>
                  <a:pt x="138376" y="8496"/>
                </a:lnTo>
                <a:lnTo>
                  <a:pt x="138283" y="8888"/>
                </a:lnTo>
                <a:lnTo>
                  <a:pt x="145296" y="10539"/>
                </a:lnTo>
                <a:lnTo>
                  <a:pt x="152500" y="10539"/>
                </a:lnTo>
                <a:lnTo>
                  <a:pt x="152500" y="8496"/>
                </a:lnTo>
                <a:close/>
              </a:path>
              <a:path w="153035" h="282575">
                <a:moveTo>
                  <a:pt x="149275" y="2401"/>
                </a:moveTo>
                <a:lnTo>
                  <a:pt x="141317" y="2401"/>
                </a:lnTo>
                <a:lnTo>
                  <a:pt x="138092" y="5626"/>
                </a:lnTo>
                <a:lnTo>
                  <a:pt x="138092" y="9034"/>
                </a:lnTo>
                <a:lnTo>
                  <a:pt x="138376" y="8496"/>
                </a:lnTo>
                <a:lnTo>
                  <a:pt x="152500" y="8496"/>
                </a:lnTo>
                <a:lnTo>
                  <a:pt x="152500" y="5626"/>
                </a:lnTo>
                <a:lnTo>
                  <a:pt x="149275" y="2401"/>
                </a:lnTo>
                <a:close/>
              </a:path>
              <a:path w="153035" h="282575">
                <a:moveTo>
                  <a:pt x="152500" y="0"/>
                </a:moveTo>
                <a:lnTo>
                  <a:pt x="138092" y="0"/>
                </a:lnTo>
                <a:lnTo>
                  <a:pt x="138092" y="5626"/>
                </a:lnTo>
                <a:lnTo>
                  <a:pt x="141317" y="2401"/>
                </a:lnTo>
                <a:lnTo>
                  <a:pt x="152500" y="2401"/>
                </a:lnTo>
                <a:lnTo>
                  <a:pt x="152500" y="0"/>
                </a:lnTo>
                <a:close/>
              </a:path>
              <a:path w="153035" h="282575">
                <a:moveTo>
                  <a:pt x="152500" y="2401"/>
                </a:moveTo>
                <a:lnTo>
                  <a:pt x="149275" y="2401"/>
                </a:lnTo>
                <a:lnTo>
                  <a:pt x="152500" y="5626"/>
                </a:lnTo>
                <a:lnTo>
                  <a:pt x="152500" y="2401"/>
                </a:lnTo>
                <a:close/>
              </a:path>
            </a:pathLst>
          </a:custGeom>
          <a:solidFill>
            <a:srgbClr val="000000"/>
          </a:solidFill>
        </p:spPr>
        <p:txBody>
          <a:bodyPr wrap="square" lIns="0" tIns="0" rIns="0" bIns="0" rtlCol="0"/>
          <a:lstStyle/>
          <a:p>
            <a:endParaRPr/>
          </a:p>
        </p:txBody>
      </p:sp>
      <p:pic>
        <p:nvPicPr>
          <p:cNvPr id="102" name="object 102"/>
          <p:cNvPicPr/>
          <p:nvPr/>
        </p:nvPicPr>
        <p:blipFill>
          <a:blip r:embed="rId42" cstate="print"/>
          <a:stretch>
            <a:fillRect/>
          </a:stretch>
        </p:blipFill>
        <p:spPr>
          <a:xfrm>
            <a:off x="3764950" y="1718703"/>
            <a:ext cx="102538" cy="215744"/>
          </a:xfrm>
          <a:prstGeom prst="rect">
            <a:avLst/>
          </a:prstGeom>
        </p:spPr>
      </p:pic>
      <p:sp>
        <p:nvSpPr>
          <p:cNvPr id="103" name="object 103"/>
          <p:cNvSpPr/>
          <p:nvPr/>
        </p:nvSpPr>
        <p:spPr>
          <a:xfrm>
            <a:off x="3735936" y="2103445"/>
            <a:ext cx="150290" cy="224621"/>
          </a:xfrm>
          <a:custGeom>
            <a:avLst/>
            <a:gdLst/>
            <a:ahLst/>
            <a:cxnLst/>
            <a:rect l="l" t="t" r="r" b="b"/>
            <a:pathLst>
              <a:path w="175895" h="262889">
                <a:moveTo>
                  <a:pt x="50234" y="144524"/>
                </a:moveTo>
                <a:lnTo>
                  <a:pt x="48372" y="146050"/>
                </a:lnTo>
                <a:lnTo>
                  <a:pt x="43134" y="151129"/>
                </a:lnTo>
                <a:lnTo>
                  <a:pt x="31626" y="161289"/>
                </a:lnTo>
                <a:lnTo>
                  <a:pt x="24885" y="166369"/>
                </a:lnTo>
                <a:lnTo>
                  <a:pt x="21313" y="170179"/>
                </a:lnTo>
                <a:lnTo>
                  <a:pt x="16884" y="175260"/>
                </a:lnTo>
                <a:lnTo>
                  <a:pt x="7186" y="185419"/>
                </a:lnTo>
                <a:lnTo>
                  <a:pt x="3672" y="190500"/>
                </a:lnTo>
                <a:lnTo>
                  <a:pt x="350" y="199389"/>
                </a:lnTo>
                <a:lnTo>
                  <a:pt x="54" y="201929"/>
                </a:lnTo>
                <a:lnTo>
                  <a:pt x="0" y="208279"/>
                </a:lnTo>
                <a:lnTo>
                  <a:pt x="309" y="214629"/>
                </a:lnTo>
                <a:lnTo>
                  <a:pt x="400" y="227329"/>
                </a:lnTo>
                <a:lnTo>
                  <a:pt x="28526" y="257810"/>
                </a:lnTo>
                <a:lnTo>
                  <a:pt x="44885" y="262889"/>
                </a:lnTo>
                <a:lnTo>
                  <a:pt x="112636" y="262889"/>
                </a:lnTo>
                <a:lnTo>
                  <a:pt x="116726" y="261619"/>
                </a:lnTo>
                <a:lnTo>
                  <a:pt x="126366" y="257810"/>
                </a:lnTo>
                <a:lnTo>
                  <a:pt x="130695" y="255269"/>
                </a:lnTo>
                <a:lnTo>
                  <a:pt x="133818" y="248919"/>
                </a:lnTo>
                <a:lnTo>
                  <a:pt x="54353" y="248919"/>
                </a:lnTo>
                <a:lnTo>
                  <a:pt x="46852" y="247650"/>
                </a:lnTo>
                <a:lnTo>
                  <a:pt x="43086" y="247650"/>
                </a:lnTo>
                <a:lnTo>
                  <a:pt x="34692" y="245110"/>
                </a:lnTo>
                <a:lnTo>
                  <a:pt x="14777" y="214629"/>
                </a:lnTo>
                <a:lnTo>
                  <a:pt x="14401" y="208279"/>
                </a:lnTo>
                <a:lnTo>
                  <a:pt x="31470" y="180339"/>
                </a:lnTo>
                <a:lnTo>
                  <a:pt x="34711" y="176529"/>
                </a:lnTo>
                <a:lnTo>
                  <a:pt x="46310" y="167639"/>
                </a:lnTo>
                <a:lnTo>
                  <a:pt x="46780" y="167154"/>
                </a:lnTo>
                <a:lnTo>
                  <a:pt x="45521" y="165100"/>
                </a:lnTo>
                <a:lnTo>
                  <a:pt x="47708" y="156210"/>
                </a:lnTo>
                <a:lnTo>
                  <a:pt x="48574" y="152400"/>
                </a:lnTo>
                <a:lnTo>
                  <a:pt x="50234" y="144524"/>
                </a:lnTo>
                <a:close/>
              </a:path>
              <a:path w="175895" h="262889">
                <a:moveTo>
                  <a:pt x="134246" y="243839"/>
                </a:moveTo>
                <a:lnTo>
                  <a:pt x="120044" y="243839"/>
                </a:lnTo>
                <a:lnTo>
                  <a:pt x="119741" y="245110"/>
                </a:lnTo>
                <a:lnTo>
                  <a:pt x="117941" y="245110"/>
                </a:lnTo>
                <a:lnTo>
                  <a:pt x="113099" y="247650"/>
                </a:lnTo>
                <a:lnTo>
                  <a:pt x="110015" y="247650"/>
                </a:lnTo>
                <a:lnTo>
                  <a:pt x="98042" y="248919"/>
                </a:lnTo>
                <a:lnTo>
                  <a:pt x="133818" y="248919"/>
                </a:lnTo>
                <a:lnTo>
                  <a:pt x="134443" y="247650"/>
                </a:lnTo>
                <a:lnTo>
                  <a:pt x="134440" y="245110"/>
                </a:lnTo>
                <a:lnTo>
                  <a:pt x="119741" y="245110"/>
                </a:lnTo>
                <a:lnTo>
                  <a:pt x="119588" y="244045"/>
                </a:lnTo>
                <a:lnTo>
                  <a:pt x="134278" y="244045"/>
                </a:lnTo>
                <a:lnTo>
                  <a:pt x="134246" y="243839"/>
                </a:lnTo>
                <a:close/>
              </a:path>
              <a:path w="175895" h="262889">
                <a:moveTo>
                  <a:pt x="120044" y="243839"/>
                </a:moveTo>
                <a:lnTo>
                  <a:pt x="119905" y="243839"/>
                </a:lnTo>
                <a:lnTo>
                  <a:pt x="119588" y="244045"/>
                </a:lnTo>
                <a:lnTo>
                  <a:pt x="119741" y="245110"/>
                </a:lnTo>
                <a:lnTo>
                  <a:pt x="120044" y="243839"/>
                </a:lnTo>
                <a:close/>
              </a:path>
              <a:path w="175895" h="262889">
                <a:moveTo>
                  <a:pt x="80893" y="139520"/>
                </a:moveTo>
                <a:lnTo>
                  <a:pt x="76530" y="142242"/>
                </a:lnTo>
                <a:lnTo>
                  <a:pt x="71206" y="146050"/>
                </a:lnTo>
                <a:lnTo>
                  <a:pt x="69022" y="147767"/>
                </a:lnTo>
                <a:lnTo>
                  <a:pt x="70482" y="149860"/>
                </a:lnTo>
                <a:lnTo>
                  <a:pt x="78886" y="161289"/>
                </a:lnTo>
                <a:lnTo>
                  <a:pt x="90338" y="177800"/>
                </a:lnTo>
                <a:lnTo>
                  <a:pt x="95258" y="185419"/>
                </a:lnTo>
                <a:lnTo>
                  <a:pt x="99715" y="191769"/>
                </a:lnTo>
                <a:lnTo>
                  <a:pt x="102574" y="195579"/>
                </a:lnTo>
                <a:lnTo>
                  <a:pt x="103889" y="198119"/>
                </a:lnTo>
                <a:lnTo>
                  <a:pt x="119143" y="233679"/>
                </a:lnTo>
                <a:lnTo>
                  <a:pt x="119227" y="240029"/>
                </a:lnTo>
                <a:lnTo>
                  <a:pt x="119376" y="242569"/>
                </a:lnTo>
                <a:lnTo>
                  <a:pt x="119588" y="244045"/>
                </a:lnTo>
                <a:lnTo>
                  <a:pt x="119905" y="243839"/>
                </a:lnTo>
                <a:lnTo>
                  <a:pt x="134246" y="243839"/>
                </a:lnTo>
                <a:lnTo>
                  <a:pt x="133664" y="240029"/>
                </a:lnTo>
                <a:lnTo>
                  <a:pt x="133553" y="233679"/>
                </a:lnTo>
                <a:lnTo>
                  <a:pt x="133457" y="231139"/>
                </a:lnTo>
                <a:lnTo>
                  <a:pt x="133377" y="229869"/>
                </a:lnTo>
                <a:lnTo>
                  <a:pt x="131792" y="223519"/>
                </a:lnTo>
                <a:lnTo>
                  <a:pt x="130482" y="219710"/>
                </a:lnTo>
                <a:lnTo>
                  <a:pt x="126351" y="210819"/>
                </a:lnTo>
                <a:lnTo>
                  <a:pt x="123278" y="203200"/>
                </a:lnTo>
                <a:lnTo>
                  <a:pt x="120558" y="198119"/>
                </a:lnTo>
                <a:lnTo>
                  <a:pt x="116159" y="190500"/>
                </a:lnTo>
                <a:lnTo>
                  <a:pt x="114670" y="187960"/>
                </a:lnTo>
                <a:lnTo>
                  <a:pt x="111563" y="184150"/>
                </a:lnTo>
                <a:lnTo>
                  <a:pt x="105319" y="175260"/>
                </a:lnTo>
                <a:lnTo>
                  <a:pt x="95123" y="160019"/>
                </a:lnTo>
                <a:lnTo>
                  <a:pt x="80893" y="139520"/>
                </a:lnTo>
                <a:close/>
              </a:path>
              <a:path w="175895" h="262889">
                <a:moveTo>
                  <a:pt x="63370" y="152484"/>
                </a:moveTo>
                <a:lnTo>
                  <a:pt x="62018" y="153669"/>
                </a:lnTo>
                <a:lnTo>
                  <a:pt x="57544" y="157479"/>
                </a:lnTo>
                <a:lnTo>
                  <a:pt x="52467" y="161289"/>
                </a:lnTo>
                <a:lnTo>
                  <a:pt x="46780" y="167154"/>
                </a:lnTo>
                <a:lnTo>
                  <a:pt x="47856" y="168910"/>
                </a:lnTo>
                <a:lnTo>
                  <a:pt x="55571" y="171450"/>
                </a:lnTo>
                <a:lnTo>
                  <a:pt x="59489" y="168910"/>
                </a:lnTo>
                <a:lnTo>
                  <a:pt x="61763" y="160019"/>
                </a:lnTo>
                <a:lnTo>
                  <a:pt x="62664" y="156210"/>
                </a:lnTo>
                <a:lnTo>
                  <a:pt x="63370" y="152484"/>
                </a:lnTo>
                <a:close/>
              </a:path>
              <a:path w="175895" h="262889">
                <a:moveTo>
                  <a:pt x="61182" y="135715"/>
                </a:moveTo>
                <a:lnTo>
                  <a:pt x="57579" y="138429"/>
                </a:lnTo>
                <a:lnTo>
                  <a:pt x="53019" y="142242"/>
                </a:lnTo>
                <a:lnTo>
                  <a:pt x="50234" y="144524"/>
                </a:lnTo>
                <a:lnTo>
                  <a:pt x="48555" y="152484"/>
                </a:lnTo>
                <a:lnTo>
                  <a:pt x="47708" y="156210"/>
                </a:lnTo>
                <a:lnTo>
                  <a:pt x="45521" y="165100"/>
                </a:lnTo>
                <a:lnTo>
                  <a:pt x="46780" y="167154"/>
                </a:lnTo>
                <a:lnTo>
                  <a:pt x="52467" y="161289"/>
                </a:lnTo>
                <a:lnTo>
                  <a:pt x="57544" y="157479"/>
                </a:lnTo>
                <a:lnTo>
                  <a:pt x="62018" y="153669"/>
                </a:lnTo>
                <a:lnTo>
                  <a:pt x="63370" y="152484"/>
                </a:lnTo>
                <a:lnTo>
                  <a:pt x="65325" y="142239"/>
                </a:lnTo>
                <a:lnTo>
                  <a:pt x="61182" y="135715"/>
                </a:lnTo>
                <a:close/>
              </a:path>
              <a:path w="175895" h="262889">
                <a:moveTo>
                  <a:pt x="65327" y="142242"/>
                </a:moveTo>
                <a:lnTo>
                  <a:pt x="63370" y="152484"/>
                </a:lnTo>
                <a:lnTo>
                  <a:pt x="66362" y="149860"/>
                </a:lnTo>
                <a:lnTo>
                  <a:pt x="69022" y="147767"/>
                </a:lnTo>
                <a:lnTo>
                  <a:pt x="66939" y="144779"/>
                </a:lnTo>
                <a:lnTo>
                  <a:pt x="65327" y="142242"/>
                </a:lnTo>
                <a:close/>
              </a:path>
              <a:path w="175895" h="262889">
                <a:moveTo>
                  <a:pt x="72980" y="127880"/>
                </a:moveTo>
                <a:lnTo>
                  <a:pt x="68151" y="130810"/>
                </a:lnTo>
                <a:lnTo>
                  <a:pt x="67556" y="131221"/>
                </a:lnTo>
                <a:lnTo>
                  <a:pt x="67051" y="133350"/>
                </a:lnTo>
                <a:lnTo>
                  <a:pt x="65327" y="142242"/>
                </a:lnTo>
                <a:lnTo>
                  <a:pt x="66939" y="144779"/>
                </a:lnTo>
                <a:lnTo>
                  <a:pt x="69022" y="147767"/>
                </a:lnTo>
                <a:lnTo>
                  <a:pt x="71206" y="146050"/>
                </a:lnTo>
                <a:lnTo>
                  <a:pt x="76534" y="142239"/>
                </a:lnTo>
                <a:lnTo>
                  <a:pt x="80893" y="139520"/>
                </a:lnTo>
                <a:lnTo>
                  <a:pt x="72980" y="127880"/>
                </a:lnTo>
                <a:close/>
              </a:path>
              <a:path w="175895" h="262889">
                <a:moveTo>
                  <a:pt x="54414" y="124614"/>
                </a:moveTo>
                <a:lnTo>
                  <a:pt x="53118" y="129539"/>
                </a:lnTo>
                <a:lnTo>
                  <a:pt x="50448" y="143510"/>
                </a:lnTo>
                <a:lnTo>
                  <a:pt x="50234" y="144524"/>
                </a:lnTo>
                <a:lnTo>
                  <a:pt x="53023" y="142239"/>
                </a:lnTo>
                <a:lnTo>
                  <a:pt x="57579" y="138429"/>
                </a:lnTo>
                <a:lnTo>
                  <a:pt x="61182" y="135715"/>
                </a:lnTo>
                <a:lnTo>
                  <a:pt x="57288" y="129539"/>
                </a:lnTo>
                <a:lnTo>
                  <a:pt x="54414" y="124614"/>
                </a:lnTo>
                <a:close/>
              </a:path>
              <a:path w="175895" h="262889">
                <a:moveTo>
                  <a:pt x="67556" y="131221"/>
                </a:moveTo>
                <a:lnTo>
                  <a:pt x="62636" y="134619"/>
                </a:lnTo>
                <a:lnTo>
                  <a:pt x="61182" y="135715"/>
                </a:lnTo>
                <a:lnTo>
                  <a:pt x="65327" y="142242"/>
                </a:lnTo>
                <a:lnTo>
                  <a:pt x="67051" y="133350"/>
                </a:lnTo>
                <a:lnTo>
                  <a:pt x="67556" y="131221"/>
                </a:lnTo>
                <a:close/>
              </a:path>
              <a:path w="175895" h="262889">
                <a:moveTo>
                  <a:pt x="161337" y="53366"/>
                </a:moveTo>
                <a:lnTo>
                  <a:pt x="160493" y="58419"/>
                </a:lnTo>
                <a:lnTo>
                  <a:pt x="159951" y="62229"/>
                </a:lnTo>
                <a:lnTo>
                  <a:pt x="158046" y="66039"/>
                </a:lnTo>
                <a:lnTo>
                  <a:pt x="156171" y="68579"/>
                </a:lnTo>
                <a:lnTo>
                  <a:pt x="151171" y="73660"/>
                </a:lnTo>
                <a:lnTo>
                  <a:pt x="149339" y="74929"/>
                </a:lnTo>
                <a:lnTo>
                  <a:pt x="145413" y="78739"/>
                </a:lnTo>
                <a:lnTo>
                  <a:pt x="136248" y="85089"/>
                </a:lnTo>
                <a:lnTo>
                  <a:pt x="131456" y="88900"/>
                </a:lnTo>
                <a:lnTo>
                  <a:pt x="115435" y="100329"/>
                </a:lnTo>
                <a:lnTo>
                  <a:pt x="101306" y="109219"/>
                </a:lnTo>
                <a:lnTo>
                  <a:pt x="86610" y="118110"/>
                </a:lnTo>
                <a:lnTo>
                  <a:pt x="84156" y="120650"/>
                </a:lnTo>
                <a:lnTo>
                  <a:pt x="74432" y="127000"/>
                </a:lnTo>
                <a:lnTo>
                  <a:pt x="72980" y="127880"/>
                </a:lnTo>
                <a:lnTo>
                  <a:pt x="80893" y="139520"/>
                </a:lnTo>
                <a:lnTo>
                  <a:pt x="82642" y="138429"/>
                </a:lnTo>
                <a:lnTo>
                  <a:pt x="92073" y="132079"/>
                </a:lnTo>
                <a:lnTo>
                  <a:pt x="94424" y="130810"/>
                </a:lnTo>
                <a:lnTo>
                  <a:pt x="109087" y="121919"/>
                </a:lnTo>
                <a:lnTo>
                  <a:pt x="127040" y="109219"/>
                </a:lnTo>
                <a:lnTo>
                  <a:pt x="139903" y="100329"/>
                </a:lnTo>
                <a:lnTo>
                  <a:pt x="144858" y="97789"/>
                </a:lnTo>
                <a:lnTo>
                  <a:pt x="154161" y="90169"/>
                </a:lnTo>
                <a:lnTo>
                  <a:pt x="158976" y="86360"/>
                </a:lnTo>
                <a:lnTo>
                  <a:pt x="161236" y="83819"/>
                </a:lnTo>
                <a:lnTo>
                  <a:pt x="167676" y="77469"/>
                </a:lnTo>
                <a:lnTo>
                  <a:pt x="170286" y="73660"/>
                </a:lnTo>
                <a:lnTo>
                  <a:pt x="173846" y="66039"/>
                </a:lnTo>
                <a:lnTo>
                  <a:pt x="174632" y="62229"/>
                </a:lnTo>
                <a:lnTo>
                  <a:pt x="175294" y="57150"/>
                </a:lnTo>
                <a:lnTo>
                  <a:pt x="163779" y="57150"/>
                </a:lnTo>
                <a:lnTo>
                  <a:pt x="161662" y="54610"/>
                </a:lnTo>
                <a:lnTo>
                  <a:pt x="161337" y="53366"/>
                </a:lnTo>
                <a:close/>
              </a:path>
              <a:path w="175895" h="262889">
                <a:moveTo>
                  <a:pt x="60595" y="106721"/>
                </a:moveTo>
                <a:lnTo>
                  <a:pt x="57832" y="113029"/>
                </a:lnTo>
                <a:lnTo>
                  <a:pt x="55457" y="120650"/>
                </a:lnTo>
                <a:lnTo>
                  <a:pt x="54414" y="124614"/>
                </a:lnTo>
                <a:lnTo>
                  <a:pt x="57288" y="129539"/>
                </a:lnTo>
                <a:lnTo>
                  <a:pt x="61182" y="135715"/>
                </a:lnTo>
                <a:lnTo>
                  <a:pt x="62636" y="134619"/>
                </a:lnTo>
                <a:lnTo>
                  <a:pt x="67556" y="131221"/>
                </a:lnTo>
                <a:lnTo>
                  <a:pt x="69158" y="124460"/>
                </a:lnTo>
                <a:lnTo>
                  <a:pt x="69799" y="122459"/>
                </a:lnTo>
                <a:lnTo>
                  <a:pt x="69493" y="121919"/>
                </a:lnTo>
                <a:lnTo>
                  <a:pt x="67458" y="119379"/>
                </a:lnTo>
                <a:lnTo>
                  <a:pt x="60595" y="106721"/>
                </a:lnTo>
                <a:close/>
              </a:path>
              <a:path w="175895" h="262889">
                <a:moveTo>
                  <a:pt x="69799" y="122459"/>
                </a:moveTo>
                <a:lnTo>
                  <a:pt x="69121" y="124614"/>
                </a:lnTo>
                <a:lnTo>
                  <a:pt x="67556" y="131221"/>
                </a:lnTo>
                <a:lnTo>
                  <a:pt x="68151" y="130810"/>
                </a:lnTo>
                <a:lnTo>
                  <a:pt x="72980" y="127880"/>
                </a:lnTo>
                <a:lnTo>
                  <a:pt x="72382" y="127000"/>
                </a:lnTo>
                <a:lnTo>
                  <a:pt x="69799" y="122459"/>
                </a:lnTo>
                <a:close/>
              </a:path>
              <a:path w="175895" h="262889">
                <a:moveTo>
                  <a:pt x="112472" y="0"/>
                </a:moveTo>
                <a:lnTo>
                  <a:pt x="90938" y="0"/>
                </a:lnTo>
                <a:lnTo>
                  <a:pt x="86431" y="1269"/>
                </a:lnTo>
                <a:lnTo>
                  <a:pt x="79695" y="1269"/>
                </a:lnTo>
                <a:lnTo>
                  <a:pt x="49108" y="24129"/>
                </a:lnTo>
                <a:lnTo>
                  <a:pt x="38955" y="50800"/>
                </a:lnTo>
                <a:lnTo>
                  <a:pt x="39016" y="54610"/>
                </a:lnTo>
                <a:lnTo>
                  <a:pt x="39321" y="60960"/>
                </a:lnTo>
                <a:lnTo>
                  <a:pt x="39344" y="68579"/>
                </a:lnTo>
                <a:lnTo>
                  <a:pt x="45176" y="107950"/>
                </a:lnTo>
                <a:lnTo>
                  <a:pt x="54414" y="124614"/>
                </a:lnTo>
                <a:lnTo>
                  <a:pt x="55457" y="120650"/>
                </a:lnTo>
                <a:lnTo>
                  <a:pt x="57832" y="113029"/>
                </a:lnTo>
                <a:lnTo>
                  <a:pt x="60595" y="106721"/>
                </a:lnTo>
                <a:lnTo>
                  <a:pt x="58477" y="102869"/>
                </a:lnTo>
                <a:lnTo>
                  <a:pt x="55336" y="92710"/>
                </a:lnTo>
                <a:lnTo>
                  <a:pt x="54418" y="87629"/>
                </a:lnTo>
                <a:lnTo>
                  <a:pt x="53663" y="80010"/>
                </a:lnTo>
                <a:lnTo>
                  <a:pt x="53757" y="68579"/>
                </a:lnTo>
                <a:lnTo>
                  <a:pt x="53642" y="58419"/>
                </a:lnTo>
                <a:lnTo>
                  <a:pt x="53398" y="54610"/>
                </a:lnTo>
                <a:lnTo>
                  <a:pt x="53398" y="52069"/>
                </a:lnTo>
                <a:lnTo>
                  <a:pt x="76876" y="17779"/>
                </a:lnTo>
                <a:lnTo>
                  <a:pt x="82349" y="15239"/>
                </a:lnTo>
                <a:lnTo>
                  <a:pt x="101979" y="15239"/>
                </a:lnTo>
                <a:lnTo>
                  <a:pt x="105999" y="13969"/>
                </a:lnTo>
                <a:lnTo>
                  <a:pt x="127570" y="13969"/>
                </a:lnTo>
                <a:lnTo>
                  <a:pt x="125451" y="10160"/>
                </a:lnTo>
                <a:lnTo>
                  <a:pt x="121932" y="5079"/>
                </a:lnTo>
                <a:lnTo>
                  <a:pt x="119315" y="2539"/>
                </a:lnTo>
                <a:lnTo>
                  <a:pt x="112472" y="0"/>
                </a:lnTo>
                <a:close/>
              </a:path>
              <a:path w="175895" h="262889">
                <a:moveTo>
                  <a:pt x="169350" y="43179"/>
                </a:moveTo>
                <a:lnTo>
                  <a:pt x="143850" y="43179"/>
                </a:lnTo>
                <a:lnTo>
                  <a:pt x="135535" y="44450"/>
                </a:lnTo>
                <a:lnTo>
                  <a:pt x="128534" y="46989"/>
                </a:lnTo>
                <a:lnTo>
                  <a:pt x="115215" y="54610"/>
                </a:lnTo>
                <a:lnTo>
                  <a:pt x="110502" y="58419"/>
                </a:lnTo>
                <a:lnTo>
                  <a:pt x="92742" y="72389"/>
                </a:lnTo>
                <a:lnTo>
                  <a:pt x="64079" y="99060"/>
                </a:lnTo>
                <a:lnTo>
                  <a:pt x="60595" y="106721"/>
                </a:lnTo>
                <a:lnTo>
                  <a:pt x="67458" y="119379"/>
                </a:lnTo>
                <a:lnTo>
                  <a:pt x="69493" y="121919"/>
                </a:lnTo>
                <a:lnTo>
                  <a:pt x="69799" y="122459"/>
                </a:lnTo>
                <a:lnTo>
                  <a:pt x="89138" y="93979"/>
                </a:lnTo>
                <a:lnTo>
                  <a:pt x="94007" y="88900"/>
                </a:lnTo>
                <a:lnTo>
                  <a:pt x="134221" y="60960"/>
                </a:lnTo>
                <a:lnTo>
                  <a:pt x="145813" y="57150"/>
                </a:lnTo>
                <a:lnTo>
                  <a:pt x="160705" y="57150"/>
                </a:lnTo>
                <a:lnTo>
                  <a:pt x="161330" y="53339"/>
                </a:lnTo>
                <a:lnTo>
                  <a:pt x="175750" y="53339"/>
                </a:lnTo>
                <a:lnTo>
                  <a:pt x="175775" y="50800"/>
                </a:lnTo>
                <a:lnTo>
                  <a:pt x="175164" y="48260"/>
                </a:lnTo>
                <a:lnTo>
                  <a:pt x="171569" y="44450"/>
                </a:lnTo>
                <a:lnTo>
                  <a:pt x="169350" y="43179"/>
                </a:lnTo>
                <a:close/>
              </a:path>
              <a:path w="175895" h="262889">
                <a:moveTo>
                  <a:pt x="175750" y="53339"/>
                </a:moveTo>
                <a:lnTo>
                  <a:pt x="161342" y="53339"/>
                </a:lnTo>
                <a:lnTo>
                  <a:pt x="161662" y="54610"/>
                </a:lnTo>
                <a:lnTo>
                  <a:pt x="163779" y="57150"/>
                </a:lnTo>
                <a:lnTo>
                  <a:pt x="175294" y="57150"/>
                </a:lnTo>
                <a:lnTo>
                  <a:pt x="175657" y="54610"/>
                </a:lnTo>
                <a:lnTo>
                  <a:pt x="175750" y="53339"/>
                </a:lnTo>
                <a:close/>
              </a:path>
              <a:path w="175895" h="262889">
                <a:moveTo>
                  <a:pt x="127326" y="12700"/>
                </a:moveTo>
                <a:lnTo>
                  <a:pt x="127570" y="13969"/>
                </a:lnTo>
                <a:lnTo>
                  <a:pt x="109661" y="13969"/>
                </a:lnTo>
                <a:lnTo>
                  <a:pt x="110520" y="15239"/>
                </a:lnTo>
                <a:lnTo>
                  <a:pt x="111627" y="15239"/>
                </a:lnTo>
                <a:lnTo>
                  <a:pt x="113606" y="19050"/>
                </a:lnTo>
                <a:lnTo>
                  <a:pt x="115585" y="21589"/>
                </a:lnTo>
                <a:lnTo>
                  <a:pt x="115456" y="21589"/>
                </a:lnTo>
                <a:lnTo>
                  <a:pt x="116789" y="22860"/>
                </a:lnTo>
                <a:lnTo>
                  <a:pt x="117337" y="24129"/>
                </a:lnTo>
                <a:lnTo>
                  <a:pt x="118479" y="27939"/>
                </a:lnTo>
                <a:lnTo>
                  <a:pt x="118807" y="29210"/>
                </a:lnTo>
                <a:lnTo>
                  <a:pt x="119917" y="38100"/>
                </a:lnTo>
                <a:lnTo>
                  <a:pt x="120827" y="43179"/>
                </a:lnTo>
                <a:lnTo>
                  <a:pt x="124546" y="45719"/>
                </a:lnTo>
                <a:lnTo>
                  <a:pt x="132392" y="44450"/>
                </a:lnTo>
                <a:lnTo>
                  <a:pt x="135035" y="40639"/>
                </a:lnTo>
                <a:lnTo>
                  <a:pt x="134166" y="35560"/>
                </a:lnTo>
                <a:lnTo>
                  <a:pt x="132965" y="26669"/>
                </a:lnTo>
                <a:lnTo>
                  <a:pt x="132566" y="24129"/>
                </a:lnTo>
                <a:lnTo>
                  <a:pt x="130573" y="17779"/>
                </a:lnTo>
                <a:lnTo>
                  <a:pt x="129401" y="16510"/>
                </a:lnTo>
                <a:lnTo>
                  <a:pt x="127326" y="12700"/>
                </a:lnTo>
                <a:close/>
              </a:path>
            </a:pathLst>
          </a:custGeom>
          <a:solidFill>
            <a:srgbClr val="000000"/>
          </a:solidFill>
        </p:spPr>
        <p:txBody>
          <a:bodyPr wrap="square" lIns="0" tIns="0" rIns="0" bIns="0" rtlCol="0"/>
          <a:lstStyle/>
          <a:p>
            <a:endParaRPr/>
          </a:p>
        </p:txBody>
      </p:sp>
      <p:pic>
        <p:nvPicPr>
          <p:cNvPr id="104" name="object 104"/>
          <p:cNvPicPr/>
          <p:nvPr/>
        </p:nvPicPr>
        <p:blipFill>
          <a:blip r:embed="rId43" cstate="print"/>
          <a:stretch>
            <a:fillRect/>
          </a:stretch>
        </p:blipFill>
        <p:spPr>
          <a:xfrm>
            <a:off x="3772599" y="2451966"/>
            <a:ext cx="167071" cy="193961"/>
          </a:xfrm>
          <a:prstGeom prst="rect">
            <a:avLst/>
          </a:prstGeom>
        </p:spPr>
      </p:pic>
      <p:pic>
        <p:nvPicPr>
          <p:cNvPr id="105" name="object 105"/>
          <p:cNvPicPr/>
          <p:nvPr/>
        </p:nvPicPr>
        <p:blipFill>
          <a:blip r:embed="rId44" cstate="print"/>
          <a:stretch>
            <a:fillRect/>
          </a:stretch>
        </p:blipFill>
        <p:spPr>
          <a:xfrm>
            <a:off x="4085185" y="1256728"/>
            <a:ext cx="147555" cy="193153"/>
          </a:xfrm>
          <a:prstGeom prst="rect">
            <a:avLst/>
          </a:prstGeom>
        </p:spPr>
      </p:pic>
      <p:sp>
        <p:nvSpPr>
          <p:cNvPr id="106" name="object 106"/>
          <p:cNvSpPr/>
          <p:nvPr/>
        </p:nvSpPr>
        <p:spPr>
          <a:xfrm>
            <a:off x="4133391" y="1684313"/>
            <a:ext cx="35267" cy="208344"/>
          </a:xfrm>
          <a:custGeom>
            <a:avLst/>
            <a:gdLst/>
            <a:ahLst/>
            <a:cxnLst/>
            <a:rect l="l" t="t" r="r" b="b"/>
            <a:pathLst>
              <a:path w="41275" h="243839">
                <a:moveTo>
                  <a:pt x="648" y="236604"/>
                </a:moveTo>
                <a:lnTo>
                  <a:pt x="648" y="240196"/>
                </a:lnTo>
                <a:lnTo>
                  <a:pt x="3873" y="243420"/>
                </a:lnTo>
                <a:lnTo>
                  <a:pt x="11838" y="243413"/>
                </a:lnTo>
                <a:lnTo>
                  <a:pt x="7523" y="243413"/>
                </a:lnTo>
                <a:lnTo>
                  <a:pt x="1638" y="240720"/>
                </a:lnTo>
                <a:lnTo>
                  <a:pt x="1141" y="238845"/>
                </a:lnTo>
                <a:lnTo>
                  <a:pt x="797" y="237736"/>
                </a:lnTo>
                <a:lnTo>
                  <a:pt x="648" y="236604"/>
                </a:lnTo>
                <a:close/>
              </a:path>
              <a:path w="41275" h="243839">
                <a:moveTo>
                  <a:pt x="648" y="234503"/>
                </a:moveTo>
                <a:lnTo>
                  <a:pt x="694" y="237036"/>
                </a:lnTo>
                <a:lnTo>
                  <a:pt x="797" y="237736"/>
                </a:lnTo>
                <a:lnTo>
                  <a:pt x="1141" y="238845"/>
                </a:lnTo>
                <a:lnTo>
                  <a:pt x="1638" y="240720"/>
                </a:lnTo>
                <a:lnTo>
                  <a:pt x="7523" y="243413"/>
                </a:lnTo>
                <a:lnTo>
                  <a:pt x="15057" y="238584"/>
                </a:lnTo>
                <a:lnTo>
                  <a:pt x="15057" y="237814"/>
                </a:lnTo>
                <a:lnTo>
                  <a:pt x="14904" y="237736"/>
                </a:lnTo>
                <a:lnTo>
                  <a:pt x="15032" y="237036"/>
                </a:lnTo>
                <a:lnTo>
                  <a:pt x="15032" y="235875"/>
                </a:lnTo>
                <a:lnTo>
                  <a:pt x="14928" y="234927"/>
                </a:lnTo>
                <a:lnTo>
                  <a:pt x="779" y="234927"/>
                </a:lnTo>
                <a:lnTo>
                  <a:pt x="812" y="234564"/>
                </a:lnTo>
                <a:lnTo>
                  <a:pt x="648" y="234503"/>
                </a:lnTo>
                <a:close/>
              </a:path>
              <a:path w="41275" h="243839">
                <a:moveTo>
                  <a:pt x="15057" y="238584"/>
                </a:moveTo>
                <a:lnTo>
                  <a:pt x="7523" y="243413"/>
                </a:lnTo>
                <a:lnTo>
                  <a:pt x="11838" y="243413"/>
                </a:lnTo>
                <a:lnTo>
                  <a:pt x="15057" y="240196"/>
                </a:lnTo>
                <a:lnTo>
                  <a:pt x="15057" y="238584"/>
                </a:lnTo>
                <a:close/>
              </a:path>
              <a:path w="41275" h="243839">
                <a:moveTo>
                  <a:pt x="15057" y="237814"/>
                </a:moveTo>
                <a:lnTo>
                  <a:pt x="15057" y="238584"/>
                </a:lnTo>
                <a:lnTo>
                  <a:pt x="15726" y="238155"/>
                </a:lnTo>
                <a:lnTo>
                  <a:pt x="15057" y="237814"/>
                </a:lnTo>
                <a:close/>
              </a:path>
              <a:path w="41275" h="243839">
                <a:moveTo>
                  <a:pt x="15057" y="236820"/>
                </a:moveTo>
                <a:lnTo>
                  <a:pt x="14904" y="237736"/>
                </a:lnTo>
                <a:lnTo>
                  <a:pt x="15057" y="237814"/>
                </a:lnTo>
                <a:lnTo>
                  <a:pt x="15057" y="236820"/>
                </a:lnTo>
                <a:close/>
              </a:path>
              <a:path w="41275" h="243839">
                <a:moveTo>
                  <a:pt x="16014" y="213938"/>
                </a:moveTo>
                <a:lnTo>
                  <a:pt x="15946" y="215225"/>
                </a:lnTo>
                <a:lnTo>
                  <a:pt x="15765" y="217542"/>
                </a:lnTo>
                <a:lnTo>
                  <a:pt x="15162" y="223597"/>
                </a:lnTo>
                <a:lnTo>
                  <a:pt x="15057" y="236820"/>
                </a:lnTo>
                <a:lnTo>
                  <a:pt x="15297" y="234671"/>
                </a:lnTo>
                <a:lnTo>
                  <a:pt x="17024" y="215151"/>
                </a:lnTo>
                <a:lnTo>
                  <a:pt x="16014" y="213938"/>
                </a:lnTo>
                <a:close/>
              </a:path>
              <a:path w="41275" h="243839">
                <a:moveTo>
                  <a:pt x="11838" y="229020"/>
                </a:moveTo>
                <a:lnTo>
                  <a:pt x="8182" y="229020"/>
                </a:lnTo>
                <a:lnTo>
                  <a:pt x="14061" y="231710"/>
                </a:lnTo>
                <a:lnTo>
                  <a:pt x="14551" y="233573"/>
                </a:lnTo>
                <a:lnTo>
                  <a:pt x="14852" y="234498"/>
                </a:lnTo>
                <a:lnTo>
                  <a:pt x="14928" y="234927"/>
                </a:lnTo>
                <a:lnTo>
                  <a:pt x="15032" y="235875"/>
                </a:lnTo>
                <a:lnTo>
                  <a:pt x="15045" y="232227"/>
                </a:lnTo>
                <a:lnTo>
                  <a:pt x="11838" y="229020"/>
                </a:lnTo>
                <a:close/>
              </a:path>
              <a:path w="41275" h="243839">
                <a:moveTo>
                  <a:pt x="15057" y="233645"/>
                </a:moveTo>
                <a:lnTo>
                  <a:pt x="15032" y="235875"/>
                </a:lnTo>
                <a:lnTo>
                  <a:pt x="15057" y="233645"/>
                </a:lnTo>
                <a:close/>
              </a:path>
              <a:path w="41275" h="243839">
                <a:moveTo>
                  <a:pt x="8182" y="229020"/>
                </a:moveTo>
                <a:lnTo>
                  <a:pt x="891" y="233687"/>
                </a:lnTo>
                <a:lnTo>
                  <a:pt x="779" y="234927"/>
                </a:lnTo>
                <a:lnTo>
                  <a:pt x="14928" y="234927"/>
                </a:lnTo>
                <a:lnTo>
                  <a:pt x="14852" y="234498"/>
                </a:lnTo>
                <a:lnTo>
                  <a:pt x="14551" y="233573"/>
                </a:lnTo>
                <a:lnTo>
                  <a:pt x="14061" y="231710"/>
                </a:lnTo>
                <a:lnTo>
                  <a:pt x="8182" y="229020"/>
                </a:lnTo>
                <a:close/>
              </a:path>
              <a:path w="41275" h="243839">
                <a:moveTo>
                  <a:pt x="891" y="233687"/>
                </a:moveTo>
                <a:lnTo>
                  <a:pt x="648" y="233842"/>
                </a:lnTo>
                <a:lnTo>
                  <a:pt x="648" y="234503"/>
                </a:lnTo>
                <a:lnTo>
                  <a:pt x="812" y="234564"/>
                </a:lnTo>
                <a:lnTo>
                  <a:pt x="891" y="233687"/>
                </a:lnTo>
                <a:close/>
              </a:path>
              <a:path w="41275" h="243839">
                <a:moveTo>
                  <a:pt x="630" y="233853"/>
                </a:moveTo>
                <a:lnTo>
                  <a:pt x="0" y="234257"/>
                </a:lnTo>
                <a:lnTo>
                  <a:pt x="636" y="234498"/>
                </a:lnTo>
                <a:lnTo>
                  <a:pt x="630" y="233853"/>
                </a:lnTo>
                <a:close/>
              </a:path>
              <a:path w="41275" h="243839">
                <a:moveTo>
                  <a:pt x="17626" y="6236"/>
                </a:moveTo>
                <a:lnTo>
                  <a:pt x="17548" y="6592"/>
                </a:lnTo>
                <a:lnTo>
                  <a:pt x="17483" y="7086"/>
                </a:lnTo>
                <a:lnTo>
                  <a:pt x="17365" y="11614"/>
                </a:lnTo>
                <a:lnTo>
                  <a:pt x="17605" y="17268"/>
                </a:lnTo>
                <a:lnTo>
                  <a:pt x="17705" y="51446"/>
                </a:lnTo>
                <a:lnTo>
                  <a:pt x="15697" y="93336"/>
                </a:lnTo>
                <a:lnTo>
                  <a:pt x="12706" y="121773"/>
                </a:lnTo>
                <a:lnTo>
                  <a:pt x="10412" y="143460"/>
                </a:lnTo>
                <a:lnTo>
                  <a:pt x="4762" y="187278"/>
                </a:lnTo>
                <a:lnTo>
                  <a:pt x="2978" y="198122"/>
                </a:lnTo>
                <a:lnTo>
                  <a:pt x="2644" y="200284"/>
                </a:lnTo>
                <a:lnTo>
                  <a:pt x="2053" y="205630"/>
                </a:lnTo>
                <a:lnTo>
                  <a:pt x="1591" y="213833"/>
                </a:lnTo>
                <a:lnTo>
                  <a:pt x="1290" y="217542"/>
                </a:lnTo>
                <a:lnTo>
                  <a:pt x="797" y="222449"/>
                </a:lnTo>
                <a:lnTo>
                  <a:pt x="735" y="223597"/>
                </a:lnTo>
                <a:lnTo>
                  <a:pt x="630" y="233853"/>
                </a:lnTo>
                <a:lnTo>
                  <a:pt x="660" y="232227"/>
                </a:lnTo>
                <a:lnTo>
                  <a:pt x="1058" y="231829"/>
                </a:lnTo>
                <a:lnTo>
                  <a:pt x="2675" y="213833"/>
                </a:lnTo>
                <a:lnTo>
                  <a:pt x="6182" y="210916"/>
                </a:lnTo>
                <a:lnTo>
                  <a:pt x="16176" y="210916"/>
                </a:lnTo>
                <a:lnTo>
                  <a:pt x="16314" y="208343"/>
                </a:lnTo>
                <a:lnTo>
                  <a:pt x="16414" y="206846"/>
                </a:lnTo>
                <a:lnTo>
                  <a:pt x="16925" y="202230"/>
                </a:lnTo>
                <a:lnTo>
                  <a:pt x="17238" y="200196"/>
                </a:lnTo>
                <a:lnTo>
                  <a:pt x="19005" y="189458"/>
                </a:lnTo>
                <a:lnTo>
                  <a:pt x="20097" y="181951"/>
                </a:lnTo>
                <a:lnTo>
                  <a:pt x="27025" y="123371"/>
                </a:lnTo>
                <a:lnTo>
                  <a:pt x="28651" y="109245"/>
                </a:lnTo>
                <a:lnTo>
                  <a:pt x="31569" y="70017"/>
                </a:lnTo>
                <a:lnTo>
                  <a:pt x="32117" y="51446"/>
                </a:lnTo>
                <a:lnTo>
                  <a:pt x="32117" y="50021"/>
                </a:lnTo>
                <a:lnTo>
                  <a:pt x="30046" y="50021"/>
                </a:lnTo>
                <a:lnTo>
                  <a:pt x="26527" y="47119"/>
                </a:lnTo>
                <a:lnTo>
                  <a:pt x="26015" y="41781"/>
                </a:lnTo>
                <a:lnTo>
                  <a:pt x="25302" y="30208"/>
                </a:lnTo>
                <a:lnTo>
                  <a:pt x="25054" y="27636"/>
                </a:lnTo>
                <a:lnTo>
                  <a:pt x="24206" y="24188"/>
                </a:lnTo>
                <a:lnTo>
                  <a:pt x="23816" y="23221"/>
                </a:lnTo>
                <a:lnTo>
                  <a:pt x="21788" y="18957"/>
                </a:lnTo>
                <a:lnTo>
                  <a:pt x="21087" y="17268"/>
                </a:lnTo>
                <a:lnTo>
                  <a:pt x="19827" y="13826"/>
                </a:lnTo>
                <a:lnTo>
                  <a:pt x="17626" y="11625"/>
                </a:lnTo>
                <a:lnTo>
                  <a:pt x="17626" y="6236"/>
                </a:lnTo>
                <a:close/>
              </a:path>
              <a:path w="41275" h="243839">
                <a:moveTo>
                  <a:pt x="1058" y="231829"/>
                </a:moveTo>
                <a:lnTo>
                  <a:pt x="660" y="232227"/>
                </a:lnTo>
                <a:lnTo>
                  <a:pt x="648" y="233842"/>
                </a:lnTo>
                <a:lnTo>
                  <a:pt x="891" y="233687"/>
                </a:lnTo>
                <a:lnTo>
                  <a:pt x="1058" y="231829"/>
                </a:lnTo>
                <a:close/>
              </a:path>
              <a:path w="41275" h="243839">
                <a:moveTo>
                  <a:pt x="11831" y="229012"/>
                </a:moveTo>
                <a:lnTo>
                  <a:pt x="3865" y="229020"/>
                </a:lnTo>
                <a:lnTo>
                  <a:pt x="1058" y="231829"/>
                </a:lnTo>
                <a:lnTo>
                  <a:pt x="891" y="233687"/>
                </a:lnTo>
                <a:lnTo>
                  <a:pt x="8182" y="229020"/>
                </a:lnTo>
                <a:lnTo>
                  <a:pt x="11838" y="229020"/>
                </a:lnTo>
                <a:close/>
              </a:path>
              <a:path w="41275" h="243839">
                <a:moveTo>
                  <a:pt x="15020" y="229012"/>
                </a:moveTo>
                <a:lnTo>
                  <a:pt x="11831" y="229012"/>
                </a:lnTo>
                <a:lnTo>
                  <a:pt x="15045" y="232227"/>
                </a:lnTo>
                <a:lnTo>
                  <a:pt x="15020" y="229012"/>
                </a:lnTo>
                <a:close/>
              </a:path>
              <a:path w="41275" h="243839">
                <a:moveTo>
                  <a:pt x="6182" y="210916"/>
                </a:moveTo>
                <a:lnTo>
                  <a:pt x="2675" y="213833"/>
                </a:lnTo>
                <a:lnTo>
                  <a:pt x="1058" y="231829"/>
                </a:lnTo>
                <a:lnTo>
                  <a:pt x="3873" y="229012"/>
                </a:lnTo>
                <a:lnTo>
                  <a:pt x="15020" y="229012"/>
                </a:lnTo>
                <a:lnTo>
                  <a:pt x="15090" y="224800"/>
                </a:lnTo>
                <a:lnTo>
                  <a:pt x="15162" y="223597"/>
                </a:lnTo>
                <a:lnTo>
                  <a:pt x="15795" y="217163"/>
                </a:lnTo>
                <a:lnTo>
                  <a:pt x="15946" y="215225"/>
                </a:lnTo>
                <a:lnTo>
                  <a:pt x="15927" y="213833"/>
                </a:lnTo>
                <a:lnTo>
                  <a:pt x="14107" y="211645"/>
                </a:lnTo>
                <a:lnTo>
                  <a:pt x="6182" y="210916"/>
                </a:lnTo>
                <a:close/>
              </a:path>
              <a:path w="41275" h="243839">
                <a:moveTo>
                  <a:pt x="16176" y="210916"/>
                </a:moveTo>
                <a:lnTo>
                  <a:pt x="6182" y="210916"/>
                </a:lnTo>
                <a:lnTo>
                  <a:pt x="14107" y="211645"/>
                </a:lnTo>
                <a:lnTo>
                  <a:pt x="16014" y="213938"/>
                </a:lnTo>
                <a:lnTo>
                  <a:pt x="16176" y="210916"/>
                </a:lnTo>
                <a:close/>
              </a:path>
              <a:path w="41275" h="243839">
                <a:moveTo>
                  <a:pt x="19827" y="13826"/>
                </a:moveTo>
                <a:lnTo>
                  <a:pt x="21319" y="17828"/>
                </a:lnTo>
                <a:lnTo>
                  <a:pt x="21788" y="18957"/>
                </a:lnTo>
                <a:lnTo>
                  <a:pt x="23816" y="23221"/>
                </a:lnTo>
                <a:lnTo>
                  <a:pt x="24206" y="24188"/>
                </a:lnTo>
                <a:lnTo>
                  <a:pt x="25054" y="27636"/>
                </a:lnTo>
                <a:lnTo>
                  <a:pt x="25302" y="30208"/>
                </a:lnTo>
                <a:lnTo>
                  <a:pt x="25901" y="40168"/>
                </a:lnTo>
                <a:lnTo>
                  <a:pt x="26015" y="41781"/>
                </a:lnTo>
                <a:lnTo>
                  <a:pt x="26527" y="47119"/>
                </a:lnTo>
                <a:lnTo>
                  <a:pt x="30046" y="50021"/>
                </a:lnTo>
                <a:lnTo>
                  <a:pt x="32117" y="49822"/>
                </a:lnTo>
                <a:lnTo>
                  <a:pt x="32026" y="17268"/>
                </a:lnTo>
                <a:lnTo>
                  <a:pt x="31941" y="15274"/>
                </a:lnTo>
                <a:lnTo>
                  <a:pt x="23468" y="15274"/>
                </a:lnTo>
                <a:lnTo>
                  <a:pt x="22573" y="14851"/>
                </a:lnTo>
                <a:lnTo>
                  <a:pt x="20852" y="14851"/>
                </a:lnTo>
                <a:lnTo>
                  <a:pt x="19827" y="13826"/>
                </a:lnTo>
                <a:close/>
              </a:path>
              <a:path w="41275" h="243839">
                <a:moveTo>
                  <a:pt x="32117" y="49822"/>
                </a:moveTo>
                <a:lnTo>
                  <a:pt x="30046" y="50021"/>
                </a:lnTo>
                <a:lnTo>
                  <a:pt x="32117" y="50021"/>
                </a:lnTo>
                <a:lnTo>
                  <a:pt x="32117" y="49822"/>
                </a:lnTo>
                <a:close/>
              </a:path>
              <a:path w="41275" h="243839">
                <a:moveTo>
                  <a:pt x="32034" y="5513"/>
                </a:moveTo>
                <a:lnTo>
                  <a:pt x="32034" y="11625"/>
                </a:lnTo>
                <a:lnTo>
                  <a:pt x="31797" y="11863"/>
                </a:lnTo>
                <a:lnTo>
                  <a:pt x="32026" y="17268"/>
                </a:lnTo>
                <a:lnTo>
                  <a:pt x="32117" y="49822"/>
                </a:lnTo>
                <a:lnTo>
                  <a:pt x="37969" y="49260"/>
                </a:lnTo>
                <a:lnTo>
                  <a:pt x="40871" y="45741"/>
                </a:lnTo>
                <a:lnTo>
                  <a:pt x="40335" y="40168"/>
                </a:lnTo>
                <a:lnTo>
                  <a:pt x="39626" y="28361"/>
                </a:lnTo>
                <a:lnTo>
                  <a:pt x="39342" y="25393"/>
                </a:lnTo>
                <a:lnTo>
                  <a:pt x="37903" y="19547"/>
                </a:lnTo>
                <a:lnTo>
                  <a:pt x="37170" y="17749"/>
                </a:lnTo>
                <a:lnTo>
                  <a:pt x="34873" y="12896"/>
                </a:lnTo>
                <a:lnTo>
                  <a:pt x="34361" y="11614"/>
                </a:lnTo>
                <a:lnTo>
                  <a:pt x="32703" y="7086"/>
                </a:lnTo>
                <a:lnTo>
                  <a:pt x="32034" y="5513"/>
                </a:lnTo>
                <a:close/>
              </a:path>
              <a:path w="41275" h="243839">
                <a:moveTo>
                  <a:pt x="30946" y="11614"/>
                </a:moveTo>
                <a:lnTo>
                  <a:pt x="18967" y="11614"/>
                </a:lnTo>
                <a:lnTo>
                  <a:pt x="19239" y="12068"/>
                </a:lnTo>
                <a:lnTo>
                  <a:pt x="19982" y="12896"/>
                </a:lnTo>
                <a:lnTo>
                  <a:pt x="21399" y="14296"/>
                </a:lnTo>
                <a:lnTo>
                  <a:pt x="23468" y="15274"/>
                </a:lnTo>
                <a:lnTo>
                  <a:pt x="29223" y="14107"/>
                </a:lnTo>
                <a:lnTo>
                  <a:pt x="30655" y="12369"/>
                </a:lnTo>
                <a:lnTo>
                  <a:pt x="30946" y="11614"/>
                </a:lnTo>
                <a:close/>
              </a:path>
              <a:path w="41275" h="243839">
                <a:moveTo>
                  <a:pt x="31747" y="9126"/>
                </a:moveTo>
                <a:lnTo>
                  <a:pt x="23468" y="15274"/>
                </a:lnTo>
                <a:lnTo>
                  <a:pt x="31941" y="15274"/>
                </a:lnTo>
                <a:lnTo>
                  <a:pt x="31923" y="14851"/>
                </a:lnTo>
                <a:lnTo>
                  <a:pt x="28809" y="14851"/>
                </a:lnTo>
                <a:lnTo>
                  <a:pt x="31797" y="11863"/>
                </a:lnTo>
                <a:lnTo>
                  <a:pt x="31747" y="9126"/>
                </a:lnTo>
                <a:close/>
              </a:path>
              <a:path w="41275" h="243839">
                <a:moveTo>
                  <a:pt x="18967" y="11614"/>
                </a:moveTo>
                <a:lnTo>
                  <a:pt x="19302" y="12392"/>
                </a:lnTo>
                <a:lnTo>
                  <a:pt x="19827" y="13826"/>
                </a:lnTo>
                <a:lnTo>
                  <a:pt x="20852" y="14851"/>
                </a:lnTo>
                <a:lnTo>
                  <a:pt x="22573" y="14851"/>
                </a:lnTo>
                <a:lnTo>
                  <a:pt x="21399" y="14296"/>
                </a:lnTo>
                <a:lnTo>
                  <a:pt x="19982" y="12896"/>
                </a:lnTo>
                <a:lnTo>
                  <a:pt x="19239" y="12068"/>
                </a:lnTo>
                <a:lnTo>
                  <a:pt x="18967" y="11614"/>
                </a:lnTo>
                <a:close/>
              </a:path>
              <a:path w="41275" h="243839">
                <a:moveTo>
                  <a:pt x="31797" y="11863"/>
                </a:moveTo>
                <a:lnTo>
                  <a:pt x="28809" y="14851"/>
                </a:lnTo>
                <a:lnTo>
                  <a:pt x="31923" y="14851"/>
                </a:lnTo>
                <a:lnTo>
                  <a:pt x="31797" y="11863"/>
                </a:lnTo>
                <a:close/>
              </a:path>
              <a:path w="41275" h="243839">
                <a:moveTo>
                  <a:pt x="26287" y="0"/>
                </a:moveTo>
                <a:lnTo>
                  <a:pt x="20327" y="1210"/>
                </a:lnTo>
                <a:lnTo>
                  <a:pt x="18803" y="3059"/>
                </a:lnTo>
                <a:lnTo>
                  <a:pt x="17689" y="5944"/>
                </a:lnTo>
                <a:lnTo>
                  <a:pt x="17626" y="11625"/>
                </a:lnTo>
                <a:lnTo>
                  <a:pt x="19827" y="13826"/>
                </a:lnTo>
                <a:lnTo>
                  <a:pt x="19292" y="12369"/>
                </a:lnTo>
                <a:lnTo>
                  <a:pt x="18967" y="11614"/>
                </a:lnTo>
                <a:lnTo>
                  <a:pt x="30946" y="11614"/>
                </a:lnTo>
                <a:lnTo>
                  <a:pt x="31616" y="9879"/>
                </a:lnTo>
                <a:lnTo>
                  <a:pt x="31697" y="9507"/>
                </a:lnTo>
                <a:lnTo>
                  <a:pt x="31747" y="9126"/>
                </a:lnTo>
                <a:lnTo>
                  <a:pt x="32034" y="9126"/>
                </a:lnTo>
                <a:lnTo>
                  <a:pt x="28414" y="1005"/>
                </a:lnTo>
                <a:lnTo>
                  <a:pt x="26287" y="0"/>
                </a:lnTo>
                <a:close/>
              </a:path>
              <a:path w="41275" h="243839">
                <a:moveTo>
                  <a:pt x="32034" y="9126"/>
                </a:moveTo>
                <a:lnTo>
                  <a:pt x="31747" y="9126"/>
                </a:lnTo>
                <a:lnTo>
                  <a:pt x="31797" y="11863"/>
                </a:lnTo>
                <a:lnTo>
                  <a:pt x="32034" y="11625"/>
                </a:lnTo>
                <a:lnTo>
                  <a:pt x="32034" y="9126"/>
                </a:lnTo>
                <a:close/>
              </a:path>
              <a:path w="41275" h="243839">
                <a:moveTo>
                  <a:pt x="24105" y="443"/>
                </a:moveTo>
                <a:lnTo>
                  <a:pt x="20852" y="443"/>
                </a:lnTo>
                <a:lnTo>
                  <a:pt x="17700" y="3594"/>
                </a:lnTo>
                <a:lnTo>
                  <a:pt x="17626" y="6236"/>
                </a:lnTo>
                <a:lnTo>
                  <a:pt x="17689" y="5944"/>
                </a:lnTo>
                <a:lnTo>
                  <a:pt x="18803" y="3059"/>
                </a:lnTo>
                <a:lnTo>
                  <a:pt x="20327" y="1210"/>
                </a:lnTo>
                <a:lnTo>
                  <a:pt x="24105" y="443"/>
                </a:lnTo>
                <a:close/>
              </a:path>
              <a:path w="41275" h="243839">
                <a:moveTo>
                  <a:pt x="28809" y="443"/>
                </a:moveTo>
                <a:lnTo>
                  <a:pt x="27225" y="443"/>
                </a:lnTo>
                <a:lnTo>
                  <a:pt x="28414" y="1005"/>
                </a:lnTo>
                <a:lnTo>
                  <a:pt x="30011" y="2551"/>
                </a:lnTo>
                <a:lnTo>
                  <a:pt x="30946" y="3594"/>
                </a:lnTo>
                <a:lnTo>
                  <a:pt x="31713" y="4842"/>
                </a:lnTo>
                <a:lnTo>
                  <a:pt x="32034" y="5513"/>
                </a:lnTo>
                <a:lnTo>
                  <a:pt x="31960" y="3594"/>
                </a:lnTo>
                <a:lnTo>
                  <a:pt x="28809" y="443"/>
                </a:lnTo>
                <a:close/>
              </a:path>
            </a:pathLst>
          </a:custGeom>
          <a:solidFill>
            <a:srgbClr val="000000"/>
          </a:solidFill>
        </p:spPr>
        <p:txBody>
          <a:bodyPr wrap="square" lIns="0" tIns="0" rIns="0" bIns="0" rtlCol="0"/>
          <a:lstStyle/>
          <a:p>
            <a:endParaRPr/>
          </a:p>
        </p:txBody>
      </p:sp>
      <p:sp>
        <p:nvSpPr>
          <p:cNvPr id="107" name="object 107"/>
          <p:cNvSpPr/>
          <p:nvPr/>
        </p:nvSpPr>
        <p:spPr>
          <a:xfrm>
            <a:off x="4086318" y="2088722"/>
            <a:ext cx="95491" cy="237643"/>
          </a:xfrm>
          <a:custGeom>
            <a:avLst/>
            <a:gdLst/>
            <a:ahLst/>
            <a:cxnLst/>
            <a:rect l="l" t="t" r="r" b="b"/>
            <a:pathLst>
              <a:path w="111760" h="278130">
                <a:moveTo>
                  <a:pt x="12999" y="179814"/>
                </a:moveTo>
                <a:lnTo>
                  <a:pt x="13192" y="182879"/>
                </a:lnTo>
                <a:lnTo>
                  <a:pt x="13301" y="185419"/>
                </a:lnTo>
                <a:lnTo>
                  <a:pt x="13445" y="191769"/>
                </a:lnTo>
                <a:lnTo>
                  <a:pt x="13724" y="198119"/>
                </a:lnTo>
                <a:lnTo>
                  <a:pt x="14255" y="204469"/>
                </a:lnTo>
                <a:lnTo>
                  <a:pt x="14780" y="213359"/>
                </a:lnTo>
                <a:lnTo>
                  <a:pt x="15082" y="215900"/>
                </a:lnTo>
                <a:lnTo>
                  <a:pt x="32873" y="256539"/>
                </a:lnTo>
                <a:lnTo>
                  <a:pt x="44717" y="266700"/>
                </a:lnTo>
                <a:lnTo>
                  <a:pt x="48533" y="270509"/>
                </a:lnTo>
                <a:lnTo>
                  <a:pt x="57536" y="275589"/>
                </a:lnTo>
                <a:lnTo>
                  <a:pt x="60316" y="276859"/>
                </a:lnTo>
                <a:lnTo>
                  <a:pt x="65642" y="278129"/>
                </a:lnTo>
                <a:lnTo>
                  <a:pt x="76081" y="278129"/>
                </a:lnTo>
                <a:lnTo>
                  <a:pt x="79729" y="271779"/>
                </a:lnTo>
                <a:lnTo>
                  <a:pt x="65323" y="271779"/>
                </a:lnTo>
                <a:lnTo>
                  <a:pt x="64954" y="270509"/>
                </a:lnTo>
                <a:lnTo>
                  <a:pt x="64409" y="269239"/>
                </a:lnTo>
                <a:lnTo>
                  <a:pt x="61457" y="265429"/>
                </a:lnTo>
                <a:lnTo>
                  <a:pt x="60365" y="262889"/>
                </a:lnTo>
                <a:lnTo>
                  <a:pt x="59772" y="261619"/>
                </a:lnTo>
                <a:lnTo>
                  <a:pt x="57932" y="258704"/>
                </a:lnTo>
                <a:lnTo>
                  <a:pt x="56724" y="257809"/>
                </a:lnTo>
                <a:lnTo>
                  <a:pt x="53632" y="256539"/>
                </a:lnTo>
                <a:lnTo>
                  <a:pt x="46935" y="250189"/>
                </a:lnTo>
                <a:lnTo>
                  <a:pt x="29371" y="214629"/>
                </a:lnTo>
                <a:lnTo>
                  <a:pt x="29028" y="210611"/>
                </a:lnTo>
                <a:lnTo>
                  <a:pt x="24239" y="201929"/>
                </a:lnTo>
                <a:lnTo>
                  <a:pt x="21539" y="196850"/>
                </a:lnTo>
                <a:lnTo>
                  <a:pt x="19105" y="191769"/>
                </a:lnTo>
                <a:lnTo>
                  <a:pt x="15684" y="185419"/>
                </a:lnTo>
                <a:lnTo>
                  <a:pt x="12999" y="179814"/>
                </a:lnTo>
                <a:close/>
              </a:path>
              <a:path w="111760" h="278130">
                <a:moveTo>
                  <a:pt x="57932" y="258704"/>
                </a:moveTo>
                <a:lnTo>
                  <a:pt x="59772" y="261619"/>
                </a:lnTo>
                <a:lnTo>
                  <a:pt x="60365" y="262889"/>
                </a:lnTo>
                <a:lnTo>
                  <a:pt x="61457" y="265429"/>
                </a:lnTo>
                <a:lnTo>
                  <a:pt x="64409" y="269239"/>
                </a:lnTo>
                <a:lnTo>
                  <a:pt x="64954" y="270509"/>
                </a:lnTo>
                <a:lnTo>
                  <a:pt x="65323" y="271779"/>
                </a:lnTo>
                <a:lnTo>
                  <a:pt x="65031" y="270509"/>
                </a:lnTo>
                <a:lnTo>
                  <a:pt x="65129" y="267969"/>
                </a:lnTo>
                <a:lnTo>
                  <a:pt x="67217" y="265429"/>
                </a:lnTo>
                <a:lnTo>
                  <a:pt x="68564" y="264159"/>
                </a:lnTo>
                <a:lnTo>
                  <a:pt x="68118" y="264159"/>
                </a:lnTo>
                <a:lnTo>
                  <a:pt x="65545" y="262889"/>
                </a:lnTo>
                <a:lnTo>
                  <a:pt x="63581" y="262889"/>
                </a:lnTo>
                <a:lnTo>
                  <a:pt x="57932" y="258704"/>
                </a:lnTo>
                <a:close/>
              </a:path>
              <a:path w="111760" h="278130">
                <a:moveTo>
                  <a:pt x="73331" y="256539"/>
                </a:moveTo>
                <a:lnTo>
                  <a:pt x="56565" y="256539"/>
                </a:lnTo>
                <a:lnTo>
                  <a:pt x="57932" y="258704"/>
                </a:lnTo>
                <a:lnTo>
                  <a:pt x="63581" y="262889"/>
                </a:lnTo>
                <a:lnTo>
                  <a:pt x="65545" y="262889"/>
                </a:lnTo>
                <a:lnTo>
                  <a:pt x="68118" y="264159"/>
                </a:lnTo>
                <a:lnTo>
                  <a:pt x="68564" y="264159"/>
                </a:lnTo>
                <a:lnTo>
                  <a:pt x="67217" y="265429"/>
                </a:lnTo>
                <a:lnTo>
                  <a:pt x="65129" y="267969"/>
                </a:lnTo>
                <a:lnTo>
                  <a:pt x="65031" y="270509"/>
                </a:lnTo>
                <a:lnTo>
                  <a:pt x="65323" y="271779"/>
                </a:lnTo>
                <a:lnTo>
                  <a:pt x="79729" y="271779"/>
                </a:lnTo>
                <a:lnTo>
                  <a:pt x="80459" y="270509"/>
                </a:lnTo>
                <a:lnTo>
                  <a:pt x="79909" y="267969"/>
                </a:lnTo>
                <a:lnTo>
                  <a:pt x="76908" y="262889"/>
                </a:lnTo>
                <a:lnTo>
                  <a:pt x="73858" y="257809"/>
                </a:lnTo>
                <a:lnTo>
                  <a:pt x="73331" y="256539"/>
                </a:lnTo>
                <a:close/>
              </a:path>
              <a:path w="111760" h="278130">
                <a:moveTo>
                  <a:pt x="27201" y="175611"/>
                </a:moveTo>
                <a:lnTo>
                  <a:pt x="27672" y="182879"/>
                </a:lnTo>
                <a:lnTo>
                  <a:pt x="27846" y="190500"/>
                </a:lnTo>
                <a:lnTo>
                  <a:pt x="28113" y="196850"/>
                </a:lnTo>
                <a:lnTo>
                  <a:pt x="28503" y="201929"/>
                </a:lnTo>
                <a:lnTo>
                  <a:pt x="29028" y="210611"/>
                </a:lnTo>
                <a:lnTo>
                  <a:pt x="33346" y="218439"/>
                </a:lnTo>
                <a:lnTo>
                  <a:pt x="34677" y="219709"/>
                </a:lnTo>
                <a:lnTo>
                  <a:pt x="40556" y="229869"/>
                </a:lnTo>
                <a:lnTo>
                  <a:pt x="43295" y="233679"/>
                </a:lnTo>
                <a:lnTo>
                  <a:pt x="44935" y="236219"/>
                </a:lnTo>
                <a:lnTo>
                  <a:pt x="47815" y="241300"/>
                </a:lnTo>
                <a:lnTo>
                  <a:pt x="52049" y="248919"/>
                </a:lnTo>
                <a:lnTo>
                  <a:pt x="53116" y="251459"/>
                </a:lnTo>
                <a:lnTo>
                  <a:pt x="54923" y="254000"/>
                </a:lnTo>
                <a:lnTo>
                  <a:pt x="56727" y="257809"/>
                </a:lnTo>
                <a:lnTo>
                  <a:pt x="56565" y="256539"/>
                </a:lnTo>
                <a:lnTo>
                  <a:pt x="73331" y="256539"/>
                </a:lnTo>
                <a:lnTo>
                  <a:pt x="72804" y="255269"/>
                </a:lnTo>
                <a:lnTo>
                  <a:pt x="72072" y="254000"/>
                </a:lnTo>
                <a:lnTo>
                  <a:pt x="70642" y="252729"/>
                </a:lnTo>
                <a:lnTo>
                  <a:pt x="68623" y="248919"/>
                </a:lnTo>
                <a:lnTo>
                  <a:pt x="68825" y="248919"/>
                </a:lnTo>
                <a:lnTo>
                  <a:pt x="65600" y="243839"/>
                </a:lnTo>
                <a:lnTo>
                  <a:pt x="63003" y="240029"/>
                </a:lnTo>
                <a:lnTo>
                  <a:pt x="58447" y="231139"/>
                </a:lnTo>
                <a:lnTo>
                  <a:pt x="57421" y="229869"/>
                </a:lnTo>
                <a:lnTo>
                  <a:pt x="54855" y="224789"/>
                </a:lnTo>
                <a:lnTo>
                  <a:pt x="52785" y="222250"/>
                </a:lnTo>
                <a:lnTo>
                  <a:pt x="46969" y="212089"/>
                </a:lnTo>
                <a:lnTo>
                  <a:pt x="45706" y="210819"/>
                </a:lnTo>
                <a:lnTo>
                  <a:pt x="40341" y="200659"/>
                </a:lnTo>
                <a:lnTo>
                  <a:pt x="36856" y="195579"/>
                </a:lnTo>
                <a:lnTo>
                  <a:pt x="34292" y="190500"/>
                </a:lnTo>
                <a:lnTo>
                  <a:pt x="32021" y="185419"/>
                </a:lnTo>
                <a:lnTo>
                  <a:pt x="28768" y="179069"/>
                </a:lnTo>
                <a:lnTo>
                  <a:pt x="27201" y="175611"/>
                </a:lnTo>
                <a:close/>
              </a:path>
              <a:path w="111760" h="278130">
                <a:moveTo>
                  <a:pt x="18560" y="154146"/>
                </a:moveTo>
                <a:lnTo>
                  <a:pt x="15939" y="158750"/>
                </a:lnTo>
                <a:lnTo>
                  <a:pt x="14409" y="162559"/>
                </a:lnTo>
                <a:lnTo>
                  <a:pt x="12630" y="171450"/>
                </a:lnTo>
                <a:lnTo>
                  <a:pt x="12734" y="175611"/>
                </a:lnTo>
                <a:lnTo>
                  <a:pt x="12999" y="179814"/>
                </a:lnTo>
                <a:lnTo>
                  <a:pt x="15684" y="185419"/>
                </a:lnTo>
                <a:lnTo>
                  <a:pt x="19105" y="191769"/>
                </a:lnTo>
                <a:lnTo>
                  <a:pt x="21539" y="196850"/>
                </a:lnTo>
                <a:lnTo>
                  <a:pt x="24239" y="201929"/>
                </a:lnTo>
                <a:lnTo>
                  <a:pt x="29028" y="210611"/>
                </a:lnTo>
                <a:lnTo>
                  <a:pt x="28503" y="201929"/>
                </a:lnTo>
                <a:lnTo>
                  <a:pt x="28113" y="196850"/>
                </a:lnTo>
                <a:lnTo>
                  <a:pt x="27846" y="190500"/>
                </a:lnTo>
                <a:lnTo>
                  <a:pt x="27672" y="182879"/>
                </a:lnTo>
                <a:lnTo>
                  <a:pt x="27201" y="175611"/>
                </a:lnTo>
                <a:lnTo>
                  <a:pt x="25891" y="172719"/>
                </a:lnTo>
                <a:lnTo>
                  <a:pt x="23386" y="166369"/>
                </a:lnTo>
                <a:lnTo>
                  <a:pt x="21249" y="161289"/>
                </a:lnTo>
                <a:lnTo>
                  <a:pt x="18560" y="154146"/>
                </a:lnTo>
                <a:close/>
              </a:path>
              <a:path w="111760" h="278130">
                <a:moveTo>
                  <a:pt x="65453" y="0"/>
                </a:moveTo>
                <a:lnTo>
                  <a:pt x="55178" y="0"/>
                </a:lnTo>
                <a:lnTo>
                  <a:pt x="46249" y="3809"/>
                </a:lnTo>
                <a:lnTo>
                  <a:pt x="43860" y="6350"/>
                </a:lnTo>
                <a:lnTo>
                  <a:pt x="37998" y="11429"/>
                </a:lnTo>
                <a:lnTo>
                  <a:pt x="33898" y="16509"/>
                </a:lnTo>
                <a:lnTo>
                  <a:pt x="30299" y="20319"/>
                </a:lnTo>
                <a:lnTo>
                  <a:pt x="22096" y="30479"/>
                </a:lnTo>
                <a:lnTo>
                  <a:pt x="3459" y="69850"/>
                </a:lnTo>
                <a:lnTo>
                  <a:pt x="467" y="109219"/>
                </a:lnTo>
                <a:lnTo>
                  <a:pt x="565" y="120650"/>
                </a:lnTo>
                <a:lnTo>
                  <a:pt x="56" y="132079"/>
                </a:lnTo>
                <a:lnTo>
                  <a:pt x="9975" y="172719"/>
                </a:lnTo>
                <a:lnTo>
                  <a:pt x="12999" y="179814"/>
                </a:lnTo>
                <a:lnTo>
                  <a:pt x="12734" y="175611"/>
                </a:lnTo>
                <a:lnTo>
                  <a:pt x="12630" y="171450"/>
                </a:lnTo>
                <a:lnTo>
                  <a:pt x="14409" y="162559"/>
                </a:lnTo>
                <a:lnTo>
                  <a:pt x="15939" y="158750"/>
                </a:lnTo>
                <a:lnTo>
                  <a:pt x="18560" y="154146"/>
                </a:lnTo>
                <a:lnTo>
                  <a:pt x="17424" y="151129"/>
                </a:lnTo>
                <a:lnTo>
                  <a:pt x="15726" y="144779"/>
                </a:lnTo>
                <a:lnTo>
                  <a:pt x="15251" y="141508"/>
                </a:lnTo>
                <a:lnTo>
                  <a:pt x="12147" y="139700"/>
                </a:lnTo>
                <a:lnTo>
                  <a:pt x="11336" y="134619"/>
                </a:lnTo>
                <a:lnTo>
                  <a:pt x="14523" y="130193"/>
                </a:lnTo>
                <a:lnTo>
                  <a:pt x="14974" y="120650"/>
                </a:lnTo>
                <a:lnTo>
                  <a:pt x="14850" y="106679"/>
                </a:lnTo>
                <a:lnTo>
                  <a:pt x="14970" y="97789"/>
                </a:lnTo>
                <a:lnTo>
                  <a:pt x="15386" y="87629"/>
                </a:lnTo>
                <a:lnTo>
                  <a:pt x="30774" y="43179"/>
                </a:lnTo>
                <a:lnTo>
                  <a:pt x="33806" y="39369"/>
                </a:lnTo>
                <a:lnTo>
                  <a:pt x="41280" y="29209"/>
                </a:lnTo>
                <a:lnTo>
                  <a:pt x="44486" y="25400"/>
                </a:lnTo>
                <a:lnTo>
                  <a:pt x="48271" y="21589"/>
                </a:lnTo>
                <a:lnTo>
                  <a:pt x="52922" y="16509"/>
                </a:lnTo>
                <a:lnTo>
                  <a:pt x="54159" y="16509"/>
                </a:lnTo>
                <a:lnTo>
                  <a:pt x="57261" y="15239"/>
                </a:lnTo>
                <a:lnTo>
                  <a:pt x="60822" y="15239"/>
                </a:lnTo>
                <a:lnTo>
                  <a:pt x="61074" y="11429"/>
                </a:lnTo>
                <a:lnTo>
                  <a:pt x="75559" y="11429"/>
                </a:lnTo>
                <a:lnTo>
                  <a:pt x="75660" y="8889"/>
                </a:lnTo>
                <a:lnTo>
                  <a:pt x="73507" y="3809"/>
                </a:lnTo>
                <a:lnTo>
                  <a:pt x="71831" y="2539"/>
                </a:lnTo>
                <a:lnTo>
                  <a:pt x="65453" y="0"/>
                </a:lnTo>
                <a:close/>
              </a:path>
              <a:path w="111760" h="278130">
                <a:moveTo>
                  <a:pt x="96678" y="72389"/>
                </a:moveTo>
                <a:lnTo>
                  <a:pt x="96158" y="73659"/>
                </a:lnTo>
                <a:lnTo>
                  <a:pt x="94776" y="74929"/>
                </a:lnTo>
                <a:lnTo>
                  <a:pt x="93786" y="76200"/>
                </a:lnTo>
                <a:lnTo>
                  <a:pt x="89334" y="80009"/>
                </a:lnTo>
                <a:lnTo>
                  <a:pt x="85592" y="83819"/>
                </a:lnTo>
                <a:lnTo>
                  <a:pt x="83639" y="85089"/>
                </a:lnTo>
                <a:lnTo>
                  <a:pt x="80078" y="88900"/>
                </a:lnTo>
                <a:lnTo>
                  <a:pt x="78933" y="88900"/>
                </a:lnTo>
                <a:lnTo>
                  <a:pt x="71727" y="95250"/>
                </a:lnTo>
                <a:lnTo>
                  <a:pt x="70488" y="96519"/>
                </a:lnTo>
                <a:lnTo>
                  <a:pt x="67468" y="97789"/>
                </a:lnTo>
                <a:lnTo>
                  <a:pt x="65565" y="100329"/>
                </a:lnTo>
                <a:lnTo>
                  <a:pt x="57231" y="106679"/>
                </a:lnTo>
                <a:lnTo>
                  <a:pt x="53204" y="110489"/>
                </a:lnTo>
                <a:lnTo>
                  <a:pt x="47271" y="115569"/>
                </a:lnTo>
                <a:lnTo>
                  <a:pt x="44877" y="118109"/>
                </a:lnTo>
                <a:lnTo>
                  <a:pt x="37918" y="124459"/>
                </a:lnTo>
                <a:lnTo>
                  <a:pt x="34091" y="129539"/>
                </a:lnTo>
                <a:lnTo>
                  <a:pt x="27179" y="138429"/>
                </a:lnTo>
                <a:lnTo>
                  <a:pt x="23826" y="144779"/>
                </a:lnTo>
                <a:lnTo>
                  <a:pt x="18560" y="154146"/>
                </a:lnTo>
                <a:lnTo>
                  <a:pt x="21249" y="161289"/>
                </a:lnTo>
                <a:lnTo>
                  <a:pt x="23386" y="166369"/>
                </a:lnTo>
                <a:lnTo>
                  <a:pt x="25891" y="172719"/>
                </a:lnTo>
                <a:lnTo>
                  <a:pt x="27201" y="175611"/>
                </a:lnTo>
                <a:lnTo>
                  <a:pt x="27095" y="172719"/>
                </a:lnTo>
                <a:lnTo>
                  <a:pt x="28148" y="167639"/>
                </a:lnTo>
                <a:lnTo>
                  <a:pt x="48632" y="134619"/>
                </a:lnTo>
                <a:lnTo>
                  <a:pt x="56865" y="127000"/>
                </a:lnTo>
                <a:lnTo>
                  <a:pt x="66804" y="118109"/>
                </a:lnTo>
                <a:lnTo>
                  <a:pt x="74923" y="110489"/>
                </a:lnTo>
                <a:lnTo>
                  <a:pt x="76735" y="109219"/>
                </a:lnTo>
                <a:lnTo>
                  <a:pt x="79503" y="106679"/>
                </a:lnTo>
                <a:lnTo>
                  <a:pt x="82684" y="104139"/>
                </a:lnTo>
                <a:lnTo>
                  <a:pt x="87876" y="100329"/>
                </a:lnTo>
                <a:lnTo>
                  <a:pt x="89174" y="99059"/>
                </a:lnTo>
                <a:lnTo>
                  <a:pt x="93205" y="96519"/>
                </a:lnTo>
                <a:lnTo>
                  <a:pt x="95316" y="93979"/>
                </a:lnTo>
                <a:lnTo>
                  <a:pt x="100948" y="88900"/>
                </a:lnTo>
                <a:lnTo>
                  <a:pt x="104230" y="86359"/>
                </a:lnTo>
                <a:lnTo>
                  <a:pt x="105467" y="85089"/>
                </a:lnTo>
                <a:lnTo>
                  <a:pt x="108623" y="81279"/>
                </a:lnTo>
                <a:lnTo>
                  <a:pt x="109292" y="80009"/>
                </a:lnTo>
                <a:lnTo>
                  <a:pt x="92819" y="80009"/>
                </a:lnTo>
                <a:lnTo>
                  <a:pt x="97911" y="78739"/>
                </a:lnTo>
                <a:lnTo>
                  <a:pt x="99917" y="78739"/>
                </a:lnTo>
                <a:lnTo>
                  <a:pt x="97139" y="76200"/>
                </a:lnTo>
                <a:lnTo>
                  <a:pt x="96536" y="74929"/>
                </a:lnTo>
                <a:lnTo>
                  <a:pt x="96678" y="72389"/>
                </a:lnTo>
                <a:close/>
              </a:path>
              <a:path w="111760" h="278130">
                <a:moveTo>
                  <a:pt x="73416" y="70029"/>
                </a:moveTo>
                <a:lnTo>
                  <a:pt x="63529" y="76200"/>
                </a:lnTo>
                <a:lnTo>
                  <a:pt x="61862" y="77469"/>
                </a:lnTo>
                <a:lnTo>
                  <a:pt x="58793" y="78739"/>
                </a:lnTo>
                <a:lnTo>
                  <a:pt x="57473" y="80009"/>
                </a:lnTo>
                <a:lnTo>
                  <a:pt x="54983" y="82550"/>
                </a:lnTo>
                <a:lnTo>
                  <a:pt x="49585" y="86359"/>
                </a:lnTo>
                <a:lnTo>
                  <a:pt x="47566" y="87629"/>
                </a:lnTo>
                <a:lnTo>
                  <a:pt x="47800" y="87629"/>
                </a:lnTo>
                <a:lnTo>
                  <a:pt x="44719" y="90169"/>
                </a:lnTo>
                <a:lnTo>
                  <a:pt x="42948" y="91439"/>
                </a:lnTo>
                <a:lnTo>
                  <a:pt x="41468" y="92709"/>
                </a:lnTo>
                <a:lnTo>
                  <a:pt x="39784" y="93979"/>
                </a:lnTo>
                <a:lnTo>
                  <a:pt x="36705" y="97789"/>
                </a:lnTo>
                <a:lnTo>
                  <a:pt x="33159" y="101600"/>
                </a:lnTo>
                <a:lnTo>
                  <a:pt x="28586" y="109219"/>
                </a:lnTo>
                <a:lnTo>
                  <a:pt x="22430" y="118109"/>
                </a:lnTo>
                <a:lnTo>
                  <a:pt x="17886" y="125729"/>
                </a:lnTo>
                <a:lnTo>
                  <a:pt x="15909" y="128269"/>
                </a:lnTo>
                <a:lnTo>
                  <a:pt x="14523" y="130193"/>
                </a:lnTo>
                <a:lnTo>
                  <a:pt x="14434" y="135889"/>
                </a:lnTo>
                <a:lnTo>
                  <a:pt x="15251" y="141508"/>
                </a:lnTo>
                <a:lnTo>
                  <a:pt x="18684" y="143509"/>
                </a:lnTo>
                <a:lnTo>
                  <a:pt x="23173" y="143509"/>
                </a:lnTo>
                <a:lnTo>
                  <a:pt x="27854" y="135889"/>
                </a:lnTo>
                <a:lnTo>
                  <a:pt x="29876" y="133350"/>
                </a:lnTo>
                <a:lnTo>
                  <a:pt x="34499" y="125729"/>
                </a:lnTo>
                <a:lnTo>
                  <a:pt x="40235" y="116839"/>
                </a:lnTo>
                <a:lnTo>
                  <a:pt x="44484" y="111759"/>
                </a:lnTo>
                <a:lnTo>
                  <a:pt x="47665" y="106679"/>
                </a:lnTo>
                <a:lnTo>
                  <a:pt x="50195" y="104139"/>
                </a:lnTo>
                <a:lnTo>
                  <a:pt x="51149" y="102869"/>
                </a:lnTo>
                <a:lnTo>
                  <a:pt x="51847" y="102869"/>
                </a:lnTo>
                <a:lnTo>
                  <a:pt x="53392" y="101600"/>
                </a:lnTo>
                <a:lnTo>
                  <a:pt x="56024" y="99059"/>
                </a:lnTo>
                <a:lnTo>
                  <a:pt x="57104" y="99059"/>
                </a:lnTo>
                <a:lnTo>
                  <a:pt x="58385" y="97789"/>
                </a:lnTo>
                <a:lnTo>
                  <a:pt x="66132" y="91439"/>
                </a:lnTo>
                <a:lnTo>
                  <a:pt x="67325" y="91439"/>
                </a:lnTo>
                <a:lnTo>
                  <a:pt x="69954" y="88900"/>
                </a:lnTo>
                <a:lnTo>
                  <a:pt x="71306" y="87629"/>
                </a:lnTo>
                <a:lnTo>
                  <a:pt x="79926" y="82550"/>
                </a:lnTo>
                <a:lnTo>
                  <a:pt x="83177" y="81279"/>
                </a:lnTo>
                <a:lnTo>
                  <a:pt x="89023" y="80009"/>
                </a:lnTo>
                <a:lnTo>
                  <a:pt x="89334" y="80009"/>
                </a:lnTo>
                <a:lnTo>
                  <a:pt x="93786" y="76200"/>
                </a:lnTo>
                <a:lnTo>
                  <a:pt x="94776" y="74929"/>
                </a:lnTo>
                <a:lnTo>
                  <a:pt x="96158" y="73659"/>
                </a:lnTo>
                <a:lnTo>
                  <a:pt x="70190" y="73659"/>
                </a:lnTo>
                <a:lnTo>
                  <a:pt x="73416" y="71119"/>
                </a:lnTo>
                <a:lnTo>
                  <a:pt x="73416" y="70029"/>
                </a:lnTo>
                <a:close/>
              </a:path>
              <a:path w="111760" h="278130">
                <a:moveTo>
                  <a:pt x="14523" y="130193"/>
                </a:moveTo>
                <a:lnTo>
                  <a:pt x="11336" y="134619"/>
                </a:lnTo>
                <a:lnTo>
                  <a:pt x="12147" y="139700"/>
                </a:lnTo>
                <a:lnTo>
                  <a:pt x="15251" y="141508"/>
                </a:lnTo>
                <a:lnTo>
                  <a:pt x="14434" y="135889"/>
                </a:lnTo>
                <a:lnTo>
                  <a:pt x="14523" y="130193"/>
                </a:lnTo>
                <a:close/>
              </a:path>
              <a:path w="111760" h="278130">
                <a:moveTo>
                  <a:pt x="57104" y="99059"/>
                </a:moveTo>
                <a:lnTo>
                  <a:pt x="56024" y="99059"/>
                </a:lnTo>
                <a:lnTo>
                  <a:pt x="55822" y="100329"/>
                </a:lnTo>
                <a:lnTo>
                  <a:pt x="57104" y="99059"/>
                </a:lnTo>
                <a:close/>
              </a:path>
              <a:path w="111760" h="278130">
                <a:moveTo>
                  <a:pt x="111083" y="72389"/>
                </a:moveTo>
                <a:lnTo>
                  <a:pt x="96678" y="72389"/>
                </a:lnTo>
                <a:lnTo>
                  <a:pt x="96536" y="74929"/>
                </a:lnTo>
                <a:lnTo>
                  <a:pt x="97139" y="76200"/>
                </a:lnTo>
                <a:lnTo>
                  <a:pt x="99917" y="78739"/>
                </a:lnTo>
                <a:lnTo>
                  <a:pt x="97911" y="78739"/>
                </a:lnTo>
                <a:lnTo>
                  <a:pt x="92819" y="80009"/>
                </a:lnTo>
                <a:lnTo>
                  <a:pt x="109292" y="80009"/>
                </a:lnTo>
                <a:lnTo>
                  <a:pt x="109961" y="78739"/>
                </a:lnTo>
                <a:lnTo>
                  <a:pt x="110963" y="74929"/>
                </a:lnTo>
                <a:lnTo>
                  <a:pt x="111083" y="72389"/>
                </a:lnTo>
                <a:close/>
              </a:path>
              <a:path w="111760" h="278130">
                <a:moveTo>
                  <a:pt x="61074" y="11429"/>
                </a:moveTo>
                <a:lnTo>
                  <a:pt x="60739" y="16509"/>
                </a:lnTo>
                <a:lnTo>
                  <a:pt x="60548" y="17779"/>
                </a:lnTo>
                <a:lnTo>
                  <a:pt x="59397" y="24129"/>
                </a:lnTo>
                <a:lnTo>
                  <a:pt x="59152" y="26669"/>
                </a:lnTo>
                <a:lnTo>
                  <a:pt x="59068" y="27939"/>
                </a:lnTo>
                <a:lnTo>
                  <a:pt x="59006" y="71119"/>
                </a:lnTo>
                <a:lnTo>
                  <a:pt x="62232" y="73659"/>
                </a:lnTo>
                <a:lnTo>
                  <a:pt x="67599" y="73659"/>
                </a:lnTo>
                <a:lnTo>
                  <a:pt x="73416" y="70029"/>
                </a:lnTo>
                <a:lnTo>
                  <a:pt x="73482" y="27939"/>
                </a:lnTo>
                <a:lnTo>
                  <a:pt x="74846" y="19050"/>
                </a:lnTo>
                <a:lnTo>
                  <a:pt x="75067" y="17779"/>
                </a:lnTo>
                <a:lnTo>
                  <a:pt x="75264" y="15239"/>
                </a:lnTo>
                <a:lnTo>
                  <a:pt x="63544" y="15239"/>
                </a:lnTo>
                <a:lnTo>
                  <a:pt x="62119" y="13969"/>
                </a:lnTo>
                <a:lnTo>
                  <a:pt x="61074" y="11429"/>
                </a:lnTo>
                <a:close/>
              </a:path>
              <a:path w="111760" h="278130">
                <a:moveTo>
                  <a:pt x="97740" y="64769"/>
                </a:moveTo>
                <a:lnTo>
                  <a:pt x="90378" y="64769"/>
                </a:lnTo>
                <a:lnTo>
                  <a:pt x="83262" y="66039"/>
                </a:lnTo>
                <a:lnTo>
                  <a:pt x="77928" y="67309"/>
                </a:lnTo>
                <a:lnTo>
                  <a:pt x="73416" y="70029"/>
                </a:lnTo>
                <a:lnTo>
                  <a:pt x="73416" y="71119"/>
                </a:lnTo>
                <a:lnTo>
                  <a:pt x="70190" y="73659"/>
                </a:lnTo>
                <a:lnTo>
                  <a:pt x="96158" y="73659"/>
                </a:lnTo>
                <a:lnTo>
                  <a:pt x="96666" y="72389"/>
                </a:lnTo>
                <a:lnTo>
                  <a:pt x="111083" y="72389"/>
                </a:lnTo>
                <a:lnTo>
                  <a:pt x="111142" y="71119"/>
                </a:lnTo>
                <a:lnTo>
                  <a:pt x="110402" y="69850"/>
                </a:lnTo>
                <a:lnTo>
                  <a:pt x="108592" y="67309"/>
                </a:lnTo>
                <a:lnTo>
                  <a:pt x="104195" y="66039"/>
                </a:lnTo>
                <a:lnTo>
                  <a:pt x="97740" y="64769"/>
                </a:lnTo>
                <a:close/>
              </a:path>
              <a:path w="111760" h="278130">
                <a:moveTo>
                  <a:pt x="75559" y="11429"/>
                </a:moveTo>
                <a:lnTo>
                  <a:pt x="61074" y="11429"/>
                </a:lnTo>
                <a:lnTo>
                  <a:pt x="62119" y="13969"/>
                </a:lnTo>
                <a:lnTo>
                  <a:pt x="63544" y="15239"/>
                </a:lnTo>
                <a:lnTo>
                  <a:pt x="75264" y="15239"/>
                </a:lnTo>
                <a:lnTo>
                  <a:pt x="75559" y="11429"/>
                </a:lnTo>
                <a:close/>
              </a:path>
            </a:pathLst>
          </a:custGeom>
          <a:solidFill>
            <a:srgbClr val="000000"/>
          </a:solidFill>
        </p:spPr>
        <p:txBody>
          <a:bodyPr wrap="square" lIns="0" tIns="0" rIns="0" bIns="0" rtlCol="0"/>
          <a:lstStyle/>
          <a:p>
            <a:endParaRPr/>
          </a:p>
        </p:txBody>
      </p:sp>
      <p:pic>
        <p:nvPicPr>
          <p:cNvPr id="108" name="object 108"/>
          <p:cNvPicPr/>
          <p:nvPr/>
        </p:nvPicPr>
        <p:blipFill>
          <a:blip r:embed="rId45" cstate="print"/>
          <a:stretch>
            <a:fillRect/>
          </a:stretch>
        </p:blipFill>
        <p:spPr>
          <a:xfrm>
            <a:off x="4072104" y="2444187"/>
            <a:ext cx="209725" cy="213740"/>
          </a:xfrm>
          <a:prstGeom prst="rect">
            <a:avLst/>
          </a:prstGeom>
        </p:spPr>
      </p:pic>
      <p:sp>
        <p:nvSpPr>
          <p:cNvPr id="109" name="object 109"/>
          <p:cNvSpPr/>
          <p:nvPr/>
        </p:nvSpPr>
        <p:spPr>
          <a:xfrm>
            <a:off x="4385138" y="1234791"/>
            <a:ext cx="149747" cy="230047"/>
          </a:xfrm>
          <a:custGeom>
            <a:avLst/>
            <a:gdLst/>
            <a:ahLst/>
            <a:cxnLst/>
            <a:rect l="l" t="t" r="r" b="b"/>
            <a:pathLst>
              <a:path w="175260" h="269239">
                <a:moveTo>
                  <a:pt x="156724" y="17382"/>
                </a:moveTo>
                <a:lnTo>
                  <a:pt x="147548" y="30830"/>
                </a:lnTo>
                <a:lnTo>
                  <a:pt x="144489" y="35486"/>
                </a:lnTo>
                <a:lnTo>
                  <a:pt x="134917" y="50265"/>
                </a:lnTo>
                <a:lnTo>
                  <a:pt x="132289" y="54246"/>
                </a:lnTo>
                <a:lnTo>
                  <a:pt x="94495" y="106054"/>
                </a:lnTo>
                <a:lnTo>
                  <a:pt x="68407" y="140194"/>
                </a:lnTo>
                <a:lnTo>
                  <a:pt x="48380" y="165746"/>
                </a:lnTo>
                <a:lnTo>
                  <a:pt x="44583" y="170715"/>
                </a:lnTo>
                <a:lnTo>
                  <a:pt x="18660" y="207643"/>
                </a:lnTo>
                <a:lnTo>
                  <a:pt x="1518" y="243339"/>
                </a:lnTo>
                <a:lnTo>
                  <a:pt x="671" y="250530"/>
                </a:lnTo>
                <a:lnTo>
                  <a:pt x="90" y="254013"/>
                </a:lnTo>
                <a:lnTo>
                  <a:pt x="17472" y="268116"/>
                </a:lnTo>
                <a:lnTo>
                  <a:pt x="24545" y="268862"/>
                </a:lnTo>
                <a:lnTo>
                  <a:pt x="61723" y="258919"/>
                </a:lnTo>
                <a:lnTo>
                  <a:pt x="65983" y="256259"/>
                </a:lnTo>
                <a:lnTo>
                  <a:pt x="14380" y="256259"/>
                </a:lnTo>
                <a:lnTo>
                  <a:pt x="14386" y="255800"/>
                </a:lnTo>
                <a:lnTo>
                  <a:pt x="14184" y="255021"/>
                </a:lnTo>
                <a:lnTo>
                  <a:pt x="12807" y="253318"/>
                </a:lnTo>
                <a:lnTo>
                  <a:pt x="12470" y="253149"/>
                </a:lnTo>
                <a:lnTo>
                  <a:pt x="14843" y="253149"/>
                </a:lnTo>
                <a:lnTo>
                  <a:pt x="14946" y="252517"/>
                </a:lnTo>
                <a:lnTo>
                  <a:pt x="15692" y="246186"/>
                </a:lnTo>
                <a:lnTo>
                  <a:pt x="16235" y="243739"/>
                </a:lnTo>
                <a:lnTo>
                  <a:pt x="11013" y="240827"/>
                </a:lnTo>
                <a:lnTo>
                  <a:pt x="9766" y="236439"/>
                </a:lnTo>
                <a:lnTo>
                  <a:pt x="13105" y="230454"/>
                </a:lnTo>
                <a:lnTo>
                  <a:pt x="14583" y="227465"/>
                </a:lnTo>
                <a:lnTo>
                  <a:pt x="38676" y="197567"/>
                </a:lnTo>
                <a:lnTo>
                  <a:pt x="42787" y="196547"/>
                </a:lnTo>
                <a:lnTo>
                  <a:pt x="43638" y="196471"/>
                </a:lnTo>
                <a:lnTo>
                  <a:pt x="46393" y="192594"/>
                </a:lnTo>
                <a:lnTo>
                  <a:pt x="52693" y="183953"/>
                </a:lnTo>
                <a:lnTo>
                  <a:pt x="56104" y="179370"/>
                </a:lnTo>
                <a:lnTo>
                  <a:pt x="59835" y="174487"/>
                </a:lnTo>
                <a:lnTo>
                  <a:pt x="64790" y="168132"/>
                </a:lnTo>
                <a:lnTo>
                  <a:pt x="77160" y="152401"/>
                </a:lnTo>
                <a:lnTo>
                  <a:pt x="79795" y="149023"/>
                </a:lnTo>
                <a:lnTo>
                  <a:pt x="106053" y="114658"/>
                </a:lnTo>
                <a:lnTo>
                  <a:pt x="129427" y="83369"/>
                </a:lnTo>
                <a:lnTo>
                  <a:pt x="156297" y="43808"/>
                </a:lnTo>
                <a:lnTo>
                  <a:pt x="154285" y="41796"/>
                </a:lnTo>
                <a:lnTo>
                  <a:pt x="154215" y="35486"/>
                </a:lnTo>
                <a:lnTo>
                  <a:pt x="153990" y="30830"/>
                </a:lnTo>
                <a:lnTo>
                  <a:pt x="153959" y="28197"/>
                </a:lnTo>
                <a:lnTo>
                  <a:pt x="154593" y="24039"/>
                </a:lnTo>
                <a:lnTo>
                  <a:pt x="154972" y="22531"/>
                </a:lnTo>
                <a:lnTo>
                  <a:pt x="155781" y="19987"/>
                </a:lnTo>
                <a:lnTo>
                  <a:pt x="156724" y="17382"/>
                </a:lnTo>
                <a:close/>
              </a:path>
              <a:path w="175260" h="269239">
                <a:moveTo>
                  <a:pt x="14791" y="253470"/>
                </a:moveTo>
                <a:lnTo>
                  <a:pt x="14412" y="255800"/>
                </a:lnTo>
                <a:lnTo>
                  <a:pt x="14380" y="256259"/>
                </a:lnTo>
                <a:lnTo>
                  <a:pt x="65983" y="256259"/>
                </a:lnTo>
                <a:lnTo>
                  <a:pt x="68832" y="254480"/>
                </a:lnTo>
                <a:lnTo>
                  <a:pt x="29919" y="254480"/>
                </a:lnTo>
                <a:lnTo>
                  <a:pt x="24954" y="254417"/>
                </a:lnTo>
                <a:lnTo>
                  <a:pt x="18773" y="253765"/>
                </a:lnTo>
                <a:lnTo>
                  <a:pt x="14791" y="253470"/>
                </a:lnTo>
                <a:close/>
              </a:path>
              <a:path w="175260" h="269239">
                <a:moveTo>
                  <a:pt x="12470" y="253149"/>
                </a:moveTo>
                <a:lnTo>
                  <a:pt x="12807" y="253318"/>
                </a:lnTo>
                <a:lnTo>
                  <a:pt x="14184" y="255021"/>
                </a:lnTo>
                <a:lnTo>
                  <a:pt x="14386" y="255800"/>
                </a:lnTo>
                <a:lnTo>
                  <a:pt x="14384" y="255976"/>
                </a:lnTo>
                <a:lnTo>
                  <a:pt x="14791" y="253470"/>
                </a:lnTo>
                <a:lnTo>
                  <a:pt x="14260" y="253431"/>
                </a:lnTo>
                <a:lnTo>
                  <a:pt x="13164" y="253300"/>
                </a:lnTo>
                <a:lnTo>
                  <a:pt x="12470" y="253149"/>
                </a:lnTo>
                <a:close/>
              </a:path>
              <a:path w="175260" h="269239">
                <a:moveTo>
                  <a:pt x="87254" y="212586"/>
                </a:moveTo>
                <a:lnTo>
                  <a:pt x="54686" y="246327"/>
                </a:lnTo>
                <a:lnTo>
                  <a:pt x="29919" y="254480"/>
                </a:lnTo>
                <a:lnTo>
                  <a:pt x="68832" y="254480"/>
                </a:lnTo>
                <a:lnTo>
                  <a:pt x="98226" y="227465"/>
                </a:lnTo>
                <a:lnTo>
                  <a:pt x="101610" y="213950"/>
                </a:lnTo>
                <a:lnTo>
                  <a:pt x="101735" y="213141"/>
                </a:lnTo>
                <a:lnTo>
                  <a:pt x="90194" y="213141"/>
                </a:lnTo>
                <a:lnTo>
                  <a:pt x="89847" y="213036"/>
                </a:lnTo>
                <a:lnTo>
                  <a:pt x="87254" y="212586"/>
                </a:lnTo>
                <a:close/>
              </a:path>
              <a:path w="175260" h="269239">
                <a:moveTo>
                  <a:pt x="14843" y="253149"/>
                </a:moveTo>
                <a:lnTo>
                  <a:pt x="12470" y="253149"/>
                </a:lnTo>
                <a:lnTo>
                  <a:pt x="13246" y="253318"/>
                </a:lnTo>
                <a:lnTo>
                  <a:pt x="14260" y="253431"/>
                </a:lnTo>
                <a:lnTo>
                  <a:pt x="14791" y="253470"/>
                </a:lnTo>
                <a:lnTo>
                  <a:pt x="14843" y="253149"/>
                </a:lnTo>
                <a:close/>
              </a:path>
              <a:path w="175260" h="269239">
                <a:moveTo>
                  <a:pt x="55531" y="195987"/>
                </a:moveTo>
                <a:lnTo>
                  <a:pt x="53822" y="195987"/>
                </a:lnTo>
                <a:lnTo>
                  <a:pt x="45073" y="196342"/>
                </a:lnTo>
                <a:lnTo>
                  <a:pt x="21517" y="229753"/>
                </a:lnTo>
                <a:lnTo>
                  <a:pt x="16235" y="243739"/>
                </a:lnTo>
                <a:lnTo>
                  <a:pt x="17962" y="244703"/>
                </a:lnTo>
                <a:lnTo>
                  <a:pt x="22350" y="243457"/>
                </a:lnTo>
                <a:lnTo>
                  <a:pt x="25881" y="237126"/>
                </a:lnTo>
                <a:lnTo>
                  <a:pt x="27125" y="234628"/>
                </a:lnTo>
                <a:lnTo>
                  <a:pt x="34791" y="218706"/>
                </a:lnTo>
                <a:lnTo>
                  <a:pt x="37133" y="214506"/>
                </a:lnTo>
                <a:lnTo>
                  <a:pt x="43596" y="211206"/>
                </a:lnTo>
                <a:lnTo>
                  <a:pt x="45012" y="210847"/>
                </a:lnTo>
                <a:lnTo>
                  <a:pt x="46627" y="210701"/>
                </a:lnTo>
                <a:lnTo>
                  <a:pt x="54093" y="210399"/>
                </a:lnTo>
                <a:lnTo>
                  <a:pt x="68224" y="210399"/>
                </a:lnTo>
                <a:lnTo>
                  <a:pt x="71752" y="210337"/>
                </a:lnTo>
                <a:lnTo>
                  <a:pt x="87594" y="210337"/>
                </a:lnTo>
                <a:lnTo>
                  <a:pt x="87706" y="209444"/>
                </a:lnTo>
                <a:lnTo>
                  <a:pt x="102337" y="209444"/>
                </a:lnTo>
                <a:lnTo>
                  <a:pt x="102491" y="208495"/>
                </a:lnTo>
                <a:lnTo>
                  <a:pt x="102485" y="206310"/>
                </a:lnTo>
                <a:lnTo>
                  <a:pt x="97803" y="199991"/>
                </a:lnTo>
                <a:lnTo>
                  <a:pt x="95884" y="199405"/>
                </a:lnTo>
                <a:lnTo>
                  <a:pt x="88739" y="198227"/>
                </a:lnTo>
                <a:lnTo>
                  <a:pt x="84176" y="197175"/>
                </a:lnTo>
                <a:lnTo>
                  <a:pt x="79569" y="196423"/>
                </a:lnTo>
                <a:lnTo>
                  <a:pt x="75252" y="196081"/>
                </a:lnTo>
                <a:lnTo>
                  <a:pt x="61229" y="196072"/>
                </a:lnTo>
                <a:lnTo>
                  <a:pt x="55531" y="195987"/>
                </a:lnTo>
                <a:close/>
              </a:path>
              <a:path w="175260" h="269239">
                <a:moveTo>
                  <a:pt x="43638" y="196471"/>
                </a:moveTo>
                <a:lnTo>
                  <a:pt x="42787" y="196547"/>
                </a:lnTo>
                <a:lnTo>
                  <a:pt x="38676" y="197567"/>
                </a:lnTo>
                <a:lnTo>
                  <a:pt x="36765" y="198015"/>
                </a:lnTo>
                <a:lnTo>
                  <a:pt x="14276" y="228104"/>
                </a:lnTo>
                <a:lnTo>
                  <a:pt x="13071" y="230515"/>
                </a:lnTo>
                <a:lnTo>
                  <a:pt x="9766" y="236439"/>
                </a:lnTo>
                <a:lnTo>
                  <a:pt x="11013" y="240827"/>
                </a:lnTo>
                <a:lnTo>
                  <a:pt x="16235" y="243739"/>
                </a:lnTo>
                <a:lnTo>
                  <a:pt x="16956" y="240485"/>
                </a:lnTo>
                <a:lnTo>
                  <a:pt x="20821" y="230898"/>
                </a:lnTo>
                <a:lnTo>
                  <a:pt x="21517" y="229753"/>
                </a:lnTo>
                <a:lnTo>
                  <a:pt x="34398" y="209897"/>
                </a:lnTo>
                <a:lnTo>
                  <a:pt x="36035" y="207406"/>
                </a:lnTo>
                <a:lnTo>
                  <a:pt x="40881" y="200350"/>
                </a:lnTo>
                <a:lnTo>
                  <a:pt x="43638" y="196471"/>
                </a:lnTo>
                <a:close/>
              </a:path>
              <a:path w="175260" h="269239">
                <a:moveTo>
                  <a:pt x="87706" y="209444"/>
                </a:moveTo>
                <a:lnTo>
                  <a:pt x="87665" y="209897"/>
                </a:lnTo>
                <a:lnTo>
                  <a:pt x="87350" y="211855"/>
                </a:lnTo>
                <a:lnTo>
                  <a:pt x="87254" y="212586"/>
                </a:lnTo>
                <a:lnTo>
                  <a:pt x="89859" y="213039"/>
                </a:lnTo>
                <a:lnTo>
                  <a:pt x="90194" y="213141"/>
                </a:lnTo>
                <a:lnTo>
                  <a:pt x="89854" y="213036"/>
                </a:lnTo>
                <a:lnTo>
                  <a:pt x="89303" y="212722"/>
                </a:lnTo>
                <a:lnTo>
                  <a:pt x="87915" y="210847"/>
                </a:lnTo>
                <a:lnTo>
                  <a:pt x="87789" y="210358"/>
                </a:lnTo>
                <a:lnTo>
                  <a:pt x="87706" y="209444"/>
                </a:lnTo>
                <a:close/>
              </a:path>
              <a:path w="175260" h="269239">
                <a:moveTo>
                  <a:pt x="102337" y="209444"/>
                </a:moveTo>
                <a:lnTo>
                  <a:pt x="87706" y="209444"/>
                </a:lnTo>
                <a:lnTo>
                  <a:pt x="87789" y="210358"/>
                </a:lnTo>
                <a:lnTo>
                  <a:pt x="87915" y="210847"/>
                </a:lnTo>
                <a:lnTo>
                  <a:pt x="89303" y="212722"/>
                </a:lnTo>
                <a:lnTo>
                  <a:pt x="89861" y="213039"/>
                </a:lnTo>
                <a:lnTo>
                  <a:pt x="90194" y="213141"/>
                </a:lnTo>
                <a:lnTo>
                  <a:pt x="101735" y="213141"/>
                </a:lnTo>
                <a:lnTo>
                  <a:pt x="102337" y="209444"/>
                </a:lnTo>
                <a:close/>
              </a:path>
              <a:path w="175260" h="269239">
                <a:moveTo>
                  <a:pt x="87594" y="210337"/>
                </a:moveTo>
                <a:lnTo>
                  <a:pt x="71752" y="210337"/>
                </a:lnTo>
                <a:lnTo>
                  <a:pt x="73139" y="210369"/>
                </a:lnTo>
                <a:lnTo>
                  <a:pt x="77678" y="210727"/>
                </a:lnTo>
                <a:lnTo>
                  <a:pt x="81593" y="211366"/>
                </a:lnTo>
                <a:lnTo>
                  <a:pt x="85883" y="212356"/>
                </a:lnTo>
                <a:lnTo>
                  <a:pt x="87254" y="212586"/>
                </a:lnTo>
                <a:lnTo>
                  <a:pt x="87594" y="210337"/>
                </a:lnTo>
                <a:close/>
              </a:path>
              <a:path w="175260" h="269239">
                <a:moveTo>
                  <a:pt x="68224" y="210399"/>
                </a:moveTo>
                <a:lnTo>
                  <a:pt x="55614" y="210399"/>
                </a:lnTo>
                <a:lnTo>
                  <a:pt x="61958" y="210491"/>
                </a:lnTo>
                <a:lnTo>
                  <a:pt x="64218" y="210491"/>
                </a:lnTo>
                <a:lnTo>
                  <a:pt x="68224" y="210399"/>
                </a:lnTo>
                <a:close/>
              </a:path>
              <a:path w="175260" h="269239">
                <a:moveTo>
                  <a:pt x="71979" y="195924"/>
                </a:moveTo>
                <a:lnTo>
                  <a:pt x="68286" y="195976"/>
                </a:lnTo>
                <a:lnTo>
                  <a:pt x="64051" y="196081"/>
                </a:lnTo>
                <a:lnTo>
                  <a:pt x="75252" y="196081"/>
                </a:lnTo>
                <a:lnTo>
                  <a:pt x="73776" y="195964"/>
                </a:lnTo>
                <a:lnTo>
                  <a:pt x="71979" y="195924"/>
                </a:lnTo>
                <a:close/>
              </a:path>
              <a:path w="175260" h="269239">
                <a:moveTo>
                  <a:pt x="169893" y="23311"/>
                </a:moveTo>
                <a:lnTo>
                  <a:pt x="168842" y="25058"/>
                </a:lnTo>
                <a:lnTo>
                  <a:pt x="165997" y="29363"/>
                </a:lnTo>
                <a:lnTo>
                  <a:pt x="159518" y="38851"/>
                </a:lnTo>
                <a:lnTo>
                  <a:pt x="156297" y="43808"/>
                </a:lnTo>
                <a:lnTo>
                  <a:pt x="157511" y="45022"/>
                </a:lnTo>
                <a:lnTo>
                  <a:pt x="165468" y="45022"/>
                </a:lnTo>
                <a:lnTo>
                  <a:pt x="168694" y="41796"/>
                </a:lnTo>
                <a:lnTo>
                  <a:pt x="168639" y="35486"/>
                </a:lnTo>
                <a:lnTo>
                  <a:pt x="168417" y="30830"/>
                </a:lnTo>
                <a:lnTo>
                  <a:pt x="168398" y="29089"/>
                </a:lnTo>
                <a:lnTo>
                  <a:pt x="168708" y="27053"/>
                </a:lnTo>
                <a:lnTo>
                  <a:pt x="168915" y="26235"/>
                </a:lnTo>
                <a:lnTo>
                  <a:pt x="169443" y="24573"/>
                </a:lnTo>
                <a:lnTo>
                  <a:pt x="169893" y="23311"/>
                </a:lnTo>
                <a:close/>
              </a:path>
              <a:path w="175260" h="269239">
                <a:moveTo>
                  <a:pt x="160326" y="9507"/>
                </a:moveTo>
                <a:lnTo>
                  <a:pt x="159679" y="11343"/>
                </a:lnTo>
                <a:lnTo>
                  <a:pt x="158933" y="13091"/>
                </a:lnTo>
                <a:lnTo>
                  <a:pt x="157062" y="16887"/>
                </a:lnTo>
                <a:lnTo>
                  <a:pt x="156724" y="17382"/>
                </a:lnTo>
                <a:lnTo>
                  <a:pt x="155781" y="19987"/>
                </a:lnTo>
                <a:lnTo>
                  <a:pt x="154972" y="22531"/>
                </a:lnTo>
                <a:lnTo>
                  <a:pt x="154593" y="24039"/>
                </a:lnTo>
                <a:lnTo>
                  <a:pt x="153959" y="28197"/>
                </a:lnTo>
                <a:lnTo>
                  <a:pt x="153990" y="30830"/>
                </a:lnTo>
                <a:lnTo>
                  <a:pt x="154215" y="35486"/>
                </a:lnTo>
                <a:lnTo>
                  <a:pt x="154285" y="41796"/>
                </a:lnTo>
                <a:lnTo>
                  <a:pt x="156297" y="43808"/>
                </a:lnTo>
                <a:lnTo>
                  <a:pt x="159518" y="38851"/>
                </a:lnTo>
                <a:lnTo>
                  <a:pt x="165997" y="29363"/>
                </a:lnTo>
                <a:lnTo>
                  <a:pt x="171946" y="17208"/>
                </a:lnTo>
                <a:lnTo>
                  <a:pt x="167733" y="17208"/>
                </a:lnTo>
                <a:lnTo>
                  <a:pt x="167056" y="16977"/>
                </a:lnTo>
                <a:lnTo>
                  <a:pt x="163550" y="16977"/>
                </a:lnTo>
                <a:lnTo>
                  <a:pt x="160397" y="13822"/>
                </a:lnTo>
                <a:lnTo>
                  <a:pt x="160326" y="9507"/>
                </a:lnTo>
                <a:close/>
              </a:path>
              <a:path w="175260" h="269239">
                <a:moveTo>
                  <a:pt x="170104" y="22960"/>
                </a:moveTo>
                <a:lnTo>
                  <a:pt x="169893" y="23311"/>
                </a:lnTo>
                <a:lnTo>
                  <a:pt x="170104" y="22960"/>
                </a:lnTo>
                <a:close/>
              </a:path>
              <a:path w="175260" h="269239">
                <a:moveTo>
                  <a:pt x="173770" y="14715"/>
                </a:moveTo>
                <a:lnTo>
                  <a:pt x="172195" y="16290"/>
                </a:lnTo>
                <a:lnTo>
                  <a:pt x="171683" y="18251"/>
                </a:lnTo>
                <a:lnTo>
                  <a:pt x="171395" y="19152"/>
                </a:lnTo>
                <a:lnTo>
                  <a:pt x="170018" y="22960"/>
                </a:lnTo>
                <a:lnTo>
                  <a:pt x="170353" y="22531"/>
                </a:lnTo>
                <a:lnTo>
                  <a:pt x="172219" y="18724"/>
                </a:lnTo>
                <a:lnTo>
                  <a:pt x="173079" y="16667"/>
                </a:lnTo>
                <a:lnTo>
                  <a:pt x="173770" y="14715"/>
                </a:lnTo>
                <a:close/>
              </a:path>
              <a:path w="175260" h="269239">
                <a:moveTo>
                  <a:pt x="158572" y="13822"/>
                </a:moveTo>
                <a:lnTo>
                  <a:pt x="158012" y="13822"/>
                </a:lnTo>
                <a:lnTo>
                  <a:pt x="156724" y="17382"/>
                </a:lnTo>
                <a:lnTo>
                  <a:pt x="157062" y="16887"/>
                </a:lnTo>
                <a:lnTo>
                  <a:pt x="158572" y="13822"/>
                </a:lnTo>
                <a:close/>
              </a:path>
              <a:path w="175260" h="269239">
                <a:moveTo>
                  <a:pt x="174713" y="8983"/>
                </a:moveTo>
                <a:lnTo>
                  <a:pt x="160475" y="8983"/>
                </a:lnTo>
                <a:lnTo>
                  <a:pt x="160491" y="11080"/>
                </a:lnTo>
                <a:lnTo>
                  <a:pt x="160600" y="11657"/>
                </a:lnTo>
                <a:lnTo>
                  <a:pt x="160930" y="13091"/>
                </a:lnTo>
                <a:lnTo>
                  <a:pt x="163558" y="15783"/>
                </a:lnTo>
                <a:lnTo>
                  <a:pt x="167733" y="17208"/>
                </a:lnTo>
                <a:lnTo>
                  <a:pt x="169487" y="16667"/>
                </a:lnTo>
                <a:lnTo>
                  <a:pt x="172427" y="14113"/>
                </a:lnTo>
                <a:lnTo>
                  <a:pt x="173983" y="14113"/>
                </a:lnTo>
                <a:lnTo>
                  <a:pt x="174359" y="12889"/>
                </a:lnTo>
                <a:lnTo>
                  <a:pt x="174649" y="11657"/>
                </a:lnTo>
                <a:lnTo>
                  <a:pt x="174713" y="8983"/>
                </a:lnTo>
                <a:close/>
              </a:path>
              <a:path w="175260" h="269239">
                <a:moveTo>
                  <a:pt x="172427" y="14113"/>
                </a:moveTo>
                <a:lnTo>
                  <a:pt x="167733" y="17208"/>
                </a:lnTo>
                <a:lnTo>
                  <a:pt x="171946" y="17208"/>
                </a:lnTo>
                <a:lnTo>
                  <a:pt x="172004" y="16977"/>
                </a:lnTo>
                <a:lnTo>
                  <a:pt x="171508" y="16977"/>
                </a:lnTo>
                <a:lnTo>
                  <a:pt x="172172" y="16313"/>
                </a:lnTo>
                <a:lnTo>
                  <a:pt x="172427" y="14113"/>
                </a:lnTo>
                <a:close/>
              </a:path>
              <a:path w="175260" h="269239">
                <a:moveTo>
                  <a:pt x="160475" y="8983"/>
                </a:moveTo>
                <a:lnTo>
                  <a:pt x="160397" y="13822"/>
                </a:lnTo>
                <a:lnTo>
                  <a:pt x="163550" y="16977"/>
                </a:lnTo>
                <a:lnTo>
                  <a:pt x="167056" y="16977"/>
                </a:lnTo>
                <a:lnTo>
                  <a:pt x="163558" y="15783"/>
                </a:lnTo>
                <a:lnTo>
                  <a:pt x="160930" y="13091"/>
                </a:lnTo>
                <a:lnTo>
                  <a:pt x="160600" y="11657"/>
                </a:lnTo>
                <a:lnTo>
                  <a:pt x="160491" y="11080"/>
                </a:lnTo>
                <a:lnTo>
                  <a:pt x="160475" y="8983"/>
                </a:lnTo>
                <a:close/>
              </a:path>
              <a:path w="175260" h="269239">
                <a:moveTo>
                  <a:pt x="172172" y="16313"/>
                </a:moveTo>
                <a:lnTo>
                  <a:pt x="171508" y="16977"/>
                </a:lnTo>
                <a:lnTo>
                  <a:pt x="172004" y="16977"/>
                </a:lnTo>
                <a:lnTo>
                  <a:pt x="172172" y="16313"/>
                </a:lnTo>
                <a:close/>
              </a:path>
              <a:path w="175260" h="269239">
                <a:moveTo>
                  <a:pt x="173983" y="14113"/>
                </a:moveTo>
                <a:lnTo>
                  <a:pt x="172427" y="14113"/>
                </a:lnTo>
                <a:lnTo>
                  <a:pt x="172172" y="16313"/>
                </a:lnTo>
                <a:lnTo>
                  <a:pt x="173770" y="14715"/>
                </a:lnTo>
                <a:lnTo>
                  <a:pt x="173983" y="14113"/>
                </a:lnTo>
                <a:close/>
              </a:path>
              <a:path w="175260" h="269239">
                <a:moveTo>
                  <a:pt x="174734" y="11155"/>
                </a:moveTo>
                <a:lnTo>
                  <a:pt x="174649" y="11657"/>
                </a:lnTo>
                <a:lnTo>
                  <a:pt x="174308" y="13091"/>
                </a:lnTo>
                <a:lnTo>
                  <a:pt x="173770" y="14715"/>
                </a:lnTo>
                <a:lnTo>
                  <a:pt x="174663" y="13822"/>
                </a:lnTo>
                <a:lnTo>
                  <a:pt x="174734" y="11155"/>
                </a:lnTo>
                <a:close/>
              </a:path>
              <a:path w="175260" h="269239">
                <a:moveTo>
                  <a:pt x="160326" y="6327"/>
                </a:moveTo>
                <a:lnTo>
                  <a:pt x="158539" y="9507"/>
                </a:lnTo>
                <a:lnTo>
                  <a:pt x="158306" y="10626"/>
                </a:lnTo>
                <a:lnTo>
                  <a:pt x="157979" y="13670"/>
                </a:lnTo>
                <a:lnTo>
                  <a:pt x="157774" y="14480"/>
                </a:lnTo>
                <a:lnTo>
                  <a:pt x="158012" y="13822"/>
                </a:lnTo>
                <a:lnTo>
                  <a:pt x="158572" y="13822"/>
                </a:lnTo>
                <a:lnTo>
                  <a:pt x="159033" y="12889"/>
                </a:lnTo>
                <a:lnTo>
                  <a:pt x="159679" y="11343"/>
                </a:lnTo>
                <a:lnTo>
                  <a:pt x="160236" y="9772"/>
                </a:lnTo>
                <a:lnTo>
                  <a:pt x="160326" y="6327"/>
                </a:lnTo>
                <a:close/>
              </a:path>
              <a:path w="175260" h="269239">
                <a:moveTo>
                  <a:pt x="169695" y="2569"/>
                </a:moveTo>
                <a:lnTo>
                  <a:pt x="163550" y="2569"/>
                </a:lnTo>
                <a:lnTo>
                  <a:pt x="161010" y="5109"/>
                </a:lnTo>
                <a:lnTo>
                  <a:pt x="160326" y="6327"/>
                </a:lnTo>
                <a:lnTo>
                  <a:pt x="160326" y="9507"/>
                </a:lnTo>
                <a:lnTo>
                  <a:pt x="160475" y="8983"/>
                </a:lnTo>
                <a:lnTo>
                  <a:pt x="174713" y="8983"/>
                </a:lnTo>
                <a:lnTo>
                  <a:pt x="174632" y="8397"/>
                </a:lnTo>
                <a:lnTo>
                  <a:pt x="174194" y="6518"/>
                </a:lnTo>
                <a:lnTo>
                  <a:pt x="171502" y="3763"/>
                </a:lnTo>
                <a:lnTo>
                  <a:pt x="169695" y="2569"/>
                </a:lnTo>
                <a:close/>
              </a:path>
              <a:path w="175260" h="269239">
                <a:moveTo>
                  <a:pt x="171508" y="2569"/>
                </a:moveTo>
                <a:lnTo>
                  <a:pt x="169695" y="2569"/>
                </a:lnTo>
                <a:lnTo>
                  <a:pt x="171502" y="3763"/>
                </a:lnTo>
                <a:lnTo>
                  <a:pt x="174194" y="6518"/>
                </a:lnTo>
                <a:lnTo>
                  <a:pt x="174632" y="8397"/>
                </a:lnTo>
                <a:lnTo>
                  <a:pt x="174734" y="9129"/>
                </a:lnTo>
                <a:lnTo>
                  <a:pt x="174734" y="5793"/>
                </a:lnTo>
                <a:lnTo>
                  <a:pt x="171508" y="2569"/>
                </a:lnTo>
                <a:close/>
              </a:path>
              <a:path w="175260" h="269239">
                <a:moveTo>
                  <a:pt x="161010" y="5109"/>
                </a:moveTo>
                <a:lnTo>
                  <a:pt x="160326" y="5793"/>
                </a:lnTo>
                <a:lnTo>
                  <a:pt x="160326" y="6327"/>
                </a:lnTo>
                <a:lnTo>
                  <a:pt x="161010" y="5109"/>
                </a:lnTo>
                <a:close/>
              </a:path>
              <a:path w="175260" h="269239">
                <a:moveTo>
                  <a:pt x="165807" y="0"/>
                </a:moveTo>
                <a:lnTo>
                  <a:pt x="161917" y="3495"/>
                </a:lnTo>
                <a:lnTo>
                  <a:pt x="161010" y="5109"/>
                </a:lnTo>
                <a:lnTo>
                  <a:pt x="163550" y="2569"/>
                </a:lnTo>
                <a:lnTo>
                  <a:pt x="169695" y="2569"/>
                </a:lnTo>
                <a:lnTo>
                  <a:pt x="165807" y="0"/>
                </a:lnTo>
                <a:close/>
              </a:path>
            </a:pathLst>
          </a:custGeom>
          <a:solidFill>
            <a:srgbClr val="000000"/>
          </a:solidFill>
        </p:spPr>
        <p:txBody>
          <a:bodyPr wrap="square" lIns="0" tIns="0" rIns="0" bIns="0" rtlCol="0"/>
          <a:lstStyle/>
          <a:p>
            <a:endParaRPr/>
          </a:p>
        </p:txBody>
      </p:sp>
      <p:sp>
        <p:nvSpPr>
          <p:cNvPr id="110" name="object 110"/>
          <p:cNvSpPr/>
          <p:nvPr/>
        </p:nvSpPr>
        <p:spPr>
          <a:xfrm>
            <a:off x="4488462" y="1630751"/>
            <a:ext cx="48288" cy="211057"/>
          </a:xfrm>
          <a:custGeom>
            <a:avLst/>
            <a:gdLst/>
            <a:ahLst/>
            <a:cxnLst/>
            <a:rect l="l" t="t" r="r" b="b"/>
            <a:pathLst>
              <a:path w="56514" h="247014">
                <a:moveTo>
                  <a:pt x="4722" y="232105"/>
                </a:moveTo>
                <a:lnTo>
                  <a:pt x="3445" y="232105"/>
                </a:lnTo>
                <a:lnTo>
                  <a:pt x="234" y="235314"/>
                </a:lnTo>
                <a:lnTo>
                  <a:pt x="219" y="240842"/>
                </a:lnTo>
                <a:lnTo>
                  <a:pt x="884" y="243111"/>
                </a:lnTo>
                <a:lnTo>
                  <a:pt x="969" y="243287"/>
                </a:lnTo>
                <a:lnTo>
                  <a:pt x="2392" y="245188"/>
                </a:lnTo>
                <a:lnTo>
                  <a:pt x="7623" y="247004"/>
                </a:lnTo>
                <a:lnTo>
                  <a:pt x="9709" y="246485"/>
                </a:lnTo>
                <a:lnTo>
                  <a:pt x="12292" y="244961"/>
                </a:lnTo>
                <a:lnTo>
                  <a:pt x="12917" y="244455"/>
                </a:lnTo>
                <a:lnTo>
                  <a:pt x="14319" y="243111"/>
                </a:lnTo>
                <a:lnTo>
                  <a:pt x="14629" y="242753"/>
                </a:lnTo>
                <a:lnTo>
                  <a:pt x="14629" y="238368"/>
                </a:lnTo>
                <a:lnTo>
                  <a:pt x="14325" y="238368"/>
                </a:lnTo>
                <a:lnTo>
                  <a:pt x="14277" y="237573"/>
                </a:lnTo>
                <a:lnTo>
                  <a:pt x="13615" y="235314"/>
                </a:lnTo>
                <a:lnTo>
                  <a:pt x="13525" y="235076"/>
                </a:lnTo>
                <a:lnTo>
                  <a:pt x="12314" y="233459"/>
                </a:lnTo>
                <a:lnTo>
                  <a:pt x="3567" y="233459"/>
                </a:lnTo>
                <a:lnTo>
                  <a:pt x="3816" y="233210"/>
                </a:lnTo>
                <a:lnTo>
                  <a:pt x="4188" y="232782"/>
                </a:lnTo>
                <a:lnTo>
                  <a:pt x="4722" y="232105"/>
                </a:lnTo>
                <a:close/>
              </a:path>
              <a:path w="56514" h="247014">
                <a:moveTo>
                  <a:pt x="219" y="240842"/>
                </a:moveTo>
                <a:lnTo>
                  <a:pt x="219" y="243287"/>
                </a:lnTo>
                <a:lnTo>
                  <a:pt x="3445" y="246513"/>
                </a:lnTo>
                <a:lnTo>
                  <a:pt x="6208" y="246513"/>
                </a:lnTo>
                <a:lnTo>
                  <a:pt x="2392" y="245188"/>
                </a:lnTo>
                <a:lnTo>
                  <a:pt x="969" y="243287"/>
                </a:lnTo>
                <a:lnTo>
                  <a:pt x="884" y="243111"/>
                </a:lnTo>
                <a:lnTo>
                  <a:pt x="219" y="240842"/>
                </a:lnTo>
                <a:close/>
              </a:path>
              <a:path w="56514" h="247014">
                <a:moveTo>
                  <a:pt x="14629" y="242753"/>
                </a:moveTo>
                <a:lnTo>
                  <a:pt x="9596" y="246513"/>
                </a:lnTo>
                <a:lnTo>
                  <a:pt x="11403" y="246513"/>
                </a:lnTo>
                <a:lnTo>
                  <a:pt x="14629" y="243287"/>
                </a:lnTo>
                <a:lnTo>
                  <a:pt x="14629" y="242753"/>
                </a:lnTo>
                <a:close/>
              </a:path>
              <a:path w="56514" h="247014">
                <a:moveTo>
                  <a:pt x="21498" y="215063"/>
                </a:moveTo>
                <a:lnTo>
                  <a:pt x="16968" y="215595"/>
                </a:lnTo>
                <a:lnTo>
                  <a:pt x="14904" y="218209"/>
                </a:lnTo>
                <a:lnTo>
                  <a:pt x="14740" y="220348"/>
                </a:lnTo>
                <a:lnTo>
                  <a:pt x="14629" y="242753"/>
                </a:lnTo>
                <a:lnTo>
                  <a:pt x="15121" y="242185"/>
                </a:lnTo>
                <a:lnTo>
                  <a:pt x="17423" y="239261"/>
                </a:lnTo>
                <a:lnTo>
                  <a:pt x="23672" y="230478"/>
                </a:lnTo>
                <a:lnTo>
                  <a:pt x="24740" y="229003"/>
                </a:lnTo>
                <a:lnTo>
                  <a:pt x="28276" y="224524"/>
                </a:lnTo>
                <a:lnTo>
                  <a:pt x="27744" y="219994"/>
                </a:lnTo>
                <a:lnTo>
                  <a:pt x="21498" y="215063"/>
                </a:lnTo>
                <a:close/>
              </a:path>
              <a:path w="56514" h="247014">
                <a:moveTo>
                  <a:pt x="40344" y="32787"/>
                </a:moveTo>
                <a:lnTo>
                  <a:pt x="30519" y="32787"/>
                </a:lnTo>
                <a:lnTo>
                  <a:pt x="27735" y="48816"/>
                </a:lnTo>
                <a:lnTo>
                  <a:pt x="21183" y="89098"/>
                </a:lnTo>
                <a:lnTo>
                  <a:pt x="19801" y="97339"/>
                </a:lnTo>
                <a:lnTo>
                  <a:pt x="19058" y="101530"/>
                </a:lnTo>
                <a:lnTo>
                  <a:pt x="17531" y="109452"/>
                </a:lnTo>
                <a:lnTo>
                  <a:pt x="16783" y="112911"/>
                </a:lnTo>
                <a:lnTo>
                  <a:pt x="13900" y="125735"/>
                </a:lnTo>
                <a:lnTo>
                  <a:pt x="12619" y="131712"/>
                </a:lnTo>
                <a:lnTo>
                  <a:pt x="4356" y="177008"/>
                </a:lnTo>
                <a:lnTo>
                  <a:pt x="1122" y="209669"/>
                </a:lnTo>
                <a:lnTo>
                  <a:pt x="331" y="219791"/>
                </a:lnTo>
                <a:lnTo>
                  <a:pt x="214" y="223429"/>
                </a:lnTo>
                <a:lnTo>
                  <a:pt x="106" y="235738"/>
                </a:lnTo>
                <a:lnTo>
                  <a:pt x="0" y="240092"/>
                </a:lnTo>
                <a:lnTo>
                  <a:pt x="219" y="240842"/>
                </a:lnTo>
                <a:lnTo>
                  <a:pt x="234" y="235314"/>
                </a:lnTo>
                <a:lnTo>
                  <a:pt x="3445" y="232105"/>
                </a:lnTo>
                <a:lnTo>
                  <a:pt x="4722" y="232105"/>
                </a:lnTo>
                <a:lnTo>
                  <a:pt x="5817" y="230717"/>
                </a:lnTo>
                <a:lnTo>
                  <a:pt x="12080" y="221914"/>
                </a:lnTo>
                <a:lnTo>
                  <a:pt x="13215" y="220348"/>
                </a:lnTo>
                <a:lnTo>
                  <a:pt x="14904" y="218209"/>
                </a:lnTo>
                <a:lnTo>
                  <a:pt x="15764" y="206960"/>
                </a:lnTo>
                <a:lnTo>
                  <a:pt x="16457" y="196234"/>
                </a:lnTo>
                <a:lnTo>
                  <a:pt x="16658" y="193619"/>
                </a:lnTo>
                <a:lnTo>
                  <a:pt x="23933" y="149117"/>
                </a:lnTo>
                <a:lnTo>
                  <a:pt x="30872" y="115934"/>
                </a:lnTo>
                <a:lnTo>
                  <a:pt x="31643" y="112369"/>
                </a:lnTo>
                <a:lnTo>
                  <a:pt x="33232" y="104127"/>
                </a:lnTo>
                <a:lnTo>
                  <a:pt x="33995" y="99827"/>
                </a:lnTo>
                <a:lnTo>
                  <a:pt x="35399" y="91439"/>
                </a:lnTo>
                <a:lnTo>
                  <a:pt x="42472" y="48091"/>
                </a:lnTo>
                <a:lnTo>
                  <a:pt x="43154" y="44154"/>
                </a:lnTo>
                <a:lnTo>
                  <a:pt x="41636" y="43002"/>
                </a:lnTo>
                <a:lnTo>
                  <a:pt x="40937" y="37890"/>
                </a:lnTo>
                <a:lnTo>
                  <a:pt x="40344" y="32787"/>
                </a:lnTo>
                <a:close/>
              </a:path>
              <a:path w="56514" h="247014">
                <a:moveTo>
                  <a:pt x="14599" y="231692"/>
                </a:moveTo>
                <a:lnTo>
                  <a:pt x="7452" y="231692"/>
                </a:lnTo>
                <a:lnTo>
                  <a:pt x="12235" y="233353"/>
                </a:lnTo>
                <a:lnTo>
                  <a:pt x="13525" y="235076"/>
                </a:lnTo>
                <a:lnTo>
                  <a:pt x="13739" y="235738"/>
                </a:lnTo>
                <a:lnTo>
                  <a:pt x="14277" y="237573"/>
                </a:lnTo>
                <a:lnTo>
                  <a:pt x="14325" y="238368"/>
                </a:lnTo>
                <a:lnTo>
                  <a:pt x="14587" y="235738"/>
                </a:lnTo>
                <a:lnTo>
                  <a:pt x="14614" y="235314"/>
                </a:lnTo>
                <a:lnTo>
                  <a:pt x="11403" y="232105"/>
                </a:lnTo>
                <a:lnTo>
                  <a:pt x="14602" y="232105"/>
                </a:lnTo>
                <a:lnTo>
                  <a:pt x="14599" y="231692"/>
                </a:lnTo>
                <a:close/>
              </a:path>
              <a:path w="56514" h="247014">
                <a:moveTo>
                  <a:pt x="14614" y="235314"/>
                </a:moveTo>
                <a:lnTo>
                  <a:pt x="14325" y="238368"/>
                </a:lnTo>
                <a:lnTo>
                  <a:pt x="14629" y="238368"/>
                </a:lnTo>
                <a:lnTo>
                  <a:pt x="14614" y="235314"/>
                </a:lnTo>
                <a:close/>
              </a:path>
              <a:path w="56514" h="247014">
                <a:moveTo>
                  <a:pt x="14602" y="232105"/>
                </a:moveTo>
                <a:lnTo>
                  <a:pt x="11403" y="232105"/>
                </a:lnTo>
                <a:lnTo>
                  <a:pt x="14614" y="235314"/>
                </a:lnTo>
                <a:lnTo>
                  <a:pt x="14602" y="232105"/>
                </a:lnTo>
                <a:close/>
              </a:path>
              <a:path w="56514" h="247014">
                <a:moveTo>
                  <a:pt x="14904" y="218209"/>
                </a:moveTo>
                <a:lnTo>
                  <a:pt x="13215" y="220348"/>
                </a:lnTo>
                <a:lnTo>
                  <a:pt x="12080" y="221914"/>
                </a:lnTo>
                <a:lnTo>
                  <a:pt x="6885" y="229242"/>
                </a:lnTo>
                <a:lnTo>
                  <a:pt x="5817" y="230717"/>
                </a:lnTo>
                <a:lnTo>
                  <a:pt x="4188" y="232782"/>
                </a:lnTo>
                <a:lnTo>
                  <a:pt x="3567" y="233459"/>
                </a:lnTo>
                <a:lnTo>
                  <a:pt x="3854" y="233210"/>
                </a:lnTo>
                <a:lnTo>
                  <a:pt x="5675" y="232135"/>
                </a:lnTo>
                <a:lnTo>
                  <a:pt x="7452" y="231692"/>
                </a:lnTo>
                <a:lnTo>
                  <a:pt x="14599" y="231692"/>
                </a:lnTo>
                <a:lnTo>
                  <a:pt x="14721" y="220599"/>
                </a:lnTo>
                <a:lnTo>
                  <a:pt x="14904" y="218209"/>
                </a:lnTo>
                <a:close/>
              </a:path>
              <a:path w="56514" h="247014">
                <a:moveTo>
                  <a:pt x="7452" y="231692"/>
                </a:moveTo>
                <a:lnTo>
                  <a:pt x="5675" y="232135"/>
                </a:lnTo>
                <a:lnTo>
                  <a:pt x="3854" y="233210"/>
                </a:lnTo>
                <a:lnTo>
                  <a:pt x="3567" y="233459"/>
                </a:lnTo>
                <a:lnTo>
                  <a:pt x="12314" y="233459"/>
                </a:lnTo>
                <a:lnTo>
                  <a:pt x="7452" y="231692"/>
                </a:lnTo>
                <a:close/>
              </a:path>
              <a:path w="56514" h="247014">
                <a:moveTo>
                  <a:pt x="50152" y="9734"/>
                </a:moveTo>
                <a:lnTo>
                  <a:pt x="47287" y="9734"/>
                </a:lnTo>
                <a:lnTo>
                  <a:pt x="47202" y="10883"/>
                </a:lnTo>
                <a:lnTo>
                  <a:pt x="47005" y="14955"/>
                </a:lnTo>
                <a:lnTo>
                  <a:pt x="45708" y="27843"/>
                </a:lnTo>
                <a:lnTo>
                  <a:pt x="44942" y="33604"/>
                </a:lnTo>
                <a:lnTo>
                  <a:pt x="44565" y="36005"/>
                </a:lnTo>
                <a:lnTo>
                  <a:pt x="43154" y="44154"/>
                </a:lnTo>
                <a:lnTo>
                  <a:pt x="45270" y="45760"/>
                </a:lnTo>
                <a:lnTo>
                  <a:pt x="53154" y="44681"/>
                </a:lnTo>
                <a:lnTo>
                  <a:pt x="55913" y="41047"/>
                </a:lnTo>
                <a:lnTo>
                  <a:pt x="55126" y="35204"/>
                </a:lnTo>
                <a:lnTo>
                  <a:pt x="54402" y="28943"/>
                </a:lnTo>
                <a:lnTo>
                  <a:pt x="54143" y="27047"/>
                </a:lnTo>
                <a:lnTo>
                  <a:pt x="53296" y="22960"/>
                </a:lnTo>
                <a:lnTo>
                  <a:pt x="52876" y="21465"/>
                </a:lnTo>
                <a:lnTo>
                  <a:pt x="51536" y="17142"/>
                </a:lnTo>
                <a:lnTo>
                  <a:pt x="50872" y="14607"/>
                </a:lnTo>
                <a:lnTo>
                  <a:pt x="50152" y="9734"/>
                </a:lnTo>
                <a:close/>
              </a:path>
              <a:path w="56514" h="247014">
                <a:moveTo>
                  <a:pt x="35770" y="11369"/>
                </a:moveTo>
                <a:lnTo>
                  <a:pt x="35947" y="12230"/>
                </a:lnTo>
                <a:lnTo>
                  <a:pt x="36542" y="16342"/>
                </a:lnTo>
                <a:lnTo>
                  <a:pt x="36730" y="17420"/>
                </a:lnTo>
                <a:lnTo>
                  <a:pt x="37294" y="19734"/>
                </a:lnTo>
                <a:lnTo>
                  <a:pt x="37811" y="21530"/>
                </a:lnTo>
                <a:lnTo>
                  <a:pt x="39057" y="25567"/>
                </a:lnTo>
                <a:lnTo>
                  <a:pt x="39307" y="26460"/>
                </a:lnTo>
                <a:lnTo>
                  <a:pt x="39916" y="29400"/>
                </a:lnTo>
                <a:lnTo>
                  <a:pt x="40140" y="31036"/>
                </a:lnTo>
                <a:lnTo>
                  <a:pt x="40937" y="37890"/>
                </a:lnTo>
                <a:lnTo>
                  <a:pt x="41636" y="43002"/>
                </a:lnTo>
                <a:lnTo>
                  <a:pt x="46996" y="15137"/>
                </a:lnTo>
                <a:lnTo>
                  <a:pt x="42779" y="15134"/>
                </a:lnTo>
                <a:lnTo>
                  <a:pt x="40697" y="14955"/>
                </a:lnTo>
                <a:lnTo>
                  <a:pt x="37519" y="13681"/>
                </a:lnTo>
                <a:lnTo>
                  <a:pt x="36562" y="12818"/>
                </a:lnTo>
                <a:lnTo>
                  <a:pt x="35770" y="11369"/>
                </a:lnTo>
                <a:close/>
              </a:path>
              <a:path w="56514" h="247014">
                <a:moveTo>
                  <a:pt x="39565" y="0"/>
                </a:moveTo>
                <a:lnTo>
                  <a:pt x="32645" y="13681"/>
                </a:lnTo>
                <a:lnTo>
                  <a:pt x="31633" y="24018"/>
                </a:lnTo>
                <a:lnTo>
                  <a:pt x="31396" y="26165"/>
                </a:lnTo>
                <a:lnTo>
                  <a:pt x="30482" y="32996"/>
                </a:lnTo>
                <a:lnTo>
                  <a:pt x="30519" y="32787"/>
                </a:lnTo>
                <a:lnTo>
                  <a:pt x="40344" y="32787"/>
                </a:lnTo>
                <a:lnTo>
                  <a:pt x="40140" y="31036"/>
                </a:lnTo>
                <a:lnTo>
                  <a:pt x="39916" y="29400"/>
                </a:lnTo>
                <a:lnTo>
                  <a:pt x="39307" y="26460"/>
                </a:lnTo>
                <a:lnTo>
                  <a:pt x="39005" y="25380"/>
                </a:lnTo>
                <a:lnTo>
                  <a:pt x="37791" y="21465"/>
                </a:lnTo>
                <a:lnTo>
                  <a:pt x="37294" y="19734"/>
                </a:lnTo>
                <a:lnTo>
                  <a:pt x="36730" y="17420"/>
                </a:lnTo>
                <a:lnTo>
                  <a:pt x="36516" y="16156"/>
                </a:lnTo>
                <a:lnTo>
                  <a:pt x="35947" y="12230"/>
                </a:lnTo>
                <a:lnTo>
                  <a:pt x="35770" y="11369"/>
                </a:lnTo>
                <a:lnTo>
                  <a:pt x="46730" y="11369"/>
                </a:lnTo>
                <a:lnTo>
                  <a:pt x="46969" y="10883"/>
                </a:lnTo>
                <a:lnTo>
                  <a:pt x="47287" y="9734"/>
                </a:lnTo>
                <a:lnTo>
                  <a:pt x="50152" y="9734"/>
                </a:lnTo>
                <a:lnTo>
                  <a:pt x="42567" y="259"/>
                </a:lnTo>
                <a:lnTo>
                  <a:pt x="39565" y="0"/>
                </a:lnTo>
                <a:close/>
              </a:path>
              <a:path w="56514" h="247014">
                <a:moveTo>
                  <a:pt x="46730" y="11369"/>
                </a:moveTo>
                <a:lnTo>
                  <a:pt x="35770" y="11369"/>
                </a:lnTo>
                <a:lnTo>
                  <a:pt x="36562" y="12818"/>
                </a:lnTo>
                <a:lnTo>
                  <a:pt x="37519" y="13681"/>
                </a:lnTo>
                <a:lnTo>
                  <a:pt x="40697" y="14955"/>
                </a:lnTo>
                <a:lnTo>
                  <a:pt x="42811" y="15134"/>
                </a:lnTo>
                <a:lnTo>
                  <a:pt x="46517" y="11800"/>
                </a:lnTo>
                <a:lnTo>
                  <a:pt x="46730" y="11369"/>
                </a:lnTo>
                <a:close/>
              </a:path>
              <a:path w="56514" h="247014">
                <a:moveTo>
                  <a:pt x="47287" y="9734"/>
                </a:moveTo>
                <a:lnTo>
                  <a:pt x="46969" y="10883"/>
                </a:lnTo>
                <a:lnTo>
                  <a:pt x="46517" y="11800"/>
                </a:lnTo>
                <a:lnTo>
                  <a:pt x="42809" y="15137"/>
                </a:lnTo>
                <a:lnTo>
                  <a:pt x="46996" y="15137"/>
                </a:lnTo>
                <a:lnTo>
                  <a:pt x="47202" y="10883"/>
                </a:lnTo>
                <a:lnTo>
                  <a:pt x="47287" y="9734"/>
                </a:lnTo>
                <a:close/>
              </a:path>
            </a:pathLst>
          </a:custGeom>
          <a:solidFill>
            <a:srgbClr val="000000"/>
          </a:solidFill>
        </p:spPr>
        <p:txBody>
          <a:bodyPr wrap="square" lIns="0" tIns="0" rIns="0" bIns="0" rtlCol="0"/>
          <a:lstStyle/>
          <a:p>
            <a:endParaRPr/>
          </a:p>
        </p:txBody>
      </p:sp>
      <p:sp>
        <p:nvSpPr>
          <p:cNvPr id="111" name="object 111"/>
          <p:cNvSpPr/>
          <p:nvPr/>
        </p:nvSpPr>
        <p:spPr>
          <a:xfrm>
            <a:off x="4402460" y="2077408"/>
            <a:ext cx="150290" cy="227877"/>
          </a:xfrm>
          <a:custGeom>
            <a:avLst/>
            <a:gdLst/>
            <a:ahLst/>
            <a:cxnLst/>
            <a:rect l="l" t="t" r="r" b="b"/>
            <a:pathLst>
              <a:path w="175895" h="266700">
                <a:moveTo>
                  <a:pt x="87620" y="208950"/>
                </a:moveTo>
                <a:lnTo>
                  <a:pt x="83395" y="213360"/>
                </a:lnTo>
                <a:lnTo>
                  <a:pt x="78751" y="217170"/>
                </a:lnTo>
                <a:lnTo>
                  <a:pt x="75631" y="219688"/>
                </a:lnTo>
                <a:lnTo>
                  <a:pt x="81313" y="222250"/>
                </a:lnTo>
                <a:lnTo>
                  <a:pt x="83306" y="223520"/>
                </a:lnTo>
                <a:lnTo>
                  <a:pt x="90515" y="228600"/>
                </a:lnTo>
                <a:lnTo>
                  <a:pt x="94984" y="231139"/>
                </a:lnTo>
                <a:lnTo>
                  <a:pt x="103037" y="237489"/>
                </a:lnTo>
                <a:lnTo>
                  <a:pt x="110893" y="243839"/>
                </a:lnTo>
                <a:lnTo>
                  <a:pt x="116286" y="247650"/>
                </a:lnTo>
                <a:lnTo>
                  <a:pt x="143642" y="266700"/>
                </a:lnTo>
                <a:lnTo>
                  <a:pt x="148146" y="266700"/>
                </a:lnTo>
                <a:lnTo>
                  <a:pt x="152814" y="260350"/>
                </a:lnTo>
                <a:lnTo>
                  <a:pt x="152092" y="255270"/>
                </a:lnTo>
                <a:lnTo>
                  <a:pt x="124806" y="236220"/>
                </a:lnTo>
                <a:lnTo>
                  <a:pt x="119607" y="232410"/>
                </a:lnTo>
                <a:lnTo>
                  <a:pt x="111748" y="226060"/>
                </a:lnTo>
                <a:lnTo>
                  <a:pt x="106540" y="222250"/>
                </a:lnTo>
                <a:lnTo>
                  <a:pt x="103129" y="219688"/>
                </a:lnTo>
                <a:lnTo>
                  <a:pt x="99492" y="217170"/>
                </a:lnTo>
                <a:lnTo>
                  <a:pt x="98555" y="217170"/>
                </a:lnTo>
                <a:lnTo>
                  <a:pt x="91045" y="212089"/>
                </a:lnTo>
                <a:lnTo>
                  <a:pt x="88714" y="209550"/>
                </a:lnTo>
                <a:lnTo>
                  <a:pt x="87620" y="208950"/>
                </a:lnTo>
                <a:close/>
              </a:path>
              <a:path w="175895" h="266700">
                <a:moveTo>
                  <a:pt x="65125" y="200660"/>
                </a:moveTo>
                <a:lnTo>
                  <a:pt x="19069" y="200660"/>
                </a:lnTo>
                <a:lnTo>
                  <a:pt x="7331" y="205739"/>
                </a:lnTo>
                <a:lnTo>
                  <a:pt x="3498" y="208279"/>
                </a:lnTo>
                <a:lnTo>
                  <a:pt x="0" y="215900"/>
                </a:lnTo>
                <a:lnTo>
                  <a:pt x="0" y="218439"/>
                </a:lnTo>
                <a:lnTo>
                  <a:pt x="759" y="224789"/>
                </a:lnTo>
                <a:lnTo>
                  <a:pt x="737" y="227329"/>
                </a:lnTo>
                <a:lnTo>
                  <a:pt x="403" y="233679"/>
                </a:lnTo>
                <a:lnTo>
                  <a:pt x="292" y="237489"/>
                </a:lnTo>
                <a:lnTo>
                  <a:pt x="2283" y="242570"/>
                </a:lnTo>
                <a:lnTo>
                  <a:pt x="4003" y="245110"/>
                </a:lnTo>
                <a:lnTo>
                  <a:pt x="9142" y="247650"/>
                </a:lnTo>
                <a:lnTo>
                  <a:pt x="10457" y="247650"/>
                </a:lnTo>
                <a:lnTo>
                  <a:pt x="15911" y="246379"/>
                </a:lnTo>
                <a:lnTo>
                  <a:pt x="22340" y="246379"/>
                </a:lnTo>
                <a:lnTo>
                  <a:pt x="53962" y="234950"/>
                </a:lnTo>
                <a:lnTo>
                  <a:pt x="14488" y="234950"/>
                </a:lnTo>
                <a:lnTo>
                  <a:pt x="13616" y="233679"/>
                </a:lnTo>
                <a:lnTo>
                  <a:pt x="11927" y="232410"/>
                </a:lnTo>
                <a:lnTo>
                  <a:pt x="14878" y="232410"/>
                </a:lnTo>
                <a:lnTo>
                  <a:pt x="15146" y="227329"/>
                </a:lnTo>
                <a:lnTo>
                  <a:pt x="15120" y="223520"/>
                </a:lnTo>
                <a:lnTo>
                  <a:pt x="14660" y="219710"/>
                </a:lnTo>
                <a:lnTo>
                  <a:pt x="14683" y="218439"/>
                </a:lnTo>
                <a:lnTo>
                  <a:pt x="16281" y="217170"/>
                </a:lnTo>
                <a:lnTo>
                  <a:pt x="20243" y="215900"/>
                </a:lnTo>
                <a:lnTo>
                  <a:pt x="22271" y="214629"/>
                </a:lnTo>
                <a:lnTo>
                  <a:pt x="59361" y="214629"/>
                </a:lnTo>
                <a:lnTo>
                  <a:pt x="72524" y="203054"/>
                </a:lnTo>
                <a:lnTo>
                  <a:pt x="68799" y="201929"/>
                </a:lnTo>
                <a:lnTo>
                  <a:pt x="65125" y="200660"/>
                </a:lnTo>
                <a:close/>
              </a:path>
              <a:path w="175895" h="266700">
                <a:moveTo>
                  <a:pt x="14878" y="232410"/>
                </a:moveTo>
                <a:lnTo>
                  <a:pt x="11927" y="232410"/>
                </a:lnTo>
                <a:lnTo>
                  <a:pt x="13616" y="233679"/>
                </a:lnTo>
                <a:lnTo>
                  <a:pt x="14488" y="234950"/>
                </a:lnTo>
                <a:lnTo>
                  <a:pt x="14829" y="234950"/>
                </a:lnTo>
                <a:lnTo>
                  <a:pt x="14878" y="232410"/>
                </a:lnTo>
                <a:close/>
              </a:path>
              <a:path w="175895" h="266700">
                <a:moveTo>
                  <a:pt x="72524" y="203054"/>
                </a:moveTo>
                <a:lnTo>
                  <a:pt x="57912" y="215900"/>
                </a:lnTo>
                <a:lnTo>
                  <a:pt x="44946" y="223520"/>
                </a:lnTo>
                <a:lnTo>
                  <a:pt x="38803" y="227329"/>
                </a:lnTo>
                <a:lnTo>
                  <a:pt x="30680" y="229870"/>
                </a:lnTo>
                <a:lnTo>
                  <a:pt x="27378" y="231139"/>
                </a:lnTo>
                <a:lnTo>
                  <a:pt x="20393" y="232410"/>
                </a:lnTo>
                <a:lnTo>
                  <a:pt x="14878" y="232410"/>
                </a:lnTo>
                <a:lnTo>
                  <a:pt x="14829" y="234950"/>
                </a:lnTo>
                <a:lnTo>
                  <a:pt x="53962" y="234950"/>
                </a:lnTo>
                <a:lnTo>
                  <a:pt x="66127" y="227329"/>
                </a:lnTo>
                <a:lnTo>
                  <a:pt x="75631" y="219688"/>
                </a:lnTo>
                <a:lnTo>
                  <a:pt x="71915" y="218439"/>
                </a:lnTo>
                <a:lnTo>
                  <a:pt x="65177" y="215900"/>
                </a:lnTo>
                <a:lnTo>
                  <a:pt x="62435" y="214629"/>
                </a:lnTo>
                <a:lnTo>
                  <a:pt x="81847" y="214629"/>
                </a:lnTo>
                <a:lnTo>
                  <a:pt x="83395" y="213360"/>
                </a:lnTo>
                <a:lnTo>
                  <a:pt x="87620" y="208950"/>
                </a:lnTo>
                <a:lnTo>
                  <a:pt x="81763" y="205739"/>
                </a:lnTo>
                <a:lnTo>
                  <a:pt x="77217" y="204470"/>
                </a:lnTo>
                <a:lnTo>
                  <a:pt x="72524" y="203054"/>
                </a:lnTo>
                <a:close/>
              </a:path>
              <a:path w="175895" h="266700">
                <a:moveTo>
                  <a:pt x="81847" y="214629"/>
                </a:moveTo>
                <a:lnTo>
                  <a:pt x="62435" y="214629"/>
                </a:lnTo>
                <a:lnTo>
                  <a:pt x="65177" y="215900"/>
                </a:lnTo>
                <a:lnTo>
                  <a:pt x="71915" y="218439"/>
                </a:lnTo>
                <a:lnTo>
                  <a:pt x="75631" y="219688"/>
                </a:lnTo>
                <a:lnTo>
                  <a:pt x="78751" y="217170"/>
                </a:lnTo>
                <a:lnTo>
                  <a:pt x="81847" y="214629"/>
                </a:lnTo>
                <a:close/>
              </a:path>
              <a:path w="175895" h="266700">
                <a:moveTo>
                  <a:pt x="97659" y="215900"/>
                </a:moveTo>
                <a:lnTo>
                  <a:pt x="98555" y="217170"/>
                </a:lnTo>
                <a:lnTo>
                  <a:pt x="99492" y="217170"/>
                </a:lnTo>
                <a:lnTo>
                  <a:pt x="97659" y="215900"/>
                </a:lnTo>
                <a:close/>
              </a:path>
              <a:path w="175895" h="266700">
                <a:moveTo>
                  <a:pt x="149857" y="0"/>
                </a:moveTo>
                <a:lnTo>
                  <a:pt x="149237" y="0"/>
                </a:lnTo>
                <a:lnTo>
                  <a:pt x="149237" y="16639"/>
                </a:lnTo>
                <a:lnTo>
                  <a:pt x="152156" y="20418"/>
                </a:lnTo>
                <a:lnTo>
                  <a:pt x="155898" y="25400"/>
                </a:lnTo>
                <a:lnTo>
                  <a:pt x="160463" y="53339"/>
                </a:lnTo>
                <a:lnTo>
                  <a:pt x="160964" y="62229"/>
                </a:lnTo>
                <a:lnTo>
                  <a:pt x="149457" y="101600"/>
                </a:lnTo>
                <a:lnTo>
                  <a:pt x="146366" y="107950"/>
                </a:lnTo>
                <a:lnTo>
                  <a:pt x="142548" y="114300"/>
                </a:lnTo>
                <a:lnTo>
                  <a:pt x="138594" y="121920"/>
                </a:lnTo>
                <a:lnTo>
                  <a:pt x="134633" y="128270"/>
                </a:lnTo>
                <a:lnTo>
                  <a:pt x="130679" y="135889"/>
                </a:lnTo>
                <a:lnTo>
                  <a:pt x="126746" y="140970"/>
                </a:lnTo>
                <a:lnTo>
                  <a:pt x="122717" y="147320"/>
                </a:lnTo>
                <a:lnTo>
                  <a:pt x="118362" y="153670"/>
                </a:lnTo>
                <a:lnTo>
                  <a:pt x="113649" y="158750"/>
                </a:lnTo>
                <a:lnTo>
                  <a:pt x="108544" y="165100"/>
                </a:lnTo>
                <a:lnTo>
                  <a:pt x="104021" y="171450"/>
                </a:lnTo>
                <a:lnTo>
                  <a:pt x="99318" y="176529"/>
                </a:lnTo>
                <a:lnTo>
                  <a:pt x="94427" y="181610"/>
                </a:lnTo>
                <a:lnTo>
                  <a:pt x="89338" y="186689"/>
                </a:lnTo>
                <a:lnTo>
                  <a:pt x="83483" y="193039"/>
                </a:lnTo>
                <a:lnTo>
                  <a:pt x="78383" y="198120"/>
                </a:lnTo>
                <a:lnTo>
                  <a:pt x="73800" y="201929"/>
                </a:lnTo>
                <a:lnTo>
                  <a:pt x="72524" y="203054"/>
                </a:lnTo>
                <a:lnTo>
                  <a:pt x="77217" y="204470"/>
                </a:lnTo>
                <a:lnTo>
                  <a:pt x="81763" y="205739"/>
                </a:lnTo>
                <a:lnTo>
                  <a:pt x="87620" y="208950"/>
                </a:lnTo>
                <a:lnTo>
                  <a:pt x="88263" y="208279"/>
                </a:lnTo>
                <a:lnTo>
                  <a:pt x="93617" y="203200"/>
                </a:lnTo>
                <a:lnTo>
                  <a:pt x="99717" y="196850"/>
                </a:lnTo>
                <a:lnTo>
                  <a:pt x="104999" y="191770"/>
                </a:lnTo>
                <a:lnTo>
                  <a:pt x="110083" y="185420"/>
                </a:lnTo>
                <a:lnTo>
                  <a:pt x="114977" y="180339"/>
                </a:lnTo>
                <a:lnTo>
                  <a:pt x="119691" y="175260"/>
                </a:lnTo>
                <a:lnTo>
                  <a:pt x="124998" y="167639"/>
                </a:lnTo>
                <a:lnTo>
                  <a:pt x="129914" y="161289"/>
                </a:lnTo>
                <a:lnTo>
                  <a:pt x="134473" y="154939"/>
                </a:lnTo>
                <a:lnTo>
                  <a:pt x="138710" y="149860"/>
                </a:lnTo>
                <a:lnTo>
                  <a:pt x="142846" y="143510"/>
                </a:lnTo>
                <a:lnTo>
                  <a:pt x="146986" y="135889"/>
                </a:lnTo>
                <a:lnTo>
                  <a:pt x="151117" y="129539"/>
                </a:lnTo>
                <a:lnTo>
                  <a:pt x="155229" y="121920"/>
                </a:lnTo>
                <a:lnTo>
                  <a:pt x="159230" y="114300"/>
                </a:lnTo>
                <a:lnTo>
                  <a:pt x="162495" y="107950"/>
                </a:lnTo>
                <a:lnTo>
                  <a:pt x="165197" y="101600"/>
                </a:lnTo>
                <a:lnTo>
                  <a:pt x="167507" y="96520"/>
                </a:lnTo>
                <a:lnTo>
                  <a:pt x="171688" y="86360"/>
                </a:lnTo>
                <a:lnTo>
                  <a:pt x="173758" y="80010"/>
                </a:lnTo>
                <a:lnTo>
                  <a:pt x="175487" y="67310"/>
                </a:lnTo>
                <a:lnTo>
                  <a:pt x="175416" y="63500"/>
                </a:lnTo>
                <a:lnTo>
                  <a:pt x="174965" y="54610"/>
                </a:lnTo>
                <a:lnTo>
                  <a:pt x="174858" y="52070"/>
                </a:lnTo>
                <a:lnTo>
                  <a:pt x="159677" y="6350"/>
                </a:lnTo>
                <a:lnTo>
                  <a:pt x="158015" y="3810"/>
                </a:lnTo>
                <a:lnTo>
                  <a:pt x="152250" y="1270"/>
                </a:lnTo>
                <a:lnTo>
                  <a:pt x="149857" y="0"/>
                </a:lnTo>
                <a:close/>
              </a:path>
              <a:path w="175895" h="266700">
                <a:moveTo>
                  <a:pt x="135444" y="0"/>
                </a:moveTo>
                <a:lnTo>
                  <a:pt x="115853" y="0"/>
                </a:lnTo>
                <a:lnTo>
                  <a:pt x="109771" y="1270"/>
                </a:lnTo>
                <a:lnTo>
                  <a:pt x="105538" y="2539"/>
                </a:lnTo>
                <a:lnTo>
                  <a:pt x="98953" y="5079"/>
                </a:lnTo>
                <a:lnTo>
                  <a:pt x="92618" y="8889"/>
                </a:lnTo>
                <a:lnTo>
                  <a:pt x="85477" y="12700"/>
                </a:lnTo>
                <a:lnTo>
                  <a:pt x="82675" y="13970"/>
                </a:lnTo>
                <a:lnTo>
                  <a:pt x="80415" y="15239"/>
                </a:lnTo>
                <a:lnTo>
                  <a:pt x="74437" y="20418"/>
                </a:lnTo>
                <a:lnTo>
                  <a:pt x="70825" y="24129"/>
                </a:lnTo>
                <a:lnTo>
                  <a:pt x="60598" y="34289"/>
                </a:lnTo>
                <a:lnTo>
                  <a:pt x="49692" y="62229"/>
                </a:lnTo>
                <a:lnTo>
                  <a:pt x="49775" y="63500"/>
                </a:lnTo>
                <a:lnTo>
                  <a:pt x="49848" y="68579"/>
                </a:lnTo>
                <a:lnTo>
                  <a:pt x="49754" y="69850"/>
                </a:lnTo>
                <a:lnTo>
                  <a:pt x="49184" y="74929"/>
                </a:lnTo>
                <a:lnTo>
                  <a:pt x="49184" y="76200"/>
                </a:lnTo>
                <a:lnTo>
                  <a:pt x="52972" y="82550"/>
                </a:lnTo>
                <a:lnTo>
                  <a:pt x="54978" y="83820"/>
                </a:lnTo>
                <a:lnTo>
                  <a:pt x="61682" y="85089"/>
                </a:lnTo>
                <a:lnTo>
                  <a:pt x="64189" y="85089"/>
                </a:lnTo>
                <a:lnTo>
                  <a:pt x="72071" y="83820"/>
                </a:lnTo>
                <a:lnTo>
                  <a:pt x="75549" y="83820"/>
                </a:lnTo>
                <a:lnTo>
                  <a:pt x="82751" y="81279"/>
                </a:lnTo>
                <a:lnTo>
                  <a:pt x="86356" y="81279"/>
                </a:lnTo>
                <a:lnTo>
                  <a:pt x="95009" y="77470"/>
                </a:lnTo>
                <a:lnTo>
                  <a:pt x="99185" y="76200"/>
                </a:lnTo>
                <a:lnTo>
                  <a:pt x="103823" y="73660"/>
                </a:lnTo>
                <a:lnTo>
                  <a:pt x="63897" y="73660"/>
                </a:lnTo>
                <a:lnTo>
                  <a:pt x="63809" y="72389"/>
                </a:lnTo>
                <a:lnTo>
                  <a:pt x="62364" y="69850"/>
                </a:lnTo>
                <a:lnTo>
                  <a:pt x="64282" y="69850"/>
                </a:lnTo>
                <a:lnTo>
                  <a:pt x="64184" y="63500"/>
                </a:lnTo>
                <a:lnTo>
                  <a:pt x="64101" y="62229"/>
                </a:lnTo>
                <a:lnTo>
                  <a:pt x="64080" y="58420"/>
                </a:lnTo>
                <a:lnTo>
                  <a:pt x="64772" y="54610"/>
                </a:lnTo>
                <a:lnTo>
                  <a:pt x="66238" y="52070"/>
                </a:lnTo>
                <a:lnTo>
                  <a:pt x="69754" y="45720"/>
                </a:lnTo>
                <a:lnTo>
                  <a:pt x="71682" y="43179"/>
                </a:lnTo>
                <a:lnTo>
                  <a:pt x="80737" y="34289"/>
                </a:lnTo>
                <a:lnTo>
                  <a:pt x="83936" y="31750"/>
                </a:lnTo>
                <a:lnTo>
                  <a:pt x="88543" y="27939"/>
                </a:lnTo>
                <a:lnTo>
                  <a:pt x="90333" y="26670"/>
                </a:lnTo>
                <a:lnTo>
                  <a:pt x="100162" y="21589"/>
                </a:lnTo>
                <a:lnTo>
                  <a:pt x="103243" y="19050"/>
                </a:lnTo>
                <a:lnTo>
                  <a:pt x="104917" y="19050"/>
                </a:lnTo>
                <a:lnTo>
                  <a:pt x="110182" y="16510"/>
                </a:lnTo>
                <a:lnTo>
                  <a:pt x="113563" y="15239"/>
                </a:lnTo>
                <a:lnTo>
                  <a:pt x="117706" y="13970"/>
                </a:lnTo>
                <a:lnTo>
                  <a:pt x="134527" y="13970"/>
                </a:lnTo>
                <a:lnTo>
                  <a:pt x="134777" y="10160"/>
                </a:lnTo>
                <a:lnTo>
                  <a:pt x="134828" y="5079"/>
                </a:lnTo>
                <a:lnTo>
                  <a:pt x="135126" y="4845"/>
                </a:lnTo>
                <a:lnTo>
                  <a:pt x="135444" y="0"/>
                </a:lnTo>
                <a:close/>
              </a:path>
              <a:path w="175895" h="266700">
                <a:moveTo>
                  <a:pt x="64282" y="69850"/>
                </a:moveTo>
                <a:lnTo>
                  <a:pt x="62364" y="69850"/>
                </a:lnTo>
                <a:lnTo>
                  <a:pt x="63809" y="72389"/>
                </a:lnTo>
                <a:lnTo>
                  <a:pt x="63897" y="73660"/>
                </a:lnTo>
                <a:lnTo>
                  <a:pt x="64282" y="69850"/>
                </a:lnTo>
                <a:close/>
              </a:path>
              <a:path w="175895" h="266700">
                <a:moveTo>
                  <a:pt x="134293" y="20320"/>
                </a:moveTo>
                <a:lnTo>
                  <a:pt x="134047" y="21291"/>
                </a:lnTo>
                <a:lnTo>
                  <a:pt x="134028" y="21589"/>
                </a:lnTo>
                <a:lnTo>
                  <a:pt x="133385" y="22860"/>
                </a:lnTo>
                <a:lnTo>
                  <a:pt x="130342" y="26670"/>
                </a:lnTo>
                <a:lnTo>
                  <a:pt x="126199" y="34289"/>
                </a:lnTo>
                <a:lnTo>
                  <a:pt x="124970" y="35560"/>
                </a:lnTo>
                <a:lnTo>
                  <a:pt x="122472" y="39370"/>
                </a:lnTo>
                <a:lnTo>
                  <a:pt x="121235" y="40639"/>
                </a:lnTo>
                <a:lnTo>
                  <a:pt x="115821" y="45720"/>
                </a:lnTo>
                <a:lnTo>
                  <a:pt x="113938" y="46989"/>
                </a:lnTo>
                <a:lnTo>
                  <a:pt x="108925" y="52070"/>
                </a:lnTo>
                <a:lnTo>
                  <a:pt x="107723" y="53339"/>
                </a:lnTo>
                <a:lnTo>
                  <a:pt x="103781" y="57150"/>
                </a:lnTo>
                <a:lnTo>
                  <a:pt x="101055" y="58420"/>
                </a:lnTo>
                <a:lnTo>
                  <a:pt x="93102" y="62229"/>
                </a:lnTo>
                <a:lnTo>
                  <a:pt x="89433" y="63500"/>
                </a:lnTo>
                <a:lnTo>
                  <a:pt x="81777" y="67310"/>
                </a:lnTo>
                <a:lnTo>
                  <a:pt x="78703" y="68579"/>
                </a:lnTo>
                <a:lnTo>
                  <a:pt x="72779" y="69850"/>
                </a:lnTo>
                <a:lnTo>
                  <a:pt x="64282" y="69850"/>
                </a:lnTo>
                <a:lnTo>
                  <a:pt x="63897" y="73660"/>
                </a:lnTo>
                <a:lnTo>
                  <a:pt x="103823" y="73660"/>
                </a:lnTo>
                <a:lnTo>
                  <a:pt x="108461" y="71120"/>
                </a:lnTo>
                <a:lnTo>
                  <a:pt x="111808" y="68579"/>
                </a:lnTo>
                <a:lnTo>
                  <a:pt x="117450" y="64770"/>
                </a:lnTo>
                <a:lnTo>
                  <a:pt x="119006" y="62229"/>
                </a:lnTo>
                <a:lnTo>
                  <a:pt x="124327" y="57150"/>
                </a:lnTo>
                <a:lnTo>
                  <a:pt x="125891" y="55879"/>
                </a:lnTo>
                <a:lnTo>
                  <a:pt x="131578" y="49529"/>
                </a:lnTo>
                <a:lnTo>
                  <a:pt x="133098" y="48260"/>
                </a:lnTo>
                <a:lnTo>
                  <a:pt x="136561" y="44450"/>
                </a:lnTo>
                <a:lnTo>
                  <a:pt x="138113" y="41910"/>
                </a:lnTo>
                <a:lnTo>
                  <a:pt x="134828" y="39370"/>
                </a:lnTo>
                <a:lnTo>
                  <a:pt x="134828" y="20418"/>
                </a:lnTo>
                <a:lnTo>
                  <a:pt x="134293" y="20320"/>
                </a:lnTo>
                <a:close/>
              </a:path>
              <a:path w="175895" h="266700">
                <a:moveTo>
                  <a:pt x="134828" y="20418"/>
                </a:moveTo>
                <a:lnTo>
                  <a:pt x="134828" y="39370"/>
                </a:lnTo>
                <a:lnTo>
                  <a:pt x="138054" y="41910"/>
                </a:lnTo>
                <a:lnTo>
                  <a:pt x="140789" y="38100"/>
                </a:lnTo>
                <a:lnTo>
                  <a:pt x="142894" y="34289"/>
                </a:lnTo>
                <a:lnTo>
                  <a:pt x="146225" y="29210"/>
                </a:lnTo>
                <a:lnTo>
                  <a:pt x="147351" y="26670"/>
                </a:lnTo>
                <a:lnTo>
                  <a:pt x="148140" y="24129"/>
                </a:lnTo>
                <a:lnTo>
                  <a:pt x="148405" y="22860"/>
                </a:lnTo>
                <a:lnTo>
                  <a:pt x="148487" y="21589"/>
                </a:lnTo>
                <a:lnTo>
                  <a:pt x="141217" y="21589"/>
                </a:lnTo>
                <a:lnTo>
                  <a:pt x="134828" y="20418"/>
                </a:lnTo>
                <a:close/>
              </a:path>
              <a:path w="175895" h="266700">
                <a:moveTo>
                  <a:pt x="148844" y="16040"/>
                </a:moveTo>
                <a:lnTo>
                  <a:pt x="142894" y="34289"/>
                </a:lnTo>
                <a:lnTo>
                  <a:pt x="140789" y="38100"/>
                </a:lnTo>
                <a:lnTo>
                  <a:pt x="138113" y="41910"/>
                </a:lnTo>
                <a:lnTo>
                  <a:pt x="146011" y="41910"/>
                </a:lnTo>
                <a:lnTo>
                  <a:pt x="149237" y="39370"/>
                </a:lnTo>
                <a:lnTo>
                  <a:pt x="149137" y="16510"/>
                </a:lnTo>
                <a:lnTo>
                  <a:pt x="148844" y="16040"/>
                </a:lnTo>
                <a:close/>
              </a:path>
              <a:path w="175895" h="266700">
                <a:moveTo>
                  <a:pt x="134047" y="21291"/>
                </a:moveTo>
                <a:lnTo>
                  <a:pt x="133972" y="21589"/>
                </a:lnTo>
                <a:lnTo>
                  <a:pt x="134047" y="21291"/>
                </a:lnTo>
                <a:close/>
              </a:path>
              <a:path w="175895" h="266700">
                <a:moveTo>
                  <a:pt x="134828" y="13970"/>
                </a:moveTo>
                <a:lnTo>
                  <a:pt x="134828" y="20418"/>
                </a:lnTo>
                <a:lnTo>
                  <a:pt x="141217" y="21589"/>
                </a:lnTo>
                <a:lnTo>
                  <a:pt x="148487" y="21589"/>
                </a:lnTo>
                <a:lnTo>
                  <a:pt x="148814" y="16510"/>
                </a:lnTo>
                <a:lnTo>
                  <a:pt x="138054" y="16510"/>
                </a:lnTo>
                <a:lnTo>
                  <a:pt x="134828" y="13970"/>
                </a:lnTo>
                <a:close/>
              </a:path>
              <a:path w="175895" h="266700">
                <a:moveTo>
                  <a:pt x="134828" y="9391"/>
                </a:moveTo>
                <a:lnTo>
                  <a:pt x="134047" y="21291"/>
                </a:lnTo>
                <a:lnTo>
                  <a:pt x="134293" y="20320"/>
                </a:lnTo>
                <a:lnTo>
                  <a:pt x="134828" y="20320"/>
                </a:lnTo>
                <a:lnTo>
                  <a:pt x="134828" y="9391"/>
                </a:lnTo>
                <a:close/>
              </a:path>
              <a:path w="175895" h="266700">
                <a:moveTo>
                  <a:pt x="134828" y="20320"/>
                </a:moveTo>
                <a:lnTo>
                  <a:pt x="134293" y="20320"/>
                </a:lnTo>
                <a:lnTo>
                  <a:pt x="134828" y="20418"/>
                </a:lnTo>
                <a:close/>
              </a:path>
              <a:path w="175895" h="266700">
                <a:moveTo>
                  <a:pt x="149237" y="13970"/>
                </a:moveTo>
                <a:lnTo>
                  <a:pt x="148963" y="14185"/>
                </a:lnTo>
                <a:lnTo>
                  <a:pt x="148844" y="16040"/>
                </a:lnTo>
                <a:lnTo>
                  <a:pt x="149237" y="16639"/>
                </a:lnTo>
                <a:lnTo>
                  <a:pt x="149237" y="13970"/>
                </a:lnTo>
                <a:close/>
              </a:path>
              <a:path w="175895" h="266700">
                <a:moveTo>
                  <a:pt x="146011" y="2539"/>
                </a:moveTo>
                <a:lnTo>
                  <a:pt x="138054" y="2539"/>
                </a:lnTo>
                <a:lnTo>
                  <a:pt x="135126" y="4845"/>
                </a:lnTo>
                <a:lnTo>
                  <a:pt x="134861" y="8889"/>
                </a:lnTo>
                <a:lnTo>
                  <a:pt x="134828" y="13970"/>
                </a:lnTo>
                <a:lnTo>
                  <a:pt x="138054" y="16510"/>
                </a:lnTo>
                <a:lnTo>
                  <a:pt x="146011" y="16510"/>
                </a:lnTo>
                <a:lnTo>
                  <a:pt x="147624" y="15239"/>
                </a:lnTo>
                <a:lnTo>
                  <a:pt x="146687" y="13970"/>
                </a:lnTo>
                <a:lnTo>
                  <a:pt x="148977" y="13970"/>
                </a:lnTo>
                <a:lnTo>
                  <a:pt x="149222" y="10160"/>
                </a:lnTo>
                <a:lnTo>
                  <a:pt x="149237" y="5079"/>
                </a:lnTo>
                <a:lnTo>
                  <a:pt x="146011" y="2539"/>
                </a:lnTo>
                <a:close/>
              </a:path>
              <a:path w="175895" h="266700">
                <a:moveTo>
                  <a:pt x="148963" y="14185"/>
                </a:moveTo>
                <a:lnTo>
                  <a:pt x="146011" y="16510"/>
                </a:lnTo>
                <a:lnTo>
                  <a:pt x="148814" y="16510"/>
                </a:lnTo>
                <a:lnTo>
                  <a:pt x="148844" y="16040"/>
                </a:lnTo>
                <a:lnTo>
                  <a:pt x="148344" y="15239"/>
                </a:lnTo>
                <a:lnTo>
                  <a:pt x="148895" y="15239"/>
                </a:lnTo>
                <a:lnTo>
                  <a:pt x="148963" y="14185"/>
                </a:lnTo>
                <a:close/>
              </a:path>
              <a:path w="175895" h="266700">
                <a:moveTo>
                  <a:pt x="148895" y="15239"/>
                </a:moveTo>
                <a:lnTo>
                  <a:pt x="148344" y="15239"/>
                </a:lnTo>
                <a:lnTo>
                  <a:pt x="148844" y="16040"/>
                </a:lnTo>
                <a:lnTo>
                  <a:pt x="148895" y="15239"/>
                </a:lnTo>
                <a:close/>
              </a:path>
              <a:path w="175895" h="266700">
                <a:moveTo>
                  <a:pt x="148977" y="13970"/>
                </a:moveTo>
                <a:lnTo>
                  <a:pt x="146687" y="13970"/>
                </a:lnTo>
                <a:lnTo>
                  <a:pt x="147543" y="15239"/>
                </a:lnTo>
                <a:lnTo>
                  <a:pt x="148963" y="14185"/>
                </a:lnTo>
                <a:lnTo>
                  <a:pt x="148977" y="13970"/>
                </a:lnTo>
                <a:close/>
              </a:path>
              <a:path w="175895" h="266700">
                <a:moveTo>
                  <a:pt x="149237" y="10160"/>
                </a:moveTo>
                <a:lnTo>
                  <a:pt x="148963" y="14185"/>
                </a:lnTo>
                <a:lnTo>
                  <a:pt x="149237" y="13970"/>
                </a:lnTo>
                <a:lnTo>
                  <a:pt x="149237" y="10160"/>
                </a:lnTo>
                <a:close/>
              </a:path>
              <a:path w="175895" h="266700">
                <a:moveTo>
                  <a:pt x="135126" y="4845"/>
                </a:moveTo>
                <a:lnTo>
                  <a:pt x="134828" y="5079"/>
                </a:lnTo>
                <a:lnTo>
                  <a:pt x="134828" y="9391"/>
                </a:lnTo>
                <a:lnTo>
                  <a:pt x="135126" y="4845"/>
                </a:lnTo>
                <a:close/>
              </a:path>
              <a:path w="175895" h="266700">
                <a:moveTo>
                  <a:pt x="149237" y="2539"/>
                </a:moveTo>
                <a:lnTo>
                  <a:pt x="146011" y="2539"/>
                </a:lnTo>
                <a:lnTo>
                  <a:pt x="149237" y="5079"/>
                </a:lnTo>
                <a:lnTo>
                  <a:pt x="149237" y="2539"/>
                </a:lnTo>
                <a:close/>
              </a:path>
              <a:path w="175895" h="266700">
                <a:moveTo>
                  <a:pt x="149237" y="0"/>
                </a:moveTo>
                <a:lnTo>
                  <a:pt x="135444" y="0"/>
                </a:lnTo>
                <a:lnTo>
                  <a:pt x="135126" y="4845"/>
                </a:lnTo>
                <a:lnTo>
                  <a:pt x="138054" y="2539"/>
                </a:lnTo>
                <a:lnTo>
                  <a:pt x="149237" y="2539"/>
                </a:lnTo>
                <a:lnTo>
                  <a:pt x="149237" y="0"/>
                </a:lnTo>
                <a:close/>
              </a:path>
            </a:pathLst>
          </a:custGeom>
          <a:solidFill>
            <a:srgbClr val="000000"/>
          </a:solidFill>
        </p:spPr>
        <p:txBody>
          <a:bodyPr wrap="square" lIns="0" tIns="0" rIns="0" bIns="0" rtlCol="0"/>
          <a:lstStyle/>
          <a:p>
            <a:endParaRPr/>
          </a:p>
        </p:txBody>
      </p:sp>
      <p:pic>
        <p:nvPicPr>
          <p:cNvPr id="112" name="object 112"/>
          <p:cNvPicPr/>
          <p:nvPr/>
        </p:nvPicPr>
        <p:blipFill>
          <a:blip r:embed="rId46" cstate="print"/>
          <a:stretch>
            <a:fillRect/>
          </a:stretch>
        </p:blipFill>
        <p:spPr>
          <a:xfrm>
            <a:off x="4464729" y="2421094"/>
            <a:ext cx="175398" cy="237437"/>
          </a:xfrm>
          <a:prstGeom prst="rect">
            <a:avLst/>
          </a:prstGeom>
        </p:spPr>
      </p:pic>
      <p:pic>
        <p:nvPicPr>
          <p:cNvPr id="113" name="object 113"/>
          <p:cNvPicPr/>
          <p:nvPr/>
        </p:nvPicPr>
        <p:blipFill>
          <a:blip r:embed="rId47" cstate="print"/>
          <a:stretch>
            <a:fillRect/>
          </a:stretch>
        </p:blipFill>
        <p:spPr>
          <a:xfrm>
            <a:off x="4808547" y="1265633"/>
            <a:ext cx="119991" cy="201786"/>
          </a:xfrm>
          <a:prstGeom prst="rect">
            <a:avLst/>
          </a:prstGeom>
        </p:spPr>
      </p:pic>
      <p:sp>
        <p:nvSpPr>
          <p:cNvPr id="114" name="object 114"/>
          <p:cNvSpPr/>
          <p:nvPr/>
        </p:nvSpPr>
        <p:spPr>
          <a:xfrm>
            <a:off x="4865085" y="1651593"/>
            <a:ext cx="38522" cy="209972"/>
          </a:xfrm>
          <a:custGeom>
            <a:avLst/>
            <a:gdLst/>
            <a:ahLst/>
            <a:cxnLst/>
            <a:rect l="l" t="t" r="r" b="b"/>
            <a:pathLst>
              <a:path w="45085" h="245744">
                <a:moveTo>
                  <a:pt x="8682" y="240255"/>
                </a:moveTo>
                <a:lnTo>
                  <a:pt x="8682" y="242032"/>
                </a:lnTo>
                <a:lnTo>
                  <a:pt x="11908" y="245258"/>
                </a:lnTo>
                <a:lnTo>
                  <a:pt x="19866" y="245258"/>
                </a:lnTo>
                <a:lnTo>
                  <a:pt x="20044" y="245080"/>
                </a:lnTo>
                <a:lnTo>
                  <a:pt x="17473" y="245080"/>
                </a:lnTo>
                <a:lnTo>
                  <a:pt x="12783" y="244871"/>
                </a:lnTo>
                <a:lnTo>
                  <a:pt x="11290" y="243641"/>
                </a:lnTo>
                <a:lnTo>
                  <a:pt x="10375" y="242808"/>
                </a:lnTo>
                <a:lnTo>
                  <a:pt x="9612" y="241834"/>
                </a:lnTo>
                <a:lnTo>
                  <a:pt x="9323" y="241381"/>
                </a:lnTo>
                <a:lnTo>
                  <a:pt x="8682" y="240255"/>
                </a:lnTo>
                <a:close/>
              </a:path>
              <a:path w="45085" h="245744">
                <a:moveTo>
                  <a:pt x="14301" y="231025"/>
                </a:moveTo>
                <a:lnTo>
                  <a:pt x="8682" y="240255"/>
                </a:lnTo>
                <a:lnTo>
                  <a:pt x="9323" y="241381"/>
                </a:lnTo>
                <a:lnTo>
                  <a:pt x="17473" y="245080"/>
                </a:lnTo>
                <a:lnTo>
                  <a:pt x="22146" y="242366"/>
                </a:lnTo>
                <a:lnTo>
                  <a:pt x="22903" y="239866"/>
                </a:lnTo>
                <a:lnTo>
                  <a:pt x="23007" y="239317"/>
                </a:lnTo>
                <a:lnTo>
                  <a:pt x="23092" y="236331"/>
                </a:lnTo>
                <a:lnTo>
                  <a:pt x="23092" y="234074"/>
                </a:lnTo>
                <a:lnTo>
                  <a:pt x="22733" y="233715"/>
                </a:lnTo>
                <a:lnTo>
                  <a:pt x="21540" y="233715"/>
                </a:lnTo>
                <a:lnTo>
                  <a:pt x="21080" y="233109"/>
                </a:lnTo>
                <a:lnTo>
                  <a:pt x="20289" y="232388"/>
                </a:lnTo>
                <a:lnTo>
                  <a:pt x="18906" y="231235"/>
                </a:lnTo>
                <a:lnTo>
                  <a:pt x="14301" y="231025"/>
                </a:lnTo>
                <a:close/>
              </a:path>
              <a:path w="45085" h="245744">
                <a:moveTo>
                  <a:pt x="23092" y="238868"/>
                </a:moveTo>
                <a:lnTo>
                  <a:pt x="22903" y="239866"/>
                </a:lnTo>
                <a:lnTo>
                  <a:pt x="22146" y="242366"/>
                </a:lnTo>
                <a:lnTo>
                  <a:pt x="17473" y="245080"/>
                </a:lnTo>
                <a:lnTo>
                  <a:pt x="20044" y="245080"/>
                </a:lnTo>
                <a:lnTo>
                  <a:pt x="23092" y="242032"/>
                </a:lnTo>
                <a:lnTo>
                  <a:pt x="23092" y="238868"/>
                </a:lnTo>
                <a:close/>
              </a:path>
              <a:path w="45085" h="245744">
                <a:moveTo>
                  <a:pt x="8712" y="213713"/>
                </a:moveTo>
                <a:lnTo>
                  <a:pt x="1526" y="217131"/>
                </a:lnTo>
                <a:lnTo>
                  <a:pt x="0" y="221429"/>
                </a:lnTo>
                <a:lnTo>
                  <a:pt x="2381" y="226435"/>
                </a:lnTo>
                <a:lnTo>
                  <a:pt x="6934" y="236651"/>
                </a:lnTo>
                <a:lnTo>
                  <a:pt x="8202" y="239317"/>
                </a:lnTo>
                <a:lnTo>
                  <a:pt x="8682" y="240255"/>
                </a:lnTo>
                <a:lnTo>
                  <a:pt x="8682" y="234074"/>
                </a:lnTo>
                <a:lnTo>
                  <a:pt x="8821" y="233935"/>
                </a:lnTo>
                <a:lnTo>
                  <a:pt x="9243" y="229899"/>
                </a:lnTo>
                <a:lnTo>
                  <a:pt x="10234" y="219420"/>
                </a:lnTo>
                <a:lnTo>
                  <a:pt x="10766" y="214442"/>
                </a:lnTo>
                <a:lnTo>
                  <a:pt x="8712" y="213713"/>
                </a:lnTo>
                <a:close/>
              </a:path>
              <a:path w="45085" h="245744">
                <a:moveTo>
                  <a:pt x="8682" y="236481"/>
                </a:moveTo>
                <a:lnTo>
                  <a:pt x="8682" y="238152"/>
                </a:lnTo>
                <a:lnTo>
                  <a:pt x="8682" y="236481"/>
                </a:lnTo>
                <a:close/>
              </a:path>
              <a:path w="45085" h="245744">
                <a:moveTo>
                  <a:pt x="19866" y="230849"/>
                </a:moveTo>
                <a:lnTo>
                  <a:pt x="11908" y="230849"/>
                </a:lnTo>
                <a:lnTo>
                  <a:pt x="8821" y="233935"/>
                </a:lnTo>
                <a:lnTo>
                  <a:pt x="8778" y="238152"/>
                </a:lnTo>
                <a:lnTo>
                  <a:pt x="8891" y="236651"/>
                </a:lnTo>
                <a:lnTo>
                  <a:pt x="9000" y="236076"/>
                </a:lnTo>
                <a:lnTo>
                  <a:pt x="9711" y="233697"/>
                </a:lnTo>
                <a:lnTo>
                  <a:pt x="14301" y="231025"/>
                </a:lnTo>
                <a:lnTo>
                  <a:pt x="20043" y="231025"/>
                </a:lnTo>
                <a:lnTo>
                  <a:pt x="19866" y="230849"/>
                </a:lnTo>
                <a:close/>
              </a:path>
              <a:path w="45085" h="245744">
                <a:moveTo>
                  <a:pt x="20600" y="6412"/>
                </a:moveTo>
                <a:lnTo>
                  <a:pt x="20495" y="6757"/>
                </a:lnTo>
                <a:lnTo>
                  <a:pt x="20378" y="7424"/>
                </a:lnTo>
                <a:lnTo>
                  <a:pt x="20256" y="16082"/>
                </a:lnTo>
                <a:lnTo>
                  <a:pt x="20575" y="24904"/>
                </a:lnTo>
                <a:lnTo>
                  <a:pt x="20659" y="115482"/>
                </a:lnTo>
                <a:lnTo>
                  <a:pt x="17314" y="163308"/>
                </a:lnTo>
                <a:lnTo>
                  <a:pt x="15201" y="181090"/>
                </a:lnTo>
                <a:lnTo>
                  <a:pt x="13684" y="192236"/>
                </a:lnTo>
                <a:lnTo>
                  <a:pt x="12334" y="201745"/>
                </a:lnTo>
                <a:lnTo>
                  <a:pt x="11499" y="208172"/>
                </a:lnTo>
                <a:lnTo>
                  <a:pt x="10766" y="214442"/>
                </a:lnTo>
                <a:lnTo>
                  <a:pt x="13011" y="215239"/>
                </a:lnTo>
                <a:lnTo>
                  <a:pt x="15469" y="220405"/>
                </a:lnTo>
                <a:lnTo>
                  <a:pt x="20369" y="231352"/>
                </a:lnTo>
                <a:lnTo>
                  <a:pt x="23092" y="234074"/>
                </a:lnTo>
                <a:lnTo>
                  <a:pt x="23092" y="236349"/>
                </a:lnTo>
                <a:lnTo>
                  <a:pt x="23122" y="235722"/>
                </a:lnTo>
                <a:lnTo>
                  <a:pt x="24108" y="225952"/>
                </a:lnTo>
                <a:lnTo>
                  <a:pt x="24616" y="220388"/>
                </a:lnTo>
                <a:lnTo>
                  <a:pt x="25344" y="213713"/>
                </a:lnTo>
                <a:lnTo>
                  <a:pt x="25800" y="209933"/>
                </a:lnTo>
                <a:lnTo>
                  <a:pt x="26919" y="201446"/>
                </a:lnTo>
                <a:lnTo>
                  <a:pt x="28905" y="187443"/>
                </a:lnTo>
                <a:lnTo>
                  <a:pt x="29499" y="182872"/>
                </a:lnTo>
                <a:lnTo>
                  <a:pt x="31913" y="162756"/>
                </a:lnTo>
                <a:lnTo>
                  <a:pt x="33439" y="151695"/>
                </a:lnTo>
                <a:lnTo>
                  <a:pt x="33845" y="148369"/>
                </a:lnTo>
                <a:lnTo>
                  <a:pt x="34556" y="139249"/>
                </a:lnTo>
                <a:lnTo>
                  <a:pt x="34758" y="133587"/>
                </a:lnTo>
                <a:lnTo>
                  <a:pt x="35069" y="115482"/>
                </a:lnTo>
                <a:lnTo>
                  <a:pt x="35008" y="43475"/>
                </a:lnTo>
                <a:lnTo>
                  <a:pt x="33910" y="43475"/>
                </a:lnTo>
                <a:lnTo>
                  <a:pt x="30363" y="40608"/>
                </a:lnTo>
                <a:lnTo>
                  <a:pt x="29858" y="35833"/>
                </a:lnTo>
                <a:lnTo>
                  <a:pt x="29545" y="31601"/>
                </a:lnTo>
                <a:lnTo>
                  <a:pt x="29446" y="30667"/>
                </a:lnTo>
                <a:lnTo>
                  <a:pt x="20617" y="11842"/>
                </a:lnTo>
                <a:lnTo>
                  <a:pt x="20600" y="6412"/>
                </a:lnTo>
                <a:close/>
              </a:path>
              <a:path w="45085" h="245744">
                <a:moveTo>
                  <a:pt x="8821" y="233935"/>
                </a:moveTo>
                <a:lnTo>
                  <a:pt x="8682" y="234074"/>
                </a:lnTo>
                <a:lnTo>
                  <a:pt x="8682" y="236139"/>
                </a:lnTo>
                <a:lnTo>
                  <a:pt x="8821" y="233935"/>
                </a:lnTo>
                <a:close/>
              </a:path>
              <a:path w="45085" h="245744">
                <a:moveTo>
                  <a:pt x="10766" y="214442"/>
                </a:moveTo>
                <a:lnTo>
                  <a:pt x="10044" y="221429"/>
                </a:lnTo>
                <a:lnTo>
                  <a:pt x="8821" y="233935"/>
                </a:lnTo>
                <a:lnTo>
                  <a:pt x="11908" y="230849"/>
                </a:lnTo>
                <a:lnTo>
                  <a:pt x="20130" y="230849"/>
                </a:lnTo>
                <a:lnTo>
                  <a:pt x="15461" y="220388"/>
                </a:lnTo>
                <a:lnTo>
                  <a:pt x="13011" y="215239"/>
                </a:lnTo>
                <a:lnTo>
                  <a:pt x="10766" y="214442"/>
                </a:lnTo>
                <a:close/>
              </a:path>
              <a:path w="45085" h="245744">
                <a:moveTo>
                  <a:pt x="20043" y="231025"/>
                </a:moveTo>
                <a:lnTo>
                  <a:pt x="14301" y="231025"/>
                </a:lnTo>
                <a:lnTo>
                  <a:pt x="18906" y="231235"/>
                </a:lnTo>
                <a:lnTo>
                  <a:pt x="20289" y="232388"/>
                </a:lnTo>
                <a:lnTo>
                  <a:pt x="21080" y="233109"/>
                </a:lnTo>
                <a:lnTo>
                  <a:pt x="21540" y="233715"/>
                </a:lnTo>
                <a:lnTo>
                  <a:pt x="21074" y="232834"/>
                </a:lnTo>
                <a:lnTo>
                  <a:pt x="20369" y="231352"/>
                </a:lnTo>
                <a:lnTo>
                  <a:pt x="20043" y="231025"/>
                </a:lnTo>
                <a:close/>
              </a:path>
              <a:path w="45085" h="245744">
                <a:moveTo>
                  <a:pt x="20369" y="231352"/>
                </a:moveTo>
                <a:lnTo>
                  <a:pt x="21074" y="232834"/>
                </a:lnTo>
                <a:lnTo>
                  <a:pt x="21540" y="233715"/>
                </a:lnTo>
                <a:lnTo>
                  <a:pt x="22733" y="233715"/>
                </a:lnTo>
                <a:lnTo>
                  <a:pt x="20369" y="231352"/>
                </a:lnTo>
                <a:close/>
              </a:path>
              <a:path w="45085" h="245744">
                <a:moveTo>
                  <a:pt x="20130" y="230849"/>
                </a:moveTo>
                <a:lnTo>
                  <a:pt x="19866" y="230849"/>
                </a:lnTo>
                <a:lnTo>
                  <a:pt x="20369" y="231352"/>
                </a:lnTo>
                <a:lnTo>
                  <a:pt x="20130" y="230849"/>
                </a:lnTo>
                <a:close/>
              </a:path>
              <a:path w="45085" h="245744">
                <a:moveTo>
                  <a:pt x="22209" y="12114"/>
                </a:moveTo>
                <a:lnTo>
                  <a:pt x="23144" y="13925"/>
                </a:lnTo>
                <a:lnTo>
                  <a:pt x="23682" y="14909"/>
                </a:lnTo>
                <a:lnTo>
                  <a:pt x="23825" y="15052"/>
                </a:lnTo>
                <a:lnTo>
                  <a:pt x="29858" y="35833"/>
                </a:lnTo>
                <a:lnTo>
                  <a:pt x="30363" y="40608"/>
                </a:lnTo>
                <a:lnTo>
                  <a:pt x="33910" y="43475"/>
                </a:lnTo>
                <a:lnTo>
                  <a:pt x="35008" y="43359"/>
                </a:lnTo>
                <a:lnTo>
                  <a:pt x="34949" y="23685"/>
                </a:lnTo>
                <a:lnTo>
                  <a:pt x="34658" y="15650"/>
                </a:lnTo>
                <a:lnTo>
                  <a:pt x="26771" y="15650"/>
                </a:lnTo>
                <a:lnTo>
                  <a:pt x="24544" y="14625"/>
                </a:lnTo>
                <a:lnTo>
                  <a:pt x="22575" y="12663"/>
                </a:lnTo>
                <a:lnTo>
                  <a:pt x="22209" y="12114"/>
                </a:lnTo>
                <a:close/>
              </a:path>
              <a:path w="45085" h="245744">
                <a:moveTo>
                  <a:pt x="35008" y="43359"/>
                </a:moveTo>
                <a:lnTo>
                  <a:pt x="33910" y="43475"/>
                </a:lnTo>
                <a:lnTo>
                  <a:pt x="35008" y="43475"/>
                </a:lnTo>
                <a:close/>
              </a:path>
              <a:path w="45085" h="245744">
                <a:moveTo>
                  <a:pt x="35008" y="5486"/>
                </a:moveTo>
                <a:lnTo>
                  <a:pt x="34992" y="11842"/>
                </a:lnTo>
                <a:lnTo>
                  <a:pt x="34720" y="12114"/>
                </a:lnTo>
                <a:lnTo>
                  <a:pt x="34674" y="16082"/>
                </a:lnTo>
                <a:lnTo>
                  <a:pt x="34949" y="23685"/>
                </a:lnTo>
                <a:lnTo>
                  <a:pt x="35008" y="43359"/>
                </a:lnTo>
                <a:lnTo>
                  <a:pt x="41824" y="42638"/>
                </a:lnTo>
                <a:lnTo>
                  <a:pt x="44692" y="39091"/>
                </a:lnTo>
                <a:lnTo>
                  <a:pt x="44166" y="34008"/>
                </a:lnTo>
                <a:lnTo>
                  <a:pt x="43872" y="29955"/>
                </a:lnTo>
                <a:lnTo>
                  <a:pt x="35474" y="6412"/>
                </a:lnTo>
                <a:lnTo>
                  <a:pt x="35008" y="5486"/>
                </a:lnTo>
                <a:close/>
              </a:path>
              <a:path w="45085" h="245744">
                <a:moveTo>
                  <a:pt x="33561" y="12114"/>
                </a:moveTo>
                <a:lnTo>
                  <a:pt x="22209" y="12114"/>
                </a:lnTo>
                <a:lnTo>
                  <a:pt x="22371" y="12381"/>
                </a:lnTo>
                <a:lnTo>
                  <a:pt x="22575" y="12663"/>
                </a:lnTo>
                <a:lnTo>
                  <a:pt x="24544" y="14625"/>
                </a:lnTo>
                <a:lnTo>
                  <a:pt x="26771" y="15650"/>
                </a:lnTo>
                <a:lnTo>
                  <a:pt x="29815" y="14765"/>
                </a:lnTo>
                <a:lnTo>
                  <a:pt x="32736" y="13293"/>
                </a:lnTo>
                <a:lnTo>
                  <a:pt x="33561" y="12114"/>
                </a:lnTo>
                <a:close/>
              </a:path>
              <a:path w="45085" h="245744">
                <a:moveTo>
                  <a:pt x="34627" y="9688"/>
                </a:moveTo>
                <a:lnTo>
                  <a:pt x="26771" y="15650"/>
                </a:lnTo>
                <a:lnTo>
                  <a:pt x="34658" y="15650"/>
                </a:lnTo>
                <a:lnTo>
                  <a:pt x="34637" y="15052"/>
                </a:lnTo>
                <a:lnTo>
                  <a:pt x="31783" y="15052"/>
                </a:lnTo>
                <a:lnTo>
                  <a:pt x="34453" y="12381"/>
                </a:lnTo>
                <a:lnTo>
                  <a:pt x="34627" y="9688"/>
                </a:lnTo>
                <a:close/>
              </a:path>
              <a:path w="45085" h="245744">
                <a:moveTo>
                  <a:pt x="23682" y="14909"/>
                </a:moveTo>
                <a:lnTo>
                  <a:pt x="23760" y="15052"/>
                </a:lnTo>
                <a:lnTo>
                  <a:pt x="23682" y="14909"/>
                </a:lnTo>
                <a:close/>
              </a:path>
              <a:path w="45085" h="245744">
                <a:moveTo>
                  <a:pt x="34571" y="12263"/>
                </a:moveTo>
                <a:lnTo>
                  <a:pt x="31783" y="15052"/>
                </a:lnTo>
                <a:lnTo>
                  <a:pt x="34637" y="15052"/>
                </a:lnTo>
                <a:lnTo>
                  <a:pt x="34571" y="12263"/>
                </a:lnTo>
                <a:close/>
              </a:path>
              <a:path w="45085" h="245744">
                <a:moveTo>
                  <a:pt x="28990" y="0"/>
                </a:moveTo>
                <a:lnTo>
                  <a:pt x="22626" y="1850"/>
                </a:lnTo>
                <a:lnTo>
                  <a:pt x="21423" y="3719"/>
                </a:lnTo>
                <a:lnTo>
                  <a:pt x="20600" y="6412"/>
                </a:lnTo>
                <a:lnTo>
                  <a:pt x="20617" y="11842"/>
                </a:lnTo>
                <a:lnTo>
                  <a:pt x="23682" y="14909"/>
                </a:lnTo>
                <a:lnTo>
                  <a:pt x="22209" y="12114"/>
                </a:lnTo>
                <a:lnTo>
                  <a:pt x="33561" y="12114"/>
                </a:lnTo>
                <a:lnTo>
                  <a:pt x="33760" y="11826"/>
                </a:lnTo>
                <a:lnTo>
                  <a:pt x="34319" y="10805"/>
                </a:lnTo>
                <a:lnTo>
                  <a:pt x="34513" y="10182"/>
                </a:lnTo>
                <a:lnTo>
                  <a:pt x="34627" y="9688"/>
                </a:lnTo>
                <a:lnTo>
                  <a:pt x="35008" y="9688"/>
                </a:lnTo>
                <a:lnTo>
                  <a:pt x="35008" y="5486"/>
                </a:lnTo>
                <a:lnTo>
                  <a:pt x="34741" y="4992"/>
                </a:lnTo>
                <a:lnTo>
                  <a:pt x="33936" y="3719"/>
                </a:lnTo>
                <a:lnTo>
                  <a:pt x="33738" y="3446"/>
                </a:lnTo>
                <a:lnTo>
                  <a:pt x="31390" y="1106"/>
                </a:lnTo>
                <a:lnTo>
                  <a:pt x="28990" y="0"/>
                </a:lnTo>
                <a:close/>
              </a:path>
              <a:path w="45085" h="245744">
                <a:moveTo>
                  <a:pt x="35008" y="9688"/>
                </a:moveTo>
                <a:lnTo>
                  <a:pt x="34627" y="9688"/>
                </a:lnTo>
                <a:lnTo>
                  <a:pt x="34571" y="12263"/>
                </a:lnTo>
                <a:lnTo>
                  <a:pt x="34992" y="11842"/>
                </a:lnTo>
                <a:lnTo>
                  <a:pt x="35008" y="9688"/>
                </a:lnTo>
                <a:close/>
              </a:path>
              <a:path w="45085" h="245744">
                <a:moveTo>
                  <a:pt x="26775" y="643"/>
                </a:moveTo>
                <a:lnTo>
                  <a:pt x="23825" y="643"/>
                </a:lnTo>
                <a:lnTo>
                  <a:pt x="20600" y="3868"/>
                </a:lnTo>
                <a:lnTo>
                  <a:pt x="20600" y="6412"/>
                </a:lnTo>
                <a:lnTo>
                  <a:pt x="21423" y="3719"/>
                </a:lnTo>
                <a:lnTo>
                  <a:pt x="22626" y="1850"/>
                </a:lnTo>
                <a:lnTo>
                  <a:pt x="26775" y="643"/>
                </a:lnTo>
                <a:close/>
              </a:path>
              <a:path w="45085" h="245744">
                <a:moveTo>
                  <a:pt x="35008" y="4992"/>
                </a:moveTo>
                <a:lnTo>
                  <a:pt x="34759" y="4992"/>
                </a:lnTo>
                <a:lnTo>
                  <a:pt x="34860" y="5187"/>
                </a:lnTo>
                <a:lnTo>
                  <a:pt x="35008" y="5486"/>
                </a:lnTo>
                <a:lnTo>
                  <a:pt x="35008" y="4992"/>
                </a:lnTo>
                <a:close/>
              </a:path>
              <a:path w="45085" h="245744">
                <a:moveTo>
                  <a:pt x="34849" y="5169"/>
                </a:moveTo>
                <a:close/>
              </a:path>
              <a:path w="45085" h="245744">
                <a:moveTo>
                  <a:pt x="31783" y="643"/>
                </a:moveTo>
                <a:lnTo>
                  <a:pt x="30387" y="643"/>
                </a:lnTo>
                <a:lnTo>
                  <a:pt x="31390" y="1106"/>
                </a:lnTo>
                <a:lnTo>
                  <a:pt x="33738" y="3446"/>
                </a:lnTo>
                <a:lnTo>
                  <a:pt x="34145" y="4006"/>
                </a:lnTo>
                <a:lnTo>
                  <a:pt x="34849" y="5169"/>
                </a:lnTo>
                <a:lnTo>
                  <a:pt x="34759" y="4992"/>
                </a:lnTo>
                <a:lnTo>
                  <a:pt x="35008" y="4992"/>
                </a:lnTo>
                <a:lnTo>
                  <a:pt x="35008" y="3868"/>
                </a:lnTo>
                <a:lnTo>
                  <a:pt x="31783" y="643"/>
                </a:lnTo>
                <a:close/>
              </a:path>
            </a:pathLst>
          </a:custGeom>
          <a:solidFill>
            <a:srgbClr val="000000"/>
          </a:solidFill>
        </p:spPr>
        <p:txBody>
          <a:bodyPr wrap="square" lIns="0" tIns="0" rIns="0" bIns="0" rtlCol="0"/>
          <a:lstStyle/>
          <a:p>
            <a:endParaRPr/>
          </a:p>
        </p:txBody>
      </p:sp>
      <p:pic>
        <p:nvPicPr>
          <p:cNvPr id="115" name="object 115"/>
          <p:cNvPicPr/>
          <p:nvPr/>
        </p:nvPicPr>
        <p:blipFill>
          <a:blip r:embed="rId48" cstate="print"/>
          <a:stretch>
            <a:fillRect/>
          </a:stretch>
        </p:blipFill>
        <p:spPr>
          <a:xfrm>
            <a:off x="4792238" y="2057831"/>
            <a:ext cx="153651" cy="227877"/>
          </a:xfrm>
          <a:prstGeom prst="rect">
            <a:avLst/>
          </a:prstGeom>
        </p:spPr>
      </p:pic>
      <p:sp>
        <p:nvSpPr>
          <p:cNvPr id="116" name="object 116"/>
          <p:cNvSpPr/>
          <p:nvPr/>
        </p:nvSpPr>
        <p:spPr>
          <a:xfrm>
            <a:off x="4813735" y="2405145"/>
            <a:ext cx="162226" cy="227877"/>
          </a:xfrm>
          <a:custGeom>
            <a:avLst/>
            <a:gdLst/>
            <a:ahLst/>
            <a:cxnLst/>
            <a:rect l="l" t="t" r="r" b="b"/>
            <a:pathLst>
              <a:path w="189864" h="266700">
                <a:moveTo>
                  <a:pt x="90820" y="262189"/>
                </a:moveTo>
                <a:lnTo>
                  <a:pt x="90820" y="264160"/>
                </a:lnTo>
                <a:lnTo>
                  <a:pt x="94046" y="266700"/>
                </a:lnTo>
                <a:lnTo>
                  <a:pt x="97840" y="266700"/>
                </a:lnTo>
                <a:lnTo>
                  <a:pt x="91624" y="264160"/>
                </a:lnTo>
                <a:lnTo>
                  <a:pt x="90820" y="262189"/>
                </a:lnTo>
                <a:close/>
              </a:path>
              <a:path w="189864" h="266700">
                <a:moveTo>
                  <a:pt x="98480" y="251460"/>
                </a:moveTo>
                <a:lnTo>
                  <a:pt x="96890" y="252729"/>
                </a:lnTo>
                <a:lnTo>
                  <a:pt x="94046" y="252729"/>
                </a:lnTo>
                <a:lnTo>
                  <a:pt x="90881" y="255222"/>
                </a:lnTo>
                <a:lnTo>
                  <a:pt x="90829" y="256539"/>
                </a:lnTo>
                <a:lnTo>
                  <a:pt x="90820" y="262189"/>
                </a:lnTo>
                <a:lnTo>
                  <a:pt x="91624" y="264160"/>
                </a:lnTo>
                <a:lnTo>
                  <a:pt x="97840" y="266700"/>
                </a:lnTo>
                <a:lnTo>
                  <a:pt x="99861" y="266700"/>
                </a:lnTo>
                <a:lnTo>
                  <a:pt x="102652" y="265429"/>
                </a:lnTo>
                <a:lnTo>
                  <a:pt x="103357" y="265429"/>
                </a:lnTo>
                <a:lnTo>
                  <a:pt x="105164" y="264160"/>
                </a:lnTo>
                <a:lnTo>
                  <a:pt x="105229" y="259079"/>
                </a:lnTo>
                <a:lnTo>
                  <a:pt x="105002" y="259079"/>
                </a:lnTo>
                <a:lnTo>
                  <a:pt x="104913" y="257810"/>
                </a:lnTo>
                <a:lnTo>
                  <a:pt x="103981" y="255270"/>
                </a:lnTo>
                <a:lnTo>
                  <a:pt x="102703" y="254000"/>
                </a:lnTo>
                <a:lnTo>
                  <a:pt x="98480" y="251460"/>
                </a:lnTo>
                <a:close/>
              </a:path>
              <a:path w="189864" h="266700">
                <a:moveTo>
                  <a:pt x="105229" y="264092"/>
                </a:moveTo>
                <a:lnTo>
                  <a:pt x="103357" y="265429"/>
                </a:lnTo>
                <a:lnTo>
                  <a:pt x="102652" y="265429"/>
                </a:lnTo>
                <a:lnTo>
                  <a:pt x="99861" y="266700"/>
                </a:lnTo>
                <a:lnTo>
                  <a:pt x="102003" y="266700"/>
                </a:lnTo>
                <a:lnTo>
                  <a:pt x="105229" y="264160"/>
                </a:lnTo>
                <a:close/>
              </a:path>
              <a:path w="189864" h="266700">
                <a:moveTo>
                  <a:pt x="122676" y="229870"/>
                </a:moveTo>
                <a:lnTo>
                  <a:pt x="118116" y="229870"/>
                </a:lnTo>
                <a:lnTo>
                  <a:pt x="113085" y="234950"/>
                </a:lnTo>
                <a:lnTo>
                  <a:pt x="111091" y="237489"/>
                </a:lnTo>
                <a:lnTo>
                  <a:pt x="110283" y="238262"/>
                </a:lnTo>
                <a:lnTo>
                  <a:pt x="108320" y="242570"/>
                </a:lnTo>
                <a:lnTo>
                  <a:pt x="106876" y="246379"/>
                </a:lnTo>
                <a:lnTo>
                  <a:pt x="106321" y="247650"/>
                </a:lnTo>
                <a:lnTo>
                  <a:pt x="105821" y="248920"/>
                </a:lnTo>
                <a:lnTo>
                  <a:pt x="105407" y="252729"/>
                </a:lnTo>
                <a:lnTo>
                  <a:pt x="105354" y="254000"/>
                </a:lnTo>
                <a:lnTo>
                  <a:pt x="105229" y="264092"/>
                </a:lnTo>
                <a:lnTo>
                  <a:pt x="110013" y="259079"/>
                </a:lnTo>
                <a:lnTo>
                  <a:pt x="112008" y="256539"/>
                </a:lnTo>
                <a:lnTo>
                  <a:pt x="121323" y="247650"/>
                </a:lnTo>
                <a:lnTo>
                  <a:pt x="123254" y="245110"/>
                </a:lnTo>
                <a:lnTo>
                  <a:pt x="128083" y="241300"/>
                </a:lnTo>
                <a:lnTo>
                  <a:pt x="128181" y="236220"/>
                </a:lnTo>
                <a:lnTo>
                  <a:pt x="122676" y="229870"/>
                </a:lnTo>
                <a:close/>
              </a:path>
              <a:path w="189864" h="266700">
                <a:moveTo>
                  <a:pt x="90820" y="256601"/>
                </a:moveTo>
                <a:lnTo>
                  <a:pt x="90596" y="257810"/>
                </a:lnTo>
                <a:lnTo>
                  <a:pt x="90587" y="261620"/>
                </a:lnTo>
                <a:lnTo>
                  <a:pt x="90820" y="262189"/>
                </a:lnTo>
                <a:lnTo>
                  <a:pt x="90820" y="256601"/>
                </a:lnTo>
                <a:close/>
              </a:path>
              <a:path w="189864" h="266700">
                <a:moveTo>
                  <a:pt x="105545" y="251460"/>
                </a:moveTo>
                <a:lnTo>
                  <a:pt x="98480" y="251460"/>
                </a:lnTo>
                <a:lnTo>
                  <a:pt x="102703" y="254000"/>
                </a:lnTo>
                <a:lnTo>
                  <a:pt x="103981" y="255270"/>
                </a:lnTo>
                <a:lnTo>
                  <a:pt x="104913" y="257810"/>
                </a:lnTo>
                <a:lnTo>
                  <a:pt x="105002" y="259079"/>
                </a:lnTo>
                <a:lnTo>
                  <a:pt x="105143" y="257810"/>
                </a:lnTo>
                <a:lnTo>
                  <a:pt x="105168" y="255222"/>
                </a:lnTo>
                <a:lnTo>
                  <a:pt x="102003" y="252729"/>
                </a:lnTo>
                <a:lnTo>
                  <a:pt x="105407" y="252729"/>
                </a:lnTo>
                <a:lnTo>
                  <a:pt x="105545" y="251460"/>
                </a:lnTo>
                <a:close/>
              </a:path>
              <a:path w="189864" h="266700">
                <a:moveTo>
                  <a:pt x="105229" y="256756"/>
                </a:moveTo>
                <a:lnTo>
                  <a:pt x="105143" y="257810"/>
                </a:lnTo>
                <a:lnTo>
                  <a:pt x="105002" y="259079"/>
                </a:lnTo>
                <a:lnTo>
                  <a:pt x="105229" y="259079"/>
                </a:lnTo>
                <a:lnTo>
                  <a:pt x="105229" y="256756"/>
                </a:lnTo>
                <a:close/>
              </a:path>
              <a:path w="189864" h="266700">
                <a:moveTo>
                  <a:pt x="105407" y="252729"/>
                </a:moveTo>
                <a:lnTo>
                  <a:pt x="102003" y="252729"/>
                </a:lnTo>
                <a:lnTo>
                  <a:pt x="105168" y="255222"/>
                </a:lnTo>
                <a:lnTo>
                  <a:pt x="105229" y="256756"/>
                </a:lnTo>
                <a:lnTo>
                  <a:pt x="105407" y="252729"/>
                </a:lnTo>
                <a:close/>
              </a:path>
              <a:path w="189864" h="266700">
                <a:moveTo>
                  <a:pt x="90831" y="256539"/>
                </a:moveTo>
                <a:close/>
              </a:path>
              <a:path w="189864" h="266700">
                <a:moveTo>
                  <a:pt x="124644" y="187960"/>
                </a:moveTo>
                <a:lnTo>
                  <a:pt x="121820" y="191770"/>
                </a:lnTo>
                <a:lnTo>
                  <a:pt x="117448" y="198120"/>
                </a:lnTo>
                <a:lnTo>
                  <a:pt x="113918" y="204470"/>
                </a:lnTo>
                <a:lnTo>
                  <a:pt x="107990" y="213360"/>
                </a:lnTo>
                <a:lnTo>
                  <a:pt x="105403" y="217170"/>
                </a:lnTo>
                <a:lnTo>
                  <a:pt x="100465" y="226060"/>
                </a:lnTo>
                <a:lnTo>
                  <a:pt x="99517" y="228600"/>
                </a:lnTo>
                <a:lnTo>
                  <a:pt x="97758" y="231139"/>
                </a:lnTo>
                <a:lnTo>
                  <a:pt x="93431" y="241300"/>
                </a:lnTo>
                <a:lnTo>
                  <a:pt x="92589" y="242570"/>
                </a:lnTo>
                <a:lnTo>
                  <a:pt x="91657" y="246379"/>
                </a:lnTo>
                <a:lnTo>
                  <a:pt x="91406" y="247650"/>
                </a:lnTo>
                <a:lnTo>
                  <a:pt x="91029" y="251460"/>
                </a:lnTo>
                <a:lnTo>
                  <a:pt x="90881" y="255222"/>
                </a:lnTo>
                <a:lnTo>
                  <a:pt x="94046" y="252729"/>
                </a:lnTo>
                <a:lnTo>
                  <a:pt x="95892" y="252729"/>
                </a:lnTo>
                <a:lnTo>
                  <a:pt x="96762" y="251460"/>
                </a:lnTo>
                <a:lnTo>
                  <a:pt x="99844" y="248920"/>
                </a:lnTo>
                <a:lnTo>
                  <a:pt x="101777" y="246379"/>
                </a:lnTo>
                <a:lnTo>
                  <a:pt x="110283" y="238262"/>
                </a:lnTo>
                <a:lnTo>
                  <a:pt x="110634" y="237489"/>
                </a:lnTo>
                <a:lnTo>
                  <a:pt x="112205" y="234950"/>
                </a:lnTo>
                <a:lnTo>
                  <a:pt x="117835" y="224789"/>
                </a:lnTo>
                <a:lnTo>
                  <a:pt x="120303" y="220979"/>
                </a:lnTo>
                <a:lnTo>
                  <a:pt x="125978" y="212089"/>
                </a:lnTo>
                <a:lnTo>
                  <a:pt x="129377" y="207010"/>
                </a:lnTo>
                <a:lnTo>
                  <a:pt x="133534" y="200660"/>
                </a:lnTo>
                <a:lnTo>
                  <a:pt x="136165" y="196850"/>
                </a:lnTo>
                <a:lnTo>
                  <a:pt x="136744" y="196850"/>
                </a:lnTo>
                <a:lnTo>
                  <a:pt x="141604" y="190500"/>
                </a:lnTo>
                <a:lnTo>
                  <a:pt x="142380" y="189229"/>
                </a:lnTo>
                <a:lnTo>
                  <a:pt x="124239" y="189229"/>
                </a:lnTo>
                <a:lnTo>
                  <a:pt x="124644" y="187960"/>
                </a:lnTo>
                <a:close/>
              </a:path>
              <a:path w="189864" h="266700">
                <a:moveTo>
                  <a:pt x="110283" y="238262"/>
                </a:moveTo>
                <a:lnTo>
                  <a:pt x="101777" y="246379"/>
                </a:lnTo>
                <a:lnTo>
                  <a:pt x="99844" y="248920"/>
                </a:lnTo>
                <a:lnTo>
                  <a:pt x="96762" y="251460"/>
                </a:lnTo>
                <a:lnTo>
                  <a:pt x="95892" y="252729"/>
                </a:lnTo>
                <a:lnTo>
                  <a:pt x="96890" y="252729"/>
                </a:lnTo>
                <a:lnTo>
                  <a:pt x="98480" y="251460"/>
                </a:lnTo>
                <a:lnTo>
                  <a:pt x="105545" y="251460"/>
                </a:lnTo>
                <a:lnTo>
                  <a:pt x="105821" y="248920"/>
                </a:lnTo>
                <a:lnTo>
                  <a:pt x="106321" y="247650"/>
                </a:lnTo>
                <a:lnTo>
                  <a:pt x="106876" y="246379"/>
                </a:lnTo>
                <a:lnTo>
                  <a:pt x="108320" y="242570"/>
                </a:lnTo>
                <a:lnTo>
                  <a:pt x="110283" y="238262"/>
                </a:lnTo>
                <a:close/>
              </a:path>
              <a:path w="189864" h="266700">
                <a:moveTo>
                  <a:pt x="136744" y="196850"/>
                </a:moveTo>
                <a:lnTo>
                  <a:pt x="136165" y="196850"/>
                </a:lnTo>
                <a:lnTo>
                  <a:pt x="135771" y="198120"/>
                </a:lnTo>
                <a:lnTo>
                  <a:pt x="136744" y="196850"/>
                </a:lnTo>
                <a:close/>
              </a:path>
              <a:path w="189864" h="266700">
                <a:moveTo>
                  <a:pt x="139246" y="167639"/>
                </a:moveTo>
                <a:lnTo>
                  <a:pt x="136650" y="171450"/>
                </a:lnTo>
                <a:lnTo>
                  <a:pt x="134816" y="175260"/>
                </a:lnTo>
                <a:lnTo>
                  <a:pt x="131465" y="179070"/>
                </a:lnTo>
                <a:lnTo>
                  <a:pt x="130012" y="181610"/>
                </a:lnTo>
                <a:lnTo>
                  <a:pt x="124239" y="189229"/>
                </a:lnTo>
                <a:lnTo>
                  <a:pt x="142380" y="189229"/>
                </a:lnTo>
                <a:lnTo>
                  <a:pt x="143155" y="187960"/>
                </a:lnTo>
                <a:lnTo>
                  <a:pt x="146781" y="182879"/>
                </a:lnTo>
                <a:lnTo>
                  <a:pt x="148703" y="180339"/>
                </a:lnTo>
                <a:lnTo>
                  <a:pt x="151390" y="175260"/>
                </a:lnTo>
                <a:lnTo>
                  <a:pt x="151753" y="175260"/>
                </a:lnTo>
                <a:lnTo>
                  <a:pt x="155523" y="168910"/>
                </a:lnTo>
                <a:lnTo>
                  <a:pt x="138835" y="168910"/>
                </a:lnTo>
                <a:lnTo>
                  <a:pt x="139246" y="167639"/>
                </a:lnTo>
                <a:close/>
              </a:path>
              <a:path w="189864" h="266700">
                <a:moveTo>
                  <a:pt x="151753" y="175260"/>
                </a:moveTo>
                <a:lnTo>
                  <a:pt x="151390" y="175260"/>
                </a:lnTo>
                <a:lnTo>
                  <a:pt x="150999" y="176529"/>
                </a:lnTo>
                <a:lnTo>
                  <a:pt x="151753" y="175260"/>
                </a:lnTo>
                <a:close/>
              </a:path>
              <a:path w="189864" h="266700">
                <a:moveTo>
                  <a:pt x="175256" y="96520"/>
                </a:moveTo>
                <a:lnTo>
                  <a:pt x="166453" y="123189"/>
                </a:lnTo>
                <a:lnTo>
                  <a:pt x="161756" y="132079"/>
                </a:lnTo>
                <a:lnTo>
                  <a:pt x="158772" y="137160"/>
                </a:lnTo>
                <a:lnTo>
                  <a:pt x="154359" y="144779"/>
                </a:lnTo>
                <a:lnTo>
                  <a:pt x="152899" y="146050"/>
                </a:lnTo>
                <a:lnTo>
                  <a:pt x="148675" y="153670"/>
                </a:lnTo>
                <a:lnTo>
                  <a:pt x="142787" y="162560"/>
                </a:lnTo>
                <a:lnTo>
                  <a:pt x="138835" y="168910"/>
                </a:lnTo>
                <a:lnTo>
                  <a:pt x="155523" y="168910"/>
                </a:lnTo>
                <a:lnTo>
                  <a:pt x="157031" y="166370"/>
                </a:lnTo>
                <a:lnTo>
                  <a:pt x="160836" y="161289"/>
                </a:lnTo>
                <a:lnTo>
                  <a:pt x="165102" y="153670"/>
                </a:lnTo>
                <a:lnTo>
                  <a:pt x="166626" y="152400"/>
                </a:lnTo>
                <a:lnTo>
                  <a:pt x="171234" y="144779"/>
                </a:lnTo>
                <a:lnTo>
                  <a:pt x="174304" y="138429"/>
                </a:lnTo>
                <a:lnTo>
                  <a:pt x="178932" y="130810"/>
                </a:lnTo>
                <a:lnTo>
                  <a:pt x="184812" y="120650"/>
                </a:lnTo>
                <a:lnTo>
                  <a:pt x="186392" y="118110"/>
                </a:lnTo>
                <a:lnTo>
                  <a:pt x="187418" y="114300"/>
                </a:lnTo>
                <a:lnTo>
                  <a:pt x="189213" y="105410"/>
                </a:lnTo>
                <a:lnTo>
                  <a:pt x="189724" y="100329"/>
                </a:lnTo>
                <a:lnTo>
                  <a:pt x="178200" y="100329"/>
                </a:lnTo>
                <a:lnTo>
                  <a:pt x="178270" y="100181"/>
                </a:lnTo>
                <a:lnTo>
                  <a:pt x="177382" y="99060"/>
                </a:lnTo>
                <a:lnTo>
                  <a:pt x="175389" y="97789"/>
                </a:lnTo>
                <a:lnTo>
                  <a:pt x="175256" y="96520"/>
                </a:lnTo>
                <a:close/>
              </a:path>
              <a:path w="189864" h="266700">
                <a:moveTo>
                  <a:pt x="99192" y="0"/>
                </a:moveTo>
                <a:lnTo>
                  <a:pt x="81314" y="0"/>
                </a:lnTo>
                <a:lnTo>
                  <a:pt x="74923" y="1270"/>
                </a:lnTo>
                <a:lnTo>
                  <a:pt x="70230" y="2539"/>
                </a:lnTo>
                <a:lnTo>
                  <a:pt x="63710" y="7620"/>
                </a:lnTo>
                <a:lnTo>
                  <a:pt x="61630" y="8889"/>
                </a:lnTo>
                <a:lnTo>
                  <a:pt x="55147" y="16510"/>
                </a:lnTo>
                <a:lnTo>
                  <a:pt x="50177" y="21589"/>
                </a:lnTo>
                <a:lnTo>
                  <a:pt x="45886" y="25400"/>
                </a:lnTo>
                <a:lnTo>
                  <a:pt x="43519" y="27939"/>
                </a:lnTo>
                <a:lnTo>
                  <a:pt x="38773" y="34289"/>
                </a:lnTo>
                <a:lnTo>
                  <a:pt x="36702" y="38100"/>
                </a:lnTo>
                <a:lnTo>
                  <a:pt x="30048" y="48260"/>
                </a:lnTo>
                <a:lnTo>
                  <a:pt x="24070" y="58420"/>
                </a:lnTo>
                <a:lnTo>
                  <a:pt x="21804" y="62229"/>
                </a:lnTo>
                <a:lnTo>
                  <a:pt x="14775" y="74929"/>
                </a:lnTo>
                <a:lnTo>
                  <a:pt x="2338" y="111760"/>
                </a:lnTo>
                <a:lnTo>
                  <a:pt x="1381" y="120650"/>
                </a:lnTo>
                <a:lnTo>
                  <a:pt x="1080" y="124460"/>
                </a:lnTo>
                <a:lnTo>
                  <a:pt x="859" y="132079"/>
                </a:lnTo>
                <a:lnTo>
                  <a:pt x="1" y="138429"/>
                </a:lnTo>
                <a:lnTo>
                  <a:pt x="0" y="139700"/>
                </a:lnTo>
                <a:lnTo>
                  <a:pt x="4004" y="147320"/>
                </a:lnTo>
                <a:lnTo>
                  <a:pt x="8077" y="149860"/>
                </a:lnTo>
                <a:lnTo>
                  <a:pt x="16897" y="152400"/>
                </a:lnTo>
                <a:lnTo>
                  <a:pt x="31068" y="152400"/>
                </a:lnTo>
                <a:lnTo>
                  <a:pt x="39983" y="153670"/>
                </a:lnTo>
                <a:lnTo>
                  <a:pt x="48908" y="153670"/>
                </a:lnTo>
                <a:lnTo>
                  <a:pt x="55294" y="152400"/>
                </a:lnTo>
                <a:lnTo>
                  <a:pt x="58958" y="151129"/>
                </a:lnTo>
                <a:lnTo>
                  <a:pt x="70582" y="144779"/>
                </a:lnTo>
                <a:lnTo>
                  <a:pt x="72020" y="144779"/>
                </a:lnTo>
                <a:lnTo>
                  <a:pt x="78864" y="142239"/>
                </a:lnTo>
                <a:lnTo>
                  <a:pt x="84458" y="139700"/>
                </a:lnTo>
                <a:lnTo>
                  <a:pt x="40233" y="139700"/>
                </a:lnTo>
                <a:lnTo>
                  <a:pt x="31756" y="138429"/>
                </a:lnTo>
                <a:lnTo>
                  <a:pt x="19339" y="138429"/>
                </a:lnTo>
                <a:lnTo>
                  <a:pt x="15793" y="137160"/>
                </a:lnTo>
                <a:lnTo>
                  <a:pt x="14728" y="137160"/>
                </a:lnTo>
                <a:lnTo>
                  <a:pt x="14373" y="135889"/>
                </a:lnTo>
                <a:lnTo>
                  <a:pt x="14868" y="135889"/>
                </a:lnTo>
                <a:lnTo>
                  <a:pt x="15149" y="133350"/>
                </a:lnTo>
                <a:lnTo>
                  <a:pt x="15243" y="132079"/>
                </a:lnTo>
                <a:lnTo>
                  <a:pt x="15473" y="125729"/>
                </a:lnTo>
                <a:lnTo>
                  <a:pt x="15740" y="121920"/>
                </a:lnTo>
                <a:lnTo>
                  <a:pt x="27672" y="81279"/>
                </a:lnTo>
                <a:lnTo>
                  <a:pt x="36419" y="66039"/>
                </a:lnTo>
                <a:lnTo>
                  <a:pt x="43552" y="54610"/>
                </a:lnTo>
                <a:lnTo>
                  <a:pt x="60487" y="31750"/>
                </a:lnTo>
                <a:lnTo>
                  <a:pt x="65590" y="26670"/>
                </a:lnTo>
                <a:lnTo>
                  <a:pt x="71454" y="19050"/>
                </a:lnTo>
                <a:lnTo>
                  <a:pt x="72763" y="19050"/>
                </a:lnTo>
                <a:lnTo>
                  <a:pt x="76361" y="16510"/>
                </a:lnTo>
                <a:lnTo>
                  <a:pt x="79307" y="15239"/>
                </a:lnTo>
                <a:lnTo>
                  <a:pt x="82965" y="13970"/>
                </a:lnTo>
                <a:lnTo>
                  <a:pt x="116346" y="13970"/>
                </a:lnTo>
                <a:lnTo>
                  <a:pt x="114661" y="10160"/>
                </a:lnTo>
                <a:lnTo>
                  <a:pt x="113063" y="7620"/>
                </a:lnTo>
                <a:lnTo>
                  <a:pt x="108121" y="2539"/>
                </a:lnTo>
                <a:lnTo>
                  <a:pt x="105022" y="1270"/>
                </a:lnTo>
                <a:lnTo>
                  <a:pt x="99192" y="0"/>
                </a:lnTo>
                <a:close/>
              </a:path>
              <a:path w="189864" h="266700">
                <a:moveTo>
                  <a:pt x="165933" y="87629"/>
                </a:moveTo>
                <a:lnTo>
                  <a:pt x="157605" y="91439"/>
                </a:lnTo>
                <a:lnTo>
                  <a:pt x="154137" y="92710"/>
                </a:lnTo>
                <a:lnTo>
                  <a:pt x="144599" y="96520"/>
                </a:lnTo>
                <a:lnTo>
                  <a:pt x="128943" y="104139"/>
                </a:lnTo>
                <a:lnTo>
                  <a:pt x="115919" y="109220"/>
                </a:lnTo>
                <a:lnTo>
                  <a:pt x="107895" y="113029"/>
                </a:lnTo>
                <a:lnTo>
                  <a:pt x="98530" y="116839"/>
                </a:lnTo>
                <a:lnTo>
                  <a:pt x="91822" y="120650"/>
                </a:lnTo>
                <a:lnTo>
                  <a:pt x="84884" y="123189"/>
                </a:lnTo>
                <a:lnTo>
                  <a:pt x="78789" y="125729"/>
                </a:lnTo>
                <a:lnTo>
                  <a:pt x="73309" y="128270"/>
                </a:lnTo>
                <a:lnTo>
                  <a:pt x="66398" y="130810"/>
                </a:lnTo>
                <a:lnTo>
                  <a:pt x="54195" y="137160"/>
                </a:lnTo>
                <a:lnTo>
                  <a:pt x="51131" y="138429"/>
                </a:lnTo>
                <a:lnTo>
                  <a:pt x="45942" y="138429"/>
                </a:lnTo>
                <a:lnTo>
                  <a:pt x="42508" y="139700"/>
                </a:lnTo>
                <a:lnTo>
                  <a:pt x="84458" y="139700"/>
                </a:lnTo>
                <a:lnTo>
                  <a:pt x="90656" y="137160"/>
                </a:lnTo>
                <a:lnTo>
                  <a:pt x="100411" y="132079"/>
                </a:lnTo>
                <a:lnTo>
                  <a:pt x="104599" y="130810"/>
                </a:lnTo>
                <a:lnTo>
                  <a:pt x="117985" y="124460"/>
                </a:lnTo>
                <a:lnTo>
                  <a:pt x="121824" y="121920"/>
                </a:lnTo>
                <a:lnTo>
                  <a:pt x="140281" y="114300"/>
                </a:lnTo>
                <a:lnTo>
                  <a:pt x="150625" y="109220"/>
                </a:lnTo>
                <a:lnTo>
                  <a:pt x="159528" y="105410"/>
                </a:lnTo>
                <a:lnTo>
                  <a:pt x="162792" y="104139"/>
                </a:lnTo>
                <a:lnTo>
                  <a:pt x="170317" y="101600"/>
                </a:lnTo>
                <a:lnTo>
                  <a:pt x="172412" y="101600"/>
                </a:lnTo>
                <a:lnTo>
                  <a:pt x="174163" y="100329"/>
                </a:lnTo>
                <a:lnTo>
                  <a:pt x="175242" y="100329"/>
                </a:lnTo>
                <a:lnTo>
                  <a:pt x="175256" y="96520"/>
                </a:lnTo>
                <a:lnTo>
                  <a:pt x="189508" y="96520"/>
                </a:lnTo>
                <a:lnTo>
                  <a:pt x="188993" y="92710"/>
                </a:lnTo>
                <a:lnTo>
                  <a:pt x="186968" y="88900"/>
                </a:lnTo>
                <a:lnTo>
                  <a:pt x="164929" y="88900"/>
                </a:lnTo>
                <a:lnTo>
                  <a:pt x="165933" y="87629"/>
                </a:lnTo>
                <a:close/>
              </a:path>
              <a:path w="189864" h="266700">
                <a:moveTo>
                  <a:pt x="14373" y="135889"/>
                </a:moveTo>
                <a:lnTo>
                  <a:pt x="14728" y="137160"/>
                </a:lnTo>
                <a:lnTo>
                  <a:pt x="14824" y="136292"/>
                </a:lnTo>
                <a:lnTo>
                  <a:pt x="14373" y="135889"/>
                </a:lnTo>
                <a:close/>
              </a:path>
              <a:path w="189864" h="266700">
                <a:moveTo>
                  <a:pt x="14824" y="136292"/>
                </a:moveTo>
                <a:lnTo>
                  <a:pt x="14728" y="137160"/>
                </a:lnTo>
                <a:lnTo>
                  <a:pt x="15793" y="137160"/>
                </a:lnTo>
                <a:lnTo>
                  <a:pt x="14824" y="136292"/>
                </a:lnTo>
                <a:close/>
              </a:path>
              <a:path w="189864" h="266700">
                <a:moveTo>
                  <a:pt x="14868" y="135889"/>
                </a:moveTo>
                <a:lnTo>
                  <a:pt x="14373" y="135889"/>
                </a:lnTo>
                <a:lnTo>
                  <a:pt x="14824" y="136292"/>
                </a:lnTo>
                <a:lnTo>
                  <a:pt x="14868" y="135889"/>
                </a:lnTo>
                <a:close/>
              </a:path>
              <a:path w="189864" h="266700">
                <a:moveTo>
                  <a:pt x="116346" y="13970"/>
                </a:moveTo>
                <a:lnTo>
                  <a:pt x="97674" y="13970"/>
                </a:lnTo>
                <a:lnTo>
                  <a:pt x="99025" y="15239"/>
                </a:lnTo>
                <a:lnTo>
                  <a:pt x="99959" y="15239"/>
                </a:lnTo>
                <a:lnTo>
                  <a:pt x="101415" y="16510"/>
                </a:lnTo>
                <a:lnTo>
                  <a:pt x="105578" y="29210"/>
                </a:lnTo>
                <a:lnTo>
                  <a:pt x="105349" y="34289"/>
                </a:lnTo>
                <a:lnTo>
                  <a:pt x="105289" y="45720"/>
                </a:lnTo>
                <a:lnTo>
                  <a:pt x="105416" y="49529"/>
                </a:lnTo>
                <a:lnTo>
                  <a:pt x="106057" y="58420"/>
                </a:lnTo>
                <a:lnTo>
                  <a:pt x="106165" y="99060"/>
                </a:lnTo>
                <a:lnTo>
                  <a:pt x="109391" y="101600"/>
                </a:lnTo>
                <a:lnTo>
                  <a:pt x="117349" y="101600"/>
                </a:lnTo>
                <a:lnTo>
                  <a:pt x="120573" y="99060"/>
                </a:lnTo>
                <a:lnTo>
                  <a:pt x="120523" y="58420"/>
                </a:lnTo>
                <a:lnTo>
                  <a:pt x="120436" y="57150"/>
                </a:lnTo>
                <a:lnTo>
                  <a:pt x="119805" y="49529"/>
                </a:lnTo>
                <a:lnTo>
                  <a:pt x="119874" y="31750"/>
                </a:lnTo>
                <a:lnTo>
                  <a:pt x="119989" y="29210"/>
                </a:lnTo>
                <a:lnTo>
                  <a:pt x="120008" y="27939"/>
                </a:lnTo>
                <a:lnTo>
                  <a:pt x="119752" y="25400"/>
                </a:lnTo>
                <a:lnTo>
                  <a:pt x="119159" y="21589"/>
                </a:lnTo>
                <a:lnTo>
                  <a:pt x="118031" y="17779"/>
                </a:lnTo>
                <a:lnTo>
                  <a:pt x="116346" y="13970"/>
                </a:lnTo>
                <a:close/>
              </a:path>
              <a:path w="189864" h="266700">
                <a:moveTo>
                  <a:pt x="178270" y="100181"/>
                </a:moveTo>
                <a:lnTo>
                  <a:pt x="178200" y="100329"/>
                </a:lnTo>
                <a:lnTo>
                  <a:pt x="178388" y="100329"/>
                </a:lnTo>
                <a:lnTo>
                  <a:pt x="178270" y="100181"/>
                </a:lnTo>
                <a:close/>
              </a:path>
              <a:path w="189864" h="266700">
                <a:moveTo>
                  <a:pt x="189852" y="99060"/>
                </a:moveTo>
                <a:lnTo>
                  <a:pt x="179054" y="99060"/>
                </a:lnTo>
                <a:lnTo>
                  <a:pt x="178388" y="100329"/>
                </a:lnTo>
                <a:lnTo>
                  <a:pt x="189724" y="100329"/>
                </a:lnTo>
                <a:lnTo>
                  <a:pt x="189852" y="99060"/>
                </a:lnTo>
                <a:close/>
              </a:path>
              <a:path w="189864" h="266700">
                <a:moveTo>
                  <a:pt x="189508" y="96520"/>
                </a:moveTo>
                <a:lnTo>
                  <a:pt x="175256" y="96520"/>
                </a:lnTo>
                <a:lnTo>
                  <a:pt x="175389" y="97789"/>
                </a:lnTo>
                <a:lnTo>
                  <a:pt x="177382" y="99060"/>
                </a:lnTo>
                <a:lnTo>
                  <a:pt x="178270" y="100181"/>
                </a:lnTo>
                <a:lnTo>
                  <a:pt x="178796" y="99060"/>
                </a:lnTo>
                <a:lnTo>
                  <a:pt x="189852" y="99060"/>
                </a:lnTo>
                <a:lnTo>
                  <a:pt x="189508" y="96520"/>
                </a:lnTo>
                <a:close/>
              </a:path>
              <a:path w="189864" h="266700">
                <a:moveTo>
                  <a:pt x="182768" y="85089"/>
                </a:moveTo>
                <a:lnTo>
                  <a:pt x="179450" y="85089"/>
                </a:lnTo>
                <a:lnTo>
                  <a:pt x="172831" y="86360"/>
                </a:lnTo>
                <a:lnTo>
                  <a:pt x="171070" y="86360"/>
                </a:lnTo>
                <a:lnTo>
                  <a:pt x="169208" y="87629"/>
                </a:lnTo>
                <a:lnTo>
                  <a:pt x="167811" y="87629"/>
                </a:lnTo>
                <a:lnTo>
                  <a:pt x="164929" y="88900"/>
                </a:lnTo>
                <a:lnTo>
                  <a:pt x="186968" y="88900"/>
                </a:lnTo>
                <a:lnTo>
                  <a:pt x="186293" y="87629"/>
                </a:lnTo>
                <a:lnTo>
                  <a:pt x="182768" y="85089"/>
                </a:lnTo>
                <a:close/>
              </a:path>
              <a:path w="189864" h="266700">
                <a:moveTo>
                  <a:pt x="91949" y="13970"/>
                </a:moveTo>
                <a:lnTo>
                  <a:pt x="85356" y="13970"/>
                </a:lnTo>
                <a:lnTo>
                  <a:pt x="90227" y="15239"/>
                </a:lnTo>
                <a:lnTo>
                  <a:pt x="91949" y="13970"/>
                </a:lnTo>
                <a:close/>
              </a:path>
            </a:pathLst>
          </a:custGeom>
          <a:solidFill>
            <a:srgbClr val="000000"/>
          </a:solidFill>
        </p:spPr>
        <p:txBody>
          <a:bodyPr wrap="square" lIns="0" tIns="0" rIns="0" bIns="0" rtlCol="0"/>
          <a:lstStyle/>
          <a:p>
            <a:endParaRPr/>
          </a:p>
        </p:txBody>
      </p:sp>
      <p:pic>
        <p:nvPicPr>
          <p:cNvPr id="117" name="object 117"/>
          <p:cNvPicPr/>
          <p:nvPr/>
        </p:nvPicPr>
        <p:blipFill>
          <a:blip r:embed="rId49" cstate="print"/>
          <a:stretch>
            <a:fillRect/>
          </a:stretch>
        </p:blipFill>
        <p:spPr>
          <a:xfrm>
            <a:off x="2936515" y="277223"/>
            <a:ext cx="159860" cy="233302"/>
          </a:xfrm>
          <a:prstGeom prst="rect">
            <a:avLst/>
          </a:prstGeom>
        </p:spPr>
      </p:pic>
      <p:sp>
        <p:nvSpPr>
          <p:cNvPr id="118" name="object 118"/>
          <p:cNvSpPr/>
          <p:nvPr/>
        </p:nvSpPr>
        <p:spPr>
          <a:xfrm>
            <a:off x="3182151" y="289284"/>
            <a:ext cx="146492" cy="248494"/>
          </a:xfrm>
          <a:custGeom>
            <a:avLst/>
            <a:gdLst/>
            <a:ahLst/>
            <a:cxnLst/>
            <a:rect l="l" t="t" r="r" b="b"/>
            <a:pathLst>
              <a:path w="171450" h="290830">
                <a:moveTo>
                  <a:pt x="19930" y="235219"/>
                </a:moveTo>
                <a:lnTo>
                  <a:pt x="11848" y="245109"/>
                </a:lnTo>
                <a:lnTo>
                  <a:pt x="6332" y="251459"/>
                </a:lnTo>
                <a:lnTo>
                  <a:pt x="2948" y="256539"/>
                </a:lnTo>
                <a:lnTo>
                  <a:pt x="1042" y="260350"/>
                </a:lnTo>
                <a:lnTo>
                  <a:pt x="226" y="261620"/>
                </a:lnTo>
                <a:lnTo>
                  <a:pt x="90" y="262889"/>
                </a:lnTo>
                <a:lnTo>
                  <a:pt x="23114" y="290829"/>
                </a:lnTo>
                <a:lnTo>
                  <a:pt x="56842" y="290829"/>
                </a:lnTo>
                <a:lnTo>
                  <a:pt x="64994" y="289559"/>
                </a:lnTo>
                <a:lnTo>
                  <a:pt x="67665" y="289559"/>
                </a:lnTo>
                <a:lnTo>
                  <a:pt x="76565" y="288289"/>
                </a:lnTo>
                <a:lnTo>
                  <a:pt x="79055" y="288289"/>
                </a:lnTo>
                <a:lnTo>
                  <a:pt x="86994" y="287020"/>
                </a:lnTo>
                <a:lnTo>
                  <a:pt x="91925" y="284479"/>
                </a:lnTo>
                <a:lnTo>
                  <a:pt x="104498" y="280670"/>
                </a:lnTo>
                <a:lnTo>
                  <a:pt x="107275" y="279400"/>
                </a:lnTo>
                <a:lnTo>
                  <a:pt x="110471" y="276859"/>
                </a:lnTo>
                <a:lnTo>
                  <a:pt x="25005" y="276859"/>
                </a:lnTo>
                <a:lnTo>
                  <a:pt x="22719" y="275589"/>
                </a:lnTo>
                <a:lnTo>
                  <a:pt x="20300" y="274320"/>
                </a:lnTo>
                <a:lnTo>
                  <a:pt x="16806" y="270509"/>
                </a:lnTo>
                <a:lnTo>
                  <a:pt x="15243" y="267970"/>
                </a:lnTo>
                <a:lnTo>
                  <a:pt x="14759" y="265429"/>
                </a:lnTo>
                <a:lnTo>
                  <a:pt x="14513" y="265429"/>
                </a:lnTo>
                <a:lnTo>
                  <a:pt x="14595" y="264159"/>
                </a:lnTo>
                <a:lnTo>
                  <a:pt x="15962" y="262889"/>
                </a:lnTo>
                <a:lnTo>
                  <a:pt x="18955" y="259079"/>
                </a:lnTo>
                <a:lnTo>
                  <a:pt x="23822" y="252729"/>
                </a:lnTo>
                <a:lnTo>
                  <a:pt x="30812" y="245109"/>
                </a:lnTo>
                <a:lnTo>
                  <a:pt x="32031" y="243839"/>
                </a:lnTo>
                <a:lnTo>
                  <a:pt x="27365" y="243839"/>
                </a:lnTo>
                <a:lnTo>
                  <a:pt x="23147" y="241300"/>
                </a:lnTo>
                <a:lnTo>
                  <a:pt x="21512" y="240029"/>
                </a:lnTo>
                <a:lnTo>
                  <a:pt x="19930" y="235219"/>
                </a:lnTo>
                <a:close/>
              </a:path>
              <a:path w="171450" h="290830">
                <a:moveTo>
                  <a:pt x="152394" y="13970"/>
                </a:moveTo>
                <a:lnTo>
                  <a:pt x="123006" y="13970"/>
                </a:lnTo>
                <a:lnTo>
                  <a:pt x="127965" y="15239"/>
                </a:lnTo>
                <a:lnTo>
                  <a:pt x="135159" y="15239"/>
                </a:lnTo>
                <a:lnTo>
                  <a:pt x="139962" y="21589"/>
                </a:lnTo>
                <a:lnTo>
                  <a:pt x="144898" y="27939"/>
                </a:lnTo>
                <a:lnTo>
                  <a:pt x="146836" y="30479"/>
                </a:lnTo>
                <a:lnTo>
                  <a:pt x="150268" y="36829"/>
                </a:lnTo>
                <a:lnTo>
                  <a:pt x="151713" y="39370"/>
                </a:lnTo>
                <a:lnTo>
                  <a:pt x="156063" y="71120"/>
                </a:lnTo>
                <a:lnTo>
                  <a:pt x="156490" y="77470"/>
                </a:lnTo>
                <a:lnTo>
                  <a:pt x="156438" y="82550"/>
                </a:lnTo>
                <a:lnTo>
                  <a:pt x="155853" y="86359"/>
                </a:lnTo>
                <a:lnTo>
                  <a:pt x="155314" y="87629"/>
                </a:lnTo>
                <a:lnTo>
                  <a:pt x="153774" y="91439"/>
                </a:lnTo>
                <a:lnTo>
                  <a:pt x="149821" y="99059"/>
                </a:lnTo>
                <a:lnTo>
                  <a:pt x="147090" y="105409"/>
                </a:lnTo>
                <a:lnTo>
                  <a:pt x="143614" y="111759"/>
                </a:lnTo>
                <a:lnTo>
                  <a:pt x="137057" y="124459"/>
                </a:lnTo>
                <a:lnTo>
                  <a:pt x="133998" y="128270"/>
                </a:lnTo>
                <a:lnTo>
                  <a:pt x="127699" y="138429"/>
                </a:lnTo>
                <a:lnTo>
                  <a:pt x="126281" y="139700"/>
                </a:lnTo>
                <a:lnTo>
                  <a:pt x="120514" y="148589"/>
                </a:lnTo>
                <a:lnTo>
                  <a:pt x="117887" y="152400"/>
                </a:lnTo>
                <a:lnTo>
                  <a:pt x="116175" y="154939"/>
                </a:lnTo>
                <a:lnTo>
                  <a:pt x="108291" y="167639"/>
                </a:lnTo>
                <a:lnTo>
                  <a:pt x="105238" y="172720"/>
                </a:lnTo>
                <a:lnTo>
                  <a:pt x="102386" y="176529"/>
                </a:lnTo>
                <a:lnTo>
                  <a:pt x="101034" y="179070"/>
                </a:lnTo>
                <a:lnTo>
                  <a:pt x="100013" y="180339"/>
                </a:lnTo>
                <a:lnTo>
                  <a:pt x="98015" y="184150"/>
                </a:lnTo>
                <a:lnTo>
                  <a:pt x="97074" y="185420"/>
                </a:lnTo>
                <a:lnTo>
                  <a:pt x="94100" y="193039"/>
                </a:lnTo>
                <a:lnTo>
                  <a:pt x="91906" y="198120"/>
                </a:lnTo>
                <a:lnTo>
                  <a:pt x="91157" y="199389"/>
                </a:lnTo>
                <a:lnTo>
                  <a:pt x="89686" y="208279"/>
                </a:lnTo>
                <a:lnTo>
                  <a:pt x="89559" y="212089"/>
                </a:lnTo>
                <a:lnTo>
                  <a:pt x="91336" y="218439"/>
                </a:lnTo>
                <a:lnTo>
                  <a:pt x="92070" y="219709"/>
                </a:lnTo>
                <a:lnTo>
                  <a:pt x="93923" y="223520"/>
                </a:lnTo>
                <a:lnTo>
                  <a:pt x="94906" y="224789"/>
                </a:lnTo>
                <a:lnTo>
                  <a:pt x="100100" y="231139"/>
                </a:lnTo>
                <a:lnTo>
                  <a:pt x="102008" y="234950"/>
                </a:lnTo>
                <a:lnTo>
                  <a:pt x="102531" y="234950"/>
                </a:lnTo>
                <a:lnTo>
                  <a:pt x="102893" y="236220"/>
                </a:lnTo>
                <a:lnTo>
                  <a:pt x="103933" y="238759"/>
                </a:lnTo>
                <a:lnTo>
                  <a:pt x="104511" y="240029"/>
                </a:lnTo>
                <a:lnTo>
                  <a:pt x="106156" y="246379"/>
                </a:lnTo>
                <a:lnTo>
                  <a:pt x="106580" y="247650"/>
                </a:lnTo>
                <a:lnTo>
                  <a:pt x="106866" y="250189"/>
                </a:lnTo>
                <a:lnTo>
                  <a:pt x="106725" y="257809"/>
                </a:lnTo>
                <a:lnTo>
                  <a:pt x="107182" y="261620"/>
                </a:lnTo>
                <a:lnTo>
                  <a:pt x="106180" y="262889"/>
                </a:lnTo>
                <a:lnTo>
                  <a:pt x="102352" y="265429"/>
                </a:lnTo>
                <a:lnTo>
                  <a:pt x="100577" y="265429"/>
                </a:lnTo>
                <a:lnTo>
                  <a:pt x="98508" y="266700"/>
                </a:lnTo>
                <a:lnTo>
                  <a:pt x="87507" y="270509"/>
                </a:lnTo>
                <a:lnTo>
                  <a:pt x="83220" y="273050"/>
                </a:lnTo>
                <a:lnTo>
                  <a:pt x="76953" y="274320"/>
                </a:lnTo>
                <a:lnTo>
                  <a:pt x="66346" y="274320"/>
                </a:lnTo>
                <a:lnTo>
                  <a:pt x="62399" y="275589"/>
                </a:lnTo>
                <a:lnTo>
                  <a:pt x="52004" y="275589"/>
                </a:lnTo>
                <a:lnTo>
                  <a:pt x="50501" y="276859"/>
                </a:lnTo>
                <a:lnTo>
                  <a:pt x="110471" y="276859"/>
                </a:lnTo>
                <a:lnTo>
                  <a:pt x="112069" y="275589"/>
                </a:lnTo>
                <a:lnTo>
                  <a:pt x="116358" y="273050"/>
                </a:lnTo>
                <a:lnTo>
                  <a:pt x="118935" y="270509"/>
                </a:lnTo>
                <a:lnTo>
                  <a:pt x="121764" y="264289"/>
                </a:lnTo>
                <a:lnTo>
                  <a:pt x="121823" y="261620"/>
                </a:lnTo>
                <a:lnTo>
                  <a:pt x="121133" y="256539"/>
                </a:lnTo>
                <a:lnTo>
                  <a:pt x="121242" y="252729"/>
                </a:lnTo>
                <a:lnTo>
                  <a:pt x="115584" y="228600"/>
                </a:lnTo>
                <a:lnTo>
                  <a:pt x="114925" y="228600"/>
                </a:lnTo>
                <a:lnTo>
                  <a:pt x="113795" y="226059"/>
                </a:lnTo>
                <a:lnTo>
                  <a:pt x="112022" y="223520"/>
                </a:lnTo>
                <a:lnTo>
                  <a:pt x="111005" y="222250"/>
                </a:lnTo>
                <a:lnTo>
                  <a:pt x="110419" y="220979"/>
                </a:lnTo>
                <a:lnTo>
                  <a:pt x="106701" y="215900"/>
                </a:lnTo>
                <a:lnTo>
                  <a:pt x="105986" y="215900"/>
                </a:lnTo>
                <a:lnTo>
                  <a:pt x="105038" y="213359"/>
                </a:lnTo>
                <a:lnTo>
                  <a:pt x="104787" y="213359"/>
                </a:lnTo>
                <a:lnTo>
                  <a:pt x="104161" y="210820"/>
                </a:lnTo>
                <a:lnTo>
                  <a:pt x="109317" y="194309"/>
                </a:lnTo>
                <a:lnTo>
                  <a:pt x="110156" y="191770"/>
                </a:lnTo>
                <a:lnTo>
                  <a:pt x="112436" y="187959"/>
                </a:lnTo>
                <a:lnTo>
                  <a:pt x="113260" y="186689"/>
                </a:lnTo>
                <a:lnTo>
                  <a:pt x="118752" y="177800"/>
                </a:lnTo>
                <a:lnTo>
                  <a:pt x="120517" y="175259"/>
                </a:lnTo>
                <a:lnTo>
                  <a:pt x="126105" y="166370"/>
                </a:lnTo>
                <a:lnTo>
                  <a:pt x="128260" y="162559"/>
                </a:lnTo>
                <a:lnTo>
                  <a:pt x="130478" y="158750"/>
                </a:lnTo>
                <a:lnTo>
                  <a:pt x="132588" y="156209"/>
                </a:lnTo>
                <a:lnTo>
                  <a:pt x="138092" y="148589"/>
                </a:lnTo>
                <a:lnTo>
                  <a:pt x="139591" y="146050"/>
                </a:lnTo>
                <a:lnTo>
                  <a:pt x="146180" y="135889"/>
                </a:lnTo>
                <a:lnTo>
                  <a:pt x="149385" y="130809"/>
                </a:lnTo>
                <a:lnTo>
                  <a:pt x="156339" y="119379"/>
                </a:lnTo>
                <a:lnTo>
                  <a:pt x="160008" y="111759"/>
                </a:lnTo>
                <a:lnTo>
                  <a:pt x="163711" y="104139"/>
                </a:lnTo>
                <a:lnTo>
                  <a:pt x="166972" y="96520"/>
                </a:lnTo>
                <a:lnTo>
                  <a:pt x="168994" y="92709"/>
                </a:lnTo>
                <a:lnTo>
                  <a:pt x="169804" y="90170"/>
                </a:lnTo>
                <a:lnTo>
                  <a:pt x="170796" y="83820"/>
                </a:lnTo>
                <a:lnTo>
                  <a:pt x="170883" y="82550"/>
                </a:lnTo>
                <a:lnTo>
                  <a:pt x="170891" y="77470"/>
                </a:lnTo>
                <a:lnTo>
                  <a:pt x="170533" y="71120"/>
                </a:lnTo>
                <a:lnTo>
                  <a:pt x="170388" y="67309"/>
                </a:lnTo>
                <a:lnTo>
                  <a:pt x="158842" y="21589"/>
                </a:lnTo>
                <a:lnTo>
                  <a:pt x="156595" y="19050"/>
                </a:lnTo>
                <a:lnTo>
                  <a:pt x="152394" y="13970"/>
                </a:lnTo>
                <a:close/>
              </a:path>
              <a:path w="171450" h="290830">
                <a:moveTo>
                  <a:pt x="14575" y="264467"/>
                </a:moveTo>
                <a:lnTo>
                  <a:pt x="14513" y="265429"/>
                </a:lnTo>
                <a:lnTo>
                  <a:pt x="14759" y="265429"/>
                </a:lnTo>
                <a:lnTo>
                  <a:pt x="14575" y="264467"/>
                </a:lnTo>
                <a:close/>
              </a:path>
              <a:path w="171450" h="290830">
                <a:moveTo>
                  <a:pt x="14595" y="264159"/>
                </a:moveTo>
                <a:lnTo>
                  <a:pt x="14575" y="264467"/>
                </a:lnTo>
                <a:lnTo>
                  <a:pt x="14595" y="264159"/>
                </a:lnTo>
                <a:close/>
              </a:path>
              <a:path w="171450" h="290830">
                <a:moveTo>
                  <a:pt x="25813" y="228894"/>
                </a:moveTo>
                <a:lnTo>
                  <a:pt x="20150" y="234950"/>
                </a:lnTo>
                <a:lnTo>
                  <a:pt x="19930" y="235219"/>
                </a:lnTo>
                <a:lnTo>
                  <a:pt x="21512" y="240029"/>
                </a:lnTo>
                <a:lnTo>
                  <a:pt x="23147" y="241300"/>
                </a:lnTo>
                <a:lnTo>
                  <a:pt x="27365" y="243839"/>
                </a:lnTo>
                <a:lnTo>
                  <a:pt x="29770" y="243839"/>
                </a:lnTo>
                <a:lnTo>
                  <a:pt x="33941" y="241849"/>
                </a:lnTo>
                <a:lnTo>
                  <a:pt x="36586" y="239094"/>
                </a:lnTo>
                <a:lnTo>
                  <a:pt x="38531" y="236220"/>
                </a:lnTo>
                <a:lnTo>
                  <a:pt x="40432" y="233679"/>
                </a:lnTo>
                <a:lnTo>
                  <a:pt x="34386" y="233679"/>
                </a:lnTo>
                <a:lnTo>
                  <a:pt x="33659" y="231139"/>
                </a:lnTo>
                <a:lnTo>
                  <a:pt x="32585" y="229870"/>
                </a:lnTo>
                <a:lnTo>
                  <a:pt x="25135" y="229870"/>
                </a:lnTo>
                <a:lnTo>
                  <a:pt x="25502" y="229688"/>
                </a:lnTo>
                <a:lnTo>
                  <a:pt x="25813" y="228894"/>
                </a:lnTo>
                <a:close/>
              </a:path>
              <a:path w="171450" h="290830">
                <a:moveTo>
                  <a:pt x="33941" y="241849"/>
                </a:moveTo>
                <a:lnTo>
                  <a:pt x="29770" y="243839"/>
                </a:lnTo>
                <a:lnTo>
                  <a:pt x="32031" y="243839"/>
                </a:lnTo>
                <a:lnTo>
                  <a:pt x="33941" y="241849"/>
                </a:lnTo>
                <a:close/>
              </a:path>
              <a:path w="171450" h="290830">
                <a:moveTo>
                  <a:pt x="36586" y="239094"/>
                </a:moveTo>
                <a:lnTo>
                  <a:pt x="33941" y="241849"/>
                </a:lnTo>
                <a:lnTo>
                  <a:pt x="35093" y="241300"/>
                </a:lnTo>
                <a:lnTo>
                  <a:pt x="36586" y="239094"/>
                </a:lnTo>
                <a:close/>
              </a:path>
              <a:path w="171450" h="290830">
                <a:moveTo>
                  <a:pt x="44598" y="226794"/>
                </a:moveTo>
                <a:lnTo>
                  <a:pt x="43283" y="229870"/>
                </a:lnTo>
                <a:lnTo>
                  <a:pt x="38531" y="236220"/>
                </a:lnTo>
                <a:lnTo>
                  <a:pt x="36586" y="239094"/>
                </a:lnTo>
                <a:lnTo>
                  <a:pt x="36906" y="238759"/>
                </a:lnTo>
                <a:lnTo>
                  <a:pt x="39486" y="234950"/>
                </a:lnTo>
                <a:lnTo>
                  <a:pt x="44798" y="228600"/>
                </a:lnTo>
                <a:lnTo>
                  <a:pt x="44598" y="226794"/>
                </a:lnTo>
                <a:close/>
              </a:path>
              <a:path w="171450" h="290830">
                <a:moveTo>
                  <a:pt x="137743" y="0"/>
                </a:moveTo>
                <a:lnTo>
                  <a:pt x="115701" y="0"/>
                </a:lnTo>
                <a:lnTo>
                  <a:pt x="111050" y="1270"/>
                </a:lnTo>
                <a:lnTo>
                  <a:pt x="105687" y="1270"/>
                </a:lnTo>
                <a:lnTo>
                  <a:pt x="71203" y="33020"/>
                </a:lnTo>
                <a:lnTo>
                  <a:pt x="67768" y="39370"/>
                </a:lnTo>
                <a:lnTo>
                  <a:pt x="64612" y="44450"/>
                </a:lnTo>
                <a:lnTo>
                  <a:pt x="61707" y="50800"/>
                </a:lnTo>
                <a:lnTo>
                  <a:pt x="59027" y="57150"/>
                </a:lnTo>
                <a:lnTo>
                  <a:pt x="56554" y="62229"/>
                </a:lnTo>
                <a:lnTo>
                  <a:pt x="54122" y="68579"/>
                </a:lnTo>
                <a:lnTo>
                  <a:pt x="48476" y="85089"/>
                </a:lnTo>
                <a:lnTo>
                  <a:pt x="46701" y="90170"/>
                </a:lnTo>
                <a:lnTo>
                  <a:pt x="45055" y="96520"/>
                </a:lnTo>
                <a:lnTo>
                  <a:pt x="33537" y="137159"/>
                </a:lnTo>
                <a:lnTo>
                  <a:pt x="32162" y="142239"/>
                </a:lnTo>
                <a:lnTo>
                  <a:pt x="30541" y="148589"/>
                </a:lnTo>
                <a:lnTo>
                  <a:pt x="28819" y="156209"/>
                </a:lnTo>
                <a:lnTo>
                  <a:pt x="27248" y="162559"/>
                </a:lnTo>
                <a:lnTo>
                  <a:pt x="25834" y="168909"/>
                </a:lnTo>
                <a:lnTo>
                  <a:pt x="24579" y="175259"/>
                </a:lnTo>
                <a:lnTo>
                  <a:pt x="22750" y="184150"/>
                </a:lnTo>
                <a:lnTo>
                  <a:pt x="20143" y="228600"/>
                </a:lnTo>
                <a:lnTo>
                  <a:pt x="20022" y="231139"/>
                </a:lnTo>
                <a:lnTo>
                  <a:pt x="19930" y="235219"/>
                </a:lnTo>
                <a:lnTo>
                  <a:pt x="20150" y="234950"/>
                </a:lnTo>
                <a:lnTo>
                  <a:pt x="25813" y="228894"/>
                </a:lnTo>
                <a:lnTo>
                  <a:pt x="25929" y="228600"/>
                </a:lnTo>
                <a:lnTo>
                  <a:pt x="26551" y="228130"/>
                </a:lnTo>
                <a:lnTo>
                  <a:pt x="27897" y="226763"/>
                </a:lnTo>
                <a:lnTo>
                  <a:pt x="28890" y="224789"/>
                </a:lnTo>
                <a:lnTo>
                  <a:pt x="30746" y="222250"/>
                </a:lnTo>
                <a:lnTo>
                  <a:pt x="31550" y="220979"/>
                </a:lnTo>
                <a:lnTo>
                  <a:pt x="32587" y="218439"/>
                </a:lnTo>
                <a:lnTo>
                  <a:pt x="34595" y="214132"/>
                </a:lnTo>
                <a:lnTo>
                  <a:pt x="34814" y="205739"/>
                </a:lnTo>
                <a:lnTo>
                  <a:pt x="34955" y="203200"/>
                </a:lnTo>
                <a:lnTo>
                  <a:pt x="35973" y="193039"/>
                </a:lnTo>
                <a:lnTo>
                  <a:pt x="36970" y="186689"/>
                </a:lnTo>
                <a:lnTo>
                  <a:pt x="38728" y="177800"/>
                </a:lnTo>
                <a:lnTo>
                  <a:pt x="39941" y="171450"/>
                </a:lnTo>
                <a:lnTo>
                  <a:pt x="41314" y="165100"/>
                </a:lnTo>
                <a:lnTo>
                  <a:pt x="42840" y="158750"/>
                </a:lnTo>
                <a:lnTo>
                  <a:pt x="44518" y="152400"/>
                </a:lnTo>
                <a:lnTo>
                  <a:pt x="46085" y="146050"/>
                </a:lnTo>
                <a:lnTo>
                  <a:pt x="47436" y="140970"/>
                </a:lnTo>
                <a:lnTo>
                  <a:pt x="53193" y="120650"/>
                </a:lnTo>
                <a:lnTo>
                  <a:pt x="53110" y="101600"/>
                </a:lnTo>
                <a:lnTo>
                  <a:pt x="52999" y="100329"/>
                </a:lnTo>
                <a:lnTo>
                  <a:pt x="52390" y="95250"/>
                </a:lnTo>
                <a:lnTo>
                  <a:pt x="52045" y="91439"/>
                </a:lnTo>
                <a:lnTo>
                  <a:pt x="54977" y="87629"/>
                </a:lnTo>
                <a:lnTo>
                  <a:pt x="62905" y="86359"/>
                </a:lnTo>
                <a:lnTo>
                  <a:pt x="63422" y="86359"/>
                </a:lnTo>
                <a:lnTo>
                  <a:pt x="67592" y="73659"/>
                </a:lnTo>
                <a:lnTo>
                  <a:pt x="69888" y="67309"/>
                </a:lnTo>
                <a:lnTo>
                  <a:pt x="72188" y="62229"/>
                </a:lnTo>
                <a:lnTo>
                  <a:pt x="75360" y="55879"/>
                </a:lnTo>
                <a:lnTo>
                  <a:pt x="79041" y="48259"/>
                </a:lnTo>
                <a:lnTo>
                  <a:pt x="106609" y="16509"/>
                </a:lnTo>
                <a:lnTo>
                  <a:pt x="108716" y="15239"/>
                </a:lnTo>
                <a:lnTo>
                  <a:pt x="116668" y="15239"/>
                </a:lnTo>
                <a:lnTo>
                  <a:pt x="117986" y="13970"/>
                </a:lnTo>
                <a:lnTo>
                  <a:pt x="152394" y="13970"/>
                </a:lnTo>
                <a:lnTo>
                  <a:pt x="151344" y="12700"/>
                </a:lnTo>
                <a:lnTo>
                  <a:pt x="146271" y="6350"/>
                </a:lnTo>
                <a:lnTo>
                  <a:pt x="144463" y="3809"/>
                </a:lnTo>
                <a:lnTo>
                  <a:pt x="137743" y="0"/>
                </a:lnTo>
                <a:close/>
              </a:path>
              <a:path w="171450" h="290830">
                <a:moveTo>
                  <a:pt x="63285" y="86775"/>
                </a:moveTo>
                <a:lnTo>
                  <a:pt x="60479" y="95250"/>
                </a:lnTo>
                <a:lnTo>
                  <a:pt x="58884" y="100329"/>
                </a:lnTo>
                <a:lnTo>
                  <a:pt x="54632" y="115570"/>
                </a:lnTo>
                <a:lnTo>
                  <a:pt x="53197" y="120635"/>
                </a:lnTo>
                <a:lnTo>
                  <a:pt x="51854" y="163829"/>
                </a:lnTo>
                <a:lnTo>
                  <a:pt x="47289" y="179070"/>
                </a:lnTo>
                <a:lnTo>
                  <a:pt x="44191" y="189229"/>
                </a:lnTo>
                <a:lnTo>
                  <a:pt x="42694" y="194309"/>
                </a:lnTo>
                <a:lnTo>
                  <a:pt x="39046" y="204470"/>
                </a:lnTo>
                <a:lnTo>
                  <a:pt x="36731" y="209550"/>
                </a:lnTo>
                <a:lnTo>
                  <a:pt x="34595" y="214132"/>
                </a:lnTo>
                <a:lnTo>
                  <a:pt x="34507" y="229688"/>
                </a:lnTo>
                <a:lnTo>
                  <a:pt x="34388" y="233679"/>
                </a:lnTo>
                <a:lnTo>
                  <a:pt x="40438" y="233671"/>
                </a:lnTo>
                <a:lnTo>
                  <a:pt x="43283" y="229870"/>
                </a:lnTo>
                <a:lnTo>
                  <a:pt x="44598" y="226794"/>
                </a:lnTo>
                <a:lnTo>
                  <a:pt x="44375" y="224789"/>
                </a:lnTo>
                <a:lnTo>
                  <a:pt x="38251" y="219709"/>
                </a:lnTo>
                <a:lnTo>
                  <a:pt x="47729" y="219709"/>
                </a:lnTo>
                <a:lnTo>
                  <a:pt x="49975" y="214629"/>
                </a:lnTo>
                <a:lnTo>
                  <a:pt x="52431" y="209550"/>
                </a:lnTo>
                <a:lnTo>
                  <a:pt x="56346" y="198120"/>
                </a:lnTo>
                <a:lnTo>
                  <a:pt x="57912" y="193039"/>
                </a:lnTo>
                <a:lnTo>
                  <a:pt x="64835" y="171450"/>
                </a:lnTo>
                <a:lnTo>
                  <a:pt x="65946" y="167639"/>
                </a:lnTo>
                <a:lnTo>
                  <a:pt x="67232" y="158750"/>
                </a:lnTo>
                <a:lnTo>
                  <a:pt x="67397" y="156209"/>
                </a:lnTo>
                <a:lnTo>
                  <a:pt x="67518" y="152400"/>
                </a:lnTo>
                <a:lnTo>
                  <a:pt x="67632" y="135889"/>
                </a:lnTo>
                <a:lnTo>
                  <a:pt x="67630" y="104139"/>
                </a:lnTo>
                <a:lnTo>
                  <a:pt x="67359" y="99059"/>
                </a:lnTo>
                <a:lnTo>
                  <a:pt x="66745" y="93979"/>
                </a:lnTo>
                <a:lnTo>
                  <a:pt x="66398" y="90170"/>
                </a:lnTo>
                <a:lnTo>
                  <a:pt x="63285" y="86775"/>
                </a:lnTo>
                <a:close/>
              </a:path>
              <a:path w="171450" h="290830">
                <a:moveTo>
                  <a:pt x="34556" y="228600"/>
                </a:moveTo>
                <a:lnTo>
                  <a:pt x="29689" y="228600"/>
                </a:lnTo>
                <a:lnTo>
                  <a:pt x="32585" y="229870"/>
                </a:lnTo>
                <a:lnTo>
                  <a:pt x="33659" y="231139"/>
                </a:lnTo>
                <a:lnTo>
                  <a:pt x="34386" y="233671"/>
                </a:lnTo>
                <a:lnTo>
                  <a:pt x="34556" y="228600"/>
                </a:lnTo>
                <a:close/>
              </a:path>
              <a:path w="171450" h="290830">
                <a:moveTo>
                  <a:pt x="98846" y="229870"/>
                </a:moveTo>
                <a:lnTo>
                  <a:pt x="100000" y="231139"/>
                </a:lnTo>
                <a:lnTo>
                  <a:pt x="98846" y="229870"/>
                </a:lnTo>
                <a:close/>
              </a:path>
              <a:path w="171450" h="290830">
                <a:moveTo>
                  <a:pt x="25502" y="229688"/>
                </a:moveTo>
                <a:lnTo>
                  <a:pt x="25135" y="229870"/>
                </a:lnTo>
                <a:lnTo>
                  <a:pt x="25431" y="229870"/>
                </a:lnTo>
                <a:lnTo>
                  <a:pt x="25502" y="229688"/>
                </a:lnTo>
                <a:close/>
              </a:path>
              <a:path w="171450" h="290830">
                <a:moveTo>
                  <a:pt x="29689" y="228600"/>
                </a:moveTo>
                <a:lnTo>
                  <a:pt x="27698" y="228600"/>
                </a:lnTo>
                <a:lnTo>
                  <a:pt x="25502" y="229688"/>
                </a:lnTo>
                <a:lnTo>
                  <a:pt x="25431" y="229870"/>
                </a:lnTo>
                <a:lnTo>
                  <a:pt x="32585" y="229870"/>
                </a:lnTo>
                <a:lnTo>
                  <a:pt x="29689" y="228600"/>
                </a:lnTo>
                <a:close/>
              </a:path>
              <a:path w="171450" h="290830">
                <a:moveTo>
                  <a:pt x="34558" y="219709"/>
                </a:moveTo>
                <a:lnTo>
                  <a:pt x="33710" y="219709"/>
                </a:lnTo>
                <a:lnTo>
                  <a:pt x="28589" y="226059"/>
                </a:lnTo>
                <a:lnTo>
                  <a:pt x="27881" y="226794"/>
                </a:lnTo>
                <a:lnTo>
                  <a:pt x="27611" y="227329"/>
                </a:lnTo>
                <a:lnTo>
                  <a:pt x="26551" y="228130"/>
                </a:lnTo>
                <a:lnTo>
                  <a:pt x="25813" y="228894"/>
                </a:lnTo>
                <a:lnTo>
                  <a:pt x="25502" y="229688"/>
                </a:lnTo>
                <a:lnTo>
                  <a:pt x="27698" y="228600"/>
                </a:lnTo>
                <a:lnTo>
                  <a:pt x="34556" y="228600"/>
                </a:lnTo>
                <a:lnTo>
                  <a:pt x="34558" y="219709"/>
                </a:lnTo>
                <a:close/>
              </a:path>
              <a:path w="171450" h="290830">
                <a:moveTo>
                  <a:pt x="26551" y="228130"/>
                </a:moveTo>
                <a:lnTo>
                  <a:pt x="25929" y="228600"/>
                </a:lnTo>
                <a:lnTo>
                  <a:pt x="25813" y="228894"/>
                </a:lnTo>
                <a:lnTo>
                  <a:pt x="26551" y="228130"/>
                </a:lnTo>
                <a:close/>
              </a:path>
              <a:path w="171450" h="290830">
                <a:moveTo>
                  <a:pt x="27897" y="226763"/>
                </a:moveTo>
                <a:lnTo>
                  <a:pt x="26551" y="228130"/>
                </a:lnTo>
                <a:lnTo>
                  <a:pt x="27611" y="227329"/>
                </a:lnTo>
                <a:lnTo>
                  <a:pt x="27897" y="226763"/>
                </a:lnTo>
                <a:close/>
              </a:path>
              <a:path w="171450" h="290830">
                <a:moveTo>
                  <a:pt x="47729" y="219709"/>
                </a:moveTo>
                <a:lnTo>
                  <a:pt x="38251" y="219709"/>
                </a:lnTo>
                <a:lnTo>
                  <a:pt x="44375" y="224789"/>
                </a:lnTo>
                <a:lnTo>
                  <a:pt x="44598" y="226794"/>
                </a:lnTo>
                <a:lnTo>
                  <a:pt x="47729" y="219709"/>
                </a:lnTo>
                <a:close/>
              </a:path>
              <a:path w="171450" h="290830">
                <a:moveTo>
                  <a:pt x="34595" y="214132"/>
                </a:moveTo>
                <a:lnTo>
                  <a:pt x="32587" y="218439"/>
                </a:lnTo>
                <a:lnTo>
                  <a:pt x="31550" y="220979"/>
                </a:lnTo>
                <a:lnTo>
                  <a:pt x="30746" y="222250"/>
                </a:lnTo>
                <a:lnTo>
                  <a:pt x="28890" y="224789"/>
                </a:lnTo>
                <a:lnTo>
                  <a:pt x="27897" y="226763"/>
                </a:lnTo>
                <a:lnTo>
                  <a:pt x="28589" y="226059"/>
                </a:lnTo>
                <a:lnTo>
                  <a:pt x="33710" y="219709"/>
                </a:lnTo>
                <a:lnTo>
                  <a:pt x="34558" y="219709"/>
                </a:lnTo>
                <a:lnTo>
                  <a:pt x="34595" y="214132"/>
                </a:lnTo>
                <a:close/>
              </a:path>
              <a:path w="171450" h="290830">
                <a:moveTo>
                  <a:pt x="62905" y="86359"/>
                </a:moveTo>
                <a:lnTo>
                  <a:pt x="54977" y="87629"/>
                </a:lnTo>
                <a:lnTo>
                  <a:pt x="52045" y="91439"/>
                </a:lnTo>
                <a:lnTo>
                  <a:pt x="52390" y="95250"/>
                </a:lnTo>
                <a:lnTo>
                  <a:pt x="52999" y="100329"/>
                </a:lnTo>
                <a:lnTo>
                  <a:pt x="53110" y="101600"/>
                </a:lnTo>
                <a:lnTo>
                  <a:pt x="53197" y="120635"/>
                </a:lnTo>
                <a:lnTo>
                  <a:pt x="54632" y="115570"/>
                </a:lnTo>
                <a:lnTo>
                  <a:pt x="58884" y="100329"/>
                </a:lnTo>
                <a:lnTo>
                  <a:pt x="60479" y="95250"/>
                </a:lnTo>
                <a:lnTo>
                  <a:pt x="63285" y="86775"/>
                </a:lnTo>
                <a:lnTo>
                  <a:pt x="62905" y="86359"/>
                </a:lnTo>
                <a:close/>
              </a:path>
              <a:path w="171450" h="290830">
                <a:moveTo>
                  <a:pt x="63422" y="86359"/>
                </a:moveTo>
                <a:lnTo>
                  <a:pt x="62905" y="86359"/>
                </a:lnTo>
                <a:lnTo>
                  <a:pt x="63285" y="86775"/>
                </a:lnTo>
                <a:lnTo>
                  <a:pt x="63422" y="86359"/>
                </a:lnTo>
                <a:close/>
              </a:path>
            </a:pathLst>
          </a:custGeom>
          <a:solidFill>
            <a:srgbClr val="000000"/>
          </a:solidFill>
        </p:spPr>
        <p:txBody>
          <a:bodyPr wrap="square" lIns="0" tIns="0" rIns="0" bIns="0" rtlCol="0"/>
          <a:lstStyle/>
          <a:p>
            <a:endParaRPr/>
          </a:p>
        </p:txBody>
      </p:sp>
      <p:pic>
        <p:nvPicPr>
          <p:cNvPr id="119" name="object 119"/>
          <p:cNvPicPr/>
          <p:nvPr/>
        </p:nvPicPr>
        <p:blipFill>
          <a:blip r:embed="rId50" cstate="print"/>
          <a:stretch>
            <a:fillRect/>
          </a:stretch>
        </p:blipFill>
        <p:spPr>
          <a:xfrm>
            <a:off x="3426820" y="350297"/>
            <a:ext cx="160818" cy="171077"/>
          </a:xfrm>
          <a:prstGeom prst="rect">
            <a:avLst/>
          </a:prstGeom>
        </p:spPr>
      </p:pic>
      <p:sp>
        <p:nvSpPr>
          <p:cNvPr id="120" name="object 120"/>
          <p:cNvSpPr/>
          <p:nvPr/>
        </p:nvSpPr>
        <p:spPr>
          <a:xfrm>
            <a:off x="3644087" y="318133"/>
            <a:ext cx="197493" cy="228962"/>
          </a:xfrm>
          <a:custGeom>
            <a:avLst/>
            <a:gdLst/>
            <a:ahLst/>
            <a:cxnLst/>
            <a:rect l="l" t="t" r="r" b="b"/>
            <a:pathLst>
              <a:path w="231139" h="267970">
                <a:moveTo>
                  <a:pt x="9084" y="215900"/>
                </a:moveTo>
                <a:lnTo>
                  <a:pt x="1737" y="218440"/>
                </a:lnTo>
                <a:lnTo>
                  <a:pt x="0" y="222250"/>
                </a:lnTo>
                <a:lnTo>
                  <a:pt x="2838" y="229870"/>
                </a:lnTo>
                <a:lnTo>
                  <a:pt x="3901" y="232410"/>
                </a:lnTo>
                <a:lnTo>
                  <a:pt x="6286" y="240029"/>
                </a:lnTo>
                <a:lnTo>
                  <a:pt x="9992" y="250190"/>
                </a:lnTo>
                <a:lnTo>
                  <a:pt x="12961" y="257810"/>
                </a:lnTo>
                <a:lnTo>
                  <a:pt x="15794" y="262890"/>
                </a:lnTo>
                <a:lnTo>
                  <a:pt x="22439" y="267970"/>
                </a:lnTo>
                <a:lnTo>
                  <a:pt x="41057" y="267970"/>
                </a:lnTo>
                <a:lnTo>
                  <a:pt x="43947" y="266700"/>
                </a:lnTo>
                <a:lnTo>
                  <a:pt x="44839" y="266700"/>
                </a:lnTo>
                <a:lnTo>
                  <a:pt x="49748" y="265429"/>
                </a:lnTo>
                <a:lnTo>
                  <a:pt x="51401" y="265429"/>
                </a:lnTo>
                <a:lnTo>
                  <a:pt x="57915" y="264160"/>
                </a:lnTo>
                <a:lnTo>
                  <a:pt x="59377" y="264160"/>
                </a:lnTo>
                <a:lnTo>
                  <a:pt x="62096" y="262890"/>
                </a:lnTo>
                <a:lnTo>
                  <a:pt x="70210" y="260350"/>
                </a:lnTo>
                <a:lnTo>
                  <a:pt x="76820" y="256540"/>
                </a:lnTo>
                <a:lnTo>
                  <a:pt x="38196" y="256540"/>
                </a:lnTo>
                <a:lnTo>
                  <a:pt x="38196" y="254000"/>
                </a:lnTo>
                <a:lnTo>
                  <a:pt x="26424" y="254000"/>
                </a:lnTo>
                <a:lnTo>
                  <a:pt x="24052" y="247650"/>
                </a:lnTo>
                <a:lnTo>
                  <a:pt x="17462" y="227329"/>
                </a:lnTo>
                <a:lnTo>
                  <a:pt x="16333" y="224790"/>
                </a:lnTo>
                <a:lnTo>
                  <a:pt x="13301" y="217170"/>
                </a:lnTo>
                <a:lnTo>
                  <a:pt x="9084" y="215900"/>
                </a:lnTo>
                <a:close/>
              </a:path>
              <a:path w="231139" h="267970">
                <a:moveTo>
                  <a:pt x="38196" y="251460"/>
                </a:moveTo>
                <a:lnTo>
                  <a:pt x="38196" y="256540"/>
                </a:lnTo>
                <a:lnTo>
                  <a:pt x="52604" y="256540"/>
                </a:lnTo>
                <a:lnTo>
                  <a:pt x="52604" y="254000"/>
                </a:lnTo>
                <a:lnTo>
                  <a:pt x="38931" y="254000"/>
                </a:lnTo>
                <a:lnTo>
                  <a:pt x="40183" y="253025"/>
                </a:lnTo>
                <a:lnTo>
                  <a:pt x="38196" y="251460"/>
                </a:lnTo>
                <a:close/>
              </a:path>
              <a:path w="231139" h="267970">
                <a:moveTo>
                  <a:pt x="189951" y="157479"/>
                </a:moveTo>
                <a:lnTo>
                  <a:pt x="184951" y="165100"/>
                </a:lnTo>
                <a:lnTo>
                  <a:pt x="181847" y="168910"/>
                </a:lnTo>
                <a:lnTo>
                  <a:pt x="175183" y="176529"/>
                </a:lnTo>
                <a:lnTo>
                  <a:pt x="171602" y="179070"/>
                </a:lnTo>
                <a:lnTo>
                  <a:pt x="156660" y="191770"/>
                </a:lnTo>
                <a:lnTo>
                  <a:pt x="152566" y="194310"/>
                </a:lnTo>
                <a:lnTo>
                  <a:pt x="136017" y="205740"/>
                </a:lnTo>
                <a:lnTo>
                  <a:pt x="129269" y="210820"/>
                </a:lnTo>
                <a:lnTo>
                  <a:pt x="119367" y="215900"/>
                </a:lnTo>
                <a:lnTo>
                  <a:pt x="102563" y="226060"/>
                </a:lnTo>
                <a:lnTo>
                  <a:pt x="91699" y="232410"/>
                </a:lnTo>
                <a:lnTo>
                  <a:pt x="89293" y="233679"/>
                </a:lnTo>
                <a:lnTo>
                  <a:pt x="80582" y="238760"/>
                </a:lnTo>
                <a:lnTo>
                  <a:pt x="76092" y="241300"/>
                </a:lnTo>
                <a:lnTo>
                  <a:pt x="72633" y="242570"/>
                </a:lnTo>
                <a:lnTo>
                  <a:pt x="64664" y="246379"/>
                </a:lnTo>
                <a:lnTo>
                  <a:pt x="61173" y="247650"/>
                </a:lnTo>
                <a:lnTo>
                  <a:pt x="55783" y="250190"/>
                </a:lnTo>
                <a:lnTo>
                  <a:pt x="54578" y="250190"/>
                </a:lnTo>
                <a:lnTo>
                  <a:pt x="52604" y="250585"/>
                </a:lnTo>
                <a:lnTo>
                  <a:pt x="52604" y="256540"/>
                </a:lnTo>
                <a:lnTo>
                  <a:pt x="76820" y="256540"/>
                </a:lnTo>
                <a:lnTo>
                  <a:pt x="79023" y="255270"/>
                </a:lnTo>
                <a:lnTo>
                  <a:pt x="82721" y="254000"/>
                </a:lnTo>
                <a:lnTo>
                  <a:pt x="96358" y="246379"/>
                </a:lnTo>
                <a:lnTo>
                  <a:pt x="98854" y="245110"/>
                </a:lnTo>
                <a:lnTo>
                  <a:pt x="114362" y="236220"/>
                </a:lnTo>
                <a:lnTo>
                  <a:pt x="124744" y="229870"/>
                </a:lnTo>
                <a:lnTo>
                  <a:pt x="126776" y="228600"/>
                </a:lnTo>
                <a:lnTo>
                  <a:pt x="137125" y="222250"/>
                </a:lnTo>
                <a:lnTo>
                  <a:pt x="144063" y="217170"/>
                </a:lnTo>
                <a:lnTo>
                  <a:pt x="161044" y="205740"/>
                </a:lnTo>
                <a:lnTo>
                  <a:pt x="165310" y="203200"/>
                </a:lnTo>
                <a:lnTo>
                  <a:pt x="181089" y="190500"/>
                </a:lnTo>
                <a:lnTo>
                  <a:pt x="185101" y="186690"/>
                </a:lnTo>
                <a:lnTo>
                  <a:pt x="192984" y="177800"/>
                </a:lnTo>
                <a:lnTo>
                  <a:pt x="196466" y="173990"/>
                </a:lnTo>
                <a:lnTo>
                  <a:pt x="201863" y="166370"/>
                </a:lnTo>
                <a:lnTo>
                  <a:pt x="201462" y="166370"/>
                </a:lnTo>
                <a:lnTo>
                  <a:pt x="206680" y="158750"/>
                </a:lnTo>
                <a:lnTo>
                  <a:pt x="189556" y="158750"/>
                </a:lnTo>
                <a:lnTo>
                  <a:pt x="189951" y="157479"/>
                </a:lnTo>
                <a:close/>
              </a:path>
              <a:path w="231139" h="267970">
                <a:moveTo>
                  <a:pt x="40183" y="253025"/>
                </a:moveTo>
                <a:lnTo>
                  <a:pt x="38931" y="254000"/>
                </a:lnTo>
                <a:lnTo>
                  <a:pt x="41421" y="254000"/>
                </a:lnTo>
                <a:lnTo>
                  <a:pt x="40183" y="253025"/>
                </a:lnTo>
                <a:close/>
              </a:path>
              <a:path w="231139" h="267970">
                <a:moveTo>
                  <a:pt x="52604" y="250585"/>
                </a:moveTo>
                <a:lnTo>
                  <a:pt x="48239" y="251460"/>
                </a:lnTo>
                <a:lnTo>
                  <a:pt x="46084" y="251460"/>
                </a:lnTo>
                <a:lnTo>
                  <a:pt x="40562" y="252729"/>
                </a:lnTo>
                <a:lnTo>
                  <a:pt x="40183" y="253025"/>
                </a:lnTo>
                <a:lnTo>
                  <a:pt x="41421" y="254000"/>
                </a:lnTo>
                <a:lnTo>
                  <a:pt x="49378" y="254000"/>
                </a:lnTo>
                <a:lnTo>
                  <a:pt x="52604" y="251460"/>
                </a:lnTo>
                <a:lnTo>
                  <a:pt x="52604" y="250585"/>
                </a:lnTo>
                <a:close/>
              </a:path>
              <a:path w="231139" h="267970">
                <a:moveTo>
                  <a:pt x="52604" y="251460"/>
                </a:moveTo>
                <a:lnTo>
                  <a:pt x="49378" y="254000"/>
                </a:lnTo>
                <a:lnTo>
                  <a:pt x="52604" y="254000"/>
                </a:lnTo>
                <a:lnTo>
                  <a:pt x="52604" y="251460"/>
                </a:lnTo>
                <a:close/>
              </a:path>
              <a:path w="231139" h="267970">
                <a:moveTo>
                  <a:pt x="49378" y="240029"/>
                </a:moveTo>
                <a:lnTo>
                  <a:pt x="41421" y="240029"/>
                </a:lnTo>
                <a:lnTo>
                  <a:pt x="38196" y="243840"/>
                </a:lnTo>
                <a:lnTo>
                  <a:pt x="38196" y="251460"/>
                </a:lnTo>
                <a:lnTo>
                  <a:pt x="40183" y="253025"/>
                </a:lnTo>
                <a:lnTo>
                  <a:pt x="40562" y="252729"/>
                </a:lnTo>
                <a:lnTo>
                  <a:pt x="46084" y="251460"/>
                </a:lnTo>
                <a:lnTo>
                  <a:pt x="48239" y="251460"/>
                </a:lnTo>
                <a:lnTo>
                  <a:pt x="52604" y="250585"/>
                </a:lnTo>
                <a:lnTo>
                  <a:pt x="52604" y="246379"/>
                </a:lnTo>
                <a:lnTo>
                  <a:pt x="52360" y="246379"/>
                </a:lnTo>
                <a:lnTo>
                  <a:pt x="52458" y="245110"/>
                </a:lnTo>
                <a:lnTo>
                  <a:pt x="45399" y="243840"/>
                </a:lnTo>
                <a:lnTo>
                  <a:pt x="52604" y="243840"/>
                </a:lnTo>
                <a:lnTo>
                  <a:pt x="49378" y="240029"/>
                </a:lnTo>
                <a:close/>
              </a:path>
              <a:path w="231139" h="267970">
                <a:moveTo>
                  <a:pt x="52604" y="243840"/>
                </a:moveTo>
                <a:lnTo>
                  <a:pt x="45399" y="243840"/>
                </a:lnTo>
                <a:lnTo>
                  <a:pt x="52458" y="245110"/>
                </a:lnTo>
                <a:lnTo>
                  <a:pt x="52360" y="246379"/>
                </a:lnTo>
                <a:lnTo>
                  <a:pt x="52604" y="245772"/>
                </a:lnTo>
                <a:lnTo>
                  <a:pt x="52604" y="243840"/>
                </a:lnTo>
                <a:close/>
              </a:path>
              <a:path w="231139" h="267970">
                <a:moveTo>
                  <a:pt x="52604" y="245772"/>
                </a:moveTo>
                <a:lnTo>
                  <a:pt x="52360" y="246379"/>
                </a:lnTo>
                <a:lnTo>
                  <a:pt x="52604" y="246379"/>
                </a:lnTo>
                <a:lnTo>
                  <a:pt x="52604" y="245772"/>
                </a:lnTo>
                <a:close/>
              </a:path>
              <a:path w="231139" h="267970">
                <a:moveTo>
                  <a:pt x="69424" y="187974"/>
                </a:moveTo>
                <a:lnTo>
                  <a:pt x="68059" y="191770"/>
                </a:lnTo>
                <a:lnTo>
                  <a:pt x="64375" y="203200"/>
                </a:lnTo>
                <a:lnTo>
                  <a:pt x="63437" y="205740"/>
                </a:lnTo>
                <a:lnTo>
                  <a:pt x="61612" y="210820"/>
                </a:lnTo>
                <a:lnTo>
                  <a:pt x="60789" y="212090"/>
                </a:lnTo>
                <a:lnTo>
                  <a:pt x="56896" y="220979"/>
                </a:lnTo>
                <a:lnTo>
                  <a:pt x="53930" y="228600"/>
                </a:lnTo>
                <a:lnTo>
                  <a:pt x="52966" y="232410"/>
                </a:lnTo>
                <a:lnTo>
                  <a:pt x="52688" y="234950"/>
                </a:lnTo>
                <a:lnTo>
                  <a:pt x="52604" y="245772"/>
                </a:lnTo>
                <a:lnTo>
                  <a:pt x="53380" y="243840"/>
                </a:lnTo>
                <a:lnTo>
                  <a:pt x="53713" y="242570"/>
                </a:lnTo>
                <a:lnTo>
                  <a:pt x="54414" y="241300"/>
                </a:lnTo>
                <a:lnTo>
                  <a:pt x="54770" y="240029"/>
                </a:lnTo>
                <a:lnTo>
                  <a:pt x="56440" y="232410"/>
                </a:lnTo>
                <a:lnTo>
                  <a:pt x="57550" y="228600"/>
                </a:lnTo>
                <a:lnTo>
                  <a:pt x="62555" y="212090"/>
                </a:lnTo>
                <a:lnTo>
                  <a:pt x="67898" y="193040"/>
                </a:lnTo>
                <a:lnTo>
                  <a:pt x="69424" y="187974"/>
                </a:lnTo>
                <a:close/>
              </a:path>
              <a:path w="231139" h="267970">
                <a:moveTo>
                  <a:pt x="57317" y="179048"/>
                </a:moveTo>
                <a:lnTo>
                  <a:pt x="56337" y="181610"/>
                </a:lnTo>
                <a:lnTo>
                  <a:pt x="55004" y="185420"/>
                </a:lnTo>
                <a:lnTo>
                  <a:pt x="50769" y="198120"/>
                </a:lnTo>
                <a:lnTo>
                  <a:pt x="49893" y="200660"/>
                </a:lnTo>
                <a:lnTo>
                  <a:pt x="48296" y="204470"/>
                </a:lnTo>
                <a:lnTo>
                  <a:pt x="47571" y="207010"/>
                </a:lnTo>
                <a:lnTo>
                  <a:pt x="43534" y="215900"/>
                </a:lnTo>
                <a:lnTo>
                  <a:pt x="38196" y="243840"/>
                </a:lnTo>
                <a:lnTo>
                  <a:pt x="38507" y="241300"/>
                </a:lnTo>
                <a:lnTo>
                  <a:pt x="38751" y="241300"/>
                </a:lnTo>
                <a:lnTo>
                  <a:pt x="39339" y="240029"/>
                </a:lnTo>
                <a:lnTo>
                  <a:pt x="40322" y="237490"/>
                </a:lnTo>
                <a:lnTo>
                  <a:pt x="40617" y="236220"/>
                </a:lnTo>
                <a:lnTo>
                  <a:pt x="40877" y="236220"/>
                </a:lnTo>
                <a:lnTo>
                  <a:pt x="42331" y="229870"/>
                </a:lnTo>
                <a:lnTo>
                  <a:pt x="43694" y="224790"/>
                </a:lnTo>
                <a:lnTo>
                  <a:pt x="52735" y="194310"/>
                </a:lnTo>
                <a:lnTo>
                  <a:pt x="54809" y="186690"/>
                </a:lnTo>
                <a:lnTo>
                  <a:pt x="56097" y="182879"/>
                </a:lnTo>
                <a:lnTo>
                  <a:pt x="57317" y="179048"/>
                </a:lnTo>
                <a:close/>
              </a:path>
              <a:path w="231139" h="267970">
                <a:moveTo>
                  <a:pt x="52604" y="236220"/>
                </a:moveTo>
                <a:lnTo>
                  <a:pt x="40617" y="236220"/>
                </a:lnTo>
                <a:lnTo>
                  <a:pt x="40322" y="237490"/>
                </a:lnTo>
                <a:lnTo>
                  <a:pt x="39339" y="240029"/>
                </a:lnTo>
                <a:lnTo>
                  <a:pt x="38751" y="241300"/>
                </a:lnTo>
                <a:lnTo>
                  <a:pt x="38507" y="241300"/>
                </a:lnTo>
                <a:lnTo>
                  <a:pt x="38196" y="243840"/>
                </a:lnTo>
                <a:lnTo>
                  <a:pt x="41421" y="240029"/>
                </a:lnTo>
                <a:lnTo>
                  <a:pt x="52604" y="240029"/>
                </a:lnTo>
                <a:lnTo>
                  <a:pt x="52604" y="236220"/>
                </a:lnTo>
                <a:close/>
              </a:path>
              <a:path w="231139" h="267970">
                <a:moveTo>
                  <a:pt x="52604" y="240029"/>
                </a:moveTo>
                <a:lnTo>
                  <a:pt x="49378" y="240029"/>
                </a:lnTo>
                <a:lnTo>
                  <a:pt x="52604" y="243840"/>
                </a:lnTo>
                <a:lnTo>
                  <a:pt x="52604" y="240029"/>
                </a:lnTo>
                <a:close/>
              </a:path>
              <a:path w="231139" h="267970">
                <a:moveTo>
                  <a:pt x="84110" y="100783"/>
                </a:moveTo>
                <a:lnTo>
                  <a:pt x="83387" y="102937"/>
                </a:lnTo>
                <a:lnTo>
                  <a:pt x="82922" y="107950"/>
                </a:lnTo>
                <a:lnTo>
                  <a:pt x="80999" y="110046"/>
                </a:lnTo>
                <a:lnTo>
                  <a:pt x="80424" y="111760"/>
                </a:lnTo>
                <a:lnTo>
                  <a:pt x="72598" y="135890"/>
                </a:lnTo>
                <a:lnTo>
                  <a:pt x="66741" y="153670"/>
                </a:lnTo>
                <a:lnTo>
                  <a:pt x="63141" y="163829"/>
                </a:lnTo>
                <a:lnTo>
                  <a:pt x="57310" y="179070"/>
                </a:lnTo>
                <a:lnTo>
                  <a:pt x="56097" y="182879"/>
                </a:lnTo>
                <a:lnTo>
                  <a:pt x="54809" y="186690"/>
                </a:lnTo>
                <a:lnTo>
                  <a:pt x="52735" y="194310"/>
                </a:lnTo>
                <a:lnTo>
                  <a:pt x="43694" y="224790"/>
                </a:lnTo>
                <a:lnTo>
                  <a:pt x="42331" y="229870"/>
                </a:lnTo>
                <a:lnTo>
                  <a:pt x="40877" y="236220"/>
                </a:lnTo>
                <a:lnTo>
                  <a:pt x="52550" y="236220"/>
                </a:lnTo>
                <a:lnTo>
                  <a:pt x="45399" y="234950"/>
                </a:lnTo>
                <a:lnTo>
                  <a:pt x="52688" y="234950"/>
                </a:lnTo>
                <a:lnTo>
                  <a:pt x="61612" y="210820"/>
                </a:lnTo>
                <a:lnTo>
                  <a:pt x="63437" y="205740"/>
                </a:lnTo>
                <a:lnTo>
                  <a:pt x="64375" y="203200"/>
                </a:lnTo>
                <a:lnTo>
                  <a:pt x="68059" y="191770"/>
                </a:lnTo>
                <a:lnTo>
                  <a:pt x="69424" y="187974"/>
                </a:lnTo>
                <a:lnTo>
                  <a:pt x="69811" y="186690"/>
                </a:lnTo>
                <a:lnTo>
                  <a:pt x="73052" y="177800"/>
                </a:lnTo>
                <a:lnTo>
                  <a:pt x="73798" y="175260"/>
                </a:lnTo>
                <a:lnTo>
                  <a:pt x="75547" y="168910"/>
                </a:lnTo>
                <a:lnTo>
                  <a:pt x="76357" y="166370"/>
                </a:lnTo>
                <a:lnTo>
                  <a:pt x="79208" y="153670"/>
                </a:lnTo>
                <a:lnTo>
                  <a:pt x="84036" y="121920"/>
                </a:lnTo>
                <a:lnTo>
                  <a:pt x="84110" y="100783"/>
                </a:lnTo>
                <a:close/>
              </a:path>
              <a:path w="231139" h="267970">
                <a:moveTo>
                  <a:pt x="52604" y="234950"/>
                </a:moveTo>
                <a:lnTo>
                  <a:pt x="45399" y="234950"/>
                </a:lnTo>
                <a:lnTo>
                  <a:pt x="52550" y="236220"/>
                </a:lnTo>
                <a:lnTo>
                  <a:pt x="52604" y="234950"/>
                </a:lnTo>
                <a:close/>
              </a:path>
              <a:path w="231139" h="267970">
                <a:moveTo>
                  <a:pt x="52604" y="235720"/>
                </a:moveTo>
                <a:lnTo>
                  <a:pt x="52550" y="236220"/>
                </a:lnTo>
                <a:lnTo>
                  <a:pt x="52604" y="235720"/>
                </a:lnTo>
                <a:close/>
              </a:path>
              <a:path w="231139" h="267970">
                <a:moveTo>
                  <a:pt x="52688" y="234950"/>
                </a:moveTo>
                <a:lnTo>
                  <a:pt x="52604" y="235720"/>
                </a:lnTo>
                <a:lnTo>
                  <a:pt x="52688" y="234950"/>
                </a:lnTo>
                <a:close/>
              </a:path>
              <a:path w="231139" h="267970">
                <a:moveTo>
                  <a:pt x="197718" y="1270"/>
                </a:moveTo>
                <a:lnTo>
                  <a:pt x="149006" y="1270"/>
                </a:lnTo>
                <a:lnTo>
                  <a:pt x="141357" y="3810"/>
                </a:lnTo>
                <a:lnTo>
                  <a:pt x="137706" y="5079"/>
                </a:lnTo>
                <a:lnTo>
                  <a:pt x="129896" y="10160"/>
                </a:lnTo>
                <a:lnTo>
                  <a:pt x="126476" y="12700"/>
                </a:lnTo>
                <a:lnTo>
                  <a:pt x="120276" y="20320"/>
                </a:lnTo>
                <a:lnTo>
                  <a:pt x="118098" y="22860"/>
                </a:lnTo>
                <a:lnTo>
                  <a:pt x="112323" y="33020"/>
                </a:lnTo>
                <a:lnTo>
                  <a:pt x="104669" y="46990"/>
                </a:lnTo>
                <a:lnTo>
                  <a:pt x="99649" y="58420"/>
                </a:lnTo>
                <a:lnTo>
                  <a:pt x="97924" y="62229"/>
                </a:lnTo>
                <a:lnTo>
                  <a:pt x="92179" y="78740"/>
                </a:lnTo>
                <a:lnTo>
                  <a:pt x="89782" y="85090"/>
                </a:lnTo>
                <a:lnTo>
                  <a:pt x="87283" y="91440"/>
                </a:lnTo>
                <a:lnTo>
                  <a:pt x="84110" y="100783"/>
                </a:lnTo>
                <a:lnTo>
                  <a:pt x="82510" y="140970"/>
                </a:lnTo>
                <a:lnTo>
                  <a:pt x="79208" y="153670"/>
                </a:lnTo>
                <a:lnTo>
                  <a:pt x="76357" y="166370"/>
                </a:lnTo>
                <a:lnTo>
                  <a:pt x="75547" y="168910"/>
                </a:lnTo>
                <a:lnTo>
                  <a:pt x="73798" y="175260"/>
                </a:lnTo>
                <a:lnTo>
                  <a:pt x="73052" y="177800"/>
                </a:lnTo>
                <a:lnTo>
                  <a:pt x="69811" y="186690"/>
                </a:lnTo>
                <a:lnTo>
                  <a:pt x="69424" y="187974"/>
                </a:lnTo>
                <a:lnTo>
                  <a:pt x="69886" y="186690"/>
                </a:lnTo>
                <a:lnTo>
                  <a:pt x="75683" y="171450"/>
                </a:lnTo>
                <a:lnTo>
                  <a:pt x="76696" y="167640"/>
                </a:lnTo>
                <a:lnTo>
                  <a:pt x="80374" y="157479"/>
                </a:lnTo>
                <a:lnTo>
                  <a:pt x="88425" y="133350"/>
                </a:lnTo>
                <a:lnTo>
                  <a:pt x="94085" y="116840"/>
                </a:lnTo>
                <a:lnTo>
                  <a:pt x="95639" y="111760"/>
                </a:lnTo>
                <a:lnTo>
                  <a:pt x="98299" y="104140"/>
                </a:lnTo>
                <a:lnTo>
                  <a:pt x="100870" y="96520"/>
                </a:lnTo>
                <a:lnTo>
                  <a:pt x="103343" y="90170"/>
                </a:lnTo>
                <a:lnTo>
                  <a:pt x="111370" y="67310"/>
                </a:lnTo>
                <a:lnTo>
                  <a:pt x="112985" y="63500"/>
                </a:lnTo>
                <a:lnTo>
                  <a:pt x="117575" y="53340"/>
                </a:lnTo>
                <a:lnTo>
                  <a:pt x="120811" y="46990"/>
                </a:lnTo>
                <a:lnTo>
                  <a:pt x="126265" y="38100"/>
                </a:lnTo>
                <a:lnTo>
                  <a:pt x="130014" y="31750"/>
                </a:lnTo>
                <a:lnTo>
                  <a:pt x="131871" y="27940"/>
                </a:lnTo>
                <a:lnTo>
                  <a:pt x="136123" y="24129"/>
                </a:lnTo>
                <a:lnTo>
                  <a:pt x="138490" y="21590"/>
                </a:lnTo>
                <a:lnTo>
                  <a:pt x="144146" y="19050"/>
                </a:lnTo>
                <a:lnTo>
                  <a:pt x="146678" y="17779"/>
                </a:lnTo>
                <a:lnTo>
                  <a:pt x="152055" y="15240"/>
                </a:lnTo>
                <a:lnTo>
                  <a:pt x="217111" y="15240"/>
                </a:lnTo>
                <a:lnTo>
                  <a:pt x="210808" y="7620"/>
                </a:lnTo>
                <a:lnTo>
                  <a:pt x="206071" y="5079"/>
                </a:lnTo>
                <a:lnTo>
                  <a:pt x="197718" y="1270"/>
                </a:lnTo>
                <a:close/>
              </a:path>
              <a:path w="231139" h="267970">
                <a:moveTo>
                  <a:pt x="69702" y="108155"/>
                </a:moveTo>
                <a:lnTo>
                  <a:pt x="65228" y="149860"/>
                </a:lnTo>
                <a:lnTo>
                  <a:pt x="62383" y="162560"/>
                </a:lnTo>
                <a:lnTo>
                  <a:pt x="61615" y="165100"/>
                </a:lnTo>
                <a:lnTo>
                  <a:pt x="60022" y="171450"/>
                </a:lnTo>
                <a:lnTo>
                  <a:pt x="59333" y="172720"/>
                </a:lnTo>
                <a:lnTo>
                  <a:pt x="72598" y="135890"/>
                </a:lnTo>
                <a:lnTo>
                  <a:pt x="80424" y="111760"/>
                </a:lnTo>
                <a:lnTo>
                  <a:pt x="79428" y="111760"/>
                </a:lnTo>
                <a:lnTo>
                  <a:pt x="71499" y="110490"/>
                </a:lnTo>
                <a:lnTo>
                  <a:pt x="69702" y="108155"/>
                </a:lnTo>
                <a:close/>
              </a:path>
              <a:path w="231139" h="267970">
                <a:moveTo>
                  <a:pt x="217111" y="15240"/>
                </a:moveTo>
                <a:lnTo>
                  <a:pt x="194263" y="15240"/>
                </a:lnTo>
                <a:lnTo>
                  <a:pt x="198828" y="17779"/>
                </a:lnTo>
                <a:lnTo>
                  <a:pt x="201695" y="19050"/>
                </a:lnTo>
                <a:lnTo>
                  <a:pt x="206093" y="24129"/>
                </a:lnTo>
                <a:lnTo>
                  <a:pt x="215809" y="69850"/>
                </a:lnTo>
                <a:lnTo>
                  <a:pt x="216113" y="80010"/>
                </a:lnTo>
                <a:lnTo>
                  <a:pt x="210024" y="121920"/>
                </a:lnTo>
                <a:lnTo>
                  <a:pt x="189556" y="158750"/>
                </a:lnTo>
                <a:lnTo>
                  <a:pt x="206680" y="158750"/>
                </a:lnTo>
                <a:lnTo>
                  <a:pt x="225699" y="119379"/>
                </a:lnTo>
                <a:lnTo>
                  <a:pt x="230656" y="87629"/>
                </a:lnTo>
                <a:lnTo>
                  <a:pt x="230539" y="80010"/>
                </a:lnTo>
                <a:lnTo>
                  <a:pt x="230251" y="69850"/>
                </a:lnTo>
                <a:lnTo>
                  <a:pt x="230134" y="62229"/>
                </a:lnTo>
                <a:lnTo>
                  <a:pt x="220600" y="20320"/>
                </a:lnTo>
                <a:lnTo>
                  <a:pt x="218161" y="16510"/>
                </a:lnTo>
                <a:lnTo>
                  <a:pt x="217111" y="15240"/>
                </a:lnTo>
                <a:close/>
              </a:path>
              <a:path w="231139" h="267970">
                <a:moveTo>
                  <a:pt x="69702" y="90170"/>
                </a:moveTo>
                <a:lnTo>
                  <a:pt x="69702" y="108155"/>
                </a:lnTo>
                <a:lnTo>
                  <a:pt x="71499" y="110490"/>
                </a:lnTo>
                <a:lnTo>
                  <a:pt x="79428" y="111760"/>
                </a:lnTo>
                <a:lnTo>
                  <a:pt x="80999" y="110046"/>
                </a:lnTo>
                <a:lnTo>
                  <a:pt x="83387" y="102937"/>
                </a:lnTo>
                <a:lnTo>
                  <a:pt x="84024" y="96520"/>
                </a:lnTo>
                <a:lnTo>
                  <a:pt x="84105" y="93979"/>
                </a:lnTo>
                <a:lnTo>
                  <a:pt x="72928" y="93979"/>
                </a:lnTo>
                <a:lnTo>
                  <a:pt x="69702" y="90170"/>
                </a:lnTo>
                <a:close/>
              </a:path>
              <a:path w="231139" h="267970">
                <a:moveTo>
                  <a:pt x="80999" y="110046"/>
                </a:moveTo>
                <a:lnTo>
                  <a:pt x="79428" y="111760"/>
                </a:lnTo>
                <a:lnTo>
                  <a:pt x="80424" y="111760"/>
                </a:lnTo>
                <a:lnTo>
                  <a:pt x="80999" y="110046"/>
                </a:lnTo>
                <a:close/>
              </a:path>
              <a:path w="231139" h="267970">
                <a:moveTo>
                  <a:pt x="83387" y="102937"/>
                </a:moveTo>
                <a:lnTo>
                  <a:pt x="80999" y="110046"/>
                </a:lnTo>
                <a:lnTo>
                  <a:pt x="82922" y="107950"/>
                </a:lnTo>
                <a:lnTo>
                  <a:pt x="83387" y="102937"/>
                </a:lnTo>
                <a:close/>
              </a:path>
              <a:path w="231139" h="267970">
                <a:moveTo>
                  <a:pt x="69702" y="93979"/>
                </a:moveTo>
                <a:lnTo>
                  <a:pt x="69645" y="95250"/>
                </a:lnTo>
                <a:lnTo>
                  <a:pt x="68567" y="106679"/>
                </a:lnTo>
                <a:lnTo>
                  <a:pt x="69702" y="108155"/>
                </a:lnTo>
                <a:lnTo>
                  <a:pt x="69702" y="93979"/>
                </a:lnTo>
                <a:close/>
              </a:path>
              <a:path w="231139" h="267970">
                <a:moveTo>
                  <a:pt x="84110" y="90170"/>
                </a:moveTo>
                <a:lnTo>
                  <a:pt x="84024" y="96520"/>
                </a:lnTo>
                <a:lnTo>
                  <a:pt x="83387" y="102937"/>
                </a:lnTo>
                <a:lnTo>
                  <a:pt x="84110" y="100783"/>
                </a:lnTo>
                <a:lnTo>
                  <a:pt x="84110" y="90170"/>
                </a:lnTo>
                <a:close/>
              </a:path>
              <a:path w="231139" h="267970">
                <a:moveTo>
                  <a:pt x="80885" y="80010"/>
                </a:moveTo>
                <a:lnTo>
                  <a:pt x="72928" y="80010"/>
                </a:lnTo>
                <a:lnTo>
                  <a:pt x="69702" y="82550"/>
                </a:lnTo>
                <a:lnTo>
                  <a:pt x="69705" y="90173"/>
                </a:lnTo>
                <a:lnTo>
                  <a:pt x="72928" y="93979"/>
                </a:lnTo>
                <a:lnTo>
                  <a:pt x="80885" y="93979"/>
                </a:lnTo>
                <a:lnTo>
                  <a:pt x="84108" y="90173"/>
                </a:lnTo>
                <a:lnTo>
                  <a:pt x="84110" y="82550"/>
                </a:lnTo>
                <a:lnTo>
                  <a:pt x="80885" y="80010"/>
                </a:lnTo>
                <a:close/>
              </a:path>
              <a:path w="231139" h="267970">
                <a:moveTo>
                  <a:pt x="84108" y="90173"/>
                </a:moveTo>
                <a:lnTo>
                  <a:pt x="80885" y="93979"/>
                </a:lnTo>
                <a:lnTo>
                  <a:pt x="84105" y="93979"/>
                </a:lnTo>
                <a:lnTo>
                  <a:pt x="84108" y="90173"/>
                </a:lnTo>
                <a:close/>
              </a:path>
              <a:path w="231139" h="267970">
                <a:moveTo>
                  <a:pt x="84110" y="77470"/>
                </a:moveTo>
                <a:lnTo>
                  <a:pt x="69702" y="77470"/>
                </a:lnTo>
                <a:lnTo>
                  <a:pt x="69702" y="82550"/>
                </a:lnTo>
                <a:lnTo>
                  <a:pt x="72928" y="80010"/>
                </a:lnTo>
                <a:lnTo>
                  <a:pt x="84110" y="80010"/>
                </a:lnTo>
                <a:lnTo>
                  <a:pt x="84110" y="77470"/>
                </a:lnTo>
                <a:close/>
              </a:path>
              <a:path w="231139" h="267970">
                <a:moveTo>
                  <a:pt x="84110" y="80010"/>
                </a:moveTo>
                <a:lnTo>
                  <a:pt x="80885" y="80010"/>
                </a:lnTo>
                <a:lnTo>
                  <a:pt x="84110" y="82550"/>
                </a:lnTo>
                <a:lnTo>
                  <a:pt x="84110" y="80010"/>
                </a:lnTo>
                <a:close/>
              </a:path>
              <a:path w="231139" h="267970">
                <a:moveTo>
                  <a:pt x="181160" y="0"/>
                </a:moveTo>
                <a:lnTo>
                  <a:pt x="160268" y="0"/>
                </a:lnTo>
                <a:lnTo>
                  <a:pt x="152923" y="1270"/>
                </a:lnTo>
                <a:lnTo>
                  <a:pt x="188409" y="1270"/>
                </a:lnTo>
                <a:lnTo>
                  <a:pt x="181160" y="0"/>
                </a:lnTo>
                <a:close/>
              </a:path>
            </a:pathLst>
          </a:custGeom>
          <a:solidFill>
            <a:srgbClr val="000000"/>
          </a:solidFill>
        </p:spPr>
        <p:txBody>
          <a:bodyPr wrap="square" lIns="0" tIns="0" rIns="0" bIns="0" rtlCol="0"/>
          <a:lstStyle/>
          <a:p>
            <a:endParaRPr/>
          </a:p>
        </p:txBody>
      </p:sp>
      <p:pic>
        <p:nvPicPr>
          <p:cNvPr id="121" name="object 121"/>
          <p:cNvPicPr/>
          <p:nvPr/>
        </p:nvPicPr>
        <p:blipFill>
          <a:blip r:embed="rId51" cstate="print"/>
          <a:stretch>
            <a:fillRect/>
          </a:stretch>
        </p:blipFill>
        <p:spPr>
          <a:xfrm>
            <a:off x="5143021" y="1236101"/>
            <a:ext cx="163674" cy="200748"/>
          </a:xfrm>
          <a:prstGeom prst="rect">
            <a:avLst/>
          </a:prstGeom>
        </p:spPr>
      </p:pic>
      <p:sp>
        <p:nvSpPr>
          <p:cNvPr id="122" name="object 122"/>
          <p:cNvSpPr/>
          <p:nvPr/>
        </p:nvSpPr>
        <p:spPr>
          <a:xfrm>
            <a:off x="5217537" y="1615648"/>
            <a:ext cx="25500" cy="244153"/>
          </a:xfrm>
          <a:custGeom>
            <a:avLst/>
            <a:gdLst/>
            <a:ahLst/>
            <a:cxnLst/>
            <a:rect l="l" t="t" r="r" b="b"/>
            <a:pathLst>
              <a:path w="29845" h="285750">
                <a:moveTo>
                  <a:pt x="4250" y="270347"/>
                </a:moveTo>
                <a:lnTo>
                  <a:pt x="3606" y="270347"/>
                </a:lnTo>
                <a:lnTo>
                  <a:pt x="380" y="273573"/>
                </a:lnTo>
                <a:lnTo>
                  <a:pt x="380" y="279424"/>
                </a:lnTo>
                <a:lnTo>
                  <a:pt x="725" y="281124"/>
                </a:lnTo>
                <a:lnTo>
                  <a:pt x="1630" y="282780"/>
                </a:lnTo>
                <a:lnTo>
                  <a:pt x="2381" y="283531"/>
                </a:lnTo>
                <a:lnTo>
                  <a:pt x="7955" y="285169"/>
                </a:lnTo>
                <a:lnTo>
                  <a:pt x="10033" y="284648"/>
                </a:lnTo>
                <a:lnTo>
                  <a:pt x="12524" y="283093"/>
                </a:lnTo>
                <a:lnTo>
                  <a:pt x="13133" y="282548"/>
                </a:lnTo>
                <a:lnTo>
                  <a:pt x="14415" y="281124"/>
                </a:lnTo>
                <a:lnTo>
                  <a:pt x="14789" y="280608"/>
                </a:lnTo>
                <a:lnTo>
                  <a:pt x="14789" y="275663"/>
                </a:lnTo>
                <a:lnTo>
                  <a:pt x="14319" y="275663"/>
                </a:lnTo>
                <a:lnTo>
                  <a:pt x="14186" y="275005"/>
                </a:lnTo>
                <a:lnTo>
                  <a:pt x="14022" y="274502"/>
                </a:lnTo>
                <a:lnTo>
                  <a:pt x="12908" y="272465"/>
                </a:lnTo>
                <a:lnTo>
                  <a:pt x="12651" y="272221"/>
                </a:lnTo>
                <a:lnTo>
                  <a:pt x="3049" y="272221"/>
                </a:lnTo>
                <a:lnTo>
                  <a:pt x="3244" y="271950"/>
                </a:lnTo>
                <a:lnTo>
                  <a:pt x="4065" y="270675"/>
                </a:lnTo>
                <a:lnTo>
                  <a:pt x="4250" y="270347"/>
                </a:lnTo>
                <a:close/>
              </a:path>
              <a:path w="29845" h="285750">
                <a:moveTo>
                  <a:pt x="2381" y="283531"/>
                </a:moveTo>
                <a:lnTo>
                  <a:pt x="3606" y="284755"/>
                </a:lnTo>
                <a:lnTo>
                  <a:pt x="6547" y="284755"/>
                </a:lnTo>
                <a:lnTo>
                  <a:pt x="2381" y="283531"/>
                </a:lnTo>
                <a:close/>
              </a:path>
              <a:path w="29845" h="285750">
                <a:moveTo>
                  <a:pt x="14789" y="280608"/>
                </a:moveTo>
                <a:lnTo>
                  <a:pt x="9607" y="284755"/>
                </a:lnTo>
                <a:lnTo>
                  <a:pt x="11563" y="284755"/>
                </a:lnTo>
                <a:lnTo>
                  <a:pt x="14789" y="281531"/>
                </a:lnTo>
                <a:lnTo>
                  <a:pt x="14789" y="280608"/>
                </a:lnTo>
                <a:close/>
              </a:path>
              <a:path w="29845" h="285750">
                <a:moveTo>
                  <a:pt x="1630" y="282780"/>
                </a:moveTo>
                <a:lnTo>
                  <a:pt x="1975" y="283411"/>
                </a:lnTo>
                <a:lnTo>
                  <a:pt x="2381" y="283531"/>
                </a:lnTo>
                <a:lnTo>
                  <a:pt x="1630" y="282780"/>
                </a:lnTo>
                <a:close/>
              </a:path>
              <a:path w="29845" h="285750">
                <a:moveTo>
                  <a:pt x="380" y="279424"/>
                </a:moveTo>
                <a:lnTo>
                  <a:pt x="380" y="281531"/>
                </a:lnTo>
                <a:lnTo>
                  <a:pt x="1630" y="282780"/>
                </a:lnTo>
                <a:lnTo>
                  <a:pt x="725" y="281124"/>
                </a:lnTo>
                <a:lnTo>
                  <a:pt x="380" y="279424"/>
                </a:lnTo>
                <a:close/>
              </a:path>
              <a:path w="29845" h="285750">
                <a:moveTo>
                  <a:pt x="15812" y="257421"/>
                </a:moveTo>
                <a:lnTo>
                  <a:pt x="15479" y="257493"/>
                </a:lnTo>
                <a:lnTo>
                  <a:pt x="14942" y="264179"/>
                </a:lnTo>
                <a:lnTo>
                  <a:pt x="14837" y="266186"/>
                </a:lnTo>
                <a:lnTo>
                  <a:pt x="14749" y="268519"/>
                </a:lnTo>
                <a:lnTo>
                  <a:pt x="14400" y="273183"/>
                </a:lnTo>
                <a:lnTo>
                  <a:pt x="14789" y="273573"/>
                </a:lnTo>
                <a:lnTo>
                  <a:pt x="14789" y="280608"/>
                </a:lnTo>
                <a:lnTo>
                  <a:pt x="14937" y="280405"/>
                </a:lnTo>
                <a:lnTo>
                  <a:pt x="16412" y="278113"/>
                </a:lnTo>
                <a:lnTo>
                  <a:pt x="20790" y="270347"/>
                </a:lnTo>
                <a:lnTo>
                  <a:pt x="23468" y="266186"/>
                </a:lnTo>
                <a:lnTo>
                  <a:pt x="22502" y="261727"/>
                </a:lnTo>
                <a:lnTo>
                  <a:pt x="15812" y="257421"/>
                </a:lnTo>
                <a:close/>
              </a:path>
              <a:path w="29845" h="285750">
                <a:moveTo>
                  <a:pt x="14918" y="57953"/>
                </a:moveTo>
                <a:lnTo>
                  <a:pt x="14909" y="87472"/>
                </a:lnTo>
                <a:lnTo>
                  <a:pt x="15135" y="104298"/>
                </a:lnTo>
                <a:lnTo>
                  <a:pt x="15125" y="108932"/>
                </a:lnTo>
                <a:lnTo>
                  <a:pt x="12018" y="149312"/>
                </a:lnTo>
                <a:lnTo>
                  <a:pt x="5936" y="203540"/>
                </a:lnTo>
                <a:lnTo>
                  <a:pt x="4786" y="214127"/>
                </a:lnTo>
                <a:lnTo>
                  <a:pt x="962" y="258387"/>
                </a:lnTo>
                <a:lnTo>
                  <a:pt x="487" y="264179"/>
                </a:lnTo>
                <a:lnTo>
                  <a:pt x="415" y="266186"/>
                </a:lnTo>
                <a:lnTo>
                  <a:pt x="300" y="268519"/>
                </a:lnTo>
                <a:lnTo>
                  <a:pt x="97" y="271222"/>
                </a:lnTo>
                <a:lnTo>
                  <a:pt x="0" y="277552"/>
                </a:lnTo>
                <a:lnTo>
                  <a:pt x="380" y="279424"/>
                </a:lnTo>
                <a:lnTo>
                  <a:pt x="380" y="273573"/>
                </a:lnTo>
                <a:lnTo>
                  <a:pt x="3606" y="270347"/>
                </a:lnTo>
                <a:lnTo>
                  <a:pt x="4250" y="270347"/>
                </a:lnTo>
                <a:lnTo>
                  <a:pt x="8373" y="263016"/>
                </a:lnTo>
                <a:lnTo>
                  <a:pt x="11353" y="258387"/>
                </a:lnTo>
                <a:lnTo>
                  <a:pt x="15479" y="257493"/>
                </a:lnTo>
                <a:lnTo>
                  <a:pt x="15879" y="252503"/>
                </a:lnTo>
                <a:lnTo>
                  <a:pt x="16910" y="238481"/>
                </a:lnTo>
                <a:lnTo>
                  <a:pt x="17372" y="233088"/>
                </a:lnTo>
                <a:lnTo>
                  <a:pt x="17860" y="227852"/>
                </a:lnTo>
                <a:lnTo>
                  <a:pt x="18427" y="222181"/>
                </a:lnTo>
                <a:lnTo>
                  <a:pt x="20255" y="205153"/>
                </a:lnTo>
                <a:lnTo>
                  <a:pt x="22004" y="190328"/>
                </a:lnTo>
                <a:lnTo>
                  <a:pt x="22880" y="182888"/>
                </a:lnTo>
                <a:lnTo>
                  <a:pt x="23221" y="179835"/>
                </a:lnTo>
                <a:lnTo>
                  <a:pt x="25225" y="161730"/>
                </a:lnTo>
                <a:lnTo>
                  <a:pt x="26359" y="150710"/>
                </a:lnTo>
                <a:lnTo>
                  <a:pt x="28579" y="127234"/>
                </a:lnTo>
                <a:lnTo>
                  <a:pt x="29060" y="120925"/>
                </a:lnTo>
                <a:lnTo>
                  <a:pt x="29545" y="108932"/>
                </a:lnTo>
                <a:lnTo>
                  <a:pt x="29545" y="104298"/>
                </a:lnTo>
                <a:lnTo>
                  <a:pt x="29319" y="87472"/>
                </a:lnTo>
                <a:lnTo>
                  <a:pt x="29410" y="62155"/>
                </a:lnTo>
                <a:lnTo>
                  <a:pt x="19505" y="62155"/>
                </a:lnTo>
                <a:lnTo>
                  <a:pt x="15502" y="59966"/>
                </a:lnTo>
                <a:lnTo>
                  <a:pt x="14918" y="57953"/>
                </a:lnTo>
                <a:close/>
              </a:path>
              <a:path w="29845" h="285750">
                <a:moveTo>
                  <a:pt x="14639" y="269990"/>
                </a:moveTo>
                <a:lnTo>
                  <a:pt x="7407" y="269990"/>
                </a:lnTo>
                <a:lnTo>
                  <a:pt x="11597" y="271222"/>
                </a:lnTo>
                <a:lnTo>
                  <a:pt x="12908" y="272465"/>
                </a:lnTo>
                <a:lnTo>
                  <a:pt x="14022" y="274502"/>
                </a:lnTo>
                <a:lnTo>
                  <a:pt x="14186" y="275005"/>
                </a:lnTo>
                <a:lnTo>
                  <a:pt x="14319" y="275663"/>
                </a:lnTo>
                <a:lnTo>
                  <a:pt x="14400" y="273183"/>
                </a:lnTo>
                <a:lnTo>
                  <a:pt x="11563" y="270347"/>
                </a:lnTo>
                <a:lnTo>
                  <a:pt x="14612" y="270347"/>
                </a:lnTo>
                <a:lnTo>
                  <a:pt x="14639" y="269990"/>
                </a:lnTo>
                <a:close/>
              </a:path>
              <a:path w="29845" h="285750">
                <a:moveTo>
                  <a:pt x="14400" y="273183"/>
                </a:moveTo>
                <a:lnTo>
                  <a:pt x="14319" y="275663"/>
                </a:lnTo>
                <a:lnTo>
                  <a:pt x="14789" y="275663"/>
                </a:lnTo>
                <a:lnTo>
                  <a:pt x="14789" y="273573"/>
                </a:lnTo>
                <a:lnTo>
                  <a:pt x="14400" y="273183"/>
                </a:lnTo>
                <a:close/>
              </a:path>
              <a:path w="29845" h="285750">
                <a:moveTo>
                  <a:pt x="14612" y="270347"/>
                </a:moveTo>
                <a:lnTo>
                  <a:pt x="11563" y="270347"/>
                </a:lnTo>
                <a:lnTo>
                  <a:pt x="14400" y="273183"/>
                </a:lnTo>
                <a:lnTo>
                  <a:pt x="14612" y="270347"/>
                </a:lnTo>
                <a:close/>
              </a:path>
              <a:path w="29845" h="285750">
                <a:moveTo>
                  <a:pt x="15479" y="257493"/>
                </a:moveTo>
                <a:lnTo>
                  <a:pt x="11353" y="258387"/>
                </a:lnTo>
                <a:lnTo>
                  <a:pt x="8373" y="263016"/>
                </a:lnTo>
                <a:lnTo>
                  <a:pt x="4065" y="270675"/>
                </a:lnTo>
                <a:lnTo>
                  <a:pt x="3220" y="271988"/>
                </a:lnTo>
                <a:lnTo>
                  <a:pt x="3049" y="272221"/>
                </a:lnTo>
                <a:lnTo>
                  <a:pt x="3297" y="271950"/>
                </a:lnTo>
                <a:lnTo>
                  <a:pt x="3607" y="271674"/>
                </a:lnTo>
                <a:lnTo>
                  <a:pt x="5563" y="270452"/>
                </a:lnTo>
                <a:lnTo>
                  <a:pt x="7407" y="269990"/>
                </a:lnTo>
                <a:lnTo>
                  <a:pt x="14639" y="269990"/>
                </a:lnTo>
                <a:lnTo>
                  <a:pt x="14749" y="268519"/>
                </a:lnTo>
                <a:lnTo>
                  <a:pt x="14837" y="266186"/>
                </a:lnTo>
                <a:lnTo>
                  <a:pt x="14942" y="264179"/>
                </a:lnTo>
                <a:lnTo>
                  <a:pt x="15479" y="257493"/>
                </a:lnTo>
                <a:close/>
              </a:path>
              <a:path w="29845" h="285750">
                <a:moveTo>
                  <a:pt x="7407" y="269990"/>
                </a:moveTo>
                <a:lnTo>
                  <a:pt x="5559" y="270455"/>
                </a:lnTo>
                <a:lnTo>
                  <a:pt x="3607" y="271674"/>
                </a:lnTo>
                <a:lnTo>
                  <a:pt x="3262" y="271988"/>
                </a:lnTo>
                <a:lnTo>
                  <a:pt x="3049" y="272221"/>
                </a:lnTo>
                <a:lnTo>
                  <a:pt x="12651" y="272221"/>
                </a:lnTo>
                <a:lnTo>
                  <a:pt x="11597" y="271222"/>
                </a:lnTo>
                <a:lnTo>
                  <a:pt x="7407" y="269990"/>
                </a:lnTo>
                <a:close/>
              </a:path>
              <a:path w="29845" h="285750">
                <a:moveTo>
                  <a:pt x="7566" y="14098"/>
                </a:moveTo>
                <a:lnTo>
                  <a:pt x="14918" y="57953"/>
                </a:lnTo>
                <a:lnTo>
                  <a:pt x="15502" y="59966"/>
                </a:lnTo>
                <a:lnTo>
                  <a:pt x="19505" y="62155"/>
                </a:lnTo>
                <a:lnTo>
                  <a:pt x="27141" y="59918"/>
                </a:lnTo>
                <a:lnTo>
                  <a:pt x="29297" y="55975"/>
                </a:lnTo>
                <a:lnTo>
                  <a:pt x="29294" y="55796"/>
                </a:lnTo>
                <a:lnTo>
                  <a:pt x="17143" y="18368"/>
                </a:lnTo>
                <a:lnTo>
                  <a:pt x="16675" y="17040"/>
                </a:lnTo>
                <a:lnTo>
                  <a:pt x="16544" y="16569"/>
                </a:lnTo>
                <a:lnTo>
                  <a:pt x="16443" y="15996"/>
                </a:lnTo>
                <a:lnTo>
                  <a:pt x="16362" y="14545"/>
                </a:lnTo>
                <a:lnTo>
                  <a:pt x="11110" y="14545"/>
                </a:lnTo>
                <a:lnTo>
                  <a:pt x="8776" y="14450"/>
                </a:lnTo>
                <a:lnTo>
                  <a:pt x="8297" y="14342"/>
                </a:lnTo>
                <a:lnTo>
                  <a:pt x="7566" y="14098"/>
                </a:lnTo>
                <a:close/>
              </a:path>
              <a:path w="29845" h="285750">
                <a:moveTo>
                  <a:pt x="29297" y="55975"/>
                </a:moveTo>
                <a:lnTo>
                  <a:pt x="27141" y="59918"/>
                </a:lnTo>
                <a:lnTo>
                  <a:pt x="19505" y="62155"/>
                </a:lnTo>
                <a:lnTo>
                  <a:pt x="29410" y="62155"/>
                </a:lnTo>
                <a:lnTo>
                  <a:pt x="29297" y="55975"/>
                </a:lnTo>
                <a:close/>
              </a:path>
              <a:path w="29845" h="285750">
                <a:moveTo>
                  <a:pt x="16485" y="9016"/>
                </a:moveTo>
                <a:lnTo>
                  <a:pt x="2176" y="9016"/>
                </a:lnTo>
                <a:lnTo>
                  <a:pt x="2079" y="10880"/>
                </a:lnTo>
                <a:lnTo>
                  <a:pt x="1997" y="16569"/>
                </a:lnTo>
                <a:lnTo>
                  <a:pt x="2122" y="17763"/>
                </a:lnTo>
                <a:lnTo>
                  <a:pt x="2507" y="19927"/>
                </a:lnTo>
                <a:lnTo>
                  <a:pt x="2841" y="21136"/>
                </a:lnTo>
                <a:lnTo>
                  <a:pt x="3710" y="23601"/>
                </a:lnTo>
                <a:lnTo>
                  <a:pt x="5457" y="27688"/>
                </a:lnTo>
                <a:lnTo>
                  <a:pt x="5834" y="28658"/>
                </a:lnTo>
                <a:lnTo>
                  <a:pt x="7435" y="33251"/>
                </a:lnTo>
                <a:lnTo>
                  <a:pt x="8889" y="37647"/>
                </a:lnTo>
                <a:lnTo>
                  <a:pt x="10962" y="44302"/>
                </a:lnTo>
                <a:lnTo>
                  <a:pt x="14918" y="57953"/>
                </a:lnTo>
                <a:lnTo>
                  <a:pt x="14729" y="43564"/>
                </a:lnTo>
                <a:lnTo>
                  <a:pt x="7566" y="14098"/>
                </a:lnTo>
                <a:lnTo>
                  <a:pt x="12676" y="14098"/>
                </a:lnTo>
                <a:lnTo>
                  <a:pt x="12921" y="14028"/>
                </a:lnTo>
                <a:lnTo>
                  <a:pt x="16069" y="10880"/>
                </a:lnTo>
                <a:lnTo>
                  <a:pt x="16379" y="9698"/>
                </a:lnTo>
                <a:lnTo>
                  <a:pt x="16485" y="9016"/>
                </a:lnTo>
                <a:close/>
              </a:path>
              <a:path w="29845" h="285750">
                <a:moveTo>
                  <a:pt x="21969" y="9555"/>
                </a:moveTo>
                <a:lnTo>
                  <a:pt x="16593" y="9555"/>
                </a:lnTo>
                <a:lnTo>
                  <a:pt x="16518" y="10880"/>
                </a:lnTo>
                <a:lnTo>
                  <a:pt x="16443" y="15996"/>
                </a:lnTo>
                <a:lnTo>
                  <a:pt x="16544" y="16569"/>
                </a:lnTo>
                <a:lnTo>
                  <a:pt x="16675" y="17040"/>
                </a:lnTo>
                <a:lnTo>
                  <a:pt x="17143" y="18368"/>
                </a:lnTo>
                <a:lnTo>
                  <a:pt x="18825" y="22303"/>
                </a:lnTo>
                <a:lnTo>
                  <a:pt x="19331" y="23601"/>
                </a:lnTo>
                <a:lnTo>
                  <a:pt x="21092" y="28658"/>
                </a:lnTo>
                <a:lnTo>
                  <a:pt x="22610" y="33251"/>
                </a:lnTo>
                <a:lnTo>
                  <a:pt x="24761" y="40156"/>
                </a:lnTo>
                <a:lnTo>
                  <a:pt x="29294" y="55796"/>
                </a:lnTo>
                <a:lnTo>
                  <a:pt x="29158" y="43564"/>
                </a:lnTo>
                <a:lnTo>
                  <a:pt x="29018" y="39824"/>
                </a:lnTo>
                <a:lnTo>
                  <a:pt x="27691" y="29168"/>
                </a:lnTo>
                <a:lnTo>
                  <a:pt x="26384" y="23064"/>
                </a:lnTo>
                <a:lnTo>
                  <a:pt x="22779" y="11593"/>
                </a:lnTo>
                <a:lnTo>
                  <a:pt x="21969" y="9555"/>
                </a:lnTo>
                <a:close/>
              </a:path>
              <a:path w="29845" h="285750">
                <a:moveTo>
                  <a:pt x="12676" y="14098"/>
                </a:moveTo>
                <a:lnTo>
                  <a:pt x="7566" y="14098"/>
                </a:lnTo>
                <a:lnTo>
                  <a:pt x="8320" y="14349"/>
                </a:lnTo>
                <a:lnTo>
                  <a:pt x="8776" y="14450"/>
                </a:lnTo>
                <a:lnTo>
                  <a:pt x="11110" y="14545"/>
                </a:lnTo>
                <a:lnTo>
                  <a:pt x="12676" y="14098"/>
                </a:lnTo>
                <a:close/>
              </a:path>
              <a:path w="29845" h="285750">
                <a:moveTo>
                  <a:pt x="16485" y="7454"/>
                </a:moveTo>
                <a:lnTo>
                  <a:pt x="16379" y="9698"/>
                </a:lnTo>
                <a:lnTo>
                  <a:pt x="16069" y="10880"/>
                </a:lnTo>
                <a:lnTo>
                  <a:pt x="12921" y="14028"/>
                </a:lnTo>
                <a:lnTo>
                  <a:pt x="11110" y="14545"/>
                </a:lnTo>
                <a:lnTo>
                  <a:pt x="16362" y="14545"/>
                </a:lnTo>
                <a:lnTo>
                  <a:pt x="16478" y="11593"/>
                </a:lnTo>
                <a:lnTo>
                  <a:pt x="16485" y="7454"/>
                </a:lnTo>
                <a:close/>
              </a:path>
              <a:path w="29845" h="285750">
                <a:moveTo>
                  <a:pt x="16585" y="9690"/>
                </a:moveTo>
                <a:close/>
              </a:path>
              <a:path w="29845" h="285750">
                <a:moveTo>
                  <a:pt x="20608" y="7186"/>
                </a:moveTo>
                <a:lnTo>
                  <a:pt x="16458" y="7186"/>
                </a:lnTo>
                <a:lnTo>
                  <a:pt x="16585" y="9690"/>
                </a:lnTo>
                <a:lnTo>
                  <a:pt x="16593" y="9555"/>
                </a:lnTo>
                <a:lnTo>
                  <a:pt x="21969" y="9555"/>
                </a:lnTo>
                <a:lnTo>
                  <a:pt x="21462" y="8279"/>
                </a:lnTo>
                <a:lnTo>
                  <a:pt x="20608" y="7186"/>
                </a:lnTo>
                <a:close/>
              </a:path>
              <a:path w="29845" h="285750">
                <a:moveTo>
                  <a:pt x="8030" y="0"/>
                </a:moveTo>
                <a:lnTo>
                  <a:pt x="5992" y="581"/>
                </a:lnTo>
                <a:lnTo>
                  <a:pt x="2550" y="4023"/>
                </a:lnTo>
                <a:lnTo>
                  <a:pt x="2075" y="5834"/>
                </a:lnTo>
                <a:lnTo>
                  <a:pt x="2175" y="9141"/>
                </a:lnTo>
                <a:lnTo>
                  <a:pt x="16485" y="9016"/>
                </a:lnTo>
                <a:lnTo>
                  <a:pt x="16458" y="7186"/>
                </a:lnTo>
                <a:lnTo>
                  <a:pt x="20608" y="7186"/>
                </a:lnTo>
                <a:lnTo>
                  <a:pt x="17519" y="3234"/>
                </a:lnTo>
                <a:lnTo>
                  <a:pt x="14807" y="1323"/>
                </a:lnTo>
                <a:lnTo>
                  <a:pt x="11702" y="288"/>
                </a:lnTo>
                <a:lnTo>
                  <a:pt x="10930" y="116"/>
                </a:lnTo>
                <a:lnTo>
                  <a:pt x="8030" y="0"/>
                </a:lnTo>
                <a:close/>
              </a:path>
            </a:pathLst>
          </a:custGeom>
          <a:solidFill>
            <a:srgbClr val="000000"/>
          </a:solidFill>
        </p:spPr>
        <p:txBody>
          <a:bodyPr wrap="square" lIns="0" tIns="0" rIns="0" bIns="0" rtlCol="0"/>
          <a:lstStyle/>
          <a:p>
            <a:endParaRPr/>
          </a:p>
        </p:txBody>
      </p:sp>
      <p:sp>
        <p:nvSpPr>
          <p:cNvPr id="123" name="object 123"/>
          <p:cNvSpPr/>
          <p:nvPr/>
        </p:nvSpPr>
        <p:spPr>
          <a:xfrm>
            <a:off x="5119122" y="2006108"/>
            <a:ext cx="168737" cy="238728"/>
          </a:xfrm>
          <a:custGeom>
            <a:avLst/>
            <a:gdLst/>
            <a:ahLst/>
            <a:cxnLst/>
            <a:rect l="l" t="t" r="r" b="b"/>
            <a:pathLst>
              <a:path w="197485" h="279400">
                <a:moveTo>
                  <a:pt x="105146" y="187593"/>
                </a:moveTo>
                <a:lnTo>
                  <a:pt x="102627" y="189229"/>
                </a:lnTo>
                <a:lnTo>
                  <a:pt x="96671" y="194310"/>
                </a:lnTo>
                <a:lnTo>
                  <a:pt x="90939" y="199389"/>
                </a:lnTo>
                <a:lnTo>
                  <a:pt x="96426" y="199389"/>
                </a:lnTo>
                <a:lnTo>
                  <a:pt x="98827" y="200660"/>
                </a:lnTo>
                <a:lnTo>
                  <a:pt x="102303" y="201929"/>
                </a:lnTo>
                <a:lnTo>
                  <a:pt x="103346" y="201929"/>
                </a:lnTo>
                <a:lnTo>
                  <a:pt x="105754" y="204470"/>
                </a:lnTo>
                <a:lnTo>
                  <a:pt x="109761" y="207010"/>
                </a:lnTo>
                <a:lnTo>
                  <a:pt x="113064" y="208279"/>
                </a:lnTo>
                <a:lnTo>
                  <a:pt x="117887" y="210820"/>
                </a:lnTo>
                <a:lnTo>
                  <a:pt x="119562" y="212089"/>
                </a:lnTo>
                <a:lnTo>
                  <a:pt x="123143" y="214629"/>
                </a:lnTo>
                <a:lnTo>
                  <a:pt x="124950" y="217170"/>
                </a:lnTo>
                <a:lnTo>
                  <a:pt x="132331" y="223520"/>
                </a:lnTo>
                <a:lnTo>
                  <a:pt x="134961" y="227329"/>
                </a:lnTo>
                <a:lnTo>
                  <a:pt x="138367" y="231139"/>
                </a:lnTo>
                <a:lnTo>
                  <a:pt x="141983" y="236220"/>
                </a:lnTo>
                <a:lnTo>
                  <a:pt x="146330" y="241300"/>
                </a:lnTo>
                <a:lnTo>
                  <a:pt x="148813" y="243839"/>
                </a:lnTo>
                <a:lnTo>
                  <a:pt x="148988" y="245110"/>
                </a:lnTo>
                <a:lnTo>
                  <a:pt x="150276" y="247650"/>
                </a:lnTo>
                <a:lnTo>
                  <a:pt x="151010" y="251460"/>
                </a:lnTo>
                <a:lnTo>
                  <a:pt x="153033" y="267970"/>
                </a:lnTo>
                <a:lnTo>
                  <a:pt x="153371" y="270510"/>
                </a:lnTo>
                <a:lnTo>
                  <a:pt x="154527" y="276860"/>
                </a:lnTo>
                <a:lnTo>
                  <a:pt x="158244" y="279400"/>
                </a:lnTo>
                <a:lnTo>
                  <a:pt x="166091" y="278129"/>
                </a:lnTo>
                <a:lnTo>
                  <a:pt x="168733" y="275589"/>
                </a:lnTo>
                <a:lnTo>
                  <a:pt x="167624" y="267970"/>
                </a:lnTo>
                <a:lnTo>
                  <a:pt x="167303" y="265429"/>
                </a:lnTo>
                <a:lnTo>
                  <a:pt x="157284" y="232410"/>
                </a:lnTo>
                <a:lnTo>
                  <a:pt x="157764" y="232410"/>
                </a:lnTo>
                <a:lnTo>
                  <a:pt x="153441" y="227329"/>
                </a:lnTo>
                <a:lnTo>
                  <a:pt x="150389" y="223520"/>
                </a:lnTo>
                <a:lnTo>
                  <a:pt x="148694" y="220979"/>
                </a:lnTo>
                <a:lnTo>
                  <a:pt x="145756" y="217170"/>
                </a:lnTo>
                <a:lnTo>
                  <a:pt x="142862" y="214629"/>
                </a:lnTo>
                <a:lnTo>
                  <a:pt x="134740" y="205739"/>
                </a:lnTo>
                <a:lnTo>
                  <a:pt x="132561" y="204470"/>
                </a:lnTo>
                <a:lnTo>
                  <a:pt x="127648" y="200660"/>
                </a:lnTo>
                <a:lnTo>
                  <a:pt x="125528" y="199389"/>
                </a:lnTo>
                <a:lnTo>
                  <a:pt x="117956" y="194310"/>
                </a:lnTo>
                <a:lnTo>
                  <a:pt x="112965" y="191770"/>
                </a:lnTo>
                <a:lnTo>
                  <a:pt x="110178" y="189229"/>
                </a:lnTo>
                <a:lnTo>
                  <a:pt x="108573" y="189229"/>
                </a:lnTo>
                <a:lnTo>
                  <a:pt x="105146" y="187593"/>
                </a:lnTo>
                <a:close/>
              </a:path>
              <a:path w="197485" h="279400">
                <a:moveTo>
                  <a:pt x="85058" y="185420"/>
                </a:moveTo>
                <a:lnTo>
                  <a:pt x="51113" y="185420"/>
                </a:lnTo>
                <a:lnTo>
                  <a:pt x="42651" y="187960"/>
                </a:lnTo>
                <a:lnTo>
                  <a:pt x="39088" y="189229"/>
                </a:lnTo>
                <a:lnTo>
                  <a:pt x="37310" y="189229"/>
                </a:lnTo>
                <a:lnTo>
                  <a:pt x="31892" y="190500"/>
                </a:lnTo>
                <a:lnTo>
                  <a:pt x="28211" y="193039"/>
                </a:lnTo>
                <a:lnTo>
                  <a:pt x="20758" y="195579"/>
                </a:lnTo>
                <a:lnTo>
                  <a:pt x="12889" y="200660"/>
                </a:lnTo>
                <a:lnTo>
                  <a:pt x="6503" y="204470"/>
                </a:lnTo>
                <a:lnTo>
                  <a:pt x="4427" y="207010"/>
                </a:lnTo>
                <a:lnTo>
                  <a:pt x="97" y="214629"/>
                </a:lnTo>
                <a:lnTo>
                  <a:pt x="0" y="224789"/>
                </a:lnTo>
                <a:lnTo>
                  <a:pt x="1217" y="229870"/>
                </a:lnTo>
                <a:lnTo>
                  <a:pt x="1739" y="232410"/>
                </a:lnTo>
                <a:lnTo>
                  <a:pt x="2805" y="234950"/>
                </a:lnTo>
                <a:lnTo>
                  <a:pt x="7917" y="237489"/>
                </a:lnTo>
                <a:lnTo>
                  <a:pt x="16671" y="237489"/>
                </a:lnTo>
                <a:lnTo>
                  <a:pt x="20132" y="236220"/>
                </a:lnTo>
                <a:lnTo>
                  <a:pt x="23829" y="236220"/>
                </a:lnTo>
                <a:lnTo>
                  <a:pt x="36451" y="231139"/>
                </a:lnTo>
                <a:lnTo>
                  <a:pt x="42170" y="229870"/>
                </a:lnTo>
                <a:lnTo>
                  <a:pt x="47245" y="227329"/>
                </a:lnTo>
                <a:lnTo>
                  <a:pt x="15295" y="227329"/>
                </a:lnTo>
                <a:lnTo>
                  <a:pt x="14973" y="225907"/>
                </a:lnTo>
                <a:lnTo>
                  <a:pt x="14305" y="224789"/>
                </a:lnTo>
                <a:lnTo>
                  <a:pt x="11775" y="223520"/>
                </a:lnTo>
                <a:lnTo>
                  <a:pt x="11562" y="223520"/>
                </a:lnTo>
                <a:lnTo>
                  <a:pt x="12245" y="222250"/>
                </a:lnTo>
                <a:lnTo>
                  <a:pt x="14746" y="222250"/>
                </a:lnTo>
                <a:lnTo>
                  <a:pt x="14786" y="218439"/>
                </a:lnTo>
                <a:lnTo>
                  <a:pt x="15546" y="217170"/>
                </a:lnTo>
                <a:lnTo>
                  <a:pt x="16273" y="215900"/>
                </a:lnTo>
                <a:lnTo>
                  <a:pt x="20737" y="213360"/>
                </a:lnTo>
                <a:lnTo>
                  <a:pt x="24479" y="210820"/>
                </a:lnTo>
                <a:lnTo>
                  <a:pt x="27805" y="208279"/>
                </a:lnTo>
                <a:lnTo>
                  <a:pt x="34048" y="205739"/>
                </a:lnTo>
                <a:lnTo>
                  <a:pt x="37090" y="204470"/>
                </a:lnTo>
                <a:lnTo>
                  <a:pt x="41424" y="203200"/>
                </a:lnTo>
                <a:lnTo>
                  <a:pt x="42835" y="203200"/>
                </a:lnTo>
                <a:lnTo>
                  <a:pt x="45862" y="201929"/>
                </a:lnTo>
                <a:lnTo>
                  <a:pt x="53828" y="200660"/>
                </a:lnTo>
                <a:lnTo>
                  <a:pt x="56211" y="199389"/>
                </a:lnTo>
                <a:lnTo>
                  <a:pt x="64427" y="199389"/>
                </a:lnTo>
                <a:lnTo>
                  <a:pt x="70616" y="195579"/>
                </a:lnTo>
                <a:lnTo>
                  <a:pt x="76576" y="191770"/>
                </a:lnTo>
                <a:lnTo>
                  <a:pt x="82307" y="187960"/>
                </a:lnTo>
                <a:lnTo>
                  <a:pt x="85058" y="185420"/>
                </a:lnTo>
                <a:close/>
              </a:path>
              <a:path w="197485" h="279400">
                <a:moveTo>
                  <a:pt x="187429" y="13970"/>
                </a:moveTo>
                <a:lnTo>
                  <a:pt x="167533" y="13970"/>
                </a:lnTo>
                <a:lnTo>
                  <a:pt x="169603" y="15239"/>
                </a:lnTo>
                <a:lnTo>
                  <a:pt x="171905" y="17779"/>
                </a:lnTo>
                <a:lnTo>
                  <a:pt x="182308" y="58420"/>
                </a:lnTo>
                <a:lnTo>
                  <a:pt x="181472" y="68579"/>
                </a:lnTo>
                <a:lnTo>
                  <a:pt x="164031" y="106679"/>
                </a:lnTo>
                <a:lnTo>
                  <a:pt x="152266" y="121920"/>
                </a:lnTo>
                <a:lnTo>
                  <a:pt x="149475" y="125729"/>
                </a:lnTo>
                <a:lnTo>
                  <a:pt x="146466" y="128270"/>
                </a:lnTo>
                <a:lnTo>
                  <a:pt x="135315" y="139700"/>
                </a:lnTo>
                <a:lnTo>
                  <a:pt x="133734" y="140970"/>
                </a:lnTo>
                <a:lnTo>
                  <a:pt x="129268" y="144779"/>
                </a:lnTo>
                <a:lnTo>
                  <a:pt x="117301" y="157479"/>
                </a:lnTo>
                <a:lnTo>
                  <a:pt x="113821" y="161289"/>
                </a:lnTo>
                <a:lnTo>
                  <a:pt x="110211" y="163829"/>
                </a:lnTo>
                <a:lnTo>
                  <a:pt x="104728" y="168910"/>
                </a:lnTo>
                <a:lnTo>
                  <a:pt x="99170" y="173989"/>
                </a:lnTo>
                <a:lnTo>
                  <a:pt x="93532" y="179070"/>
                </a:lnTo>
                <a:lnTo>
                  <a:pt x="87809" y="182879"/>
                </a:lnTo>
                <a:lnTo>
                  <a:pt x="82307" y="187960"/>
                </a:lnTo>
                <a:lnTo>
                  <a:pt x="76576" y="191770"/>
                </a:lnTo>
                <a:lnTo>
                  <a:pt x="70616" y="195579"/>
                </a:lnTo>
                <a:lnTo>
                  <a:pt x="64427" y="199389"/>
                </a:lnTo>
                <a:lnTo>
                  <a:pt x="64579" y="199389"/>
                </a:lnTo>
                <a:lnTo>
                  <a:pt x="56617" y="204470"/>
                </a:lnTo>
                <a:lnTo>
                  <a:pt x="49693" y="209550"/>
                </a:lnTo>
                <a:lnTo>
                  <a:pt x="45383" y="212089"/>
                </a:lnTo>
                <a:lnTo>
                  <a:pt x="36663" y="215900"/>
                </a:lnTo>
                <a:lnTo>
                  <a:pt x="31579" y="218439"/>
                </a:lnTo>
                <a:lnTo>
                  <a:pt x="20389" y="220979"/>
                </a:lnTo>
                <a:lnTo>
                  <a:pt x="17418" y="222250"/>
                </a:lnTo>
                <a:lnTo>
                  <a:pt x="14746" y="222250"/>
                </a:lnTo>
                <a:lnTo>
                  <a:pt x="14720" y="224789"/>
                </a:lnTo>
                <a:lnTo>
                  <a:pt x="14973" y="225907"/>
                </a:lnTo>
                <a:lnTo>
                  <a:pt x="15064" y="226060"/>
                </a:lnTo>
                <a:lnTo>
                  <a:pt x="15295" y="227329"/>
                </a:lnTo>
                <a:lnTo>
                  <a:pt x="47245" y="227329"/>
                </a:lnTo>
                <a:lnTo>
                  <a:pt x="52321" y="224789"/>
                </a:lnTo>
                <a:lnTo>
                  <a:pt x="57063" y="222250"/>
                </a:lnTo>
                <a:lnTo>
                  <a:pt x="66019" y="215900"/>
                </a:lnTo>
                <a:lnTo>
                  <a:pt x="72550" y="212089"/>
                </a:lnTo>
                <a:lnTo>
                  <a:pt x="72386" y="212089"/>
                </a:lnTo>
                <a:lnTo>
                  <a:pt x="78798" y="207010"/>
                </a:lnTo>
                <a:lnTo>
                  <a:pt x="84982" y="203200"/>
                </a:lnTo>
                <a:lnTo>
                  <a:pt x="90939" y="199389"/>
                </a:lnTo>
                <a:lnTo>
                  <a:pt x="96671" y="194310"/>
                </a:lnTo>
                <a:lnTo>
                  <a:pt x="102627" y="189229"/>
                </a:lnTo>
                <a:lnTo>
                  <a:pt x="105146" y="187593"/>
                </a:lnTo>
                <a:lnTo>
                  <a:pt x="103252" y="186689"/>
                </a:lnTo>
                <a:lnTo>
                  <a:pt x="99632" y="185420"/>
                </a:lnTo>
                <a:lnTo>
                  <a:pt x="108493" y="185420"/>
                </a:lnTo>
                <a:lnTo>
                  <a:pt x="114274" y="180339"/>
                </a:lnTo>
                <a:lnTo>
                  <a:pt x="119976" y="175260"/>
                </a:lnTo>
                <a:lnTo>
                  <a:pt x="123819" y="171450"/>
                </a:lnTo>
                <a:lnTo>
                  <a:pt x="127449" y="167639"/>
                </a:lnTo>
                <a:lnTo>
                  <a:pt x="140992" y="153670"/>
                </a:lnTo>
                <a:lnTo>
                  <a:pt x="143827" y="151129"/>
                </a:lnTo>
                <a:lnTo>
                  <a:pt x="156718" y="138429"/>
                </a:lnTo>
                <a:lnTo>
                  <a:pt x="159986" y="134620"/>
                </a:lnTo>
                <a:lnTo>
                  <a:pt x="163136" y="132079"/>
                </a:lnTo>
                <a:lnTo>
                  <a:pt x="167520" y="127000"/>
                </a:lnTo>
                <a:lnTo>
                  <a:pt x="171753" y="120650"/>
                </a:lnTo>
                <a:lnTo>
                  <a:pt x="175826" y="115570"/>
                </a:lnTo>
                <a:lnTo>
                  <a:pt x="179734" y="109220"/>
                </a:lnTo>
                <a:lnTo>
                  <a:pt x="187450" y="97789"/>
                </a:lnTo>
                <a:lnTo>
                  <a:pt x="190268" y="92710"/>
                </a:lnTo>
                <a:lnTo>
                  <a:pt x="196861" y="52070"/>
                </a:lnTo>
                <a:lnTo>
                  <a:pt x="196866" y="50800"/>
                </a:lnTo>
                <a:lnTo>
                  <a:pt x="195560" y="38100"/>
                </a:lnTo>
                <a:lnTo>
                  <a:pt x="194278" y="31750"/>
                </a:lnTo>
                <a:lnTo>
                  <a:pt x="190173" y="19050"/>
                </a:lnTo>
                <a:lnTo>
                  <a:pt x="188368" y="15239"/>
                </a:lnTo>
                <a:lnTo>
                  <a:pt x="187429" y="13970"/>
                </a:lnTo>
                <a:close/>
              </a:path>
              <a:path w="197485" h="279400">
                <a:moveTo>
                  <a:pt x="14746" y="222250"/>
                </a:moveTo>
                <a:lnTo>
                  <a:pt x="12245" y="222250"/>
                </a:lnTo>
                <a:lnTo>
                  <a:pt x="11562" y="223520"/>
                </a:lnTo>
                <a:lnTo>
                  <a:pt x="11775" y="223520"/>
                </a:lnTo>
                <a:lnTo>
                  <a:pt x="14305" y="224789"/>
                </a:lnTo>
                <a:lnTo>
                  <a:pt x="14973" y="225907"/>
                </a:lnTo>
                <a:lnTo>
                  <a:pt x="14720" y="224789"/>
                </a:lnTo>
                <a:lnTo>
                  <a:pt x="14746" y="222250"/>
                </a:lnTo>
                <a:close/>
              </a:path>
              <a:path w="197485" h="279400">
                <a:moveTo>
                  <a:pt x="108493" y="185420"/>
                </a:moveTo>
                <a:lnTo>
                  <a:pt x="99632" y="185420"/>
                </a:lnTo>
                <a:lnTo>
                  <a:pt x="103252" y="186689"/>
                </a:lnTo>
                <a:lnTo>
                  <a:pt x="105146" y="187593"/>
                </a:lnTo>
                <a:lnTo>
                  <a:pt x="108493" y="185420"/>
                </a:lnTo>
                <a:close/>
              </a:path>
              <a:path w="197485" h="279400">
                <a:moveTo>
                  <a:pt x="169621" y="0"/>
                </a:moveTo>
                <a:lnTo>
                  <a:pt x="167322" y="0"/>
                </a:lnTo>
                <a:lnTo>
                  <a:pt x="160569" y="1270"/>
                </a:lnTo>
                <a:lnTo>
                  <a:pt x="136720" y="1270"/>
                </a:lnTo>
                <a:lnTo>
                  <a:pt x="130448" y="2539"/>
                </a:lnTo>
                <a:lnTo>
                  <a:pt x="125625" y="5079"/>
                </a:lnTo>
                <a:lnTo>
                  <a:pt x="117361" y="8889"/>
                </a:lnTo>
                <a:lnTo>
                  <a:pt x="113545" y="11429"/>
                </a:lnTo>
                <a:lnTo>
                  <a:pt x="106211" y="17779"/>
                </a:lnTo>
                <a:lnTo>
                  <a:pt x="102856" y="20320"/>
                </a:lnTo>
                <a:lnTo>
                  <a:pt x="83974" y="55879"/>
                </a:lnTo>
                <a:lnTo>
                  <a:pt x="83900" y="60960"/>
                </a:lnTo>
                <a:lnTo>
                  <a:pt x="84060" y="63500"/>
                </a:lnTo>
                <a:lnTo>
                  <a:pt x="84128" y="78739"/>
                </a:lnTo>
                <a:lnTo>
                  <a:pt x="84453" y="82550"/>
                </a:lnTo>
                <a:lnTo>
                  <a:pt x="84597" y="85089"/>
                </a:lnTo>
                <a:lnTo>
                  <a:pt x="84742" y="86360"/>
                </a:lnTo>
                <a:lnTo>
                  <a:pt x="85542" y="90170"/>
                </a:lnTo>
                <a:lnTo>
                  <a:pt x="86412" y="91439"/>
                </a:lnTo>
                <a:lnTo>
                  <a:pt x="90144" y="95250"/>
                </a:lnTo>
                <a:lnTo>
                  <a:pt x="105537" y="95250"/>
                </a:lnTo>
                <a:lnTo>
                  <a:pt x="107650" y="93979"/>
                </a:lnTo>
                <a:lnTo>
                  <a:pt x="111853" y="92710"/>
                </a:lnTo>
                <a:lnTo>
                  <a:pt x="113814" y="92710"/>
                </a:lnTo>
                <a:lnTo>
                  <a:pt x="117129" y="90170"/>
                </a:lnTo>
                <a:lnTo>
                  <a:pt x="120567" y="87629"/>
                </a:lnTo>
                <a:lnTo>
                  <a:pt x="123079" y="86360"/>
                </a:lnTo>
                <a:lnTo>
                  <a:pt x="126433" y="83820"/>
                </a:lnTo>
                <a:lnTo>
                  <a:pt x="98807" y="83820"/>
                </a:lnTo>
                <a:lnTo>
                  <a:pt x="95768" y="81279"/>
                </a:lnTo>
                <a:lnTo>
                  <a:pt x="95396" y="81279"/>
                </a:lnTo>
                <a:lnTo>
                  <a:pt x="98744" y="80499"/>
                </a:lnTo>
                <a:lnTo>
                  <a:pt x="98595" y="78739"/>
                </a:lnTo>
                <a:lnTo>
                  <a:pt x="98441" y="77470"/>
                </a:lnTo>
                <a:lnTo>
                  <a:pt x="98565" y="71120"/>
                </a:lnTo>
                <a:lnTo>
                  <a:pt x="98465" y="63500"/>
                </a:lnTo>
                <a:lnTo>
                  <a:pt x="98303" y="60960"/>
                </a:lnTo>
                <a:lnTo>
                  <a:pt x="98338" y="57150"/>
                </a:lnTo>
                <a:lnTo>
                  <a:pt x="99115" y="52070"/>
                </a:lnTo>
                <a:lnTo>
                  <a:pt x="124805" y="21589"/>
                </a:lnTo>
                <a:lnTo>
                  <a:pt x="130977" y="17779"/>
                </a:lnTo>
                <a:lnTo>
                  <a:pt x="134668" y="16510"/>
                </a:lnTo>
                <a:lnTo>
                  <a:pt x="139082" y="15239"/>
                </a:lnTo>
                <a:lnTo>
                  <a:pt x="140213" y="15239"/>
                </a:lnTo>
                <a:lnTo>
                  <a:pt x="140213" y="12700"/>
                </a:lnTo>
                <a:lnTo>
                  <a:pt x="186489" y="12700"/>
                </a:lnTo>
                <a:lnTo>
                  <a:pt x="181790" y="6350"/>
                </a:lnTo>
                <a:lnTo>
                  <a:pt x="177556" y="2539"/>
                </a:lnTo>
                <a:lnTo>
                  <a:pt x="169621" y="0"/>
                </a:lnTo>
                <a:close/>
              </a:path>
              <a:path w="197485" h="279400">
                <a:moveTo>
                  <a:pt x="98744" y="80499"/>
                </a:moveTo>
                <a:lnTo>
                  <a:pt x="95396" y="81279"/>
                </a:lnTo>
                <a:lnTo>
                  <a:pt x="95768" y="81279"/>
                </a:lnTo>
                <a:lnTo>
                  <a:pt x="98807" y="83820"/>
                </a:lnTo>
                <a:lnTo>
                  <a:pt x="99009" y="83820"/>
                </a:lnTo>
                <a:lnTo>
                  <a:pt x="98744" y="80499"/>
                </a:lnTo>
                <a:close/>
              </a:path>
              <a:path w="197485" h="279400">
                <a:moveTo>
                  <a:pt x="140213" y="26670"/>
                </a:moveTo>
                <a:lnTo>
                  <a:pt x="140213" y="33020"/>
                </a:lnTo>
                <a:lnTo>
                  <a:pt x="139960" y="35560"/>
                </a:lnTo>
                <a:lnTo>
                  <a:pt x="127588" y="60960"/>
                </a:lnTo>
                <a:lnTo>
                  <a:pt x="126290" y="63500"/>
                </a:lnTo>
                <a:lnTo>
                  <a:pt x="119964" y="69850"/>
                </a:lnTo>
                <a:lnTo>
                  <a:pt x="118212" y="71120"/>
                </a:lnTo>
                <a:lnTo>
                  <a:pt x="114214" y="74929"/>
                </a:lnTo>
                <a:lnTo>
                  <a:pt x="112292" y="76200"/>
                </a:lnTo>
                <a:lnTo>
                  <a:pt x="108826" y="78739"/>
                </a:lnTo>
                <a:lnTo>
                  <a:pt x="107508" y="78739"/>
                </a:lnTo>
                <a:lnTo>
                  <a:pt x="106626" y="80010"/>
                </a:lnTo>
                <a:lnTo>
                  <a:pt x="100844" y="80010"/>
                </a:lnTo>
                <a:lnTo>
                  <a:pt x="98744" y="80499"/>
                </a:lnTo>
                <a:lnTo>
                  <a:pt x="99009" y="83820"/>
                </a:lnTo>
                <a:lnTo>
                  <a:pt x="126433" y="83820"/>
                </a:lnTo>
                <a:lnTo>
                  <a:pt x="128109" y="82550"/>
                </a:lnTo>
                <a:lnTo>
                  <a:pt x="130150" y="80010"/>
                </a:lnTo>
                <a:lnTo>
                  <a:pt x="137187" y="72389"/>
                </a:lnTo>
                <a:lnTo>
                  <a:pt x="149289" y="52695"/>
                </a:lnTo>
                <a:lnTo>
                  <a:pt x="148319" y="52070"/>
                </a:lnTo>
                <a:lnTo>
                  <a:pt x="144442" y="38100"/>
                </a:lnTo>
                <a:lnTo>
                  <a:pt x="143827" y="35560"/>
                </a:lnTo>
                <a:lnTo>
                  <a:pt x="143139" y="33020"/>
                </a:lnTo>
                <a:lnTo>
                  <a:pt x="142759" y="31750"/>
                </a:lnTo>
                <a:lnTo>
                  <a:pt x="141015" y="27302"/>
                </a:lnTo>
                <a:lnTo>
                  <a:pt x="140213" y="26670"/>
                </a:lnTo>
                <a:close/>
              </a:path>
              <a:path w="197485" h="279400">
                <a:moveTo>
                  <a:pt x="154621" y="22928"/>
                </a:moveTo>
                <a:lnTo>
                  <a:pt x="149289" y="52695"/>
                </a:lnTo>
                <a:lnTo>
                  <a:pt x="152259" y="54610"/>
                </a:lnTo>
                <a:lnTo>
                  <a:pt x="159955" y="53339"/>
                </a:lnTo>
                <a:lnTo>
                  <a:pt x="162253" y="49529"/>
                </a:lnTo>
                <a:lnTo>
                  <a:pt x="161240" y="45720"/>
                </a:lnTo>
                <a:lnTo>
                  <a:pt x="157703" y="31750"/>
                </a:lnTo>
                <a:lnTo>
                  <a:pt x="156367" y="26670"/>
                </a:lnTo>
                <a:lnTo>
                  <a:pt x="154621" y="22928"/>
                </a:lnTo>
                <a:close/>
              </a:path>
              <a:path w="197485" h="279400">
                <a:moveTo>
                  <a:pt x="141015" y="27302"/>
                </a:moveTo>
                <a:lnTo>
                  <a:pt x="142759" y="31750"/>
                </a:lnTo>
                <a:lnTo>
                  <a:pt x="143139" y="33020"/>
                </a:lnTo>
                <a:lnTo>
                  <a:pt x="143827" y="35560"/>
                </a:lnTo>
                <a:lnTo>
                  <a:pt x="144442" y="38100"/>
                </a:lnTo>
                <a:lnTo>
                  <a:pt x="148319" y="52070"/>
                </a:lnTo>
                <a:lnTo>
                  <a:pt x="154621" y="29210"/>
                </a:lnTo>
                <a:lnTo>
                  <a:pt x="143438" y="29210"/>
                </a:lnTo>
                <a:lnTo>
                  <a:pt x="141015" y="27302"/>
                </a:lnTo>
                <a:close/>
              </a:path>
              <a:path w="197485" h="279400">
                <a:moveTo>
                  <a:pt x="151396" y="15239"/>
                </a:moveTo>
                <a:lnTo>
                  <a:pt x="143438" y="15239"/>
                </a:lnTo>
                <a:lnTo>
                  <a:pt x="140213" y="19050"/>
                </a:lnTo>
                <a:lnTo>
                  <a:pt x="143438" y="29210"/>
                </a:lnTo>
                <a:lnTo>
                  <a:pt x="151396" y="29210"/>
                </a:lnTo>
                <a:lnTo>
                  <a:pt x="154621" y="26670"/>
                </a:lnTo>
                <a:lnTo>
                  <a:pt x="154589" y="22860"/>
                </a:lnTo>
                <a:lnTo>
                  <a:pt x="147417" y="22860"/>
                </a:lnTo>
                <a:lnTo>
                  <a:pt x="154490" y="21589"/>
                </a:lnTo>
                <a:lnTo>
                  <a:pt x="154621" y="21589"/>
                </a:lnTo>
                <a:lnTo>
                  <a:pt x="154621" y="19050"/>
                </a:lnTo>
                <a:lnTo>
                  <a:pt x="151396" y="15239"/>
                </a:lnTo>
                <a:close/>
              </a:path>
              <a:path w="197485" h="279400">
                <a:moveTo>
                  <a:pt x="154621" y="26670"/>
                </a:moveTo>
                <a:lnTo>
                  <a:pt x="151396" y="29210"/>
                </a:lnTo>
                <a:lnTo>
                  <a:pt x="154621" y="29210"/>
                </a:lnTo>
                <a:lnTo>
                  <a:pt x="154621" y="26670"/>
                </a:lnTo>
                <a:close/>
              </a:path>
              <a:path w="197485" h="279400">
                <a:moveTo>
                  <a:pt x="140213" y="22860"/>
                </a:moveTo>
                <a:lnTo>
                  <a:pt x="140213" y="26670"/>
                </a:lnTo>
                <a:lnTo>
                  <a:pt x="141015" y="27302"/>
                </a:lnTo>
                <a:lnTo>
                  <a:pt x="140768" y="26670"/>
                </a:lnTo>
                <a:lnTo>
                  <a:pt x="140483" y="25400"/>
                </a:lnTo>
                <a:lnTo>
                  <a:pt x="140314" y="24129"/>
                </a:lnTo>
                <a:lnTo>
                  <a:pt x="140213" y="22860"/>
                </a:lnTo>
                <a:close/>
              </a:path>
              <a:path w="197485" h="279400">
                <a:moveTo>
                  <a:pt x="154621" y="21589"/>
                </a:moveTo>
                <a:lnTo>
                  <a:pt x="154589" y="22860"/>
                </a:lnTo>
                <a:lnTo>
                  <a:pt x="154621" y="21589"/>
                </a:lnTo>
                <a:close/>
              </a:path>
              <a:path w="197485" h="279400">
                <a:moveTo>
                  <a:pt x="154490" y="21595"/>
                </a:moveTo>
                <a:lnTo>
                  <a:pt x="147417" y="22860"/>
                </a:lnTo>
                <a:lnTo>
                  <a:pt x="154589" y="22860"/>
                </a:lnTo>
                <a:lnTo>
                  <a:pt x="154490" y="21595"/>
                </a:lnTo>
                <a:close/>
              </a:path>
              <a:path w="197485" h="279400">
                <a:moveTo>
                  <a:pt x="154621" y="12700"/>
                </a:moveTo>
                <a:lnTo>
                  <a:pt x="140213" y="12700"/>
                </a:lnTo>
                <a:lnTo>
                  <a:pt x="140213" y="19050"/>
                </a:lnTo>
                <a:lnTo>
                  <a:pt x="143438" y="15239"/>
                </a:lnTo>
                <a:lnTo>
                  <a:pt x="154621" y="15239"/>
                </a:lnTo>
                <a:lnTo>
                  <a:pt x="154621" y="12700"/>
                </a:lnTo>
                <a:close/>
              </a:path>
              <a:path w="197485" h="279400">
                <a:moveTo>
                  <a:pt x="154621" y="15239"/>
                </a:moveTo>
                <a:lnTo>
                  <a:pt x="151396" y="15239"/>
                </a:lnTo>
                <a:lnTo>
                  <a:pt x="154621" y="19050"/>
                </a:lnTo>
                <a:lnTo>
                  <a:pt x="154621" y="15239"/>
                </a:lnTo>
                <a:close/>
              </a:path>
              <a:path w="197485" h="279400">
                <a:moveTo>
                  <a:pt x="186489" y="12700"/>
                </a:moveTo>
                <a:lnTo>
                  <a:pt x="154621" y="12700"/>
                </a:lnTo>
                <a:lnTo>
                  <a:pt x="154621" y="15239"/>
                </a:lnTo>
                <a:lnTo>
                  <a:pt x="161564" y="15239"/>
                </a:lnTo>
                <a:lnTo>
                  <a:pt x="166601" y="13970"/>
                </a:lnTo>
                <a:lnTo>
                  <a:pt x="187429" y="13970"/>
                </a:lnTo>
                <a:lnTo>
                  <a:pt x="186489" y="12700"/>
                </a:lnTo>
                <a:close/>
              </a:path>
            </a:pathLst>
          </a:custGeom>
          <a:solidFill>
            <a:srgbClr val="000000"/>
          </a:solidFill>
        </p:spPr>
        <p:txBody>
          <a:bodyPr wrap="square" lIns="0" tIns="0" rIns="0" bIns="0" rtlCol="0"/>
          <a:lstStyle/>
          <a:p>
            <a:endParaRPr/>
          </a:p>
        </p:txBody>
      </p:sp>
      <p:sp>
        <p:nvSpPr>
          <p:cNvPr id="124" name="object 124"/>
          <p:cNvSpPr/>
          <p:nvPr/>
        </p:nvSpPr>
        <p:spPr>
          <a:xfrm>
            <a:off x="5173856" y="2361780"/>
            <a:ext cx="113396" cy="244153"/>
          </a:xfrm>
          <a:custGeom>
            <a:avLst/>
            <a:gdLst/>
            <a:ahLst/>
            <a:cxnLst/>
            <a:rect l="l" t="t" r="r" b="b"/>
            <a:pathLst>
              <a:path w="132714" h="285750">
                <a:moveTo>
                  <a:pt x="54624" y="284896"/>
                </a:moveTo>
                <a:lnTo>
                  <a:pt x="55708" y="285750"/>
                </a:lnTo>
                <a:lnTo>
                  <a:pt x="56695" y="285750"/>
                </a:lnTo>
                <a:lnTo>
                  <a:pt x="54624" y="284896"/>
                </a:lnTo>
                <a:close/>
              </a:path>
              <a:path w="132714" h="285750">
                <a:moveTo>
                  <a:pt x="66804" y="276860"/>
                </a:moveTo>
                <a:lnTo>
                  <a:pt x="52541" y="276860"/>
                </a:lnTo>
                <a:lnTo>
                  <a:pt x="52482" y="282120"/>
                </a:lnTo>
                <a:lnTo>
                  <a:pt x="53322" y="283871"/>
                </a:lnTo>
                <a:lnTo>
                  <a:pt x="54624" y="284896"/>
                </a:lnTo>
                <a:lnTo>
                  <a:pt x="56695" y="285750"/>
                </a:lnTo>
                <a:lnTo>
                  <a:pt x="62764" y="285750"/>
                </a:lnTo>
                <a:lnTo>
                  <a:pt x="64014" y="284479"/>
                </a:lnTo>
                <a:lnTo>
                  <a:pt x="64566" y="284479"/>
                </a:lnTo>
                <a:lnTo>
                  <a:pt x="65987" y="283210"/>
                </a:lnTo>
                <a:lnTo>
                  <a:pt x="66892" y="283210"/>
                </a:lnTo>
                <a:lnTo>
                  <a:pt x="66892" y="279400"/>
                </a:lnTo>
                <a:lnTo>
                  <a:pt x="66728" y="279400"/>
                </a:lnTo>
                <a:lnTo>
                  <a:pt x="66804" y="276860"/>
                </a:lnTo>
                <a:close/>
              </a:path>
              <a:path w="132714" h="285750">
                <a:moveTo>
                  <a:pt x="66892" y="283210"/>
                </a:moveTo>
                <a:lnTo>
                  <a:pt x="65987" y="283210"/>
                </a:lnTo>
                <a:lnTo>
                  <a:pt x="64566" y="284479"/>
                </a:lnTo>
                <a:lnTo>
                  <a:pt x="64014" y="284479"/>
                </a:lnTo>
                <a:lnTo>
                  <a:pt x="62764" y="285750"/>
                </a:lnTo>
                <a:lnTo>
                  <a:pt x="63666" y="285750"/>
                </a:lnTo>
                <a:lnTo>
                  <a:pt x="66892" y="283210"/>
                </a:lnTo>
                <a:close/>
              </a:path>
              <a:path w="132714" h="285750">
                <a:moveTo>
                  <a:pt x="53322" y="283871"/>
                </a:moveTo>
                <a:lnTo>
                  <a:pt x="53614" y="284479"/>
                </a:lnTo>
                <a:lnTo>
                  <a:pt x="54624" y="284896"/>
                </a:lnTo>
                <a:lnTo>
                  <a:pt x="53322" y="283871"/>
                </a:lnTo>
                <a:close/>
              </a:path>
              <a:path w="132714" h="285750">
                <a:moveTo>
                  <a:pt x="52482" y="282120"/>
                </a:moveTo>
                <a:lnTo>
                  <a:pt x="52482" y="283210"/>
                </a:lnTo>
                <a:lnTo>
                  <a:pt x="53322" y="283871"/>
                </a:lnTo>
                <a:lnTo>
                  <a:pt x="52482" y="282120"/>
                </a:lnTo>
                <a:close/>
              </a:path>
              <a:path w="132714" h="285750">
                <a:moveTo>
                  <a:pt x="80319" y="255270"/>
                </a:moveTo>
                <a:lnTo>
                  <a:pt x="75769" y="255270"/>
                </a:lnTo>
                <a:lnTo>
                  <a:pt x="71033" y="259079"/>
                </a:lnTo>
                <a:lnTo>
                  <a:pt x="66892" y="283210"/>
                </a:lnTo>
                <a:lnTo>
                  <a:pt x="69869" y="280670"/>
                </a:lnTo>
                <a:lnTo>
                  <a:pt x="80634" y="270510"/>
                </a:lnTo>
                <a:lnTo>
                  <a:pt x="85206" y="266700"/>
                </a:lnTo>
                <a:lnTo>
                  <a:pt x="85520" y="261606"/>
                </a:lnTo>
                <a:lnTo>
                  <a:pt x="80319" y="255270"/>
                </a:lnTo>
                <a:close/>
              </a:path>
              <a:path w="132714" h="285750">
                <a:moveTo>
                  <a:pt x="66804" y="278809"/>
                </a:moveTo>
                <a:lnTo>
                  <a:pt x="66728" y="279400"/>
                </a:lnTo>
                <a:lnTo>
                  <a:pt x="66804" y="278809"/>
                </a:lnTo>
                <a:close/>
              </a:path>
              <a:path w="132714" h="285750">
                <a:moveTo>
                  <a:pt x="66892" y="278129"/>
                </a:moveTo>
                <a:lnTo>
                  <a:pt x="66804" y="279400"/>
                </a:lnTo>
                <a:lnTo>
                  <a:pt x="66892" y="278129"/>
                </a:lnTo>
                <a:close/>
              </a:path>
              <a:path w="132714" h="285750">
                <a:moveTo>
                  <a:pt x="63666" y="271779"/>
                </a:moveTo>
                <a:lnTo>
                  <a:pt x="59494" y="271779"/>
                </a:lnTo>
                <a:lnTo>
                  <a:pt x="62679" y="273050"/>
                </a:lnTo>
                <a:lnTo>
                  <a:pt x="65638" y="274320"/>
                </a:lnTo>
                <a:lnTo>
                  <a:pt x="66804" y="276860"/>
                </a:lnTo>
                <a:lnTo>
                  <a:pt x="66804" y="278809"/>
                </a:lnTo>
                <a:lnTo>
                  <a:pt x="66860" y="275552"/>
                </a:lnTo>
                <a:lnTo>
                  <a:pt x="63666" y="271779"/>
                </a:lnTo>
                <a:close/>
              </a:path>
              <a:path w="132714" h="285750">
                <a:moveTo>
                  <a:pt x="52541" y="276860"/>
                </a:moveTo>
                <a:lnTo>
                  <a:pt x="52482" y="278129"/>
                </a:lnTo>
                <a:lnTo>
                  <a:pt x="52541" y="276860"/>
                </a:lnTo>
                <a:close/>
              </a:path>
              <a:path w="132714" h="285750">
                <a:moveTo>
                  <a:pt x="125176" y="71120"/>
                </a:moveTo>
                <a:lnTo>
                  <a:pt x="121376" y="71120"/>
                </a:lnTo>
                <a:lnTo>
                  <a:pt x="119581" y="72389"/>
                </a:lnTo>
                <a:lnTo>
                  <a:pt x="116702" y="72389"/>
                </a:lnTo>
                <a:lnTo>
                  <a:pt x="111385" y="74929"/>
                </a:lnTo>
                <a:lnTo>
                  <a:pt x="110145" y="74929"/>
                </a:lnTo>
                <a:lnTo>
                  <a:pt x="104753" y="76200"/>
                </a:lnTo>
                <a:lnTo>
                  <a:pt x="102047" y="77470"/>
                </a:lnTo>
                <a:lnTo>
                  <a:pt x="100523" y="78739"/>
                </a:lnTo>
                <a:lnTo>
                  <a:pt x="98806" y="78739"/>
                </a:lnTo>
                <a:lnTo>
                  <a:pt x="92278" y="82550"/>
                </a:lnTo>
                <a:lnTo>
                  <a:pt x="117829" y="82550"/>
                </a:lnTo>
                <a:lnTo>
                  <a:pt x="118160" y="83820"/>
                </a:lnTo>
                <a:lnTo>
                  <a:pt x="120332" y="85089"/>
                </a:lnTo>
                <a:lnTo>
                  <a:pt x="121845" y="86360"/>
                </a:lnTo>
                <a:lnTo>
                  <a:pt x="120669" y="86360"/>
                </a:lnTo>
                <a:lnTo>
                  <a:pt x="117431" y="88136"/>
                </a:lnTo>
                <a:lnTo>
                  <a:pt x="116654" y="97789"/>
                </a:lnTo>
                <a:lnTo>
                  <a:pt x="116188" y="101600"/>
                </a:lnTo>
                <a:lnTo>
                  <a:pt x="115142" y="106679"/>
                </a:lnTo>
                <a:lnTo>
                  <a:pt x="114717" y="107950"/>
                </a:lnTo>
                <a:lnTo>
                  <a:pt x="114161" y="110489"/>
                </a:lnTo>
                <a:lnTo>
                  <a:pt x="112927" y="114300"/>
                </a:lnTo>
                <a:lnTo>
                  <a:pt x="110470" y="120650"/>
                </a:lnTo>
                <a:lnTo>
                  <a:pt x="107537" y="129539"/>
                </a:lnTo>
                <a:lnTo>
                  <a:pt x="106429" y="133350"/>
                </a:lnTo>
                <a:lnTo>
                  <a:pt x="103505" y="140970"/>
                </a:lnTo>
                <a:lnTo>
                  <a:pt x="100974" y="148589"/>
                </a:lnTo>
                <a:lnTo>
                  <a:pt x="98812" y="153670"/>
                </a:lnTo>
                <a:lnTo>
                  <a:pt x="96194" y="160020"/>
                </a:lnTo>
                <a:lnTo>
                  <a:pt x="91876" y="170179"/>
                </a:lnTo>
                <a:lnTo>
                  <a:pt x="87702" y="179070"/>
                </a:lnTo>
                <a:lnTo>
                  <a:pt x="83318" y="187960"/>
                </a:lnTo>
                <a:lnTo>
                  <a:pt x="80821" y="194310"/>
                </a:lnTo>
                <a:lnTo>
                  <a:pt x="78572" y="199389"/>
                </a:lnTo>
                <a:lnTo>
                  <a:pt x="78706" y="199389"/>
                </a:lnTo>
                <a:lnTo>
                  <a:pt x="74381" y="209550"/>
                </a:lnTo>
                <a:lnTo>
                  <a:pt x="73445" y="212089"/>
                </a:lnTo>
                <a:lnTo>
                  <a:pt x="71737" y="215900"/>
                </a:lnTo>
                <a:lnTo>
                  <a:pt x="70877" y="217170"/>
                </a:lnTo>
                <a:lnTo>
                  <a:pt x="65689" y="228600"/>
                </a:lnTo>
                <a:lnTo>
                  <a:pt x="64803" y="229870"/>
                </a:lnTo>
                <a:lnTo>
                  <a:pt x="61970" y="236220"/>
                </a:lnTo>
                <a:lnTo>
                  <a:pt x="60189" y="241300"/>
                </a:lnTo>
                <a:lnTo>
                  <a:pt x="57031" y="250189"/>
                </a:lnTo>
                <a:lnTo>
                  <a:pt x="54930" y="256539"/>
                </a:lnTo>
                <a:lnTo>
                  <a:pt x="54107" y="257810"/>
                </a:lnTo>
                <a:lnTo>
                  <a:pt x="53032" y="262889"/>
                </a:lnTo>
                <a:lnTo>
                  <a:pt x="52798" y="265429"/>
                </a:lnTo>
                <a:lnTo>
                  <a:pt x="52531" y="269239"/>
                </a:lnTo>
                <a:lnTo>
                  <a:pt x="52474" y="277407"/>
                </a:lnTo>
                <a:lnTo>
                  <a:pt x="52514" y="275552"/>
                </a:lnTo>
                <a:lnTo>
                  <a:pt x="55708" y="271779"/>
                </a:lnTo>
                <a:lnTo>
                  <a:pt x="57801" y="271779"/>
                </a:lnTo>
                <a:lnTo>
                  <a:pt x="60267" y="269239"/>
                </a:lnTo>
                <a:lnTo>
                  <a:pt x="68356" y="261606"/>
                </a:lnTo>
                <a:lnTo>
                  <a:pt x="68712" y="260350"/>
                </a:lnTo>
                <a:lnTo>
                  <a:pt x="71530" y="252729"/>
                </a:lnTo>
                <a:lnTo>
                  <a:pt x="73663" y="246379"/>
                </a:lnTo>
                <a:lnTo>
                  <a:pt x="75349" y="242570"/>
                </a:lnTo>
                <a:lnTo>
                  <a:pt x="77953" y="236220"/>
                </a:lnTo>
                <a:lnTo>
                  <a:pt x="78759" y="233679"/>
                </a:lnTo>
                <a:lnTo>
                  <a:pt x="80397" y="231139"/>
                </a:lnTo>
                <a:lnTo>
                  <a:pt x="83900" y="223520"/>
                </a:lnTo>
                <a:lnTo>
                  <a:pt x="84818" y="222250"/>
                </a:lnTo>
                <a:lnTo>
                  <a:pt x="86649" y="217170"/>
                </a:lnTo>
                <a:lnTo>
                  <a:pt x="87628" y="215900"/>
                </a:lnTo>
                <a:lnTo>
                  <a:pt x="92020" y="204470"/>
                </a:lnTo>
                <a:lnTo>
                  <a:pt x="92313" y="204470"/>
                </a:lnTo>
                <a:lnTo>
                  <a:pt x="94068" y="199389"/>
                </a:lnTo>
                <a:lnTo>
                  <a:pt x="96481" y="194310"/>
                </a:lnTo>
                <a:lnTo>
                  <a:pt x="105073" y="175260"/>
                </a:lnTo>
                <a:lnTo>
                  <a:pt x="109488" y="165100"/>
                </a:lnTo>
                <a:lnTo>
                  <a:pt x="112161" y="158750"/>
                </a:lnTo>
                <a:lnTo>
                  <a:pt x="114383" y="153670"/>
                </a:lnTo>
                <a:lnTo>
                  <a:pt x="117011" y="146050"/>
                </a:lnTo>
                <a:lnTo>
                  <a:pt x="120051" y="138429"/>
                </a:lnTo>
                <a:lnTo>
                  <a:pt x="124825" y="123189"/>
                </a:lnTo>
                <a:lnTo>
                  <a:pt x="126577" y="118110"/>
                </a:lnTo>
                <a:lnTo>
                  <a:pt x="127957" y="114300"/>
                </a:lnTo>
                <a:lnTo>
                  <a:pt x="128617" y="111760"/>
                </a:lnTo>
                <a:lnTo>
                  <a:pt x="129407" y="109220"/>
                </a:lnTo>
                <a:lnTo>
                  <a:pt x="130434" y="104139"/>
                </a:lnTo>
                <a:lnTo>
                  <a:pt x="130987" y="100329"/>
                </a:lnTo>
                <a:lnTo>
                  <a:pt x="131442" y="92710"/>
                </a:lnTo>
                <a:lnTo>
                  <a:pt x="131851" y="88900"/>
                </a:lnTo>
                <a:lnTo>
                  <a:pt x="132499" y="81279"/>
                </a:lnTo>
                <a:lnTo>
                  <a:pt x="132541" y="77470"/>
                </a:lnTo>
                <a:lnTo>
                  <a:pt x="127434" y="72389"/>
                </a:lnTo>
                <a:lnTo>
                  <a:pt x="125176" y="71120"/>
                </a:lnTo>
                <a:close/>
              </a:path>
              <a:path w="132714" h="285750">
                <a:moveTo>
                  <a:pt x="57115" y="271779"/>
                </a:moveTo>
                <a:lnTo>
                  <a:pt x="55708" y="271779"/>
                </a:lnTo>
                <a:lnTo>
                  <a:pt x="52514" y="275552"/>
                </a:lnTo>
                <a:lnTo>
                  <a:pt x="52482" y="277185"/>
                </a:lnTo>
                <a:lnTo>
                  <a:pt x="52495" y="276860"/>
                </a:lnTo>
                <a:lnTo>
                  <a:pt x="66804" y="276860"/>
                </a:lnTo>
                <a:lnTo>
                  <a:pt x="65638" y="274320"/>
                </a:lnTo>
                <a:lnTo>
                  <a:pt x="62679" y="273050"/>
                </a:lnTo>
                <a:lnTo>
                  <a:pt x="56647" y="273050"/>
                </a:lnTo>
                <a:lnTo>
                  <a:pt x="57115" y="271779"/>
                </a:lnTo>
                <a:close/>
              </a:path>
              <a:path w="132714" h="285750">
                <a:moveTo>
                  <a:pt x="68356" y="261606"/>
                </a:moveTo>
                <a:lnTo>
                  <a:pt x="60267" y="269239"/>
                </a:lnTo>
                <a:lnTo>
                  <a:pt x="57801" y="271779"/>
                </a:lnTo>
                <a:lnTo>
                  <a:pt x="63666" y="271779"/>
                </a:lnTo>
                <a:lnTo>
                  <a:pt x="66860" y="275552"/>
                </a:lnTo>
                <a:lnTo>
                  <a:pt x="66964" y="269239"/>
                </a:lnTo>
                <a:lnTo>
                  <a:pt x="67024" y="267970"/>
                </a:lnTo>
                <a:lnTo>
                  <a:pt x="67127" y="266700"/>
                </a:lnTo>
                <a:lnTo>
                  <a:pt x="67274" y="265429"/>
                </a:lnTo>
                <a:lnTo>
                  <a:pt x="68356" y="261606"/>
                </a:lnTo>
                <a:close/>
              </a:path>
              <a:path w="132714" h="285750">
                <a:moveTo>
                  <a:pt x="57196" y="271779"/>
                </a:moveTo>
                <a:lnTo>
                  <a:pt x="56647" y="273050"/>
                </a:lnTo>
                <a:lnTo>
                  <a:pt x="57196" y="271779"/>
                </a:lnTo>
                <a:close/>
              </a:path>
              <a:path w="132714" h="285750">
                <a:moveTo>
                  <a:pt x="59494" y="271779"/>
                </a:moveTo>
                <a:lnTo>
                  <a:pt x="57196" y="271779"/>
                </a:lnTo>
                <a:lnTo>
                  <a:pt x="56647" y="273050"/>
                </a:lnTo>
                <a:lnTo>
                  <a:pt x="62679" y="273050"/>
                </a:lnTo>
                <a:lnTo>
                  <a:pt x="59494" y="271779"/>
                </a:lnTo>
                <a:close/>
              </a:path>
              <a:path w="132714" h="285750">
                <a:moveTo>
                  <a:pt x="92313" y="204470"/>
                </a:moveTo>
                <a:lnTo>
                  <a:pt x="92020" y="204470"/>
                </a:lnTo>
                <a:lnTo>
                  <a:pt x="91874" y="205739"/>
                </a:lnTo>
                <a:lnTo>
                  <a:pt x="92313" y="204470"/>
                </a:lnTo>
                <a:close/>
              </a:path>
              <a:path w="132714" h="285750">
                <a:moveTo>
                  <a:pt x="94646" y="0"/>
                </a:moveTo>
                <a:lnTo>
                  <a:pt x="58282" y="0"/>
                </a:lnTo>
                <a:lnTo>
                  <a:pt x="53045" y="1270"/>
                </a:lnTo>
                <a:lnTo>
                  <a:pt x="49784" y="1270"/>
                </a:lnTo>
                <a:lnTo>
                  <a:pt x="43177" y="3810"/>
                </a:lnTo>
                <a:lnTo>
                  <a:pt x="40902" y="6350"/>
                </a:lnTo>
                <a:lnTo>
                  <a:pt x="34510" y="11429"/>
                </a:lnTo>
                <a:lnTo>
                  <a:pt x="8696" y="40639"/>
                </a:lnTo>
                <a:lnTo>
                  <a:pt x="485" y="83820"/>
                </a:lnTo>
                <a:lnTo>
                  <a:pt x="100" y="88900"/>
                </a:lnTo>
                <a:lnTo>
                  <a:pt x="14076" y="107950"/>
                </a:lnTo>
                <a:lnTo>
                  <a:pt x="21836" y="107950"/>
                </a:lnTo>
                <a:lnTo>
                  <a:pt x="26442" y="109220"/>
                </a:lnTo>
                <a:lnTo>
                  <a:pt x="31783" y="110489"/>
                </a:lnTo>
                <a:lnTo>
                  <a:pt x="49438" y="110489"/>
                </a:lnTo>
                <a:lnTo>
                  <a:pt x="59766" y="109220"/>
                </a:lnTo>
                <a:lnTo>
                  <a:pt x="65194" y="107950"/>
                </a:lnTo>
                <a:lnTo>
                  <a:pt x="72486" y="106679"/>
                </a:lnTo>
                <a:lnTo>
                  <a:pt x="73931" y="105410"/>
                </a:lnTo>
                <a:lnTo>
                  <a:pt x="77429" y="104139"/>
                </a:lnTo>
                <a:lnTo>
                  <a:pt x="79439" y="104139"/>
                </a:lnTo>
                <a:lnTo>
                  <a:pt x="89081" y="99060"/>
                </a:lnTo>
                <a:lnTo>
                  <a:pt x="91645" y="97789"/>
                </a:lnTo>
                <a:lnTo>
                  <a:pt x="94328" y="96520"/>
                </a:lnTo>
                <a:lnTo>
                  <a:pt x="44904" y="96520"/>
                </a:lnTo>
                <a:lnTo>
                  <a:pt x="33164" y="95250"/>
                </a:lnTo>
                <a:lnTo>
                  <a:pt x="28404" y="95250"/>
                </a:lnTo>
                <a:lnTo>
                  <a:pt x="23369" y="93979"/>
                </a:lnTo>
                <a:lnTo>
                  <a:pt x="18384" y="93979"/>
                </a:lnTo>
                <a:lnTo>
                  <a:pt x="17250" y="92710"/>
                </a:lnTo>
                <a:lnTo>
                  <a:pt x="15935" y="92710"/>
                </a:lnTo>
                <a:lnTo>
                  <a:pt x="15012" y="91439"/>
                </a:lnTo>
                <a:lnTo>
                  <a:pt x="14541" y="90170"/>
                </a:lnTo>
                <a:lnTo>
                  <a:pt x="14618" y="88136"/>
                </a:lnTo>
                <a:lnTo>
                  <a:pt x="14927" y="85089"/>
                </a:lnTo>
                <a:lnTo>
                  <a:pt x="15011" y="71120"/>
                </a:lnTo>
                <a:lnTo>
                  <a:pt x="21628" y="46989"/>
                </a:lnTo>
                <a:lnTo>
                  <a:pt x="23121" y="43179"/>
                </a:lnTo>
                <a:lnTo>
                  <a:pt x="26866" y="38100"/>
                </a:lnTo>
                <a:lnTo>
                  <a:pt x="29335" y="34289"/>
                </a:lnTo>
                <a:lnTo>
                  <a:pt x="35035" y="29210"/>
                </a:lnTo>
                <a:lnTo>
                  <a:pt x="37999" y="26670"/>
                </a:lnTo>
                <a:lnTo>
                  <a:pt x="44000" y="21589"/>
                </a:lnTo>
                <a:lnTo>
                  <a:pt x="48865" y="17779"/>
                </a:lnTo>
                <a:lnTo>
                  <a:pt x="50426" y="16510"/>
                </a:lnTo>
                <a:lnTo>
                  <a:pt x="53806" y="15239"/>
                </a:lnTo>
                <a:lnTo>
                  <a:pt x="60309" y="15239"/>
                </a:lnTo>
                <a:lnTo>
                  <a:pt x="63964" y="13970"/>
                </a:lnTo>
                <a:lnTo>
                  <a:pt x="115568" y="13970"/>
                </a:lnTo>
                <a:lnTo>
                  <a:pt x="114555" y="12700"/>
                </a:lnTo>
                <a:lnTo>
                  <a:pt x="111174" y="8889"/>
                </a:lnTo>
                <a:lnTo>
                  <a:pt x="108710" y="7620"/>
                </a:lnTo>
                <a:lnTo>
                  <a:pt x="102844" y="3810"/>
                </a:lnTo>
                <a:lnTo>
                  <a:pt x="100336" y="1270"/>
                </a:lnTo>
                <a:lnTo>
                  <a:pt x="94646" y="0"/>
                </a:lnTo>
                <a:close/>
              </a:path>
              <a:path w="132714" h="285750">
                <a:moveTo>
                  <a:pt x="117727" y="82550"/>
                </a:moveTo>
                <a:lnTo>
                  <a:pt x="90892" y="82550"/>
                </a:lnTo>
                <a:lnTo>
                  <a:pt x="85516" y="85089"/>
                </a:lnTo>
                <a:lnTo>
                  <a:pt x="82235" y="86360"/>
                </a:lnTo>
                <a:lnTo>
                  <a:pt x="73925" y="90170"/>
                </a:lnTo>
                <a:lnTo>
                  <a:pt x="72116" y="91439"/>
                </a:lnTo>
                <a:lnTo>
                  <a:pt x="69147" y="92710"/>
                </a:lnTo>
                <a:lnTo>
                  <a:pt x="67985" y="92710"/>
                </a:lnTo>
                <a:lnTo>
                  <a:pt x="61819" y="93979"/>
                </a:lnTo>
                <a:lnTo>
                  <a:pt x="57265" y="95250"/>
                </a:lnTo>
                <a:lnTo>
                  <a:pt x="48928" y="96520"/>
                </a:lnTo>
                <a:lnTo>
                  <a:pt x="94328" y="96520"/>
                </a:lnTo>
                <a:lnTo>
                  <a:pt x="97011" y="95250"/>
                </a:lnTo>
                <a:lnTo>
                  <a:pt x="104669" y="92710"/>
                </a:lnTo>
                <a:lnTo>
                  <a:pt x="106579" y="91439"/>
                </a:lnTo>
                <a:lnTo>
                  <a:pt x="108004" y="90170"/>
                </a:lnTo>
                <a:lnTo>
                  <a:pt x="109023" y="90170"/>
                </a:lnTo>
                <a:lnTo>
                  <a:pt x="114300" y="88900"/>
                </a:lnTo>
                <a:lnTo>
                  <a:pt x="116039" y="88900"/>
                </a:lnTo>
                <a:lnTo>
                  <a:pt x="117431" y="88136"/>
                </a:lnTo>
                <a:lnTo>
                  <a:pt x="117684" y="85089"/>
                </a:lnTo>
                <a:lnTo>
                  <a:pt x="117727" y="82550"/>
                </a:lnTo>
                <a:close/>
              </a:path>
              <a:path w="132714" h="285750">
                <a:moveTo>
                  <a:pt x="117829" y="82550"/>
                </a:moveTo>
                <a:lnTo>
                  <a:pt x="117684" y="85089"/>
                </a:lnTo>
                <a:lnTo>
                  <a:pt x="117431" y="88136"/>
                </a:lnTo>
                <a:lnTo>
                  <a:pt x="120669" y="86360"/>
                </a:lnTo>
                <a:lnTo>
                  <a:pt x="121845" y="86360"/>
                </a:lnTo>
                <a:lnTo>
                  <a:pt x="120332" y="85089"/>
                </a:lnTo>
                <a:lnTo>
                  <a:pt x="118160" y="83820"/>
                </a:lnTo>
                <a:lnTo>
                  <a:pt x="117829" y="82550"/>
                </a:lnTo>
                <a:close/>
              </a:path>
              <a:path w="132714" h="285750">
                <a:moveTo>
                  <a:pt x="115568" y="13970"/>
                </a:moveTo>
                <a:lnTo>
                  <a:pt x="92397" y="13970"/>
                </a:lnTo>
                <a:lnTo>
                  <a:pt x="94604" y="15239"/>
                </a:lnTo>
                <a:lnTo>
                  <a:pt x="95938" y="16510"/>
                </a:lnTo>
                <a:lnTo>
                  <a:pt x="99654" y="19050"/>
                </a:lnTo>
                <a:lnTo>
                  <a:pt x="101271" y="20320"/>
                </a:lnTo>
                <a:lnTo>
                  <a:pt x="103360" y="21589"/>
                </a:lnTo>
                <a:lnTo>
                  <a:pt x="103978" y="22860"/>
                </a:lnTo>
                <a:lnTo>
                  <a:pt x="106281" y="26670"/>
                </a:lnTo>
                <a:lnTo>
                  <a:pt x="109543" y="30479"/>
                </a:lnTo>
                <a:lnTo>
                  <a:pt x="110196" y="31750"/>
                </a:lnTo>
                <a:lnTo>
                  <a:pt x="110690" y="34289"/>
                </a:lnTo>
                <a:lnTo>
                  <a:pt x="110857" y="39370"/>
                </a:lnTo>
                <a:lnTo>
                  <a:pt x="111298" y="44450"/>
                </a:lnTo>
                <a:lnTo>
                  <a:pt x="114792" y="48260"/>
                </a:lnTo>
                <a:lnTo>
                  <a:pt x="122720" y="46989"/>
                </a:lnTo>
                <a:lnTo>
                  <a:pt x="125652" y="43179"/>
                </a:lnTo>
                <a:lnTo>
                  <a:pt x="125307" y="39370"/>
                </a:lnTo>
                <a:lnTo>
                  <a:pt x="125157" y="33020"/>
                </a:lnTo>
                <a:lnTo>
                  <a:pt x="124995" y="31750"/>
                </a:lnTo>
                <a:lnTo>
                  <a:pt x="123333" y="25400"/>
                </a:lnTo>
                <a:lnTo>
                  <a:pt x="122116" y="24129"/>
                </a:lnTo>
                <a:lnTo>
                  <a:pt x="118259" y="19050"/>
                </a:lnTo>
                <a:lnTo>
                  <a:pt x="115568" y="13970"/>
                </a:lnTo>
                <a:close/>
              </a:path>
            </a:pathLst>
          </a:custGeom>
          <a:solidFill>
            <a:srgbClr val="000000"/>
          </a:solidFill>
        </p:spPr>
        <p:txBody>
          <a:bodyPr wrap="square" lIns="0" tIns="0" rIns="0" bIns="0" rtlCol="0"/>
          <a:lstStyle/>
          <a:p>
            <a:endParaRPr/>
          </a:p>
        </p:txBody>
      </p:sp>
      <p:pic>
        <p:nvPicPr>
          <p:cNvPr id="125" name="object 125"/>
          <p:cNvPicPr/>
          <p:nvPr/>
        </p:nvPicPr>
        <p:blipFill>
          <a:blip r:embed="rId52" cstate="print"/>
          <a:stretch>
            <a:fillRect/>
          </a:stretch>
        </p:blipFill>
        <p:spPr>
          <a:xfrm>
            <a:off x="5493288" y="1246719"/>
            <a:ext cx="102346" cy="194238"/>
          </a:xfrm>
          <a:prstGeom prst="rect">
            <a:avLst/>
          </a:prstGeom>
        </p:spPr>
      </p:pic>
      <p:grpSp>
        <p:nvGrpSpPr>
          <p:cNvPr id="126" name="object 126"/>
          <p:cNvGrpSpPr/>
          <p:nvPr/>
        </p:nvGrpSpPr>
        <p:grpSpPr>
          <a:xfrm>
            <a:off x="5507896" y="1608315"/>
            <a:ext cx="153545" cy="273994"/>
            <a:chOff x="6442044" y="1882324"/>
            <a:chExt cx="179705" cy="320675"/>
          </a:xfrm>
        </p:grpSpPr>
        <p:sp>
          <p:nvSpPr>
            <p:cNvPr id="127" name="object 127"/>
            <p:cNvSpPr/>
            <p:nvPr/>
          </p:nvSpPr>
          <p:spPr>
            <a:xfrm>
              <a:off x="6454937" y="1882324"/>
              <a:ext cx="140970" cy="320675"/>
            </a:xfrm>
            <a:custGeom>
              <a:avLst/>
              <a:gdLst/>
              <a:ahLst/>
              <a:cxnLst/>
              <a:rect l="l" t="t" r="r" b="b"/>
              <a:pathLst>
                <a:path w="140970" h="320675">
                  <a:moveTo>
                    <a:pt x="56193" y="307423"/>
                  </a:moveTo>
                  <a:lnTo>
                    <a:pt x="55285" y="308330"/>
                  </a:lnTo>
                  <a:lnTo>
                    <a:pt x="55285" y="314910"/>
                  </a:lnTo>
                  <a:lnTo>
                    <a:pt x="55855" y="315868"/>
                  </a:lnTo>
                  <a:lnTo>
                    <a:pt x="56330" y="316524"/>
                  </a:lnTo>
                  <a:lnTo>
                    <a:pt x="58714" y="318959"/>
                  </a:lnTo>
                  <a:lnTo>
                    <a:pt x="60923" y="320123"/>
                  </a:lnTo>
                  <a:lnTo>
                    <a:pt x="67246" y="318551"/>
                  </a:lnTo>
                  <a:lnTo>
                    <a:pt x="68574" y="316823"/>
                  </a:lnTo>
                  <a:lnTo>
                    <a:pt x="69671" y="314107"/>
                  </a:lnTo>
                  <a:lnTo>
                    <a:pt x="69693" y="309688"/>
                  </a:lnTo>
                  <a:lnTo>
                    <a:pt x="55939" y="309688"/>
                  </a:lnTo>
                  <a:lnTo>
                    <a:pt x="56018" y="309272"/>
                  </a:lnTo>
                  <a:lnTo>
                    <a:pt x="56193" y="307423"/>
                  </a:lnTo>
                  <a:close/>
                </a:path>
                <a:path w="140970" h="320675">
                  <a:moveTo>
                    <a:pt x="55285" y="314910"/>
                  </a:moveTo>
                  <a:lnTo>
                    <a:pt x="55285" y="316288"/>
                  </a:lnTo>
                  <a:lnTo>
                    <a:pt x="58511" y="319514"/>
                  </a:lnTo>
                  <a:lnTo>
                    <a:pt x="59767" y="319514"/>
                  </a:lnTo>
                  <a:lnTo>
                    <a:pt x="58714" y="318959"/>
                  </a:lnTo>
                  <a:lnTo>
                    <a:pt x="56330" y="316524"/>
                  </a:lnTo>
                  <a:lnTo>
                    <a:pt x="55855" y="315868"/>
                  </a:lnTo>
                  <a:lnTo>
                    <a:pt x="55285" y="314910"/>
                  </a:lnTo>
                  <a:close/>
                </a:path>
                <a:path w="140970" h="320675">
                  <a:moveTo>
                    <a:pt x="69693" y="314053"/>
                  </a:moveTo>
                  <a:lnTo>
                    <a:pt x="68574" y="316823"/>
                  </a:lnTo>
                  <a:lnTo>
                    <a:pt x="67246" y="318551"/>
                  </a:lnTo>
                  <a:lnTo>
                    <a:pt x="63374" y="319514"/>
                  </a:lnTo>
                  <a:lnTo>
                    <a:pt x="66467" y="319514"/>
                  </a:lnTo>
                  <a:lnTo>
                    <a:pt x="69693" y="316288"/>
                  </a:lnTo>
                  <a:lnTo>
                    <a:pt x="69693" y="314053"/>
                  </a:lnTo>
                  <a:close/>
                </a:path>
                <a:path w="140970" h="320675">
                  <a:moveTo>
                    <a:pt x="135038" y="14439"/>
                  </a:moveTo>
                  <a:lnTo>
                    <a:pt x="108418" y="14439"/>
                  </a:lnTo>
                  <a:lnTo>
                    <a:pt x="112915" y="15148"/>
                  </a:lnTo>
                  <a:lnTo>
                    <a:pt x="115646" y="16005"/>
                  </a:lnTo>
                  <a:lnTo>
                    <a:pt x="126231" y="40910"/>
                  </a:lnTo>
                  <a:lnTo>
                    <a:pt x="126207" y="44805"/>
                  </a:lnTo>
                  <a:lnTo>
                    <a:pt x="113475" y="82609"/>
                  </a:lnTo>
                  <a:lnTo>
                    <a:pt x="105886" y="99801"/>
                  </a:lnTo>
                  <a:lnTo>
                    <a:pt x="98867" y="116143"/>
                  </a:lnTo>
                  <a:lnTo>
                    <a:pt x="83809" y="153695"/>
                  </a:lnTo>
                  <a:lnTo>
                    <a:pt x="69161" y="197073"/>
                  </a:lnTo>
                  <a:lnTo>
                    <a:pt x="58847" y="238005"/>
                  </a:lnTo>
                  <a:lnTo>
                    <a:pt x="53596" y="280446"/>
                  </a:lnTo>
                  <a:lnTo>
                    <a:pt x="53573" y="306235"/>
                  </a:lnTo>
                  <a:lnTo>
                    <a:pt x="53452" y="310076"/>
                  </a:lnTo>
                  <a:lnTo>
                    <a:pt x="54267" y="312875"/>
                  </a:lnTo>
                  <a:lnTo>
                    <a:pt x="54808" y="314107"/>
                  </a:lnTo>
                  <a:lnTo>
                    <a:pt x="55285" y="314910"/>
                  </a:lnTo>
                  <a:lnTo>
                    <a:pt x="55285" y="308330"/>
                  </a:lnTo>
                  <a:lnTo>
                    <a:pt x="56193" y="307423"/>
                  </a:lnTo>
                  <a:lnTo>
                    <a:pt x="56312" y="305902"/>
                  </a:lnTo>
                  <a:lnTo>
                    <a:pt x="56405" y="304088"/>
                  </a:lnTo>
                  <a:lnTo>
                    <a:pt x="56926" y="291100"/>
                  </a:lnTo>
                  <a:lnTo>
                    <a:pt x="57414" y="284876"/>
                  </a:lnTo>
                  <a:lnTo>
                    <a:pt x="60882" y="281913"/>
                  </a:lnTo>
                  <a:lnTo>
                    <a:pt x="67975" y="281913"/>
                  </a:lnTo>
                  <a:lnTo>
                    <a:pt x="68020" y="280446"/>
                  </a:lnTo>
                  <a:lnTo>
                    <a:pt x="72988" y="240778"/>
                  </a:lnTo>
                  <a:lnTo>
                    <a:pt x="82922" y="201353"/>
                  </a:lnTo>
                  <a:lnTo>
                    <a:pt x="95244" y="164432"/>
                  </a:lnTo>
                  <a:lnTo>
                    <a:pt x="110216" y="126320"/>
                  </a:lnTo>
                  <a:lnTo>
                    <a:pt x="125647" y="90771"/>
                  </a:lnTo>
                  <a:lnTo>
                    <a:pt x="126739" y="88239"/>
                  </a:lnTo>
                  <a:lnTo>
                    <a:pt x="140652" y="45530"/>
                  </a:lnTo>
                  <a:lnTo>
                    <a:pt x="140686" y="40910"/>
                  </a:lnTo>
                  <a:lnTo>
                    <a:pt x="139837" y="30378"/>
                  </a:lnTo>
                  <a:lnTo>
                    <a:pt x="139274" y="26777"/>
                  </a:lnTo>
                  <a:lnTo>
                    <a:pt x="136934" y="18448"/>
                  </a:lnTo>
                  <a:lnTo>
                    <a:pt x="136814" y="18083"/>
                  </a:lnTo>
                  <a:lnTo>
                    <a:pt x="135899" y="15656"/>
                  </a:lnTo>
                  <a:lnTo>
                    <a:pt x="135038" y="14439"/>
                  </a:lnTo>
                  <a:close/>
                </a:path>
                <a:path w="140970" h="320675">
                  <a:moveTo>
                    <a:pt x="67965" y="282467"/>
                  </a:moveTo>
                  <a:lnTo>
                    <a:pt x="67995" y="306632"/>
                  </a:lnTo>
                  <a:lnTo>
                    <a:pt x="69693" y="308330"/>
                  </a:lnTo>
                  <a:lnTo>
                    <a:pt x="69693" y="314053"/>
                  </a:lnTo>
                  <a:lnTo>
                    <a:pt x="71311" y="291952"/>
                  </a:lnTo>
                  <a:lnTo>
                    <a:pt x="71779" y="286002"/>
                  </a:lnTo>
                  <a:lnTo>
                    <a:pt x="68814" y="282534"/>
                  </a:lnTo>
                  <a:lnTo>
                    <a:pt x="67965" y="282467"/>
                  </a:lnTo>
                  <a:close/>
                </a:path>
                <a:path w="140970" h="320675">
                  <a:moveTo>
                    <a:pt x="66467" y="305106"/>
                  </a:moveTo>
                  <a:lnTo>
                    <a:pt x="58511" y="305106"/>
                  </a:lnTo>
                  <a:lnTo>
                    <a:pt x="56230" y="307385"/>
                  </a:lnTo>
                  <a:lnTo>
                    <a:pt x="56018" y="309272"/>
                  </a:lnTo>
                  <a:lnTo>
                    <a:pt x="55939" y="309688"/>
                  </a:lnTo>
                  <a:lnTo>
                    <a:pt x="63925" y="305108"/>
                  </a:lnTo>
                  <a:lnTo>
                    <a:pt x="66470" y="305108"/>
                  </a:lnTo>
                  <a:close/>
                </a:path>
                <a:path w="140970" h="320675">
                  <a:moveTo>
                    <a:pt x="63925" y="305108"/>
                  </a:moveTo>
                  <a:lnTo>
                    <a:pt x="55939" y="309688"/>
                  </a:lnTo>
                  <a:lnTo>
                    <a:pt x="69693" y="309688"/>
                  </a:lnTo>
                  <a:lnTo>
                    <a:pt x="69693" y="308330"/>
                  </a:lnTo>
                  <a:lnTo>
                    <a:pt x="69513" y="308150"/>
                  </a:lnTo>
                  <a:lnTo>
                    <a:pt x="67898" y="308150"/>
                  </a:lnTo>
                  <a:lnTo>
                    <a:pt x="67775" y="307728"/>
                  </a:lnTo>
                  <a:lnTo>
                    <a:pt x="67547" y="307385"/>
                  </a:lnTo>
                  <a:lnTo>
                    <a:pt x="66766" y="306600"/>
                  </a:lnTo>
                  <a:lnTo>
                    <a:pt x="65661" y="305902"/>
                  </a:lnTo>
                  <a:lnTo>
                    <a:pt x="63925" y="305108"/>
                  </a:lnTo>
                  <a:close/>
                </a:path>
                <a:path w="140970" h="320675">
                  <a:moveTo>
                    <a:pt x="67921" y="307776"/>
                  </a:moveTo>
                  <a:lnTo>
                    <a:pt x="67789" y="307776"/>
                  </a:lnTo>
                  <a:lnTo>
                    <a:pt x="67898" y="308150"/>
                  </a:lnTo>
                  <a:lnTo>
                    <a:pt x="67921" y="307776"/>
                  </a:lnTo>
                  <a:close/>
                </a:path>
                <a:path w="140970" h="320675">
                  <a:moveTo>
                    <a:pt x="67995" y="306632"/>
                  </a:moveTo>
                  <a:lnTo>
                    <a:pt x="67898" y="308150"/>
                  </a:lnTo>
                  <a:lnTo>
                    <a:pt x="69513" y="308150"/>
                  </a:lnTo>
                  <a:lnTo>
                    <a:pt x="67995" y="306632"/>
                  </a:lnTo>
                  <a:close/>
                </a:path>
                <a:path w="140970" h="320675">
                  <a:moveTo>
                    <a:pt x="67775" y="307728"/>
                  </a:moveTo>
                  <a:close/>
                </a:path>
                <a:path w="140970" h="320675">
                  <a:moveTo>
                    <a:pt x="67929" y="307660"/>
                  </a:moveTo>
                  <a:lnTo>
                    <a:pt x="67755" y="307660"/>
                  </a:lnTo>
                  <a:lnTo>
                    <a:pt x="67921" y="307776"/>
                  </a:lnTo>
                  <a:close/>
                </a:path>
                <a:path w="140970" h="320675">
                  <a:moveTo>
                    <a:pt x="66470" y="305108"/>
                  </a:moveTo>
                  <a:lnTo>
                    <a:pt x="63925" y="305108"/>
                  </a:lnTo>
                  <a:lnTo>
                    <a:pt x="65661" y="305902"/>
                  </a:lnTo>
                  <a:lnTo>
                    <a:pt x="66798" y="306632"/>
                  </a:lnTo>
                  <a:lnTo>
                    <a:pt x="67572" y="307423"/>
                  </a:lnTo>
                  <a:lnTo>
                    <a:pt x="67775" y="307728"/>
                  </a:lnTo>
                  <a:lnTo>
                    <a:pt x="67929" y="307660"/>
                  </a:lnTo>
                  <a:lnTo>
                    <a:pt x="67888" y="306525"/>
                  </a:lnTo>
                  <a:lnTo>
                    <a:pt x="66470" y="305108"/>
                  </a:lnTo>
                  <a:close/>
                </a:path>
                <a:path w="140970" h="320675">
                  <a:moveTo>
                    <a:pt x="60882" y="281913"/>
                  </a:moveTo>
                  <a:lnTo>
                    <a:pt x="57414" y="284876"/>
                  </a:lnTo>
                  <a:lnTo>
                    <a:pt x="56926" y="291100"/>
                  </a:lnTo>
                  <a:lnTo>
                    <a:pt x="56405" y="304088"/>
                  </a:lnTo>
                  <a:lnTo>
                    <a:pt x="56312" y="305902"/>
                  </a:lnTo>
                  <a:lnTo>
                    <a:pt x="56193" y="307423"/>
                  </a:lnTo>
                  <a:lnTo>
                    <a:pt x="58511" y="305106"/>
                  </a:lnTo>
                  <a:lnTo>
                    <a:pt x="68061" y="305106"/>
                  </a:lnTo>
                  <a:lnTo>
                    <a:pt x="67965" y="282467"/>
                  </a:lnTo>
                  <a:lnTo>
                    <a:pt x="60882" y="281913"/>
                  </a:lnTo>
                  <a:close/>
                </a:path>
                <a:path w="140970" h="320675">
                  <a:moveTo>
                    <a:pt x="68061" y="305106"/>
                  </a:moveTo>
                  <a:lnTo>
                    <a:pt x="66467" y="305106"/>
                  </a:lnTo>
                  <a:lnTo>
                    <a:pt x="67995" y="306632"/>
                  </a:lnTo>
                  <a:lnTo>
                    <a:pt x="68061" y="305106"/>
                  </a:lnTo>
                  <a:close/>
                </a:path>
                <a:path w="140970" h="320675">
                  <a:moveTo>
                    <a:pt x="67975" y="281913"/>
                  </a:moveTo>
                  <a:lnTo>
                    <a:pt x="60882" y="281913"/>
                  </a:lnTo>
                  <a:lnTo>
                    <a:pt x="67965" y="282467"/>
                  </a:lnTo>
                  <a:lnTo>
                    <a:pt x="67975" y="281913"/>
                  </a:lnTo>
                  <a:close/>
                </a:path>
                <a:path w="140970" h="320675">
                  <a:moveTo>
                    <a:pt x="59369" y="280"/>
                  </a:moveTo>
                  <a:lnTo>
                    <a:pt x="56929" y="280"/>
                  </a:lnTo>
                  <a:lnTo>
                    <a:pt x="43792" y="562"/>
                  </a:lnTo>
                  <a:lnTo>
                    <a:pt x="23009" y="3472"/>
                  </a:lnTo>
                  <a:lnTo>
                    <a:pt x="20852" y="3813"/>
                  </a:lnTo>
                  <a:lnTo>
                    <a:pt x="0" y="13906"/>
                  </a:lnTo>
                  <a:lnTo>
                    <a:pt x="19" y="15655"/>
                  </a:lnTo>
                  <a:lnTo>
                    <a:pt x="145" y="18683"/>
                  </a:lnTo>
                  <a:lnTo>
                    <a:pt x="2311" y="24085"/>
                  </a:lnTo>
                  <a:lnTo>
                    <a:pt x="3529" y="25482"/>
                  </a:lnTo>
                  <a:lnTo>
                    <a:pt x="7078" y="28569"/>
                  </a:lnTo>
                  <a:lnTo>
                    <a:pt x="8345" y="29825"/>
                  </a:lnTo>
                  <a:lnTo>
                    <a:pt x="18808" y="41588"/>
                  </a:lnTo>
                  <a:lnTo>
                    <a:pt x="21945" y="45530"/>
                  </a:lnTo>
                  <a:lnTo>
                    <a:pt x="26478" y="46047"/>
                  </a:lnTo>
                  <a:lnTo>
                    <a:pt x="32700" y="41097"/>
                  </a:lnTo>
                  <a:lnTo>
                    <a:pt x="33221" y="36560"/>
                  </a:lnTo>
                  <a:lnTo>
                    <a:pt x="30744" y="33447"/>
                  </a:lnTo>
                  <a:lnTo>
                    <a:pt x="26255" y="27605"/>
                  </a:lnTo>
                  <a:lnTo>
                    <a:pt x="18492" y="19580"/>
                  </a:lnTo>
                  <a:lnTo>
                    <a:pt x="12966" y="19580"/>
                  </a:lnTo>
                  <a:lnTo>
                    <a:pt x="13578" y="19260"/>
                  </a:lnTo>
                  <a:lnTo>
                    <a:pt x="14956" y="16939"/>
                  </a:lnTo>
                  <a:lnTo>
                    <a:pt x="14601" y="16018"/>
                  </a:lnTo>
                  <a:lnTo>
                    <a:pt x="34362" y="16005"/>
                  </a:lnTo>
                  <a:lnTo>
                    <a:pt x="57057" y="14690"/>
                  </a:lnTo>
                  <a:lnTo>
                    <a:pt x="101472" y="14690"/>
                  </a:lnTo>
                  <a:lnTo>
                    <a:pt x="103456" y="14613"/>
                  </a:lnTo>
                  <a:lnTo>
                    <a:pt x="106993" y="14439"/>
                  </a:lnTo>
                  <a:lnTo>
                    <a:pt x="135038" y="14439"/>
                  </a:lnTo>
                  <a:lnTo>
                    <a:pt x="131522" y="9475"/>
                  </a:lnTo>
                  <a:lnTo>
                    <a:pt x="128306" y="6643"/>
                  </a:lnTo>
                  <a:lnTo>
                    <a:pt x="121112" y="2534"/>
                  </a:lnTo>
                  <a:lnTo>
                    <a:pt x="116757" y="1168"/>
                  </a:lnTo>
                  <a:lnTo>
                    <a:pt x="111535" y="345"/>
                  </a:lnTo>
                  <a:lnTo>
                    <a:pt x="99617" y="345"/>
                  </a:lnTo>
                  <a:lnTo>
                    <a:pt x="59369" y="280"/>
                  </a:lnTo>
                  <a:close/>
                </a:path>
                <a:path w="140970" h="320675">
                  <a:moveTo>
                    <a:pt x="14601" y="16018"/>
                  </a:moveTo>
                  <a:lnTo>
                    <a:pt x="14956" y="16904"/>
                  </a:lnTo>
                  <a:lnTo>
                    <a:pt x="13578" y="19260"/>
                  </a:lnTo>
                  <a:lnTo>
                    <a:pt x="13083" y="19540"/>
                  </a:lnTo>
                  <a:lnTo>
                    <a:pt x="14465" y="19081"/>
                  </a:lnTo>
                  <a:lnTo>
                    <a:pt x="15754" y="18883"/>
                  </a:lnTo>
                  <a:lnTo>
                    <a:pt x="17575" y="18683"/>
                  </a:lnTo>
                  <a:lnTo>
                    <a:pt x="16972" y="18083"/>
                  </a:lnTo>
                  <a:lnTo>
                    <a:pt x="14601" y="16018"/>
                  </a:lnTo>
                  <a:close/>
                </a:path>
                <a:path w="140970" h="320675">
                  <a:moveTo>
                    <a:pt x="17575" y="18683"/>
                  </a:moveTo>
                  <a:lnTo>
                    <a:pt x="15754" y="18883"/>
                  </a:lnTo>
                  <a:lnTo>
                    <a:pt x="14465" y="19081"/>
                  </a:lnTo>
                  <a:lnTo>
                    <a:pt x="12966" y="19580"/>
                  </a:lnTo>
                  <a:lnTo>
                    <a:pt x="18492" y="19580"/>
                  </a:lnTo>
                  <a:lnTo>
                    <a:pt x="17575" y="18683"/>
                  </a:lnTo>
                  <a:close/>
                </a:path>
                <a:path w="140970" h="320675">
                  <a:moveTo>
                    <a:pt x="34281" y="16018"/>
                  </a:moveTo>
                  <a:lnTo>
                    <a:pt x="14601" y="16018"/>
                  </a:lnTo>
                  <a:lnTo>
                    <a:pt x="17150" y="18261"/>
                  </a:lnTo>
                  <a:lnTo>
                    <a:pt x="17575" y="18683"/>
                  </a:lnTo>
                  <a:lnTo>
                    <a:pt x="21936" y="18205"/>
                  </a:lnTo>
                  <a:lnTo>
                    <a:pt x="25896" y="17592"/>
                  </a:lnTo>
                  <a:lnTo>
                    <a:pt x="32546" y="16323"/>
                  </a:lnTo>
                  <a:lnTo>
                    <a:pt x="34281" y="16018"/>
                  </a:lnTo>
                  <a:close/>
                </a:path>
                <a:path w="140970" h="320675">
                  <a:moveTo>
                    <a:pt x="101472" y="14690"/>
                  </a:moveTo>
                  <a:lnTo>
                    <a:pt x="57057" y="14690"/>
                  </a:lnTo>
                  <a:lnTo>
                    <a:pt x="68642" y="14753"/>
                  </a:lnTo>
                  <a:lnTo>
                    <a:pt x="99819" y="14753"/>
                  </a:lnTo>
                  <a:lnTo>
                    <a:pt x="101472" y="14690"/>
                  </a:lnTo>
                  <a:close/>
                </a:path>
                <a:path w="140970" h="320675">
                  <a:moveTo>
                    <a:pt x="109343" y="0"/>
                  </a:moveTo>
                  <a:lnTo>
                    <a:pt x="107297" y="0"/>
                  </a:lnTo>
                  <a:lnTo>
                    <a:pt x="100222" y="331"/>
                  </a:lnTo>
                  <a:lnTo>
                    <a:pt x="99617" y="345"/>
                  </a:lnTo>
                  <a:lnTo>
                    <a:pt x="111535" y="345"/>
                  </a:lnTo>
                  <a:lnTo>
                    <a:pt x="109343" y="0"/>
                  </a:lnTo>
                  <a:close/>
                </a:path>
              </a:pathLst>
            </a:custGeom>
            <a:solidFill>
              <a:srgbClr val="000000"/>
            </a:solidFill>
          </p:spPr>
          <p:txBody>
            <a:bodyPr wrap="square" lIns="0" tIns="0" rIns="0" bIns="0" rtlCol="0"/>
            <a:lstStyle/>
            <a:p>
              <a:endParaRPr/>
            </a:p>
          </p:txBody>
        </p:sp>
        <p:pic>
          <p:nvPicPr>
            <p:cNvPr id="128" name="object 128"/>
            <p:cNvPicPr/>
            <p:nvPr/>
          </p:nvPicPr>
          <p:blipFill>
            <a:blip r:embed="rId53" cstate="print"/>
            <a:stretch>
              <a:fillRect/>
            </a:stretch>
          </p:blipFill>
          <p:spPr>
            <a:xfrm>
              <a:off x="6442044" y="2093119"/>
              <a:ext cx="179456" cy="69688"/>
            </a:xfrm>
            <a:prstGeom prst="rect">
              <a:avLst/>
            </a:prstGeom>
          </p:spPr>
        </p:pic>
      </p:grpSp>
      <p:sp>
        <p:nvSpPr>
          <p:cNvPr id="129" name="object 129"/>
          <p:cNvSpPr/>
          <p:nvPr/>
        </p:nvSpPr>
        <p:spPr>
          <a:xfrm>
            <a:off x="5472660" y="1996546"/>
            <a:ext cx="147035" cy="250664"/>
          </a:xfrm>
          <a:custGeom>
            <a:avLst/>
            <a:gdLst/>
            <a:ahLst/>
            <a:cxnLst/>
            <a:rect l="l" t="t" r="r" b="b"/>
            <a:pathLst>
              <a:path w="172084" h="293369">
                <a:moveTo>
                  <a:pt x="114488" y="170483"/>
                </a:moveTo>
                <a:lnTo>
                  <a:pt x="109944" y="173990"/>
                </a:lnTo>
                <a:lnTo>
                  <a:pt x="105122" y="177800"/>
                </a:lnTo>
                <a:lnTo>
                  <a:pt x="98073" y="184150"/>
                </a:lnTo>
                <a:lnTo>
                  <a:pt x="112419" y="184150"/>
                </a:lnTo>
                <a:lnTo>
                  <a:pt x="115092" y="185420"/>
                </a:lnTo>
                <a:lnTo>
                  <a:pt x="120437" y="189230"/>
                </a:lnTo>
                <a:lnTo>
                  <a:pt x="123046" y="191770"/>
                </a:lnTo>
                <a:lnTo>
                  <a:pt x="128417" y="196850"/>
                </a:lnTo>
                <a:lnTo>
                  <a:pt x="142532" y="218440"/>
                </a:lnTo>
                <a:lnTo>
                  <a:pt x="145063" y="226060"/>
                </a:lnTo>
                <a:lnTo>
                  <a:pt x="149823" y="237490"/>
                </a:lnTo>
                <a:lnTo>
                  <a:pt x="150604" y="238760"/>
                </a:lnTo>
                <a:lnTo>
                  <a:pt x="151166" y="242570"/>
                </a:lnTo>
                <a:lnTo>
                  <a:pt x="151776" y="246380"/>
                </a:lnTo>
                <a:lnTo>
                  <a:pt x="152025" y="251460"/>
                </a:lnTo>
                <a:lnTo>
                  <a:pt x="152146" y="260350"/>
                </a:lnTo>
                <a:lnTo>
                  <a:pt x="151994" y="270510"/>
                </a:lnTo>
                <a:lnTo>
                  <a:pt x="151785" y="281940"/>
                </a:lnTo>
                <a:lnTo>
                  <a:pt x="151933" y="290830"/>
                </a:lnTo>
                <a:lnTo>
                  <a:pt x="155216" y="293370"/>
                </a:lnTo>
                <a:lnTo>
                  <a:pt x="163172" y="293370"/>
                </a:lnTo>
                <a:lnTo>
                  <a:pt x="166340" y="290830"/>
                </a:lnTo>
                <a:lnTo>
                  <a:pt x="166196" y="281940"/>
                </a:lnTo>
                <a:lnTo>
                  <a:pt x="166400" y="270510"/>
                </a:lnTo>
                <a:lnTo>
                  <a:pt x="166542" y="260350"/>
                </a:lnTo>
                <a:lnTo>
                  <a:pt x="166480" y="251460"/>
                </a:lnTo>
                <a:lnTo>
                  <a:pt x="166092" y="245110"/>
                </a:lnTo>
                <a:lnTo>
                  <a:pt x="165333" y="240030"/>
                </a:lnTo>
                <a:lnTo>
                  <a:pt x="164518" y="234950"/>
                </a:lnTo>
                <a:lnTo>
                  <a:pt x="163402" y="232410"/>
                </a:lnTo>
                <a:lnTo>
                  <a:pt x="159933" y="224790"/>
                </a:lnTo>
                <a:lnTo>
                  <a:pt x="159510" y="223520"/>
                </a:lnTo>
                <a:lnTo>
                  <a:pt x="158516" y="220980"/>
                </a:lnTo>
                <a:lnTo>
                  <a:pt x="155991" y="213360"/>
                </a:lnTo>
                <a:lnTo>
                  <a:pt x="155094" y="210820"/>
                </a:lnTo>
                <a:lnTo>
                  <a:pt x="151730" y="204470"/>
                </a:lnTo>
                <a:lnTo>
                  <a:pt x="149506" y="200660"/>
                </a:lnTo>
                <a:lnTo>
                  <a:pt x="141892" y="190500"/>
                </a:lnTo>
                <a:lnTo>
                  <a:pt x="139233" y="186690"/>
                </a:lnTo>
                <a:lnTo>
                  <a:pt x="132441" y="180340"/>
                </a:lnTo>
                <a:lnTo>
                  <a:pt x="129000" y="177800"/>
                </a:lnTo>
                <a:lnTo>
                  <a:pt x="121183" y="172720"/>
                </a:lnTo>
                <a:lnTo>
                  <a:pt x="117057" y="171450"/>
                </a:lnTo>
                <a:lnTo>
                  <a:pt x="114488" y="170483"/>
                </a:lnTo>
                <a:close/>
              </a:path>
              <a:path w="172084" h="293369">
                <a:moveTo>
                  <a:pt x="92398" y="170180"/>
                </a:moveTo>
                <a:lnTo>
                  <a:pt x="75023" y="170180"/>
                </a:lnTo>
                <a:lnTo>
                  <a:pt x="61211" y="172720"/>
                </a:lnTo>
                <a:lnTo>
                  <a:pt x="58733" y="173990"/>
                </a:lnTo>
                <a:lnTo>
                  <a:pt x="52282" y="175260"/>
                </a:lnTo>
                <a:lnTo>
                  <a:pt x="48492" y="176530"/>
                </a:lnTo>
                <a:lnTo>
                  <a:pt x="38831" y="180340"/>
                </a:lnTo>
                <a:lnTo>
                  <a:pt x="35284" y="181610"/>
                </a:lnTo>
                <a:lnTo>
                  <a:pt x="28985" y="185420"/>
                </a:lnTo>
                <a:lnTo>
                  <a:pt x="26629" y="186690"/>
                </a:lnTo>
                <a:lnTo>
                  <a:pt x="19786" y="191770"/>
                </a:lnTo>
                <a:lnTo>
                  <a:pt x="13704" y="195580"/>
                </a:lnTo>
                <a:lnTo>
                  <a:pt x="11546" y="196850"/>
                </a:lnTo>
                <a:lnTo>
                  <a:pt x="5814" y="203200"/>
                </a:lnTo>
                <a:lnTo>
                  <a:pt x="3167" y="207010"/>
                </a:lnTo>
                <a:lnTo>
                  <a:pt x="209" y="218440"/>
                </a:lnTo>
                <a:lnTo>
                  <a:pt x="0" y="224790"/>
                </a:lnTo>
                <a:lnTo>
                  <a:pt x="5749" y="229870"/>
                </a:lnTo>
                <a:lnTo>
                  <a:pt x="8081" y="231140"/>
                </a:lnTo>
                <a:lnTo>
                  <a:pt x="12272" y="231140"/>
                </a:lnTo>
                <a:lnTo>
                  <a:pt x="14834" y="229870"/>
                </a:lnTo>
                <a:lnTo>
                  <a:pt x="18012" y="229870"/>
                </a:lnTo>
                <a:lnTo>
                  <a:pt x="21948" y="228600"/>
                </a:lnTo>
                <a:lnTo>
                  <a:pt x="31073" y="226060"/>
                </a:lnTo>
                <a:lnTo>
                  <a:pt x="36200" y="223520"/>
                </a:lnTo>
                <a:lnTo>
                  <a:pt x="45044" y="219710"/>
                </a:lnTo>
                <a:lnTo>
                  <a:pt x="15182" y="219710"/>
                </a:lnTo>
                <a:lnTo>
                  <a:pt x="14884" y="218440"/>
                </a:lnTo>
                <a:lnTo>
                  <a:pt x="12713" y="217170"/>
                </a:lnTo>
                <a:lnTo>
                  <a:pt x="11418" y="215900"/>
                </a:lnTo>
                <a:lnTo>
                  <a:pt x="15101" y="215900"/>
                </a:lnTo>
                <a:lnTo>
                  <a:pt x="16014" y="215526"/>
                </a:lnTo>
                <a:lnTo>
                  <a:pt x="28510" y="203200"/>
                </a:lnTo>
                <a:lnTo>
                  <a:pt x="34528" y="198120"/>
                </a:lnTo>
                <a:lnTo>
                  <a:pt x="36479" y="196850"/>
                </a:lnTo>
                <a:lnTo>
                  <a:pt x="41391" y="194310"/>
                </a:lnTo>
                <a:lnTo>
                  <a:pt x="44470" y="193040"/>
                </a:lnTo>
                <a:lnTo>
                  <a:pt x="53108" y="190500"/>
                </a:lnTo>
                <a:lnTo>
                  <a:pt x="56442" y="189230"/>
                </a:lnTo>
                <a:lnTo>
                  <a:pt x="62016" y="187960"/>
                </a:lnTo>
                <a:lnTo>
                  <a:pt x="64211" y="186690"/>
                </a:lnTo>
                <a:lnTo>
                  <a:pt x="74156" y="184760"/>
                </a:lnTo>
                <a:lnTo>
                  <a:pt x="82936" y="177800"/>
                </a:lnTo>
                <a:lnTo>
                  <a:pt x="88997" y="172720"/>
                </a:lnTo>
                <a:lnTo>
                  <a:pt x="92398" y="170180"/>
                </a:lnTo>
                <a:close/>
              </a:path>
              <a:path w="172084" h="293369">
                <a:moveTo>
                  <a:pt x="16014" y="215526"/>
                </a:moveTo>
                <a:lnTo>
                  <a:pt x="15101" y="215900"/>
                </a:lnTo>
                <a:lnTo>
                  <a:pt x="11418" y="215900"/>
                </a:lnTo>
                <a:lnTo>
                  <a:pt x="12713" y="217170"/>
                </a:lnTo>
                <a:lnTo>
                  <a:pt x="14884" y="218440"/>
                </a:lnTo>
                <a:lnTo>
                  <a:pt x="15182" y="219710"/>
                </a:lnTo>
                <a:lnTo>
                  <a:pt x="15297" y="218440"/>
                </a:lnTo>
                <a:lnTo>
                  <a:pt x="15520" y="217170"/>
                </a:lnTo>
                <a:lnTo>
                  <a:pt x="16014" y="215526"/>
                </a:lnTo>
                <a:close/>
              </a:path>
              <a:path w="172084" h="293369">
                <a:moveTo>
                  <a:pt x="98073" y="184150"/>
                </a:moveTo>
                <a:lnTo>
                  <a:pt x="77302" y="184150"/>
                </a:lnTo>
                <a:lnTo>
                  <a:pt x="74156" y="184760"/>
                </a:lnTo>
                <a:lnTo>
                  <a:pt x="70120" y="187960"/>
                </a:lnTo>
                <a:lnTo>
                  <a:pt x="63042" y="191770"/>
                </a:lnTo>
                <a:lnTo>
                  <a:pt x="48475" y="200660"/>
                </a:lnTo>
                <a:lnTo>
                  <a:pt x="41191" y="205740"/>
                </a:lnTo>
                <a:lnTo>
                  <a:pt x="30419" y="210820"/>
                </a:lnTo>
                <a:lnTo>
                  <a:pt x="15246" y="219710"/>
                </a:lnTo>
                <a:lnTo>
                  <a:pt x="45044" y="219710"/>
                </a:lnTo>
                <a:lnTo>
                  <a:pt x="47992" y="218440"/>
                </a:lnTo>
                <a:lnTo>
                  <a:pt x="55660" y="213360"/>
                </a:lnTo>
                <a:lnTo>
                  <a:pt x="63588" y="208280"/>
                </a:lnTo>
                <a:lnTo>
                  <a:pt x="69091" y="205740"/>
                </a:lnTo>
                <a:lnTo>
                  <a:pt x="79986" y="198120"/>
                </a:lnTo>
                <a:lnTo>
                  <a:pt x="85286" y="194310"/>
                </a:lnTo>
                <a:lnTo>
                  <a:pt x="91743" y="189230"/>
                </a:lnTo>
                <a:lnTo>
                  <a:pt x="98073" y="184150"/>
                </a:lnTo>
                <a:close/>
              </a:path>
              <a:path w="172084" h="293369">
                <a:moveTo>
                  <a:pt x="155332" y="12164"/>
                </a:moveTo>
                <a:lnTo>
                  <a:pt x="155332" y="25400"/>
                </a:lnTo>
                <a:lnTo>
                  <a:pt x="155313" y="27940"/>
                </a:lnTo>
                <a:lnTo>
                  <a:pt x="155141" y="29210"/>
                </a:lnTo>
                <a:lnTo>
                  <a:pt x="154856" y="31750"/>
                </a:lnTo>
                <a:lnTo>
                  <a:pt x="153758" y="38100"/>
                </a:lnTo>
                <a:lnTo>
                  <a:pt x="153456" y="39370"/>
                </a:lnTo>
                <a:lnTo>
                  <a:pt x="153444" y="40640"/>
                </a:lnTo>
                <a:lnTo>
                  <a:pt x="157462" y="68580"/>
                </a:lnTo>
                <a:lnTo>
                  <a:pt x="157095" y="76200"/>
                </a:lnTo>
                <a:lnTo>
                  <a:pt x="156978" y="80010"/>
                </a:lnTo>
                <a:lnTo>
                  <a:pt x="142989" y="119380"/>
                </a:lnTo>
                <a:lnTo>
                  <a:pt x="115067" y="149860"/>
                </a:lnTo>
                <a:lnTo>
                  <a:pt x="110100" y="154940"/>
                </a:lnTo>
                <a:lnTo>
                  <a:pt x="105221" y="158750"/>
                </a:lnTo>
                <a:lnTo>
                  <a:pt x="100447" y="163830"/>
                </a:lnTo>
                <a:lnTo>
                  <a:pt x="95798" y="167640"/>
                </a:lnTo>
                <a:lnTo>
                  <a:pt x="88997" y="172720"/>
                </a:lnTo>
                <a:lnTo>
                  <a:pt x="82936" y="177800"/>
                </a:lnTo>
                <a:lnTo>
                  <a:pt x="74156" y="184760"/>
                </a:lnTo>
                <a:lnTo>
                  <a:pt x="77302" y="184150"/>
                </a:lnTo>
                <a:lnTo>
                  <a:pt x="98073" y="184150"/>
                </a:lnTo>
                <a:lnTo>
                  <a:pt x="105122" y="177800"/>
                </a:lnTo>
                <a:lnTo>
                  <a:pt x="109944" y="173990"/>
                </a:lnTo>
                <a:lnTo>
                  <a:pt x="114488" y="170483"/>
                </a:lnTo>
                <a:lnTo>
                  <a:pt x="113681" y="170180"/>
                </a:lnTo>
                <a:lnTo>
                  <a:pt x="102194" y="170180"/>
                </a:lnTo>
                <a:lnTo>
                  <a:pt x="108422" y="168910"/>
                </a:lnTo>
                <a:lnTo>
                  <a:pt x="116140" y="168910"/>
                </a:lnTo>
                <a:lnTo>
                  <a:pt x="119916" y="165100"/>
                </a:lnTo>
                <a:lnTo>
                  <a:pt x="126114" y="158750"/>
                </a:lnTo>
                <a:lnTo>
                  <a:pt x="134706" y="151130"/>
                </a:lnTo>
                <a:lnTo>
                  <a:pt x="138766" y="147320"/>
                </a:lnTo>
                <a:lnTo>
                  <a:pt x="164026" y="113030"/>
                </a:lnTo>
                <a:lnTo>
                  <a:pt x="171489" y="77470"/>
                </a:lnTo>
                <a:lnTo>
                  <a:pt x="171818" y="69850"/>
                </a:lnTo>
                <a:lnTo>
                  <a:pt x="164757" y="29210"/>
                </a:lnTo>
                <a:lnTo>
                  <a:pt x="162283" y="24130"/>
                </a:lnTo>
                <a:lnTo>
                  <a:pt x="155332" y="12164"/>
                </a:lnTo>
                <a:close/>
              </a:path>
              <a:path w="172084" h="293369">
                <a:moveTo>
                  <a:pt x="116140" y="168910"/>
                </a:moveTo>
                <a:lnTo>
                  <a:pt x="110305" y="168910"/>
                </a:lnTo>
                <a:lnTo>
                  <a:pt x="114488" y="170483"/>
                </a:lnTo>
                <a:lnTo>
                  <a:pt x="114881" y="170180"/>
                </a:lnTo>
                <a:lnTo>
                  <a:pt x="116140" y="168910"/>
                </a:lnTo>
                <a:close/>
              </a:path>
              <a:path w="172084" h="293369">
                <a:moveTo>
                  <a:pt x="110305" y="168910"/>
                </a:moveTo>
                <a:lnTo>
                  <a:pt x="108422" y="168910"/>
                </a:lnTo>
                <a:lnTo>
                  <a:pt x="102194" y="170180"/>
                </a:lnTo>
                <a:lnTo>
                  <a:pt x="113681" y="170180"/>
                </a:lnTo>
                <a:lnTo>
                  <a:pt x="110305" y="168910"/>
                </a:lnTo>
                <a:close/>
              </a:path>
              <a:path w="172084" h="293369">
                <a:moveTo>
                  <a:pt x="111150" y="0"/>
                </a:moveTo>
                <a:lnTo>
                  <a:pt x="109080" y="0"/>
                </a:lnTo>
                <a:lnTo>
                  <a:pt x="101988" y="1270"/>
                </a:lnTo>
                <a:lnTo>
                  <a:pt x="62779" y="27940"/>
                </a:lnTo>
                <a:lnTo>
                  <a:pt x="53755" y="49530"/>
                </a:lnTo>
                <a:lnTo>
                  <a:pt x="53755" y="52070"/>
                </a:lnTo>
                <a:lnTo>
                  <a:pt x="54202" y="58420"/>
                </a:lnTo>
                <a:lnTo>
                  <a:pt x="54245" y="81280"/>
                </a:lnTo>
                <a:lnTo>
                  <a:pt x="54409" y="83820"/>
                </a:lnTo>
                <a:lnTo>
                  <a:pt x="57640" y="88900"/>
                </a:lnTo>
                <a:lnTo>
                  <a:pt x="60241" y="91440"/>
                </a:lnTo>
                <a:lnTo>
                  <a:pt x="65803" y="92710"/>
                </a:lnTo>
                <a:lnTo>
                  <a:pt x="78074" y="92710"/>
                </a:lnTo>
                <a:lnTo>
                  <a:pt x="84006" y="91440"/>
                </a:lnTo>
                <a:lnTo>
                  <a:pt x="93642" y="87630"/>
                </a:lnTo>
                <a:lnTo>
                  <a:pt x="97057" y="85090"/>
                </a:lnTo>
                <a:lnTo>
                  <a:pt x="104914" y="81280"/>
                </a:lnTo>
                <a:lnTo>
                  <a:pt x="106490" y="80010"/>
                </a:lnTo>
                <a:lnTo>
                  <a:pt x="68761" y="80010"/>
                </a:lnTo>
                <a:lnTo>
                  <a:pt x="68253" y="78740"/>
                </a:lnTo>
                <a:lnTo>
                  <a:pt x="68668" y="78740"/>
                </a:lnTo>
                <a:lnTo>
                  <a:pt x="68600" y="58420"/>
                </a:lnTo>
                <a:lnTo>
                  <a:pt x="68216" y="52070"/>
                </a:lnTo>
                <a:lnTo>
                  <a:pt x="68216" y="50800"/>
                </a:lnTo>
                <a:lnTo>
                  <a:pt x="91559" y="21590"/>
                </a:lnTo>
                <a:lnTo>
                  <a:pt x="94857" y="19050"/>
                </a:lnTo>
                <a:lnTo>
                  <a:pt x="102024" y="16510"/>
                </a:lnTo>
                <a:lnTo>
                  <a:pt x="105380" y="15240"/>
                </a:lnTo>
                <a:lnTo>
                  <a:pt x="140924" y="15240"/>
                </a:lnTo>
                <a:lnTo>
                  <a:pt x="140924" y="10160"/>
                </a:lnTo>
                <a:lnTo>
                  <a:pt x="153523" y="10160"/>
                </a:lnTo>
                <a:lnTo>
                  <a:pt x="152142" y="8890"/>
                </a:lnTo>
                <a:lnTo>
                  <a:pt x="144721" y="3810"/>
                </a:lnTo>
                <a:lnTo>
                  <a:pt x="141297" y="2540"/>
                </a:lnTo>
                <a:lnTo>
                  <a:pt x="135604" y="1270"/>
                </a:lnTo>
                <a:lnTo>
                  <a:pt x="118282" y="1270"/>
                </a:lnTo>
                <a:lnTo>
                  <a:pt x="111150" y="0"/>
                </a:lnTo>
                <a:close/>
              </a:path>
              <a:path w="172084" h="293369">
                <a:moveTo>
                  <a:pt x="68668" y="78740"/>
                </a:moveTo>
                <a:lnTo>
                  <a:pt x="68253" y="78740"/>
                </a:lnTo>
                <a:lnTo>
                  <a:pt x="68761" y="80010"/>
                </a:lnTo>
                <a:lnTo>
                  <a:pt x="68668" y="78740"/>
                </a:lnTo>
                <a:close/>
              </a:path>
              <a:path w="172084" h="293369">
                <a:moveTo>
                  <a:pt x="140924" y="23104"/>
                </a:moveTo>
                <a:lnTo>
                  <a:pt x="140279" y="24130"/>
                </a:lnTo>
                <a:lnTo>
                  <a:pt x="136738" y="29210"/>
                </a:lnTo>
                <a:lnTo>
                  <a:pt x="135103" y="30480"/>
                </a:lnTo>
                <a:lnTo>
                  <a:pt x="133941" y="33020"/>
                </a:lnTo>
                <a:lnTo>
                  <a:pt x="127977" y="40640"/>
                </a:lnTo>
                <a:lnTo>
                  <a:pt x="123833" y="45720"/>
                </a:lnTo>
                <a:lnTo>
                  <a:pt x="122787" y="48260"/>
                </a:lnTo>
                <a:lnTo>
                  <a:pt x="118993" y="52070"/>
                </a:lnTo>
                <a:lnTo>
                  <a:pt x="115995" y="54610"/>
                </a:lnTo>
                <a:lnTo>
                  <a:pt x="110074" y="59690"/>
                </a:lnTo>
                <a:lnTo>
                  <a:pt x="107052" y="62230"/>
                </a:lnTo>
                <a:lnTo>
                  <a:pt x="100222" y="67310"/>
                </a:lnTo>
                <a:lnTo>
                  <a:pt x="97450" y="68580"/>
                </a:lnTo>
                <a:lnTo>
                  <a:pt x="90512" y="72390"/>
                </a:lnTo>
                <a:lnTo>
                  <a:pt x="87571" y="74930"/>
                </a:lnTo>
                <a:lnTo>
                  <a:pt x="82633" y="76200"/>
                </a:lnTo>
                <a:lnTo>
                  <a:pt x="80228" y="77470"/>
                </a:lnTo>
                <a:lnTo>
                  <a:pt x="75883" y="77470"/>
                </a:lnTo>
                <a:lnTo>
                  <a:pt x="73844" y="78740"/>
                </a:lnTo>
                <a:lnTo>
                  <a:pt x="68668" y="78740"/>
                </a:lnTo>
                <a:lnTo>
                  <a:pt x="68761" y="80010"/>
                </a:lnTo>
                <a:lnTo>
                  <a:pt x="106490" y="80010"/>
                </a:lnTo>
                <a:lnTo>
                  <a:pt x="108065" y="78740"/>
                </a:lnTo>
                <a:lnTo>
                  <a:pt x="115652" y="73660"/>
                </a:lnTo>
                <a:lnTo>
                  <a:pt x="125921" y="66040"/>
                </a:lnTo>
                <a:lnTo>
                  <a:pt x="129390" y="62230"/>
                </a:lnTo>
                <a:lnTo>
                  <a:pt x="134066" y="57150"/>
                </a:lnTo>
                <a:lnTo>
                  <a:pt x="135318" y="54610"/>
                </a:lnTo>
                <a:lnTo>
                  <a:pt x="139611" y="49530"/>
                </a:lnTo>
                <a:lnTo>
                  <a:pt x="142065" y="45839"/>
                </a:lnTo>
                <a:lnTo>
                  <a:pt x="141325" y="45720"/>
                </a:lnTo>
                <a:lnTo>
                  <a:pt x="138616" y="41910"/>
                </a:lnTo>
                <a:lnTo>
                  <a:pt x="140573" y="29210"/>
                </a:lnTo>
                <a:lnTo>
                  <a:pt x="140820" y="27940"/>
                </a:lnTo>
                <a:lnTo>
                  <a:pt x="140924" y="23104"/>
                </a:lnTo>
                <a:close/>
              </a:path>
              <a:path w="172084" h="293369">
                <a:moveTo>
                  <a:pt x="150920" y="33353"/>
                </a:moveTo>
                <a:lnTo>
                  <a:pt x="148437" y="36830"/>
                </a:lnTo>
                <a:lnTo>
                  <a:pt x="146789" y="39370"/>
                </a:lnTo>
                <a:lnTo>
                  <a:pt x="145524" y="40640"/>
                </a:lnTo>
                <a:lnTo>
                  <a:pt x="142065" y="45839"/>
                </a:lnTo>
                <a:lnTo>
                  <a:pt x="149194" y="46990"/>
                </a:lnTo>
                <a:lnTo>
                  <a:pt x="152864" y="43180"/>
                </a:lnTo>
                <a:lnTo>
                  <a:pt x="153319" y="40250"/>
                </a:lnTo>
                <a:lnTo>
                  <a:pt x="151414" y="34290"/>
                </a:lnTo>
                <a:lnTo>
                  <a:pt x="150920" y="33353"/>
                </a:lnTo>
                <a:close/>
              </a:path>
              <a:path w="172084" h="293369">
                <a:moveTo>
                  <a:pt x="141012" y="22964"/>
                </a:moveTo>
                <a:lnTo>
                  <a:pt x="140924" y="23104"/>
                </a:lnTo>
                <a:lnTo>
                  <a:pt x="140820" y="27940"/>
                </a:lnTo>
                <a:lnTo>
                  <a:pt x="140573" y="29210"/>
                </a:lnTo>
                <a:lnTo>
                  <a:pt x="138616" y="41910"/>
                </a:lnTo>
                <a:lnTo>
                  <a:pt x="141325" y="45720"/>
                </a:lnTo>
                <a:lnTo>
                  <a:pt x="142065" y="45839"/>
                </a:lnTo>
                <a:lnTo>
                  <a:pt x="145524" y="40640"/>
                </a:lnTo>
                <a:lnTo>
                  <a:pt x="146789" y="39370"/>
                </a:lnTo>
                <a:lnTo>
                  <a:pt x="148437" y="36830"/>
                </a:lnTo>
                <a:lnTo>
                  <a:pt x="150920" y="33353"/>
                </a:lnTo>
                <a:lnTo>
                  <a:pt x="149405" y="30480"/>
                </a:lnTo>
                <a:lnTo>
                  <a:pt x="147029" y="26670"/>
                </a:lnTo>
                <a:lnTo>
                  <a:pt x="144150" y="26670"/>
                </a:lnTo>
                <a:lnTo>
                  <a:pt x="141012" y="22964"/>
                </a:lnTo>
                <a:close/>
              </a:path>
              <a:path w="172084" h="293369">
                <a:moveTo>
                  <a:pt x="155318" y="25400"/>
                </a:moveTo>
                <a:lnTo>
                  <a:pt x="154213" y="29210"/>
                </a:lnTo>
                <a:lnTo>
                  <a:pt x="152974" y="30480"/>
                </a:lnTo>
                <a:lnTo>
                  <a:pt x="150920" y="33353"/>
                </a:lnTo>
                <a:lnTo>
                  <a:pt x="151414" y="34290"/>
                </a:lnTo>
                <a:lnTo>
                  <a:pt x="153319" y="40250"/>
                </a:lnTo>
                <a:lnTo>
                  <a:pt x="153456" y="39370"/>
                </a:lnTo>
                <a:lnTo>
                  <a:pt x="153758" y="38100"/>
                </a:lnTo>
                <a:lnTo>
                  <a:pt x="154856" y="31750"/>
                </a:lnTo>
                <a:lnTo>
                  <a:pt x="155141" y="29210"/>
                </a:lnTo>
                <a:lnTo>
                  <a:pt x="155313" y="27940"/>
                </a:lnTo>
                <a:lnTo>
                  <a:pt x="155318" y="25400"/>
                </a:lnTo>
                <a:close/>
              </a:path>
              <a:path w="172084" h="293369">
                <a:moveTo>
                  <a:pt x="145098" y="23572"/>
                </a:moveTo>
                <a:lnTo>
                  <a:pt x="149405" y="30480"/>
                </a:lnTo>
                <a:lnTo>
                  <a:pt x="150920" y="33353"/>
                </a:lnTo>
                <a:lnTo>
                  <a:pt x="152974" y="30480"/>
                </a:lnTo>
                <a:lnTo>
                  <a:pt x="154213" y="29210"/>
                </a:lnTo>
                <a:lnTo>
                  <a:pt x="154893" y="26670"/>
                </a:lnTo>
                <a:lnTo>
                  <a:pt x="152107" y="26670"/>
                </a:lnTo>
                <a:lnTo>
                  <a:pt x="154257" y="24130"/>
                </a:lnTo>
                <a:lnTo>
                  <a:pt x="148128" y="24130"/>
                </a:lnTo>
                <a:lnTo>
                  <a:pt x="145098" y="23572"/>
                </a:lnTo>
                <a:close/>
              </a:path>
              <a:path w="172084" h="293369">
                <a:moveTo>
                  <a:pt x="141218" y="22860"/>
                </a:moveTo>
                <a:lnTo>
                  <a:pt x="141077" y="22860"/>
                </a:lnTo>
                <a:lnTo>
                  <a:pt x="141131" y="23104"/>
                </a:lnTo>
                <a:lnTo>
                  <a:pt x="144150" y="26670"/>
                </a:lnTo>
                <a:lnTo>
                  <a:pt x="147029" y="26670"/>
                </a:lnTo>
                <a:lnTo>
                  <a:pt x="145098" y="23572"/>
                </a:lnTo>
                <a:lnTo>
                  <a:pt x="141218" y="22860"/>
                </a:lnTo>
                <a:close/>
              </a:path>
              <a:path w="172084" h="293369">
                <a:moveTo>
                  <a:pt x="155324" y="22869"/>
                </a:moveTo>
                <a:lnTo>
                  <a:pt x="152107" y="26670"/>
                </a:lnTo>
                <a:lnTo>
                  <a:pt x="154893" y="26670"/>
                </a:lnTo>
                <a:lnTo>
                  <a:pt x="155233" y="25400"/>
                </a:lnTo>
                <a:lnTo>
                  <a:pt x="155324" y="22869"/>
                </a:lnTo>
                <a:close/>
              </a:path>
              <a:path w="172084" h="293369">
                <a:moveTo>
                  <a:pt x="155332" y="22860"/>
                </a:moveTo>
                <a:lnTo>
                  <a:pt x="155318" y="25400"/>
                </a:lnTo>
                <a:lnTo>
                  <a:pt x="155332" y="22860"/>
                </a:lnTo>
                <a:close/>
              </a:path>
              <a:path w="172084" h="293369">
                <a:moveTo>
                  <a:pt x="152107" y="11430"/>
                </a:moveTo>
                <a:lnTo>
                  <a:pt x="144150" y="11430"/>
                </a:lnTo>
                <a:lnTo>
                  <a:pt x="140924" y="15240"/>
                </a:lnTo>
                <a:lnTo>
                  <a:pt x="140924" y="18198"/>
                </a:lnTo>
                <a:lnTo>
                  <a:pt x="141975" y="19050"/>
                </a:lnTo>
                <a:lnTo>
                  <a:pt x="143861" y="21590"/>
                </a:lnTo>
                <a:lnTo>
                  <a:pt x="145098" y="23572"/>
                </a:lnTo>
                <a:lnTo>
                  <a:pt x="148128" y="24130"/>
                </a:lnTo>
                <a:lnTo>
                  <a:pt x="154257" y="24130"/>
                </a:lnTo>
                <a:lnTo>
                  <a:pt x="155244" y="22964"/>
                </a:lnTo>
                <a:lnTo>
                  <a:pt x="155332" y="15240"/>
                </a:lnTo>
                <a:lnTo>
                  <a:pt x="152107" y="11430"/>
                </a:lnTo>
                <a:close/>
              </a:path>
              <a:path w="172084" h="293369">
                <a:moveTo>
                  <a:pt x="144653" y="22860"/>
                </a:moveTo>
                <a:lnTo>
                  <a:pt x="141218" y="22860"/>
                </a:lnTo>
                <a:lnTo>
                  <a:pt x="145098" y="23572"/>
                </a:lnTo>
                <a:lnTo>
                  <a:pt x="144653" y="22860"/>
                </a:lnTo>
                <a:close/>
              </a:path>
              <a:path w="172084" h="293369">
                <a:moveTo>
                  <a:pt x="140924" y="18198"/>
                </a:moveTo>
                <a:lnTo>
                  <a:pt x="141012" y="22964"/>
                </a:lnTo>
                <a:lnTo>
                  <a:pt x="144653" y="22860"/>
                </a:lnTo>
                <a:lnTo>
                  <a:pt x="143861" y="21590"/>
                </a:lnTo>
                <a:lnTo>
                  <a:pt x="141975" y="19050"/>
                </a:lnTo>
                <a:lnTo>
                  <a:pt x="140924" y="18198"/>
                </a:lnTo>
                <a:close/>
              </a:path>
              <a:path w="172084" h="293369">
                <a:moveTo>
                  <a:pt x="140924" y="15240"/>
                </a:moveTo>
                <a:lnTo>
                  <a:pt x="133327" y="15240"/>
                </a:lnTo>
                <a:lnTo>
                  <a:pt x="137045" y="16510"/>
                </a:lnTo>
                <a:lnTo>
                  <a:pt x="138838" y="16510"/>
                </a:lnTo>
                <a:lnTo>
                  <a:pt x="140924" y="18198"/>
                </a:lnTo>
                <a:lnTo>
                  <a:pt x="140924" y="15240"/>
                </a:lnTo>
                <a:close/>
              </a:path>
              <a:path w="172084" h="293369">
                <a:moveTo>
                  <a:pt x="153523" y="10160"/>
                </a:moveTo>
                <a:lnTo>
                  <a:pt x="140924" y="10160"/>
                </a:lnTo>
                <a:lnTo>
                  <a:pt x="140924" y="15240"/>
                </a:lnTo>
                <a:lnTo>
                  <a:pt x="144150" y="11430"/>
                </a:lnTo>
                <a:lnTo>
                  <a:pt x="154905" y="11430"/>
                </a:lnTo>
                <a:lnTo>
                  <a:pt x="153523" y="10160"/>
                </a:lnTo>
                <a:close/>
              </a:path>
              <a:path w="172084" h="293369">
                <a:moveTo>
                  <a:pt x="154905" y="11430"/>
                </a:moveTo>
                <a:lnTo>
                  <a:pt x="152107" y="11430"/>
                </a:lnTo>
                <a:lnTo>
                  <a:pt x="155332" y="15240"/>
                </a:lnTo>
                <a:lnTo>
                  <a:pt x="155332" y="12164"/>
                </a:lnTo>
                <a:lnTo>
                  <a:pt x="154905" y="11430"/>
                </a:lnTo>
                <a:close/>
              </a:path>
              <a:path w="172084" h="293369">
                <a:moveTo>
                  <a:pt x="155332" y="10160"/>
                </a:moveTo>
                <a:lnTo>
                  <a:pt x="153523" y="10160"/>
                </a:lnTo>
                <a:lnTo>
                  <a:pt x="154905" y="11430"/>
                </a:lnTo>
                <a:lnTo>
                  <a:pt x="155332" y="12164"/>
                </a:lnTo>
                <a:lnTo>
                  <a:pt x="155332" y="10160"/>
                </a:lnTo>
                <a:close/>
              </a:path>
              <a:path w="172084" h="293369">
                <a:moveTo>
                  <a:pt x="129322" y="0"/>
                </a:moveTo>
                <a:lnTo>
                  <a:pt x="127264" y="0"/>
                </a:lnTo>
                <a:lnTo>
                  <a:pt x="120191" y="1270"/>
                </a:lnTo>
                <a:lnTo>
                  <a:pt x="135604" y="1270"/>
                </a:lnTo>
                <a:lnTo>
                  <a:pt x="129322" y="0"/>
                </a:lnTo>
                <a:close/>
              </a:path>
            </a:pathLst>
          </a:custGeom>
          <a:solidFill>
            <a:srgbClr val="000000"/>
          </a:solidFill>
        </p:spPr>
        <p:txBody>
          <a:bodyPr wrap="square" lIns="0" tIns="0" rIns="0" bIns="0" rtlCol="0"/>
          <a:lstStyle/>
          <a:p>
            <a:endParaRPr/>
          </a:p>
        </p:txBody>
      </p:sp>
      <p:sp>
        <p:nvSpPr>
          <p:cNvPr id="130" name="object 130"/>
          <p:cNvSpPr/>
          <p:nvPr/>
        </p:nvSpPr>
        <p:spPr>
          <a:xfrm>
            <a:off x="5495742" y="2362991"/>
            <a:ext cx="124790" cy="229504"/>
          </a:xfrm>
          <a:custGeom>
            <a:avLst/>
            <a:gdLst/>
            <a:ahLst/>
            <a:cxnLst/>
            <a:rect l="l" t="t" r="r" b="b"/>
            <a:pathLst>
              <a:path w="146050" h="268605">
                <a:moveTo>
                  <a:pt x="91866" y="265033"/>
                </a:moveTo>
                <a:lnTo>
                  <a:pt x="77853" y="265033"/>
                </a:lnTo>
                <a:lnTo>
                  <a:pt x="79856" y="267091"/>
                </a:lnTo>
                <a:lnTo>
                  <a:pt x="81818" y="268257"/>
                </a:lnTo>
                <a:lnTo>
                  <a:pt x="87812" y="267827"/>
                </a:lnTo>
                <a:lnTo>
                  <a:pt x="89770" y="266670"/>
                </a:lnTo>
                <a:lnTo>
                  <a:pt x="91866" y="265033"/>
                </a:lnTo>
                <a:close/>
              </a:path>
              <a:path w="146050" h="268605">
                <a:moveTo>
                  <a:pt x="77859" y="265039"/>
                </a:moveTo>
                <a:close/>
              </a:path>
              <a:path w="146050" h="268605">
                <a:moveTo>
                  <a:pt x="145309" y="82433"/>
                </a:moveTo>
                <a:lnTo>
                  <a:pt x="136994" y="82433"/>
                </a:lnTo>
                <a:lnTo>
                  <a:pt x="135615" y="82712"/>
                </a:lnTo>
                <a:lnTo>
                  <a:pt x="134794" y="82717"/>
                </a:lnTo>
                <a:lnTo>
                  <a:pt x="132698" y="82861"/>
                </a:lnTo>
                <a:lnTo>
                  <a:pt x="130890" y="83104"/>
                </a:lnTo>
                <a:lnTo>
                  <a:pt x="130929" y="87325"/>
                </a:lnTo>
                <a:lnTo>
                  <a:pt x="131053" y="94175"/>
                </a:lnTo>
                <a:lnTo>
                  <a:pt x="130704" y="96511"/>
                </a:lnTo>
                <a:lnTo>
                  <a:pt x="130276" y="97875"/>
                </a:lnTo>
                <a:lnTo>
                  <a:pt x="127838" y="104743"/>
                </a:lnTo>
                <a:lnTo>
                  <a:pt x="126665" y="108172"/>
                </a:lnTo>
                <a:lnTo>
                  <a:pt x="122269" y="119602"/>
                </a:lnTo>
                <a:lnTo>
                  <a:pt x="117329" y="131937"/>
                </a:lnTo>
                <a:lnTo>
                  <a:pt x="114899" y="138369"/>
                </a:lnTo>
                <a:lnTo>
                  <a:pt x="111930" y="146480"/>
                </a:lnTo>
                <a:lnTo>
                  <a:pt x="108861" y="154555"/>
                </a:lnTo>
                <a:lnTo>
                  <a:pt x="101694" y="172585"/>
                </a:lnTo>
                <a:lnTo>
                  <a:pt x="97270" y="184090"/>
                </a:lnTo>
                <a:lnTo>
                  <a:pt x="96206" y="186814"/>
                </a:lnTo>
                <a:lnTo>
                  <a:pt x="94001" y="192154"/>
                </a:lnTo>
                <a:lnTo>
                  <a:pt x="89027" y="203186"/>
                </a:lnTo>
                <a:lnTo>
                  <a:pt x="88286" y="204881"/>
                </a:lnTo>
                <a:lnTo>
                  <a:pt x="86561" y="209522"/>
                </a:lnTo>
                <a:lnTo>
                  <a:pt x="86048" y="211029"/>
                </a:lnTo>
                <a:lnTo>
                  <a:pt x="84921" y="214580"/>
                </a:lnTo>
                <a:lnTo>
                  <a:pt x="82787" y="221848"/>
                </a:lnTo>
                <a:lnTo>
                  <a:pt x="82372" y="223191"/>
                </a:lnTo>
                <a:lnTo>
                  <a:pt x="81593" y="225515"/>
                </a:lnTo>
                <a:lnTo>
                  <a:pt x="79041" y="232296"/>
                </a:lnTo>
                <a:lnTo>
                  <a:pt x="78433" y="233961"/>
                </a:lnTo>
                <a:lnTo>
                  <a:pt x="74491" y="258391"/>
                </a:lnTo>
                <a:lnTo>
                  <a:pt x="75529" y="262119"/>
                </a:lnTo>
                <a:lnTo>
                  <a:pt x="76520" y="263726"/>
                </a:lnTo>
                <a:lnTo>
                  <a:pt x="77859" y="265039"/>
                </a:lnTo>
                <a:lnTo>
                  <a:pt x="91866" y="265033"/>
                </a:lnTo>
                <a:lnTo>
                  <a:pt x="94217" y="263197"/>
                </a:lnTo>
                <a:lnTo>
                  <a:pt x="95491" y="262100"/>
                </a:lnTo>
                <a:lnTo>
                  <a:pt x="101432" y="256852"/>
                </a:lnTo>
                <a:lnTo>
                  <a:pt x="89015" y="256852"/>
                </a:lnTo>
                <a:lnTo>
                  <a:pt x="88700" y="255710"/>
                </a:lnTo>
                <a:lnTo>
                  <a:pt x="88355" y="255151"/>
                </a:lnTo>
                <a:lnTo>
                  <a:pt x="87477" y="254264"/>
                </a:lnTo>
                <a:lnTo>
                  <a:pt x="87041" y="254005"/>
                </a:lnTo>
                <a:lnTo>
                  <a:pt x="82458" y="254005"/>
                </a:lnTo>
                <a:lnTo>
                  <a:pt x="83239" y="253489"/>
                </a:lnTo>
                <a:lnTo>
                  <a:pt x="85026" y="252093"/>
                </a:lnTo>
                <a:lnTo>
                  <a:pt x="86163" y="251113"/>
                </a:lnTo>
                <a:lnTo>
                  <a:pt x="90114" y="247617"/>
                </a:lnTo>
                <a:lnTo>
                  <a:pt x="90726" y="243779"/>
                </a:lnTo>
                <a:lnTo>
                  <a:pt x="91026" y="242247"/>
                </a:lnTo>
                <a:lnTo>
                  <a:pt x="91946" y="238884"/>
                </a:lnTo>
                <a:lnTo>
                  <a:pt x="94721" y="231579"/>
                </a:lnTo>
                <a:lnTo>
                  <a:pt x="95185" y="230305"/>
                </a:lnTo>
                <a:lnTo>
                  <a:pt x="96100" y="227570"/>
                </a:lnTo>
                <a:lnTo>
                  <a:pt x="97157" y="224059"/>
                </a:lnTo>
                <a:lnTo>
                  <a:pt x="98705" y="218779"/>
                </a:lnTo>
                <a:lnTo>
                  <a:pt x="99715" y="215596"/>
                </a:lnTo>
                <a:lnTo>
                  <a:pt x="100154" y="214306"/>
                </a:lnTo>
                <a:lnTo>
                  <a:pt x="101628" y="210346"/>
                </a:lnTo>
                <a:lnTo>
                  <a:pt x="102312" y="208777"/>
                </a:lnTo>
                <a:lnTo>
                  <a:pt x="106508" y="199514"/>
                </a:lnTo>
                <a:lnTo>
                  <a:pt x="107343" y="197617"/>
                </a:lnTo>
                <a:lnTo>
                  <a:pt x="109671" y="191941"/>
                </a:lnTo>
                <a:lnTo>
                  <a:pt x="115121" y="177811"/>
                </a:lnTo>
                <a:lnTo>
                  <a:pt x="122280" y="159801"/>
                </a:lnTo>
                <a:lnTo>
                  <a:pt x="125444" y="151477"/>
                </a:lnTo>
                <a:lnTo>
                  <a:pt x="129818" y="139602"/>
                </a:lnTo>
                <a:lnTo>
                  <a:pt x="135681" y="124865"/>
                </a:lnTo>
                <a:lnTo>
                  <a:pt x="140309" y="112835"/>
                </a:lnTo>
                <a:lnTo>
                  <a:pt x="142231" y="107238"/>
                </a:lnTo>
                <a:lnTo>
                  <a:pt x="144202" y="101725"/>
                </a:lnTo>
                <a:lnTo>
                  <a:pt x="144759" y="99946"/>
                </a:lnTo>
                <a:lnTo>
                  <a:pt x="145448" y="95336"/>
                </a:lnTo>
                <a:lnTo>
                  <a:pt x="145571" y="93305"/>
                </a:lnTo>
                <a:lnTo>
                  <a:pt x="145449" y="89297"/>
                </a:lnTo>
                <a:lnTo>
                  <a:pt x="145351" y="87325"/>
                </a:lnTo>
                <a:lnTo>
                  <a:pt x="145309" y="82433"/>
                </a:lnTo>
                <a:close/>
              </a:path>
              <a:path w="146050" h="268605">
                <a:moveTo>
                  <a:pt x="89242" y="253498"/>
                </a:moveTo>
                <a:lnTo>
                  <a:pt x="86189" y="253498"/>
                </a:lnTo>
                <a:lnTo>
                  <a:pt x="87477" y="254264"/>
                </a:lnTo>
                <a:lnTo>
                  <a:pt x="88355" y="255151"/>
                </a:lnTo>
                <a:lnTo>
                  <a:pt x="88700" y="255710"/>
                </a:lnTo>
                <a:lnTo>
                  <a:pt x="89015" y="256852"/>
                </a:lnTo>
                <a:lnTo>
                  <a:pt x="89242" y="253498"/>
                </a:lnTo>
                <a:close/>
              </a:path>
              <a:path w="146050" h="268605">
                <a:moveTo>
                  <a:pt x="97612" y="241494"/>
                </a:moveTo>
                <a:lnTo>
                  <a:pt x="89015" y="256852"/>
                </a:lnTo>
                <a:lnTo>
                  <a:pt x="101432" y="256852"/>
                </a:lnTo>
                <a:lnTo>
                  <a:pt x="102175" y="256212"/>
                </a:lnTo>
                <a:lnTo>
                  <a:pt x="106480" y="252850"/>
                </a:lnTo>
                <a:lnTo>
                  <a:pt x="107036" y="248323"/>
                </a:lnTo>
                <a:lnTo>
                  <a:pt x="102139" y="242050"/>
                </a:lnTo>
                <a:lnTo>
                  <a:pt x="97612" y="241494"/>
                </a:lnTo>
                <a:close/>
              </a:path>
              <a:path w="146050" h="268605">
                <a:moveTo>
                  <a:pt x="88055" y="254857"/>
                </a:moveTo>
                <a:lnTo>
                  <a:pt x="88313" y="255121"/>
                </a:lnTo>
                <a:lnTo>
                  <a:pt x="88055" y="254857"/>
                </a:lnTo>
                <a:close/>
              </a:path>
              <a:path w="146050" h="268605">
                <a:moveTo>
                  <a:pt x="87961" y="254760"/>
                </a:moveTo>
                <a:close/>
              </a:path>
              <a:path w="146050" h="268605">
                <a:moveTo>
                  <a:pt x="86189" y="253498"/>
                </a:moveTo>
                <a:lnTo>
                  <a:pt x="83055" y="253723"/>
                </a:lnTo>
                <a:lnTo>
                  <a:pt x="82678" y="253875"/>
                </a:lnTo>
                <a:lnTo>
                  <a:pt x="82458" y="254005"/>
                </a:lnTo>
                <a:lnTo>
                  <a:pt x="87041" y="254005"/>
                </a:lnTo>
                <a:lnTo>
                  <a:pt x="86189" y="253498"/>
                </a:lnTo>
                <a:close/>
              </a:path>
              <a:path w="146050" h="268605">
                <a:moveTo>
                  <a:pt x="90114" y="247617"/>
                </a:moveTo>
                <a:lnTo>
                  <a:pt x="86117" y="251152"/>
                </a:lnTo>
                <a:lnTo>
                  <a:pt x="84912" y="252182"/>
                </a:lnTo>
                <a:lnTo>
                  <a:pt x="83227" y="253498"/>
                </a:lnTo>
                <a:lnTo>
                  <a:pt x="82679" y="253875"/>
                </a:lnTo>
                <a:lnTo>
                  <a:pt x="83055" y="253723"/>
                </a:lnTo>
                <a:lnTo>
                  <a:pt x="86189" y="253498"/>
                </a:lnTo>
                <a:lnTo>
                  <a:pt x="89242" y="253498"/>
                </a:lnTo>
                <a:lnTo>
                  <a:pt x="89557" y="251113"/>
                </a:lnTo>
                <a:lnTo>
                  <a:pt x="90114" y="247617"/>
                </a:lnTo>
                <a:close/>
              </a:path>
              <a:path w="146050" h="268605">
                <a:moveTo>
                  <a:pt x="62437" y="0"/>
                </a:moveTo>
                <a:lnTo>
                  <a:pt x="60587" y="0"/>
                </a:lnTo>
                <a:lnTo>
                  <a:pt x="52962" y="1097"/>
                </a:lnTo>
                <a:lnTo>
                  <a:pt x="17561" y="28472"/>
                </a:lnTo>
                <a:lnTo>
                  <a:pt x="656" y="65167"/>
                </a:lnTo>
                <a:lnTo>
                  <a:pt x="0" y="85551"/>
                </a:lnTo>
                <a:lnTo>
                  <a:pt x="106" y="87325"/>
                </a:lnTo>
                <a:lnTo>
                  <a:pt x="162" y="94175"/>
                </a:lnTo>
                <a:lnTo>
                  <a:pt x="36847" y="108598"/>
                </a:lnTo>
                <a:lnTo>
                  <a:pt x="42419" y="108647"/>
                </a:lnTo>
                <a:lnTo>
                  <a:pt x="54168" y="107575"/>
                </a:lnTo>
                <a:lnTo>
                  <a:pt x="83845" y="98281"/>
                </a:lnTo>
                <a:lnTo>
                  <a:pt x="94535" y="94218"/>
                </a:lnTo>
                <a:lnTo>
                  <a:pt x="41977" y="94218"/>
                </a:lnTo>
                <a:lnTo>
                  <a:pt x="37049" y="94175"/>
                </a:lnTo>
                <a:lnTo>
                  <a:pt x="22896" y="93393"/>
                </a:lnTo>
                <a:lnTo>
                  <a:pt x="20774" y="93151"/>
                </a:lnTo>
                <a:lnTo>
                  <a:pt x="16303" y="91608"/>
                </a:lnTo>
                <a:lnTo>
                  <a:pt x="14896" y="90816"/>
                </a:lnTo>
                <a:lnTo>
                  <a:pt x="14535" y="90816"/>
                </a:lnTo>
                <a:lnTo>
                  <a:pt x="14199" y="90297"/>
                </a:lnTo>
                <a:lnTo>
                  <a:pt x="14543" y="90297"/>
                </a:lnTo>
                <a:lnTo>
                  <a:pt x="14434" y="85551"/>
                </a:lnTo>
                <a:lnTo>
                  <a:pt x="22180" y="47825"/>
                </a:lnTo>
                <a:lnTo>
                  <a:pt x="48542" y="18376"/>
                </a:lnTo>
                <a:lnTo>
                  <a:pt x="61428" y="14436"/>
                </a:lnTo>
                <a:lnTo>
                  <a:pt x="109112" y="14436"/>
                </a:lnTo>
                <a:lnTo>
                  <a:pt x="108950" y="13936"/>
                </a:lnTo>
                <a:lnTo>
                  <a:pt x="78959" y="290"/>
                </a:lnTo>
                <a:lnTo>
                  <a:pt x="68440" y="290"/>
                </a:lnTo>
                <a:lnTo>
                  <a:pt x="62437" y="0"/>
                </a:lnTo>
                <a:close/>
              </a:path>
              <a:path w="146050" h="268605">
                <a:moveTo>
                  <a:pt x="139409" y="68318"/>
                </a:moveTo>
                <a:lnTo>
                  <a:pt x="96366" y="78113"/>
                </a:lnTo>
                <a:lnTo>
                  <a:pt x="78509" y="84896"/>
                </a:lnTo>
                <a:lnTo>
                  <a:pt x="41977" y="94218"/>
                </a:lnTo>
                <a:lnTo>
                  <a:pt x="94535" y="94218"/>
                </a:lnTo>
                <a:lnTo>
                  <a:pt x="104813" y="90297"/>
                </a:lnTo>
                <a:lnTo>
                  <a:pt x="112421" y="87325"/>
                </a:lnTo>
                <a:lnTo>
                  <a:pt x="118084" y="85551"/>
                </a:lnTo>
                <a:lnTo>
                  <a:pt x="120818" y="84857"/>
                </a:lnTo>
                <a:lnTo>
                  <a:pt x="127381" y="83577"/>
                </a:lnTo>
                <a:lnTo>
                  <a:pt x="130890" y="83104"/>
                </a:lnTo>
                <a:lnTo>
                  <a:pt x="130846" y="78665"/>
                </a:lnTo>
                <a:lnTo>
                  <a:pt x="145316" y="78665"/>
                </a:lnTo>
                <a:lnTo>
                  <a:pt x="144915" y="74319"/>
                </a:lnTo>
                <a:lnTo>
                  <a:pt x="144321" y="72218"/>
                </a:lnTo>
                <a:lnTo>
                  <a:pt x="140543" y="68710"/>
                </a:lnTo>
                <a:lnTo>
                  <a:pt x="139409" y="68318"/>
                </a:lnTo>
                <a:close/>
              </a:path>
              <a:path w="146050" h="268605">
                <a:moveTo>
                  <a:pt x="14328" y="90496"/>
                </a:moveTo>
                <a:lnTo>
                  <a:pt x="14535" y="90816"/>
                </a:lnTo>
                <a:lnTo>
                  <a:pt x="14538" y="90614"/>
                </a:lnTo>
                <a:lnTo>
                  <a:pt x="14328" y="90496"/>
                </a:lnTo>
                <a:close/>
              </a:path>
              <a:path w="146050" h="268605">
                <a:moveTo>
                  <a:pt x="14538" y="90614"/>
                </a:moveTo>
                <a:lnTo>
                  <a:pt x="14535" y="90816"/>
                </a:lnTo>
                <a:lnTo>
                  <a:pt x="14896" y="90816"/>
                </a:lnTo>
                <a:lnTo>
                  <a:pt x="14538" y="90614"/>
                </a:lnTo>
                <a:close/>
              </a:path>
              <a:path w="146050" h="268605">
                <a:moveTo>
                  <a:pt x="14543" y="90297"/>
                </a:moveTo>
                <a:lnTo>
                  <a:pt x="14199" y="90297"/>
                </a:lnTo>
                <a:lnTo>
                  <a:pt x="14328" y="90496"/>
                </a:lnTo>
                <a:lnTo>
                  <a:pt x="14538" y="90614"/>
                </a:lnTo>
                <a:lnTo>
                  <a:pt x="14543" y="90297"/>
                </a:lnTo>
                <a:close/>
              </a:path>
              <a:path w="146050" h="268605">
                <a:moveTo>
                  <a:pt x="130887" y="79099"/>
                </a:moveTo>
                <a:lnTo>
                  <a:pt x="130890" y="83104"/>
                </a:lnTo>
                <a:lnTo>
                  <a:pt x="132698" y="82861"/>
                </a:lnTo>
                <a:lnTo>
                  <a:pt x="134794" y="82717"/>
                </a:lnTo>
                <a:lnTo>
                  <a:pt x="134452" y="82717"/>
                </a:lnTo>
                <a:lnTo>
                  <a:pt x="131005" y="79517"/>
                </a:lnTo>
                <a:lnTo>
                  <a:pt x="130887" y="79099"/>
                </a:lnTo>
                <a:close/>
              </a:path>
              <a:path w="146050" h="268605">
                <a:moveTo>
                  <a:pt x="145316" y="78665"/>
                </a:moveTo>
                <a:lnTo>
                  <a:pt x="130846" y="78665"/>
                </a:lnTo>
                <a:lnTo>
                  <a:pt x="130887" y="79095"/>
                </a:lnTo>
                <a:lnTo>
                  <a:pt x="131005" y="79517"/>
                </a:lnTo>
                <a:lnTo>
                  <a:pt x="134452" y="82717"/>
                </a:lnTo>
                <a:lnTo>
                  <a:pt x="134869" y="82712"/>
                </a:lnTo>
                <a:lnTo>
                  <a:pt x="135815" y="82647"/>
                </a:lnTo>
                <a:lnTo>
                  <a:pt x="136342" y="82565"/>
                </a:lnTo>
                <a:lnTo>
                  <a:pt x="136994" y="82433"/>
                </a:lnTo>
                <a:lnTo>
                  <a:pt x="145309" y="82433"/>
                </a:lnTo>
                <a:lnTo>
                  <a:pt x="145316" y="78665"/>
                </a:lnTo>
                <a:close/>
              </a:path>
              <a:path w="146050" h="268605">
                <a:moveTo>
                  <a:pt x="138531" y="68014"/>
                </a:moveTo>
                <a:lnTo>
                  <a:pt x="135559" y="68027"/>
                </a:lnTo>
                <a:lnTo>
                  <a:pt x="134064" y="68325"/>
                </a:lnTo>
                <a:lnTo>
                  <a:pt x="139409" y="68318"/>
                </a:lnTo>
                <a:lnTo>
                  <a:pt x="138531" y="68014"/>
                </a:lnTo>
                <a:close/>
              </a:path>
              <a:path w="146050" h="268605">
                <a:moveTo>
                  <a:pt x="110771" y="21511"/>
                </a:moveTo>
                <a:lnTo>
                  <a:pt x="96260" y="21511"/>
                </a:lnTo>
                <a:lnTo>
                  <a:pt x="96302" y="21640"/>
                </a:lnTo>
                <a:lnTo>
                  <a:pt x="96177" y="22734"/>
                </a:lnTo>
                <a:lnTo>
                  <a:pt x="96014" y="24446"/>
                </a:lnTo>
                <a:lnTo>
                  <a:pt x="95951" y="37884"/>
                </a:lnTo>
                <a:lnTo>
                  <a:pt x="99175" y="41109"/>
                </a:lnTo>
                <a:lnTo>
                  <a:pt x="107133" y="41109"/>
                </a:lnTo>
                <a:lnTo>
                  <a:pt x="110359" y="37884"/>
                </a:lnTo>
                <a:lnTo>
                  <a:pt x="110371" y="25791"/>
                </a:lnTo>
                <a:lnTo>
                  <a:pt x="110771" y="21511"/>
                </a:lnTo>
                <a:close/>
              </a:path>
              <a:path w="146050" h="268605">
                <a:moveTo>
                  <a:pt x="96260" y="21511"/>
                </a:moveTo>
                <a:lnTo>
                  <a:pt x="96260" y="21640"/>
                </a:lnTo>
                <a:lnTo>
                  <a:pt x="96260" y="21511"/>
                </a:lnTo>
                <a:close/>
              </a:path>
              <a:path w="146050" h="268605">
                <a:moveTo>
                  <a:pt x="109147" y="14542"/>
                </a:moveTo>
                <a:lnTo>
                  <a:pt x="75297" y="14542"/>
                </a:lnTo>
                <a:lnTo>
                  <a:pt x="76551" y="14547"/>
                </a:lnTo>
                <a:lnTo>
                  <a:pt x="84256" y="15195"/>
                </a:lnTo>
                <a:lnTo>
                  <a:pt x="96260" y="21511"/>
                </a:lnTo>
                <a:lnTo>
                  <a:pt x="110771" y="21511"/>
                </a:lnTo>
                <a:lnTo>
                  <a:pt x="110798" y="19625"/>
                </a:lnTo>
                <a:lnTo>
                  <a:pt x="109147" y="14542"/>
                </a:lnTo>
                <a:close/>
              </a:path>
              <a:path w="146050" h="268605">
                <a:moveTo>
                  <a:pt x="109112" y="14436"/>
                </a:moveTo>
                <a:lnTo>
                  <a:pt x="62628" y="14436"/>
                </a:lnTo>
                <a:lnTo>
                  <a:pt x="68119" y="14700"/>
                </a:lnTo>
                <a:lnTo>
                  <a:pt x="70194" y="14700"/>
                </a:lnTo>
                <a:lnTo>
                  <a:pt x="75297" y="14542"/>
                </a:lnTo>
                <a:lnTo>
                  <a:pt x="109147" y="14542"/>
                </a:lnTo>
                <a:close/>
              </a:path>
              <a:path w="146050" h="268605">
                <a:moveTo>
                  <a:pt x="75352" y="124"/>
                </a:moveTo>
                <a:lnTo>
                  <a:pt x="69989" y="290"/>
                </a:lnTo>
                <a:lnTo>
                  <a:pt x="78959" y="290"/>
                </a:lnTo>
                <a:lnTo>
                  <a:pt x="77070" y="132"/>
                </a:lnTo>
                <a:lnTo>
                  <a:pt x="75352" y="124"/>
                </a:lnTo>
                <a:close/>
              </a:path>
            </a:pathLst>
          </a:custGeom>
          <a:solidFill>
            <a:srgbClr val="000000"/>
          </a:solidFill>
        </p:spPr>
        <p:txBody>
          <a:bodyPr wrap="square" lIns="0" tIns="0" rIns="0" bIns="0" rtlCol="0"/>
          <a:lstStyle/>
          <a:p>
            <a:endParaRPr/>
          </a:p>
        </p:txBody>
      </p:sp>
      <p:pic>
        <p:nvPicPr>
          <p:cNvPr id="131" name="object 131"/>
          <p:cNvPicPr/>
          <p:nvPr/>
        </p:nvPicPr>
        <p:blipFill>
          <a:blip r:embed="rId54" cstate="print"/>
          <a:stretch>
            <a:fillRect/>
          </a:stretch>
        </p:blipFill>
        <p:spPr>
          <a:xfrm>
            <a:off x="5895011" y="1223254"/>
            <a:ext cx="105266" cy="202918"/>
          </a:xfrm>
          <a:prstGeom prst="rect">
            <a:avLst/>
          </a:prstGeom>
        </p:spPr>
      </p:pic>
      <p:grpSp>
        <p:nvGrpSpPr>
          <p:cNvPr id="132" name="object 132"/>
          <p:cNvGrpSpPr/>
          <p:nvPr/>
        </p:nvGrpSpPr>
        <p:grpSpPr>
          <a:xfrm>
            <a:off x="5900521" y="1566096"/>
            <a:ext cx="157343" cy="247409"/>
            <a:chOff x="6901561" y="1832912"/>
            <a:chExt cx="184150" cy="289560"/>
          </a:xfrm>
        </p:grpSpPr>
        <p:sp>
          <p:nvSpPr>
            <p:cNvPr id="133" name="object 133"/>
            <p:cNvSpPr/>
            <p:nvPr/>
          </p:nvSpPr>
          <p:spPr>
            <a:xfrm>
              <a:off x="6920638" y="1832912"/>
              <a:ext cx="131445" cy="289560"/>
            </a:xfrm>
            <a:custGeom>
              <a:avLst/>
              <a:gdLst/>
              <a:ahLst/>
              <a:cxnLst/>
              <a:rect l="l" t="t" r="r" b="b"/>
              <a:pathLst>
                <a:path w="131445" h="289560">
                  <a:moveTo>
                    <a:pt x="118462" y="14477"/>
                  </a:moveTo>
                  <a:lnTo>
                    <a:pt x="93727" y="14477"/>
                  </a:lnTo>
                  <a:lnTo>
                    <a:pt x="96010" y="15013"/>
                  </a:lnTo>
                  <a:lnTo>
                    <a:pt x="97794" y="15966"/>
                  </a:lnTo>
                  <a:lnTo>
                    <a:pt x="116124" y="54415"/>
                  </a:lnTo>
                  <a:lnTo>
                    <a:pt x="116052" y="60012"/>
                  </a:lnTo>
                  <a:lnTo>
                    <a:pt x="116448" y="67454"/>
                  </a:lnTo>
                  <a:lnTo>
                    <a:pt x="116448" y="69131"/>
                  </a:lnTo>
                  <a:lnTo>
                    <a:pt x="115981" y="71902"/>
                  </a:lnTo>
                  <a:lnTo>
                    <a:pt x="93485" y="118649"/>
                  </a:lnTo>
                  <a:lnTo>
                    <a:pt x="92022" y="121265"/>
                  </a:lnTo>
                  <a:lnTo>
                    <a:pt x="72665" y="160918"/>
                  </a:lnTo>
                  <a:lnTo>
                    <a:pt x="57086" y="198643"/>
                  </a:lnTo>
                  <a:lnTo>
                    <a:pt x="45159" y="237205"/>
                  </a:lnTo>
                  <a:lnTo>
                    <a:pt x="42150" y="275174"/>
                  </a:lnTo>
                  <a:lnTo>
                    <a:pt x="42024" y="279266"/>
                  </a:lnTo>
                  <a:lnTo>
                    <a:pt x="43102" y="283843"/>
                  </a:lnTo>
                  <a:lnTo>
                    <a:pt x="43917" y="285623"/>
                  </a:lnTo>
                  <a:lnTo>
                    <a:pt x="49301" y="288952"/>
                  </a:lnTo>
                  <a:lnTo>
                    <a:pt x="53066" y="289218"/>
                  </a:lnTo>
                  <a:lnTo>
                    <a:pt x="58690" y="285031"/>
                  </a:lnTo>
                  <a:lnTo>
                    <a:pt x="59667" y="282783"/>
                  </a:lnTo>
                  <a:lnTo>
                    <a:pt x="61136" y="277872"/>
                  </a:lnTo>
                  <a:lnTo>
                    <a:pt x="56498" y="277872"/>
                  </a:lnTo>
                  <a:lnTo>
                    <a:pt x="56272" y="276917"/>
                  </a:lnTo>
                  <a:lnTo>
                    <a:pt x="56085" y="276508"/>
                  </a:lnTo>
                  <a:lnTo>
                    <a:pt x="46396" y="276508"/>
                  </a:lnTo>
                  <a:lnTo>
                    <a:pt x="46644" y="275921"/>
                  </a:lnTo>
                  <a:lnTo>
                    <a:pt x="46903" y="275174"/>
                  </a:lnTo>
                  <a:lnTo>
                    <a:pt x="47815" y="272130"/>
                  </a:lnTo>
                  <a:lnTo>
                    <a:pt x="48344" y="270042"/>
                  </a:lnTo>
                  <a:lnTo>
                    <a:pt x="50655" y="260507"/>
                  </a:lnTo>
                  <a:lnTo>
                    <a:pt x="51187" y="258413"/>
                  </a:lnTo>
                  <a:lnTo>
                    <a:pt x="53014" y="252309"/>
                  </a:lnTo>
                  <a:lnTo>
                    <a:pt x="57030" y="250144"/>
                  </a:lnTo>
                  <a:lnTo>
                    <a:pt x="57601" y="250144"/>
                  </a:lnTo>
                  <a:lnTo>
                    <a:pt x="59277" y="240144"/>
                  </a:lnTo>
                  <a:lnTo>
                    <a:pt x="73245" y="196550"/>
                  </a:lnTo>
                  <a:lnTo>
                    <a:pt x="88730" y="160341"/>
                  </a:lnTo>
                  <a:lnTo>
                    <a:pt x="106056" y="125694"/>
                  </a:lnTo>
                  <a:lnTo>
                    <a:pt x="113103" y="113395"/>
                  </a:lnTo>
                  <a:lnTo>
                    <a:pt x="114227" y="111362"/>
                  </a:lnTo>
                  <a:lnTo>
                    <a:pt x="130291" y="73781"/>
                  </a:lnTo>
                  <a:lnTo>
                    <a:pt x="130892" y="70078"/>
                  </a:lnTo>
                  <a:lnTo>
                    <a:pt x="130880" y="67454"/>
                  </a:lnTo>
                  <a:lnTo>
                    <a:pt x="130481" y="60012"/>
                  </a:lnTo>
                  <a:lnTo>
                    <a:pt x="130526" y="54415"/>
                  </a:lnTo>
                  <a:lnTo>
                    <a:pt x="121078" y="17084"/>
                  </a:lnTo>
                  <a:lnTo>
                    <a:pt x="118462" y="14477"/>
                  </a:lnTo>
                  <a:close/>
                </a:path>
                <a:path w="131445" h="289560">
                  <a:moveTo>
                    <a:pt x="56625" y="273685"/>
                  </a:moveTo>
                  <a:lnTo>
                    <a:pt x="49803" y="273685"/>
                  </a:lnTo>
                  <a:lnTo>
                    <a:pt x="52292" y="273861"/>
                  </a:lnTo>
                  <a:lnTo>
                    <a:pt x="55892" y="276087"/>
                  </a:lnTo>
                  <a:lnTo>
                    <a:pt x="56274" y="276922"/>
                  </a:lnTo>
                  <a:lnTo>
                    <a:pt x="56498" y="277872"/>
                  </a:lnTo>
                  <a:lnTo>
                    <a:pt x="56625" y="273685"/>
                  </a:lnTo>
                  <a:close/>
                </a:path>
                <a:path w="131445" h="289560">
                  <a:moveTo>
                    <a:pt x="57574" y="250307"/>
                  </a:moveTo>
                  <a:lnTo>
                    <a:pt x="57412" y="251270"/>
                  </a:lnTo>
                  <a:lnTo>
                    <a:pt x="56937" y="255964"/>
                  </a:lnTo>
                  <a:lnTo>
                    <a:pt x="56698" y="260507"/>
                  </a:lnTo>
                  <a:lnTo>
                    <a:pt x="56620" y="273827"/>
                  </a:lnTo>
                  <a:lnTo>
                    <a:pt x="56498" y="277872"/>
                  </a:lnTo>
                  <a:lnTo>
                    <a:pt x="61136" y="277872"/>
                  </a:lnTo>
                  <a:lnTo>
                    <a:pt x="61720" y="275921"/>
                  </a:lnTo>
                  <a:lnTo>
                    <a:pt x="65093" y="262204"/>
                  </a:lnTo>
                  <a:lnTo>
                    <a:pt x="66818" y="256442"/>
                  </a:lnTo>
                  <a:lnTo>
                    <a:pt x="64653" y="252426"/>
                  </a:lnTo>
                  <a:lnTo>
                    <a:pt x="57574" y="250307"/>
                  </a:lnTo>
                  <a:close/>
                </a:path>
                <a:path w="131445" h="289560">
                  <a:moveTo>
                    <a:pt x="49803" y="273685"/>
                  </a:moveTo>
                  <a:lnTo>
                    <a:pt x="46694" y="275998"/>
                  </a:lnTo>
                  <a:lnTo>
                    <a:pt x="46483" y="276309"/>
                  </a:lnTo>
                  <a:lnTo>
                    <a:pt x="46396" y="276508"/>
                  </a:lnTo>
                  <a:lnTo>
                    <a:pt x="56085" y="276508"/>
                  </a:lnTo>
                  <a:lnTo>
                    <a:pt x="55892" y="276087"/>
                  </a:lnTo>
                  <a:lnTo>
                    <a:pt x="52292" y="273861"/>
                  </a:lnTo>
                  <a:lnTo>
                    <a:pt x="49803" y="273685"/>
                  </a:lnTo>
                  <a:close/>
                </a:path>
                <a:path w="131445" h="289560">
                  <a:moveTo>
                    <a:pt x="57030" y="250144"/>
                  </a:moveTo>
                  <a:lnTo>
                    <a:pt x="53014" y="252309"/>
                  </a:lnTo>
                  <a:lnTo>
                    <a:pt x="51187" y="258413"/>
                  </a:lnTo>
                  <a:lnTo>
                    <a:pt x="48315" y="270159"/>
                  </a:lnTo>
                  <a:lnTo>
                    <a:pt x="47627" y="272756"/>
                  </a:lnTo>
                  <a:lnTo>
                    <a:pt x="46903" y="275174"/>
                  </a:lnTo>
                  <a:lnTo>
                    <a:pt x="46607" y="276023"/>
                  </a:lnTo>
                  <a:lnTo>
                    <a:pt x="46483" y="276309"/>
                  </a:lnTo>
                  <a:lnTo>
                    <a:pt x="46694" y="275998"/>
                  </a:lnTo>
                  <a:lnTo>
                    <a:pt x="49803" y="273685"/>
                  </a:lnTo>
                  <a:lnTo>
                    <a:pt x="56625" y="273685"/>
                  </a:lnTo>
                  <a:lnTo>
                    <a:pt x="56698" y="260507"/>
                  </a:lnTo>
                  <a:lnTo>
                    <a:pt x="56937" y="255964"/>
                  </a:lnTo>
                  <a:lnTo>
                    <a:pt x="57412" y="251270"/>
                  </a:lnTo>
                  <a:lnTo>
                    <a:pt x="57574" y="250307"/>
                  </a:lnTo>
                  <a:lnTo>
                    <a:pt x="57030" y="250144"/>
                  </a:lnTo>
                  <a:close/>
                </a:path>
                <a:path w="131445" h="289560">
                  <a:moveTo>
                    <a:pt x="57601" y="250144"/>
                  </a:moveTo>
                  <a:lnTo>
                    <a:pt x="57030" y="250144"/>
                  </a:lnTo>
                  <a:lnTo>
                    <a:pt x="57574" y="250307"/>
                  </a:lnTo>
                  <a:lnTo>
                    <a:pt x="57601" y="250144"/>
                  </a:lnTo>
                  <a:close/>
                </a:path>
                <a:path w="131445" h="289560">
                  <a:moveTo>
                    <a:pt x="23496" y="28465"/>
                  </a:moveTo>
                  <a:lnTo>
                    <a:pt x="6339" y="28465"/>
                  </a:lnTo>
                  <a:lnTo>
                    <a:pt x="6527" y="28771"/>
                  </a:lnTo>
                  <a:lnTo>
                    <a:pt x="7479" y="30361"/>
                  </a:lnTo>
                  <a:lnTo>
                    <a:pt x="9052" y="32790"/>
                  </a:lnTo>
                  <a:lnTo>
                    <a:pt x="12073" y="37307"/>
                  </a:lnTo>
                  <a:lnTo>
                    <a:pt x="13564" y="39804"/>
                  </a:lnTo>
                  <a:lnTo>
                    <a:pt x="16875" y="45944"/>
                  </a:lnTo>
                  <a:lnTo>
                    <a:pt x="18794" y="49430"/>
                  </a:lnTo>
                  <a:lnTo>
                    <a:pt x="23174" y="50702"/>
                  </a:lnTo>
                  <a:lnTo>
                    <a:pt x="30147" y="46865"/>
                  </a:lnTo>
                  <a:lnTo>
                    <a:pt x="31417" y="42484"/>
                  </a:lnTo>
                  <a:lnTo>
                    <a:pt x="29499" y="38997"/>
                  </a:lnTo>
                  <a:lnTo>
                    <a:pt x="26074" y="32647"/>
                  </a:lnTo>
                  <a:lnTo>
                    <a:pt x="24259" y="29608"/>
                  </a:lnTo>
                  <a:lnTo>
                    <a:pt x="23496" y="28465"/>
                  </a:lnTo>
                  <a:close/>
                </a:path>
                <a:path w="131445" h="289560">
                  <a:moveTo>
                    <a:pt x="6367" y="28512"/>
                  </a:moveTo>
                  <a:lnTo>
                    <a:pt x="6523" y="28771"/>
                  </a:lnTo>
                  <a:lnTo>
                    <a:pt x="6367" y="28512"/>
                  </a:lnTo>
                  <a:close/>
                </a:path>
                <a:path w="131445" h="289560">
                  <a:moveTo>
                    <a:pt x="37752" y="1068"/>
                  </a:moveTo>
                  <a:lnTo>
                    <a:pt x="31249" y="1323"/>
                  </a:lnTo>
                  <a:lnTo>
                    <a:pt x="27515" y="1612"/>
                  </a:lnTo>
                  <a:lnTo>
                    <a:pt x="22282" y="2233"/>
                  </a:lnTo>
                  <a:lnTo>
                    <a:pt x="8351" y="3186"/>
                  </a:lnTo>
                  <a:lnTo>
                    <a:pt x="5292" y="3747"/>
                  </a:lnTo>
                  <a:lnTo>
                    <a:pt x="632" y="9206"/>
                  </a:lnTo>
                  <a:lnTo>
                    <a:pt x="0" y="11592"/>
                  </a:lnTo>
                  <a:lnTo>
                    <a:pt x="168" y="14477"/>
                  </a:lnTo>
                  <a:lnTo>
                    <a:pt x="288" y="15589"/>
                  </a:lnTo>
                  <a:lnTo>
                    <a:pt x="1465" y="20226"/>
                  </a:lnTo>
                  <a:lnTo>
                    <a:pt x="2569" y="22350"/>
                  </a:lnTo>
                  <a:lnTo>
                    <a:pt x="6367" y="28512"/>
                  </a:lnTo>
                  <a:lnTo>
                    <a:pt x="23496" y="28465"/>
                  </a:lnTo>
                  <a:lnTo>
                    <a:pt x="20511" y="23996"/>
                  </a:lnTo>
                  <a:lnTo>
                    <a:pt x="19386" y="22219"/>
                  </a:lnTo>
                  <a:lnTo>
                    <a:pt x="18185" y="20226"/>
                  </a:lnTo>
                  <a:lnTo>
                    <a:pt x="16653" y="17741"/>
                  </a:lnTo>
                  <a:lnTo>
                    <a:pt x="11779" y="17741"/>
                  </a:lnTo>
                  <a:lnTo>
                    <a:pt x="12170" y="17593"/>
                  </a:lnTo>
                  <a:lnTo>
                    <a:pt x="12683" y="17280"/>
                  </a:lnTo>
                  <a:lnTo>
                    <a:pt x="14254" y="15440"/>
                  </a:lnTo>
                  <a:lnTo>
                    <a:pt x="14509" y="14477"/>
                  </a:lnTo>
                  <a:lnTo>
                    <a:pt x="14519" y="13077"/>
                  </a:lnTo>
                  <a:lnTo>
                    <a:pt x="117056" y="13077"/>
                  </a:lnTo>
                  <a:lnTo>
                    <a:pt x="100133" y="1179"/>
                  </a:lnTo>
                  <a:lnTo>
                    <a:pt x="48039" y="1179"/>
                  </a:lnTo>
                  <a:lnTo>
                    <a:pt x="37752" y="1068"/>
                  </a:lnTo>
                  <a:close/>
                </a:path>
                <a:path w="131445" h="289560">
                  <a:moveTo>
                    <a:pt x="14519" y="13077"/>
                  </a:moveTo>
                  <a:lnTo>
                    <a:pt x="11779" y="17741"/>
                  </a:lnTo>
                  <a:lnTo>
                    <a:pt x="12309" y="17593"/>
                  </a:lnTo>
                  <a:lnTo>
                    <a:pt x="13920" y="17297"/>
                  </a:lnTo>
                  <a:lnTo>
                    <a:pt x="15501" y="17134"/>
                  </a:lnTo>
                  <a:lnTo>
                    <a:pt x="16247" y="17084"/>
                  </a:lnTo>
                  <a:lnTo>
                    <a:pt x="14947" y="14770"/>
                  </a:lnTo>
                  <a:lnTo>
                    <a:pt x="14519" y="13077"/>
                  </a:lnTo>
                  <a:close/>
                </a:path>
                <a:path w="131445" h="289560">
                  <a:moveTo>
                    <a:pt x="16247" y="17084"/>
                  </a:moveTo>
                  <a:lnTo>
                    <a:pt x="15501" y="17134"/>
                  </a:lnTo>
                  <a:lnTo>
                    <a:pt x="13920" y="17297"/>
                  </a:lnTo>
                  <a:lnTo>
                    <a:pt x="12254" y="17603"/>
                  </a:lnTo>
                  <a:lnTo>
                    <a:pt x="11779" y="17741"/>
                  </a:lnTo>
                  <a:lnTo>
                    <a:pt x="16653" y="17741"/>
                  </a:lnTo>
                  <a:lnTo>
                    <a:pt x="16247" y="17084"/>
                  </a:lnTo>
                  <a:close/>
                </a:path>
                <a:path w="131445" h="289560">
                  <a:moveTo>
                    <a:pt x="117056" y="13077"/>
                  </a:moveTo>
                  <a:lnTo>
                    <a:pt x="14519" y="13077"/>
                  </a:lnTo>
                  <a:lnTo>
                    <a:pt x="14947" y="14770"/>
                  </a:lnTo>
                  <a:lnTo>
                    <a:pt x="15631" y="16085"/>
                  </a:lnTo>
                  <a:lnTo>
                    <a:pt x="16247" y="17084"/>
                  </a:lnTo>
                  <a:lnTo>
                    <a:pt x="23634" y="16583"/>
                  </a:lnTo>
                  <a:lnTo>
                    <a:pt x="28831" y="15966"/>
                  </a:lnTo>
                  <a:lnTo>
                    <a:pt x="32188" y="15706"/>
                  </a:lnTo>
                  <a:lnTo>
                    <a:pt x="37959" y="15480"/>
                  </a:lnTo>
                  <a:lnTo>
                    <a:pt x="51670" y="15480"/>
                  </a:lnTo>
                  <a:lnTo>
                    <a:pt x="61504" y="14894"/>
                  </a:lnTo>
                  <a:lnTo>
                    <a:pt x="65371" y="14794"/>
                  </a:lnTo>
                  <a:lnTo>
                    <a:pt x="87900" y="14794"/>
                  </a:lnTo>
                  <a:lnTo>
                    <a:pt x="89085" y="14737"/>
                  </a:lnTo>
                  <a:lnTo>
                    <a:pt x="92715" y="14477"/>
                  </a:lnTo>
                  <a:lnTo>
                    <a:pt x="118462" y="14477"/>
                  </a:lnTo>
                  <a:lnTo>
                    <a:pt x="117056" y="13077"/>
                  </a:lnTo>
                  <a:close/>
                </a:path>
                <a:path w="131445" h="289560">
                  <a:moveTo>
                    <a:pt x="51670" y="15480"/>
                  </a:moveTo>
                  <a:lnTo>
                    <a:pt x="37959" y="15480"/>
                  </a:lnTo>
                  <a:lnTo>
                    <a:pt x="39455" y="15483"/>
                  </a:lnTo>
                  <a:lnTo>
                    <a:pt x="46706" y="15591"/>
                  </a:lnTo>
                  <a:lnTo>
                    <a:pt x="48193" y="15589"/>
                  </a:lnTo>
                  <a:lnTo>
                    <a:pt x="51094" y="15514"/>
                  </a:lnTo>
                  <a:lnTo>
                    <a:pt x="51670" y="15480"/>
                  </a:lnTo>
                  <a:close/>
                </a:path>
                <a:path w="131445" h="289560">
                  <a:moveTo>
                    <a:pt x="87900" y="14794"/>
                  </a:moveTo>
                  <a:lnTo>
                    <a:pt x="65371" y="14794"/>
                  </a:lnTo>
                  <a:lnTo>
                    <a:pt x="73825" y="14852"/>
                  </a:lnTo>
                  <a:lnTo>
                    <a:pt x="86690" y="14852"/>
                  </a:lnTo>
                  <a:lnTo>
                    <a:pt x="87900" y="14794"/>
                  </a:lnTo>
                  <a:close/>
                </a:path>
                <a:path w="131445" h="289560">
                  <a:moveTo>
                    <a:pt x="67076" y="384"/>
                  </a:moveTo>
                  <a:lnTo>
                    <a:pt x="65220" y="384"/>
                  </a:lnTo>
                  <a:lnTo>
                    <a:pt x="60882" y="496"/>
                  </a:lnTo>
                  <a:lnTo>
                    <a:pt x="50534" y="1115"/>
                  </a:lnTo>
                  <a:lnTo>
                    <a:pt x="48039" y="1179"/>
                  </a:lnTo>
                  <a:lnTo>
                    <a:pt x="100133" y="1179"/>
                  </a:lnTo>
                  <a:lnTo>
                    <a:pt x="96966" y="438"/>
                  </a:lnTo>
                  <a:lnTo>
                    <a:pt x="73044" y="438"/>
                  </a:lnTo>
                  <a:lnTo>
                    <a:pt x="67076" y="384"/>
                  </a:lnTo>
                  <a:close/>
                </a:path>
                <a:path w="131445" h="289560">
                  <a:moveTo>
                    <a:pt x="95095" y="0"/>
                  </a:moveTo>
                  <a:lnTo>
                    <a:pt x="93177" y="0"/>
                  </a:lnTo>
                  <a:lnTo>
                    <a:pt x="86838" y="431"/>
                  </a:lnTo>
                  <a:lnTo>
                    <a:pt x="73044" y="438"/>
                  </a:lnTo>
                  <a:lnTo>
                    <a:pt x="96966" y="438"/>
                  </a:lnTo>
                  <a:lnTo>
                    <a:pt x="95095" y="0"/>
                  </a:lnTo>
                  <a:close/>
                </a:path>
              </a:pathLst>
            </a:custGeom>
            <a:solidFill>
              <a:srgbClr val="000000"/>
            </a:solidFill>
          </p:spPr>
          <p:txBody>
            <a:bodyPr wrap="square" lIns="0" tIns="0" rIns="0" bIns="0" rtlCol="0"/>
            <a:lstStyle/>
            <a:p>
              <a:endParaRPr/>
            </a:p>
          </p:txBody>
        </p:sp>
        <p:pic>
          <p:nvPicPr>
            <p:cNvPr id="134" name="object 134"/>
            <p:cNvPicPr/>
            <p:nvPr/>
          </p:nvPicPr>
          <p:blipFill>
            <a:blip r:embed="rId55" cstate="print"/>
            <a:stretch>
              <a:fillRect/>
            </a:stretch>
          </p:blipFill>
          <p:spPr>
            <a:xfrm>
              <a:off x="6901561" y="2000460"/>
              <a:ext cx="184012" cy="64935"/>
            </a:xfrm>
            <a:prstGeom prst="rect">
              <a:avLst/>
            </a:prstGeom>
          </p:spPr>
        </p:pic>
      </p:grpSp>
      <p:pic>
        <p:nvPicPr>
          <p:cNvPr id="135" name="object 135"/>
          <p:cNvPicPr/>
          <p:nvPr/>
        </p:nvPicPr>
        <p:blipFill>
          <a:blip r:embed="rId56" cstate="print"/>
          <a:stretch>
            <a:fillRect/>
          </a:stretch>
        </p:blipFill>
        <p:spPr>
          <a:xfrm>
            <a:off x="5887355" y="1959575"/>
            <a:ext cx="132286" cy="190531"/>
          </a:xfrm>
          <a:prstGeom prst="rect">
            <a:avLst/>
          </a:prstGeom>
        </p:spPr>
      </p:pic>
      <p:sp>
        <p:nvSpPr>
          <p:cNvPr id="136" name="object 136"/>
          <p:cNvSpPr/>
          <p:nvPr/>
        </p:nvSpPr>
        <p:spPr>
          <a:xfrm>
            <a:off x="5887529" y="2339571"/>
            <a:ext cx="158971" cy="258260"/>
          </a:xfrm>
          <a:custGeom>
            <a:avLst/>
            <a:gdLst/>
            <a:ahLst/>
            <a:cxnLst/>
            <a:rect l="l" t="t" r="r" b="b"/>
            <a:pathLst>
              <a:path w="186054" h="302260">
                <a:moveTo>
                  <a:pt x="96733" y="292100"/>
                </a:moveTo>
                <a:lnTo>
                  <a:pt x="82539" y="292100"/>
                </a:lnTo>
                <a:lnTo>
                  <a:pt x="82476" y="293370"/>
                </a:lnTo>
                <a:lnTo>
                  <a:pt x="82333" y="293370"/>
                </a:lnTo>
                <a:lnTo>
                  <a:pt x="81920" y="295910"/>
                </a:lnTo>
                <a:lnTo>
                  <a:pt x="81920" y="297180"/>
                </a:lnTo>
                <a:lnTo>
                  <a:pt x="87608" y="302260"/>
                </a:lnTo>
                <a:lnTo>
                  <a:pt x="93437" y="302260"/>
                </a:lnTo>
                <a:lnTo>
                  <a:pt x="98836" y="300989"/>
                </a:lnTo>
                <a:lnTo>
                  <a:pt x="99564" y="300989"/>
                </a:lnTo>
                <a:lnTo>
                  <a:pt x="101329" y="299720"/>
                </a:lnTo>
                <a:lnTo>
                  <a:pt x="102058" y="299720"/>
                </a:lnTo>
                <a:lnTo>
                  <a:pt x="105098" y="295910"/>
                </a:lnTo>
                <a:lnTo>
                  <a:pt x="96605" y="295910"/>
                </a:lnTo>
                <a:lnTo>
                  <a:pt x="96733" y="294639"/>
                </a:lnTo>
                <a:lnTo>
                  <a:pt x="96733" y="292100"/>
                </a:lnTo>
                <a:close/>
              </a:path>
              <a:path w="186054" h="302260">
                <a:moveTo>
                  <a:pt x="96754" y="294639"/>
                </a:moveTo>
                <a:lnTo>
                  <a:pt x="96605" y="295910"/>
                </a:lnTo>
                <a:lnTo>
                  <a:pt x="96754" y="294639"/>
                </a:lnTo>
                <a:close/>
              </a:path>
              <a:path w="186054" h="302260">
                <a:moveTo>
                  <a:pt x="107284" y="256539"/>
                </a:moveTo>
                <a:lnTo>
                  <a:pt x="105041" y="257905"/>
                </a:lnTo>
                <a:lnTo>
                  <a:pt x="103780" y="261620"/>
                </a:lnTo>
                <a:lnTo>
                  <a:pt x="99710" y="273050"/>
                </a:lnTo>
                <a:lnTo>
                  <a:pt x="99024" y="275589"/>
                </a:lnTo>
                <a:lnTo>
                  <a:pt x="97494" y="280670"/>
                </a:lnTo>
                <a:lnTo>
                  <a:pt x="97027" y="283210"/>
                </a:lnTo>
                <a:lnTo>
                  <a:pt x="96743" y="287020"/>
                </a:lnTo>
                <a:lnTo>
                  <a:pt x="96832" y="294639"/>
                </a:lnTo>
                <a:lnTo>
                  <a:pt x="96605" y="295910"/>
                </a:lnTo>
                <a:lnTo>
                  <a:pt x="105098" y="295910"/>
                </a:lnTo>
                <a:lnTo>
                  <a:pt x="106428" y="292100"/>
                </a:lnTo>
                <a:lnTo>
                  <a:pt x="113261" y="273050"/>
                </a:lnTo>
                <a:lnTo>
                  <a:pt x="114136" y="270510"/>
                </a:lnTo>
                <a:lnTo>
                  <a:pt x="116555" y="264160"/>
                </a:lnTo>
                <a:lnTo>
                  <a:pt x="114708" y="260350"/>
                </a:lnTo>
                <a:lnTo>
                  <a:pt x="107284" y="256539"/>
                </a:lnTo>
                <a:close/>
              </a:path>
              <a:path w="186054" h="302260">
                <a:moveTo>
                  <a:pt x="96711" y="288289"/>
                </a:moveTo>
                <a:lnTo>
                  <a:pt x="93285" y="288289"/>
                </a:lnTo>
                <a:lnTo>
                  <a:pt x="96034" y="290830"/>
                </a:lnTo>
                <a:lnTo>
                  <a:pt x="96733" y="292100"/>
                </a:lnTo>
                <a:lnTo>
                  <a:pt x="96733" y="294639"/>
                </a:lnTo>
                <a:lnTo>
                  <a:pt x="96711" y="288289"/>
                </a:lnTo>
                <a:close/>
              </a:path>
              <a:path w="186054" h="302260">
                <a:moveTo>
                  <a:pt x="82409" y="292904"/>
                </a:moveTo>
                <a:lnTo>
                  <a:pt x="82333" y="293370"/>
                </a:lnTo>
                <a:lnTo>
                  <a:pt x="82409" y="292904"/>
                </a:lnTo>
                <a:close/>
              </a:path>
              <a:path w="186054" h="302260">
                <a:moveTo>
                  <a:pt x="82539" y="292100"/>
                </a:moveTo>
                <a:lnTo>
                  <a:pt x="82424" y="293370"/>
                </a:lnTo>
                <a:lnTo>
                  <a:pt x="82539" y="292100"/>
                </a:lnTo>
                <a:close/>
              </a:path>
              <a:path w="186054" h="302260">
                <a:moveTo>
                  <a:pt x="181615" y="63500"/>
                </a:moveTo>
                <a:lnTo>
                  <a:pt x="181024" y="63500"/>
                </a:lnTo>
                <a:lnTo>
                  <a:pt x="180130" y="64770"/>
                </a:lnTo>
                <a:lnTo>
                  <a:pt x="178527" y="64770"/>
                </a:lnTo>
                <a:lnTo>
                  <a:pt x="177330" y="66039"/>
                </a:lnTo>
                <a:lnTo>
                  <a:pt x="173917" y="67310"/>
                </a:lnTo>
                <a:lnTo>
                  <a:pt x="172446" y="68580"/>
                </a:lnTo>
                <a:lnTo>
                  <a:pt x="170272" y="69850"/>
                </a:lnTo>
                <a:lnTo>
                  <a:pt x="166851" y="71120"/>
                </a:lnTo>
                <a:lnTo>
                  <a:pt x="167352" y="71120"/>
                </a:lnTo>
                <a:lnTo>
                  <a:pt x="165943" y="72389"/>
                </a:lnTo>
                <a:lnTo>
                  <a:pt x="164765" y="72389"/>
                </a:lnTo>
                <a:lnTo>
                  <a:pt x="160134" y="74930"/>
                </a:lnTo>
                <a:lnTo>
                  <a:pt x="157624" y="76004"/>
                </a:lnTo>
                <a:lnTo>
                  <a:pt x="156927" y="77470"/>
                </a:lnTo>
                <a:lnTo>
                  <a:pt x="155581" y="80010"/>
                </a:lnTo>
                <a:lnTo>
                  <a:pt x="151008" y="90170"/>
                </a:lnTo>
                <a:lnTo>
                  <a:pt x="149689" y="92710"/>
                </a:lnTo>
                <a:lnTo>
                  <a:pt x="146904" y="99060"/>
                </a:lnTo>
                <a:lnTo>
                  <a:pt x="145449" y="102870"/>
                </a:lnTo>
                <a:lnTo>
                  <a:pt x="139157" y="120650"/>
                </a:lnTo>
                <a:lnTo>
                  <a:pt x="137876" y="124460"/>
                </a:lnTo>
                <a:lnTo>
                  <a:pt x="132126" y="140970"/>
                </a:lnTo>
                <a:lnTo>
                  <a:pt x="112389" y="196850"/>
                </a:lnTo>
                <a:lnTo>
                  <a:pt x="106758" y="213360"/>
                </a:lnTo>
                <a:lnTo>
                  <a:pt x="105404" y="217170"/>
                </a:lnTo>
                <a:lnTo>
                  <a:pt x="103313" y="222250"/>
                </a:lnTo>
                <a:lnTo>
                  <a:pt x="100893" y="228600"/>
                </a:lnTo>
                <a:lnTo>
                  <a:pt x="97276" y="237489"/>
                </a:lnTo>
                <a:lnTo>
                  <a:pt x="83374" y="278130"/>
                </a:lnTo>
                <a:lnTo>
                  <a:pt x="82351" y="285750"/>
                </a:lnTo>
                <a:lnTo>
                  <a:pt x="82409" y="292904"/>
                </a:lnTo>
                <a:lnTo>
                  <a:pt x="82539" y="292100"/>
                </a:lnTo>
                <a:lnTo>
                  <a:pt x="96733" y="292100"/>
                </a:lnTo>
                <a:lnTo>
                  <a:pt x="96034" y="290830"/>
                </a:lnTo>
                <a:lnTo>
                  <a:pt x="94660" y="289560"/>
                </a:lnTo>
                <a:lnTo>
                  <a:pt x="91834" y="289560"/>
                </a:lnTo>
                <a:lnTo>
                  <a:pt x="92033" y="288289"/>
                </a:lnTo>
                <a:lnTo>
                  <a:pt x="92279" y="288289"/>
                </a:lnTo>
                <a:lnTo>
                  <a:pt x="94239" y="283210"/>
                </a:lnTo>
                <a:lnTo>
                  <a:pt x="100611" y="265430"/>
                </a:lnTo>
                <a:lnTo>
                  <a:pt x="103113" y="259080"/>
                </a:lnTo>
                <a:lnTo>
                  <a:pt x="105041" y="257905"/>
                </a:lnTo>
                <a:lnTo>
                  <a:pt x="107661" y="250189"/>
                </a:lnTo>
                <a:lnTo>
                  <a:pt x="109848" y="243839"/>
                </a:lnTo>
                <a:lnTo>
                  <a:pt x="110674" y="242570"/>
                </a:lnTo>
                <a:lnTo>
                  <a:pt x="115837" y="229870"/>
                </a:lnTo>
                <a:lnTo>
                  <a:pt x="116739" y="227330"/>
                </a:lnTo>
                <a:lnTo>
                  <a:pt x="118921" y="220980"/>
                </a:lnTo>
                <a:lnTo>
                  <a:pt x="141874" y="157480"/>
                </a:lnTo>
                <a:lnTo>
                  <a:pt x="151497" y="129539"/>
                </a:lnTo>
                <a:lnTo>
                  <a:pt x="157049" y="113030"/>
                </a:lnTo>
                <a:lnTo>
                  <a:pt x="158926" y="107950"/>
                </a:lnTo>
                <a:lnTo>
                  <a:pt x="160299" y="104139"/>
                </a:lnTo>
                <a:lnTo>
                  <a:pt x="162836" y="99060"/>
                </a:lnTo>
                <a:lnTo>
                  <a:pt x="164052" y="96520"/>
                </a:lnTo>
                <a:lnTo>
                  <a:pt x="169941" y="83820"/>
                </a:lnTo>
                <a:lnTo>
                  <a:pt x="173445" y="76200"/>
                </a:lnTo>
                <a:lnTo>
                  <a:pt x="174486" y="74930"/>
                </a:lnTo>
                <a:lnTo>
                  <a:pt x="176302" y="71120"/>
                </a:lnTo>
                <a:lnTo>
                  <a:pt x="177284" y="69850"/>
                </a:lnTo>
                <a:lnTo>
                  <a:pt x="181615" y="63500"/>
                </a:lnTo>
                <a:close/>
              </a:path>
              <a:path w="186054" h="302260">
                <a:moveTo>
                  <a:pt x="105041" y="257905"/>
                </a:moveTo>
                <a:lnTo>
                  <a:pt x="103113" y="259080"/>
                </a:lnTo>
                <a:lnTo>
                  <a:pt x="100611" y="265430"/>
                </a:lnTo>
                <a:lnTo>
                  <a:pt x="94239" y="283210"/>
                </a:lnTo>
                <a:lnTo>
                  <a:pt x="92279" y="288289"/>
                </a:lnTo>
                <a:lnTo>
                  <a:pt x="91834" y="289560"/>
                </a:lnTo>
                <a:lnTo>
                  <a:pt x="94660" y="289560"/>
                </a:lnTo>
                <a:lnTo>
                  <a:pt x="93285" y="288289"/>
                </a:lnTo>
                <a:lnTo>
                  <a:pt x="96711" y="288289"/>
                </a:lnTo>
                <a:lnTo>
                  <a:pt x="96743" y="287020"/>
                </a:lnTo>
                <a:lnTo>
                  <a:pt x="97027" y="283210"/>
                </a:lnTo>
                <a:lnTo>
                  <a:pt x="97494" y="280670"/>
                </a:lnTo>
                <a:lnTo>
                  <a:pt x="99024" y="275589"/>
                </a:lnTo>
                <a:lnTo>
                  <a:pt x="99710" y="273050"/>
                </a:lnTo>
                <a:lnTo>
                  <a:pt x="103780" y="261620"/>
                </a:lnTo>
                <a:lnTo>
                  <a:pt x="105041" y="257905"/>
                </a:lnTo>
                <a:close/>
              </a:path>
              <a:path w="186054" h="302260">
                <a:moveTo>
                  <a:pt x="107759" y="0"/>
                </a:moveTo>
                <a:lnTo>
                  <a:pt x="79705" y="0"/>
                </a:lnTo>
                <a:lnTo>
                  <a:pt x="72829" y="1270"/>
                </a:lnTo>
                <a:lnTo>
                  <a:pt x="66812" y="3810"/>
                </a:lnTo>
                <a:lnTo>
                  <a:pt x="54541" y="7620"/>
                </a:lnTo>
                <a:lnTo>
                  <a:pt x="49813" y="10160"/>
                </a:lnTo>
                <a:lnTo>
                  <a:pt x="33195" y="20320"/>
                </a:lnTo>
                <a:lnTo>
                  <a:pt x="28601" y="22860"/>
                </a:lnTo>
                <a:lnTo>
                  <a:pt x="2255" y="55775"/>
                </a:lnTo>
                <a:lnTo>
                  <a:pt x="956" y="67310"/>
                </a:lnTo>
                <a:lnTo>
                  <a:pt x="718" y="69850"/>
                </a:lnTo>
                <a:lnTo>
                  <a:pt x="10" y="74930"/>
                </a:lnTo>
                <a:lnTo>
                  <a:pt x="0" y="77470"/>
                </a:lnTo>
                <a:lnTo>
                  <a:pt x="3826" y="86360"/>
                </a:lnTo>
                <a:lnTo>
                  <a:pt x="19368" y="95250"/>
                </a:lnTo>
                <a:lnTo>
                  <a:pt x="24335" y="96520"/>
                </a:lnTo>
                <a:lnTo>
                  <a:pt x="37547" y="100330"/>
                </a:lnTo>
                <a:lnTo>
                  <a:pt x="91060" y="100330"/>
                </a:lnTo>
                <a:lnTo>
                  <a:pt x="99954" y="99060"/>
                </a:lnTo>
                <a:lnTo>
                  <a:pt x="115039" y="93980"/>
                </a:lnTo>
                <a:lnTo>
                  <a:pt x="118492" y="92710"/>
                </a:lnTo>
                <a:lnTo>
                  <a:pt x="121500" y="91439"/>
                </a:lnTo>
                <a:lnTo>
                  <a:pt x="131469" y="87630"/>
                </a:lnTo>
                <a:lnTo>
                  <a:pt x="134577" y="86360"/>
                </a:lnTo>
                <a:lnTo>
                  <a:pt x="43628" y="86360"/>
                </a:lnTo>
                <a:lnTo>
                  <a:pt x="39500" y="85089"/>
                </a:lnTo>
                <a:lnTo>
                  <a:pt x="14663" y="74930"/>
                </a:lnTo>
                <a:lnTo>
                  <a:pt x="14665" y="73660"/>
                </a:lnTo>
                <a:lnTo>
                  <a:pt x="15243" y="69850"/>
                </a:lnTo>
                <a:lnTo>
                  <a:pt x="15460" y="67310"/>
                </a:lnTo>
                <a:lnTo>
                  <a:pt x="28757" y="41910"/>
                </a:lnTo>
                <a:lnTo>
                  <a:pt x="36876" y="34289"/>
                </a:lnTo>
                <a:lnTo>
                  <a:pt x="41040" y="31750"/>
                </a:lnTo>
                <a:lnTo>
                  <a:pt x="56427" y="22860"/>
                </a:lnTo>
                <a:lnTo>
                  <a:pt x="60674" y="21589"/>
                </a:lnTo>
                <a:lnTo>
                  <a:pt x="71144" y="16510"/>
                </a:lnTo>
                <a:lnTo>
                  <a:pt x="76159" y="15239"/>
                </a:lnTo>
                <a:lnTo>
                  <a:pt x="82042" y="15239"/>
                </a:lnTo>
                <a:lnTo>
                  <a:pt x="84623" y="13970"/>
                </a:lnTo>
                <a:lnTo>
                  <a:pt x="140439" y="13970"/>
                </a:lnTo>
                <a:lnTo>
                  <a:pt x="136563" y="7620"/>
                </a:lnTo>
                <a:lnTo>
                  <a:pt x="132267" y="5080"/>
                </a:lnTo>
                <a:lnTo>
                  <a:pt x="122792" y="1270"/>
                </a:lnTo>
                <a:lnTo>
                  <a:pt x="112506" y="1270"/>
                </a:lnTo>
                <a:lnTo>
                  <a:pt x="107759" y="0"/>
                </a:lnTo>
                <a:close/>
              </a:path>
              <a:path w="186054" h="302260">
                <a:moveTo>
                  <a:pt x="170740" y="53340"/>
                </a:moveTo>
                <a:lnTo>
                  <a:pt x="166861" y="54610"/>
                </a:lnTo>
                <a:lnTo>
                  <a:pt x="166030" y="54610"/>
                </a:lnTo>
                <a:lnTo>
                  <a:pt x="164183" y="55880"/>
                </a:lnTo>
                <a:lnTo>
                  <a:pt x="162648" y="57150"/>
                </a:lnTo>
                <a:lnTo>
                  <a:pt x="158941" y="59689"/>
                </a:lnTo>
                <a:lnTo>
                  <a:pt x="157643" y="59689"/>
                </a:lnTo>
                <a:lnTo>
                  <a:pt x="153864" y="62230"/>
                </a:lnTo>
                <a:lnTo>
                  <a:pt x="151108" y="63500"/>
                </a:lnTo>
                <a:lnTo>
                  <a:pt x="116262" y="77470"/>
                </a:lnTo>
                <a:lnTo>
                  <a:pt x="113421" y="78739"/>
                </a:lnTo>
                <a:lnTo>
                  <a:pt x="106230" y="81280"/>
                </a:lnTo>
                <a:lnTo>
                  <a:pt x="99514" y="83820"/>
                </a:lnTo>
                <a:lnTo>
                  <a:pt x="96370" y="85089"/>
                </a:lnTo>
                <a:lnTo>
                  <a:pt x="89551" y="86360"/>
                </a:lnTo>
                <a:lnTo>
                  <a:pt x="134577" y="86360"/>
                </a:lnTo>
                <a:lnTo>
                  <a:pt x="147010" y="81280"/>
                </a:lnTo>
                <a:lnTo>
                  <a:pt x="157167" y="76200"/>
                </a:lnTo>
                <a:lnTo>
                  <a:pt x="157624" y="76004"/>
                </a:lnTo>
                <a:lnTo>
                  <a:pt x="161758" y="67310"/>
                </a:lnTo>
                <a:lnTo>
                  <a:pt x="164072" y="63500"/>
                </a:lnTo>
                <a:lnTo>
                  <a:pt x="165228" y="62230"/>
                </a:lnTo>
                <a:lnTo>
                  <a:pt x="166740" y="59689"/>
                </a:lnTo>
                <a:lnTo>
                  <a:pt x="170397" y="54955"/>
                </a:lnTo>
                <a:lnTo>
                  <a:pt x="170253" y="54610"/>
                </a:lnTo>
                <a:lnTo>
                  <a:pt x="170740" y="53915"/>
                </a:lnTo>
                <a:lnTo>
                  <a:pt x="170740" y="53340"/>
                </a:lnTo>
                <a:close/>
              </a:path>
              <a:path w="186054" h="302260">
                <a:moveTo>
                  <a:pt x="170397" y="54955"/>
                </a:moveTo>
                <a:lnTo>
                  <a:pt x="166740" y="59689"/>
                </a:lnTo>
                <a:lnTo>
                  <a:pt x="165228" y="62230"/>
                </a:lnTo>
                <a:lnTo>
                  <a:pt x="164072" y="63500"/>
                </a:lnTo>
                <a:lnTo>
                  <a:pt x="161758" y="67310"/>
                </a:lnTo>
                <a:lnTo>
                  <a:pt x="157624" y="76004"/>
                </a:lnTo>
                <a:lnTo>
                  <a:pt x="160134" y="74930"/>
                </a:lnTo>
                <a:lnTo>
                  <a:pt x="164765" y="72389"/>
                </a:lnTo>
                <a:lnTo>
                  <a:pt x="165943" y="72389"/>
                </a:lnTo>
                <a:lnTo>
                  <a:pt x="167352" y="71120"/>
                </a:lnTo>
                <a:lnTo>
                  <a:pt x="166851" y="71120"/>
                </a:lnTo>
                <a:lnTo>
                  <a:pt x="170272" y="69850"/>
                </a:lnTo>
                <a:lnTo>
                  <a:pt x="172446" y="68580"/>
                </a:lnTo>
                <a:lnTo>
                  <a:pt x="173917" y="67310"/>
                </a:lnTo>
                <a:lnTo>
                  <a:pt x="177330" y="66039"/>
                </a:lnTo>
                <a:lnTo>
                  <a:pt x="178527" y="64770"/>
                </a:lnTo>
                <a:lnTo>
                  <a:pt x="180130" y="64770"/>
                </a:lnTo>
                <a:lnTo>
                  <a:pt x="181024" y="63500"/>
                </a:lnTo>
                <a:lnTo>
                  <a:pt x="173965" y="63500"/>
                </a:lnTo>
                <a:lnTo>
                  <a:pt x="170740" y="59689"/>
                </a:lnTo>
                <a:lnTo>
                  <a:pt x="170740" y="55775"/>
                </a:lnTo>
                <a:lnTo>
                  <a:pt x="170397" y="54955"/>
                </a:lnTo>
                <a:close/>
              </a:path>
              <a:path w="186054" h="302260">
                <a:moveTo>
                  <a:pt x="170740" y="55775"/>
                </a:moveTo>
                <a:lnTo>
                  <a:pt x="170740" y="59689"/>
                </a:lnTo>
                <a:lnTo>
                  <a:pt x="173965" y="63500"/>
                </a:lnTo>
                <a:lnTo>
                  <a:pt x="181122" y="63500"/>
                </a:lnTo>
                <a:lnTo>
                  <a:pt x="173433" y="62230"/>
                </a:lnTo>
                <a:lnTo>
                  <a:pt x="170740" y="55775"/>
                </a:lnTo>
                <a:close/>
              </a:path>
              <a:path w="186054" h="302260">
                <a:moveTo>
                  <a:pt x="171544" y="52678"/>
                </a:moveTo>
                <a:lnTo>
                  <a:pt x="171223" y="53144"/>
                </a:lnTo>
                <a:lnTo>
                  <a:pt x="170740" y="54355"/>
                </a:lnTo>
                <a:lnTo>
                  <a:pt x="170783" y="55880"/>
                </a:lnTo>
                <a:lnTo>
                  <a:pt x="173433" y="62230"/>
                </a:lnTo>
                <a:lnTo>
                  <a:pt x="181122" y="63500"/>
                </a:lnTo>
                <a:lnTo>
                  <a:pt x="181994" y="62497"/>
                </a:lnTo>
                <a:lnTo>
                  <a:pt x="182714" y="60960"/>
                </a:lnTo>
                <a:lnTo>
                  <a:pt x="183347" y="60960"/>
                </a:lnTo>
                <a:lnTo>
                  <a:pt x="183896" y="59689"/>
                </a:lnTo>
                <a:lnTo>
                  <a:pt x="184411" y="59689"/>
                </a:lnTo>
                <a:lnTo>
                  <a:pt x="184738" y="58420"/>
                </a:lnTo>
                <a:lnTo>
                  <a:pt x="185149" y="57847"/>
                </a:lnTo>
                <a:lnTo>
                  <a:pt x="185149" y="56153"/>
                </a:lnTo>
                <a:lnTo>
                  <a:pt x="183733" y="53339"/>
                </a:lnTo>
                <a:lnTo>
                  <a:pt x="171427" y="53339"/>
                </a:lnTo>
                <a:lnTo>
                  <a:pt x="171544" y="52678"/>
                </a:lnTo>
                <a:close/>
              </a:path>
              <a:path w="186054" h="302260">
                <a:moveTo>
                  <a:pt x="181994" y="62497"/>
                </a:moveTo>
                <a:lnTo>
                  <a:pt x="181122" y="63500"/>
                </a:lnTo>
                <a:lnTo>
                  <a:pt x="181524" y="63500"/>
                </a:lnTo>
                <a:lnTo>
                  <a:pt x="181994" y="62497"/>
                </a:lnTo>
                <a:close/>
              </a:path>
              <a:path w="186054" h="302260">
                <a:moveTo>
                  <a:pt x="183347" y="60960"/>
                </a:moveTo>
                <a:lnTo>
                  <a:pt x="182881" y="60960"/>
                </a:lnTo>
                <a:lnTo>
                  <a:pt x="182227" y="62230"/>
                </a:lnTo>
                <a:lnTo>
                  <a:pt x="181994" y="62497"/>
                </a:lnTo>
                <a:lnTo>
                  <a:pt x="181524" y="63500"/>
                </a:lnTo>
                <a:lnTo>
                  <a:pt x="183347" y="60960"/>
                </a:lnTo>
                <a:close/>
              </a:path>
              <a:path w="186054" h="302260">
                <a:moveTo>
                  <a:pt x="185149" y="57847"/>
                </a:moveTo>
                <a:lnTo>
                  <a:pt x="184738" y="58420"/>
                </a:lnTo>
                <a:lnTo>
                  <a:pt x="184411" y="59689"/>
                </a:lnTo>
                <a:lnTo>
                  <a:pt x="183896" y="59689"/>
                </a:lnTo>
                <a:lnTo>
                  <a:pt x="183347" y="60960"/>
                </a:lnTo>
                <a:lnTo>
                  <a:pt x="181615" y="63500"/>
                </a:lnTo>
                <a:lnTo>
                  <a:pt x="181923" y="63500"/>
                </a:lnTo>
                <a:lnTo>
                  <a:pt x="185149" y="59689"/>
                </a:lnTo>
                <a:lnTo>
                  <a:pt x="185149" y="57847"/>
                </a:lnTo>
                <a:close/>
              </a:path>
              <a:path w="186054" h="302260">
                <a:moveTo>
                  <a:pt x="182881" y="60960"/>
                </a:moveTo>
                <a:lnTo>
                  <a:pt x="182714" y="60960"/>
                </a:lnTo>
                <a:lnTo>
                  <a:pt x="181994" y="62497"/>
                </a:lnTo>
                <a:lnTo>
                  <a:pt x="182227" y="62230"/>
                </a:lnTo>
                <a:lnTo>
                  <a:pt x="182881" y="60960"/>
                </a:lnTo>
                <a:close/>
              </a:path>
              <a:path w="186054" h="302260">
                <a:moveTo>
                  <a:pt x="159647" y="58420"/>
                </a:moveTo>
                <a:lnTo>
                  <a:pt x="158525" y="59689"/>
                </a:lnTo>
                <a:lnTo>
                  <a:pt x="158941" y="59689"/>
                </a:lnTo>
                <a:lnTo>
                  <a:pt x="159647" y="58420"/>
                </a:lnTo>
                <a:close/>
              </a:path>
              <a:path w="186054" h="302260">
                <a:moveTo>
                  <a:pt x="185149" y="56153"/>
                </a:moveTo>
                <a:lnTo>
                  <a:pt x="185149" y="57847"/>
                </a:lnTo>
                <a:lnTo>
                  <a:pt x="185651" y="57150"/>
                </a:lnTo>
                <a:lnTo>
                  <a:pt x="185149" y="56153"/>
                </a:lnTo>
                <a:close/>
              </a:path>
              <a:path w="186054" h="302260">
                <a:moveTo>
                  <a:pt x="181923" y="49530"/>
                </a:moveTo>
                <a:lnTo>
                  <a:pt x="174734" y="49530"/>
                </a:lnTo>
                <a:lnTo>
                  <a:pt x="182455" y="50800"/>
                </a:lnTo>
                <a:lnTo>
                  <a:pt x="185149" y="56153"/>
                </a:lnTo>
                <a:lnTo>
                  <a:pt x="185149" y="52070"/>
                </a:lnTo>
                <a:lnTo>
                  <a:pt x="181923" y="49530"/>
                </a:lnTo>
                <a:close/>
              </a:path>
              <a:path w="186054" h="302260">
                <a:moveTo>
                  <a:pt x="170740" y="54610"/>
                </a:moveTo>
                <a:lnTo>
                  <a:pt x="170397" y="54955"/>
                </a:lnTo>
                <a:lnTo>
                  <a:pt x="170740" y="55775"/>
                </a:lnTo>
                <a:lnTo>
                  <a:pt x="170740" y="54610"/>
                </a:lnTo>
                <a:close/>
              </a:path>
              <a:path w="186054" h="302260">
                <a:moveTo>
                  <a:pt x="170740" y="54355"/>
                </a:moveTo>
                <a:lnTo>
                  <a:pt x="170638" y="54610"/>
                </a:lnTo>
                <a:lnTo>
                  <a:pt x="170740" y="54355"/>
                </a:lnTo>
                <a:close/>
              </a:path>
              <a:path w="186054" h="302260">
                <a:moveTo>
                  <a:pt x="171145" y="53339"/>
                </a:moveTo>
                <a:lnTo>
                  <a:pt x="170740" y="53915"/>
                </a:lnTo>
                <a:lnTo>
                  <a:pt x="170740" y="54355"/>
                </a:lnTo>
                <a:lnTo>
                  <a:pt x="171145" y="53339"/>
                </a:lnTo>
                <a:close/>
              </a:path>
              <a:path w="186054" h="302260">
                <a:moveTo>
                  <a:pt x="171142" y="53339"/>
                </a:moveTo>
                <a:lnTo>
                  <a:pt x="170741" y="53339"/>
                </a:lnTo>
                <a:lnTo>
                  <a:pt x="170740" y="53915"/>
                </a:lnTo>
                <a:lnTo>
                  <a:pt x="171142" y="53339"/>
                </a:lnTo>
                <a:close/>
              </a:path>
              <a:path w="186054" h="302260">
                <a:moveTo>
                  <a:pt x="174734" y="49530"/>
                </a:moveTo>
                <a:lnTo>
                  <a:pt x="173965" y="49530"/>
                </a:lnTo>
                <a:lnTo>
                  <a:pt x="170740" y="52070"/>
                </a:lnTo>
                <a:lnTo>
                  <a:pt x="170740" y="53340"/>
                </a:lnTo>
                <a:lnTo>
                  <a:pt x="171089" y="53339"/>
                </a:lnTo>
                <a:lnTo>
                  <a:pt x="171223" y="53144"/>
                </a:lnTo>
                <a:lnTo>
                  <a:pt x="171653" y="52070"/>
                </a:lnTo>
                <a:lnTo>
                  <a:pt x="171963" y="52070"/>
                </a:lnTo>
                <a:lnTo>
                  <a:pt x="172838" y="50800"/>
                </a:lnTo>
                <a:lnTo>
                  <a:pt x="173567" y="50800"/>
                </a:lnTo>
                <a:lnTo>
                  <a:pt x="174734" y="49530"/>
                </a:lnTo>
                <a:close/>
              </a:path>
              <a:path w="186054" h="302260">
                <a:moveTo>
                  <a:pt x="171223" y="53144"/>
                </a:moveTo>
                <a:lnTo>
                  <a:pt x="171089" y="53339"/>
                </a:lnTo>
                <a:lnTo>
                  <a:pt x="171223" y="53144"/>
                </a:lnTo>
                <a:close/>
              </a:path>
              <a:path w="186054" h="302260">
                <a:moveTo>
                  <a:pt x="174734" y="49530"/>
                </a:moveTo>
                <a:lnTo>
                  <a:pt x="173567" y="50800"/>
                </a:lnTo>
                <a:lnTo>
                  <a:pt x="172838" y="50800"/>
                </a:lnTo>
                <a:lnTo>
                  <a:pt x="171544" y="52678"/>
                </a:lnTo>
                <a:lnTo>
                  <a:pt x="171427" y="53339"/>
                </a:lnTo>
                <a:lnTo>
                  <a:pt x="183733" y="53339"/>
                </a:lnTo>
                <a:lnTo>
                  <a:pt x="182455" y="50800"/>
                </a:lnTo>
                <a:lnTo>
                  <a:pt x="174734" y="49530"/>
                </a:lnTo>
                <a:close/>
              </a:path>
              <a:path w="186054" h="302260">
                <a:moveTo>
                  <a:pt x="171653" y="52070"/>
                </a:moveTo>
                <a:lnTo>
                  <a:pt x="171223" y="53144"/>
                </a:lnTo>
                <a:lnTo>
                  <a:pt x="171544" y="52678"/>
                </a:lnTo>
                <a:lnTo>
                  <a:pt x="171653" y="52070"/>
                </a:lnTo>
                <a:close/>
              </a:path>
              <a:path w="186054" h="302260">
                <a:moveTo>
                  <a:pt x="171963" y="52070"/>
                </a:moveTo>
                <a:lnTo>
                  <a:pt x="171653" y="52070"/>
                </a:lnTo>
                <a:lnTo>
                  <a:pt x="171544" y="52678"/>
                </a:lnTo>
                <a:lnTo>
                  <a:pt x="171963" y="52070"/>
                </a:lnTo>
                <a:close/>
              </a:path>
              <a:path w="186054" h="302260">
                <a:moveTo>
                  <a:pt x="140439" y="13970"/>
                </a:moveTo>
                <a:lnTo>
                  <a:pt x="86147" y="13970"/>
                </a:lnTo>
                <a:lnTo>
                  <a:pt x="93215" y="15239"/>
                </a:lnTo>
                <a:lnTo>
                  <a:pt x="119766" y="15239"/>
                </a:lnTo>
                <a:lnTo>
                  <a:pt x="124620" y="17780"/>
                </a:lnTo>
                <a:lnTo>
                  <a:pt x="126572" y="19050"/>
                </a:lnTo>
                <a:lnTo>
                  <a:pt x="126842" y="19050"/>
                </a:lnTo>
                <a:lnTo>
                  <a:pt x="126660" y="22860"/>
                </a:lnTo>
                <a:lnTo>
                  <a:pt x="126577" y="25400"/>
                </a:lnTo>
                <a:lnTo>
                  <a:pt x="126978" y="30480"/>
                </a:lnTo>
                <a:lnTo>
                  <a:pt x="130434" y="34289"/>
                </a:lnTo>
                <a:lnTo>
                  <a:pt x="138370" y="33020"/>
                </a:lnTo>
                <a:lnTo>
                  <a:pt x="141347" y="29210"/>
                </a:lnTo>
                <a:lnTo>
                  <a:pt x="141052" y="25400"/>
                </a:lnTo>
                <a:lnTo>
                  <a:pt x="141096" y="22860"/>
                </a:lnTo>
                <a:lnTo>
                  <a:pt x="141320" y="19050"/>
                </a:lnTo>
                <a:lnTo>
                  <a:pt x="141215" y="15239"/>
                </a:lnTo>
                <a:lnTo>
                  <a:pt x="140439" y="13970"/>
                </a:lnTo>
                <a:close/>
              </a:path>
            </a:pathLst>
          </a:custGeom>
          <a:solidFill>
            <a:srgbClr val="000000"/>
          </a:solidFill>
        </p:spPr>
        <p:txBody>
          <a:bodyPr wrap="square" lIns="0" tIns="0" rIns="0" bIns="0" rtlCol="0"/>
          <a:lstStyle/>
          <a:p>
            <a:endParaRPr/>
          </a:p>
        </p:txBody>
      </p:sp>
      <p:pic>
        <p:nvPicPr>
          <p:cNvPr id="137" name="object 137"/>
          <p:cNvPicPr/>
          <p:nvPr/>
        </p:nvPicPr>
        <p:blipFill>
          <a:blip r:embed="rId57" cstate="print"/>
          <a:stretch>
            <a:fillRect/>
          </a:stretch>
        </p:blipFill>
        <p:spPr>
          <a:xfrm>
            <a:off x="6271113" y="1273783"/>
            <a:ext cx="121066" cy="210515"/>
          </a:xfrm>
          <a:prstGeom prst="rect">
            <a:avLst/>
          </a:prstGeom>
        </p:spPr>
      </p:pic>
      <p:grpSp>
        <p:nvGrpSpPr>
          <p:cNvPr id="138" name="object 138"/>
          <p:cNvGrpSpPr/>
          <p:nvPr/>
        </p:nvGrpSpPr>
        <p:grpSpPr>
          <a:xfrm>
            <a:off x="6307895" y="1604060"/>
            <a:ext cx="122619" cy="227877"/>
            <a:chOff x="7378340" y="1877344"/>
            <a:chExt cx="143510" cy="266700"/>
          </a:xfrm>
        </p:grpSpPr>
        <p:sp>
          <p:nvSpPr>
            <p:cNvPr id="139" name="object 139"/>
            <p:cNvSpPr/>
            <p:nvPr/>
          </p:nvSpPr>
          <p:spPr>
            <a:xfrm>
              <a:off x="7379678" y="1877344"/>
              <a:ext cx="125730" cy="266700"/>
            </a:xfrm>
            <a:custGeom>
              <a:avLst/>
              <a:gdLst/>
              <a:ahLst/>
              <a:cxnLst/>
              <a:rect l="l" t="t" r="r" b="b"/>
              <a:pathLst>
                <a:path w="125729" h="266700">
                  <a:moveTo>
                    <a:pt x="113748" y="72229"/>
                  </a:moveTo>
                  <a:lnTo>
                    <a:pt x="97510" y="72229"/>
                  </a:lnTo>
                  <a:lnTo>
                    <a:pt x="92718" y="81174"/>
                  </a:lnTo>
                  <a:lnTo>
                    <a:pt x="91530" y="83446"/>
                  </a:lnTo>
                  <a:lnTo>
                    <a:pt x="84832" y="95925"/>
                  </a:lnTo>
                  <a:lnTo>
                    <a:pt x="67956" y="134589"/>
                  </a:lnTo>
                  <a:lnTo>
                    <a:pt x="58501" y="160213"/>
                  </a:lnTo>
                  <a:lnTo>
                    <a:pt x="53300" y="174255"/>
                  </a:lnTo>
                  <a:lnTo>
                    <a:pt x="39372" y="220078"/>
                  </a:lnTo>
                  <a:lnTo>
                    <a:pt x="34852" y="251551"/>
                  </a:lnTo>
                  <a:lnTo>
                    <a:pt x="34916" y="254681"/>
                  </a:lnTo>
                  <a:lnTo>
                    <a:pt x="34798" y="258179"/>
                  </a:lnTo>
                  <a:lnTo>
                    <a:pt x="40323" y="266189"/>
                  </a:lnTo>
                  <a:lnTo>
                    <a:pt x="47377" y="265877"/>
                  </a:lnTo>
                  <a:lnTo>
                    <a:pt x="48525" y="264619"/>
                  </a:lnTo>
                  <a:lnTo>
                    <a:pt x="54236" y="256773"/>
                  </a:lnTo>
                  <a:lnTo>
                    <a:pt x="54483" y="256407"/>
                  </a:lnTo>
                  <a:lnTo>
                    <a:pt x="49254" y="256407"/>
                  </a:lnTo>
                  <a:lnTo>
                    <a:pt x="48730" y="255051"/>
                  </a:lnTo>
                  <a:lnTo>
                    <a:pt x="48625" y="254828"/>
                  </a:lnTo>
                  <a:lnTo>
                    <a:pt x="47189" y="252841"/>
                  </a:lnTo>
                  <a:lnTo>
                    <a:pt x="39143" y="252841"/>
                  </a:lnTo>
                  <a:lnTo>
                    <a:pt x="39562" y="252383"/>
                  </a:lnTo>
                  <a:lnTo>
                    <a:pt x="52800" y="225648"/>
                  </a:lnTo>
                  <a:lnTo>
                    <a:pt x="53355" y="223577"/>
                  </a:lnTo>
                  <a:lnTo>
                    <a:pt x="65064" y="184160"/>
                  </a:lnTo>
                  <a:lnTo>
                    <a:pt x="75619" y="155427"/>
                  </a:lnTo>
                  <a:lnTo>
                    <a:pt x="79524" y="144771"/>
                  </a:lnTo>
                  <a:lnTo>
                    <a:pt x="94510" y="108870"/>
                  </a:lnTo>
                  <a:lnTo>
                    <a:pt x="104251" y="90213"/>
                  </a:lnTo>
                  <a:lnTo>
                    <a:pt x="107363" y="84311"/>
                  </a:lnTo>
                  <a:lnTo>
                    <a:pt x="110181" y="79087"/>
                  </a:lnTo>
                  <a:lnTo>
                    <a:pt x="112428" y="74870"/>
                  </a:lnTo>
                  <a:lnTo>
                    <a:pt x="113748" y="72229"/>
                  </a:lnTo>
                  <a:close/>
                </a:path>
                <a:path w="125729" h="266700">
                  <a:moveTo>
                    <a:pt x="49254" y="256331"/>
                  </a:moveTo>
                  <a:close/>
                </a:path>
                <a:path w="125729" h="266700">
                  <a:moveTo>
                    <a:pt x="60130" y="228493"/>
                  </a:moveTo>
                  <a:lnTo>
                    <a:pt x="49254" y="256407"/>
                  </a:lnTo>
                  <a:lnTo>
                    <a:pt x="54483" y="256407"/>
                  </a:lnTo>
                  <a:lnTo>
                    <a:pt x="62166" y="244843"/>
                  </a:lnTo>
                  <a:lnTo>
                    <a:pt x="63524" y="242834"/>
                  </a:lnTo>
                  <a:lnTo>
                    <a:pt x="67274" y="237681"/>
                  </a:lnTo>
                  <a:lnTo>
                    <a:pt x="66564" y="233175"/>
                  </a:lnTo>
                  <a:lnTo>
                    <a:pt x="60130" y="228493"/>
                  </a:lnTo>
                  <a:close/>
                </a:path>
                <a:path w="125729" h="266700">
                  <a:moveTo>
                    <a:pt x="49254" y="256284"/>
                  </a:moveTo>
                  <a:close/>
                </a:path>
                <a:path w="125729" h="266700">
                  <a:moveTo>
                    <a:pt x="49254" y="256292"/>
                  </a:moveTo>
                  <a:close/>
                </a:path>
                <a:path w="125729" h="266700">
                  <a:moveTo>
                    <a:pt x="49269" y="251551"/>
                  </a:moveTo>
                  <a:lnTo>
                    <a:pt x="45175" y="251551"/>
                  </a:lnTo>
                  <a:lnTo>
                    <a:pt x="47127" y="252755"/>
                  </a:lnTo>
                  <a:lnTo>
                    <a:pt x="48625" y="254828"/>
                  </a:lnTo>
                  <a:lnTo>
                    <a:pt x="48875" y="255397"/>
                  </a:lnTo>
                  <a:lnTo>
                    <a:pt x="49208" y="256284"/>
                  </a:lnTo>
                  <a:lnTo>
                    <a:pt x="49269" y="251551"/>
                  </a:lnTo>
                  <a:close/>
                </a:path>
                <a:path w="125729" h="266700">
                  <a:moveTo>
                    <a:pt x="45175" y="251551"/>
                  </a:moveTo>
                  <a:lnTo>
                    <a:pt x="40248" y="251769"/>
                  </a:lnTo>
                  <a:lnTo>
                    <a:pt x="39815" y="252106"/>
                  </a:lnTo>
                  <a:lnTo>
                    <a:pt x="39143" y="252841"/>
                  </a:lnTo>
                  <a:lnTo>
                    <a:pt x="47189" y="252841"/>
                  </a:lnTo>
                  <a:lnTo>
                    <a:pt x="45175" y="251551"/>
                  </a:lnTo>
                  <a:close/>
                </a:path>
                <a:path w="125729" h="266700">
                  <a:moveTo>
                    <a:pt x="50557" y="236285"/>
                  </a:moveTo>
                  <a:lnTo>
                    <a:pt x="43769" y="246526"/>
                  </a:lnTo>
                  <a:lnTo>
                    <a:pt x="42236" y="248775"/>
                  </a:lnTo>
                  <a:lnTo>
                    <a:pt x="40199" y="251575"/>
                  </a:lnTo>
                  <a:lnTo>
                    <a:pt x="39562" y="252383"/>
                  </a:lnTo>
                  <a:lnTo>
                    <a:pt x="39815" y="252106"/>
                  </a:lnTo>
                  <a:lnTo>
                    <a:pt x="40248" y="251769"/>
                  </a:lnTo>
                  <a:lnTo>
                    <a:pt x="45175" y="251551"/>
                  </a:lnTo>
                  <a:lnTo>
                    <a:pt x="49269" y="251551"/>
                  </a:lnTo>
                  <a:lnTo>
                    <a:pt x="49241" y="246526"/>
                  </a:lnTo>
                  <a:lnTo>
                    <a:pt x="49620" y="241809"/>
                  </a:lnTo>
                  <a:lnTo>
                    <a:pt x="50474" y="236687"/>
                  </a:lnTo>
                  <a:lnTo>
                    <a:pt x="50557" y="236285"/>
                  </a:lnTo>
                  <a:close/>
                </a:path>
                <a:path w="125729" h="266700">
                  <a:moveTo>
                    <a:pt x="122393" y="14427"/>
                  </a:moveTo>
                  <a:lnTo>
                    <a:pt x="99728" y="14427"/>
                  </a:lnTo>
                  <a:lnTo>
                    <a:pt x="103234" y="14839"/>
                  </a:lnTo>
                  <a:lnTo>
                    <a:pt x="104451" y="15099"/>
                  </a:lnTo>
                  <a:lnTo>
                    <a:pt x="110885" y="33726"/>
                  </a:lnTo>
                  <a:lnTo>
                    <a:pt x="110161" y="41266"/>
                  </a:lnTo>
                  <a:lnTo>
                    <a:pt x="97331" y="72563"/>
                  </a:lnTo>
                  <a:lnTo>
                    <a:pt x="97510" y="72229"/>
                  </a:lnTo>
                  <a:lnTo>
                    <a:pt x="113748" y="72229"/>
                  </a:lnTo>
                  <a:lnTo>
                    <a:pt x="114440" y="70845"/>
                  </a:lnTo>
                  <a:lnTo>
                    <a:pt x="125361" y="33726"/>
                  </a:lnTo>
                  <a:lnTo>
                    <a:pt x="125404" y="30604"/>
                  </a:lnTo>
                  <a:lnTo>
                    <a:pt x="123869" y="19900"/>
                  </a:lnTo>
                  <a:lnTo>
                    <a:pt x="122393" y="14427"/>
                  </a:lnTo>
                  <a:close/>
                </a:path>
                <a:path w="125729" h="266700">
                  <a:moveTo>
                    <a:pt x="41629" y="111"/>
                  </a:moveTo>
                  <a:lnTo>
                    <a:pt x="2965" y="7086"/>
                  </a:lnTo>
                  <a:lnTo>
                    <a:pt x="0" y="14029"/>
                  </a:lnTo>
                  <a:lnTo>
                    <a:pt x="462" y="16896"/>
                  </a:lnTo>
                  <a:lnTo>
                    <a:pt x="22270" y="47673"/>
                  </a:lnTo>
                  <a:lnTo>
                    <a:pt x="25986" y="50948"/>
                  </a:lnTo>
                  <a:lnTo>
                    <a:pt x="30539" y="50660"/>
                  </a:lnTo>
                  <a:lnTo>
                    <a:pt x="35800" y="44688"/>
                  </a:lnTo>
                  <a:lnTo>
                    <a:pt x="35513" y="40137"/>
                  </a:lnTo>
                  <a:lnTo>
                    <a:pt x="31007" y="36187"/>
                  </a:lnTo>
                  <a:lnTo>
                    <a:pt x="26692" y="32556"/>
                  </a:lnTo>
                  <a:lnTo>
                    <a:pt x="25538" y="31539"/>
                  </a:lnTo>
                  <a:lnTo>
                    <a:pt x="15822" y="17719"/>
                  </a:lnTo>
                  <a:lnTo>
                    <a:pt x="13530" y="17719"/>
                  </a:lnTo>
                  <a:lnTo>
                    <a:pt x="13956" y="17429"/>
                  </a:lnTo>
                  <a:lnTo>
                    <a:pt x="14431" y="16909"/>
                  </a:lnTo>
                  <a:lnTo>
                    <a:pt x="15129" y="15289"/>
                  </a:lnTo>
                  <a:lnTo>
                    <a:pt x="15135" y="15095"/>
                  </a:lnTo>
                  <a:lnTo>
                    <a:pt x="30288" y="15095"/>
                  </a:lnTo>
                  <a:lnTo>
                    <a:pt x="32802" y="14870"/>
                  </a:lnTo>
                  <a:lnTo>
                    <a:pt x="35330" y="14685"/>
                  </a:lnTo>
                  <a:lnTo>
                    <a:pt x="39867" y="14527"/>
                  </a:lnTo>
                  <a:lnTo>
                    <a:pt x="96095" y="14521"/>
                  </a:lnTo>
                  <a:lnTo>
                    <a:pt x="98725" y="14427"/>
                  </a:lnTo>
                  <a:lnTo>
                    <a:pt x="122393" y="14427"/>
                  </a:lnTo>
                  <a:lnTo>
                    <a:pt x="122059" y="13188"/>
                  </a:lnTo>
                  <a:lnTo>
                    <a:pt x="47903" y="176"/>
                  </a:lnTo>
                  <a:lnTo>
                    <a:pt x="41629" y="111"/>
                  </a:lnTo>
                  <a:close/>
                </a:path>
                <a:path w="125729" h="266700">
                  <a:moveTo>
                    <a:pt x="15135" y="15095"/>
                  </a:moveTo>
                  <a:lnTo>
                    <a:pt x="15129" y="15289"/>
                  </a:lnTo>
                  <a:lnTo>
                    <a:pt x="14431" y="16909"/>
                  </a:lnTo>
                  <a:lnTo>
                    <a:pt x="13956" y="17429"/>
                  </a:lnTo>
                  <a:lnTo>
                    <a:pt x="13530" y="17719"/>
                  </a:lnTo>
                  <a:lnTo>
                    <a:pt x="13804" y="17572"/>
                  </a:lnTo>
                  <a:lnTo>
                    <a:pt x="14984" y="17037"/>
                  </a:lnTo>
                  <a:lnTo>
                    <a:pt x="15559" y="16909"/>
                  </a:lnTo>
                  <a:lnTo>
                    <a:pt x="15335" y="16126"/>
                  </a:lnTo>
                  <a:lnTo>
                    <a:pt x="15228" y="15671"/>
                  </a:lnTo>
                  <a:lnTo>
                    <a:pt x="15135" y="15095"/>
                  </a:lnTo>
                  <a:close/>
                </a:path>
                <a:path w="125729" h="266700">
                  <a:moveTo>
                    <a:pt x="15559" y="16909"/>
                  </a:moveTo>
                  <a:lnTo>
                    <a:pt x="14984" y="17037"/>
                  </a:lnTo>
                  <a:lnTo>
                    <a:pt x="13804" y="17572"/>
                  </a:lnTo>
                  <a:lnTo>
                    <a:pt x="13530" y="17719"/>
                  </a:lnTo>
                  <a:lnTo>
                    <a:pt x="15822" y="17719"/>
                  </a:lnTo>
                  <a:lnTo>
                    <a:pt x="15559" y="16909"/>
                  </a:lnTo>
                  <a:close/>
                </a:path>
                <a:path w="125729" h="266700">
                  <a:moveTo>
                    <a:pt x="30288" y="15095"/>
                  </a:moveTo>
                  <a:lnTo>
                    <a:pt x="15135" y="15095"/>
                  </a:lnTo>
                  <a:lnTo>
                    <a:pt x="15228" y="15671"/>
                  </a:lnTo>
                  <a:lnTo>
                    <a:pt x="15443" y="16529"/>
                  </a:lnTo>
                  <a:lnTo>
                    <a:pt x="15559" y="16909"/>
                  </a:lnTo>
                  <a:lnTo>
                    <a:pt x="16057" y="16798"/>
                  </a:lnTo>
                  <a:lnTo>
                    <a:pt x="22188" y="15852"/>
                  </a:lnTo>
                  <a:lnTo>
                    <a:pt x="23840" y="15671"/>
                  </a:lnTo>
                  <a:lnTo>
                    <a:pt x="30288" y="15095"/>
                  </a:lnTo>
                  <a:close/>
                </a:path>
                <a:path w="125729" h="266700">
                  <a:moveTo>
                    <a:pt x="96095" y="14521"/>
                  </a:moveTo>
                  <a:lnTo>
                    <a:pt x="41686" y="14521"/>
                  </a:lnTo>
                  <a:lnTo>
                    <a:pt x="48684" y="14592"/>
                  </a:lnTo>
                  <a:lnTo>
                    <a:pt x="94851" y="14565"/>
                  </a:lnTo>
                  <a:lnTo>
                    <a:pt x="96095" y="14521"/>
                  </a:lnTo>
                  <a:close/>
                </a:path>
                <a:path w="125729" h="266700">
                  <a:moveTo>
                    <a:pt x="100418" y="0"/>
                  </a:moveTo>
                  <a:lnTo>
                    <a:pt x="98963" y="0"/>
                  </a:lnTo>
                  <a:lnTo>
                    <a:pt x="93063" y="184"/>
                  </a:lnTo>
                  <a:lnTo>
                    <a:pt x="101983" y="184"/>
                  </a:lnTo>
                  <a:lnTo>
                    <a:pt x="100418" y="0"/>
                  </a:lnTo>
                  <a:close/>
                </a:path>
              </a:pathLst>
            </a:custGeom>
            <a:solidFill>
              <a:srgbClr val="000000"/>
            </a:solidFill>
          </p:spPr>
          <p:txBody>
            <a:bodyPr wrap="square" lIns="0" tIns="0" rIns="0" bIns="0" rtlCol="0"/>
            <a:lstStyle/>
            <a:p>
              <a:endParaRPr/>
            </a:p>
          </p:txBody>
        </p:sp>
        <p:pic>
          <p:nvPicPr>
            <p:cNvPr id="140" name="object 140"/>
            <p:cNvPicPr/>
            <p:nvPr/>
          </p:nvPicPr>
          <p:blipFill>
            <a:blip r:embed="rId58" cstate="print"/>
            <a:stretch>
              <a:fillRect/>
            </a:stretch>
          </p:blipFill>
          <p:spPr>
            <a:xfrm>
              <a:off x="7378340" y="2024094"/>
              <a:ext cx="142920" cy="67414"/>
            </a:xfrm>
            <a:prstGeom prst="rect">
              <a:avLst/>
            </a:prstGeom>
          </p:spPr>
        </p:pic>
      </p:grpSp>
      <p:pic>
        <p:nvPicPr>
          <p:cNvPr id="141" name="object 141"/>
          <p:cNvPicPr/>
          <p:nvPr/>
        </p:nvPicPr>
        <p:blipFill>
          <a:blip r:embed="rId59" cstate="print"/>
          <a:stretch>
            <a:fillRect/>
          </a:stretch>
        </p:blipFill>
        <p:spPr>
          <a:xfrm>
            <a:off x="6293606" y="1955211"/>
            <a:ext cx="124260" cy="197429"/>
          </a:xfrm>
          <a:prstGeom prst="rect">
            <a:avLst/>
          </a:prstGeom>
        </p:spPr>
      </p:pic>
      <p:sp>
        <p:nvSpPr>
          <p:cNvPr id="142" name="object 142"/>
          <p:cNvSpPr/>
          <p:nvPr/>
        </p:nvSpPr>
        <p:spPr>
          <a:xfrm>
            <a:off x="6329981" y="2326723"/>
            <a:ext cx="51544" cy="231675"/>
          </a:xfrm>
          <a:custGeom>
            <a:avLst/>
            <a:gdLst/>
            <a:ahLst/>
            <a:cxnLst/>
            <a:rect l="l" t="t" r="r" b="b"/>
            <a:pathLst>
              <a:path w="60325" h="271144">
                <a:moveTo>
                  <a:pt x="48249" y="0"/>
                </a:moveTo>
                <a:lnTo>
                  <a:pt x="34725" y="34989"/>
                </a:lnTo>
                <a:lnTo>
                  <a:pt x="34052" y="38688"/>
                </a:lnTo>
                <a:lnTo>
                  <a:pt x="32928" y="44215"/>
                </a:lnTo>
                <a:lnTo>
                  <a:pt x="31086" y="52979"/>
                </a:lnTo>
                <a:lnTo>
                  <a:pt x="30615" y="55319"/>
                </a:lnTo>
                <a:lnTo>
                  <a:pt x="29495" y="61398"/>
                </a:lnTo>
                <a:lnTo>
                  <a:pt x="28925" y="64797"/>
                </a:lnTo>
                <a:lnTo>
                  <a:pt x="26334" y="80813"/>
                </a:lnTo>
                <a:lnTo>
                  <a:pt x="24994" y="88522"/>
                </a:lnTo>
                <a:lnTo>
                  <a:pt x="22790" y="100731"/>
                </a:lnTo>
                <a:lnTo>
                  <a:pt x="19675" y="117727"/>
                </a:lnTo>
                <a:lnTo>
                  <a:pt x="12962" y="153845"/>
                </a:lnTo>
                <a:lnTo>
                  <a:pt x="10017" y="169920"/>
                </a:lnTo>
                <a:lnTo>
                  <a:pt x="7674" y="183092"/>
                </a:lnTo>
                <a:lnTo>
                  <a:pt x="5417" y="195564"/>
                </a:lnTo>
                <a:lnTo>
                  <a:pt x="4643" y="200071"/>
                </a:lnTo>
                <a:lnTo>
                  <a:pt x="515" y="240250"/>
                </a:lnTo>
                <a:lnTo>
                  <a:pt x="286" y="256815"/>
                </a:lnTo>
                <a:lnTo>
                  <a:pt x="40" y="259261"/>
                </a:lnTo>
                <a:lnTo>
                  <a:pt x="0" y="263673"/>
                </a:lnTo>
                <a:lnTo>
                  <a:pt x="414" y="265489"/>
                </a:lnTo>
                <a:lnTo>
                  <a:pt x="5530" y="270605"/>
                </a:lnTo>
                <a:lnTo>
                  <a:pt x="10397" y="270713"/>
                </a:lnTo>
                <a:lnTo>
                  <a:pt x="17589" y="265982"/>
                </a:lnTo>
                <a:lnTo>
                  <a:pt x="18658" y="263471"/>
                </a:lnTo>
                <a:lnTo>
                  <a:pt x="19551" y="261014"/>
                </a:lnTo>
                <a:lnTo>
                  <a:pt x="14363" y="261014"/>
                </a:lnTo>
                <a:lnTo>
                  <a:pt x="14328" y="260554"/>
                </a:lnTo>
                <a:lnTo>
                  <a:pt x="14034" y="259261"/>
                </a:lnTo>
                <a:lnTo>
                  <a:pt x="13550" y="258249"/>
                </a:lnTo>
                <a:lnTo>
                  <a:pt x="12236" y="256934"/>
                </a:lnTo>
                <a:lnTo>
                  <a:pt x="5209" y="256934"/>
                </a:lnTo>
                <a:lnTo>
                  <a:pt x="5578" y="256307"/>
                </a:lnTo>
                <a:lnTo>
                  <a:pt x="6125" y="255153"/>
                </a:lnTo>
                <a:lnTo>
                  <a:pt x="7373" y="252260"/>
                </a:lnTo>
                <a:lnTo>
                  <a:pt x="8564" y="249063"/>
                </a:lnTo>
                <a:lnTo>
                  <a:pt x="11767" y="240250"/>
                </a:lnTo>
                <a:lnTo>
                  <a:pt x="12586" y="238080"/>
                </a:lnTo>
                <a:lnTo>
                  <a:pt x="15192" y="232040"/>
                </a:lnTo>
                <a:lnTo>
                  <a:pt x="15530" y="231906"/>
                </a:lnTo>
                <a:lnTo>
                  <a:pt x="16156" y="224045"/>
                </a:lnTo>
                <a:lnTo>
                  <a:pt x="17017" y="215770"/>
                </a:lnTo>
                <a:lnTo>
                  <a:pt x="18878" y="202319"/>
                </a:lnTo>
                <a:lnTo>
                  <a:pt x="19633" y="197918"/>
                </a:lnTo>
                <a:lnTo>
                  <a:pt x="23083" y="178799"/>
                </a:lnTo>
                <a:lnTo>
                  <a:pt x="24199" y="172467"/>
                </a:lnTo>
                <a:lnTo>
                  <a:pt x="31354" y="133663"/>
                </a:lnTo>
                <a:lnTo>
                  <a:pt x="34064" y="119164"/>
                </a:lnTo>
                <a:lnTo>
                  <a:pt x="38260" y="96195"/>
                </a:lnTo>
                <a:lnTo>
                  <a:pt x="40544" y="83202"/>
                </a:lnTo>
                <a:lnTo>
                  <a:pt x="43133" y="67186"/>
                </a:lnTo>
                <a:lnTo>
                  <a:pt x="43690" y="63874"/>
                </a:lnTo>
                <a:lnTo>
                  <a:pt x="44759" y="58070"/>
                </a:lnTo>
                <a:lnTo>
                  <a:pt x="45809" y="52979"/>
                </a:lnTo>
                <a:lnTo>
                  <a:pt x="47820" y="43348"/>
                </a:lnTo>
                <a:lnTo>
                  <a:pt x="48206" y="41394"/>
                </a:lnTo>
                <a:lnTo>
                  <a:pt x="48950" y="37299"/>
                </a:lnTo>
                <a:lnTo>
                  <a:pt x="50344" y="27465"/>
                </a:lnTo>
                <a:lnTo>
                  <a:pt x="48575" y="27465"/>
                </a:lnTo>
                <a:lnTo>
                  <a:pt x="45350" y="24239"/>
                </a:lnTo>
                <a:lnTo>
                  <a:pt x="45350" y="19188"/>
                </a:lnTo>
                <a:lnTo>
                  <a:pt x="45481" y="16003"/>
                </a:lnTo>
                <a:lnTo>
                  <a:pt x="45559" y="11932"/>
                </a:lnTo>
                <a:lnTo>
                  <a:pt x="53999" y="11932"/>
                </a:lnTo>
                <a:lnTo>
                  <a:pt x="60066" y="11887"/>
                </a:lnTo>
                <a:lnTo>
                  <a:pt x="60066" y="10585"/>
                </a:lnTo>
                <a:lnTo>
                  <a:pt x="59016" y="6319"/>
                </a:lnTo>
                <a:lnTo>
                  <a:pt x="58074" y="4540"/>
                </a:lnTo>
                <a:lnTo>
                  <a:pt x="54899" y="1600"/>
                </a:lnTo>
                <a:lnTo>
                  <a:pt x="53301" y="975"/>
                </a:lnTo>
                <a:lnTo>
                  <a:pt x="51420" y="582"/>
                </a:lnTo>
                <a:lnTo>
                  <a:pt x="51138" y="506"/>
                </a:lnTo>
                <a:lnTo>
                  <a:pt x="50380" y="355"/>
                </a:lnTo>
                <a:lnTo>
                  <a:pt x="48249" y="0"/>
                </a:lnTo>
                <a:close/>
              </a:path>
              <a:path w="60325" h="271144">
                <a:moveTo>
                  <a:pt x="14685" y="255153"/>
                </a:moveTo>
                <a:lnTo>
                  <a:pt x="7834" y="255153"/>
                </a:lnTo>
                <a:lnTo>
                  <a:pt x="10513" y="255211"/>
                </a:lnTo>
                <a:lnTo>
                  <a:pt x="13550" y="258249"/>
                </a:lnTo>
                <a:lnTo>
                  <a:pt x="14034" y="259261"/>
                </a:lnTo>
                <a:lnTo>
                  <a:pt x="14328" y="260554"/>
                </a:lnTo>
                <a:lnTo>
                  <a:pt x="14363" y="261014"/>
                </a:lnTo>
                <a:lnTo>
                  <a:pt x="14651" y="258075"/>
                </a:lnTo>
                <a:lnTo>
                  <a:pt x="14685" y="255153"/>
                </a:lnTo>
                <a:close/>
              </a:path>
              <a:path w="60325" h="271144">
                <a:moveTo>
                  <a:pt x="19431" y="230356"/>
                </a:moveTo>
                <a:lnTo>
                  <a:pt x="14651" y="258075"/>
                </a:lnTo>
                <a:lnTo>
                  <a:pt x="14434" y="260127"/>
                </a:lnTo>
                <a:lnTo>
                  <a:pt x="14363" y="261014"/>
                </a:lnTo>
                <a:lnTo>
                  <a:pt x="19551" y="261014"/>
                </a:lnTo>
                <a:lnTo>
                  <a:pt x="25204" y="245464"/>
                </a:lnTo>
                <a:lnTo>
                  <a:pt x="25972" y="243428"/>
                </a:lnTo>
                <a:lnTo>
                  <a:pt x="28423" y="237747"/>
                </a:lnTo>
                <a:lnTo>
                  <a:pt x="26739" y="233508"/>
                </a:lnTo>
                <a:lnTo>
                  <a:pt x="19431" y="230356"/>
                </a:lnTo>
                <a:close/>
              </a:path>
              <a:path w="60325" h="271144">
                <a:moveTo>
                  <a:pt x="15530" y="231906"/>
                </a:moveTo>
                <a:lnTo>
                  <a:pt x="15192" y="232040"/>
                </a:lnTo>
                <a:lnTo>
                  <a:pt x="12586" y="238080"/>
                </a:lnTo>
                <a:lnTo>
                  <a:pt x="11767" y="240250"/>
                </a:lnTo>
                <a:lnTo>
                  <a:pt x="8142" y="250224"/>
                </a:lnTo>
                <a:lnTo>
                  <a:pt x="7373" y="252260"/>
                </a:lnTo>
                <a:lnTo>
                  <a:pt x="6004" y="255433"/>
                </a:lnTo>
                <a:lnTo>
                  <a:pt x="5578" y="256307"/>
                </a:lnTo>
                <a:lnTo>
                  <a:pt x="5209" y="256934"/>
                </a:lnTo>
                <a:lnTo>
                  <a:pt x="7834" y="255153"/>
                </a:lnTo>
                <a:lnTo>
                  <a:pt x="14685" y="255153"/>
                </a:lnTo>
                <a:lnTo>
                  <a:pt x="14804" y="243428"/>
                </a:lnTo>
                <a:lnTo>
                  <a:pt x="15055" y="238080"/>
                </a:lnTo>
                <a:lnTo>
                  <a:pt x="15530" y="231906"/>
                </a:lnTo>
                <a:close/>
              </a:path>
              <a:path w="60325" h="271144">
                <a:moveTo>
                  <a:pt x="7834" y="255153"/>
                </a:moveTo>
                <a:lnTo>
                  <a:pt x="5305" y="256815"/>
                </a:lnTo>
                <a:lnTo>
                  <a:pt x="12236" y="256934"/>
                </a:lnTo>
                <a:lnTo>
                  <a:pt x="10513" y="255211"/>
                </a:lnTo>
                <a:lnTo>
                  <a:pt x="7834" y="255153"/>
                </a:lnTo>
                <a:close/>
              </a:path>
              <a:path w="60325" h="271144">
                <a:moveTo>
                  <a:pt x="45586" y="12042"/>
                </a:moveTo>
                <a:lnTo>
                  <a:pt x="45481" y="16003"/>
                </a:lnTo>
                <a:lnTo>
                  <a:pt x="45350" y="19188"/>
                </a:lnTo>
                <a:lnTo>
                  <a:pt x="45350" y="24239"/>
                </a:lnTo>
                <a:lnTo>
                  <a:pt x="48575" y="27465"/>
                </a:lnTo>
                <a:lnTo>
                  <a:pt x="50344" y="27465"/>
                </a:lnTo>
                <a:lnTo>
                  <a:pt x="50604" y="25876"/>
                </a:lnTo>
                <a:lnTo>
                  <a:pt x="52794" y="15972"/>
                </a:lnTo>
                <a:lnTo>
                  <a:pt x="53086" y="14806"/>
                </a:lnTo>
                <a:lnTo>
                  <a:pt x="49439" y="14806"/>
                </a:lnTo>
                <a:lnTo>
                  <a:pt x="48802" y="14696"/>
                </a:lnTo>
                <a:lnTo>
                  <a:pt x="48491" y="14696"/>
                </a:lnTo>
                <a:lnTo>
                  <a:pt x="48033" y="14602"/>
                </a:lnTo>
                <a:lnTo>
                  <a:pt x="47803" y="14531"/>
                </a:lnTo>
                <a:lnTo>
                  <a:pt x="47514" y="14399"/>
                </a:lnTo>
                <a:lnTo>
                  <a:pt x="46026" y="13022"/>
                </a:lnTo>
                <a:lnTo>
                  <a:pt x="45643" y="12277"/>
                </a:lnTo>
                <a:lnTo>
                  <a:pt x="45586" y="12042"/>
                </a:lnTo>
                <a:close/>
              </a:path>
              <a:path w="60325" h="271144">
                <a:moveTo>
                  <a:pt x="60066" y="11887"/>
                </a:moveTo>
                <a:lnTo>
                  <a:pt x="54021" y="11887"/>
                </a:lnTo>
                <a:lnTo>
                  <a:pt x="53772" y="12503"/>
                </a:lnTo>
                <a:lnTo>
                  <a:pt x="53211" y="14305"/>
                </a:lnTo>
                <a:lnTo>
                  <a:pt x="52788" y="16003"/>
                </a:lnTo>
                <a:lnTo>
                  <a:pt x="50604" y="25876"/>
                </a:lnTo>
                <a:lnTo>
                  <a:pt x="50344" y="27465"/>
                </a:lnTo>
                <a:lnTo>
                  <a:pt x="56533" y="27465"/>
                </a:lnTo>
                <a:lnTo>
                  <a:pt x="59759" y="24239"/>
                </a:lnTo>
                <a:lnTo>
                  <a:pt x="59771" y="19188"/>
                </a:lnTo>
                <a:lnTo>
                  <a:pt x="60066" y="11887"/>
                </a:lnTo>
                <a:close/>
              </a:path>
              <a:path w="60325" h="271144">
                <a:moveTo>
                  <a:pt x="53999" y="11932"/>
                </a:moveTo>
                <a:lnTo>
                  <a:pt x="45559" y="11932"/>
                </a:lnTo>
                <a:lnTo>
                  <a:pt x="45643" y="12277"/>
                </a:lnTo>
                <a:lnTo>
                  <a:pt x="46026" y="13022"/>
                </a:lnTo>
                <a:lnTo>
                  <a:pt x="47514" y="14399"/>
                </a:lnTo>
                <a:lnTo>
                  <a:pt x="47893" y="14538"/>
                </a:lnTo>
                <a:lnTo>
                  <a:pt x="49439" y="14806"/>
                </a:lnTo>
                <a:lnTo>
                  <a:pt x="51115" y="14538"/>
                </a:lnTo>
                <a:lnTo>
                  <a:pt x="53530" y="12731"/>
                </a:lnTo>
                <a:lnTo>
                  <a:pt x="53809" y="12317"/>
                </a:lnTo>
                <a:lnTo>
                  <a:pt x="53999" y="11932"/>
                </a:lnTo>
                <a:close/>
              </a:path>
              <a:path w="60325" h="271144">
                <a:moveTo>
                  <a:pt x="54021" y="11887"/>
                </a:moveTo>
                <a:lnTo>
                  <a:pt x="53809" y="12317"/>
                </a:lnTo>
                <a:lnTo>
                  <a:pt x="53530" y="12731"/>
                </a:lnTo>
                <a:lnTo>
                  <a:pt x="51115" y="14538"/>
                </a:lnTo>
                <a:lnTo>
                  <a:pt x="49439" y="14806"/>
                </a:lnTo>
                <a:lnTo>
                  <a:pt x="53086" y="14806"/>
                </a:lnTo>
                <a:lnTo>
                  <a:pt x="53211" y="14305"/>
                </a:lnTo>
                <a:lnTo>
                  <a:pt x="53772" y="12503"/>
                </a:lnTo>
                <a:lnTo>
                  <a:pt x="54021" y="11887"/>
                </a:lnTo>
                <a:close/>
              </a:path>
              <a:path w="60325" h="271144">
                <a:moveTo>
                  <a:pt x="47930" y="14562"/>
                </a:moveTo>
                <a:lnTo>
                  <a:pt x="48491" y="14696"/>
                </a:lnTo>
                <a:lnTo>
                  <a:pt x="47930" y="14562"/>
                </a:lnTo>
                <a:close/>
              </a:path>
              <a:path w="60325" h="271144">
                <a:moveTo>
                  <a:pt x="47853" y="14531"/>
                </a:moveTo>
                <a:lnTo>
                  <a:pt x="48491" y="14696"/>
                </a:lnTo>
                <a:lnTo>
                  <a:pt x="48802" y="14696"/>
                </a:lnTo>
                <a:lnTo>
                  <a:pt x="47853" y="14531"/>
                </a:lnTo>
                <a:close/>
              </a:path>
              <a:path w="60325" h="271144">
                <a:moveTo>
                  <a:pt x="47773" y="14500"/>
                </a:moveTo>
                <a:close/>
              </a:path>
              <a:path w="60325" h="271144">
                <a:moveTo>
                  <a:pt x="51505" y="605"/>
                </a:moveTo>
                <a:close/>
              </a:path>
              <a:path w="60325" h="271144">
                <a:moveTo>
                  <a:pt x="51420" y="582"/>
                </a:moveTo>
                <a:close/>
              </a:path>
            </a:pathLst>
          </a:custGeom>
          <a:solidFill>
            <a:srgbClr val="000000"/>
          </a:solidFill>
        </p:spPr>
        <p:txBody>
          <a:bodyPr wrap="square" lIns="0" tIns="0" rIns="0" bIns="0" rtlCol="0"/>
          <a:lstStyle/>
          <a:p>
            <a:endParaRPr/>
          </a:p>
        </p:txBody>
      </p:sp>
      <p:pic>
        <p:nvPicPr>
          <p:cNvPr id="143" name="object 143"/>
          <p:cNvPicPr/>
          <p:nvPr/>
        </p:nvPicPr>
        <p:blipFill>
          <a:blip r:embed="rId60" cstate="print"/>
          <a:stretch>
            <a:fillRect/>
          </a:stretch>
        </p:blipFill>
        <p:spPr>
          <a:xfrm>
            <a:off x="3954357" y="320613"/>
            <a:ext cx="216112" cy="228962"/>
          </a:xfrm>
          <a:prstGeom prst="rect">
            <a:avLst/>
          </a:prstGeom>
        </p:spPr>
      </p:pic>
      <p:pic>
        <p:nvPicPr>
          <p:cNvPr id="144" name="object 144"/>
          <p:cNvPicPr/>
          <p:nvPr/>
        </p:nvPicPr>
        <p:blipFill>
          <a:blip r:embed="rId61" cstate="print"/>
          <a:stretch>
            <a:fillRect/>
          </a:stretch>
        </p:blipFill>
        <p:spPr>
          <a:xfrm>
            <a:off x="4267809" y="325335"/>
            <a:ext cx="150653" cy="238728"/>
          </a:xfrm>
          <a:prstGeom prst="rect">
            <a:avLst/>
          </a:prstGeom>
        </p:spPr>
      </p:pic>
      <p:pic>
        <p:nvPicPr>
          <p:cNvPr id="145" name="object 145"/>
          <p:cNvPicPr/>
          <p:nvPr/>
        </p:nvPicPr>
        <p:blipFill>
          <a:blip r:embed="rId62" cstate="print"/>
          <a:stretch>
            <a:fillRect/>
          </a:stretch>
        </p:blipFill>
        <p:spPr>
          <a:xfrm>
            <a:off x="4494546" y="348866"/>
            <a:ext cx="127103" cy="174241"/>
          </a:xfrm>
          <a:prstGeom prst="rect">
            <a:avLst/>
          </a:prstGeom>
        </p:spPr>
      </p:pic>
      <p:pic>
        <p:nvPicPr>
          <p:cNvPr id="146" name="object 146"/>
          <p:cNvPicPr/>
          <p:nvPr/>
        </p:nvPicPr>
        <p:blipFill>
          <a:blip r:embed="rId63" cstate="print"/>
          <a:stretch>
            <a:fillRect/>
          </a:stretch>
        </p:blipFill>
        <p:spPr>
          <a:xfrm>
            <a:off x="4715022" y="298400"/>
            <a:ext cx="151850" cy="226791"/>
          </a:xfrm>
          <a:prstGeom prst="rect">
            <a:avLst/>
          </a:prstGeom>
        </p:spPr>
      </p:pic>
      <p:sp>
        <p:nvSpPr>
          <p:cNvPr id="147" name="object 147"/>
          <p:cNvSpPr/>
          <p:nvPr/>
        </p:nvSpPr>
        <p:spPr>
          <a:xfrm>
            <a:off x="6610621" y="1256937"/>
            <a:ext cx="146492" cy="246324"/>
          </a:xfrm>
          <a:custGeom>
            <a:avLst/>
            <a:gdLst/>
            <a:ahLst/>
            <a:cxnLst/>
            <a:rect l="l" t="t" r="r" b="b"/>
            <a:pathLst>
              <a:path w="171450" h="288289">
                <a:moveTo>
                  <a:pt x="89373" y="209566"/>
                </a:moveTo>
                <a:lnTo>
                  <a:pt x="78023" y="218440"/>
                </a:lnTo>
                <a:lnTo>
                  <a:pt x="75964" y="220081"/>
                </a:lnTo>
                <a:lnTo>
                  <a:pt x="78047" y="220980"/>
                </a:lnTo>
                <a:lnTo>
                  <a:pt x="79198" y="220980"/>
                </a:lnTo>
                <a:lnTo>
                  <a:pt x="84651" y="223520"/>
                </a:lnTo>
                <a:lnTo>
                  <a:pt x="91795" y="226060"/>
                </a:lnTo>
                <a:lnTo>
                  <a:pt x="96147" y="228600"/>
                </a:lnTo>
                <a:lnTo>
                  <a:pt x="105095" y="232410"/>
                </a:lnTo>
                <a:lnTo>
                  <a:pt x="110063" y="236220"/>
                </a:lnTo>
                <a:lnTo>
                  <a:pt x="120995" y="242570"/>
                </a:lnTo>
                <a:lnTo>
                  <a:pt x="126617" y="246380"/>
                </a:lnTo>
                <a:lnTo>
                  <a:pt x="138172" y="255270"/>
                </a:lnTo>
                <a:lnTo>
                  <a:pt x="141827" y="257810"/>
                </a:lnTo>
                <a:lnTo>
                  <a:pt x="144407" y="260350"/>
                </a:lnTo>
                <a:lnTo>
                  <a:pt x="148348" y="262890"/>
                </a:lnTo>
                <a:lnTo>
                  <a:pt x="149712" y="265430"/>
                </a:lnTo>
                <a:lnTo>
                  <a:pt x="150256" y="265430"/>
                </a:lnTo>
                <a:lnTo>
                  <a:pt x="151913" y="267970"/>
                </a:lnTo>
                <a:lnTo>
                  <a:pt x="152699" y="270510"/>
                </a:lnTo>
                <a:lnTo>
                  <a:pt x="155209" y="279400"/>
                </a:lnTo>
                <a:lnTo>
                  <a:pt x="155634" y="280670"/>
                </a:lnTo>
                <a:lnTo>
                  <a:pt x="157479" y="287020"/>
                </a:lnTo>
                <a:lnTo>
                  <a:pt x="161555" y="288290"/>
                </a:lnTo>
                <a:lnTo>
                  <a:pt x="169110" y="287020"/>
                </a:lnTo>
                <a:lnTo>
                  <a:pt x="171159" y="281940"/>
                </a:lnTo>
                <a:lnTo>
                  <a:pt x="169417" y="276860"/>
                </a:lnTo>
                <a:lnTo>
                  <a:pt x="166216" y="265430"/>
                </a:lnTo>
                <a:lnTo>
                  <a:pt x="165260" y="262890"/>
                </a:lnTo>
                <a:lnTo>
                  <a:pt x="163179" y="259080"/>
                </a:lnTo>
                <a:lnTo>
                  <a:pt x="161927" y="256540"/>
                </a:lnTo>
                <a:lnTo>
                  <a:pt x="160614" y="255270"/>
                </a:lnTo>
                <a:lnTo>
                  <a:pt x="158247" y="252730"/>
                </a:lnTo>
                <a:lnTo>
                  <a:pt x="155994" y="251460"/>
                </a:lnTo>
                <a:lnTo>
                  <a:pt x="153775" y="248920"/>
                </a:lnTo>
                <a:lnTo>
                  <a:pt x="150850" y="246380"/>
                </a:lnTo>
                <a:lnTo>
                  <a:pt x="141050" y="238760"/>
                </a:lnTo>
                <a:lnTo>
                  <a:pt x="134891" y="234950"/>
                </a:lnTo>
                <a:lnTo>
                  <a:pt x="117412" y="223520"/>
                </a:lnTo>
                <a:lnTo>
                  <a:pt x="112077" y="219710"/>
                </a:lnTo>
                <a:lnTo>
                  <a:pt x="102213" y="214630"/>
                </a:lnTo>
                <a:lnTo>
                  <a:pt x="97505" y="213360"/>
                </a:lnTo>
                <a:lnTo>
                  <a:pt x="89373" y="209566"/>
                </a:lnTo>
                <a:close/>
              </a:path>
              <a:path w="171450" h="288289">
                <a:moveTo>
                  <a:pt x="72766" y="204470"/>
                </a:moveTo>
                <a:lnTo>
                  <a:pt x="35987" y="204470"/>
                </a:lnTo>
                <a:lnTo>
                  <a:pt x="32499" y="205740"/>
                </a:lnTo>
                <a:lnTo>
                  <a:pt x="28987" y="205740"/>
                </a:lnTo>
                <a:lnTo>
                  <a:pt x="22753" y="207010"/>
                </a:lnTo>
                <a:lnTo>
                  <a:pt x="18508" y="208280"/>
                </a:lnTo>
                <a:lnTo>
                  <a:pt x="16305" y="208280"/>
                </a:lnTo>
                <a:lnTo>
                  <a:pt x="0" y="227330"/>
                </a:lnTo>
                <a:lnTo>
                  <a:pt x="31" y="229870"/>
                </a:lnTo>
                <a:lnTo>
                  <a:pt x="1446" y="236220"/>
                </a:lnTo>
                <a:lnTo>
                  <a:pt x="2457" y="238760"/>
                </a:lnTo>
                <a:lnTo>
                  <a:pt x="6891" y="242570"/>
                </a:lnTo>
                <a:lnTo>
                  <a:pt x="18312" y="242570"/>
                </a:lnTo>
                <a:lnTo>
                  <a:pt x="23688" y="241300"/>
                </a:lnTo>
                <a:lnTo>
                  <a:pt x="27099" y="241300"/>
                </a:lnTo>
                <a:lnTo>
                  <a:pt x="40858" y="236220"/>
                </a:lnTo>
                <a:lnTo>
                  <a:pt x="46565" y="234950"/>
                </a:lnTo>
                <a:lnTo>
                  <a:pt x="55641" y="231140"/>
                </a:lnTo>
                <a:lnTo>
                  <a:pt x="14928" y="231140"/>
                </a:lnTo>
                <a:lnTo>
                  <a:pt x="14709" y="229870"/>
                </a:lnTo>
                <a:lnTo>
                  <a:pt x="14305" y="229870"/>
                </a:lnTo>
                <a:lnTo>
                  <a:pt x="12879" y="228600"/>
                </a:lnTo>
                <a:lnTo>
                  <a:pt x="9790" y="228600"/>
                </a:lnTo>
                <a:lnTo>
                  <a:pt x="10566" y="227330"/>
                </a:lnTo>
                <a:lnTo>
                  <a:pt x="15165" y="227330"/>
                </a:lnTo>
                <a:lnTo>
                  <a:pt x="16744" y="224790"/>
                </a:lnTo>
                <a:lnTo>
                  <a:pt x="18524" y="223520"/>
                </a:lnTo>
                <a:lnTo>
                  <a:pt x="21242" y="222250"/>
                </a:lnTo>
                <a:lnTo>
                  <a:pt x="22621" y="222250"/>
                </a:lnTo>
                <a:lnTo>
                  <a:pt x="27799" y="220980"/>
                </a:lnTo>
                <a:lnTo>
                  <a:pt x="31464" y="219710"/>
                </a:lnTo>
                <a:lnTo>
                  <a:pt x="44308" y="219710"/>
                </a:lnTo>
                <a:lnTo>
                  <a:pt x="52867" y="215900"/>
                </a:lnTo>
                <a:lnTo>
                  <a:pt x="60940" y="212090"/>
                </a:lnTo>
                <a:lnTo>
                  <a:pt x="66758" y="209550"/>
                </a:lnTo>
                <a:lnTo>
                  <a:pt x="69629" y="207010"/>
                </a:lnTo>
                <a:lnTo>
                  <a:pt x="72766" y="204470"/>
                </a:lnTo>
                <a:close/>
              </a:path>
              <a:path w="171450" h="288289">
                <a:moveTo>
                  <a:pt x="14781" y="229870"/>
                </a:moveTo>
                <a:lnTo>
                  <a:pt x="14928" y="231140"/>
                </a:lnTo>
                <a:lnTo>
                  <a:pt x="14781" y="229870"/>
                </a:lnTo>
                <a:close/>
              </a:path>
              <a:path w="171450" h="288289">
                <a:moveTo>
                  <a:pt x="14666" y="228006"/>
                </a:moveTo>
                <a:lnTo>
                  <a:pt x="14559" y="229870"/>
                </a:lnTo>
                <a:lnTo>
                  <a:pt x="14781" y="229870"/>
                </a:lnTo>
                <a:lnTo>
                  <a:pt x="14928" y="231140"/>
                </a:lnTo>
                <a:lnTo>
                  <a:pt x="55641" y="231140"/>
                </a:lnTo>
                <a:lnTo>
                  <a:pt x="61692" y="228600"/>
                </a:lnTo>
                <a:lnTo>
                  <a:pt x="16484" y="228600"/>
                </a:lnTo>
                <a:lnTo>
                  <a:pt x="14666" y="228006"/>
                </a:lnTo>
                <a:close/>
              </a:path>
              <a:path w="171450" h="288289">
                <a:moveTo>
                  <a:pt x="12593" y="227330"/>
                </a:moveTo>
                <a:lnTo>
                  <a:pt x="11454" y="227330"/>
                </a:lnTo>
                <a:lnTo>
                  <a:pt x="14305" y="229870"/>
                </a:lnTo>
                <a:lnTo>
                  <a:pt x="14559" y="229870"/>
                </a:lnTo>
                <a:lnTo>
                  <a:pt x="14666" y="228006"/>
                </a:lnTo>
                <a:lnTo>
                  <a:pt x="12593" y="227330"/>
                </a:lnTo>
                <a:close/>
              </a:path>
              <a:path w="171450" h="288289">
                <a:moveTo>
                  <a:pt x="10711" y="227330"/>
                </a:moveTo>
                <a:lnTo>
                  <a:pt x="10566" y="227330"/>
                </a:lnTo>
                <a:lnTo>
                  <a:pt x="9790" y="228600"/>
                </a:lnTo>
                <a:lnTo>
                  <a:pt x="10711" y="227330"/>
                </a:lnTo>
                <a:close/>
              </a:path>
              <a:path w="171450" h="288289">
                <a:moveTo>
                  <a:pt x="11454" y="227330"/>
                </a:moveTo>
                <a:lnTo>
                  <a:pt x="10711" y="227330"/>
                </a:lnTo>
                <a:lnTo>
                  <a:pt x="9790" y="228600"/>
                </a:lnTo>
                <a:lnTo>
                  <a:pt x="12879" y="228600"/>
                </a:lnTo>
                <a:lnTo>
                  <a:pt x="11454" y="227330"/>
                </a:lnTo>
                <a:close/>
              </a:path>
              <a:path w="171450" h="288289">
                <a:moveTo>
                  <a:pt x="149395" y="15240"/>
                </a:moveTo>
                <a:lnTo>
                  <a:pt x="130469" y="15240"/>
                </a:lnTo>
                <a:lnTo>
                  <a:pt x="135437" y="19050"/>
                </a:lnTo>
                <a:lnTo>
                  <a:pt x="137754" y="24130"/>
                </a:lnTo>
                <a:lnTo>
                  <a:pt x="140295" y="31750"/>
                </a:lnTo>
                <a:lnTo>
                  <a:pt x="140698" y="34290"/>
                </a:lnTo>
                <a:lnTo>
                  <a:pt x="141419" y="45720"/>
                </a:lnTo>
                <a:lnTo>
                  <a:pt x="141905" y="52070"/>
                </a:lnTo>
                <a:lnTo>
                  <a:pt x="142085" y="57150"/>
                </a:lnTo>
                <a:lnTo>
                  <a:pt x="142428" y="78740"/>
                </a:lnTo>
                <a:lnTo>
                  <a:pt x="142536" y="83820"/>
                </a:lnTo>
                <a:lnTo>
                  <a:pt x="142658" y="91440"/>
                </a:lnTo>
                <a:lnTo>
                  <a:pt x="142537" y="96520"/>
                </a:lnTo>
                <a:lnTo>
                  <a:pt x="141469" y="113030"/>
                </a:lnTo>
                <a:lnTo>
                  <a:pt x="124310" y="154940"/>
                </a:lnTo>
                <a:lnTo>
                  <a:pt x="110561" y="172720"/>
                </a:lnTo>
                <a:lnTo>
                  <a:pt x="105594" y="179070"/>
                </a:lnTo>
                <a:lnTo>
                  <a:pt x="96495" y="186690"/>
                </a:lnTo>
                <a:lnTo>
                  <a:pt x="93582" y="189230"/>
                </a:lnTo>
                <a:lnTo>
                  <a:pt x="83011" y="196850"/>
                </a:lnTo>
                <a:lnTo>
                  <a:pt x="77473" y="200660"/>
                </a:lnTo>
                <a:lnTo>
                  <a:pt x="69629" y="207010"/>
                </a:lnTo>
                <a:lnTo>
                  <a:pt x="66721" y="209566"/>
                </a:lnTo>
                <a:lnTo>
                  <a:pt x="60940" y="212090"/>
                </a:lnTo>
                <a:lnTo>
                  <a:pt x="52867" y="215900"/>
                </a:lnTo>
                <a:lnTo>
                  <a:pt x="41455" y="220980"/>
                </a:lnTo>
                <a:lnTo>
                  <a:pt x="36173" y="223520"/>
                </a:lnTo>
                <a:lnTo>
                  <a:pt x="23647" y="227330"/>
                </a:lnTo>
                <a:lnTo>
                  <a:pt x="20824" y="227330"/>
                </a:lnTo>
                <a:lnTo>
                  <a:pt x="17586" y="228600"/>
                </a:lnTo>
                <a:lnTo>
                  <a:pt x="61692" y="228600"/>
                </a:lnTo>
                <a:lnTo>
                  <a:pt x="64717" y="227330"/>
                </a:lnTo>
                <a:lnTo>
                  <a:pt x="67825" y="224790"/>
                </a:lnTo>
                <a:lnTo>
                  <a:pt x="74836" y="220980"/>
                </a:lnTo>
                <a:lnTo>
                  <a:pt x="75964" y="220081"/>
                </a:lnTo>
                <a:lnTo>
                  <a:pt x="75103" y="219710"/>
                </a:lnTo>
                <a:lnTo>
                  <a:pt x="61812" y="219710"/>
                </a:lnTo>
                <a:lnTo>
                  <a:pt x="68238" y="218440"/>
                </a:lnTo>
                <a:lnTo>
                  <a:pt x="78023" y="218440"/>
                </a:lnTo>
                <a:lnTo>
                  <a:pt x="89373" y="209566"/>
                </a:lnTo>
                <a:lnTo>
                  <a:pt x="84518" y="208280"/>
                </a:lnTo>
                <a:lnTo>
                  <a:pt x="83200" y="207010"/>
                </a:lnTo>
                <a:lnTo>
                  <a:pt x="79164" y="205740"/>
                </a:lnTo>
                <a:lnTo>
                  <a:pt x="77162" y="205740"/>
                </a:lnTo>
                <a:lnTo>
                  <a:pt x="73273" y="204470"/>
                </a:lnTo>
                <a:lnTo>
                  <a:pt x="96659" y="204470"/>
                </a:lnTo>
                <a:lnTo>
                  <a:pt x="102442" y="200660"/>
                </a:lnTo>
                <a:lnTo>
                  <a:pt x="130183" y="171450"/>
                </a:lnTo>
                <a:lnTo>
                  <a:pt x="148723" y="138430"/>
                </a:lnTo>
                <a:lnTo>
                  <a:pt x="151147" y="133350"/>
                </a:lnTo>
                <a:lnTo>
                  <a:pt x="157071" y="91440"/>
                </a:lnTo>
                <a:lnTo>
                  <a:pt x="156966" y="83820"/>
                </a:lnTo>
                <a:lnTo>
                  <a:pt x="156636" y="66040"/>
                </a:lnTo>
                <a:lnTo>
                  <a:pt x="156523" y="58420"/>
                </a:lnTo>
                <a:lnTo>
                  <a:pt x="150754" y="17780"/>
                </a:lnTo>
                <a:lnTo>
                  <a:pt x="149395" y="15240"/>
                </a:lnTo>
                <a:close/>
              </a:path>
              <a:path w="171450" h="288289">
                <a:moveTo>
                  <a:pt x="14798" y="227330"/>
                </a:moveTo>
                <a:lnTo>
                  <a:pt x="12593" y="227330"/>
                </a:lnTo>
                <a:lnTo>
                  <a:pt x="14666" y="228006"/>
                </a:lnTo>
                <a:lnTo>
                  <a:pt x="14798" y="227330"/>
                </a:lnTo>
                <a:close/>
              </a:path>
              <a:path w="171450" h="288289">
                <a:moveTo>
                  <a:pt x="78023" y="218440"/>
                </a:moveTo>
                <a:lnTo>
                  <a:pt x="71723" y="218440"/>
                </a:lnTo>
                <a:lnTo>
                  <a:pt x="73844" y="219710"/>
                </a:lnTo>
                <a:lnTo>
                  <a:pt x="75103" y="219710"/>
                </a:lnTo>
                <a:lnTo>
                  <a:pt x="75964" y="220081"/>
                </a:lnTo>
                <a:lnTo>
                  <a:pt x="78023" y="218440"/>
                </a:lnTo>
                <a:close/>
              </a:path>
              <a:path w="171450" h="288289">
                <a:moveTo>
                  <a:pt x="71723" y="218440"/>
                </a:moveTo>
                <a:lnTo>
                  <a:pt x="68238" y="218440"/>
                </a:lnTo>
                <a:lnTo>
                  <a:pt x="61812" y="219710"/>
                </a:lnTo>
                <a:lnTo>
                  <a:pt x="73844" y="219710"/>
                </a:lnTo>
                <a:lnTo>
                  <a:pt x="71723" y="218440"/>
                </a:lnTo>
                <a:close/>
              </a:path>
              <a:path w="171450" h="288289">
                <a:moveTo>
                  <a:pt x="96659" y="204470"/>
                </a:moveTo>
                <a:lnTo>
                  <a:pt x="73273" y="204470"/>
                </a:lnTo>
                <a:lnTo>
                  <a:pt x="77162" y="205740"/>
                </a:lnTo>
                <a:lnTo>
                  <a:pt x="79164" y="205740"/>
                </a:lnTo>
                <a:lnTo>
                  <a:pt x="83200" y="207010"/>
                </a:lnTo>
                <a:lnTo>
                  <a:pt x="84518" y="208280"/>
                </a:lnTo>
                <a:lnTo>
                  <a:pt x="89373" y="209566"/>
                </a:lnTo>
                <a:lnTo>
                  <a:pt x="92803" y="207010"/>
                </a:lnTo>
                <a:lnTo>
                  <a:pt x="96659" y="204470"/>
                </a:lnTo>
                <a:close/>
              </a:path>
              <a:path w="171450" h="288289">
                <a:moveTo>
                  <a:pt x="127753" y="0"/>
                </a:moveTo>
                <a:lnTo>
                  <a:pt x="123644" y="0"/>
                </a:lnTo>
                <a:lnTo>
                  <a:pt x="115067" y="1270"/>
                </a:lnTo>
                <a:lnTo>
                  <a:pt x="112814" y="2540"/>
                </a:lnTo>
                <a:lnTo>
                  <a:pt x="101704" y="6350"/>
                </a:lnTo>
                <a:lnTo>
                  <a:pt x="97048" y="8890"/>
                </a:lnTo>
                <a:lnTo>
                  <a:pt x="94533" y="10160"/>
                </a:lnTo>
                <a:lnTo>
                  <a:pt x="87867" y="13970"/>
                </a:lnTo>
                <a:lnTo>
                  <a:pt x="84037" y="17780"/>
                </a:lnTo>
                <a:lnTo>
                  <a:pt x="73872" y="26670"/>
                </a:lnTo>
                <a:lnTo>
                  <a:pt x="69371" y="31750"/>
                </a:lnTo>
                <a:lnTo>
                  <a:pt x="60664" y="41910"/>
                </a:lnTo>
                <a:lnTo>
                  <a:pt x="56358" y="48260"/>
                </a:lnTo>
                <a:lnTo>
                  <a:pt x="51586" y="54610"/>
                </a:lnTo>
                <a:lnTo>
                  <a:pt x="41215" y="90170"/>
                </a:lnTo>
                <a:lnTo>
                  <a:pt x="41127" y="100330"/>
                </a:lnTo>
                <a:lnTo>
                  <a:pt x="41737" y="106680"/>
                </a:lnTo>
                <a:lnTo>
                  <a:pt x="42555" y="110490"/>
                </a:lnTo>
                <a:lnTo>
                  <a:pt x="43521" y="111760"/>
                </a:lnTo>
                <a:lnTo>
                  <a:pt x="47395" y="115570"/>
                </a:lnTo>
                <a:lnTo>
                  <a:pt x="67494" y="115570"/>
                </a:lnTo>
                <a:lnTo>
                  <a:pt x="70483" y="114300"/>
                </a:lnTo>
                <a:lnTo>
                  <a:pt x="75769" y="113030"/>
                </a:lnTo>
                <a:lnTo>
                  <a:pt x="77850" y="111760"/>
                </a:lnTo>
                <a:lnTo>
                  <a:pt x="85025" y="107950"/>
                </a:lnTo>
                <a:lnTo>
                  <a:pt x="88732" y="105410"/>
                </a:lnTo>
                <a:lnTo>
                  <a:pt x="92199" y="104140"/>
                </a:lnTo>
                <a:lnTo>
                  <a:pt x="55702" y="104140"/>
                </a:lnTo>
                <a:lnTo>
                  <a:pt x="53513" y="101600"/>
                </a:lnTo>
                <a:lnTo>
                  <a:pt x="55773" y="101600"/>
                </a:lnTo>
                <a:lnTo>
                  <a:pt x="55695" y="100330"/>
                </a:lnTo>
                <a:lnTo>
                  <a:pt x="55431" y="97790"/>
                </a:lnTo>
                <a:lnTo>
                  <a:pt x="55632" y="90170"/>
                </a:lnTo>
                <a:lnTo>
                  <a:pt x="63944" y="62230"/>
                </a:lnTo>
                <a:lnTo>
                  <a:pt x="68112" y="55880"/>
                </a:lnTo>
                <a:lnTo>
                  <a:pt x="80059" y="40640"/>
                </a:lnTo>
                <a:lnTo>
                  <a:pt x="84147" y="36830"/>
                </a:lnTo>
                <a:lnTo>
                  <a:pt x="93198" y="27940"/>
                </a:lnTo>
                <a:lnTo>
                  <a:pt x="96457" y="25400"/>
                </a:lnTo>
                <a:lnTo>
                  <a:pt x="101451" y="22860"/>
                </a:lnTo>
                <a:lnTo>
                  <a:pt x="103352" y="21590"/>
                </a:lnTo>
                <a:lnTo>
                  <a:pt x="107167" y="20320"/>
                </a:lnTo>
                <a:lnTo>
                  <a:pt x="116942" y="16510"/>
                </a:lnTo>
                <a:lnTo>
                  <a:pt x="118692" y="15240"/>
                </a:lnTo>
                <a:lnTo>
                  <a:pt x="149395" y="15240"/>
                </a:lnTo>
                <a:lnTo>
                  <a:pt x="147356" y="11430"/>
                </a:lnTo>
                <a:lnTo>
                  <a:pt x="140163" y="3810"/>
                </a:lnTo>
                <a:lnTo>
                  <a:pt x="136224" y="2540"/>
                </a:lnTo>
                <a:lnTo>
                  <a:pt x="127753" y="0"/>
                </a:lnTo>
                <a:close/>
              </a:path>
              <a:path w="171450" h="288289">
                <a:moveTo>
                  <a:pt x="55773" y="101600"/>
                </a:moveTo>
                <a:lnTo>
                  <a:pt x="53513" y="101600"/>
                </a:lnTo>
                <a:lnTo>
                  <a:pt x="55702" y="104140"/>
                </a:lnTo>
                <a:lnTo>
                  <a:pt x="55929" y="104140"/>
                </a:lnTo>
                <a:lnTo>
                  <a:pt x="55773" y="101600"/>
                </a:lnTo>
                <a:close/>
              </a:path>
              <a:path w="171450" h="288289">
                <a:moveTo>
                  <a:pt x="101511" y="79401"/>
                </a:moveTo>
                <a:lnTo>
                  <a:pt x="84853" y="91440"/>
                </a:lnTo>
                <a:lnTo>
                  <a:pt x="81648" y="93980"/>
                </a:lnTo>
                <a:lnTo>
                  <a:pt x="77294" y="95250"/>
                </a:lnTo>
                <a:lnTo>
                  <a:pt x="73666" y="97790"/>
                </a:lnTo>
                <a:lnTo>
                  <a:pt x="71657" y="99060"/>
                </a:lnTo>
                <a:lnTo>
                  <a:pt x="70215" y="99060"/>
                </a:lnTo>
                <a:lnTo>
                  <a:pt x="67101" y="100330"/>
                </a:lnTo>
                <a:lnTo>
                  <a:pt x="65111" y="100330"/>
                </a:lnTo>
                <a:lnTo>
                  <a:pt x="61732" y="101600"/>
                </a:lnTo>
                <a:lnTo>
                  <a:pt x="55773" y="101600"/>
                </a:lnTo>
                <a:lnTo>
                  <a:pt x="55929" y="104140"/>
                </a:lnTo>
                <a:lnTo>
                  <a:pt x="92199" y="104140"/>
                </a:lnTo>
                <a:lnTo>
                  <a:pt x="98191" y="100330"/>
                </a:lnTo>
                <a:lnTo>
                  <a:pt x="102020" y="97790"/>
                </a:lnTo>
                <a:lnTo>
                  <a:pt x="104185" y="96520"/>
                </a:lnTo>
                <a:lnTo>
                  <a:pt x="108825" y="92710"/>
                </a:lnTo>
                <a:lnTo>
                  <a:pt x="110454" y="90170"/>
                </a:lnTo>
                <a:lnTo>
                  <a:pt x="115912" y="83820"/>
                </a:lnTo>
                <a:lnTo>
                  <a:pt x="111673" y="83820"/>
                </a:lnTo>
                <a:lnTo>
                  <a:pt x="103789" y="82550"/>
                </a:lnTo>
                <a:lnTo>
                  <a:pt x="101511" y="79401"/>
                </a:lnTo>
                <a:close/>
              </a:path>
              <a:path w="171450" h="288289">
                <a:moveTo>
                  <a:pt x="117951" y="60236"/>
                </a:moveTo>
                <a:lnTo>
                  <a:pt x="113600" y="66040"/>
                </a:lnTo>
                <a:lnTo>
                  <a:pt x="112321" y="67310"/>
                </a:lnTo>
                <a:lnTo>
                  <a:pt x="106879" y="72390"/>
                </a:lnTo>
                <a:lnTo>
                  <a:pt x="105133" y="74930"/>
                </a:lnTo>
                <a:lnTo>
                  <a:pt x="101511" y="79401"/>
                </a:lnTo>
                <a:lnTo>
                  <a:pt x="103789" y="82550"/>
                </a:lnTo>
                <a:lnTo>
                  <a:pt x="111673" y="83820"/>
                </a:lnTo>
                <a:lnTo>
                  <a:pt x="115307" y="81280"/>
                </a:lnTo>
                <a:lnTo>
                  <a:pt x="115846" y="77470"/>
                </a:lnTo>
                <a:lnTo>
                  <a:pt x="117228" y="67310"/>
                </a:lnTo>
                <a:lnTo>
                  <a:pt x="117951" y="60236"/>
                </a:lnTo>
                <a:close/>
              </a:path>
              <a:path w="171450" h="288289">
                <a:moveTo>
                  <a:pt x="121585" y="48260"/>
                </a:moveTo>
                <a:lnTo>
                  <a:pt x="120962" y="48260"/>
                </a:lnTo>
                <a:lnTo>
                  <a:pt x="120650" y="49530"/>
                </a:lnTo>
                <a:lnTo>
                  <a:pt x="120227" y="50800"/>
                </a:lnTo>
                <a:lnTo>
                  <a:pt x="117951" y="60236"/>
                </a:lnTo>
                <a:lnTo>
                  <a:pt x="117632" y="63500"/>
                </a:lnTo>
                <a:lnTo>
                  <a:pt x="117228" y="67310"/>
                </a:lnTo>
                <a:lnTo>
                  <a:pt x="115307" y="81280"/>
                </a:lnTo>
                <a:lnTo>
                  <a:pt x="111673" y="83820"/>
                </a:lnTo>
                <a:lnTo>
                  <a:pt x="115912" y="83820"/>
                </a:lnTo>
                <a:lnTo>
                  <a:pt x="117401" y="82550"/>
                </a:lnTo>
                <a:lnTo>
                  <a:pt x="123153" y="76200"/>
                </a:lnTo>
                <a:lnTo>
                  <a:pt x="124702" y="74930"/>
                </a:lnTo>
                <a:lnTo>
                  <a:pt x="130945" y="66040"/>
                </a:lnTo>
                <a:lnTo>
                  <a:pt x="132494" y="63500"/>
                </a:lnTo>
                <a:lnTo>
                  <a:pt x="135150" y="53340"/>
                </a:lnTo>
                <a:lnTo>
                  <a:pt x="135149" y="49530"/>
                </a:lnTo>
                <a:lnTo>
                  <a:pt x="123057" y="49530"/>
                </a:lnTo>
                <a:lnTo>
                  <a:pt x="121585" y="48260"/>
                </a:lnTo>
                <a:close/>
              </a:path>
              <a:path w="171450" h="288289">
                <a:moveTo>
                  <a:pt x="123794" y="34290"/>
                </a:moveTo>
                <a:lnTo>
                  <a:pt x="119780" y="34290"/>
                </a:lnTo>
                <a:lnTo>
                  <a:pt x="114045" y="35560"/>
                </a:lnTo>
                <a:lnTo>
                  <a:pt x="103295" y="62230"/>
                </a:lnTo>
                <a:lnTo>
                  <a:pt x="102706" y="67310"/>
                </a:lnTo>
                <a:lnTo>
                  <a:pt x="101032" y="78740"/>
                </a:lnTo>
                <a:lnTo>
                  <a:pt x="101511" y="79401"/>
                </a:lnTo>
                <a:lnTo>
                  <a:pt x="105133" y="74930"/>
                </a:lnTo>
                <a:lnTo>
                  <a:pt x="106879" y="72390"/>
                </a:lnTo>
                <a:lnTo>
                  <a:pt x="112321" y="67310"/>
                </a:lnTo>
                <a:lnTo>
                  <a:pt x="113600" y="66040"/>
                </a:lnTo>
                <a:lnTo>
                  <a:pt x="117951" y="60236"/>
                </a:lnTo>
                <a:lnTo>
                  <a:pt x="118129" y="58420"/>
                </a:lnTo>
                <a:lnTo>
                  <a:pt x="119382" y="53340"/>
                </a:lnTo>
                <a:lnTo>
                  <a:pt x="120200" y="50880"/>
                </a:lnTo>
                <a:lnTo>
                  <a:pt x="120138" y="46990"/>
                </a:lnTo>
                <a:lnTo>
                  <a:pt x="119993" y="45720"/>
                </a:lnTo>
                <a:lnTo>
                  <a:pt x="135148" y="45720"/>
                </a:lnTo>
                <a:lnTo>
                  <a:pt x="135147" y="43180"/>
                </a:lnTo>
                <a:lnTo>
                  <a:pt x="130890" y="36830"/>
                </a:lnTo>
                <a:lnTo>
                  <a:pt x="128915" y="35560"/>
                </a:lnTo>
                <a:lnTo>
                  <a:pt x="126323" y="35560"/>
                </a:lnTo>
                <a:lnTo>
                  <a:pt x="123794" y="34290"/>
                </a:lnTo>
                <a:close/>
              </a:path>
              <a:path w="171450" h="288289">
                <a:moveTo>
                  <a:pt x="119993" y="45720"/>
                </a:moveTo>
                <a:lnTo>
                  <a:pt x="120138" y="46990"/>
                </a:lnTo>
                <a:lnTo>
                  <a:pt x="120200" y="50880"/>
                </a:lnTo>
                <a:lnTo>
                  <a:pt x="120650" y="49530"/>
                </a:lnTo>
                <a:lnTo>
                  <a:pt x="120962" y="48260"/>
                </a:lnTo>
                <a:lnTo>
                  <a:pt x="121585" y="48260"/>
                </a:lnTo>
                <a:lnTo>
                  <a:pt x="119993" y="45720"/>
                </a:lnTo>
                <a:close/>
              </a:path>
              <a:path w="171450" h="288289">
                <a:moveTo>
                  <a:pt x="120962" y="48260"/>
                </a:moveTo>
                <a:lnTo>
                  <a:pt x="120556" y="49530"/>
                </a:lnTo>
                <a:lnTo>
                  <a:pt x="120962" y="48260"/>
                </a:lnTo>
                <a:close/>
              </a:path>
              <a:path w="171450" h="288289">
                <a:moveTo>
                  <a:pt x="135148" y="45720"/>
                </a:moveTo>
                <a:lnTo>
                  <a:pt x="119993" y="45720"/>
                </a:lnTo>
                <a:lnTo>
                  <a:pt x="121585" y="48260"/>
                </a:lnTo>
                <a:lnTo>
                  <a:pt x="123057" y="49530"/>
                </a:lnTo>
                <a:lnTo>
                  <a:pt x="135149" y="49530"/>
                </a:lnTo>
                <a:lnTo>
                  <a:pt x="135148" y="45720"/>
                </a:lnTo>
                <a:close/>
              </a:path>
            </a:pathLst>
          </a:custGeom>
          <a:solidFill>
            <a:srgbClr val="000000"/>
          </a:solidFill>
        </p:spPr>
        <p:txBody>
          <a:bodyPr wrap="square" lIns="0" tIns="0" rIns="0" bIns="0" rtlCol="0"/>
          <a:lstStyle/>
          <a:p>
            <a:endParaRPr/>
          </a:p>
        </p:txBody>
      </p:sp>
      <p:sp>
        <p:nvSpPr>
          <p:cNvPr id="148" name="object 148"/>
          <p:cNvSpPr/>
          <p:nvPr/>
        </p:nvSpPr>
        <p:spPr>
          <a:xfrm>
            <a:off x="6643344" y="1619063"/>
            <a:ext cx="157343" cy="231132"/>
          </a:xfrm>
          <a:custGeom>
            <a:avLst/>
            <a:gdLst/>
            <a:ahLst/>
            <a:cxnLst/>
            <a:rect l="l" t="t" r="r" b="b"/>
            <a:pathLst>
              <a:path w="184150" h="270510">
                <a:moveTo>
                  <a:pt x="183857" y="191262"/>
                </a:moveTo>
                <a:lnTo>
                  <a:pt x="183781" y="190982"/>
                </a:lnTo>
                <a:lnTo>
                  <a:pt x="180721" y="186601"/>
                </a:lnTo>
                <a:lnTo>
                  <a:pt x="177673" y="181038"/>
                </a:lnTo>
                <a:lnTo>
                  <a:pt x="173850" y="173977"/>
                </a:lnTo>
                <a:lnTo>
                  <a:pt x="171742" y="170967"/>
                </a:lnTo>
                <a:lnTo>
                  <a:pt x="165544" y="167728"/>
                </a:lnTo>
                <a:lnTo>
                  <a:pt x="162877" y="166344"/>
                </a:lnTo>
                <a:lnTo>
                  <a:pt x="159791" y="166344"/>
                </a:lnTo>
                <a:lnTo>
                  <a:pt x="151041" y="167551"/>
                </a:lnTo>
                <a:lnTo>
                  <a:pt x="150037" y="167678"/>
                </a:lnTo>
                <a:lnTo>
                  <a:pt x="149263" y="167728"/>
                </a:lnTo>
                <a:lnTo>
                  <a:pt x="136867" y="167652"/>
                </a:lnTo>
                <a:lnTo>
                  <a:pt x="134048" y="167652"/>
                </a:lnTo>
                <a:lnTo>
                  <a:pt x="126974" y="167805"/>
                </a:lnTo>
                <a:lnTo>
                  <a:pt x="111404" y="168579"/>
                </a:lnTo>
                <a:lnTo>
                  <a:pt x="92875" y="169214"/>
                </a:lnTo>
                <a:lnTo>
                  <a:pt x="118630" y="117017"/>
                </a:lnTo>
                <a:lnTo>
                  <a:pt x="120383" y="113855"/>
                </a:lnTo>
                <a:lnTo>
                  <a:pt x="128231" y="99860"/>
                </a:lnTo>
                <a:lnTo>
                  <a:pt x="131089" y="94627"/>
                </a:lnTo>
                <a:lnTo>
                  <a:pt x="138176" y="82130"/>
                </a:lnTo>
                <a:lnTo>
                  <a:pt x="139674" y="79324"/>
                </a:lnTo>
                <a:lnTo>
                  <a:pt x="144551" y="67652"/>
                </a:lnTo>
                <a:lnTo>
                  <a:pt x="146392" y="61899"/>
                </a:lnTo>
                <a:lnTo>
                  <a:pt x="147802" y="52565"/>
                </a:lnTo>
                <a:lnTo>
                  <a:pt x="147789" y="49504"/>
                </a:lnTo>
                <a:lnTo>
                  <a:pt x="147307" y="41160"/>
                </a:lnTo>
                <a:lnTo>
                  <a:pt x="147040" y="35140"/>
                </a:lnTo>
                <a:lnTo>
                  <a:pt x="123304" y="1295"/>
                </a:lnTo>
                <a:lnTo>
                  <a:pt x="112941" y="215"/>
                </a:lnTo>
                <a:lnTo>
                  <a:pt x="111213" y="215"/>
                </a:lnTo>
                <a:lnTo>
                  <a:pt x="104546" y="393"/>
                </a:lnTo>
                <a:lnTo>
                  <a:pt x="28295" y="393"/>
                </a:lnTo>
                <a:lnTo>
                  <a:pt x="20929" y="114"/>
                </a:lnTo>
                <a:lnTo>
                  <a:pt x="20929" y="6400"/>
                </a:lnTo>
                <a:lnTo>
                  <a:pt x="20802" y="6134"/>
                </a:lnTo>
                <a:lnTo>
                  <a:pt x="20802" y="9156"/>
                </a:lnTo>
                <a:lnTo>
                  <a:pt x="20751" y="6032"/>
                </a:lnTo>
                <a:lnTo>
                  <a:pt x="20802" y="3619"/>
                </a:lnTo>
                <a:lnTo>
                  <a:pt x="20929" y="6400"/>
                </a:lnTo>
                <a:lnTo>
                  <a:pt x="20929" y="114"/>
                </a:lnTo>
                <a:lnTo>
                  <a:pt x="18300" y="0"/>
                </a:lnTo>
                <a:lnTo>
                  <a:pt x="18034" y="0"/>
                </a:lnTo>
                <a:lnTo>
                  <a:pt x="18034" y="14414"/>
                </a:lnTo>
                <a:lnTo>
                  <a:pt x="16027" y="14414"/>
                </a:lnTo>
                <a:lnTo>
                  <a:pt x="17970" y="14401"/>
                </a:lnTo>
                <a:lnTo>
                  <a:pt x="18034" y="0"/>
                </a:lnTo>
                <a:lnTo>
                  <a:pt x="15519" y="0"/>
                </a:lnTo>
                <a:lnTo>
                  <a:pt x="14566" y="38"/>
                </a:lnTo>
                <a:lnTo>
                  <a:pt x="13030" y="215"/>
                </a:lnTo>
                <a:lnTo>
                  <a:pt x="12407" y="330"/>
                </a:lnTo>
                <a:lnTo>
                  <a:pt x="12204" y="393"/>
                </a:lnTo>
                <a:lnTo>
                  <a:pt x="9779" y="393"/>
                </a:lnTo>
                <a:lnTo>
                  <a:pt x="9779" y="14058"/>
                </a:lnTo>
                <a:lnTo>
                  <a:pt x="9169" y="13601"/>
                </a:lnTo>
                <a:lnTo>
                  <a:pt x="9779" y="14058"/>
                </a:lnTo>
                <a:lnTo>
                  <a:pt x="9779" y="393"/>
                </a:lnTo>
                <a:lnTo>
                  <a:pt x="9613" y="393"/>
                </a:lnTo>
                <a:lnTo>
                  <a:pt x="6388" y="3619"/>
                </a:lnTo>
                <a:lnTo>
                  <a:pt x="6388" y="6032"/>
                </a:lnTo>
                <a:lnTo>
                  <a:pt x="5334" y="8369"/>
                </a:lnTo>
                <a:lnTo>
                  <a:pt x="6388" y="10604"/>
                </a:lnTo>
                <a:lnTo>
                  <a:pt x="6426" y="11607"/>
                </a:lnTo>
                <a:lnTo>
                  <a:pt x="9613" y="14795"/>
                </a:lnTo>
                <a:lnTo>
                  <a:pt x="10782" y="14795"/>
                </a:lnTo>
                <a:lnTo>
                  <a:pt x="11201" y="15100"/>
                </a:lnTo>
                <a:lnTo>
                  <a:pt x="12192" y="15557"/>
                </a:lnTo>
                <a:lnTo>
                  <a:pt x="14198" y="16332"/>
                </a:lnTo>
                <a:lnTo>
                  <a:pt x="17424" y="17526"/>
                </a:lnTo>
                <a:lnTo>
                  <a:pt x="18097" y="17818"/>
                </a:lnTo>
                <a:lnTo>
                  <a:pt x="19177" y="18453"/>
                </a:lnTo>
                <a:lnTo>
                  <a:pt x="19939" y="19011"/>
                </a:lnTo>
                <a:lnTo>
                  <a:pt x="24333" y="22618"/>
                </a:lnTo>
                <a:lnTo>
                  <a:pt x="27038" y="24752"/>
                </a:lnTo>
                <a:lnTo>
                  <a:pt x="35877" y="31838"/>
                </a:lnTo>
                <a:lnTo>
                  <a:pt x="40411" y="31330"/>
                </a:lnTo>
                <a:lnTo>
                  <a:pt x="45377" y="25107"/>
                </a:lnTo>
                <a:lnTo>
                  <a:pt x="44869" y="20574"/>
                </a:lnTo>
                <a:lnTo>
                  <a:pt x="37655" y="14795"/>
                </a:lnTo>
                <a:lnTo>
                  <a:pt x="104711" y="14795"/>
                </a:lnTo>
                <a:lnTo>
                  <a:pt x="111036" y="14630"/>
                </a:lnTo>
                <a:lnTo>
                  <a:pt x="112433" y="14630"/>
                </a:lnTo>
                <a:lnTo>
                  <a:pt x="132981" y="43129"/>
                </a:lnTo>
                <a:lnTo>
                  <a:pt x="133350" y="49504"/>
                </a:lnTo>
                <a:lnTo>
                  <a:pt x="118478" y="87642"/>
                </a:lnTo>
                <a:lnTo>
                  <a:pt x="115633" y="92875"/>
                </a:lnTo>
                <a:lnTo>
                  <a:pt x="96189" y="128320"/>
                </a:lnTo>
                <a:lnTo>
                  <a:pt x="78155" y="166941"/>
                </a:lnTo>
                <a:lnTo>
                  <a:pt x="76936" y="169773"/>
                </a:lnTo>
                <a:lnTo>
                  <a:pt x="72478" y="169951"/>
                </a:lnTo>
                <a:lnTo>
                  <a:pt x="69786" y="170116"/>
                </a:lnTo>
                <a:lnTo>
                  <a:pt x="65036" y="170510"/>
                </a:lnTo>
                <a:lnTo>
                  <a:pt x="62763" y="170751"/>
                </a:lnTo>
                <a:lnTo>
                  <a:pt x="48247" y="172656"/>
                </a:lnTo>
                <a:lnTo>
                  <a:pt x="43611" y="173139"/>
                </a:lnTo>
                <a:lnTo>
                  <a:pt x="32346" y="173977"/>
                </a:lnTo>
                <a:lnTo>
                  <a:pt x="29756" y="174218"/>
                </a:lnTo>
                <a:lnTo>
                  <a:pt x="24980" y="174815"/>
                </a:lnTo>
                <a:lnTo>
                  <a:pt x="18859" y="175514"/>
                </a:lnTo>
                <a:lnTo>
                  <a:pt x="18859" y="188683"/>
                </a:lnTo>
                <a:lnTo>
                  <a:pt x="17995" y="187960"/>
                </a:lnTo>
                <a:lnTo>
                  <a:pt x="17437" y="187452"/>
                </a:lnTo>
                <a:lnTo>
                  <a:pt x="15328" y="185305"/>
                </a:lnTo>
                <a:lnTo>
                  <a:pt x="17437" y="187452"/>
                </a:lnTo>
                <a:lnTo>
                  <a:pt x="18859" y="188683"/>
                </a:lnTo>
                <a:lnTo>
                  <a:pt x="18859" y="175514"/>
                </a:lnTo>
                <a:lnTo>
                  <a:pt x="14363" y="176022"/>
                </a:lnTo>
                <a:lnTo>
                  <a:pt x="14363" y="184492"/>
                </a:lnTo>
                <a:lnTo>
                  <a:pt x="14185" y="183984"/>
                </a:lnTo>
                <a:lnTo>
                  <a:pt x="14363" y="184492"/>
                </a:lnTo>
                <a:lnTo>
                  <a:pt x="14363" y="176022"/>
                </a:lnTo>
                <a:lnTo>
                  <a:pt x="11925" y="176301"/>
                </a:lnTo>
                <a:lnTo>
                  <a:pt x="11925" y="191084"/>
                </a:lnTo>
                <a:lnTo>
                  <a:pt x="11709" y="191135"/>
                </a:lnTo>
                <a:lnTo>
                  <a:pt x="11925" y="191084"/>
                </a:lnTo>
                <a:lnTo>
                  <a:pt x="11925" y="176301"/>
                </a:lnTo>
                <a:lnTo>
                  <a:pt x="0" y="185369"/>
                </a:lnTo>
                <a:lnTo>
                  <a:pt x="266" y="187794"/>
                </a:lnTo>
                <a:lnTo>
                  <a:pt x="13271" y="202704"/>
                </a:lnTo>
                <a:lnTo>
                  <a:pt x="15240" y="204330"/>
                </a:lnTo>
                <a:lnTo>
                  <a:pt x="29235" y="215303"/>
                </a:lnTo>
                <a:lnTo>
                  <a:pt x="33769" y="214769"/>
                </a:lnTo>
                <a:lnTo>
                  <a:pt x="38696" y="208521"/>
                </a:lnTo>
                <a:lnTo>
                  <a:pt x="38163" y="204000"/>
                </a:lnTo>
                <a:lnTo>
                  <a:pt x="24257" y="193078"/>
                </a:lnTo>
                <a:lnTo>
                  <a:pt x="22034" y="191262"/>
                </a:lnTo>
                <a:lnTo>
                  <a:pt x="20269" y="189839"/>
                </a:lnTo>
                <a:lnTo>
                  <a:pt x="27825" y="188988"/>
                </a:lnTo>
                <a:lnTo>
                  <a:pt x="31292" y="188544"/>
                </a:lnTo>
                <a:lnTo>
                  <a:pt x="33642" y="188328"/>
                </a:lnTo>
                <a:lnTo>
                  <a:pt x="44894" y="187490"/>
                </a:lnTo>
                <a:lnTo>
                  <a:pt x="49949" y="186969"/>
                </a:lnTo>
                <a:lnTo>
                  <a:pt x="61963" y="185369"/>
                </a:lnTo>
                <a:lnTo>
                  <a:pt x="64363" y="185064"/>
                </a:lnTo>
                <a:lnTo>
                  <a:pt x="66446" y="184848"/>
                </a:lnTo>
                <a:lnTo>
                  <a:pt x="70751" y="184492"/>
                </a:lnTo>
                <a:lnTo>
                  <a:pt x="69977" y="186588"/>
                </a:lnTo>
                <a:lnTo>
                  <a:pt x="68110" y="191503"/>
                </a:lnTo>
                <a:lnTo>
                  <a:pt x="68110" y="254342"/>
                </a:lnTo>
                <a:lnTo>
                  <a:pt x="68097" y="257238"/>
                </a:lnTo>
                <a:lnTo>
                  <a:pt x="68072" y="256984"/>
                </a:lnTo>
                <a:lnTo>
                  <a:pt x="68110" y="254342"/>
                </a:lnTo>
                <a:lnTo>
                  <a:pt x="68110" y="191503"/>
                </a:lnTo>
                <a:lnTo>
                  <a:pt x="55651" y="231254"/>
                </a:lnTo>
                <a:lnTo>
                  <a:pt x="53886" y="244779"/>
                </a:lnTo>
                <a:lnTo>
                  <a:pt x="53886" y="250698"/>
                </a:lnTo>
                <a:lnTo>
                  <a:pt x="53695" y="254215"/>
                </a:lnTo>
                <a:lnTo>
                  <a:pt x="69151" y="270052"/>
                </a:lnTo>
                <a:lnTo>
                  <a:pt x="78016" y="262089"/>
                </a:lnTo>
                <a:lnTo>
                  <a:pt x="78409" y="258394"/>
                </a:lnTo>
                <a:lnTo>
                  <a:pt x="78435" y="257238"/>
                </a:lnTo>
                <a:lnTo>
                  <a:pt x="78867" y="235216"/>
                </a:lnTo>
                <a:lnTo>
                  <a:pt x="78930" y="233400"/>
                </a:lnTo>
                <a:lnTo>
                  <a:pt x="79629" y="226898"/>
                </a:lnTo>
                <a:lnTo>
                  <a:pt x="76758" y="223342"/>
                </a:lnTo>
                <a:lnTo>
                  <a:pt x="72885" y="222935"/>
                </a:lnTo>
                <a:lnTo>
                  <a:pt x="73012" y="222504"/>
                </a:lnTo>
                <a:lnTo>
                  <a:pt x="85661" y="186207"/>
                </a:lnTo>
                <a:lnTo>
                  <a:pt x="113944" y="182880"/>
                </a:lnTo>
                <a:lnTo>
                  <a:pt x="127482" y="182206"/>
                </a:lnTo>
                <a:lnTo>
                  <a:pt x="134175" y="182067"/>
                </a:lnTo>
                <a:lnTo>
                  <a:pt x="136893" y="182067"/>
                </a:lnTo>
                <a:lnTo>
                  <a:pt x="146989" y="182143"/>
                </a:lnTo>
                <a:lnTo>
                  <a:pt x="149910" y="182143"/>
                </a:lnTo>
                <a:lnTo>
                  <a:pt x="150952" y="182067"/>
                </a:lnTo>
                <a:lnTo>
                  <a:pt x="153911" y="181711"/>
                </a:lnTo>
                <a:lnTo>
                  <a:pt x="158699" y="181038"/>
                </a:lnTo>
                <a:lnTo>
                  <a:pt x="159918" y="181038"/>
                </a:lnTo>
                <a:lnTo>
                  <a:pt x="161404" y="181813"/>
                </a:lnTo>
                <a:lnTo>
                  <a:pt x="162763" y="183769"/>
                </a:lnTo>
                <a:lnTo>
                  <a:pt x="167563" y="192659"/>
                </a:lnTo>
                <a:lnTo>
                  <a:pt x="168478" y="194233"/>
                </a:lnTo>
                <a:lnTo>
                  <a:pt x="172072" y="199377"/>
                </a:lnTo>
                <a:lnTo>
                  <a:pt x="176568" y="200177"/>
                </a:lnTo>
                <a:lnTo>
                  <a:pt x="183083" y="195618"/>
                </a:lnTo>
                <a:lnTo>
                  <a:pt x="183857" y="191262"/>
                </a:lnTo>
                <a:close/>
              </a:path>
            </a:pathLst>
          </a:custGeom>
          <a:solidFill>
            <a:srgbClr val="000000"/>
          </a:solidFill>
        </p:spPr>
        <p:txBody>
          <a:bodyPr wrap="square" lIns="0" tIns="0" rIns="0" bIns="0" rtlCol="0"/>
          <a:lstStyle/>
          <a:p>
            <a:endParaRPr/>
          </a:p>
        </p:txBody>
      </p:sp>
      <p:pic>
        <p:nvPicPr>
          <p:cNvPr id="149" name="object 149"/>
          <p:cNvPicPr/>
          <p:nvPr/>
        </p:nvPicPr>
        <p:blipFill>
          <a:blip r:embed="rId64" cstate="print"/>
          <a:stretch>
            <a:fillRect/>
          </a:stretch>
        </p:blipFill>
        <p:spPr>
          <a:xfrm>
            <a:off x="6631831" y="1988445"/>
            <a:ext cx="132085" cy="156850"/>
          </a:xfrm>
          <a:prstGeom prst="rect">
            <a:avLst/>
          </a:prstGeom>
        </p:spPr>
      </p:pic>
      <p:sp>
        <p:nvSpPr>
          <p:cNvPr id="150" name="object 150"/>
          <p:cNvSpPr/>
          <p:nvPr/>
        </p:nvSpPr>
        <p:spPr>
          <a:xfrm>
            <a:off x="6626778" y="2309523"/>
            <a:ext cx="32011" cy="197493"/>
          </a:xfrm>
          <a:custGeom>
            <a:avLst/>
            <a:gdLst/>
            <a:ahLst/>
            <a:cxnLst/>
            <a:rect l="l" t="t" r="r" b="b"/>
            <a:pathLst>
              <a:path w="37465" h="231139">
                <a:moveTo>
                  <a:pt x="156" y="225040"/>
                </a:moveTo>
                <a:lnTo>
                  <a:pt x="266" y="227943"/>
                </a:lnTo>
                <a:lnTo>
                  <a:pt x="3382" y="231058"/>
                </a:lnTo>
                <a:lnTo>
                  <a:pt x="11340" y="231058"/>
                </a:lnTo>
                <a:lnTo>
                  <a:pt x="6407" y="230995"/>
                </a:lnTo>
                <a:lnTo>
                  <a:pt x="1270" y="228428"/>
                </a:lnTo>
                <a:lnTo>
                  <a:pt x="550" y="226339"/>
                </a:lnTo>
                <a:lnTo>
                  <a:pt x="156" y="225040"/>
                </a:lnTo>
                <a:close/>
              </a:path>
              <a:path w="37465" h="231139">
                <a:moveTo>
                  <a:pt x="1837" y="218195"/>
                </a:moveTo>
                <a:lnTo>
                  <a:pt x="234" y="219798"/>
                </a:lnTo>
                <a:lnTo>
                  <a:pt x="189" y="225176"/>
                </a:lnTo>
                <a:lnTo>
                  <a:pt x="550" y="226339"/>
                </a:lnTo>
                <a:lnTo>
                  <a:pt x="1270" y="228428"/>
                </a:lnTo>
                <a:lnTo>
                  <a:pt x="6407" y="230995"/>
                </a:lnTo>
                <a:lnTo>
                  <a:pt x="12471" y="229557"/>
                </a:lnTo>
                <a:lnTo>
                  <a:pt x="13425" y="227832"/>
                </a:lnTo>
                <a:lnTo>
                  <a:pt x="13965" y="226984"/>
                </a:lnTo>
                <a:lnTo>
                  <a:pt x="14497" y="225822"/>
                </a:lnTo>
                <a:lnTo>
                  <a:pt x="14565" y="222736"/>
                </a:lnTo>
                <a:lnTo>
                  <a:pt x="14384" y="222736"/>
                </a:lnTo>
                <a:lnTo>
                  <a:pt x="14319" y="222208"/>
                </a:lnTo>
                <a:lnTo>
                  <a:pt x="13755" y="220438"/>
                </a:lnTo>
                <a:lnTo>
                  <a:pt x="1116" y="220438"/>
                </a:lnTo>
                <a:lnTo>
                  <a:pt x="1619" y="218944"/>
                </a:lnTo>
                <a:lnTo>
                  <a:pt x="1837" y="218195"/>
                </a:lnTo>
                <a:close/>
              </a:path>
              <a:path w="37465" h="231139">
                <a:moveTo>
                  <a:pt x="14565" y="225636"/>
                </a:moveTo>
                <a:lnTo>
                  <a:pt x="14497" y="225822"/>
                </a:lnTo>
                <a:lnTo>
                  <a:pt x="13965" y="226984"/>
                </a:lnTo>
                <a:lnTo>
                  <a:pt x="13355" y="227943"/>
                </a:lnTo>
                <a:lnTo>
                  <a:pt x="12471" y="229557"/>
                </a:lnTo>
                <a:lnTo>
                  <a:pt x="6407" y="230995"/>
                </a:lnTo>
                <a:lnTo>
                  <a:pt x="11403" y="230995"/>
                </a:lnTo>
                <a:lnTo>
                  <a:pt x="14455" y="227943"/>
                </a:lnTo>
                <a:lnTo>
                  <a:pt x="14565" y="225636"/>
                </a:lnTo>
                <a:close/>
              </a:path>
              <a:path w="37465" h="231139">
                <a:moveTo>
                  <a:pt x="19089" y="182180"/>
                </a:moveTo>
                <a:lnTo>
                  <a:pt x="17667" y="191711"/>
                </a:lnTo>
                <a:lnTo>
                  <a:pt x="16050" y="201121"/>
                </a:lnTo>
                <a:lnTo>
                  <a:pt x="15787" y="202758"/>
                </a:lnTo>
                <a:lnTo>
                  <a:pt x="15047" y="209182"/>
                </a:lnTo>
                <a:lnTo>
                  <a:pt x="14711" y="214078"/>
                </a:lnTo>
                <a:lnTo>
                  <a:pt x="14640" y="216063"/>
                </a:lnTo>
                <a:lnTo>
                  <a:pt x="14565" y="225636"/>
                </a:lnTo>
                <a:lnTo>
                  <a:pt x="15400" y="223163"/>
                </a:lnTo>
                <a:lnTo>
                  <a:pt x="17362" y="216063"/>
                </a:lnTo>
                <a:lnTo>
                  <a:pt x="22921" y="194083"/>
                </a:lnTo>
                <a:lnTo>
                  <a:pt x="24824" y="187082"/>
                </a:lnTo>
                <a:lnTo>
                  <a:pt x="22558" y="183123"/>
                </a:lnTo>
                <a:lnTo>
                  <a:pt x="19089" y="182180"/>
                </a:lnTo>
                <a:close/>
              </a:path>
              <a:path w="37465" h="231139">
                <a:moveTo>
                  <a:pt x="20561" y="6178"/>
                </a:moveTo>
                <a:lnTo>
                  <a:pt x="20444" y="11767"/>
                </a:lnTo>
                <a:lnTo>
                  <a:pt x="20561" y="62635"/>
                </a:lnTo>
                <a:lnTo>
                  <a:pt x="20842" y="74154"/>
                </a:lnTo>
                <a:lnTo>
                  <a:pt x="20811" y="77572"/>
                </a:lnTo>
                <a:lnTo>
                  <a:pt x="20334" y="84190"/>
                </a:lnTo>
                <a:lnTo>
                  <a:pt x="19842" y="87781"/>
                </a:lnTo>
                <a:lnTo>
                  <a:pt x="17537" y="101613"/>
                </a:lnTo>
                <a:lnTo>
                  <a:pt x="16608" y="108055"/>
                </a:lnTo>
                <a:lnTo>
                  <a:pt x="10767" y="141589"/>
                </a:lnTo>
                <a:lnTo>
                  <a:pt x="10204" y="144418"/>
                </a:lnTo>
                <a:lnTo>
                  <a:pt x="9226" y="150022"/>
                </a:lnTo>
                <a:lnTo>
                  <a:pt x="8735" y="153145"/>
                </a:lnTo>
                <a:lnTo>
                  <a:pt x="3941" y="186150"/>
                </a:lnTo>
                <a:lnTo>
                  <a:pt x="3441" y="189419"/>
                </a:lnTo>
                <a:lnTo>
                  <a:pt x="0" y="223854"/>
                </a:lnTo>
                <a:lnTo>
                  <a:pt x="156" y="225040"/>
                </a:lnTo>
                <a:lnTo>
                  <a:pt x="234" y="219798"/>
                </a:lnTo>
                <a:lnTo>
                  <a:pt x="1761" y="218271"/>
                </a:lnTo>
                <a:lnTo>
                  <a:pt x="1857" y="218126"/>
                </a:lnTo>
                <a:lnTo>
                  <a:pt x="3424" y="212406"/>
                </a:lnTo>
                <a:lnTo>
                  <a:pt x="8983" y="190427"/>
                </a:lnTo>
                <a:lnTo>
                  <a:pt x="10921" y="183301"/>
                </a:lnTo>
                <a:lnTo>
                  <a:pt x="14879" y="181035"/>
                </a:lnTo>
                <a:lnTo>
                  <a:pt x="19257" y="181035"/>
                </a:lnTo>
                <a:lnTo>
                  <a:pt x="20870" y="170011"/>
                </a:lnTo>
                <a:lnTo>
                  <a:pt x="27136" y="133882"/>
                </a:lnTo>
                <a:lnTo>
                  <a:pt x="27699" y="131055"/>
                </a:lnTo>
                <a:lnTo>
                  <a:pt x="28882" y="124225"/>
                </a:lnTo>
                <a:lnTo>
                  <a:pt x="29405" y="120680"/>
                </a:lnTo>
                <a:lnTo>
                  <a:pt x="31280" y="107208"/>
                </a:lnTo>
                <a:lnTo>
                  <a:pt x="31773" y="103840"/>
                </a:lnTo>
                <a:lnTo>
                  <a:pt x="34125" y="89734"/>
                </a:lnTo>
                <a:lnTo>
                  <a:pt x="34664" y="85778"/>
                </a:lnTo>
                <a:lnTo>
                  <a:pt x="35258" y="77572"/>
                </a:lnTo>
                <a:lnTo>
                  <a:pt x="35255" y="74154"/>
                </a:lnTo>
                <a:lnTo>
                  <a:pt x="34974" y="62635"/>
                </a:lnTo>
                <a:lnTo>
                  <a:pt x="34971" y="34974"/>
                </a:lnTo>
                <a:lnTo>
                  <a:pt x="25583" y="34974"/>
                </a:lnTo>
                <a:lnTo>
                  <a:pt x="22357" y="31750"/>
                </a:lnTo>
                <a:lnTo>
                  <a:pt x="22414" y="21480"/>
                </a:lnTo>
                <a:lnTo>
                  <a:pt x="22163" y="15863"/>
                </a:lnTo>
                <a:lnTo>
                  <a:pt x="21914" y="12535"/>
                </a:lnTo>
                <a:lnTo>
                  <a:pt x="20685" y="11306"/>
                </a:lnTo>
                <a:lnTo>
                  <a:pt x="20561" y="6178"/>
                </a:lnTo>
                <a:close/>
              </a:path>
              <a:path w="37465" h="231139">
                <a:moveTo>
                  <a:pt x="11403" y="216714"/>
                </a:moveTo>
                <a:lnTo>
                  <a:pt x="8314" y="216714"/>
                </a:lnTo>
                <a:lnTo>
                  <a:pt x="13354" y="219236"/>
                </a:lnTo>
                <a:lnTo>
                  <a:pt x="14319" y="222208"/>
                </a:lnTo>
                <a:lnTo>
                  <a:pt x="14384" y="222736"/>
                </a:lnTo>
                <a:lnTo>
                  <a:pt x="14488" y="219798"/>
                </a:lnTo>
                <a:lnTo>
                  <a:pt x="11403" y="216714"/>
                </a:lnTo>
                <a:close/>
              </a:path>
              <a:path w="37465" h="231139">
                <a:moveTo>
                  <a:pt x="14488" y="219798"/>
                </a:moveTo>
                <a:lnTo>
                  <a:pt x="14384" y="222736"/>
                </a:lnTo>
                <a:lnTo>
                  <a:pt x="14565" y="222736"/>
                </a:lnTo>
                <a:lnTo>
                  <a:pt x="14488" y="219798"/>
                </a:lnTo>
                <a:close/>
              </a:path>
              <a:path w="37465" h="231139">
                <a:moveTo>
                  <a:pt x="11340" y="216650"/>
                </a:moveTo>
                <a:lnTo>
                  <a:pt x="3382" y="216650"/>
                </a:lnTo>
                <a:lnTo>
                  <a:pt x="1906" y="218126"/>
                </a:lnTo>
                <a:lnTo>
                  <a:pt x="1815" y="218271"/>
                </a:lnTo>
                <a:lnTo>
                  <a:pt x="1116" y="220438"/>
                </a:lnTo>
                <a:lnTo>
                  <a:pt x="1195" y="220256"/>
                </a:lnTo>
                <a:lnTo>
                  <a:pt x="1638" y="219556"/>
                </a:lnTo>
                <a:lnTo>
                  <a:pt x="2370" y="218126"/>
                </a:lnTo>
                <a:lnTo>
                  <a:pt x="8314" y="216714"/>
                </a:lnTo>
                <a:lnTo>
                  <a:pt x="11403" y="216714"/>
                </a:lnTo>
                <a:close/>
              </a:path>
              <a:path w="37465" h="231139">
                <a:moveTo>
                  <a:pt x="8314" y="216714"/>
                </a:moveTo>
                <a:lnTo>
                  <a:pt x="2370" y="218126"/>
                </a:lnTo>
                <a:lnTo>
                  <a:pt x="1638" y="219556"/>
                </a:lnTo>
                <a:lnTo>
                  <a:pt x="1195" y="220256"/>
                </a:lnTo>
                <a:lnTo>
                  <a:pt x="1116" y="220438"/>
                </a:lnTo>
                <a:lnTo>
                  <a:pt x="13755" y="220438"/>
                </a:lnTo>
                <a:lnTo>
                  <a:pt x="13354" y="219236"/>
                </a:lnTo>
                <a:lnTo>
                  <a:pt x="8314" y="216714"/>
                </a:lnTo>
                <a:close/>
              </a:path>
              <a:path w="37465" h="231139">
                <a:moveTo>
                  <a:pt x="14619" y="216650"/>
                </a:moveTo>
                <a:lnTo>
                  <a:pt x="11340" y="216650"/>
                </a:lnTo>
                <a:lnTo>
                  <a:pt x="14488" y="219798"/>
                </a:lnTo>
                <a:lnTo>
                  <a:pt x="14619" y="216650"/>
                </a:lnTo>
                <a:close/>
              </a:path>
              <a:path w="37465" h="231139">
                <a:moveTo>
                  <a:pt x="14879" y="181035"/>
                </a:moveTo>
                <a:lnTo>
                  <a:pt x="10921" y="183301"/>
                </a:lnTo>
                <a:lnTo>
                  <a:pt x="8983" y="190427"/>
                </a:lnTo>
                <a:lnTo>
                  <a:pt x="3424" y="212406"/>
                </a:lnTo>
                <a:lnTo>
                  <a:pt x="1837" y="218195"/>
                </a:lnTo>
                <a:lnTo>
                  <a:pt x="3382" y="216650"/>
                </a:lnTo>
                <a:lnTo>
                  <a:pt x="14619" y="216650"/>
                </a:lnTo>
                <a:lnTo>
                  <a:pt x="14711" y="214078"/>
                </a:lnTo>
                <a:lnTo>
                  <a:pt x="15047" y="209182"/>
                </a:lnTo>
                <a:lnTo>
                  <a:pt x="15787" y="202758"/>
                </a:lnTo>
                <a:lnTo>
                  <a:pt x="16117" y="200732"/>
                </a:lnTo>
                <a:lnTo>
                  <a:pt x="17667" y="191711"/>
                </a:lnTo>
                <a:lnTo>
                  <a:pt x="19089" y="182180"/>
                </a:lnTo>
                <a:lnTo>
                  <a:pt x="14879" y="181035"/>
                </a:lnTo>
                <a:close/>
              </a:path>
              <a:path w="37465" h="231139">
                <a:moveTo>
                  <a:pt x="19257" y="181035"/>
                </a:moveTo>
                <a:lnTo>
                  <a:pt x="14879" y="181035"/>
                </a:lnTo>
                <a:lnTo>
                  <a:pt x="19089" y="182180"/>
                </a:lnTo>
                <a:lnTo>
                  <a:pt x="19257" y="181035"/>
                </a:lnTo>
                <a:close/>
              </a:path>
              <a:path w="37465" h="231139">
                <a:moveTo>
                  <a:pt x="21914" y="12535"/>
                </a:moveTo>
                <a:lnTo>
                  <a:pt x="22163" y="15863"/>
                </a:lnTo>
                <a:lnTo>
                  <a:pt x="22414" y="21480"/>
                </a:lnTo>
                <a:lnTo>
                  <a:pt x="22357" y="31750"/>
                </a:lnTo>
                <a:lnTo>
                  <a:pt x="25583" y="34974"/>
                </a:lnTo>
                <a:lnTo>
                  <a:pt x="33540" y="34974"/>
                </a:lnTo>
                <a:lnTo>
                  <a:pt x="34971" y="33545"/>
                </a:lnTo>
                <a:lnTo>
                  <a:pt x="34934" y="14408"/>
                </a:lnTo>
                <a:lnTo>
                  <a:pt x="23787" y="14408"/>
                </a:lnTo>
                <a:lnTo>
                  <a:pt x="21914" y="12535"/>
                </a:lnTo>
                <a:close/>
              </a:path>
              <a:path w="37465" h="231139">
                <a:moveTo>
                  <a:pt x="34971" y="33545"/>
                </a:moveTo>
                <a:lnTo>
                  <a:pt x="33540" y="34974"/>
                </a:lnTo>
                <a:lnTo>
                  <a:pt x="34971" y="34974"/>
                </a:lnTo>
                <a:lnTo>
                  <a:pt x="34971" y="33545"/>
                </a:lnTo>
                <a:close/>
              </a:path>
              <a:path w="37465" h="231139">
                <a:moveTo>
                  <a:pt x="34971" y="5400"/>
                </a:moveTo>
                <a:lnTo>
                  <a:pt x="34971" y="33545"/>
                </a:lnTo>
                <a:lnTo>
                  <a:pt x="36766" y="31750"/>
                </a:lnTo>
                <a:lnTo>
                  <a:pt x="36836" y="21480"/>
                </a:lnTo>
                <a:lnTo>
                  <a:pt x="36487" y="13624"/>
                </a:lnTo>
                <a:lnTo>
                  <a:pt x="36188" y="9738"/>
                </a:lnTo>
                <a:lnTo>
                  <a:pt x="35360" y="6499"/>
                </a:lnTo>
                <a:lnTo>
                  <a:pt x="35090" y="5681"/>
                </a:lnTo>
                <a:lnTo>
                  <a:pt x="34971" y="5400"/>
                </a:lnTo>
                <a:close/>
              </a:path>
              <a:path w="37465" h="231139">
                <a:moveTo>
                  <a:pt x="21522" y="10591"/>
                </a:moveTo>
                <a:lnTo>
                  <a:pt x="21834" y="11767"/>
                </a:lnTo>
                <a:lnTo>
                  <a:pt x="21914" y="12535"/>
                </a:lnTo>
                <a:lnTo>
                  <a:pt x="23787" y="14408"/>
                </a:lnTo>
                <a:lnTo>
                  <a:pt x="31745" y="14408"/>
                </a:lnTo>
                <a:lnTo>
                  <a:pt x="31897" y="14255"/>
                </a:lnTo>
                <a:lnTo>
                  <a:pt x="29238" y="14255"/>
                </a:lnTo>
                <a:lnTo>
                  <a:pt x="24692" y="14008"/>
                </a:lnTo>
                <a:lnTo>
                  <a:pt x="23107" y="12663"/>
                </a:lnTo>
                <a:lnTo>
                  <a:pt x="22221" y="11767"/>
                </a:lnTo>
                <a:lnTo>
                  <a:pt x="21693" y="10958"/>
                </a:lnTo>
                <a:lnTo>
                  <a:pt x="21522" y="10591"/>
                </a:lnTo>
                <a:close/>
              </a:path>
              <a:path w="37465" h="231139">
                <a:moveTo>
                  <a:pt x="34846" y="11306"/>
                </a:moveTo>
                <a:lnTo>
                  <a:pt x="31745" y="14408"/>
                </a:lnTo>
                <a:lnTo>
                  <a:pt x="34934" y="14408"/>
                </a:lnTo>
                <a:lnTo>
                  <a:pt x="34846" y="11306"/>
                </a:lnTo>
                <a:close/>
              </a:path>
              <a:path w="37465" h="231139">
                <a:moveTo>
                  <a:pt x="34422" y="10591"/>
                </a:moveTo>
                <a:lnTo>
                  <a:pt x="21522" y="10591"/>
                </a:lnTo>
                <a:lnTo>
                  <a:pt x="21702" y="10976"/>
                </a:lnTo>
                <a:lnTo>
                  <a:pt x="22221" y="11767"/>
                </a:lnTo>
                <a:lnTo>
                  <a:pt x="23107" y="12663"/>
                </a:lnTo>
                <a:lnTo>
                  <a:pt x="24692" y="14008"/>
                </a:lnTo>
                <a:lnTo>
                  <a:pt x="29238" y="14255"/>
                </a:lnTo>
                <a:lnTo>
                  <a:pt x="34343" y="10976"/>
                </a:lnTo>
                <a:lnTo>
                  <a:pt x="34422" y="10591"/>
                </a:lnTo>
                <a:close/>
              </a:path>
              <a:path w="37465" h="231139">
                <a:moveTo>
                  <a:pt x="34799" y="8343"/>
                </a:moveTo>
                <a:lnTo>
                  <a:pt x="34780" y="8585"/>
                </a:lnTo>
                <a:lnTo>
                  <a:pt x="34587" y="9389"/>
                </a:lnTo>
                <a:lnTo>
                  <a:pt x="34422" y="10591"/>
                </a:lnTo>
                <a:lnTo>
                  <a:pt x="34343" y="10976"/>
                </a:lnTo>
                <a:lnTo>
                  <a:pt x="29238" y="14255"/>
                </a:lnTo>
                <a:lnTo>
                  <a:pt x="31897" y="14255"/>
                </a:lnTo>
                <a:lnTo>
                  <a:pt x="34846" y="11306"/>
                </a:lnTo>
                <a:lnTo>
                  <a:pt x="34799" y="8343"/>
                </a:lnTo>
                <a:close/>
              </a:path>
              <a:path w="37465" h="231139">
                <a:moveTo>
                  <a:pt x="26294" y="151"/>
                </a:moveTo>
                <a:lnTo>
                  <a:pt x="21068" y="3506"/>
                </a:lnTo>
                <a:lnTo>
                  <a:pt x="20778" y="5273"/>
                </a:lnTo>
                <a:lnTo>
                  <a:pt x="20685" y="11306"/>
                </a:lnTo>
                <a:lnTo>
                  <a:pt x="21914" y="12535"/>
                </a:lnTo>
                <a:lnTo>
                  <a:pt x="21834" y="11767"/>
                </a:lnTo>
                <a:lnTo>
                  <a:pt x="21522" y="10591"/>
                </a:lnTo>
                <a:lnTo>
                  <a:pt x="34422" y="10591"/>
                </a:lnTo>
                <a:lnTo>
                  <a:pt x="34587" y="9389"/>
                </a:lnTo>
                <a:lnTo>
                  <a:pt x="34780" y="8585"/>
                </a:lnTo>
                <a:lnTo>
                  <a:pt x="34799" y="8343"/>
                </a:lnTo>
                <a:lnTo>
                  <a:pt x="34971" y="8343"/>
                </a:lnTo>
                <a:lnTo>
                  <a:pt x="34917" y="5273"/>
                </a:lnTo>
                <a:lnTo>
                  <a:pt x="30913" y="401"/>
                </a:lnTo>
                <a:lnTo>
                  <a:pt x="26294" y="151"/>
                </a:lnTo>
                <a:close/>
              </a:path>
              <a:path w="37465" h="231139">
                <a:moveTo>
                  <a:pt x="34971" y="8343"/>
                </a:moveTo>
                <a:lnTo>
                  <a:pt x="34799" y="8343"/>
                </a:lnTo>
                <a:lnTo>
                  <a:pt x="34846" y="11306"/>
                </a:lnTo>
                <a:lnTo>
                  <a:pt x="34971" y="8343"/>
                </a:lnTo>
                <a:close/>
              </a:path>
              <a:path w="37465" h="231139">
                <a:moveTo>
                  <a:pt x="31745" y="0"/>
                </a:moveTo>
                <a:lnTo>
                  <a:pt x="23787" y="0"/>
                </a:lnTo>
                <a:lnTo>
                  <a:pt x="20561" y="3224"/>
                </a:lnTo>
                <a:lnTo>
                  <a:pt x="20561" y="6178"/>
                </a:lnTo>
                <a:lnTo>
                  <a:pt x="20778" y="5273"/>
                </a:lnTo>
                <a:lnTo>
                  <a:pt x="21068" y="3506"/>
                </a:lnTo>
                <a:lnTo>
                  <a:pt x="26294" y="151"/>
                </a:lnTo>
                <a:lnTo>
                  <a:pt x="31896" y="151"/>
                </a:lnTo>
                <a:lnTo>
                  <a:pt x="31745" y="0"/>
                </a:lnTo>
                <a:close/>
              </a:path>
              <a:path w="37465" h="231139">
                <a:moveTo>
                  <a:pt x="31896" y="151"/>
                </a:moveTo>
                <a:lnTo>
                  <a:pt x="26294" y="151"/>
                </a:lnTo>
                <a:lnTo>
                  <a:pt x="30913" y="401"/>
                </a:lnTo>
                <a:lnTo>
                  <a:pt x="32582" y="1808"/>
                </a:lnTo>
                <a:lnTo>
                  <a:pt x="33558" y="2794"/>
                </a:lnTo>
                <a:lnTo>
                  <a:pt x="34308" y="3926"/>
                </a:lnTo>
                <a:lnTo>
                  <a:pt x="34559" y="4428"/>
                </a:lnTo>
                <a:lnTo>
                  <a:pt x="34971" y="5400"/>
                </a:lnTo>
                <a:lnTo>
                  <a:pt x="34971" y="3224"/>
                </a:lnTo>
                <a:lnTo>
                  <a:pt x="31896" y="151"/>
                </a:lnTo>
                <a:close/>
              </a:path>
            </a:pathLst>
          </a:custGeom>
          <a:solidFill>
            <a:srgbClr val="000000"/>
          </a:solidFill>
        </p:spPr>
        <p:txBody>
          <a:bodyPr wrap="square" lIns="0" tIns="0" rIns="0" bIns="0" rtlCol="0"/>
          <a:lstStyle/>
          <a:p>
            <a:endParaRPr/>
          </a:p>
        </p:txBody>
      </p:sp>
      <p:sp>
        <p:nvSpPr>
          <p:cNvPr id="151" name="object 151"/>
          <p:cNvSpPr/>
          <p:nvPr/>
        </p:nvSpPr>
        <p:spPr>
          <a:xfrm>
            <a:off x="6977430" y="1266448"/>
            <a:ext cx="149205" cy="218110"/>
          </a:xfrm>
          <a:custGeom>
            <a:avLst/>
            <a:gdLst/>
            <a:ahLst/>
            <a:cxnLst/>
            <a:rect l="l" t="t" r="r" b="b"/>
            <a:pathLst>
              <a:path w="174625" h="255269">
                <a:moveTo>
                  <a:pt x="112245" y="182346"/>
                </a:moveTo>
                <a:lnTo>
                  <a:pt x="106939" y="186689"/>
                </a:lnTo>
                <a:lnTo>
                  <a:pt x="98118" y="191251"/>
                </a:lnTo>
                <a:lnTo>
                  <a:pt x="99777" y="191769"/>
                </a:lnTo>
                <a:lnTo>
                  <a:pt x="110002" y="196849"/>
                </a:lnTo>
                <a:lnTo>
                  <a:pt x="113855" y="198119"/>
                </a:lnTo>
                <a:lnTo>
                  <a:pt x="121833" y="203199"/>
                </a:lnTo>
                <a:lnTo>
                  <a:pt x="125759" y="205739"/>
                </a:lnTo>
                <a:lnTo>
                  <a:pt x="132935" y="210819"/>
                </a:lnTo>
                <a:lnTo>
                  <a:pt x="139849" y="218439"/>
                </a:lnTo>
                <a:lnTo>
                  <a:pt x="140920" y="219709"/>
                </a:lnTo>
                <a:lnTo>
                  <a:pt x="141912" y="219709"/>
                </a:lnTo>
                <a:lnTo>
                  <a:pt x="147821" y="224789"/>
                </a:lnTo>
                <a:lnTo>
                  <a:pt x="149401" y="226059"/>
                </a:lnTo>
                <a:lnTo>
                  <a:pt x="152516" y="231139"/>
                </a:lnTo>
                <a:lnTo>
                  <a:pt x="153766" y="234949"/>
                </a:lnTo>
                <a:lnTo>
                  <a:pt x="157761" y="246379"/>
                </a:lnTo>
                <a:lnTo>
                  <a:pt x="158427" y="247649"/>
                </a:lnTo>
                <a:lnTo>
                  <a:pt x="160842" y="253999"/>
                </a:lnTo>
                <a:lnTo>
                  <a:pt x="165039" y="255269"/>
                </a:lnTo>
                <a:lnTo>
                  <a:pt x="172421" y="252729"/>
                </a:lnTo>
                <a:lnTo>
                  <a:pt x="174210" y="248919"/>
                </a:lnTo>
                <a:lnTo>
                  <a:pt x="171933" y="242569"/>
                </a:lnTo>
                <a:lnTo>
                  <a:pt x="171328" y="241299"/>
                </a:lnTo>
                <a:lnTo>
                  <a:pt x="166983" y="228599"/>
                </a:lnTo>
                <a:lnTo>
                  <a:pt x="165477" y="224789"/>
                </a:lnTo>
                <a:lnTo>
                  <a:pt x="160437" y="217169"/>
                </a:lnTo>
                <a:lnTo>
                  <a:pt x="158085" y="214629"/>
                </a:lnTo>
                <a:lnTo>
                  <a:pt x="151413" y="209549"/>
                </a:lnTo>
                <a:lnTo>
                  <a:pt x="150595" y="208279"/>
                </a:lnTo>
                <a:lnTo>
                  <a:pt x="148233" y="205739"/>
                </a:lnTo>
                <a:lnTo>
                  <a:pt x="142654" y="200659"/>
                </a:lnTo>
                <a:lnTo>
                  <a:pt x="140555" y="199389"/>
                </a:lnTo>
                <a:lnTo>
                  <a:pt x="134047" y="194309"/>
                </a:lnTo>
                <a:lnTo>
                  <a:pt x="129510" y="190499"/>
                </a:lnTo>
                <a:lnTo>
                  <a:pt x="120324" y="185419"/>
                </a:lnTo>
                <a:lnTo>
                  <a:pt x="116076" y="184149"/>
                </a:lnTo>
                <a:lnTo>
                  <a:pt x="112245" y="182346"/>
                </a:lnTo>
                <a:close/>
              </a:path>
              <a:path w="174625" h="255269">
                <a:moveTo>
                  <a:pt x="90143" y="173989"/>
                </a:moveTo>
                <a:lnTo>
                  <a:pt x="29082" y="173989"/>
                </a:lnTo>
                <a:lnTo>
                  <a:pt x="26037" y="175259"/>
                </a:lnTo>
                <a:lnTo>
                  <a:pt x="21419" y="175259"/>
                </a:lnTo>
                <a:lnTo>
                  <a:pt x="16666" y="176529"/>
                </a:lnTo>
                <a:lnTo>
                  <a:pt x="15431" y="177799"/>
                </a:lnTo>
                <a:lnTo>
                  <a:pt x="8634" y="180339"/>
                </a:lnTo>
                <a:lnTo>
                  <a:pt x="5059" y="182879"/>
                </a:lnTo>
                <a:lnTo>
                  <a:pt x="102" y="190499"/>
                </a:lnTo>
                <a:lnTo>
                  <a:pt x="0" y="194309"/>
                </a:lnTo>
                <a:lnTo>
                  <a:pt x="1308" y="203199"/>
                </a:lnTo>
                <a:lnTo>
                  <a:pt x="2278" y="205739"/>
                </a:lnTo>
                <a:lnTo>
                  <a:pt x="5808" y="210819"/>
                </a:lnTo>
                <a:lnTo>
                  <a:pt x="7345" y="212089"/>
                </a:lnTo>
                <a:lnTo>
                  <a:pt x="12915" y="214629"/>
                </a:lnTo>
                <a:lnTo>
                  <a:pt x="19696" y="214629"/>
                </a:lnTo>
                <a:lnTo>
                  <a:pt x="24582" y="213359"/>
                </a:lnTo>
                <a:lnTo>
                  <a:pt x="29201" y="213359"/>
                </a:lnTo>
                <a:lnTo>
                  <a:pt x="41880" y="212089"/>
                </a:lnTo>
                <a:lnTo>
                  <a:pt x="44975" y="212089"/>
                </a:lnTo>
                <a:lnTo>
                  <a:pt x="56868" y="209549"/>
                </a:lnTo>
                <a:lnTo>
                  <a:pt x="63112" y="208279"/>
                </a:lnTo>
                <a:lnTo>
                  <a:pt x="72525" y="204469"/>
                </a:lnTo>
                <a:lnTo>
                  <a:pt x="76070" y="203199"/>
                </a:lnTo>
                <a:lnTo>
                  <a:pt x="80213" y="200659"/>
                </a:lnTo>
                <a:lnTo>
                  <a:pt x="16287" y="200659"/>
                </a:lnTo>
                <a:lnTo>
                  <a:pt x="15718" y="199867"/>
                </a:lnTo>
                <a:lnTo>
                  <a:pt x="15308" y="199389"/>
                </a:lnTo>
                <a:lnTo>
                  <a:pt x="15217" y="198119"/>
                </a:lnTo>
                <a:lnTo>
                  <a:pt x="14781" y="195579"/>
                </a:lnTo>
                <a:lnTo>
                  <a:pt x="14825" y="194309"/>
                </a:lnTo>
                <a:lnTo>
                  <a:pt x="14958" y="193039"/>
                </a:lnTo>
                <a:lnTo>
                  <a:pt x="16633" y="193039"/>
                </a:lnTo>
                <a:lnTo>
                  <a:pt x="20519" y="190499"/>
                </a:lnTo>
                <a:lnTo>
                  <a:pt x="25022" y="189229"/>
                </a:lnTo>
                <a:lnTo>
                  <a:pt x="26172" y="189229"/>
                </a:lnTo>
                <a:lnTo>
                  <a:pt x="31983" y="187959"/>
                </a:lnTo>
                <a:lnTo>
                  <a:pt x="73738" y="187959"/>
                </a:lnTo>
                <a:lnTo>
                  <a:pt x="75624" y="186689"/>
                </a:lnTo>
                <a:lnTo>
                  <a:pt x="77825" y="185419"/>
                </a:lnTo>
                <a:lnTo>
                  <a:pt x="94603" y="176529"/>
                </a:lnTo>
                <a:lnTo>
                  <a:pt x="95760" y="175877"/>
                </a:lnTo>
                <a:lnTo>
                  <a:pt x="90143" y="173989"/>
                </a:lnTo>
                <a:close/>
              </a:path>
              <a:path w="174625" h="255269">
                <a:moveTo>
                  <a:pt x="95760" y="175877"/>
                </a:moveTo>
                <a:lnTo>
                  <a:pt x="94603" y="176529"/>
                </a:lnTo>
                <a:lnTo>
                  <a:pt x="77825" y="185419"/>
                </a:lnTo>
                <a:lnTo>
                  <a:pt x="75624" y="186689"/>
                </a:lnTo>
                <a:lnTo>
                  <a:pt x="69965" y="190499"/>
                </a:lnTo>
                <a:lnTo>
                  <a:pt x="66851" y="191769"/>
                </a:lnTo>
                <a:lnTo>
                  <a:pt x="58823" y="194309"/>
                </a:lnTo>
                <a:lnTo>
                  <a:pt x="53329" y="195579"/>
                </a:lnTo>
                <a:lnTo>
                  <a:pt x="42865" y="198119"/>
                </a:lnTo>
                <a:lnTo>
                  <a:pt x="40104" y="198119"/>
                </a:lnTo>
                <a:lnTo>
                  <a:pt x="28253" y="199389"/>
                </a:lnTo>
                <a:lnTo>
                  <a:pt x="15375" y="199389"/>
                </a:lnTo>
                <a:lnTo>
                  <a:pt x="15718" y="199867"/>
                </a:lnTo>
                <a:lnTo>
                  <a:pt x="16399" y="200659"/>
                </a:lnTo>
                <a:lnTo>
                  <a:pt x="80213" y="200659"/>
                </a:lnTo>
                <a:lnTo>
                  <a:pt x="82284" y="199389"/>
                </a:lnTo>
                <a:lnTo>
                  <a:pt x="84606" y="198119"/>
                </a:lnTo>
                <a:lnTo>
                  <a:pt x="98118" y="191251"/>
                </a:lnTo>
                <a:lnTo>
                  <a:pt x="95711" y="190499"/>
                </a:lnTo>
                <a:lnTo>
                  <a:pt x="93397" y="189229"/>
                </a:lnTo>
                <a:lnTo>
                  <a:pt x="87725" y="187959"/>
                </a:lnTo>
                <a:lnTo>
                  <a:pt x="104502" y="187959"/>
                </a:lnTo>
                <a:lnTo>
                  <a:pt x="106939" y="186689"/>
                </a:lnTo>
                <a:lnTo>
                  <a:pt x="112245" y="182346"/>
                </a:lnTo>
                <a:lnTo>
                  <a:pt x="105282" y="179069"/>
                </a:lnTo>
                <a:lnTo>
                  <a:pt x="100628" y="176529"/>
                </a:lnTo>
                <a:lnTo>
                  <a:pt x="97702" y="176529"/>
                </a:lnTo>
                <a:lnTo>
                  <a:pt x="95760" y="175877"/>
                </a:lnTo>
                <a:close/>
              </a:path>
              <a:path w="174625" h="255269">
                <a:moveTo>
                  <a:pt x="15375" y="199389"/>
                </a:moveTo>
                <a:lnTo>
                  <a:pt x="15718" y="199867"/>
                </a:lnTo>
                <a:lnTo>
                  <a:pt x="15375" y="199389"/>
                </a:lnTo>
                <a:close/>
              </a:path>
              <a:path w="174625" h="255269">
                <a:moveTo>
                  <a:pt x="104502" y="187959"/>
                </a:moveTo>
                <a:lnTo>
                  <a:pt x="87725" y="187959"/>
                </a:lnTo>
                <a:lnTo>
                  <a:pt x="93397" y="189229"/>
                </a:lnTo>
                <a:lnTo>
                  <a:pt x="95711" y="190499"/>
                </a:lnTo>
                <a:lnTo>
                  <a:pt x="98118" y="191251"/>
                </a:lnTo>
                <a:lnTo>
                  <a:pt x="104502" y="187959"/>
                </a:lnTo>
                <a:close/>
              </a:path>
              <a:path w="174625" h="255269">
                <a:moveTo>
                  <a:pt x="166454" y="19050"/>
                </a:moveTo>
                <a:lnTo>
                  <a:pt x="161759" y="19050"/>
                </a:lnTo>
                <a:lnTo>
                  <a:pt x="167239" y="24129"/>
                </a:lnTo>
                <a:lnTo>
                  <a:pt x="167709" y="26670"/>
                </a:lnTo>
                <a:lnTo>
                  <a:pt x="167646" y="31750"/>
                </a:lnTo>
                <a:lnTo>
                  <a:pt x="167316" y="35559"/>
                </a:lnTo>
                <a:lnTo>
                  <a:pt x="167290" y="39369"/>
                </a:lnTo>
                <a:lnTo>
                  <a:pt x="156517" y="68579"/>
                </a:lnTo>
                <a:lnTo>
                  <a:pt x="156396" y="71119"/>
                </a:lnTo>
                <a:lnTo>
                  <a:pt x="156154" y="78739"/>
                </a:lnTo>
                <a:lnTo>
                  <a:pt x="156043" y="85089"/>
                </a:lnTo>
                <a:lnTo>
                  <a:pt x="155832" y="91439"/>
                </a:lnTo>
                <a:lnTo>
                  <a:pt x="155474" y="95249"/>
                </a:lnTo>
                <a:lnTo>
                  <a:pt x="153704" y="102869"/>
                </a:lnTo>
                <a:lnTo>
                  <a:pt x="152097" y="106679"/>
                </a:lnTo>
                <a:lnTo>
                  <a:pt x="146790" y="118109"/>
                </a:lnTo>
                <a:lnTo>
                  <a:pt x="142778" y="126999"/>
                </a:lnTo>
                <a:lnTo>
                  <a:pt x="115865" y="161289"/>
                </a:lnTo>
                <a:lnTo>
                  <a:pt x="95760" y="175877"/>
                </a:lnTo>
                <a:lnTo>
                  <a:pt x="97702" y="176529"/>
                </a:lnTo>
                <a:lnTo>
                  <a:pt x="100628" y="176529"/>
                </a:lnTo>
                <a:lnTo>
                  <a:pt x="105369" y="179069"/>
                </a:lnTo>
                <a:lnTo>
                  <a:pt x="112245" y="182346"/>
                </a:lnTo>
                <a:lnTo>
                  <a:pt x="140245" y="156209"/>
                </a:lnTo>
                <a:lnTo>
                  <a:pt x="161146" y="121919"/>
                </a:lnTo>
                <a:lnTo>
                  <a:pt x="165558" y="111759"/>
                </a:lnTo>
                <a:lnTo>
                  <a:pt x="167441" y="107949"/>
                </a:lnTo>
                <a:lnTo>
                  <a:pt x="169762" y="97789"/>
                </a:lnTo>
                <a:lnTo>
                  <a:pt x="170204" y="92709"/>
                </a:lnTo>
                <a:lnTo>
                  <a:pt x="170399" y="87629"/>
                </a:lnTo>
                <a:lnTo>
                  <a:pt x="170626" y="76199"/>
                </a:lnTo>
                <a:lnTo>
                  <a:pt x="170805" y="71119"/>
                </a:lnTo>
                <a:lnTo>
                  <a:pt x="169094" y="30479"/>
                </a:lnTo>
                <a:lnTo>
                  <a:pt x="168207" y="25400"/>
                </a:lnTo>
                <a:lnTo>
                  <a:pt x="166454" y="19050"/>
                </a:lnTo>
                <a:close/>
              </a:path>
              <a:path w="174625" h="255269">
                <a:moveTo>
                  <a:pt x="76192" y="172719"/>
                </a:moveTo>
                <a:lnTo>
                  <a:pt x="43030" y="172719"/>
                </a:lnTo>
                <a:lnTo>
                  <a:pt x="37367" y="173989"/>
                </a:lnTo>
                <a:lnTo>
                  <a:pt x="85877" y="173989"/>
                </a:lnTo>
                <a:lnTo>
                  <a:pt x="76192" y="172719"/>
                </a:lnTo>
                <a:close/>
              </a:path>
              <a:path w="174625" h="255269">
                <a:moveTo>
                  <a:pt x="149351" y="0"/>
                </a:moveTo>
                <a:lnTo>
                  <a:pt x="147764" y="0"/>
                </a:lnTo>
                <a:lnTo>
                  <a:pt x="142530" y="1270"/>
                </a:lnTo>
                <a:lnTo>
                  <a:pt x="125465" y="1270"/>
                </a:lnTo>
                <a:lnTo>
                  <a:pt x="120653" y="3809"/>
                </a:lnTo>
                <a:lnTo>
                  <a:pt x="119148" y="3809"/>
                </a:lnTo>
                <a:lnTo>
                  <a:pt x="116262" y="5079"/>
                </a:lnTo>
                <a:lnTo>
                  <a:pt x="109951" y="8889"/>
                </a:lnTo>
                <a:lnTo>
                  <a:pt x="102826" y="12700"/>
                </a:lnTo>
                <a:lnTo>
                  <a:pt x="94160" y="19050"/>
                </a:lnTo>
                <a:lnTo>
                  <a:pt x="91470" y="20320"/>
                </a:lnTo>
                <a:lnTo>
                  <a:pt x="86279" y="25400"/>
                </a:lnTo>
                <a:lnTo>
                  <a:pt x="84142" y="27939"/>
                </a:lnTo>
                <a:lnTo>
                  <a:pt x="78027" y="36829"/>
                </a:lnTo>
                <a:lnTo>
                  <a:pt x="72124" y="44449"/>
                </a:lnTo>
                <a:lnTo>
                  <a:pt x="70379" y="46989"/>
                </a:lnTo>
                <a:lnTo>
                  <a:pt x="68018" y="53339"/>
                </a:lnTo>
                <a:lnTo>
                  <a:pt x="67845" y="55879"/>
                </a:lnTo>
                <a:lnTo>
                  <a:pt x="67784" y="58419"/>
                </a:lnTo>
                <a:lnTo>
                  <a:pt x="67894" y="67309"/>
                </a:lnTo>
                <a:lnTo>
                  <a:pt x="67790" y="78739"/>
                </a:lnTo>
                <a:lnTo>
                  <a:pt x="68013" y="81279"/>
                </a:lnTo>
                <a:lnTo>
                  <a:pt x="68456" y="87629"/>
                </a:lnTo>
                <a:lnTo>
                  <a:pt x="68929" y="90169"/>
                </a:lnTo>
                <a:lnTo>
                  <a:pt x="73009" y="96519"/>
                </a:lnTo>
                <a:lnTo>
                  <a:pt x="76547" y="99059"/>
                </a:lnTo>
                <a:lnTo>
                  <a:pt x="83285" y="101599"/>
                </a:lnTo>
                <a:lnTo>
                  <a:pt x="91918" y="101599"/>
                </a:lnTo>
                <a:lnTo>
                  <a:pt x="96243" y="100329"/>
                </a:lnTo>
                <a:lnTo>
                  <a:pt x="99339" y="100329"/>
                </a:lnTo>
                <a:lnTo>
                  <a:pt x="106596" y="99059"/>
                </a:lnTo>
                <a:lnTo>
                  <a:pt x="110761" y="99059"/>
                </a:lnTo>
                <a:lnTo>
                  <a:pt x="118950" y="96519"/>
                </a:lnTo>
                <a:lnTo>
                  <a:pt x="123005" y="93979"/>
                </a:lnTo>
                <a:lnTo>
                  <a:pt x="130134" y="91439"/>
                </a:lnTo>
                <a:lnTo>
                  <a:pt x="133410" y="88899"/>
                </a:lnTo>
                <a:lnTo>
                  <a:pt x="135387" y="87629"/>
                </a:lnTo>
                <a:lnTo>
                  <a:pt x="85283" y="87629"/>
                </a:lnTo>
                <a:lnTo>
                  <a:pt x="83957" y="86359"/>
                </a:lnTo>
                <a:lnTo>
                  <a:pt x="82896" y="86359"/>
                </a:lnTo>
                <a:lnTo>
                  <a:pt x="82671" y="85089"/>
                </a:lnTo>
                <a:lnTo>
                  <a:pt x="82292" y="78739"/>
                </a:lnTo>
                <a:lnTo>
                  <a:pt x="82193" y="77469"/>
                </a:lnTo>
                <a:lnTo>
                  <a:pt x="82308" y="67309"/>
                </a:lnTo>
                <a:lnTo>
                  <a:pt x="82194" y="58419"/>
                </a:lnTo>
                <a:lnTo>
                  <a:pt x="82334" y="57149"/>
                </a:lnTo>
                <a:lnTo>
                  <a:pt x="83303" y="53339"/>
                </a:lnTo>
                <a:lnTo>
                  <a:pt x="84443" y="52069"/>
                </a:lnTo>
                <a:lnTo>
                  <a:pt x="89486" y="45719"/>
                </a:lnTo>
                <a:lnTo>
                  <a:pt x="90750" y="44449"/>
                </a:lnTo>
                <a:lnTo>
                  <a:pt x="95352" y="38100"/>
                </a:lnTo>
                <a:lnTo>
                  <a:pt x="97102" y="35559"/>
                </a:lnTo>
                <a:lnTo>
                  <a:pt x="100793" y="31750"/>
                </a:lnTo>
                <a:lnTo>
                  <a:pt x="102877" y="30479"/>
                </a:lnTo>
                <a:lnTo>
                  <a:pt x="110321" y="25400"/>
                </a:lnTo>
                <a:lnTo>
                  <a:pt x="112381" y="24129"/>
                </a:lnTo>
                <a:lnTo>
                  <a:pt x="122943" y="17779"/>
                </a:lnTo>
                <a:lnTo>
                  <a:pt x="124983" y="17779"/>
                </a:lnTo>
                <a:lnTo>
                  <a:pt x="125884" y="16509"/>
                </a:lnTo>
                <a:lnTo>
                  <a:pt x="128658" y="16509"/>
                </a:lnTo>
                <a:lnTo>
                  <a:pt x="130729" y="15239"/>
                </a:lnTo>
                <a:lnTo>
                  <a:pt x="165402" y="15239"/>
                </a:lnTo>
                <a:lnTo>
                  <a:pt x="164701" y="12700"/>
                </a:lnTo>
                <a:lnTo>
                  <a:pt x="163540" y="8889"/>
                </a:lnTo>
                <a:lnTo>
                  <a:pt x="158686" y="3809"/>
                </a:lnTo>
                <a:lnTo>
                  <a:pt x="149351" y="0"/>
                </a:lnTo>
                <a:close/>
              </a:path>
              <a:path w="174625" h="255269">
                <a:moveTo>
                  <a:pt x="145947" y="58440"/>
                </a:moveTo>
                <a:lnTo>
                  <a:pt x="141050" y="64769"/>
                </a:lnTo>
                <a:lnTo>
                  <a:pt x="139559" y="67309"/>
                </a:lnTo>
                <a:lnTo>
                  <a:pt x="136397" y="69849"/>
                </a:lnTo>
                <a:lnTo>
                  <a:pt x="134731" y="71119"/>
                </a:lnTo>
                <a:lnTo>
                  <a:pt x="126048" y="76199"/>
                </a:lnTo>
                <a:lnTo>
                  <a:pt x="123267" y="78739"/>
                </a:lnTo>
                <a:lnTo>
                  <a:pt x="117521" y="81279"/>
                </a:lnTo>
                <a:lnTo>
                  <a:pt x="107194" y="85089"/>
                </a:lnTo>
                <a:lnTo>
                  <a:pt x="103640" y="85089"/>
                </a:lnTo>
                <a:lnTo>
                  <a:pt x="97589" y="86359"/>
                </a:lnTo>
                <a:lnTo>
                  <a:pt x="90937" y="86359"/>
                </a:lnTo>
                <a:lnTo>
                  <a:pt x="86268" y="87629"/>
                </a:lnTo>
                <a:lnTo>
                  <a:pt x="135387" y="87629"/>
                </a:lnTo>
                <a:lnTo>
                  <a:pt x="143291" y="82549"/>
                </a:lnTo>
                <a:lnTo>
                  <a:pt x="145442" y="81279"/>
                </a:lnTo>
                <a:lnTo>
                  <a:pt x="150187" y="76199"/>
                </a:lnTo>
                <a:lnTo>
                  <a:pt x="152149" y="74929"/>
                </a:lnTo>
                <a:lnTo>
                  <a:pt x="156436" y="68697"/>
                </a:lnTo>
                <a:lnTo>
                  <a:pt x="156338" y="59689"/>
                </a:lnTo>
                <a:lnTo>
                  <a:pt x="147534" y="59689"/>
                </a:lnTo>
                <a:lnTo>
                  <a:pt x="145947" y="58440"/>
                </a:lnTo>
                <a:close/>
              </a:path>
              <a:path w="174625" h="255269">
                <a:moveTo>
                  <a:pt x="167536" y="33020"/>
                </a:moveTo>
                <a:lnTo>
                  <a:pt x="161286" y="33020"/>
                </a:lnTo>
                <a:lnTo>
                  <a:pt x="159680" y="35559"/>
                </a:lnTo>
                <a:lnTo>
                  <a:pt x="158753" y="36829"/>
                </a:lnTo>
                <a:lnTo>
                  <a:pt x="158410" y="38100"/>
                </a:lnTo>
                <a:lnTo>
                  <a:pt x="158468" y="40639"/>
                </a:lnTo>
                <a:lnTo>
                  <a:pt x="158635" y="43179"/>
                </a:lnTo>
                <a:lnTo>
                  <a:pt x="158718" y="57149"/>
                </a:lnTo>
                <a:lnTo>
                  <a:pt x="156324" y="59034"/>
                </a:lnTo>
                <a:lnTo>
                  <a:pt x="156436" y="68697"/>
                </a:lnTo>
                <a:lnTo>
                  <a:pt x="160070" y="63499"/>
                </a:lnTo>
                <a:lnTo>
                  <a:pt x="161648" y="60959"/>
                </a:lnTo>
                <a:lnTo>
                  <a:pt x="165157" y="54609"/>
                </a:lnTo>
                <a:lnTo>
                  <a:pt x="166491" y="50799"/>
                </a:lnTo>
                <a:lnTo>
                  <a:pt x="167369" y="45719"/>
                </a:lnTo>
                <a:lnTo>
                  <a:pt x="167290" y="39369"/>
                </a:lnTo>
                <a:lnTo>
                  <a:pt x="167316" y="35559"/>
                </a:lnTo>
                <a:lnTo>
                  <a:pt x="167536" y="33020"/>
                </a:lnTo>
                <a:close/>
              </a:path>
              <a:path w="174625" h="255269">
                <a:moveTo>
                  <a:pt x="153311" y="29209"/>
                </a:moveTo>
                <a:lnTo>
                  <a:pt x="153314" y="30479"/>
                </a:lnTo>
                <a:lnTo>
                  <a:pt x="152869" y="34289"/>
                </a:lnTo>
                <a:lnTo>
                  <a:pt x="152865" y="39369"/>
                </a:lnTo>
                <a:lnTo>
                  <a:pt x="152932" y="40639"/>
                </a:lnTo>
                <a:lnTo>
                  <a:pt x="153029" y="43179"/>
                </a:lnTo>
                <a:lnTo>
                  <a:pt x="152549" y="46989"/>
                </a:lnTo>
                <a:lnTo>
                  <a:pt x="151657" y="49529"/>
                </a:lnTo>
                <a:lnTo>
                  <a:pt x="149202" y="53339"/>
                </a:lnTo>
                <a:lnTo>
                  <a:pt x="147928" y="55879"/>
                </a:lnTo>
                <a:lnTo>
                  <a:pt x="145947" y="58440"/>
                </a:lnTo>
                <a:lnTo>
                  <a:pt x="147534" y="59689"/>
                </a:lnTo>
                <a:lnTo>
                  <a:pt x="155492" y="59689"/>
                </a:lnTo>
                <a:lnTo>
                  <a:pt x="156324" y="59034"/>
                </a:lnTo>
                <a:lnTo>
                  <a:pt x="156014" y="44449"/>
                </a:lnTo>
                <a:lnTo>
                  <a:pt x="155874" y="41909"/>
                </a:lnTo>
                <a:lnTo>
                  <a:pt x="154854" y="33020"/>
                </a:lnTo>
                <a:lnTo>
                  <a:pt x="154797" y="32634"/>
                </a:lnTo>
                <a:lnTo>
                  <a:pt x="153953" y="31750"/>
                </a:lnTo>
                <a:lnTo>
                  <a:pt x="153535" y="30479"/>
                </a:lnTo>
                <a:lnTo>
                  <a:pt x="153311" y="29209"/>
                </a:lnTo>
                <a:close/>
              </a:path>
              <a:path w="174625" h="255269">
                <a:moveTo>
                  <a:pt x="156324" y="59034"/>
                </a:moveTo>
                <a:lnTo>
                  <a:pt x="155492" y="59689"/>
                </a:lnTo>
                <a:lnTo>
                  <a:pt x="156338" y="59689"/>
                </a:lnTo>
                <a:lnTo>
                  <a:pt x="156324" y="59034"/>
                </a:lnTo>
                <a:close/>
              </a:path>
              <a:path w="174625" h="255269">
                <a:moveTo>
                  <a:pt x="154797" y="32634"/>
                </a:moveTo>
                <a:lnTo>
                  <a:pt x="154854" y="33020"/>
                </a:lnTo>
                <a:lnTo>
                  <a:pt x="155874" y="41909"/>
                </a:lnTo>
                <a:lnTo>
                  <a:pt x="156014" y="44449"/>
                </a:lnTo>
                <a:lnTo>
                  <a:pt x="156324" y="59034"/>
                </a:lnTo>
                <a:lnTo>
                  <a:pt x="158718" y="57149"/>
                </a:lnTo>
                <a:lnTo>
                  <a:pt x="158635" y="43179"/>
                </a:lnTo>
                <a:lnTo>
                  <a:pt x="158468" y="40639"/>
                </a:lnTo>
                <a:lnTo>
                  <a:pt x="158410" y="38100"/>
                </a:lnTo>
                <a:lnTo>
                  <a:pt x="158753" y="36829"/>
                </a:lnTo>
                <a:lnTo>
                  <a:pt x="159680" y="35559"/>
                </a:lnTo>
                <a:lnTo>
                  <a:pt x="160483" y="34289"/>
                </a:lnTo>
                <a:lnTo>
                  <a:pt x="156377" y="34289"/>
                </a:lnTo>
                <a:lnTo>
                  <a:pt x="154797" y="32634"/>
                </a:lnTo>
                <a:close/>
              </a:path>
              <a:path w="174625" h="255269">
                <a:moveTo>
                  <a:pt x="152386" y="21486"/>
                </a:moveTo>
                <a:lnTo>
                  <a:pt x="152168" y="21589"/>
                </a:lnTo>
                <a:lnTo>
                  <a:pt x="150948" y="22859"/>
                </a:lnTo>
                <a:lnTo>
                  <a:pt x="149619" y="24129"/>
                </a:lnTo>
                <a:lnTo>
                  <a:pt x="146941" y="27939"/>
                </a:lnTo>
                <a:lnTo>
                  <a:pt x="145271" y="31750"/>
                </a:lnTo>
                <a:lnTo>
                  <a:pt x="143979" y="36829"/>
                </a:lnTo>
                <a:lnTo>
                  <a:pt x="144020" y="40639"/>
                </a:lnTo>
                <a:lnTo>
                  <a:pt x="144212" y="43179"/>
                </a:lnTo>
                <a:lnTo>
                  <a:pt x="144308" y="57149"/>
                </a:lnTo>
                <a:lnTo>
                  <a:pt x="145947" y="58440"/>
                </a:lnTo>
                <a:lnTo>
                  <a:pt x="147928" y="55879"/>
                </a:lnTo>
                <a:lnTo>
                  <a:pt x="149202" y="53339"/>
                </a:lnTo>
                <a:lnTo>
                  <a:pt x="151657" y="49529"/>
                </a:lnTo>
                <a:lnTo>
                  <a:pt x="152549" y="46989"/>
                </a:lnTo>
                <a:lnTo>
                  <a:pt x="152994" y="43179"/>
                </a:lnTo>
                <a:lnTo>
                  <a:pt x="152932" y="40639"/>
                </a:lnTo>
                <a:lnTo>
                  <a:pt x="152865" y="39369"/>
                </a:lnTo>
                <a:lnTo>
                  <a:pt x="152869" y="34289"/>
                </a:lnTo>
                <a:lnTo>
                  <a:pt x="153314" y="30479"/>
                </a:lnTo>
                <a:lnTo>
                  <a:pt x="153311" y="29209"/>
                </a:lnTo>
                <a:lnTo>
                  <a:pt x="154284" y="29209"/>
                </a:lnTo>
                <a:lnTo>
                  <a:pt x="154094" y="27939"/>
                </a:lnTo>
                <a:lnTo>
                  <a:pt x="152386" y="21486"/>
                </a:lnTo>
                <a:close/>
              </a:path>
              <a:path w="174625" h="255269">
                <a:moveTo>
                  <a:pt x="161759" y="19050"/>
                </a:moveTo>
                <a:lnTo>
                  <a:pt x="157515" y="19050"/>
                </a:lnTo>
                <a:lnTo>
                  <a:pt x="152386" y="21486"/>
                </a:lnTo>
                <a:lnTo>
                  <a:pt x="154094" y="27939"/>
                </a:lnTo>
                <a:lnTo>
                  <a:pt x="154797" y="32634"/>
                </a:lnTo>
                <a:lnTo>
                  <a:pt x="156377" y="34289"/>
                </a:lnTo>
                <a:lnTo>
                  <a:pt x="160427" y="34289"/>
                </a:lnTo>
                <a:lnTo>
                  <a:pt x="160980" y="33020"/>
                </a:lnTo>
                <a:lnTo>
                  <a:pt x="167536" y="33020"/>
                </a:lnTo>
                <a:lnTo>
                  <a:pt x="167646" y="31750"/>
                </a:lnTo>
                <a:lnTo>
                  <a:pt x="167709" y="26670"/>
                </a:lnTo>
                <a:lnTo>
                  <a:pt x="167239" y="24129"/>
                </a:lnTo>
                <a:lnTo>
                  <a:pt x="161759" y="19050"/>
                </a:lnTo>
                <a:close/>
              </a:path>
              <a:path w="174625" h="255269">
                <a:moveTo>
                  <a:pt x="161286" y="33020"/>
                </a:moveTo>
                <a:lnTo>
                  <a:pt x="160980" y="33020"/>
                </a:lnTo>
                <a:lnTo>
                  <a:pt x="160427" y="34289"/>
                </a:lnTo>
                <a:lnTo>
                  <a:pt x="161286" y="33020"/>
                </a:lnTo>
                <a:close/>
              </a:path>
              <a:path w="174625" h="255269">
                <a:moveTo>
                  <a:pt x="154284" y="29209"/>
                </a:moveTo>
                <a:lnTo>
                  <a:pt x="153311" y="29209"/>
                </a:lnTo>
                <a:lnTo>
                  <a:pt x="153535" y="30479"/>
                </a:lnTo>
                <a:lnTo>
                  <a:pt x="153953" y="31750"/>
                </a:lnTo>
                <a:lnTo>
                  <a:pt x="154797" y="32634"/>
                </a:lnTo>
                <a:lnTo>
                  <a:pt x="154284" y="29209"/>
                </a:lnTo>
                <a:close/>
              </a:path>
              <a:path w="174625" h="255269">
                <a:moveTo>
                  <a:pt x="165402" y="15239"/>
                </a:moveTo>
                <a:lnTo>
                  <a:pt x="150016" y="15239"/>
                </a:lnTo>
                <a:lnTo>
                  <a:pt x="150736" y="16509"/>
                </a:lnTo>
                <a:lnTo>
                  <a:pt x="151405" y="17779"/>
                </a:lnTo>
                <a:lnTo>
                  <a:pt x="152386" y="21486"/>
                </a:lnTo>
                <a:lnTo>
                  <a:pt x="157515" y="19050"/>
                </a:lnTo>
                <a:lnTo>
                  <a:pt x="166454" y="19050"/>
                </a:lnTo>
                <a:lnTo>
                  <a:pt x="165402" y="15239"/>
                </a:lnTo>
                <a:close/>
              </a:path>
            </a:pathLst>
          </a:custGeom>
          <a:solidFill>
            <a:srgbClr val="000000"/>
          </a:solidFill>
        </p:spPr>
        <p:txBody>
          <a:bodyPr wrap="square" lIns="0" tIns="0" rIns="0" bIns="0" rtlCol="0"/>
          <a:lstStyle/>
          <a:p>
            <a:endParaRPr/>
          </a:p>
        </p:txBody>
      </p:sp>
      <p:sp>
        <p:nvSpPr>
          <p:cNvPr id="152" name="object 152"/>
          <p:cNvSpPr/>
          <p:nvPr/>
        </p:nvSpPr>
        <p:spPr>
          <a:xfrm>
            <a:off x="6972914" y="1609275"/>
            <a:ext cx="125875" cy="239813"/>
          </a:xfrm>
          <a:custGeom>
            <a:avLst/>
            <a:gdLst/>
            <a:ahLst/>
            <a:cxnLst/>
            <a:rect l="l" t="t" r="r" b="b"/>
            <a:pathLst>
              <a:path w="147320" h="280669">
                <a:moveTo>
                  <a:pt x="83735" y="265430"/>
                </a:moveTo>
                <a:lnTo>
                  <a:pt x="81481" y="265430"/>
                </a:lnTo>
                <a:lnTo>
                  <a:pt x="78256" y="269240"/>
                </a:lnTo>
                <a:lnTo>
                  <a:pt x="78256" y="276860"/>
                </a:lnTo>
                <a:lnTo>
                  <a:pt x="80743" y="278818"/>
                </a:lnTo>
                <a:lnTo>
                  <a:pt x="86831" y="280670"/>
                </a:lnTo>
                <a:lnTo>
                  <a:pt x="89176" y="279400"/>
                </a:lnTo>
                <a:lnTo>
                  <a:pt x="92664" y="276504"/>
                </a:lnTo>
                <a:lnTo>
                  <a:pt x="92664" y="270510"/>
                </a:lnTo>
                <a:lnTo>
                  <a:pt x="92009" y="270510"/>
                </a:lnTo>
                <a:lnTo>
                  <a:pt x="91496" y="269240"/>
                </a:lnTo>
                <a:lnTo>
                  <a:pt x="90549" y="266741"/>
                </a:lnTo>
                <a:lnTo>
                  <a:pt x="82815" y="266700"/>
                </a:lnTo>
                <a:lnTo>
                  <a:pt x="83735" y="265430"/>
                </a:lnTo>
                <a:close/>
              </a:path>
              <a:path w="147320" h="280669">
                <a:moveTo>
                  <a:pt x="80743" y="278818"/>
                </a:moveTo>
                <a:lnTo>
                  <a:pt x="81481" y="279400"/>
                </a:lnTo>
                <a:lnTo>
                  <a:pt x="82654" y="279400"/>
                </a:lnTo>
                <a:lnTo>
                  <a:pt x="80743" y="278818"/>
                </a:lnTo>
                <a:close/>
              </a:path>
              <a:path w="147320" h="280669">
                <a:moveTo>
                  <a:pt x="92664" y="276504"/>
                </a:moveTo>
                <a:lnTo>
                  <a:pt x="89176" y="279400"/>
                </a:lnTo>
                <a:lnTo>
                  <a:pt x="89438" y="279400"/>
                </a:lnTo>
                <a:lnTo>
                  <a:pt x="92664" y="276860"/>
                </a:lnTo>
                <a:lnTo>
                  <a:pt x="92664" y="276504"/>
                </a:lnTo>
                <a:close/>
              </a:path>
              <a:path w="147320" h="280669">
                <a:moveTo>
                  <a:pt x="109680" y="137160"/>
                </a:moveTo>
                <a:lnTo>
                  <a:pt x="108242" y="142240"/>
                </a:lnTo>
                <a:lnTo>
                  <a:pt x="105792" y="151130"/>
                </a:lnTo>
                <a:lnTo>
                  <a:pt x="103948" y="157480"/>
                </a:lnTo>
                <a:lnTo>
                  <a:pt x="101389" y="167640"/>
                </a:lnTo>
                <a:lnTo>
                  <a:pt x="97784" y="181610"/>
                </a:lnTo>
                <a:lnTo>
                  <a:pt x="95632" y="190500"/>
                </a:lnTo>
                <a:lnTo>
                  <a:pt x="93971" y="196850"/>
                </a:lnTo>
                <a:lnTo>
                  <a:pt x="90137" y="212090"/>
                </a:lnTo>
                <a:lnTo>
                  <a:pt x="88469" y="218440"/>
                </a:lnTo>
                <a:lnTo>
                  <a:pt x="86351" y="226060"/>
                </a:lnTo>
                <a:lnTo>
                  <a:pt x="83618" y="234950"/>
                </a:lnTo>
                <a:lnTo>
                  <a:pt x="83127" y="237490"/>
                </a:lnTo>
                <a:lnTo>
                  <a:pt x="81888" y="242570"/>
                </a:lnTo>
                <a:lnTo>
                  <a:pt x="81469" y="243840"/>
                </a:lnTo>
                <a:lnTo>
                  <a:pt x="78998" y="256540"/>
                </a:lnTo>
                <a:lnTo>
                  <a:pt x="78548" y="259080"/>
                </a:lnTo>
                <a:lnTo>
                  <a:pt x="78387" y="260350"/>
                </a:lnTo>
                <a:lnTo>
                  <a:pt x="78236" y="262890"/>
                </a:lnTo>
                <a:lnTo>
                  <a:pt x="77662" y="267970"/>
                </a:lnTo>
                <a:lnTo>
                  <a:pt x="77604" y="270510"/>
                </a:lnTo>
                <a:lnTo>
                  <a:pt x="77720" y="274320"/>
                </a:lnTo>
                <a:lnTo>
                  <a:pt x="78477" y="278130"/>
                </a:lnTo>
                <a:lnTo>
                  <a:pt x="80743" y="278818"/>
                </a:lnTo>
                <a:lnTo>
                  <a:pt x="78256" y="276860"/>
                </a:lnTo>
                <a:lnTo>
                  <a:pt x="78256" y="269240"/>
                </a:lnTo>
                <a:lnTo>
                  <a:pt x="81481" y="265430"/>
                </a:lnTo>
                <a:lnTo>
                  <a:pt x="84456" y="265430"/>
                </a:lnTo>
                <a:lnTo>
                  <a:pt x="88168" y="260350"/>
                </a:lnTo>
                <a:lnTo>
                  <a:pt x="89036" y="260350"/>
                </a:lnTo>
                <a:lnTo>
                  <a:pt x="93116" y="256540"/>
                </a:lnTo>
                <a:lnTo>
                  <a:pt x="93697" y="256540"/>
                </a:lnTo>
                <a:lnTo>
                  <a:pt x="94485" y="252730"/>
                </a:lnTo>
                <a:lnTo>
                  <a:pt x="95580" y="247650"/>
                </a:lnTo>
                <a:lnTo>
                  <a:pt x="95971" y="245110"/>
                </a:lnTo>
                <a:lnTo>
                  <a:pt x="97079" y="241300"/>
                </a:lnTo>
                <a:lnTo>
                  <a:pt x="97523" y="238760"/>
                </a:lnTo>
                <a:lnTo>
                  <a:pt x="100566" y="228600"/>
                </a:lnTo>
                <a:lnTo>
                  <a:pt x="102386" y="222250"/>
                </a:lnTo>
                <a:lnTo>
                  <a:pt x="107918" y="200660"/>
                </a:lnTo>
                <a:lnTo>
                  <a:pt x="112262" y="184150"/>
                </a:lnTo>
                <a:lnTo>
                  <a:pt x="115354" y="171450"/>
                </a:lnTo>
                <a:lnTo>
                  <a:pt x="117853" y="161290"/>
                </a:lnTo>
                <a:lnTo>
                  <a:pt x="122951" y="143510"/>
                </a:lnTo>
                <a:lnTo>
                  <a:pt x="123481" y="142240"/>
                </a:lnTo>
                <a:lnTo>
                  <a:pt x="124558" y="138430"/>
                </a:lnTo>
                <a:lnTo>
                  <a:pt x="109620" y="138430"/>
                </a:lnTo>
                <a:lnTo>
                  <a:pt x="109680" y="137160"/>
                </a:lnTo>
                <a:close/>
              </a:path>
              <a:path w="147320" h="280669">
                <a:moveTo>
                  <a:pt x="97671" y="256540"/>
                </a:moveTo>
                <a:lnTo>
                  <a:pt x="93697" y="256540"/>
                </a:lnTo>
                <a:lnTo>
                  <a:pt x="93171" y="259080"/>
                </a:lnTo>
                <a:lnTo>
                  <a:pt x="92820" y="261620"/>
                </a:lnTo>
                <a:lnTo>
                  <a:pt x="92574" y="264160"/>
                </a:lnTo>
                <a:lnTo>
                  <a:pt x="92124" y="268601"/>
                </a:lnTo>
                <a:lnTo>
                  <a:pt x="92664" y="269240"/>
                </a:lnTo>
                <a:lnTo>
                  <a:pt x="92664" y="276504"/>
                </a:lnTo>
                <a:lnTo>
                  <a:pt x="93767" y="275590"/>
                </a:lnTo>
                <a:lnTo>
                  <a:pt x="94633" y="275590"/>
                </a:lnTo>
                <a:lnTo>
                  <a:pt x="98345" y="270510"/>
                </a:lnTo>
                <a:lnTo>
                  <a:pt x="99068" y="270510"/>
                </a:lnTo>
                <a:lnTo>
                  <a:pt x="102689" y="266692"/>
                </a:lnTo>
                <a:lnTo>
                  <a:pt x="102956" y="262890"/>
                </a:lnTo>
                <a:lnTo>
                  <a:pt x="97671" y="256540"/>
                </a:lnTo>
                <a:close/>
              </a:path>
              <a:path w="147320" h="280669">
                <a:moveTo>
                  <a:pt x="90549" y="266741"/>
                </a:moveTo>
                <a:lnTo>
                  <a:pt x="91496" y="269240"/>
                </a:lnTo>
                <a:lnTo>
                  <a:pt x="92009" y="270510"/>
                </a:lnTo>
                <a:lnTo>
                  <a:pt x="92055" y="269240"/>
                </a:lnTo>
                <a:lnTo>
                  <a:pt x="92124" y="268601"/>
                </a:lnTo>
                <a:lnTo>
                  <a:pt x="90549" y="266741"/>
                </a:lnTo>
                <a:close/>
              </a:path>
              <a:path w="147320" h="280669">
                <a:moveTo>
                  <a:pt x="92124" y="268601"/>
                </a:moveTo>
                <a:lnTo>
                  <a:pt x="92055" y="269240"/>
                </a:lnTo>
                <a:lnTo>
                  <a:pt x="92009" y="270510"/>
                </a:lnTo>
                <a:lnTo>
                  <a:pt x="92664" y="270510"/>
                </a:lnTo>
                <a:lnTo>
                  <a:pt x="92664" y="269240"/>
                </a:lnTo>
                <a:lnTo>
                  <a:pt x="92124" y="268601"/>
                </a:lnTo>
                <a:close/>
              </a:path>
              <a:path w="147320" h="280669">
                <a:moveTo>
                  <a:pt x="93697" y="256540"/>
                </a:moveTo>
                <a:lnTo>
                  <a:pt x="93116" y="256540"/>
                </a:lnTo>
                <a:lnTo>
                  <a:pt x="89036" y="260350"/>
                </a:lnTo>
                <a:lnTo>
                  <a:pt x="88168" y="260350"/>
                </a:lnTo>
                <a:lnTo>
                  <a:pt x="84456" y="265430"/>
                </a:lnTo>
                <a:lnTo>
                  <a:pt x="89438" y="265430"/>
                </a:lnTo>
                <a:lnTo>
                  <a:pt x="92124" y="268601"/>
                </a:lnTo>
                <a:lnTo>
                  <a:pt x="92605" y="264160"/>
                </a:lnTo>
                <a:lnTo>
                  <a:pt x="92820" y="261620"/>
                </a:lnTo>
                <a:lnTo>
                  <a:pt x="93171" y="259080"/>
                </a:lnTo>
                <a:lnTo>
                  <a:pt x="93697" y="256540"/>
                </a:lnTo>
                <a:close/>
              </a:path>
              <a:path w="147320" h="280669">
                <a:moveTo>
                  <a:pt x="84339" y="265430"/>
                </a:moveTo>
                <a:lnTo>
                  <a:pt x="83735" y="265430"/>
                </a:lnTo>
                <a:lnTo>
                  <a:pt x="82815" y="266700"/>
                </a:lnTo>
                <a:lnTo>
                  <a:pt x="84339" y="265430"/>
                </a:lnTo>
                <a:close/>
              </a:path>
              <a:path w="147320" h="280669">
                <a:moveTo>
                  <a:pt x="86082" y="265430"/>
                </a:moveTo>
                <a:lnTo>
                  <a:pt x="84339" y="265430"/>
                </a:lnTo>
                <a:lnTo>
                  <a:pt x="82815" y="266700"/>
                </a:lnTo>
                <a:lnTo>
                  <a:pt x="90514" y="266700"/>
                </a:lnTo>
                <a:lnTo>
                  <a:pt x="86082" y="265430"/>
                </a:lnTo>
                <a:close/>
              </a:path>
              <a:path w="147320" h="280669">
                <a:moveTo>
                  <a:pt x="89438" y="265430"/>
                </a:moveTo>
                <a:lnTo>
                  <a:pt x="86082" y="265430"/>
                </a:lnTo>
                <a:lnTo>
                  <a:pt x="90508" y="266692"/>
                </a:lnTo>
                <a:lnTo>
                  <a:pt x="89438" y="265430"/>
                </a:lnTo>
                <a:close/>
              </a:path>
              <a:path w="147320" h="280669">
                <a:moveTo>
                  <a:pt x="146067" y="66040"/>
                </a:moveTo>
                <a:lnTo>
                  <a:pt x="139360" y="66040"/>
                </a:lnTo>
                <a:lnTo>
                  <a:pt x="138670" y="67310"/>
                </a:lnTo>
                <a:lnTo>
                  <a:pt x="135818" y="69850"/>
                </a:lnTo>
                <a:lnTo>
                  <a:pt x="134715" y="69850"/>
                </a:lnTo>
                <a:lnTo>
                  <a:pt x="131727" y="72390"/>
                </a:lnTo>
                <a:lnTo>
                  <a:pt x="130038" y="72390"/>
                </a:lnTo>
                <a:lnTo>
                  <a:pt x="129488" y="72621"/>
                </a:lnTo>
                <a:lnTo>
                  <a:pt x="127287" y="77470"/>
                </a:lnTo>
                <a:lnTo>
                  <a:pt x="126848" y="78740"/>
                </a:lnTo>
                <a:lnTo>
                  <a:pt x="123857" y="86360"/>
                </a:lnTo>
                <a:lnTo>
                  <a:pt x="123007" y="88900"/>
                </a:lnTo>
                <a:lnTo>
                  <a:pt x="120827" y="96520"/>
                </a:lnTo>
                <a:lnTo>
                  <a:pt x="119892" y="99060"/>
                </a:lnTo>
                <a:lnTo>
                  <a:pt x="117145" y="109220"/>
                </a:lnTo>
                <a:lnTo>
                  <a:pt x="114809" y="119380"/>
                </a:lnTo>
                <a:lnTo>
                  <a:pt x="113765" y="123190"/>
                </a:lnTo>
                <a:lnTo>
                  <a:pt x="112626" y="128270"/>
                </a:lnTo>
                <a:lnTo>
                  <a:pt x="111604" y="130810"/>
                </a:lnTo>
                <a:lnTo>
                  <a:pt x="109620" y="138430"/>
                </a:lnTo>
                <a:lnTo>
                  <a:pt x="124558" y="138430"/>
                </a:lnTo>
                <a:lnTo>
                  <a:pt x="126477" y="132080"/>
                </a:lnTo>
                <a:lnTo>
                  <a:pt x="127700" y="127000"/>
                </a:lnTo>
                <a:lnTo>
                  <a:pt x="128838" y="123190"/>
                </a:lnTo>
                <a:lnTo>
                  <a:pt x="131112" y="113030"/>
                </a:lnTo>
                <a:lnTo>
                  <a:pt x="133764" y="102870"/>
                </a:lnTo>
                <a:lnTo>
                  <a:pt x="134656" y="100330"/>
                </a:lnTo>
                <a:lnTo>
                  <a:pt x="137437" y="91440"/>
                </a:lnTo>
                <a:lnTo>
                  <a:pt x="140219" y="83820"/>
                </a:lnTo>
                <a:lnTo>
                  <a:pt x="143134" y="77470"/>
                </a:lnTo>
                <a:lnTo>
                  <a:pt x="143882" y="74930"/>
                </a:lnTo>
                <a:lnTo>
                  <a:pt x="146067" y="66040"/>
                </a:lnTo>
                <a:close/>
              </a:path>
              <a:path w="147320" h="280669">
                <a:moveTo>
                  <a:pt x="55071" y="97790"/>
                </a:moveTo>
                <a:lnTo>
                  <a:pt x="33348" y="97790"/>
                </a:lnTo>
                <a:lnTo>
                  <a:pt x="39032" y="99060"/>
                </a:lnTo>
                <a:lnTo>
                  <a:pt x="45001" y="99060"/>
                </a:lnTo>
                <a:lnTo>
                  <a:pt x="55071" y="97790"/>
                </a:lnTo>
                <a:close/>
              </a:path>
              <a:path w="147320" h="280669">
                <a:moveTo>
                  <a:pt x="125727" y="0"/>
                </a:moveTo>
                <a:lnTo>
                  <a:pt x="73379" y="0"/>
                </a:lnTo>
                <a:lnTo>
                  <a:pt x="69690" y="1270"/>
                </a:lnTo>
                <a:lnTo>
                  <a:pt x="68217" y="1270"/>
                </a:lnTo>
                <a:lnTo>
                  <a:pt x="63612" y="2540"/>
                </a:lnTo>
                <a:lnTo>
                  <a:pt x="60902" y="3810"/>
                </a:lnTo>
                <a:lnTo>
                  <a:pt x="53383" y="7620"/>
                </a:lnTo>
                <a:lnTo>
                  <a:pt x="47437" y="11430"/>
                </a:lnTo>
                <a:lnTo>
                  <a:pt x="42074" y="13970"/>
                </a:lnTo>
                <a:lnTo>
                  <a:pt x="7837" y="43180"/>
                </a:lnTo>
                <a:lnTo>
                  <a:pt x="0" y="72621"/>
                </a:lnTo>
                <a:lnTo>
                  <a:pt x="121" y="74930"/>
                </a:lnTo>
                <a:lnTo>
                  <a:pt x="189" y="83820"/>
                </a:lnTo>
                <a:lnTo>
                  <a:pt x="304" y="85090"/>
                </a:lnTo>
                <a:lnTo>
                  <a:pt x="4865" y="92710"/>
                </a:lnTo>
                <a:lnTo>
                  <a:pt x="9022" y="93980"/>
                </a:lnTo>
                <a:lnTo>
                  <a:pt x="19022" y="97790"/>
                </a:lnTo>
                <a:lnTo>
                  <a:pt x="66754" y="97790"/>
                </a:lnTo>
                <a:lnTo>
                  <a:pt x="70160" y="96520"/>
                </a:lnTo>
                <a:lnTo>
                  <a:pt x="74750" y="96520"/>
                </a:lnTo>
                <a:lnTo>
                  <a:pt x="78906" y="95250"/>
                </a:lnTo>
                <a:lnTo>
                  <a:pt x="82662" y="93980"/>
                </a:lnTo>
                <a:lnTo>
                  <a:pt x="92787" y="90170"/>
                </a:lnTo>
                <a:lnTo>
                  <a:pt x="100160" y="86360"/>
                </a:lnTo>
                <a:lnTo>
                  <a:pt x="105811" y="85090"/>
                </a:lnTo>
                <a:lnTo>
                  <a:pt x="107986" y="83820"/>
                </a:lnTo>
                <a:lnTo>
                  <a:pt x="24442" y="83820"/>
                </a:lnTo>
                <a:lnTo>
                  <a:pt x="21718" y="82550"/>
                </a:lnTo>
                <a:lnTo>
                  <a:pt x="16462" y="81280"/>
                </a:lnTo>
                <a:lnTo>
                  <a:pt x="14595" y="81280"/>
                </a:lnTo>
                <a:lnTo>
                  <a:pt x="14242" y="80010"/>
                </a:lnTo>
                <a:lnTo>
                  <a:pt x="14578" y="80010"/>
                </a:lnTo>
                <a:lnTo>
                  <a:pt x="14525" y="74930"/>
                </a:lnTo>
                <a:lnTo>
                  <a:pt x="14423" y="72390"/>
                </a:lnTo>
                <a:lnTo>
                  <a:pt x="14451" y="67310"/>
                </a:lnTo>
                <a:lnTo>
                  <a:pt x="34249" y="38100"/>
                </a:lnTo>
                <a:lnTo>
                  <a:pt x="39279" y="33020"/>
                </a:lnTo>
                <a:lnTo>
                  <a:pt x="42116" y="31750"/>
                </a:lnTo>
                <a:lnTo>
                  <a:pt x="49536" y="26670"/>
                </a:lnTo>
                <a:lnTo>
                  <a:pt x="54347" y="24130"/>
                </a:lnTo>
                <a:lnTo>
                  <a:pt x="66810" y="17780"/>
                </a:lnTo>
                <a:lnTo>
                  <a:pt x="69101" y="16510"/>
                </a:lnTo>
                <a:lnTo>
                  <a:pt x="72470" y="15240"/>
                </a:lnTo>
                <a:lnTo>
                  <a:pt x="73419" y="15240"/>
                </a:lnTo>
                <a:lnTo>
                  <a:pt x="75598" y="13970"/>
                </a:lnTo>
                <a:lnTo>
                  <a:pt x="124127" y="13970"/>
                </a:lnTo>
                <a:lnTo>
                  <a:pt x="124254" y="12700"/>
                </a:lnTo>
                <a:lnTo>
                  <a:pt x="138687" y="12700"/>
                </a:lnTo>
                <a:lnTo>
                  <a:pt x="138634" y="10160"/>
                </a:lnTo>
                <a:lnTo>
                  <a:pt x="138203" y="8890"/>
                </a:lnTo>
                <a:lnTo>
                  <a:pt x="136920" y="6350"/>
                </a:lnTo>
                <a:lnTo>
                  <a:pt x="134931" y="3810"/>
                </a:lnTo>
                <a:lnTo>
                  <a:pt x="129219" y="1270"/>
                </a:lnTo>
                <a:lnTo>
                  <a:pt x="125727" y="0"/>
                </a:lnTo>
                <a:close/>
              </a:path>
              <a:path w="147320" h="280669">
                <a:moveTo>
                  <a:pt x="139229" y="52070"/>
                </a:moveTo>
                <a:lnTo>
                  <a:pt x="135101" y="52070"/>
                </a:lnTo>
                <a:lnTo>
                  <a:pt x="132573" y="53340"/>
                </a:lnTo>
                <a:lnTo>
                  <a:pt x="131436" y="54610"/>
                </a:lnTo>
                <a:lnTo>
                  <a:pt x="129483" y="55880"/>
                </a:lnTo>
                <a:lnTo>
                  <a:pt x="127133" y="57150"/>
                </a:lnTo>
                <a:lnTo>
                  <a:pt x="127747" y="57150"/>
                </a:lnTo>
                <a:lnTo>
                  <a:pt x="126905" y="58420"/>
                </a:lnTo>
                <a:lnTo>
                  <a:pt x="126337" y="58420"/>
                </a:lnTo>
                <a:lnTo>
                  <a:pt x="124903" y="59690"/>
                </a:lnTo>
                <a:lnTo>
                  <a:pt x="123666" y="59690"/>
                </a:lnTo>
                <a:lnTo>
                  <a:pt x="117961" y="62230"/>
                </a:lnTo>
                <a:lnTo>
                  <a:pt x="114866" y="63500"/>
                </a:lnTo>
                <a:lnTo>
                  <a:pt x="107380" y="67310"/>
                </a:lnTo>
                <a:lnTo>
                  <a:pt x="105992" y="68580"/>
                </a:lnTo>
                <a:lnTo>
                  <a:pt x="100049" y="71120"/>
                </a:lnTo>
                <a:lnTo>
                  <a:pt x="94712" y="73660"/>
                </a:lnTo>
                <a:lnTo>
                  <a:pt x="87551" y="76200"/>
                </a:lnTo>
                <a:lnTo>
                  <a:pt x="74727" y="81280"/>
                </a:lnTo>
                <a:lnTo>
                  <a:pt x="70433" y="82550"/>
                </a:lnTo>
                <a:lnTo>
                  <a:pt x="65203" y="82550"/>
                </a:lnTo>
                <a:lnTo>
                  <a:pt x="59891" y="83820"/>
                </a:lnTo>
                <a:lnTo>
                  <a:pt x="107986" y="83820"/>
                </a:lnTo>
                <a:lnTo>
                  <a:pt x="112337" y="81280"/>
                </a:lnTo>
                <a:lnTo>
                  <a:pt x="113925" y="81280"/>
                </a:lnTo>
                <a:lnTo>
                  <a:pt x="122056" y="76200"/>
                </a:lnTo>
                <a:lnTo>
                  <a:pt x="124005" y="74930"/>
                </a:lnTo>
                <a:lnTo>
                  <a:pt x="129488" y="72621"/>
                </a:lnTo>
                <a:lnTo>
                  <a:pt x="131440" y="62230"/>
                </a:lnTo>
                <a:lnTo>
                  <a:pt x="146601" y="62230"/>
                </a:lnTo>
                <a:lnTo>
                  <a:pt x="146935" y="58420"/>
                </a:lnTo>
                <a:lnTo>
                  <a:pt x="141619" y="53340"/>
                </a:lnTo>
                <a:lnTo>
                  <a:pt x="139229" y="52070"/>
                </a:lnTo>
                <a:close/>
              </a:path>
              <a:path w="147320" h="280669">
                <a:moveTo>
                  <a:pt x="14366" y="80010"/>
                </a:moveTo>
                <a:lnTo>
                  <a:pt x="14595" y="81280"/>
                </a:lnTo>
                <a:lnTo>
                  <a:pt x="14580" y="80139"/>
                </a:lnTo>
                <a:lnTo>
                  <a:pt x="14366" y="80010"/>
                </a:lnTo>
                <a:close/>
              </a:path>
              <a:path w="147320" h="280669">
                <a:moveTo>
                  <a:pt x="14580" y="80139"/>
                </a:moveTo>
                <a:lnTo>
                  <a:pt x="14595" y="81280"/>
                </a:lnTo>
                <a:lnTo>
                  <a:pt x="16462" y="81280"/>
                </a:lnTo>
                <a:lnTo>
                  <a:pt x="14580" y="80139"/>
                </a:lnTo>
                <a:close/>
              </a:path>
              <a:path w="147320" h="280669">
                <a:moveTo>
                  <a:pt x="14578" y="80010"/>
                </a:moveTo>
                <a:lnTo>
                  <a:pt x="14366" y="80010"/>
                </a:lnTo>
                <a:lnTo>
                  <a:pt x="14580" y="80139"/>
                </a:lnTo>
                <a:lnTo>
                  <a:pt x="14578" y="80010"/>
                </a:lnTo>
                <a:close/>
              </a:path>
              <a:path w="147320" h="280669">
                <a:moveTo>
                  <a:pt x="131652" y="62230"/>
                </a:moveTo>
                <a:lnTo>
                  <a:pt x="131440" y="62230"/>
                </a:lnTo>
                <a:lnTo>
                  <a:pt x="131407" y="63500"/>
                </a:lnTo>
                <a:lnTo>
                  <a:pt x="131135" y="66040"/>
                </a:lnTo>
                <a:lnTo>
                  <a:pt x="130744" y="68580"/>
                </a:lnTo>
                <a:lnTo>
                  <a:pt x="130068" y="71120"/>
                </a:lnTo>
                <a:lnTo>
                  <a:pt x="129593" y="72390"/>
                </a:lnTo>
                <a:lnTo>
                  <a:pt x="129488" y="72621"/>
                </a:lnTo>
                <a:lnTo>
                  <a:pt x="130038" y="72390"/>
                </a:lnTo>
                <a:lnTo>
                  <a:pt x="131727" y="72390"/>
                </a:lnTo>
                <a:lnTo>
                  <a:pt x="134715" y="69850"/>
                </a:lnTo>
                <a:lnTo>
                  <a:pt x="135818" y="69850"/>
                </a:lnTo>
                <a:lnTo>
                  <a:pt x="138670" y="67310"/>
                </a:lnTo>
                <a:lnTo>
                  <a:pt x="136265" y="67310"/>
                </a:lnTo>
                <a:lnTo>
                  <a:pt x="134381" y="66040"/>
                </a:lnTo>
                <a:lnTo>
                  <a:pt x="132025" y="63500"/>
                </a:lnTo>
                <a:lnTo>
                  <a:pt x="131652" y="62230"/>
                </a:lnTo>
                <a:close/>
              </a:path>
              <a:path w="147320" h="280669">
                <a:moveTo>
                  <a:pt x="146601" y="62230"/>
                </a:moveTo>
                <a:lnTo>
                  <a:pt x="131652" y="62230"/>
                </a:lnTo>
                <a:lnTo>
                  <a:pt x="132025" y="63500"/>
                </a:lnTo>
                <a:lnTo>
                  <a:pt x="134381" y="66040"/>
                </a:lnTo>
                <a:lnTo>
                  <a:pt x="136265" y="67310"/>
                </a:lnTo>
                <a:lnTo>
                  <a:pt x="138471" y="66040"/>
                </a:lnTo>
                <a:lnTo>
                  <a:pt x="146067" y="66040"/>
                </a:lnTo>
                <a:lnTo>
                  <a:pt x="146379" y="64770"/>
                </a:lnTo>
                <a:lnTo>
                  <a:pt x="146601" y="62230"/>
                </a:lnTo>
                <a:close/>
              </a:path>
              <a:path w="147320" h="280669">
                <a:moveTo>
                  <a:pt x="139360" y="66040"/>
                </a:moveTo>
                <a:lnTo>
                  <a:pt x="138471" y="66040"/>
                </a:lnTo>
                <a:lnTo>
                  <a:pt x="136265" y="67310"/>
                </a:lnTo>
                <a:lnTo>
                  <a:pt x="138670" y="67310"/>
                </a:lnTo>
                <a:lnTo>
                  <a:pt x="139360" y="66040"/>
                </a:lnTo>
                <a:close/>
              </a:path>
              <a:path w="147320" h="280669">
                <a:moveTo>
                  <a:pt x="124258" y="12715"/>
                </a:moveTo>
                <a:lnTo>
                  <a:pt x="124141" y="15240"/>
                </a:lnTo>
                <a:lnTo>
                  <a:pt x="124264" y="17780"/>
                </a:lnTo>
                <a:lnTo>
                  <a:pt x="124337" y="22860"/>
                </a:lnTo>
                <a:lnTo>
                  <a:pt x="123979" y="25400"/>
                </a:lnTo>
                <a:lnTo>
                  <a:pt x="121336" y="33020"/>
                </a:lnTo>
                <a:lnTo>
                  <a:pt x="119880" y="38100"/>
                </a:lnTo>
                <a:lnTo>
                  <a:pt x="122088" y="43180"/>
                </a:lnTo>
                <a:lnTo>
                  <a:pt x="129736" y="44450"/>
                </a:lnTo>
                <a:lnTo>
                  <a:pt x="133727" y="43180"/>
                </a:lnTo>
                <a:lnTo>
                  <a:pt x="134827" y="38100"/>
                </a:lnTo>
                <a:lnTo>
                  <a:pt x="135106" y="38100"/>
                </a:lnTo>
                <a:lnTo>
                  <a:pt x="137497" y="30480"/>
                </a:lnTo>
                <a:lnTo>
                  <a:pt x="138079" y="27940"/>
                </a:lnTo>
                <a:lnTo>
                  <a:pt x="138652" y="24130"/>
                </a:lnTo>
                <a:lnTo>
                  <a:pt x="138535" y="15240"/>
                </a:lnTo>
                <a:lnTo>
                  <a:pt x="125322" y="15240"/>
                </a:lnTo>
                <a:lnTo>
                  <a:pt x="124842" y="13970"/>
                </a:lnTo>
                <a:lnTo>
                  <a:pt x="124548" y="13970"/>
                </a:lnTo>
                <a:lnTo>
                  <a:pt x="124258" y="12715"/>
                </a:lnTo>
                <a:close/>
              </a:path>
              <a:path w="147320" h="280669">
                <a:moveTo>
                  <a:pt x="124127" y="13970"/>
                </a:moveTo>
                <a:lnTo>
                  <a:pt x="119024" y="13970"/>
                </a:lnTo>
                <a:lnTo>
                  <a:pt x="122795" y="15240"/>
                </a:lnTo>
                <a:lnTo>
                  <a:pt x="124141" y="15240"/>
                </a:lnTo>
                <a:lnTo>
                  <a:pt x="124127" y="13970"/>
                </a:lnTo>
                <a:close/>
              </a:path>
              <a:path w="147320" h="280669">
                <a:moveTo>
                  <a:pt x="138687" y="12700"/>
                </a:moveTo>
                <a:lnTo>
                  <a:pt x="124259" y="12700"/>
                </a:lnTo>
                <a:lnTo>
                  <a:pt x="124548" y="13970"/>
                </a:lnTo>
                <a:lnTo>
                  <a:pt x="124842" y="13970"/>
                </a:lnTo>
                <a:lnTo>
                  <a:pt x="125322" y="15240"/>
                </a:lnTo>
                <a:lnTo>
                  <a:pt x="138535" y="15240"/>
                </a:lnTo>
                <a:lnTo>
                  <a:pt x="138544" y="13970"/>
                </a:lnTo>
                <a:lnTo>
                  <a:pt x="138687" y="12700"/>
                </a:lnTo>
                <a:close/>
              </a:path>
            </a:pathLst>
          </a:custGeom>
          <a:solidFill>
            <a:srgbClr val="000000"/>
          </a:solidFill>
        </p:spPr>
        <p:txBody>
          <a:bodyPr wrap="square" lIns="0" tIns="0" rIns="0" bIns="0" rtlCol="0"/>
          <a:lstStyle/>
          <a:p>
            <a:endParaRPr/>
          </a:p>
        </p:txBody>
      </p:sp>
      <p:pic>
        <p:nvPicPr>
          <p:cNvPr id="153" name="object 153"/>
          <p:cNvPicPr/>
          <p:nvPr/>
        </p:nvPicPr>
        <p:blipFill>
          <a:blip r:embed="rId65" cstate="print"/>
          <a:stretch>
            <a:fillRect/>
          </a:stretch>
        </p:blipFill>
        <p:spPr>
          <a:xfrm>
            <a:off x="6990787" y="1920380"/>
            <a:ext cx="118039" cy="200195"/>
          </a:xfrm>
          <a:prstGeom prst="rect">
            <a:avLst/>
          </a:prstGeom>
        </p:spPr>
      </p:pic>
      <p:sp>
        <p:nvSpPr>
          <p:cNvPr id="154" name="object 154"/>
          <p:cNvSpPr/>
          <p:nvPr/>
        </p:nvSpPr>
        <p:spPr>
          <a:xfrm>
            <a:off x="6993099" y="2286519"/>
            <a:ext cx="52628" cy="213227"/>
          </a:xfrm>
          <a:custGeom>
            <a:avLst/>
            <a:gdLst/>
            <a:ahLst/>
            <a:cxnLst/>
            <a:rect l="l" t="t" r="r" b="b"/>
            <a:pathLst>
              <a:path w="61595" h="249555">
                <a:moveTo>
                  <a:pt x="13998" y="237112"/>
                </a:moveTo>
                <a:lnTo>
                  <a:pt x="274" y="237112"/>
                </a:lnTo>
                <a:lnTo>
                  <a:pt x="73" y="238527"/>
                </a:lnTo>
                <a:lnTo>
                  <a:pt x="0" y="241984"/>
                </a:lnTo>
                <a:lnTo>
                  <a:pt x="594" y="244035"/>
                </a:lnTo>
                <a:lnTo>
                  <a:pt x="5671" y="249113"/>
                </a:lnTo>
                <a:lnTo>
                  <a:pt x="11269" y="249412"/>
                </a:lnTo>
                <a:lnTo>
                  <a:pt x="15439" y="246899"/>
                </a:lnTo>
                <a:lnTo>
                  <a:pt x="19588" y="243270"/>
                </a:lnTo>
                <a:lnTo>
                  <a:pt x="21730" y="240075"/>
                </a:lnTo>
                <a:lnTo>
                  <a:pt x="14408" y="240075"/>
                </a:lnTo>
                <a:lnTo>
                  <a:pt x="14408" y="238527"/>
                </a:lnTo>
                <a:lnTo>
                  <a:pt x="13998" y="237112"/>
                </a:lnTo>
                <a:close/>
              </a:path>
              <a:path w="61595" h="249555">
                <a:moveTo>
                  <a:pt x="14610" y="233842"/>
                </a:moveTo>
                <a:lnTo>
                  <a:pt x="9189" y="233842"/>
                </a:lnTo>
                <a:lnTo>
                  <a:pt x="10867" y="233931"/>
                </a:lnTo>
                <a:lnTo>
                  <a:pt x="13977" y="237041"/>
                </a:lnTo>
                <a:lnTo>
                  <a:pt x="14408" y="238527"/>
                </a:lnTo>
                <a:lnTo>
                  <a:pt x="14408" y="240075"/>
                </a:lnTo>
                <a:lnTo>
                  <a:pt x="14555" y="239043"/>
                </a:lnTo>
                <a:lnTo>
                  <a:pt x="14610" y="233842"/>
                </a:lnTo>
                <a:close/>
              </a:path>
              <a:path w="61595" h="249555">
                <a:moveTo>
                  <a:pt x="43887" y="171268"/>
                </a:moveTo>
                <a:lnTo>
                  <a:pt x="25844" y="200484"/>
                </a:lnTo>
                <a:lnTo>
                  <a:pt x="18872" y="215104"/>
                </a:lnTo>
                <a:lnTo>
                  <a:pt x="15748" y="221320"/>
                </a:lnTo>
                <a:lnTo>
                  <a:pt x="14828" y="227493"/>
                </a:lnTo>
                <a:lnTo>
                  <a:pt x="14601" y="230943"/>
                </a:lnTo>
                <a:lnTo>
                  <a:pt x="14555" y="239043"/>
                </a:lnTo>
                <a:lnTo>
                  <a:pt x="14408" y="240075"/>
                </a:lnTo>
                <a:lnTo>
                  <a:pt x="21730" y="240075"/>
                </a:lnTo>
                <a:lnTo>
                  <a:pt x="24156" y="236458"/>
                </a:lnTo>
                <a:lnTo>
                  <a:pt x="30227" y="224792"/>
                </a:lnTo>
                <a:lnTo>
                  <a:pt x="38889" y="206601"/>
                </a:lnTo>
                <a:lnTo>
                  <a:pt x="42816" y="198261"/>
                </a:lnTo>
                <a:lnTo>
                  <a:pt x="45813" y="191993"/>
                </a:lnTo>
                <a:lnTo>
                  <a:pt x="48227" y="187099"/>
                </a:lnTo>
                <a:lnTo>
                  <a:pt x="50413" y="182859"/>
                </a:lnTo>
                <a:lnTo>
                  <a:pt x="52271" y="179340"/>
                </a:lnTo>
                <a:lnTo>
                  <a:pt x="50924" y="174983"/>
                </a:lnTo>
                <a:lnTo>
                  <a:pt x="43887" y="171268"/>
                </a:lnTo>
                <a:close/>
              </a:path>
              <a:path w="61595" h="249555">
                <a:moveTo>
                  <a:pt x="271" y="237130"/>
                </a:moveTo>
                <a:close/>
              </a:path>
              <a:path w="61595" h="249555">
                <a:moveTo>
                  <a:pt x="30961" y="6901"/>
                </a:moveTo>
                <a:lnTo>
                  <a:pt x="30901" y="7158"/>
                </a:lnTo>
                <a:lnTo>
                  <a:pt x="30816" y="7952"/>
                </a:lnTo>
                <a:lnTo>
                  <a:pt x="30763" y="12127"/>
                </a:lnTo>
                <a:lnTo>
                  <a:pt x="30998" y="19304"/>
                </a:lnTo>
                <a:lnTo>
                  <a:pt x="31074" y="20735"/>
                </a:lnTo>
                <a:lnTo>
                  <a:pt x="31626" y="27873"/>
                </a:lnTo>
                <a:lnTo>
                  <a:pt x="31727" y="29385"/>
                </a:lnTo>
                <a:lnTo>
                  <a:pt x="31589" y="72914"/>
                </a:lnTo>
                <a:lnTo>
                  <a:pt x="16097" y="148664"/>
                </a:lnTo>
                <a:lnTo>
                  <a:pt x="11856" y="165434"/>
                </a:lnTo>
                <a:lnTo>
                  <a:pt x="7912" y="182224"/>
                </a:lnTo>
                <a:lnTo>
                  <a:pt x="491" y="225940"/>
                </a:lnTo>
                <a:lnTo>
                  <a:pt x="271" y="237130"/>
                </a:lnTo>
                <a:lnTo>
                  <a:pt x="13998" y="237112"/>
                </a:lnTo>
                <a:lnTo>
                  <a:pt x="11494" y="234558"/>
                </a:lnTo>
                <a:lnTo>
                  <a:pt x="7999" y="234558"/>
                </a:lnTo>
                <a:lnTo>
                  <a:pt x="10041" y="231942"/>
                </a:lnTo>
                <a:lnTo>
                  <a:pt x="13635" y="225524"/>
                </a:lnTo>
                <a:lnTo>
                  <a:pt x="15748" y="221320"/>
                </a:lnTo>
                <a:lnTo>
                  <a:pt x="17992" y="206253"/>
                </a:lnTo>
                <a:lnTo>
                  <a:pt x="19066" y="199881"/>
                </a:lnTo>
                <a:lnTo>
                  <a:pt x="20816" y="190587"/>
                </a:lnTo>
                <a:lnTo>
                  <a:pt x="21982" y="185329"/>
                </a:lnTo>
                <a:lnTo>
                  <a:pt x="25853" y="168855"/>
                </a:lnTo>
                <a:lnTo>
                  <a:pt x="30631" y="149903"/>
                </a:lnTo>
                <a:lnTo>
                  <a:pt x="40568" y="109216"/>
                </a:lnTo>
                <a:lnTo>
                  <a:pt x="46254" y="59899"/>
                </a:lnTo>
                <a:lnTo>
                  <a:pt x="46267" y="36213"/>
                </a:lnTo>
                <a:lnTo>
                  <a:pt x="43668" y="31602"/>
                </a:lnTo>
                <a:lnTo>
                  <a:pt x="42677" y="29938"/>
                </a:lnTo>
                <a:lnTo>
                  <a:pt x="39394" y="24770"/>
                </a:lnTo>
                <a:lnTo>
                  <a:pt x="36864" y="20543"/>
                </a:lnTo>
                <a:lnTo>
                  <a:pt x="33787" y="15151"/>
                </a:lnTo>
                <a:lnTo>
                  <a:pt x="33333" y="14303"/>
                </a:lnTo>
                <a:lnTo>
                  <a:pt x="31017" y="11987"/>
                </a:lnTo>
                <a:lnTo>
                  <a:pt x="30961" y="6901"/>
                </a:lnTo>
                <a:close/>
              </a:path>
              <a:path w="61595" h="249555">
                <a:moveTo>
                  <a:pt x="15748" y="221320"/>
                </a:moveTo>
                <a:lnTo>
                  <a:pt x="13635" y="225524"/>
                </a:lnTo>
                <a:lnTo>
                  <a:pt x="10041" y="231942"/>
                </a:lnTo>
                <a:lnTo>
                  <a:pt x="7999" y="234558"/>
                </a:lnTo>
                <a:lnTo>
                  <a:pt x="9189" y="233842"/>
                </a:lnTo>
                <a:lnTo>
                  <a:pt x="14610" y="233842"/>
                </a:lnTo>
                <a:lnTo>
                  <a:pt x="14601" y="230943"/>
                </a:lnTo>
                <a:lnTo>
                  <a:pt x="14828" y="227493"/>
                </a:lnTo>
                <a:lnTo>
                  <a:pt x="15748" y="221320"/>
                </a:lnTo>
                <a:close/>
              </a:path>
              <a:path w="61595" h="249555">
                <a:moveTo>
                  <a:pt x="9189" y="233842"/>
                </a:moveTo>
                <a:lnTo>
                  <a:pt x="7999" y="234558"/>
                </a:lnTo>
                <a:lnTo>
                  <a:pt x="11494" y="234558"/>
                </a:lnTo>
                <a:lnTo>
                  <a:pt x="10867" y="233931"/>
                </a:lnTo>
                <a:lnTo>
                  <a:pt x="9189" y="233842"/>
                </a:lnTo>
                <a:close/>
              </a:path>
              <a:path w="61595" h="249555">
                <a:moveTo>
                  <a:pt x="45375" y="6267"/>
                </a:moveTo>
                <a:lnTo>
                  <a:pt x="45313" y="11987"/>
                </a:lnTo>
                <a:lnTo>
                  <a:pt x="45194" y="12984"/>
                </a:lnTo>
                <a:lnTo>
                  <a:pt x="45415" y="19304"/>
                </a:lnTo>
                <a:lnTo>
                  <a:pt x="46068" y="27873"/>
                </a:lnTo>
                <a:lnTo>
                  <a:pt x="46142" y="29385"/>
                </a:lnTo>
                <a:lnTo>
                  <a:pt x="46267" y="36213"/>
                </a:lnTo>
                <a:lnTo>
                  <a:pt x="49046" y="41144"/>
                </a:lnTo>
                <a:lnTo>
                  <a:pt x="53442" y="42357"/>
                </a:lnTo>
                <a:lnTo>
                  <a:pt x="60363" y="38430"/>
                </a:lnTo>
                <a:lnTo>
                  <a:pt x="61577" y="34032"/>
                </a:lnTo>
                <a:lnTo>
                  <a:pt x="56139" y="24380"/>
                </a:lnTo>
                <a:lnTo>
                  <a:pt x="53795" y="20543"/>
                </a:lnTo>
                <a:lnTo>
                  <a:pt x="51640" y="17174"/>
                </a:lnTo>
                <a:lnTo>
                  <a:pt x="49339" y="13329"/>
                </a:lnTo>
                <a:lnTo>
                  <a:pt x="46276" y="7952"/>
                </a:lnTo>
                <a:lnTo>
                  <a:pt x="45375" y="6267"/>
                </a:lnTo>
                <a:close/>
              </a:path>
              <a:path w="61595" h="249555">
                <a:moveTo>
                  <a:pt x="33333" y="14303"/>
                </a:moveTo>
                <a:lnTo>
                  <a:pt x="33789" y="15156"/>
                </a:lnTo>
                <a:lnTo>
                  <a:pt x="36979" y="20735"/>
                </a:lnTo>
                <a:lnTo>
                  <a:pt x="39438" y="24841"/>
                </a:lnTo>
                <a:lnTo>
                  <a:pt x="42677" y="29938"/>
                </a:lnTo>
                <a:lnTo>
                  <a:pt x="43668" y="31602"/>
                </a:lnTo>
                <a:lnTo>
                  <a:pt x="46267" y="36213"/>
                </a:lnTo>
                <a:lnTo>
                  <a:pt x="46142" y="29385"/>
                </a:lnTo>
                <a:lnTo>
                  <a:pt x="46008" y="26954"/>
                </a:lnTo>
                <a:lnTo>
                  <a:pt x="45415" y="19304"/>
                </a:lnTo>
                <a:lnTo>
                  <a:pt x="45296" y="15885"/>
                </a:lnTo>
                <a:lnTo>
                  <a:pt x="35909" y="15885"/>
                </a:lnTo>
                <a:lnTo>
                  <a:pt x="34951" y="15156"/>
                </a:lnTo>
                <a:lnTo>
                  <a:pt x="34182" y="15151"/>
                </a:lnTo>
                <a:lnTo>
                  <a:pt x="33333" y="14303"/>
                </a:lnTo>
                <a:close/>
              </a:path>
              <a:path w="61595" h="249555">
                <a:moveTo>
                  <a:pt x="39425" y="24821"/>
                </a:moveTo>
                <a:close/>
              </a:path>
              <a:path w="61595" h="249555">
                <a:moveTo>
                  <a:pt x="39394" y="24770"/>
                </a:moveTo>
                <a:close/>
              </a:path>
              <a:path w="61595" h="249555">
                <a:moveTo>
                  <a:pt x="51671" y="17225"/>
                </a:moveTo>
                <a:close/>
              </a:path>
              <a:path w="61595" h="249555">
                <a:moveTo>
                  <a:pt x="51640" y="17174"/>
                </a:moveTo>
                <a:close/>
              </a:path>
              <a:path w="61595" h="249555">
                <a:moveTo>
                  <a:pt x="44919" y="11140"/>
                </a:moveTo>
                <a:lnTo>
                  <a:pt x="31802" y="11140"/>
                </a:lnTo>
                <a:lnTo>
                  <a:pt x="31855" y="11274"/>
                </a:lnTo>
                <a:lnTo>
                  <a:pt x="32336" y="12135"/>
                </a:lnTo>
                <a:lnTo>
                  <a:pt x="33140" y="13778"/>
                </a:lnTo>
                <a:lnTo>
                  <a:pt x="35909" y="15885"/>
                </a:lnTo>
                <a:lnTo>
                  <a:pt x="43112" y="14188"/>
                </a:lnTo>
                <a:lnTo>
                  <a:pt x="43455" y="13845"/>
                </a:lnTo>
                <a:lnTo>
                  <a:pt x="44895" y="11469"/>
                </a:lnTo>
                <a:lnTo>
                  <a:pt x="44919" y="11140"/>
                </a:lnTo>
                <a:close/>
              </a:path>
              <a:path w="61595" h="249555">
                <a:moveTo>
                  <a:pt x="43112" y="14188"/>
                </a:moveTo>
                <a:lnTo>
                  <a:pt x="35909" y="15885"/>
                </a:lnTo>
                <a:lnTo>
                  <a:pt x="45296" y="15885"/>
                </a:lnTo>
                <a:lnTo>
                  <a:pt x="45270" y="15156"/>
                </a:lnTo>
                <a:lnTo>
                  <a:pt x="42144" y="15156"/>
                </a:lnTo>
                <a:lnTo>
                  <a:pt x="43112" y="14188"/>
                </a:lnTo>
                <a:close/>
              </a:path>
              <a:path w="61595" h="249555">
                <a:moveTo>
                  <a:pt x="31855" y="11274"/>
                </a:moveTo>
                <a:lnTo>
                  <a:pt x="32092" y="11878"/>
                </a:lnTo>
                <a:lnTo>
                  <a:pt x="32628" y="12984"/>
                </a:lnTo>
                <a:lnTo>
                  <a:pt x="33333" y="14303"/>
                </a:lnTo>
                <a:lnTo>
                  <a:pt x="34187" y="15156"/>
                </a:lnTo>
                <a:lnTo>
                  <a:pt x="34951" y="15156"/>
                </a:lnTo>
                <a:lnTo>
                  <a:pt x="33140" y="13778"/>
                </a:lnTo>
                <a:lnTo>
                  <a:pt x="32201" y="11878"/>
                </a:lnTo>
                <a:lnTo>
                  <a:pt x="31855" y="11274"/>
                </a:lnTo>
                <a:close/>
              </a:path>
              <a:path w="61595" h="249555">
                <a:moveTo>
                  <a:pt x="45165" y="12135"/>
                </a:moveTo>
                <a:lnTo>
                  <a:pt x="43455" y="13845"/>
                </a:lnTo>
                <a:lnTo>
                  <a:pt x="43270" y="14151"/>
                </a:lnTo>
                <a:lnTo>
                  <a:pt x="43112" y="14188"/>
                </a:lnTo>
                <a:lnTo>
                  <a:pt x="42144" y="15156"/>
                </a:lnTo>
                <a:lnTo>
                  <a:pt x="45270" y="15156"/>
                </a:lnTo>
                <a:lnTo>
                  <a:pt x="45165" y="12135"/>
                </a:lnTo>
                <a:close/>
              </a:path>
              <a:path w="61595" h="249555">
                <a:moveTo>
                  <a:pt x="40502" y="0"/>
                </a:moveTo>
                <a:lnTo>
                  <a:pt x="31017" y="11987"/>
                </a:lnTo>
                <a:lnTo>
                  <a:pt x="33333" y="14303"/>
                </a:lnTo>
                <a:lnTo>
                  <a:pt x="32628" y="12984"/>
                </a:lnTo>
                <a:lnTo>
                  <a:pt x="32092" y="11878"/>
                </a:lnTo>
                <a:lnTo>
                  <a:pt x="31802" y="11140"/>
                </a:lnTo>
                <a:lnTo>
                  <a:pt x="44919" y="11140"/>
                </a:lnTo>
                <a:lnTo>
                  <a:pt x="44994" y="10091"/>
                </a:lnTo>
                <a:lnTo>
                  <a:pt x="45154" y="9399"/>
                </a:lnTo>
                <a:lnTo>
                  <a:pt x="45165" y="9263"/>
                </a:lnTo>
                <a:lnTo>
                  <a:pt x="45369" y="9263"/>
                </a:lnTo>
                <a:lnTo>
                  <a:pt x="45342" y="6191"/>
                </a:lnTo>
                <a:lnTo>
                  <a:pt x="44898" y="5104"/>
                </a:lnTo>
                <a:lnTo>
                  <a:pt x="44258" y="3973"/>
                </a:lnTo>
                <a:lnTo>
                  <a:pt x="43317" y="2142"/>
                </a:lnTo>
                <a:lnTo>
                  <a:pt x="40502" y="0"/>
                </a:lnTo>
                <a:close/>
              </a:path>
              <a:path w="61595" h="249555">
                <a:moveTo>
                  <a:pt x="43455" y="13845"/>
                </a:moveTo>
                <a:lnTo>
                  <a:pt x="43112" y="14188"/>
                </a:lnTo>
                <a:lnTo>
                  <a:pt x="43270" y="14151"/>
                </a:lnTo>
                <a:lnTo>
                  <a:pt x="43455" y="13845"/>
                </a:lnTo>
                <a:close/>
              </a:path>
              <a:path w="61595" h="249555">
                <a:moveTo>
                  <a:pt x="45165" y="9263"/>
                </a:moveTo>
                <a:lnTo>
                  <a:pt x="45154" y="9399"/>
                </a:lnTo>
                <a:lnTo>
                  <a:pt x="44994" y="10091"/>
                </a:lnTo>
                <a:lnTo>
                  <a:pt x="44895" y="11469"/>
                </a:lnTo>
                <a:lnTo>
                  <a:pt x="43455" y="13845"/>
                </a:lnTo>
                <a:lnTo>
                  <a:pt x="45165" y="12135"/>
                </a:lnTo>
                <a:lnTo>
                  <a:pt x="45165" y="9263"/>
                </a:lnTo>
                <a:close/>
              </a:path>
              <a:path w="61595" h="249555">
                <a:moveTo>
                  <a:pt x="45369" y="9263"/>
                </a:moveTo>
                <a:lnTo>
                  <a:pt x="45165" y="9263"/>
                </a:lnTo>
                <a:lnTo>
                  <a:pt x="45165" y="12135"/>
                </a:lnTo>
                <a:lnTo>
                  <a:pt x="45313" y="11987"/>
                </a:lnTo>
                <a:lnTo>
                  <a:pt x="45369" y="9263"/>
                </a:lnTo>
                <a:close/>
              </a:path>
              <a:path w="61595" h="249555">
                <a:moveTo>
                  <a:pt x="32711" y="2223"/>
                </a:moveTo>
                <a:lnTo>
                  <a:pt x="30961" y="3973"/>
                </a:lnTo>
                <a:lnTo>
                  <a:pt x="30961" y="6901"/>
                </a:lnTo>
                <a:lnTo>
                  <a:pt x="31139" y="6135"/>
                </a:lnTo>
                <a:lnTo>
                  <a:pt x="31325" y="4508"/>
                </a:lnTo>
                <a:lnTo>
                  <a:pt x="32711" y="2223"/>
                </a:lnTo>
                <a:close/>
              </a:path>
              <a:path w="61595" h="249555">
                <a:moveTo>
                  <a:pt x="45369" y="6255"/>
                </a:moveTo>
                <a:close/>
              </a:path>
              <a:path w="61595" h="249555">
                <a:moveTo>
                  <a:pt x="42144" y="748"/>
                </a:moveTo>
                <a:lnTo>
                  <a:pt x="41485" y="748"/>
                </a:lnTo>
                <a:lnTo>
                  <a:pt x="43317" y="2142"/>
                </a:lnTo>
                <a:lnTo>
                  <a:pt x="44328" y="4108"/>
                </a:lnTo>
                <a:lnTo>
                  <a:pt x="44898" y="5104"/>
                </a:lnTo>
                <a:lnTo>
                  <a:pt x="45369" y="6255"/>
                </a:lnTo>
                <a:lnTo>
                  <a:pt x="45369" y="3973"/>
                </a:lnTo>
                <a:lnTo>
                  <a:pt x="42144" y="748"/>
                </a:lnTo>
                <a:close/>
              </a:path>
              <a:path w="61595" h="249555">
                <a:moveTo>
                  <a:pt x="45342" y="6191"/>
                </a:moveTo>
                <a:close/>
              </a:path>
              <a:path w="61595" h="249555">
                <a:moveTo>
                  <a:pt x="33218" y="1716"/>
                </a:moveTo>
                <a:lnTo>
                  <a:pt x="32985" y="1771"/>
                </a:lnTo>
                <a:lnTo>
                  <a:pt x="32711" y="2223"/>
                </a:lnTo>
                <a:lnTo>
                  <a:pt x="33218" y="1716"/>
                </a:lnTo>
                <a:close/>
              </a:path>
              <a:path w="61595" h="249555">
                <a:moveTo>
                  <a:pt x="37328" y="748"/>
                </a:moveTo>
                <a:lnTo>
                  <a:pt x="34187" y="748"/>
                </a:lnTo>
                <a:lnTo>
                  <a:pt x="33218" y="1716"/>
                </a:lnTo>
                <a:lnTo>
                  <a:pt x="37328" y="748"/>
                </a:lnTo>
                <a:close/>
              </a:path>
            </a:pathLst>
          </a:custGeom>
          <a:solidFill>
            <a:srgbClr val="000000"/>
          </a:solidFill>
        </p:spPr>
        <p:txBody>
          <a:bodyPr wrap="square" lIns="0" tIns="0" rIns="0" bIns="0" rtlCol="0"/>
          <a:lstStyle/>
          <a:p>
            <a:endParaRPr/>
          </a:p>
        </p:txBody>
      </p:sp>
      <p:pic>
        <p:nvPicPr>
          <p:cNvPr id="155" name="object 155"/>
          <p:cNvPicPr/>
          <p:nvPr/>
        </p:nvPicPr>
        <p:blipFill>
          <a:blip r:embed="rId66" cstate="print"/>
          <a:stretch>
            <a:fillRect/>
          </a:stretch>
        </p:blipFill>
        <p:spPr>
          <a:xfrm>
            <a:off x="7287732" y="1272517"/>
            <a:ext cx="140301" cy="247408"/>
          </a:xfrm>
          <a:prstGeom prst="rect">
            <a:avLst/>
          </a:prstGeom>
        </p:spPr>
      </p:pic>
      <p:sp>
        <p:nvSpPr>
          <p:cNvPr id="156" name="object 156"/>
          <p:cNvSpPr/>
          <p:nvPr/>
        </p:nvSpPr>
        <p:spPr>
          <a:xfrm>
            <a:off x="7301159" y="1644421"/>
            <a:ext cx="120449" cy="233302"/>
          </a:xfrm>
          <a:custGeom>
            <a:avLst/>
            <a:gdLst/>
            <a:ahLst/>
            <a:cxnLst/>
            <a:rect l="l" t="t" r="r" b="b"/>
            <a:pathLst>
              <a:path w="140970" h="273050">
                <a:moveTo>
                  <a:pt x="76246" y="267428"/>
                </a:moveTo>
                <a:lnTo>
                  <a:pt x="76246" y="270510"/>
                </a:lnTo>
                <a:lnTo>
                  <a:pt x="79471" y="273050"/>
                </a:lnTo>
                <a:lnTo>
                  <a:pt x="81774" y="273050"/>
                </a:lnTo>
                <a:lnTo>
                  <a:pt x="77872" y="271779"/>
                </a:lnTo>
                <a:lnTo>
                  <a:pt x="76349" y="267970"/>
                </a:lnTo>
                <a:lnTo>
                  <a:pt x="76246" y="267428"/>
                </a:lnTo>
                <a:close/>
              </a:path>
              <a:path w="140970" h="273050">
                <a:moveTo>
                  <a:pt x="78984" y="259655"/>
                </a:moveTo>
                <a:lnTo>
                  <a:pt x="76288" y="262840"/>
                </a:lnTo>
                <a:lnTo>
                  <a:pt x="76349" y="267970"/>
                </a:lnTo>
                <a:lnTo>
                  <a:pt x="77872" y="271779"/>
                </a:lnTo>
                <a:lnTo>
                  <a:pt x="81774" y="273050"/>
                </a:lnTo>
                <a:lnTo>
                  <a:pt x="86657" y="273050"/>
                </a:lnTo>
                <a:lnTo>
                  <a:pt x="88258" y="271779"/>
                </a:lnTo>
                <a:lnTo>
                  <a:pt x="89204" y="270510"/>
                </a:lnTo>
                <a:lnTo>
                  <a:pt x="89962" y="270510"/>
                </a:lnTo>
                <a:lnTo>
                  <a:pt x="90239" y="269239"/>
                </a:lnTo>
                <a:lnTo>
                  <a:pt x="90655" y="268387"/>
                </a:lnTo>
                <a:lnTo>
                  <a:pt x="90655" y="265429"/>
                </a:lnTo>
                <a:lnTo>
                  <a:pt x="90476" y="265429"/>
                </a:lnTo>
                <a:lnTo>
                  <a:pt x="90331" y="264160"/>
                </a:lnTo>
                <a:lnTo>
                  <a:pt x="89876" y="262889"/>
                </a:lnTo>
                <a:lnTo>
                  <a:pt x="77679" y="262889"/>
                </a:lnTo>
                <a:lnTo>
                  <a:pt x="77851" y="261620"/>
                </a:lnTo>
                <a:lnTo>
                  <a:pt x="78984" y="259655"/>
                </a:lnTo>
                <a:close/>
              </a:path>
              <a:path w="140970" h="273050">
                <a:moveTo>
                  <a:pt x="90655" y="268387"/>
                </a:moveTo>
                <a:lnTo>
                  <a:pt x="90239" y="269239"/>
                </a:lnTo>
                <a:lnTo>
                  <a:pt x="89962" y="270510"/>
                </a:lnTo>
                <a:lnTo>
                  <a:pt x="89204" y="270510"/>
                </a:lnTo>
                <a:lnTo>
                  <a:pt x="88258" y="271779"/>
                </a:lnTo>
                <a:lnTo>
                  <a:pt x="86657" y="273050"/>
                </a:lnTo>
                <a:lnTo>
                  <a:pt x="87429" y="273050"/>
                </a:lnTo>
                <a:lnTo>
                  <a:pt x="90655" y="270510"/>
                </a:lnTo>
                <a:lnTo>
                  <a:pt x="90655" y="268387"/>
                </a:lnTo>
                <a:close/>
              </a:path>
              <a:path w="140970" h="273050">
                <a:moveTo>
                  <a:pt x="91294" y="255691"/>
                </a:moveTo>
                <a:lnTo>
                  <a:pt x="90989" y="256539"/>
                </a:lnTo>
                <a:lnTo>
                  <a:pt x="90782" y="259655"/>
                </a:lnTo>
                <a:lnTo>
                  <a:pt x="90655" y="268387"/>
                </a:lnTo>
                <a:lnTo>
                  <a:pt x="90858" y="267970"/>
                </a:lnTo>
                <a:lnTo>
                  <a:pt x="92325" y="265429"/>
                </a:lnTo>
                <a:lnTo>
                  <a:pt x="94288" y="261620"/>
                </a:lnTo>
                <a:lnTo>
                  <a:pt x="92873" y="256539"/>
                </a:lnTo>
                <a:lnTo>
                  <a:pt x="91294" y="255691"/>
                </a:lnTo>
                <a:close/>
              </a:path>
              <a:path w="140970" h="273050">
                <a:moveTo>
                  <a:pt x="137515" y="57141"/>
                </a:moveTo>
                <a:lnTo>
                  <a:pt x="135907" y="59689"/>
                </a:lnTo>
                <a:lnTo>
                  <a:pt x="132431" y="64770"/>
                </a:lnTo>
                <a:lnTo>
                  <a:pt x="131367" y="66039"/>
                </a:lnTo>
                <a:lnTo>
                  <a:pt x="127689" y="69850"/>
                </a:lnTo>
                <a:lnTo>
                  <a:pt x="126071" y="72389"/>
                </a:lnTo>
                <a:lnTo>
                  <a:pt x="123386" y="74929"/>
                </a:lnTo>
                <a:lnTo>
                  <a:pt x="123714" y="74929"/>
                </a:lnTo>
                <a:lnTo>
                  <a:pt x="121886" y="77470"/>
                </a:lnTo>
                <a:lnTo>
                  <a:pt x="120454" y="78739"/>
                </a:lnTo>
                <a:lnTo>
                  <a:pt x="118363" y="80251"/>
                </a:lnTo>
                <a:lnTo>
                  <a:pt x="116754" y="93979"/>
                </a:lnTo>
                <a:lnTo>
                  <a:pt x="114966" y="105410"/>
                </a:lnTo>
                <a:lnTo>
                  <a:pt x="114071" y="111760"/>
                </a:lnTo>
                <a:lnTo>
                  <a:pt x="111509" y="124460"/>
                </a:lnTo>
                <a:lnTo>
                  <a:pt x="109837" y="133350"/>
                </a:lnTo>
                <a:lnTo>
                  <a:pt x="107101" y="144779"/>
                </a:lnTo>
                <a:lnTo>
                  <a:pt x="106163" y="148589"/>
                </a:lnTo>
                <a:lnTo>
                  <a:pt x="101907" y="163829"/>
                </a:lnTo>
                <a:lnTo>
                  <a:pt x="100158" y="171450"/>
                </a:lnTo>
                <a:lnTo>
                  <a:pt x="97853" y="180339"/>
                </a:lnTo>
                <a:lnTo>
                  <a:pt x="96936" y="184150"/>
                </a:lnTo>
                <a:lnTo>
                  <a:pt x="96141" y="187960"/>
                </a:lnTo>
                <a:lnTo>
                  <a:pt x="94509" y="193039"/>
                </a:lnTo>
                <a:lnTo>
                  <a:pt x="93713" y="196850"/>
                </a:lnTo>
                <a:lnTo>
                  <a:pt x="92463" y="200660"/>
                </a:lnTo>
                <a:lnTo>
                  <a:pt x="88826" y="212089"/>
                </a:lnTo>
                <a:lnTo>
                  <a:pt x="87570" y="217170"/>
                </a:lnTo>
                <a:lnTo>
                  <a:pt x="85238" y="226060"/>
                </a:lnTo>
                <a:lnTo>
                  <a:pt x="84722" y="227329"/>
                </a:lnTo>
                <a:lnTo>
                  <a:pt x="83820" y="231139"/>
                </a:lnTo>
                <a:lnTo>
                  <a:pt x="80371" y="241300"/>
                </a:lnTo>
                <a:lnTo>
                  <a:pt x="78365" y="247650"/>
                </a:lnTo>
                <a:lnTo>
                  <a:pt x="78022" y="248920"/>
                </a:lnTo>
                <a:lnTo>
                  <a:pt x="77514" y="251460"/>
                </a:lnTo>
                <a:lnTo>
                  <a:pt x="77185" y="252729"/>
                </a:lnTo>
                <a:lnTo>
                  <a:pt x="76668" y="255270"/>
                </a:lnTo>
                <a:lnTo>
                  <a:pt x="76451" y="257810"/>
                </a:lnTo>
                <a:lnTo>
                  <a:pt x="76202" y="262840"/>
                </a:lnTo>
                <a:lnTo>
                  <a:pt x="76076" y="266700"/>
                </a:lnTo>
                <a:lnTo>
                  <a:pt x="76246" y="267428"/>
                </a:lnTo>
                <a:lnTo>
                  <a:pt x="76288" y="262840"/>
                </a:lnTo>
                <a:lnTo>
                  <a:pt x="78984" y="259655"/>
                </a:lnTo>
                <a:lnTo>
                  <a:pt x="79316" y="259079"/>
                </a:lnTo>
                <a:lnTo>
                  <a:pt x="81441" y="254000"/>
                </a:lnTo>
                <a:lnTo>
                  <a:pt x="85778" y="252729"/>
                </a:lnTo>
                <a:lnTo>
                  <a:pt x="91935" y="252729"/>
                </a:lnTo>
                <a:lnTo>
                  <a:pt x="92750" y="250189"/>
                </a:lnTo>
                <a:lnTo>
                  <a:pt x="94100" y="245110"/>
                </a:lnTo>
                <a:lnTo>
                  <a:pt x="97074" y="236220"/>
                </a:lnTo>
                <a:lnTo>
                  <a:pt x="98573" y="232410"/>
                </a:lnTo>
                <a:lnTo>
                  <a:pt x="99128" y="229870"/>
                </a:lnTo>
                <a:lnTo>
                  <a:pt x="102712" y="215900"/>
                </a:lnTo>
                <a:lnTo>
                  <a:pt x="106258" y="204470"/>
                </a:lnTo>
                <a:lnTo>
                  <a:pt x="107530" y="200660"/>
                </a:lnTo>
                <a:lnTo>
                  <a:pt x="108364" y="198120"/>
                </a:lnTo>
                <a:lnTo>
                  <a:pt x="110095" y="190500"/>
                </a:lnTo>
                <a:lnTo>
                  <a:pt x="110919" y="187960"/>
                </a:lnTo>
                <a:lnTo>
                  <a:pt x="112868" y="179993"/>
                </a:lnTo>
                <a:lnTo>
                  <a:pt x="115846" y="167639"/>
                </a:lnTo>
                <a:lnTo>
                  <a:pt x="120110" y="151129"/>
                </a:lnTo>
                <a:lnTo>
                  <a:pt x="121080" y="148589"/>
                </a:lnTo>
                <a:lnTo>
                  <a:pt x="123910" y="135889"/>
                </a:lnTo>
                <a:lnTo>
                  <a:pt x="125630" y="128270"/>
                </a:lnTo>
                <a:lnTo>
                  <a:pt x="128278" y="114300"/>
                </a:lnTo>
                <a:lnTo>
                  <a:pt x="131039" y="95250"/>
                </a:lnTo>
                <a:lnTo>
                  <a:pt x="132367" y="83820"/>
                </a:lnTo>
                <a:lnTo>
                  <a:pt x="132660" y="82550"/>
                </a:lnTo>
                <a:lnTo>
                  <a:pt x="134009" y="73660"/>
                </a:lnTo>
                <a:lnTo>
                  <a:pt x="134630" y="69850"/>
                </a:lnTo>
                <a:lnTo>
                  <a:pt x="137515" y="57141"/>
                </a:lnTo>
                <a:close/>
              </a:path>
              <a:path w="140970" h="273050">
                <a:moveTo>
                  <a:pt x="87429" y="259079"/>
                </a:moveTo>
                <a:lnTo>
                  <a:pt x="85128" y="259079"/>
                </a:lnTo>
                <a:lnTo>
                  <a:pt x="88939" y="261620"/>
                </a:lnTo>
                <a:lnTo>
                  <a:pt x="89876" y="262889"/>
                </a:lnTo>
                <a:lnTo>
                  <a:pt x="90331" y="264160"/>
                </a:lnTo>
                <a:lnTo>
                  <a:pt x="90476" y="265429"/>
                </a:lnTo>
                <a:lnTo>
                  <a:pt x="90613" y="262840"/>
                </a:lnTo>
                <a:lnTo>
                  <a:pt x="87429" y="259079"/>
                </a:lnTo>
                <a:close/>
              </a:path>
              <a:path w="140970" h="273050">
                <a:moveTo>
                  <a:pt x="90613" y="262840"/>
                </a:moveTo>
                <a:lnTo>
                  <a:pt x="90476" y="265429"/>
                </a:lnTo>
                <a:lnTo>
                  <a:pt x="90655" y="265429"/>
                </a:lnTo>
                <a:lnTo>
                  <a:pt x="90613" y="262840"/>
                </a:lnTo>
                <a:close/>
              </a:path>
              <a:path w="140970" h="273050">
                <a:moveTo>
                  <a:pt x="80351" y="259079"/>
                </a:moveTo>
                <a:lnTo>
                  <a:pt x="79471" y="259079"/>
                </a:lnTo>
                <a:lnTo>
                  <a:pt x="78984" y="259655"/>
                </a:lnTo>
                <a:lnTo>
                  <a:pt x="77851" y="261620"/>
                </a:lnTo>
                <a:lnTo>
                  <a:pt x="77679" y="262889"/>
                </a:lnTo>
                <a:lnTo>
                  <a:pt x="78078" y="261620"/>
                </a:lnTo>
                <a:lnTo>
                  <a:pt x="78880" y="260350"/>
                </a:lnTo>
                <a:lnTo>
                  <a:pt x="80351" y="259079"/>
                </a:lnTo>
                <a:close/>
              </a:path>
              <a:path w="140970" h="273050">
                <a:moveTo>
                  <a:pt x="85128" y="259079"/>
                </a:moveTo>
                <a:lnTo>
                  <a:pt x="80351" y="259079"/>
                </a:lnTo>
                <a:lnTo>
                  <a:pt x="78880" y="260350"/>
                </a:lnTo>
                <a:lnTo>
                  <a:pt x="78078" y="261620"/>
                </a:lnTo>
                <a:lnTo>
                  <a:pt x="77679" y="262889"/>
                </a:lnTo>
                <a:lnTo>
                  <a:pt x="89876" y="262889"/>
                </a:lnTo>
                <a:lnTo>
                  <a:pt x="88939" y="261620"/>
                </a:lnTo>
                <a:lnTo>
                  <a:pt x="85128" y="259079"/>
                </a:lnTo>
                <a:close/>
              </a:path>
              <a:path w="140970" h="273050">
                <a:moveTo>
                  <a:pt x="90812" y="259079"/>
                </a:moveTo>
                <a:lnTo>
                  <a:pt x="87429" y="259079"/>
                </a:lnTo>
                <a:lnTo>
                  <a:pt x="90613" y="262840"/>
                </a:lnTo>
                <a:lnTo>
                  <a:pt x="90812" y="259079"/>
                </a:lnTo>
                <a:close/>
              </a:path>
              <a:path w="140970" h="273050">
                <a:moveTo>
                  <a:pt x="85778" y="252729"/>
                </a:moveTo>
                <a:lnTo>
                  <a:pt x="81441" y="254000"/>
                </a:lnTo>
                <a:lnTo>
                  <a:pt x="79316" y="259079"/>
                </a:lnTo>
                <a:lnTo>
                  <a:pt x="78984" y="259655"/>
                </a:lnTo>
                <a:lnTo>
                  <a:pt x="79471" y="259079"/>
                </a:lnTo>
                <a:lnTo>
                  <a:pt x="90812" y="259079"/>
                </a:lnTo>
                <a:lnTo>
                  <a:pt x="90989" y="256539"/>
                </a:lnTo>
                <a:lnTo>
                  <a:pt x="91294" y="255691"/>
                </a:lnTo>
                <a:lnTo>
                  <a:pt x="85778" y="252729"/>
                </a:lnTo>
                <a:close/>
              </a:path>
              <a:path w="140970" h="273050">
                <a:moveTo>
                  <a:pt x="91935" y="252729"/>
                </a:moveTo>
                <a:lnTo>
                  <a:pt x="85778" y="252729"/>
                </a:lnTo>
                <a:lnTo>
                  <a:pt x="91294" y="255691"/>
                </a:lnTo>
                <a:lnTo>
                  <a:pt x="91446" y="255270"/>
                </a:lnTo>
                <a:lnTo>
                  <a:pt x="91935" y="252729"/>
                </a:lnTo>
                <a:close/>
              </a:path>
              <a:path w="140970" h="273050">
                <a:moveTo>
                  <a:pt x="54759" y="111760"/>
                </a:moveTo>
                <a:lnTo>
                  <a:pt x="28138" y="111760"/>
                </a:lnTo>
                <a:lnTo>
                  <a:pt x="35664" y="113029"/>
                </a:lnTo>
                <a:lnTo>
                  <a:pt x="45712" y="113029"/>
                </a:lnTo>
                <a:lnTo>
                  <a:pt x="54759" y="111760"/>
                </a:lnTo>
                <a:close/>
              </a:path>
              <a:path w="140970" h="273050">
                <a:moveTo>
                  <a:pt x="97870" y="0"/>
                </a:moveTo>
                <a:lnTo>
                  <a:pt x="96269" y="0"/>
                </a:lnTo>
                <a:lnTo>
                  <a:pt x="90486" y="1270"/>
                </a:lnTo>
                <a:lnTo>
                  <a:pt x="69359" y="1270"/>
                </a:lnTo>
                <a:lnTo>
                  <a:pt x="67252" y="2539"/>
                </a:lnTo>
                <a:lnTo>
                  <a:pt x="61719" y="5079"/>
                </a:lnTo>
                <a:lnTo>
                  <a:pt x="58571" y="6350"/>
                </a:lnTo>
                <a:lnTo>
                  <a:pt x="55377" y="8889"/>
                </a:lnTo>
                <a:lnTo>
                  <a:pt x="47608" y="12700"/>
                </a:lnTo>
                <a:lnTo>
                  <a:pt x="43587" y="16510"/>
                </a:lnTo>
                <a:lnTo>
                  <a:pt x="32979" y="24129"/>
                </a:lnTo>
                <a:lnTo>
                  <a:pt x="25275" y="31750"/>
                </a:lnTo>
                <a:lnTo>
                  <a:pt x="22254" y="34289"/>
                </a:lnTo>
                <a:lnTo>
                  <a:pt x="15132" y="41910"/>
                </a:lnTo>
                <a:lnTo>
                  <a:pt x="374" y="77470"/>
                </a:lnTo>
                <a:lnTo>
                  <a:pt x="432" y="81279"/>
                </a:lnTo>
                <a:lnTo>
                  <a:pt x="547" y="83820"/>
                </a:lnTo>
                <a:lnTo>
                  <a:pt x="648" y="87629"/>
                </a:lnTo>
                <a:lnTo>
                  <a:pt x="0" y="92710"/>
                </a:lnTo>
                <a:lnTo>
                  <a:pt x="0" y="95250"/>
                </a:lnTo>
                <a:lnTo>
                  <a:pt x="25690" y="111760"/>
                </a:lnTo>
                <a:lnTo>
                  <a:pt x="60068" y="111760"/>
                </a:lnTo>
                <a:lnTo>
                  <a:pt x="63075" y="110489"/>
                </a:lnTo>
                <a:lnTo>
                  <a:pt x="69395" y="109220"/>
                </a:lnTo>
                <a:lnTo>
                  <a:pt x="72028" y="107950"/>
                </a:lnTo>
                <a:lnTo>
                  <a:pt x="79754" y="104139"/>
                </a:lnTo>
                <a:lnTo>
                  <a:pt x="88587" y="100329"/>
                </a:lnTo>
                <a:lnTo>
                  <a:pt x="91686" y="99060"/>
                </a:lnTo>
                <a:lnTo>
                  <a:pt x="93568" y="97789"/>
                </a:lnTo>
                <a:lnTo>
                  <a:pt x="27534" y="97789"/>
                </a:lnTo>
                <a:lnTo>
                  <a:pt x="21896" y="96520"/>
                </a:lnTo>
                <a:lnTo>
                  <a:pt x="19272" y="95250"/>
                </a:lnTo>
                <a:lnTo>
                  <a:pt x="15749" y="93979"/>
                </a:lnTo>
                <a:lnTo>
                  <a:pt x="14638" y="92710"/>
                </a:lnTo>
                <a:lnTo>
                  <a:pt x="14615" y="91439"/>
                </a:lnTo>
                <a:lnTo>
                  <a:pt x="14973" y="88900"/>
                </a:lnTo>
                <a:lnTo>
                  <a:pt x="14875" y="81279"/>
                </a:lnTo>
                <a:lnTo>
                  <a:pt x="24208" y="54610"/>
                </a:lnTo>
                <a:lnTo>
                  <a:pt x="26483" y="50800"/>
                </a:lnTo>
                <a:lnTo>
                  <a:pt x="32691" y="44450"/>
                </a:lnTo>
                <a:lnTo>
                  <a:pt x="35373" y="41910"/>
                </a:lnTo>
                <a:lnTo>
                  <a:pt x="42406" y="35560"/>
                </a:lnTo>
                <a:lnTo>
                  <a:pt x="45622" y="33020"/>
                </a:lnTo>
                <a:lnTo>
                  <a:pt x="51856" y="27939"/>
                </a:lnTo>
                <a:lnTo>
                  <a:pt x="55497" y="25400"/>
                </a:lnTo>
                <a:lnTo>
                  <a:pt x="62509" y="21589"/>
                </a:lnTo>
                <a:lnTo>
                  <a:pt x="65291" y="19050"/>
                </a:lnTo>
                <a:lnTo>
                  <a:pt x="72492" y="16510"/>
                </a:lnTo>
                <a:lnTo>
                  <a:pt x="73780" y="15239"/>
                </a:lnTo>
                <a:lnTo>
                  <a:pt x="111166" y="15239"/>
                </a:lnTo>
                <a:lnTo>
                  <a:pt x="111084" y="13970"/>
                </a:lnTo>
                <a:lnTo>
                  <a:pt x="110364" y="11429"/>
                </a:lnTo>
                <a:lnTo>
                  <a:pt x="109306" y="8889"/>
                </a:lnTo>
                <a:lnTo>
                  <a:pt x="105700" y="5079"/>
                </a:lnTo>
                <a:lnTo>
                  <a:pt x="103488" y="2539"/>
                </a:lnTo>
                <a:lnTo>
                  <a:pt x="97870" y="0"/>
                </a:lnTo>
                <a:close/>
              </a:path>
              <a:path w="140970" h="273050">
                <a:moveTo>
                  <a:pt x="104317" y="72389"/>
                </a:moveTo>
                <a:lnTo>
                  <a:pt x="100707" y="74929"/>
                </a:lnTo>
                <a:lnTo>
                  <a:pt x="91871" y="81279"/>
                </a:lnTo>
                <a:lnTo>
                  <a:pt x="89625" y="83820"/>
                </a:lnTo>
                <a:lnTo>
                  <a:pt x="84866" y="86360"/>
                </a:lnTo>
                <a:lnTo>
                  <a:pt x="82109" y="87629"/>
                </a:lnTo>
                <a:lnTo>
                  <a:pt x="72790" y="91439"/>
                </a:lnTo>
                <a:lnTo>
                  <a:pt x="66493" y="95250"/>
                </a:lnTo>
                <a:lnTo>
                  <a:pt x="64435" y="95250"/>
                </a:lnTo>
                <a:lnTo>
                  <a:pt x="60161" y="96520"/>
                </a:lnTo>
                <a:lnTo>
                  <a:pt x="57919" y="97789"/>
                </a:lnTo>
                <a:lnTo>
                  <a:pt x="93568" y="97789"/>
                </a:lnTo>
                <a:lnTo>
                  <a:pt x="97334" y="95250"/>
                </a:lnTo>
                <a:lnTo>
                  <a:pt x="99885" y="93979"/>
                </a:lnTo>
                <a:lnTo>
                  <a:pt x="108939" y="87629"/>
                </a:lnTo>
                <a:lnTo>
                  <a:pt x="112443" y="85089"/>
                </a:lnTo>
                <a:lnTo>
                  <a:pt x="112102" y="85089"/>
                </a:lnTo>
                <a:lnTo>
                  <a:pt x="115003" y="82550"/>
                </a:lnTo>
                <a:lnTo>
                  <a:pt x="116941" y="81279"/>
                </a:lnTo>
                <a:lnTo>
                  <a:pt x="118363" y="80251"/>
                </a:lnTo>
                <a:lnTo>
                  <a:pt x="119408" y="73660"/>
                </a:lnTo>
                <a:lnTo>
                  <a:pt x="103897" y="73660"/>
                </a:lnTo>
                <a:lnTo>
                  <a:pt x="104317" y="72389"/>
                </a:lnTo>
                <a:close/>
              </a:path>
              <a:path w="140970" h="273050">
                <a:moveTo>
                  <a:pt x="126363" y="46989"/>
                </a:moveTo>
                <a:lnTo>
                  <a:pt x="126182" y="48260"/>
                </a:lnTo>
                <a:lnTo>
                  <a:pt x="125493" y="49529"/>
                </a:lnTo>
                <a:lnTo>
                  <a:pt x="118363" y="80251"/>
                </a:lnTo>
                <a:lnTo>
                  <a:pt x="120454" y="78739"/>
                </a:lnTo>
                <a:lnTo>
                  <a:pt x="121886" y="77470"/>
                </a:lnTo>
                <a:lnTo>
                  <a:pt x="123714" y="74929"/>
                </a:lnTo>
                <a:lnTo>
                  <a:pt x="123386" y="74929"/>
                </a:lnTo>
                <a:lnTo>
                  <a:pt x="126071" y="72389"/>
                </a:lnTo>
                <a:lnTo>
                  <a:pt x="127689" y="69850"/>
                </a:lnTo>
                <a:lnTo>
                  <a:pt x="131367" y="66039"/>
                </a:lnTo>
                <a:lnTo>
                  <a:pt x="132431" y="64770"/>
                </a:lnTo>
                <a:lnTo>
                  <a:pt x="135907" y="59689"/>
                </a:lnTo>
                <a:lnTo>
                  <a:pt x="137515" y="57141"/>
                </a:lnTo>
                <a:lnTo>
                  <a:pt x="138112" y="54610"/>
                </a:lnTo>
                <a:lnTo>
                  <a:pt x="129588" y="54610"/>
                </a:lnTo>
                <a:lnTo>
                  <a:pt x="126363" y="50800"/>
                </a:lnTo>
                <a:lnTo>
                  <a:pt x="126363" y="46989"/>
                </a:lnTo>
                <a:close/>
              </a:path>
              <a:path w="140970" h="273050">
                <a:moveTo>
                  <a:pt x="123805" y="51861"/>
                </a:moveTo>
                <a:lnTo>
                  <a:pt x="123654" y="52070"/>
                </a:lnTo>
                <a:lnTo>
                  <a:pt x="121241" y="55879"/>
                </a:lnTo>
                <a:lnTo>
                  <a:pt x="120512" y="57150"/>
                </a:lnTo>
                <a:lnTo>
                  <a:pt x="117085" y="59689"/>
                </a:lnTo>
                <a:lnTo>
                  <a:pt x="115065" y="62229"/>
                </a:lnTo>
                <a:lnTo>
                  <a:pt x="112221" y="66039"/>
                </a:lnTo>
                <a:lnTo>
                  <a:pt x="112664" y="66039"/>
                </a:lnTo>
                <a:lnTo>
                  <a:pt x="111212" y="67310"/>
                </a:lnTo>
                <a:lnTo>
                  <a:pt x="110162" y="68579"/>
                </a:lnTo>
                <a:lnTo>
                  <a:pt x="107802" y="71120"/>
                </a:lnTo>
                <a:lnTo>
                  <a:pt x="106307" y="71120"/>
                </a:lnTo>
                <a:lnTo>
                  <a:pt x="103897" y="73660"/>
                </a:lnTo>
                <a:lnTo>
                  <a:pt x="119408" y="73660"/>
                </a:lnTo>
                <a:lnTo>
                  <a:pt x="119815" y="71120"/>
                </a:lnTo>
                <a:lnTo>
                  <a:pt x="120481" y="67310"/>
                </a:lnTo>
                <a:lnTo>
                  <a:pt x="123805" y="51861"/>
                </a:lnTo>
                <a:close/>
              </a:path>
              <a:path w="140970" h="273050">
                <a:moveTo>
                  <a:pt x="139923" y="51802"/>
                </a:moveTo>
                <a:lnTo>
                  <a:pt x="138330" y="53683"/>
                </a:lnTo>
                <a:lnTo>
                  <a:pt x="137515" y="57141"/>
                </a:lnTo>
                <a:lnTo>
                  <a:pt x="138311" y="55879"/>
                </a:lnTo>
                <a:lnTo>
                  <a:pt x="139843" y="52070"/>
                </a:lnTo>
                <a:lnTo>
                  <a:pt x="139923" y="51802"/>
                </a:lnTo>
                <a:close/>
              </a:path>
              <a:path w="140970" h="273050">
                <a:moveTo>
                  <a:pt x="126363" y="49634"/>
                </a:moveTo>
                <a:lnTo>
                  <a:pt x="126363" y="50800"/>
                </a:lnTo>
                <a:lnTo>
                  <a:pt x="129588" y="54610"/>
                </a:lnTo>
                <a:lnTo>
                  <a:pt x="136390" y="54610"/>
                </a:lnTo>
                <a:lnTo>
                  <a:pt x="130284" y="53339"/>
                </a:lnTo>
                <a:lnTo>
                  <a:pt x="126363" y="49634"/>
                </a:lnTo>
                <a:close/>
              </a:path>
              <a:path w="140970" h="273050">
                <a:moveTo>
                  <a:pt x="140771" y="46989"/>
                </a:moveTo>
                <a:lnTo>
                  <a:pt x="126406" y="46989"/>
                </a:lnTo>
                <a:lnTo>
                  <a:pt x="126363" y="49634"/>
                </a:lnTo>
                <a:lnTo>
                  <a:pt x="130284" y="53339"/>
                </a:lnTo>
                <a:lnTo>
                  <a:pt x="136390" y="54610"/>
                </a:lnTo>
                <a:lnTo>
                  <a:pt x="137581" y="53339"/>
                </a:lnTo>
                <a:lnTo>
                  <a:pt x="138324" y="52070"/>
                </a:lnTo>
                <a:lnTo>
                  <a:pt x="139696" y="52070"/>
                </a:lnTo>
                <a:lnTo>
                  <a:pt x="139923" y="51802"/>
                </a:lnTo>
                <a:lnTo>
                  <a:pt x="140600" y="49529"/>
                </a:lnTo>
                <a:lnTo>
                  <a:pt x="140771" y="46989"/>
                </a:lnTo>
                <a:close/>
              </a:path>
              <a:path w="140970" h="273050">
                <a:moveTo>
                  <a:pt x="138710" y="52070"/>
                </a:moveTo>
                <a:lnTo>
                  <a:pt x="138324" y="52070"/>
                </a:lnTo>
                <a:lnTo>
                  <a:pt x="137581" y="53339"/>
                </a:lnTo>
                <a:lnTo>
                  <a:pt x="136390" y="54610"/>
                </a:lnTo>
                <a:lnTo>
                  <a:pt x="137546" y="54610"/>
                </a:lnTo>
                <a:lnTo>
                  <a:pt x="138330" y="53683"/>
                </a:lnTo>
                <a:lnTo>
                  <a:pt x="138710" y="52070"/>
                </a:lnTo>
                <a:close/>
              </a:path>
              <a:path w="140970" h="273050">
                <a:moveTo>
                  <a:pt x="138330" y="53683"/>
                </a:moveTo>
                <a:lnTo>
                  <a:pt x="137546" y="54610"/>
                </a:lnTo>
                <a:lnTo>
                  <a:pt x="138112" y="54610"/>
                </a:lnTo>
                <a:lnTo>
                  <a:pt x="138330" y="53683"/>
                </a:lnTo>
                <a:close/>
              </a:path>
              <a:path w="140970" h="273050">
                <a:moveTo>
                  <a:pt x="139696" y="52070"/>
                </a:moveTo>
                <a:lnTo>
                  <a:pt x="138710" y="52070"/>
                </a:lnTo>
                <a:lnTo>
                  <a:pt x="138330" y="53683"/>
                </a:lnTo>
                <a:lnTo>
                  <a:pt x="139696" y="52070"/>
                </a:lnTo>
                <a:close/>
              </a:path>
              <a:path w="140970" h="273050">
                <a:moveTo>
                  <a:pt x="126363" y="45066"/>
                </a:moveTo>
                <a:lnTo>
                  <a:pt x="125020" y="46989"/>
                </a:lnTo>
                <a:lnTo>
                  <a:pt x="123805" y="51861"/>
                </a:lnTo>
                <a:lnTo>
                  <a:pt x="125493" y="49529"/>
                </a:lnTo>
                <a:lnTo>
                  <a:pt x="126182" y="48260"/>
                </a:lnTo>
                <a:lnTo>
                  <a:pt x="126326" y="46989"/>
                </a:lnTo>
                <a:lnTo>
                  <a:pt x="126363" y="45066"/>
                </a:lnTo>
                <a:close/>
              </a:path>
              <a:path w="140970" h="273050">
                <a:moveTo>
                  <a:pt x="140771" y="49529"/>
                </a:moveTo>
                <a:lnTo>
                  <a:pt x="140600" y="49529"/>
                </a:lnTo>
                <a:lnTo>
                  <a:pt x="139923" y="51802"/>
                </a:lnTo>
                <a:lnTo>
                  <a:pt x="140771" y="50800"/>
                </a:lnTo>
                <a:lnTo>
                  <a:pt x="140771" y="49529"/>
                </a:lnTo>
                <a:close/>
              </a:path>
              <a:path w="140970" h="273050">
                <a:moveTo>
                  <a:pt x="140771" y="48776"/>
                </a:moveTo>
                <a:lnTo>
                  <a:pt x="140703" y="49529"/>
                </a:lnTo>
                <a:lnTo>
                  <a:pt x="140771" y="48776"/>
                </a:lnTo>
                <a:close/>
              </a:path>
              <a:path w="140970" h="273050">
                <a:moveTo>
                  <a:pt x="140771" y="45507"/>
                </a:moveTo>
                <a:lnTo>
                  <a:pt x="140771" y="48776"/>
                </a:lnTo>
                <a:lnTo>
                  <a:pt x="140796" y="46989"/>
                </a:lnTo>
                <a:lnTo>
                  <a:pt x="140943" y="45720"/>
                </a:lnTo>
                <a:lnTo>
                  <a:pt x="140771" y="45507"/>
                </a:lnTo>
                <a:close/>
              </a:path>
              <a:path w="140970" h="273050">
                <a:moveTo>
                  <a:pt x="136851" y="40639"/>
                </a:moveTo>
                <a:lnTo>
                  <a:pt x="130642" y="40639"/>
                </a:lnTo>
                <a:lnTo>
                  <a:pt x="129287" y="41910"/>
                </a:lnTo>
                <a:lnTo>
                  <a:pt x="128356" y="41910"/>
                </a:lnTo>
                <a:lnTo>
                  <a:pt x="127298" y="43179"/>
                </a:lnTo>
                <a:lnTo>
                  <a:pt x="126794" y="44450"/>
                </a:lnTo>
                <a:lnTo>
                  <a:pt x="126363" y="45066"/>
                </a:lnTo>
                <a:lnTo>
                  <a:pt x="126363" y="48711"/>
                </a:lnTo>
                <a:lnTo>
                  <a:pt x="126406" y="46989"/>
                </a:lnTo>
                <a:lnTo>
                  <a:pt x="140771" y="46989"/>
                </a:lnTo>
                <a:lnTo>
                  <a:pt x="140771" y="45507"/>
                </a:lnTo>
                <a:lnTo>
                  <a:pt x="136851" y="40639"/>
                </a:lnTo>
                <a:close/>
              </a:path>
              <a:path w="140970" h="273050">
                <a:moveTo>
                  <a:pt x="137546" y="40639"/>
                </a:moveTo>
                <a:lnTo>
                  <a:pt x="136851" y="40639"/>
                </a:lnTo>
                <a:lnTo>
                  <a:pt x="140771" y="45507"/>
                </a:lnTo>
                <a:lnTo>
                  <a:pt x="140771" y="43179"/>
                </a:lnTo>
                <a:lnTo>
                  <a:pt x="137546" y="40639"/>
                </a:lnTo>
                <a:close/>
              </a:path>
              <a:path w="140970" h="273050">
                <a:moveTo>
                  <a:pt x="130642" y="40639"/>
                </a:moveTo>
                <a:lnTo>
                  <a:pt x="129588" y="40639"/>
                </a:lnTo>
                <a:lnTo>
                  <a:pt x="126363" y="43179"/>
                </a:lnTo>
                <a:lnTo>
                  <a:pt x="126363" y="45066"/>
                </a:lnTo>
                <a:lnTo>
                  <a:pt x="126794" y="44450"/>
                </a:lnTo>
                <a:lnTo>
                  <a:pt x="127298" y="43179"/>
                </a:lnTo>
                <a:lnTo>
                  <a:pt x="128356" y="41910"/>
                </a:lnTo>
                <a:lnTo>
                  <a:pt x="129287" y="41910"/>
                </a:lnTo>
                <a:lnTo>
                  <a:pt x="130642" y="40639"/>
                </a:lnTo>
                <a:close/>
              </a:path>
              <a:path w="140970" h="273050">
                <a:moveTo>
                  <a:pt x="111166" y="15239"/>
                </a:moveTo>
                <a:lnTo>
                  <a:pt x="96748" y="15239"/>
                </a:lnTo>
                <a:lnTo>
                  <a:pt x="96652" y="29210"/>
                </a:lnTo>
                <a:lnTo>
                  <a:pt x="99877" y="33020"/>
                </a:lnTo>
                <a:lnTo>
                  <a:pt x="107835" y="33020"/>
                </a:lnTo>
                <a:lnTo>
                  <a:pt x="111061" y="29210"/>
                </a:lnTo>
                <a:lnTo>
                  <a:pt x="111166" y="15239"/>
                </a:lnTo>
                <a:close/>
              </a:path>
              <a:path w="140970" h="273050">
                <a:moveTo>
                  <a:pt x="96660" y="16403"/>
                </a:moveTo>
                <a:close/>
              </a:path>
              <a:path w="140970" h="273050">
                <a:moveTo>
                  <a:pt x="96748" y="15239"/>
                </a:moveTo>
                <a:lnTo>
                  <a:pt x="96724" y="16510"/>
                </a:lnTo>
                <a:lnTo>
                  <a:pt x="96748" y="15239"/>
                </a:lnTo>
                <a:close/>
              </a:path>
              <a:path w="140970" h="273050">
                <a:moveTo>
                  <a:pt x="96748" y="15239"/>
                </a:moveTo>
                <a:lnTo>
                  <a:pt x="95956" y="15239"/>
                </a:lnTo>
                <a:lnTo>
                  <a:pt x="96660" y="16403"/>
                </a:lnTo>
                <a:lnTo>
                  <a:pt x="96748" y="15239"/>
                </a:lnTo>
                <a:close/>
              </a:path>
            </a:pathLst>
          </a:custGeom>
          <a:solidFill>
            <a:srgbClr val="000000"/>
          </a:solidFill>
        </p:spPr>
        <p:txBody>
          <a:bodyPr wrap="square" lIns="0" tIns="0" rIns="0" bIns="0" rtlCol="0"/>
          <a:lstStyle/>
          <a:p>
            <a:endParaRPr/>
          </a:p>
        </p:txBody>
      </p:sp>
      <p:pic>
        <p:nvPicPr>
          <p:cNvPr id="157" name="object 157"/>
          <p:cNvPicPr/>
          <p:nvPr/>
        </p:nvPicPr>
        <p:blipFill>
          <a:blip r:embed="rId67" cstate="print"/>
          <a:stretch>
            <a:fillRect/>
          </a:stretch>
        </p:blipFill>
        <p:spPr>
          <a:xfrm>
            <a:off x="7293571" y="1974212"/>
            <a:ext cx="172288" cy="187727"/>
          </a:xfrm>
          <a:prstGeom prst="rect">
            <a:avLst/>
          </a:prstGeom>
        </p:spPr>
      </p:pic>
      <p:sp>
        <p:nvSpPr>
          <p:cNvPr id="158" name="object 158"/>
          <p:cNvSpPr/>
          <p:nvPr/>
        </p:nvSpPr>
        <p:spPr>
          <a:xfrm>
            <a:off x="7317588" y="2332691"/>
            <a:ext cx="51001" cy="246324"/>
          </a:xfrm>
          <a:custGeom>
            <a:avLst/>
            <a:gdLst/>
            <a:ahLst/>
            <a:cxnLst/>
            <a:rect l="l" t="t" r="r" b="b"/>
            <a:pathLst>
              <a:path w="59690" h="288289">
                <a:moveTo>
                  <a:pt x="8143" y="259090"/>
                </a:moveTo>
                <a:lnTo>
                  <a:pt x="1217" y="263010"/>
                </a:lnTo>
                <a:lnTo>
                  <a:pt x="0" y="267406"/>
                </a:lnTo>
                <a:lnTo>
                  <a:pt x="2522" y="271862"/>
                </a:lnTo>
                <a:lnTo>
                  <a:pt x="3813" y="274651"/>
                </a:lnTo>
                <a:lnTo>
                  <a:pt x="18835" y="288156"/>
                </a:lnTo>
                <a:lnTo>
                  <a:pt x="21028" y="286691"/>
                </a:lnTo>
                <a:lnTo>
                  <a:pt x="23277" y="283740"/>
                </a:lnTo>
                <a:lnTo>
                  <a:pt x="23743" y="282884"/>
                </a:lnTo>
                <a:lnTo>
                  <a:pt x="25256" y="279589"/>
                </a:lnTo>
                <a:lnTo>
                  <a:pt x="27066" y="276552"/>
                </a:lnTo>
                <a:lnTo>
                  <a:pt x="27347" y="276049"/>
                </a:lnTo>
                <a:lnTo>
                  <a:pt x="11022" y="276049"/>
                </a:lnTo>
                <a:lnTo>
                  <a:pt x="12167" y="273532"/>
                </a:lnTo>
                <a:lnTo>
                  <a:pt x="12520" y="272812"/>
                </a:lnTo>
                <a:lnTo>
                  <a:pt x="14556" y="269397"/>
                </a:lnTo>
                <a:lnTo>
                  <a:pt x="16045" y="266737"/>
                </a:lnTo>
                <a:lnTo>
                  <a:pt x="15356" y="265286"/>
                </a:lnTo>
                <a:lnTo>
                  <a:pt x="12538" y="260308"/>
                </a:lnTo>
                <a:lnTo>
                  <a:pt x="8143" y="259090"/>
                </a:lnTo>
                <a:close/>
              </a:path>
              <a:path w="59690" h="288289">
                <a:moveTo>
                  <a:pt x="16045" y="266737"/>
                </a:moveTo>
                <a:lnTo>
                  <a:pt x="14556" y="269397"/>
                </a:lnTo>
                <a:lnTo>
                  <a:pt x="12520" y="272812"/>
                </a:lnTo>
                <a:lnTo>
                  <a:pt x="11022" y="276049"/>
                </a:lnTo>
                <a:lnTo>
                  <a:pt x="12089" y="274651"/>
                </a:lnTo>
                <a:lnTo>
                  <a:pt x="13646" y="273611"/>
                </a:lnTo>
                <a:lnTo>
                  <a:pt x="19185" y="273611"/>
                </a:lnTo>
                <a:lnTo>
                  <a:pt x="18723" y="272639"/>
                </a:lnTo>
                <a:lnTo>
                  <a:pt x="16045" y="266737"/>
                </a:lnTo>
                <a:close/>
              </a:path>
              <a:path w="59690" h="288289">
                <a:moveTo>
                  <a:pt x="13646" y="273611"/>
                </a:moveTo>
                <a:lnTo>
                  <a:pt x="12089" y="274651"/>
                </a:lnTo>
                <a:lnTo>
                  <a:pt x="11022" y="276049"/>
                </a:lnTo>
                <a:lnTo>
                  <a:pt x="27347" y="276049"/>
                </a:lnTo>
                <a:lnTo>
                  <a:pt x="27703" y="275414"/>
                </a:lnTo>
                <a:lnTo>
                  <a:pt x="20213" y="275414"/>
                </a:lnTo>
                <a:lnTo>
                  <a:pt x="19404" y="274499"/>
                </a:lnTo>
                <a:lnTo>
                  <a:pt x="18224" y="273726"/>
                </a:lnTo>
                <a:lnTo>
                  <a:pt x="13646" y="273611"/>
                </a:lnTo>
                <a:close/>
              </a:path>
              <a:path w="59690" h="288289">
                <a:moveTo>
                  <a:pt x="19185" y="273611"/>
                </a:moveTo>
                <a:lnTo>
                  <a:pt x="13646" y="273611"/>
                </a:lnTo>
                <a:lnTo>
                  <a:pt x="18224" y="273726"/>
                </a:lnTo>
                <a:lnTo>
                  <a:pt x="19404" y="274499"/>
                </a:lnTo>
                <a:lnTo>
                  <a:pt x="20213" y="275414"/>
                </a:lnTo>
                <a:lnTo>
                  <a:pt x="19274" y="273799"/>
                </a:lnTo>
                <a:lnTo>
                  <a:pt x="19185" y="273611"/>
                </a:lnTo>
                <a:close/>
              </a:path>
              <a:path w="59690" h="288289">
                <a:moveTo>
                  <a:pt x="51015" y="0"/>
                </a:moveTo>
                <a:lnTo>
                  <a:pt x="49813" y="0"/>
                </a:lnTo>
                <a:lnTo>
                  <a:pt x="45415" y="1800"/>
                </a:lnTo>
                <a:lnTo>
                  <a:pt x="43098" y="4015"/>
                </a:lnTo>
                <a:lnTo>
                  <a:pt x="40521" y="8817"/>
                </a:lnTo>
                <a:lnTo>
                  <a:pt x="40191" y="10494"/>
                </a:lnTo>
                <a:lnTo>
                  <a:pt x="39414" y="16696"/>
                </a:lnTo>
                <a:lnTo>
                  <a:pt x="38369" y="22852"/>
                </a:lnTo>
                <a:lnTo>
                  <a:pt x="37956" y="25636"/>
                </a:lnTo>
                <a:lnTo>
                  <a:pt x="37139" y="33200"/>
                </a:lnTo>
                <a:lnTo>
                  <a:pt x="36796" y="38324"/>
                </a:lnTo>
                <a:lnTo>
                  <a:pt x="36509" y="46821"/>
                </a:lnTo>
                <a:lnTo>
                  <a:pt x="36612" y="186599"/>
                </a:lnTo>
                <a:lnTo>
                  <a:pt x="36772" y="197324"/>
                </a:lnTo>
                <a:lnTo>
                  <a:pt x="36759" y="200277"/>
                </a:lnTo>
                <a:lnTo>
                  <a:pt x="28634" y="240071"/>
                </a:lnTo>
                <a:lnTo>
                  <a:pt x="16045" y="266737"/>
                </a:lnTo>
                <a:lnTo>
                  <a:pt x="19274" y="273799"/>
                </a:lnTo>
                <a:lnTo>
                  <a:pt x="20213" y="275414"/>
                </a:lnTo>
                <a:lnTo>
                  <a:pt x="27703" y="275414"/>
                </a:lnTo>
                <a:lnTo>
                  <a:pt x="46888" y="231575"/>
                </a:lnTo>
                <a:lnTo>
                  <a:pt x="51184" y="200277"/>
                </a:lnTo>
                <a:lnTo>
                  <a:pt x="51183" y="197324"/>
                </a:lnTo>
                <a:lnTo>
                  <a:pt x="51023" y="186599"/>
                </a:lnTo>
                <a:lnTo>
                  <a:pt x="50927" y="46821"/>
                </a:lnTo>
                <a:lnTo>
                  <a:pt x="53661" y="18867"/>
                </a:lnTo>
                <a:lnTo>
                  <a:pt x="54197" y="14636"/>
                </a:lnTo>
                <a:lnTo>
                  <a:pt x="51704" y="14636"/>
                </a:lnTo>
                <a:lnTo>
                  <a:pt x="50755" y="14514"/>
                </a:lnTo>
                <a:lnTo>
                  <a:pt x="52390" y="14514"/>
                </a:lnTo>
                <a:lnTo>
                  <a:pt x="54121" y="13804"/>
                </a:lnTo>
                <a:lnTo>
                  <a:pt x="54277" y="13656"/>
                </a:lnTo>
                <a:lnTo>
                  <a:pt x="54422" y="13387"/>
                </a:lnTo>
                <a:lnTo>
                  <a:pt x="57534" y="13387"/>
                </a:lnTo>
                <a:lnTo>
                  <a:pt x="59509" y="11410"/>
                </a:lnTo>
                <a:lnTo>
                  <a:pt x="59509" y="3453"/>
                </a:lnTo>
                <a:lnTo>
                  <a:pt x="56313" y="256"/>
                </a:lnTo>
                <a:lnTo>
                  <a:pt x="52877" y="256"/>
                </a:lnTo>
                <a:lnTo>
                  <a:pt x="52605" y="228"/>
                </a:lnTo>
                <a:lnTo>
                  <a:pt x="51015" y="0"/>
                </a:lnTo>
                <a:close/>
              </a:path>
              <a:path w="59690" h="288289">
                <a:moveTo>
                  <a:pt x="52390" y="14514"/>
                </a:moveTo>
                <a:lnTo>
                  <a:pt x="50755" y="14514"/>
                </a:lnTo>
                <a:lnTo>
                  <a:pt x="51704" y="14636"/>
                </a:lnTo>
                <a:lnTo>
                  <a:pt x="54197" y="14636"/>
                </a:lnTo>
                <a:lnTo>
                  <a:pt x="52155" y="14611"/>
                </a:lnTo>
                <a:lnTo>
                  <a:pt x="52390" y="14514"/>
                </a:lnTo>
                <a:close/>
              </a:path>
              <a:path w="59690" h="288289">
                <a:moveTo>
                  <a:pt x="57534" y="13387"/>
                </a:moveTo>
                <a:lnTo>
                  <a:pt x="54422" y="13387"/>
                </a:lnTo>
                <a:lnTo>
                  <a:pt x="54236" y="14329"/>
                </a:lnTo>
                <a:lnTo>
                  <a:pt x="54197" y="14636"/>
                </a:lnTo>
                <a:lnTo>
                  <a:pt x="56285" y="14636"/>
                </a:lnTo>
                <a:lnTo>
                  <a:pt x="57534" y="13387"/>
                </a:lnTo>
                <a:close/>
              </a:path>
              <a:path w="59690" h="288289">
                <a:moveTo>
                  <a:pt x="54422" y="13387"/>
                </a:moveTo>
                <a:lnTo>
                  <a:pt x="54277" y="13656"/>
                </a:lnTo>
                <a:lnTo>
                  <a:pt x="54121" y="13804"/>
                </a:lnTo>
                <a:lnTo>
                  <a:pt x="52155" y="14611"/>
                </a:lnTo>
                <a:lnTo>
                  <a:pt x="54200" y="14611"/>
                </a:lnTo>
                <a:lnTo>
                  <a:pt x="54422" y="13387"/>
                </a:lnTo>
                <a:close/>
              </a:path>
              <a:path w="59690" h="288289">
                <a:moveTo>
                  <a:pt x="52674" y="228"/>
                </a:moveTo>
                <a:lnTo>
                  <a:pt x="52877" y="256"/>
                </a:lnTo>
                <a:lnTo>
                  <a:pt x="52674" y="228"/>
                </a:lnTo>
                <a:close/>
              </a:path>
              <a:path w="59690" h="288289">
                <a:moveTo>
                  <a:pt x="56285" y="228"/>
                </a:moveTo>
                <a:lnTo>
                  <a:pt x="52674" y="228"/>
                </a:lnTo>
                <a:lnTo>
                  <a:pt x="52877" y="256"/>
                </a:lnTo>
                <a:lnTo>
                  <a:pt x="56313" y="256"/>
                </a:lnTo>
                <a:close/>
              </a:path>
            </a:pathLst>
          </a:custGeom>
          <a:solidFill>
            <a:srgbClr val="000000"/>
          </a:solidFill>
        </p:spPr>
        <p:txBody>
          <a:bodyPr wrap="square" lIns="0" tIns="0" rIns="0" bIns="0" rtlCol="0"/>
          <a:lstStyle/>
          <a:p>
            <a:endParaRPr/>
          </a:p>
        </p:txBody>
      </p:sp>
      <p:pic>
        <p:nvPicPr>
          <p:cNvPr id="159" name="object 159"/>
          <p:cNvPicPr/>
          <p:nvPr/>
        </p:nvPicPr>
        <p:blipFill>
          <a:blip r:embed="rId68" cstate="print"/>
          <a:stretch>
            <a:fillRect/>
          </a:stretch>
        </p:blipFill>
        <p:spPr>
          <a:xfrm>
            <a:off x="7573000" y="1257988"/>
            <a:ext cx="127114" cy="236558"/>
          </a:xfrm>
          <a:prstGeom prst="rect">
            <a:avLst/>
          </a:prstGeom>
        </p:spPr>
      </p:pic>
      <p:sp>
        <p:nvSpPr>
          <p:cNvPr id="160" name="object 160"/>
          <p:cNvSpPr/>
          <p:nvPr/>
        </p:nvSpPr>
        <p:spPr>
          <a:xfrm>
            <a:off x="7580092" y="1636671"/>
            <a:ext cx="128588" cy="258260"/>
          </a:xfrm>
          <a:custGeom>
            <a:avLst/>
            <a:gdLst/>
            <a:ahLst/>
            <a:cxnLst/>
            <a:rect l="l" t="t" r="r" b="b"/>
            <a:pathLst>
              <a:path w="150495" h="302260">
                <a:moveTo>
                  <a:pt x="128806" y="68580"/>
                </a:moveTo>
                <a:lnTo>
                  <a:pt x="124156" y="68580"/>
                </a:lnTo>
                <a:lnTo>
                  <a:pt x="124407" y="69850"/>
                </a:lnTo>
                <a:lnTo>
                  <a:pt x="126695" y="72389"/>
                </a:lnTo>
                <a:lnTo>
                  <a:pt x="123522" y="72389"/>
                </a:lnTo>
                <a:lnTo>
                  <a:pt x="114975" y="102870"/>
                </a:lnTo>
                <a:lnTo>
                  <a:pt x="113602" y="106680"/>
                </a:lnTo>
                <a:lnTo>
                  <a:pt x="109225" y="115570"/>
                </a:lnTo>
                <a:lnTo>
                  <a:pt x="109372" y="115570"/>
                </a:lnTo>
                <a:lnTo>
                  <a:pt x="107830" y="118110"/>
                </a:lnTo>
                <a:lnTo>
                  <a:pt x="106268" y="121920"/>
                </a:lnTo>
                <a:lnTo>
                  <a:pt x="97306" y="139700"/>
                </a:lnTo>
                <a:lnTo>
                  <a:pt x="96230" y="142239"/>
                </a:lnTo>
                <a:lnTo>
                  <a:pt x="89454" y="157480"/>
                </a:lnTo>
                <a:lnTo>
                  <a:pt x="86766" y="162560"/>
                </a:lnTo>
                <a:lnTo>
                  <a:pt x="84185" y="168910"/>
                </a:lnTo>
                <a:lnTo>
                  <a:pt x="82406" y="173989"/>
                </a:lnTo>
                <a:lnTo>
                  <a:pt x="80802" y="177800"/>
                </a:lnTo>
                <a:lnTo>
                  <a:pt x="74781" y="193039"/>
                </a:lnTo>
                <a:lnTo>
                  <a:pt x="70496" y="204470"/>
                </a:lnTo>
                <a:lnTo>
                  <a:pt x="59296" y="232410"/>
                </a:lnTo>
                <a:lnTo>
                  <a:pt x="57889" y="236220"/>
                </a:lnTo>
                <a:lnTo>
                  <a:pt x="56805" y="238760"/>
                </a:lnTo>
                <a:lnTo>
                  <a:pt x="54706" y="246380"/>
                </a:lnTo>
                <a:lnTo>
                  <a:pt x="54198" y="247650"/>
                </a:lnTo>
                <a:lnTo>
                  <a:pt x="51249" y="259080"/>
                </a:lnTo>
                <a:lnTo>
                  <a:pt x="48793" y="267970"/>
                </a:lnTo>
                <a:lnTo>
                  <a:pt x="48293" y="270510"/>
                </a:lnTo>
                <a:lnTo>
                  <a:pt x="47687" y="275589"/>
                </a:lnTo>
                <a:lnTo>
                  <a:pt x="47880" y="283210"/>
                </a:lnTo>
                <a:lnTo>
                  <a:pt x="47094" y="289560"/>
                </a:lnTo>
                <a:lnTo>
                  <a:pt x="46977" y="293370"/>
                </a:lnTo>
                <a:lnTo>
                  <a:pt x="51683" y="300989"/>
                </a:lnTo>
                <a:lnTo>
                  <a:pt x="56997" y="302260"/>
                </a:lnTo>
                <a:lnTo>
                  <a:pt x="65752" y="302260"/>
                </a:lnTo>
                <a:lnTo>
                  <a:pt x="67628" y="300989"/>
                </a:lnTo>
                <a:lnTo>
                  <a:pt x="74222" y="294639"/>
                </a:lnTo>
                <a:lnTo>
                  <a:pt x="74895" y="293370"/>
                </a:lnTo>
                <a:lnTo>
                  <a:pt x="78751" y="290830"/>
                </a:lnTo>
                <a:lnTo>
                  <a:pt x="78912" y="289560"/>
                </a:lnTo>
                <a:lnTo>
                  <a:pt x="61598" y="289560"/>
                </a:lnTo>
                <a:lnTo>
                  <a:pt x="60671" y="288289"/>
                </a:lnTo>
                <a:lnTo>
                  <a:pt x="59537" y="288289"/>
                </a:lnTo>
                <a:lnTo>
                  <a:pt x="60570" y="287020"/>
                </a:lnTo>
                <a:lnTo>
                  <a:pt x="61241" y="287020"/>
                </a:lnTo>
                <a:lnTo>
                  <a:pt x="61983" y="286225"/>
                </a:lnTo>
                <a:lnTo>
                  <a:pt x="62202" y="284480"/>
                </a:lnTo>
                <a:lnTo>
                  <a:pt x="62102" y="275589"/>
                </a:lnTo>
                <a:lnTo>
                  <a:pt x="62458" y="273050"/>
                </a:lnTo>
                <a:lnTo>
                  <a:pt x="62878" y="271780"/>
                </a:lnTo>
                <a:lnTo>
                  <a:pt x="65327" y="262889"/>
                </a:lnTo>
                <a:lnTo>
                  <a:pt x="66419" y="257810"/>
                </a:lnTo>
                <a:lnTo>
                  <a:pt x="68110" y="251460"/>
                </a:lnTo>
                <a:lnTo>
                  <a:pt x="68576" y="250189"/>
                </a:lnTo>
                <a:lnTo>
                  <a:pt x="70445" y="243839"/>
                </a:lnTo>
                <a:lnTo>
                  <a:pt x="88201" y="198120"/>
                </a:lnTo>
                <a:lnTo>
                  <a:pt x="94203" y="182880"/>
                </a:lnTo>
                <a:lnTo>
                  <a:pt x="95769" y="179070"/>
                </a:lnTo>
                <a:lnTo>
                  <a:pt x="97483" y="175260"/>
                </a:lnTo>
                <a:lnTo>
                  <a:pt x="100008" y="168910"/>
                </a:lnTo>
                <a:lnTo>
                  <a:pt x="102640" y="162560"/>
                </a:lnTo>
                <a:lnTo>
                  <a:pt x="105400" y="156210"/>
                </a:lnTo>
                <a:lnTo>
                  <a:pt x="109260" y="148589"/>
                </a:lnTo>
                <a:lnTo>
                  <a:pt x="119264" y="128270"/>
                </a:lnTo>
                <a:lnTo>
                  <a:pt x="121450" y="123189"/>
                </a:lnTo>
                <a:lnTo>
                  <a:pt x="122288" y="121920"/>
                </a:lnTo>
                <a:lnTo>
                  <a:pt x="122125" y="121920"/>
                </a:lnTo>
                <a:lnTo>
                  <a:pt x="126757" y="113030"/>
                </a:lnTo>
                <a:lnTo>
                  <a:pt x="128328" y="109220"/>
                </a:lnTo>
                <a:lnTo>
                  <a:pt x="129776" y="105410"/>
                </a:lnTo>
                <a:lnTo>
                  <a:pt x="132328" y="96520"/>
                </a:lnTo>
                <a:lnTo>
                  <a:pt x="133124" y="93980"/>
                </a:lnTo>
                <a:lnTo>
                  <a:pt x="132392" y="93980"/>
                </a:lnTo>
                <a:lnTo>
                  <a:pt x="124774" y="91439"/>
                </a:lnTo>
                <a:lnTo>
                  <a:pt x="122619" y="87630"/>
                </a:lnTo>
                <a:lnTo>
                  <a:pt x="126709" y="74930"/>
                </a:lnTo>
                <a:lnTo>
                  <a:pt x="128806" y="68580"/>
                </a:lnTo>
                <a:close/>
              </a:path>
              <a:path w="150495" h="302260">
                <a:moveTo>
                  <a:pt x="61983" y="286225"/>
                </a:moveTo>
                <a:lnTo>
                  <a:pt x="61241" y="287020"/>
                </a:lnTo>
                <a:lnTo>
                  <a:pt x="60570" y="287020"/>
                </a:lnTo>
                <a:lnTo>
                  <a:pt x="59537" y="288289"/>
                </a:lnTo>
                <a:lnTo>
                  <a:pt x="60671" y="288289"/>
                </a:lnTo>
                <a:lnTo>
                  <a:pt x="61598" y="289560"/>
                </a:lnTo>
                <a:lnTo>
                  <a:pt x="61724" y="288289"/>
                </a:lnTo>
                <a:lnTo>
                  <a:pt x="61983" y="286225"/>
                </a:lnTo>
                <a:close/>
              </a:path>
              <a:path w="150495" h="302260">
                <a:moveTo>
                  <a:pt x="74622" y="279400"/>
                </a:moveTo>
                <a:lnTo>
                  <a:pt x="70106" y="279400"/>
                </a:lnTo>
                <a:lnTo>
                  <a:pt x="65692" y="283210"/>
                </a:lnTo>
                <a:lnTo>
                  <a:pt x="64797" y="283210"/>
                </a:lnTo>
                <a:lnTo>
                  <a:pt x="61983" y="286225"/>
                </a:lnTo>
                <a:lnTo>
                  <a:pt x="61724" y="288289"/>
                </a:lnTo>
                <a:lnTo>
                  <a:pt x="61664" y="289560"/>
                </a:lnTo>
                <a:lnTo>
                  <a:pt x="78912" y="289560"/>
                </a:lnTo>
                <a:lnTo>
                  <a:pt x="79396" y="285750"/>
                </a:lnTo>
                <a:lnTo>
                  <a:pt x="74622" y="279400"/>
                </a:lnTo>
                <a:close/>
              </a:path>
              <a:path w="150495" h="302260">
                <a:moveTo>
                  <a:pt x="119658" y="0"/>
                </a:moveTo>
                <a:lnTo>
                  <a:pt x="78722" y="0"/>
                </a:lnTo>
                <a:lnTo>
                  <a:pt x="73276" y="1270"/>
                </a:lnTo>
                <a:lnTo>
                  <a:pt x="67459" y="2539"/>
                </a:lnTo>
                <a:lnTo>
                  <a:pt x="27258" y="30480"/>
                </a:lnTo>
                <a:lnTo>
                  <a:pt x="12320" y="49530"/>
                </a:lnTo>
                <a:lnTo>
                  <a:pt x="7672" y="57150"/>
                </a:lnTo>
                <a:lnTo>
                  <a:pt x="6167" y="60960"/>
                </a:lnTo>
                <a:lnTo>
                  <a:pt x="1993" y="73660"/>
                </a:lnTo>
                <a:lnTo>
                  <a:pt x="958" y="76200"/>
                </a:lnTo>
                <a:lnTo>
                  <a:pt x="304" y="81280"/>
                </a:lnTo>
                <a:lnTo>
                  <a:pt x="199" y="85089"/>
                </a:lnTo>
                <a:lnTo>
                  <a:pt x="374" y="88900"/>
                </a:lnTo>
                <a:lnTo>
                  <a:pt x="66" y="90170"/>
                </a:lnTo>
                <a:lnTo>
                  <a:pt x="16520" y="105410"/>
                </a:lnTo>
                <a:lnTo>
                  <a:pt x="18516" y="105410"/>
                </a:lnTo>
                <a:lnTo>
                  <a:pt x="26033" y="104139"/>
                </a:lnTo>
                <a:lnTo>
                  <a:pt x="46446" y="104139"/>
                </a:lnTo>
                <a:lnTo>
                  <a:pt x="49198" y="102870"/>
                </a:lnTo>
                <a:lnTo>
                  <a:pt x="53903" y="100330"/>
                </a:lnTo>
                <a:lnTo>
                  <a:pt x="64712" y="96520"/>
                </a:lnTo>
                <a:lnTo>
                  <a:pt x="66753" y="95250"/>
                </a:lnTo>
                <a:lnTo>
                  <a:pt x="74888" y="91439"/>
                </a:lnTo>
                <a:lnTo>
                  <a:pt x="14504" y="91439"/>
                </a:lnTo>
                <a:lnTo>
                  <a:pt x="13167" y="88900"/>
                </a:lnTo>
                <a:lnTo>
                  <a:pt x="14784" y="88900"/>
                </a:lnTo>
                <a:lnTo>
                  <a:pt x="14784" y="87630"/>
                </a:lnTo>
                <a:lnTo>
                  <a:pt x="14646" y="85089"/>
                </a:lnTo>
                <a:lnTo>
                  <a:pt x="14577" y="82550"/>
                </a:lnTo>
                <a:lnTo>
                  <a:pt x="15043" y="80010"/>
                </a:lnTo>
                <a:lnTo>
                  <a:pt x="15911" y="77470"/>
                </a:lnTo>
                <a:lnTo>
                  <a:pt x="19517" y="67310"/>
                </a:lnTo>
                <a:lnTo>
                  <a:pt x="20774" y="63500"/>
                </a:lnTo>
                <a:lnTo>
                  <a:pt x="47251" y="31750"/>
                </a:lnTo>
                <a:lnTo>
                  <a:pt x="51548" y="29210"/>
                </a:lnTo>
                <a:lnTo>
                  <a:pt x="62241" y="21589"/>
                </a:lnTo>
                <a:lnTo>
                  <a:pt x="65053" y="19050"/>
                </a:lnTo>
                <a:lnTo>
                  <a:pt x="72101" y="16510"/>
                </a:lnTo>
                <a:lnTo>
                  <a:pt x="76629" y="15239"/>
                </a:lnTo>
                <a:lnTo>
                  <a:pt x="81473" y="13970"/>
                </a:lnTo>
                <a:lnTo>
                  <a:pt x="148299" y="13970"/>
                </a:lnTo>
                <a:lnTo>
                  <a:pt x="147763" y="12700"/>
                </a:lnTo>
                <a:lnTo>
                  <a:pt x="140684" y="7620"/>
                </a:lnTo>
                <a:lnTo>
                  <a:pt x="136881" y="5080"/>
                </a:lnTo>
                <a:lnTo>
                  <a:pt x="135121" y="3810"/>
                </a:lnTo>
                <a:lnTo>
                  <a:pt x="130404" y="2539"/>
                </a:lnTo>
                <a:lnTo>
                  <a:pt x="128182" y="1270"/>
                </a:lnTo>
                <a:lnTo>
                  <a:pt x="119658" y="0"/>
                </a:lnTo>
                <a:close/>
              </a:path>
              <a:path w="150495" h="302260">
                <a:moveTo>
                  <a:pt x="41831" y="104139"/>
                </a:moveTo>
                <a:lnTo>
                  <a:pt x="28113" y="104139"/>
                </a:lnTo>
                <a:lnTo>
                  <a:pt x="34463" y="105410"/>
                </a:lnTo>
                <a:lnTo>
                  <a:pt x="39902" y="105410"/>
                </a:lnTo>
                <a:lnTo>
                  <a:pt x="41831" y="104139"/>
                </a:lnTo>
                <a:close/>
              </a:path>
              <a:path w="150495" h="302260">
                <a:moveTo>
                  <a:pt x="132426" y="53339"/>
                </a:moveTo>
                <a:lnTo>
                  <a:pt x="131906" y="57150"/>
                </a:lnTo>
                <a:lnTo>
                  <a:pt x="131632" y="58420"/>
                </a:lnTo>
                <a:lnTo>
                  <a:pt x="130972" y="60960"/>
                </a:lnTo>
                <a:lnTo>
                  <a:pt x="130483" y="63500"/>
                </a:lnTo>
                <a:lnTo>
                  <a:pt x="126709" y="74930"/>
                </a:lnTo>
                <a:lnTo>
                  <a:pt x="122619" y="87630"/>
                </a:lnTo>
                <a:lnTo>
                  <a:pt x="124774" y="91439"/>
                </a:lnTo>
                <a:lnTo>
                  <a:pt x="132392" y="93980"/>
                </a:lnTo>
                <a:lnTo>
                  <a:pt x="133205" y="93723"/>
                </a:lnTo>
                <a:lnTo>
                  <a:pt x="138624" y="64770"/>
                </a:lnTo>
                <a:lnTo>
                  <a:pt x="137946" y="62230"/>
                </a:lnTo>
                <a:lnTo>
                  <a:pt x="132671" y="57150"/>
                </a:lnTo>
                <a:lnTo>
                  <a:pt x="146477" y="57150"/>
                </a:lnTo>
                <a:lnTo>
                  <a:pt x="146677" y="55880"/>
                </a:lnTo>
                <a:lnTo>
                  <a:pt x="146817" y="54610"/>
                </a:lnTo>
                <a:lnTo>
                  <a:pt x="132388" y="54610"/>
                </a:lnTo>
                <a:lnTo>
                  <a:pt x="132426" y="53339"/>
                </a:lnTo>
                <a:close/>
              </a:path>
              <a:path w="150495" h="302260">
                <a:moveTo>
                  <a:pt x="133205" y="93723"/>
                </a:moveTo>
                <a:lnTo>
                  <a:pt x="132392" y="93980"/>
                </a:lnTo>
                <a:lnTo>
                  <a:pt x="133124" y="93980"/>
                </a:lnTo>
                <a:lnTo>
                  <a:pt x="133205" y="93723"/>
                </a:lnTo>
                <a:close/>
              </a:path>
              <a:path w="150495" h="302260">
                <a:moveTo>
                  <a:pt x="146477" y="57150"/>
                </a:moveTo>
                <a:lnTo>
                  <a:pt x="132671" y="57150"/>
                </a:lnTo>
                <a:lnTo>
                  <a:pt x="137946" y="62230"/>
                </a:lnTo>
                <a:lnTo>
                  <a:pt x="138624" y="64770"/>
                </a:lnTo>
                <a:lnTo>
                  <a:pt x="133205" y="93723"/>
                </a:lnTo>
                <a:lnTo>
                  <a:pt x="136413" y="92710"/>
                </a:lnTo>
                <a:lnTo>
                  <a:pt x="137563" y="88900"/>
                </a:lnTo>
                <a:lnTo>
                  <a:pt x="140435" y="78739"/>
                </a:lnTo>
                <a:lnTo>
                  <a:pt x="143255" y="69850"/>
                </a:lnTo>
                <a:lnTo>
                  <a:pt x="144317" y="67310"/>
                </a:lnTo>
                <a:lnTo>
                  <a:pt x="144901" y="64770"/>
                </a:lnTo>
                <a:lnTo>
                  <a:pt x="145741" y="60960"/>
                </a:lnTo>
                <a:lnTo>
                  <a:pt x="146076" y="59689"/>
                </a:lnTo>
                <a:lnTo>
                  <a:pt x="146477" y="57150"/>
                </a:lnTo>
                <a:close/>
              </a:path>
              <a:path w="150495" h="302260">
                <a:moveTo>
                  <a:pt x="131906" y="57150"/>
                </a:moveTo>
                <a:lnTo>
                  <a:pt x="129758" y="57150"/>
                </a:lnTo>
                <a:lnTo>
                  <a:pt x="123176" y="58420"/>
                </a:lnTo>
                <a:lnTo>
                  <a:pt x="118299" y="58420"/>
                </a:lnTo>
                <a:lnTo>
                  <a:pt x="115309" y="59689"/>
                </a:lnTo>
                <a:lnTo>
                  <a:pt x="110498" y="60960"/>
                </a:lnTo>
                <a:lnTo>
                  <a:pt x="109070" y="62230"/>
                </a:lnTo>
                <a:lnTo>
                  <a:pt x="97466" y="66039"/>
                </a:lnTo>
                <a:lnTo>
                  <a:pt x="93148" y="67310"/>
                </a:lnTo>
                <a:lnTo>
                  <a:pt x="82698" y="72389"/>
                </a:lnTo>
                <a:lnTo>
                  <a:pt x="77412" y="73660"/>
                </a:lnTo>
                <a:lnTo>
                  <a:pt x="70544" y="77470"/>
                </a:lnTo>
                <a:lnTo>
                  <a:pt x="68657" y="77470"/>
                </a:lnTo>
                <a:lnTo>
                  <a:pt x="60559" y="82550"/>
                </a:lnTo>
                <a:lnTo>
                  <a:pt x="58665" y="82550"/>
                </a:lnTo>
                <a:lnTo>
                  <a:pt x="55104" y="83820"/>
                </a:lnTo>
                <a:lnTo>
                  <a:pt x="48088" y="87630"/>
                </a:lnTo>
                <a:lnTo>
                  <a:pt x="44470" y="88900"/>
                </a:lnTo>
                <a:lnTo>
                  <a:pt x="42609" y="90170"/>
                </a:lnTo>
                <a:lnTo>
                  <a:pt x="14700" y="90170"/>
                </a:lnTo>
                <a:lnTo>
                  <a:pt x="14508" y="91415"/>
                </a:lnTo>
                <a:lnTo>
                  <a:pt x="74888" y="91439"/>
                </a:lnTo>
                <a:lnTo>
                  <a:pt x="76640" y="90170"/>
                </a:lnTo>
                <a:lnTo>
                  <a:pt x="83094" y="87630"/>
                </a:lnTo>
                <a:lnTo>
                  <a:pt x="88209" y="85089"/>
                </a:lnTo>
                <a:lnTo>
                  <a:pt x="98336" y="81280"/>
                </a:lnTo>
                <a:lnTo>
                  <a:pt x="102533" y="80010"/>
                </a:lnTo>
                <a:lnTo>
                  <a:pt x="113775" y="74930"/>
                </a:lnTo>
                <a:lnTo>
                  <a:pt x="114990" y="74930"/>
                </a:lnTo>
                <a:lnTo>
                  <a:pt x="119774" y="73660"/>
                </a:lnTo>
                <a:lnTo>
                  <a:pt x="121329" y="73660"/>
                </a:lnTo>
                <a:lnTo>
                  <a:pt x="122203" y="72389"/>
                </a:lnTo>
                <a:lnTo>
                  <a:pt x="123596" y="72389"/>
                </a:lnTo>
                <a:lnTo>
                  <a:pt x="124150" y="68619"/>
                </a:lnTo>
                <a:lnTo>
                  <a:pt x="128806" y="68580"/>
                </a:lnTo>
                <a:lnTo>
                  <a:pt x="130483" y="63500"/>
                </a:lnTo>
                <a:lnTo>
                  <a:pt x="130972" y="60960"/>
                </a:lnTo>
                <a:lnTo>
                  <a:pt x="131632" y="58420"/>
                </a:lnTo>
                <a:lnTo>
                  <a:pt x="131906" y="57150"/>
                </a:lnTo>
                <a:close/>
              </a:path>
              <a:path w="150495" h="302260">
                <a:moveTo>
                  <a:pt x="13167" y="88900"/>
                </a:moveTo>
                <a:lnTo>
                  <a:pt x="14508" y="91415"/>
                </a:lnTo>
                <a:lnTo>
                  <a:pt x="14700" y="90170"/>
                </a:lnTo>
                <a:lnTo>
                  <a:pt x="14323" y="90170"/>
                </a:lnTo>
                <a:lnTo>
                  <a:pt x="13167" y="88900"/>
                </a:lnTo>
                <a:close/>
              </a:path>
              <a:path w="150495" h="302260">
                <a:moveTo>
                  <a:pt x="14784" y="88900"/>
                </a:moveTo>
                <a:lnTo>
                  <a:pt x="13167" y="88900"/>
                </a:lnTo>
                <a:lnTo>
                  <a:pt x="14323" y="90170"/>
                </a:lnTo>
                <a:lnTo>
                  <a:pt x="14784" y="90170"/>
                </a:lnTo>
                <a:lnTo>
                  <a:pt x="14784" y="88900"/>
                </a:lnTo>
                <a:close/>
              </a:path>
              <a:path w="150495" h="302260">
                <a:moveTo>
                  <a:pt x="124150" y="68619"/>
                </a:moveTo>
                <a:lnTo>
                  <a:pt x="123596" y="72389"/>
                </a:lnTo>
                <a:lnTo>
                  <a:pt x="126695" y="72389"/>
                </a:lnTo>
                <a:lnTo>
                  <a:pt x="124407" y="69850"/>
                </a:lnTo>
                <a:lnTo>
                  <a:pt x="124150" y="68619"/>
                </a:lnTo>
                <a:close/>
              </a:path>
              <a:path w="150495" h="302260">
                <a:moveTo>
                  <a:pt x="149553" y="38100"/>
                </a:moveTo>
                <a:lnTo>
                  <a:pt x="135063" y="38100"/>
                </a:lnTo>
                <a:lnTo>
                  <a:pt x="133860" y="44450"/>
                </a:lnTo>
                <a:lnTo>
                  <a:pt x="133476" y="45720"/>
                </a:lnTo>
                <a:lnTo>
                  <a:pt x="132388" y="54610"/>
                </a:lnTo>
                <a:lnTo>
                  <a:pt x="146817" y="54610"/>
                </a:lnTo>
                <a:lnTo>
                  <a:pt x="147717" y="48260"/>
                </a:lnTo>
                <a:lnTo>
                  <a:pt x="148038" y="46989"/>
                </a:lnTo>
                <a:lnTo>
                  <a:pt x="149254" y="40639"/>
                </a:lnTo>
                <a:lnTo>
                  <a:pt x="149553" y="38100"/>
                </a:lnTo>
                <a:close/>
              </a:path>
              <a:path w="150495" h="302260">
                <a:moveTo>
                  <a:pt x="135793" y="21598"/>
                </a:moveTo>
                <a:lnTo>
                  <a:pt x="135470" y="24130"/>
                </a:lnTo>
                <a:lnTo>
                  <a:pt x="135436" y="35560"/>
                </a:lnTo>
                <a:lnTo>
                  <a:pt x="134992" y="38100"/>
                </a:lnTo>
                <a:lnTo>
                  <a:pt x="149677" y="38100"/>
                </a:lnTo>
                <a:lnTo>
                  <a:pt x="149847" y="35560"/>
                </a:lnTo>
                <a:lnTo>
                  <a:pt x="149799" y="26670"/>
                </a:lnTo>
                <a:lnTo>
                  <a:pt x="149948" y="25400"/>
                </a:lnTo>
                <a:lnTo>
                  <a:pt x="150195" y="22860"/>
                </a:lnTo>
                <a:lnTo>
                  <a:pt x="136220" y="22860"/>
                </a:lnTo>
                <a:lnTo>
                  <a:pt x="135793" y="21598"/>
                </a:lnTo>
                <a:close/>
              </a:path>
              <a:path w="150495" h="302260">
                <a:moveTo>
                  <a:pt x="150319" y="21589"/>
                </a:moveTo>
                <a:lnTo>
                  <a:pt x="135794" y="21589"/>
                </a:lnTo>
                <a:lnTo>
                  <a:pt x="136220" y="22860"/>
                </a:lnTo>
                <a:lnTo>
                  <a:pt x="150195" y="22860"/>
                </a:lnTo>
                <a:lnTo>
                  <a:pt x="150319" y="21589"/>
                </a:lnTo>
                <a:close/>
              </a:path>
              <a:path w="150495" h="302260">
                <a:moveTo>
                  <a:pt x="148299" y="13970"/>
                </a:moveTo>
                <a:lnTo>
                  <a:pt x="116048" y="13970"/>
                </a:lnTo>
                <a:lnTo>
                  <a:pt x="118140" y="15239"/>
                </a:lnTo>
                <a:lnTo>
                  <a:pt x="124887" y="15239"/>
                </a:lnTo>
                <a:lnTo>
                  <a:pt x="126177" y="16510"/>
                </a:lnTo>
                <a:lnTo>
                  <a:pt x="128214" y="16510"/>
                </a:lnTo>
                <a:lnTo>
                  <a:pt x="129258" y="17780"/>
                </a:lnTo>
                <a:lnTo>
                  <a:pt x="133056" y="20320"/>
                </a:lnTo>
                <a:lnTo>
                  <a:pt x="135793" y="21598"/>
                </a:lnTo>
                <a:lnTo>
                  <a:pt x="150319" y="21589"/>
                </a:lnTo>
                <a:lnTo>
                  <a:pt x="150442" y="19050"/>
                </a:lnTo>
                <a:lnTo>
                  <a:pt x="148299" y="13970"/>
                </a:lnTo>
                <a:close/>
              </a:path>
            </a:pathLst>
          </a:custGeom>
          <a:solidFill>
            <a:srgbClr val="000000"/>
          </a:solidFill>
        </p:spPr>
        <p:txBody>
          <a:bodyPr wrap="square" lIns="0" tIns="0" rIns="0" bIns="0" rtlCol="0"/>
          <a:lstStyle/>
          <a:p>
            <a:endParaRPr/>
          </a:p>
        </p:txBody>
      </p:sp>
      <p:pic>
        <p:nvPicPr>
          <p:cNvPr id="161" name="object 161"/>
          <p:cNvPicPr/>
          <p:nvPr/>
        </p:nvPicPr>
        <p:blipFill>
          <a:blip r:embed="rId69" cstate="print"/>
          <a:stretch>
            <a:fillRect/>
          </a:stretch>
        </p:blipFill>
        <p:spPr>
          <a:xfrm>
            <a:off x="7567348" y="1984918"/>
            <a:ext cx="169415" cy="185557"/>
          </a:xfrm>
          <a:prstGeom prst="rect">
            <a:avLst/>
          </a:prstGeom>
        </p:spPr>
      </p:pic>
      <p:pic>
        <p:nvPicPr>
          <p:cNvPr id="162" name="object 162"/>
          <p:cNvPicPr/>
          <p:nvPr/>
        </p:nvPicPr>
        <p:blipFill>
          <a:blip r:embed="rId70" cstate="print"/>
          <a:stretch>
            <a:fillRect/>
          </a:stretch>
        </p:blipFill>
        <p:spPr>
          <a:xfrm>
            <a:off x="7553831" y="2332825"/>
            <a:ext cx="178931" cy="259789"/>
          </a:xfrm>
          <a:prstGeom prst="rect">
            <a:avLst/>
          </a:prstGeom>
        </p:spPr>
      </p:pic>
      <p:pic>
        <p:nvPicPr>
          <p:cNvPr id="163" name="object 163"/>
          <p:cNvPicPr/>
          <p:nvPr/>
        </p:nvPicPr>
        <p:blipFill>
          <a:blip r:embed="rId71" cstate="print"/>
          <a:stretch>
            <a:fillRect/>
          </a:stretch>
        </p:blipFill>
        <p:spPr>
          <a:xfrm>
            <a:off x="4960481" y="274784"/>
            <a:ext cx="407169" cy="246310"/>
          </a:xfrm>
          <a:prstGeom prst="rect">
            <a:avLst/>
          </a:prstGeom>
        </p:spPr>
      </p:pic>
      <p:pic>
        <p:nvPicPr>
          <p:cNvPr id="164" name="object 164"/>
          <p:cNvPicPr/>
          <p:nvPr/>
        </p:nvPicPr>
        <p:blipFill>
          <a:blip r:embed="rId72" cstate="print"/>
          <a:stretch>
            <a:fillRect/>
          </a:stretch>
        </p:blipFill>
        <p:spPr>
          <a:xfrm>
            <a:off x="5469878" y="309564"/>
            <a:ext cx="114606" cy="189878"/>
          </a:xfrm>
          <a:prstGeom prst="rect">
            <a:avLst/>
          </a:prstGeom>
        </p:spPr>
      </p:pic>
      <p:pic>
        <p:nvPicPr>
          <p:cNvPr id="165" name="object 165"/>
          <p:cNvPicPr/>
          <p:nvPr/>
        </p:nvPicPr>
        <p:blipFill>
          <a:blip r:embed="rId73" cstate="print"/>
          <a:stretch>
            <a:fillRect/>
          </a:stretch>
        </p:blipFill>
        <p:spPr>
          <a:xfrm>
            <a:off x="7856910" y="1246371"/>
            <a:ext cx="135291" cy="196534"/>
          </a:xfrm>
          <a:prstGeom prst="rect">
            <a:avLst/>
          </a:prstGeom>
        </p:spPr>
      </p:pic>
      <p:sp>
        <p:nvSpPr>
          <p:cNvPr id="166" name="object 166"/>
          <p:cNvSpPr/>
          <p:nvPr/>
        </p:nvSpPr>
        <p:spPr>
          <a:xfrm>
            <a:off x="7849915" y="1592468"/>
            <a:ext cx="123704" cy="247409"/>
          </a:xfrm>
          <a:custGeom>
            <a:avLst/>
            <a:gdLst/>
            <a:ahLst/>
            <a:cxnLst/>
            <a:rect l="l" t="t" r="r" b="b"/>
            <a:pathLst>
              <a:path w="144779" h="289560">
                <a:moveTo>
                  <a:pt x="144620" y="75766"/>
                </a:moveTo>
                <a:lnTo>
                  <a:pt x="129912" y="75766"/>
                </a:lnTo>
                <a:lnTo>
                  <a:pt x="130710" y="77635"/>
                </a:lnTo>
                <a:lnTo>
                  <a:pt x="131979" y="78828"/>
                </a:lnTo>
                <a:lnTo>
                  <a:pt x="133352" y="79378"/>
                </a:lnTo>
                <a:lnTo>
                  <a:pt x="129873" y="79414"/>
                </a:lnTo>
                <a:lnTo>
                  <a:pt x="120991" y="105900"/>
                </a:lnTo>
                <a:lnTo>
                  <a:pt x="120083" y="107610"/>
                </a:lnTo>
                <a:lnTo>
                  <a:pt x="118343" y="111229"/>
                </a:lnTo>
                <a:lnTo>
                  <a:pt x="115366" y="117680"/>
                </a:lnTo>
                <a:lnTo>
                  <a:pt x="109189" y="131312"/>
                </a:lnTo>
                <a:lnTo>
                  <a:pt x="102711" y="144969"/>
                </a:lnTo>
                <a:lnTo>
                  <a:pt x="88163" y="181635"/>
                </a:lnTo>
                <a:lnTo>
                  <a:pt x="73981" y="224430"/>
                </a:lnTo>
                <a:lnTo>
                  <a:pt x="69460" y="237995"/>
                </a:lnTo>
                <a:lnTo>
                  <a:pt x="68646" y="240501"/>
                </a:lnTo>
                <a:lnTo>
                  <a:pt x="66931" y="246021"/>
                </a:lnTo>
                <a:lnTo>
                  <a:pt x="65823" y="249750"/>
                </a:lnTo>
                <a:lnTo>
                  <a:pt x="62537" y="261010"/>
                </a:lnTo>
                <a:lnTo>
                  <a:pt x="61694" y="263754"/>
                </a:lnTo>
                <a:lnTo>
                  <a:pt x="61509" y="264228"/>
                </a:lnTo>
                <a:lnTo>
                  <a:pt x="60109" y="267389"/>
                </a:lnTo>
                <a:lnTo>
                  <a:pt x="59830" y="268119"/>
                </a:lnTo>
                <a:lnTo>
                  <a:pt x="59127" y="270516"/>
                </a:lnTo>
                <a:lnTo>
                  <a:pt x="59017" y="272964"/>
                </a:lnTo>
                <a:lnTo>
                  <a:pt x="59416" y="277028"/>
                </a:lnTo>
                <a:lnTo>
                  <a:pt x="60383" y="278786"/>
                </a:lnTo>
                <a:lnTo>
                  <a:pt x="63700" y="283488"/>
                </a:lnTo>
                <a:lnTo>
                  <a:pt x="63986" y="283917"/>
                </a:lnTo>
                <a:lnTo>
                  <a:pt x="66123" y="287801"/>
                </a:lnTo>
                <a:lnTo>
                  <a:pt x="70504" y="289071"/>
                </a:lnTo>
                <a:lnTo>
                  <a:pt x="77476" y="285234"/>
                </a:lnTo>
                <a:lnTo>
                  <a:pt x="78746" y="280854"/>
                </a:lnTo>
                <a:lnTo>
                  <a:pt x="76260" y="276336"/>
                </a:lnTo>
                <a:lnTo>
                  <a:pt x="75789" y="275630"/>
                </a:lnTo>
                <a:lnTo>
                  <a:pt x="73909" y="272964"/>
                </a:lnTo>
                <a:lnTo>
                  <a:pt x="73425" y="272964"/>
                </a:lnTo>
                <a:lnTo>
                  <a:pt x="73414" y="272147"/>
                </a:lnTo>
                <a:lnTo>
                  <a:pt x="73757" y="272147"/>
                </a:lnTo>
                <a:lnTo>
                  <a:pt x="74898" y="269580"/>
                </a:lnTo>
                <a:lnTo>
                  <a:pt x="75275" y="268611"/>
                </a:lnTo>
                <a:lnTo>
                  <a:pt x="76346" y="265127"/>
                </a:lnTo>
                <a:lnTo>
                  <a:pt x="79500" y="254318"/>
                </a:lnTo>
                <a:lnTo>
                  <a:pt x="81194" y="248646"/>
                </a:lnTo>
                <a:lnTo>
                  <a:pt x="82369" y="244895"/>
                </a:lnTo>
                <a:lnTo>
                  <a:pt x="89954" y="221862"/>
                </a:lnTo>
                <a:lnTo>
                  <a:pt x="93836" y="209678"/>
                </a:lnTo>
                <a:lnTo>
                  <a:pt x="107190" y="171565"/>
                </a:lnTo>
                <a:lnTo>
                  <a:pt x="122252" y="137393"/>
                </a:lnTo>
                <a:lnTo>
                  <a:pt x="124608" y="132248"/>
                </a:lnTo>
                <a:lnTo>
                  <a:pt x="138897" y="103306"/>
                </a:lnTo>
                <a:lnTo>
                  <a:pt x="139782" y="101583"/>
                </a:lnTo>
                <a:lnTo>
                  <a:pt x="142557" y="93581"/>
                </a:lnTo>
                <a:lnTo>
                  <a:pt x="143414" y="89062"/>
                </a:lnTo>
                <a:lnTo>
                  <a:pt x="144563" y="77635"/>
                </a:lnTo>
                <a:lnTo>
                  <a:pt x="144620" y="75766"/>
                </a:lnTo>
                <a:close/>
              </a:path>
              <a:path w="144779" h="289560">
                <a:moveTo>
                  <a:pt x="73414" y="272147"/>
                </a:moveTo>
                <a:lnTo>
                  <a:pt x="73425" y="272964"/>
                </a:lnTo>
                <a:lnTo>
                  <a:pt x="73604" y="272491"/>
                </a:lnTo>
                <a:lnTo>
                  <a:pt x="73414" y="272147"/>
                </a:lnTo>
                <a:close/>
              </a:path>
              <a:path w="144779" h="289560">
                <a:moveTo>
                  <a:pt x="73604" y="272491"/>
                </a:moveTo>
                <a:lnTo>
                  <a:pt x="73425" y="272964"/>
                </a:lnTo>
                <a:lnTo>
                  <a:pt x="73909" y="272964"/>
                </a:lnTo>
                <a:lnTo>
                  <a:pt x="73718" y="272694"/>
                </a:lnTo>
                <a:lnTo>
                  <a:pt x="73604" y="272491"/>
                </a:lnTo>
                <a:close/>
              </a:path>
              <a:path w="144779" h="289560">
                <a:moveTo>
                  <a:pt x="73757" y="272147"/>
                </a:moveTo>
                <a:lnTo>
                  <a:pt x="73414" y="272147"/>
                </a:lnTo>
                <a:lnTo>
                  <a:pt x="73604" y="272491"/>
                </a:lnTo>
                <a:lnTo>
                  <a:pt x="73757" y="272147"/>
                </a:lnTo>
                <a:close/>
              </a:path>
              <a:path w="144779" h="289560">
                <a:moveTo>
                  <a:pt x="75838" y="91027"/>
                </a:moveTo>
                <a:lnTo>
                  <a:pt x="58596" y="91027"/>
                </a:lnTo>
                <a:lnTo>
                  <a:pt x="69632" y="91277"/>
                </a:lnTo>
                <a:lnTo>
                  <a:pt x="72804" y="91255"/>
                </a:lnTo>
                <a:lnTo>
                  <a:pt x="75838" y="91027"/>
                </a:lnTo>
                <a:close/>
              </a:path>
              <a:path w="144779" h="289560">
                <a:moveTo>
                  <a:pt x="84721" y="173"/>
                </a:moveTo>
                <a:lnTo>
                  <a:pt x="57423" y="7542"/>
                </a:lnTo>
                <a:lnTo>
                  <a:pt x="52269" y="9730"/>
                </a:lnTo>
                <a:lnTo>
                  <a:pt x="18942" y="31150"/>
                </a:lnTo>
                <a:lnTo>
                  <a:pt x="95" y="68030"/>
                </a:lnTo>
                <a:lnTo>
                  <a:pt x="0" y="71423"/>
                </a:lnTo>
                <a:lnTo>
                  <a:pt x="1798" y="79197"/>
                </a:lnTo>
                <a:lnTo>
                  <a:pt x="3190" y="82420"/>
                </a:lnTo>
                <a:lnTo>
                  <a:pt x="9566" y="87704"/>
                </a:lnTo>
                <a:lnTo>
                  <a:pt x="12760" y="88597"/>
                </a:lnTo>
                <a:lnTo>
                  <a:pt x="21841" y="89996"/>
                </a:lnTo>
                <a:lnTo>
                  <a:pt x="25619" y="90618"/>
                </a:lnTo>
                <a:lnTo>
                  <a:pt x="28719" y="90789"/>
                </a:lnTo>
                <a:lnTo>
                  <a:pt x="42152" y="91121"/>
                </a:lnTo>
                <a:lnTo>
                  <a:pt x="75889" y="91023"/>
                </a:lnTo>
                <a:lnTo>
                  <a:pt x="107880" y="84961"/>
                </a:lnTo>
                <a:lnTo>
                  <a:pt x="116757" y="82930"/>
                </a:lnTo>
                <a:lnTo>
                  <a:pt x="118337" y="82550"/>
                </a:lnTo>
                <a:lnTo>
                  <a:pt x="121069" y="81815"/>
                </a:lnTo>
                <a:lnTo>
                  <a:pt x="122049" y="81492"/>
                </a:lnTo>
                <a:lnTo>
                  <a:pt x="126192" y="80025"/>
                </a:lnTo>
                <a:lnTo>
                  <a:pt x="126923" y="79825"/>
                </a:lnTo>
                <a:lnTo>
                  <a:pt x="129688" y="79416"/>
                </a:lnTo>
                <a:lnTo>
                  <a:pt x="129873" y="79414"/>
                </a:lnTo>
                <a:lnTo>
                  <a:pt x="129961" y="76862"/>
                </a:lnTo>
                <a:lnTo>
                  <a:pt x="69519" y="76862"/>
                </a:lnTo>
                <a:lnTo>
                  <a:pt x="62880" y="76711"/>
                </a:lnTo>
                <a:lnTo>
                  <a:pt x="42325" y="76711"/>
                </a:lnTo>
                <a:lnTo>
                  <a:pt x="14484" y="70105"/>
                </a:lnTo>
                <a:lnTo>
                  <a:pt x="14558" y="68030"/>
                </a:lnTo>
                <a:lnTo>
                  <a:pt x="37106" y="34679"/>
                </a:lnTo>
                <a:lnTo>
                  <a:pt x="65211" y="19876"/>
                </a:lnTo>
                <a:lnTo>
                  <a:pt x="70873" y="17405"/>
                </a:lnTo>
                <a:lnTo>
                  <a:pt x="83651" y="14591"/>
                </a:lnTo>
                <a:lnTo>
                  <a:pt x="92207" y="14591"/>
                </a:lnTo>
                <a:lnTo>
                  <a:pt x="100243" y="14411"/>
                </a:lnTo>
                <a:lnTo>
                  <a:pt x="114478" y="14411"/>
                </a:lnTo>
                <a:lnTo>
                  <a:pt x="114485" y="13290"/>
                </a:lnTo>
                <a:lnTo>
                  <a:pt x="129209" y="13290"/>
                </a:lnTo>
                <a:lnTo>
                  <a:pt x="105845" y="274"/>
                </a:lnTo>
                <a:lnTo>
                  <a:pt x="105087" y="219"/>
                </a:lnTo>
                <a:lnTo>
                  <a:pt x="90561" y="219"/>
                </a:lnTo>
                <a:lnTo>
                  <a:pt x="84721" y="173"/>
                </a:lnTo>
                <a:close/>
              </a:path>
              <a:path w="144779" h="289560">
                <a:moveTo>
                  <a:pt x="129912" y="75766"/>
                </a:moveTo>
                <a:lnTo>
                  <a:pt x="129873" y="79414"/>
                </a:lnTo>
                <a:lnTo>
                  <a:pt x="133352" y="79378"/>
                </a:lnTo>
                <a:lnTo>
                  <a:pt x="131979" y="78828"/>
                </a:lnTo>
                <a:lnTo>
                  <a:pt x="130710" y="77635"/>
                </a:lnTo>
                <a:lnTo>
                  <a:pt x="129912" y="75766"/>
                </a:lnTo>
                <a:close/>
              </a:path>
              <a:path w="144779" h="289560">
                <a:moveTo>
                  <a:pt x="135562" y="64742"/>
                </a:moveTo>
                <a:lnTo>
                  <a:pt x="130034" y="64799"/>
                </a:lnTo>
                <a:lnTo>
                  <a:pt x="123780" y="65725"/>
                </a:lnTo>
                <a:lnTo>
                  <a:pt x="122264" y="66137"/>
                </a:lnTo>
                <a:lnTo>
                  <a:pt x="116852" y="68030"/>
                </a:lnTo>
                <a:lnTo>
                  <a:pt x="114818" y="68576"/>
                </a:lnTo>
                <a:lnTo>
                  <a:pt x="104454" y="70966"/>
                </a:lnTo>
                <a:lnTo>
                  <a:pt x="95637" y="73216"/>
                </a:lnTo>
                <a:lnTo>
                  <a:pt x="93407" y="73743"/>
                </a:lnTo>
                <a:lnTo>
                  <a:pt x="83917" y="75603"/>
                </a:lnTo>
                <a:lnTo>
                  <a:pt x="79601" y="76295"/>
                </a:lnTo>
                <a:lnTo>
                  <a:pt x="72311" y="76843"/>
                </a:lnTo>
                <a:lnTo>
                  <a:pt x="69519" y="76862"/>
                </a:lnTo>
                <a:lnTo>
                  <a:pt x="129961" y="76862"/>
                </a:lnTo>
                <a:lnTo>
                  <a:pt x="129912" y="75766"/>
                </a:lnTo>
                <a:lnTo>
                  <a:pt x="144620" y="75766"/>
                </a:lnTo>
                <a:lnTo>
                  <a:pt x="144665" y="73618"/>
                </a:lnTo>
                <a:lnTo>
                  <a:pt x="142413" y="68360"/>
                </a:lnTo>
                <a:lnTo>
                  <a:pt x="140799" y="66840"/>
                </a:lnTo>
                <a:lnTo>
                  <a:pt x="135562" y="64742"/>
                </a:lnTo>
                <a:close/>
              </a:path>
              <a:path w="144779" h="289560">
                <a:moveTo>
                  <a:pt x="58751" y="76617"/>
                </a:moveTo>
                <a:lnTo>
                  <a:pt x="44902" y="76711"/>
                </a:lnTo>
                <a:lnTo>
                  <a:pt x="62880" y="76711"/>
                </a:lnTo>
                <a:lnTo>
                  <a:pt x="58751" y="76617"/>
                </a:lnTo>
                <a:close/>
              </a:path>
              <a:path w="144779" h="289560">
                <a:moveTo>
                  <a:pt x="114424" y="14885"/>
                </a:moveTo>
                <a:lnTo>
                  <a:pt x="114037" y="17405"/>
                </a:lnTo>
                <a:lnTo>
                  <a:pt x="113567" y="20148"/>
                </a:lnTo>
                <a:lnTo>
                  <a:pt x="113386" y="21466"/>
                </a:lnTo>
                <a:lnTo>
                  <a:pt x="113178" y="22294"/>
                </a:lnTo>
                <a:lnTo>
                  <a:pt x="111580" y="27186"/>
                </a:lnTo>
                <a:lnTo>
                  <a:pt x="111311" y="28101"/>
                </a:lnTo>
                <a:lnTo>
                  <a:pt x="110243" y="32504"/>
                </a:lnTo>
                <a:lnTo>
                  <a:pt x="109602" y="35617"/>
                </a:lnTo>
                <a:lnTo>
                  <a:pt x="107109" y="48238"/>
                </a:lnTo>
                <a:lnTo>
                  <a:pt x="105971" y="53752"/>
                </a:lnTo>
                <a:lnTo>
                  <a:pt x="105944" y="54051"/>
                </a:lnTo>
                <a:lnTo>
                  <a:pt x="108424" y="57821"/>
                </a:lnTo>
                <a:lnTo>
                  <a:pt x="116217" y="59429"/>
                </a:lnTo>
                <a:lnTo>
                  <a:pt x="120028" y="56922"/>
                </a:lnTo>
                <a:lnTo>
                  <a:pt x="120832" y="53026"/>
                </a:lnTo>
                <a:lnTo>
                  <a:pt x="123696" y="38618"/>
                </a:lnTo>
                <a:lnTo>
                  <a:pt x="124315" y="35617"/>
                </a:lnTo>
                <a:lnTo>
                  <a:pt x="125215" y="31907"/>
                </a:lnTo>
                <a:lnTo>
                  <a:pt x="125438" y="31149"/>
                </a:lnTo>
                <a:lnTo>
                  <a:pt x="127160" y="25877"/>
                </a:lnTo>
                <a:lnTo>
                  <a:pt x="127534" y="24354"/>
                </a:lnTo>
                <a:lnTo>
                  <a:pt x="127845" y="22100"/>
                </a:lnTo>
                <a:lnTo>
                  <a:pt x="128465" y="18498"/>
                </a:lnTo>
                <a:lnTo>
                  <a:pt x="128945" y="15142"/>
                </a:lnTo>
                <a:lnTo>
                  <a:pt x="115831" y="15142"/>
                </a:lnTo>
                <a:lnTo>
                  <a:pt x="114424" y="14885"/>
                </a:lnTo>
                <a:close/>
              </a:path>
              <a:path w="144779" h="289560">
                <a:moveTo>
                  <a:pt x="114492" y="13387"/>
                </a:moveTo>
                <a:lnTo>
                  <a:pt x="114476" y="14894"/>
                </a:lnTo>
                <a:lnTo>
                  <a:pt x="115831" y="15142"/>
                </a:lnTo>
                <a:lnTo>
                  <a:pt x="114624" y="13796"/>
                </a:lnTo>
                <a:lnTo>
                  <a:pt x="114492" y="13387"/>
                </a:lnTo>
                <a:close/>
              </a:path>
              <a:path w="144779" h="289560">
                <a:moveTo>
                  <a:pt x="129209" y="13290"/>
                </a:moveTo>
                <a:lnTo>
                  <a:pt x="114485" y="13290"/>
                </a:lnTo>
                <a:lnTo>
                  <a:pt x="114627" y="13804"/>
                </a:lnTo>
                <a:lnTo>
                  <a:pt x="115756" y="15110"/>
                </a:lnTo>
                <a:lnTo>
                  <a:pt x="128945" y="15142"/>
                </a:lnTo>
                <a:lnTo>
                  <a:pt x="129209" y="13290"/>
                </a:lnTo>
                <a:close/>
              </a:path>
              <a:path w="144779" h="289560">
                <a:moveTo>
                  <a:pt x="114478" y="14411"/>
                </a:moveTo>
                <a:lnTo>
                  <a:pt x="100243" y="14411"/>
                </a:lnTo>
                <a:lnTo>
                  <a:pt x="102081" y="14450"/>
                </a:lnTo>
                <a:lnTo>
                  <a:pt x="105233" y="14676"/>
                </a:lnTo>
                <a:lnTo>
                  <a:pt x="112951" y="14780"/>
                </a:lnTo>
                <a:lnTo>
                  <a:pt x="114424" y="14885"/>
                </a:lnTo>
                <a:lnTo>
                  <a:pt x="114478" y="14411"/>
                </a:lnTo>
                <a:close/>
              </a:path>
              <a:path w="144779" h="289560">
                <a:moveTo>
                  <a:pt x="92207" y="14591"/>
                </a:moveTo>
                <a:lnTo>
                  <a:pt x="83651" y="14591"/>
                </a:lnTo>
                <a:lnTo>
                  <a:pt x="90685" y="14629"/>
                </a:lnTo>
                <a:lnTo>
                  <a:pt x="92207" y="14591"/>
                </a:lnTo>
                <a:close/>
              </a:path>
              <a:path w="144779" h="289560">
                <a:moveTo>
                  <a:pt x="100413" y="0"/>
                </a:moveTo>
                <a:lnTo>
                  <a:pt x="96005" y="73"/>
                </a:lnTo>
                <a:lnTo>
                  <a:pt x="90561" y="219"/>
                </a:lnTo>
                <a:lnTo>
                  <a:pt x="105087" y="219"/>
                </a:lnTo>
                <a:lnTo>
                  <a:pt x="102654" y="44"/>
                </a:lnTo>
                <a:lnTo>
                  <a:pt x="100413" y="0"/>
                </a:lnTo>
                <a:close/>
              </a:path>
            </a:pathLst>
          </a:custGeom>
          <a:solidFill>
            <a:srgbClr val="000000"/>
          </a:solidFill>
        </p:spPr>
        <p:txBody>
          <a:bodyPr wrap="square" lIns="0" tIns="0" rIns="0" bIns="0" rtlCol="0"/>
          <a:lstStyle/>
          <a:p>
            <a:endParaRPr/>
          </a:p>
        </p:txBody>
      </p:sp>
      <p:pic>
        <p:nvPicPr>
          <p:cNvPr id="167" name="object 167"/>
          <p:cNvPicPr/>
          <p:nvPr/>
        </p:nvPicPr>
        <p:blipFill>
          <a:blip r:embed="rId74" cstate="print"/>
          <a:stretch>
            <a:fillRect/>
          </a:stretch>
        </p:blipFill>
        <p:spPr>
          <a:xfrm>
            <a:off x="7879261" y="1919390"/>
            <a:ext cx="162866" cy="209429"/>
          </a:xfrm>
          <a:prstGeom prst="rect">
            <a:avLst/>
          </a:prstGeom>
        </p:spPr>
      </p:pic>
      <p:pic>
        <p:nvPicPr>
          <p:cNvPr id="168" name="object 168"/>
          <p:cNvPicPr/>
          <p:nvPr/>
        </p:nvPicPr>
        <p:blipFill>
          <a:blip r:embed="rId75" cstate="print"/>
          <a:stretch>
            <a:fillRect/>
          </a:stretch>
        </p:blipFill>
        <p:spPr>
          <a:xfrm>
            <a:off x="7872902" y="2318212"/>
            <a:ext cx="166721" cy="251040"/>
          </a:xfrm>
          <a:prstGeom prst="rect">
            <a:avLst/>
          </a:prstGeom>
        </p:spPr>
      </p:pic>
      <p:pic>
        <p:nvPicPr>
          <p:cNvPr id="169" name="object 169"/>
          <p:cNvPicPr/>
          <p:nvPr/>
        </p:nvPicPr>
        <p:blipFill>
          <a:blip r:embed="rId76" cstate="print"/>
          <a:stretch>
            <a:fillRect/>
          </a:stretch>
        </p:blipFill>
        <p:spPr>
          <a:xfrm>
            <a:off x="8127558" y="1250939"/>
            <a:ext cx="114216" cy="201414"/>
          </a:xfrm>
          <a:prstGeom prst="rect">
            <a:avLst/>
          </a:prstGeom>
        </p:spPr>
      </p:pic>
      <p:sp>
        <p:nvSpPr>
          <p:cNvPr id="170" name="object 170"/>
          <p:cNvSpPr/>
          <p:nvPr/>
        </p:nvSpPr>
        <p:spPr>
          <a:xfrm>
            <a:off x="8181587" y="1608499"/>
            <a:ext cx="36894" cy="191524"/>
          </a:xfrm>
          <a:custGeom>
            <a:avLst/>
            <a:gdLst/>
            <a:ahLst/>
            <a:cxnLst/>
            <a:rect l="l" t="t" r="r" b="b"/>
            <a:pathLst>
              <a:path w="43179" h="224155">
                <a:moveTo>
                  <a:pt x="26142" y="163347"/>
                </a:moveTo>
                <a:lnTo>
                  <a:pt x="11311" y="163356"/>
                </a:lnTo>
                <a:lnTo>
                  <a:pt x="9316" y="171606"/>
                </a:lnTo>
                <a:lnTo>
                  <a:pt x="8491" y="175289"/>
                </a:lnTo>
                <a:lnTo>
                  <a:pt x="6226" y="186292"/>
                </a:lnTo>
                <a:lnTo>
                  <a:pt x="5240" y="190541"/>
                </a:lnTo>
                <a:lnTo>
                  <a:pt x="4829" y="192057"/>
                </a:lnTo>
                <a:lnTo>
                  <a:pt x="2233" y="201027"/>
                </a:lnTo>
                <a:lnTo>
                  <a:pt x="1713" y="202981"/>
                </a:lnTo>
                <a:lnTo>
                  <a:pt x="839" y="207999"/>
                </a:lnTo>
                <a:lnTo>
                  <a:pt x="699" y="209604"/>
                </a:lnTo>
                <a:lnTo>
                  <a:pt x="412" y="214886"/>
                </a:lnTo>
                <a:lnTo>
                  <a:pt x="0" y="219609"/>
                </a:lnTo>
                <a:lnTo>
                  <a:pt x="2932" y="223103"/>
                </a:lnTo>
                <a:lnTo>
                  <a:pt x="10861" y="223795"/>
                </a:lnTo>
                <a:lnTo>
                  <a:pt x="14354" y="220863"/>
                </a:lnTo>
                <a:lnTo>
                  <a:pt x="14785" y="215926"/>
                </a:lnTo>
                <a:lnTo>
                  <a:pt x="15058" y="210912"/>
                </a:lnTo>
                <a:lnTo>
                  <a:pt x="15185" y="209604"/>
                </a:lnTo>
                <a:lnTo>
                  <a:pt x="15779" y="206189"/>
                </a:lnTo>
                <a:lnTo>
                  <a:pt x="16244" y="204447"/>
                </a:lnTo>
                <a:lnTo>
                  <a:pt x="18733" y="195842"/>
                </a:lnTo>
                <a:lnTo>
                  <a:pt x="19194" y="194139"/>
                </a:lnTo>
                <a:lnTo>
                  <a:pt x="20040" y="190541"/>
                </a:lnTo>
                <a:lnTo>
                  <a:pt x="21121" y="185466"/>
                </a:lnTo>
                <a:lnTo>
                  <a:pt x="22579" y="178310"/>
                </a:lnTo>
                <a:lnTo>
                  <a:pt x="23702" y="173376"/>
                </a:lnTo>
                <a:lnTo>
                  <a:pt x="26142" y="163347"/>
                </a:lnTo>
                <a:close/>
              </a:path>
              <a:path w="43179" h="224155">
                <a:moveTo>
                  <a:pt x="28397" y="39399"/>
                </a:moveTo>
                <a:lnTo>
                  <a:pt x="28397" y="49019"/>
                </a:lnTo>
                <a:lnTo>
                  <a:pt x="28682" y="60949"/>
                </a:lnTo>
                <a:lnTo>
                  <a:pt x="28652" y="64502"/>
                </a:lnTo>
                <a:lnTo>
                  <a:pt x="21704" y="107600"/>
                </a:lnTo>
                <a:lnTo>
                  <a:pt x="21150" y="110437"/>
                </a:lnTo>
                <a:lnTo>
                  <a:pt x="20293" y="115277"/>
                </a:lnTo>
                <a:lnTo>
                  <a:pt x="17909" y="130610"/>
                </a:lnTo>
                <a:lnTo>
                  <a:pt x="15998" y="141401"/>
                </a:lnTo>
                <a:lnTo>
                  <a:pt x="14571" y="148824"/>
                </a:lnTo>
                <a:lnTo>
                  <a:pt x="12692" y="157593"/>
                </a:lnTo>
                <a:lnTo>
                  <a:pt x="11310" y="163356"/>
                </a:lnTo>
                <a:lnTo>
                  <a:pt x="26142" y="163347"/>
                </a:lnTo>
                <a:lnTo>
                  <a:pt x="26746" y="160770"/>
                </a:lnTo>
                <a:lnTo>
                  <a:pt x="28700" y="151659"/>
                </a:lnTo>
                <a:lnTo>
                  <a:pt x="30158" y="144072"/>
                </a:lnTo>
                <a:lnTo>
                  <a:pt x="32124" y="132970"/>
                </a:lnTo>
                <a:lnTo>
                  <a:pt x="34504" y="117655"/>
                </a:lnTo>
                <a:lnTo>
                  <a:pt x="35401" y="112595"/>
                </a:lnTo>
                <a:lnTo>
                  <a:pt x="35949" y="109879"/>
                </a:lnTo>
                <a:lnTo>
                  <a:pt x="38163" y="99400"/>
                </a:lnTo>
                <a:lnTo>
                  <a:pt x="38725" y="96589"/>
                </a:lnTo>
                <a:lnTo>
                  <a:pt x="40989" y="83370"/>
                </a:lnTo>
                <a:lnTo>
                  <a:pt x="42048" y="76452"/>
                </a:lnTo>
                <a:lnTo>
                  <a:pt x="42524" y="72520"/>
                </a:lnTo>
                <a:lnTo>
                  <a:pt x="43098" y="64502"/>
                </a:lnTo>
                <a:lnTo>
                  <a:pt x="43096" y="60949"/>
                </a:lnTo>
                <a:lnTo>
                  <a:pt x="42810" y="49019"/>
                </a:lnTo>
                <a:lnTo>
                  <a:pt x="42810" y="40012"/>
                </a:lnTo>
                <a:lnTo>
                  <a:pt x="29010" y="40012"/>
                </a:lnTo>
                <a:lnTo>
                  <a:pt x="28397" y="39399"/>
                </a:lnTo>
                <a:close/>
              </a:path>
              <a:path w="43179" h="224155">
                <a:moveTo>
                  <a:pt x="27555" y="11423"/>
                </a:moveTo>
                <a:lnTo>
                  <a:pt x="28635" y="19925"/>
                </a:lnTo>
                <a:lnTo>
                  <a:pt x="28409" y="27381"/>
                </a:lnTo>
                <a:lnTo>
                  <a:pt x="28397" y="39399"/>
                </a:lnTo>
                <a:lnTo>
                  <a:pt x="29010" y="40012"/>
                </a:lnTo>
                <a:lnTo>
                  <a:pt x="36968" y="40012"/>
                </a:lnTo>
                <a:lnTo>
                  <a:pt x="40194" y="36788"/>
                </a:lnTo>
                <a:lnTo>
                  <a:pt x="40181" y="15680"/>
                </a:lnTo>
                <a:lnTo>
                  <a:pt x="31849" y="15680"/>
                </a:lnTo>
                <a:lnTo>
                  <a:pt x="28105" y="12707"/>
                </a:lnTo>
                <a:lnTo>
                  <a:pt x="27793" y="12117"/>
                </a:lnTo>
                <a:lnTo>
                  <a:pt x="27555" y="11423"/>
                </a:lnTo>
                <a:close/>
              </a:path>
              <a:path w="43179" h="224155">
                <a:moveTo>
                  <a:pt x="40220" y="10992"/>
                </a:moveTo>
                <a:lnTo>
                  <a:pt x="40194" y="36788"/>
                </a:lnTo>
                <a:lnTo>
                  <a:pt x="36968" y="40012"/>
                </a:lnTo>
                <a:lnTo>
                  <a:pt x="42810" y="40012"/>
                </a:lnTo>
                <a:lnTo>
                  <a:pt x="42824" y="27381"/>
                </a:lnTo>
                <a:lnTo>
                  <a:pt x="43052" y="19925"/>
                </a:lnTo>
                <a:lnTo>
                  <a:pt x="43061" y="17555"/>
                </a:lnTo>
                <a:lnTo>
                  <a:pt x="42435" y="12326"/>
                </a:lnTo>
                <a:lnTo>
                  <a:pt x="40339" y="12326"/>
                </a:lnTo>
                <a:lnTo>
                  <a:pt x="40220" y="10992"/>
                </a:lnTo>
                <a:close/>
              </a:path>
              <a:path w="43179" h="224155">
                <a:moveTo>
                  <a:pt x="35271" y="0"/>
                </a:moveTo>
                <a:lnTo>
                  <a:pt x="30772" y="63"/>
                </a:lnTo>
                <a:lnTo>
                  <a:pt x="25972" y="4864"/>
                </a:lnTo>
                <a:lnTo>
                  <a:pt x="25756" y="5902"/>
                </a:lnTo>
                <a:lnTo>
                  <a:pt x="25726" y="10783"/>
                </a:lnTo>
                <a:lnTo>
                  <a:pt x="25786" y="36788"/>
                </a:lnTo>
                <a:lnTo>
                  <a:pt x="28397" y="39399"/>
                </a:lnTo>
                <a:lnTo>
                  <a:pt x="28409" y="27381"/>
                </a:lnTo>
                <a:lnTo>
                  <a:pt x="28635" y="19925"/>
                </a:lnTo>
                <a:lnTo>
                  <a:pt x="27555" y="11423"/>
                </a:lnTo>
                <a:lnTo>
                  <a:pt x="39789" y="11423"/>
                </a:lnTo>
                <a:lnTo>
                  <a:pt x="40076" y="11136"/>
                </a:lnTo>
                <a:lnTo>
                  <a:pt x="40081" y="9417"/>
                </a:lnTo>
                <a:lnTo>
                  <a:pt x="41897" y="9417"/>
                </a:lnTo>
                <a:lnTo>
                  <a:pt x="41165" y="5902"/>
                </a:lnTo>
                <a:lnTo>
                  <a:pt x="40590" y="4222"/>
                </a:lnTo>
                <a:lnTo>
                  <a:pt x="35271" y="0"/>
                </a:lnTo>
                <a:close/>
              </a:path>
              <a:path w="43179" h="224155">
                <a:moveTo>
                  <a:pt x="39789" y="11423"/>
                </a:moveTo>
                <a:lnTo>
                  <a:pt x="27555" y="11423"/>
                </a:lnTo>
                <a:lnTo>
                  <a:pt x="27793" y="12117"/>
                </a:lnTo>
                <a:lnTo>
                  <a:pt x="28105" y="12707"/>
                </a:lnTo>
                <a:lnTo>
                  <a:pt x="31849" y="15680"/>
                </a:lnTo>
                <a:lnTo>
                  <a:pt x="35586" y="15627"/>
                </a:lnTo>
                <a:lnTo>
                  <a:pt x="39789" y="11423"/>
                </a:lnTo>
                <a:close/>
              </a:path>
              <a:path w="43179" h="224155">
                <a:moveTo>
                  <a:pt x="40177" y="11034"/>
                </a:moveTo>
                <a:lnTo>
                  <a:pt x="35586" y="15627"/>
                </a:lnTo>
                <a:lnTo>
                  <a:pt x="31849" y="15680"/>
                </a:lnTo>
                <a:lnTo>
                  <a:pt x="40181" y="15680"/>
                </a:lnTo>
                <a:lnTo>
                  <a:pt x="40177" y="11034"/>
                </a:lnTo>
                <a:close/>
              </a:path>
              <a:path w="43179" h="224155">
                <a:moveTo>
                  <a:pt x="42200" y="10873"/>
                </a:moveTo>
                <a:lnTo>
                  <a:pt x="40339" y="10873"/>
                </a:lnTo>
                <a:lnTo>
                  <a:pt x="40339" y="12326"/>
                </a:lnTo>
                <a:lnTo>
                  <a:pt x="42435" y="12326"/>
                </a:lnTo>
                <a:lnTo>
                  <a:pt x="42200" y="10873"/>
                </a:lnTo>
                <a:close/>
              </a:path>
              <a:path w="43179" h="224155">
                <a:moveTo>
                  <a:pt x="41897" y="9417"/>
                </a:moveTo>
                <a:lnTo>
                  <a:pt x="40081" y="9417"/>
                </a:lnTo>
                <a:lnTo>
                  <a:pt x="40220" y="10992"/>
                </a:lnTo>
                <a:lnTo>
                  <a:pt x="42200" y="10873"/>
                </a:lnTo>
                <a:lnTo>
                  <a:pt x="41897" y="9417"/>
                </a:lnTo>
                <a:close/>
              </a:path>
            </a:pathLst>
          </a:custGeom>
          <a:solidFill>
            <a:srgbClr val="000000"/>
          </a:solidFill>
        </p:spPr>
        <p:txBody>
          <a:bodyPr wrap="square" lIns="0" tIns="0" rIns="0" bIns="0" rtlCol="0"/>
          <a:lstStyle/>
          <a:p>
            <a:endParaRPr/>
          </a:p>
        </p:txBody>
      </p:sp>
      <p:pic>
        <p:nvPicPr>
          <p:cNvPr id="171" name="object 171"/>
          <p:cNvPicPr/>
          <p:nvPr/>
        </p:nvPicPr>
        <p:blipFill>
          <a:blip r:embed="rId77" cstate="print"/>
          <a:stretch>
            <a:fillRect/>
          </a:stretch>
        </p:blipFill>
        <p:spPr>
          <a:xfrm>
            <a:off x="8144448" y="1929594"/>
            <a:ext cx="156984" cy="210514"/>
          </a:xfrm>
          <a:prstGeom prst="rect">
            <a:avLst/>
          </a:prstGeom>
        </p:spPr>
      </p:pic>
      <p:grpSp>
        <p:nvGrpSpPr>
          <p:cNvPr id="172" name="object 172"/>
          <p:cNvGrpSpPr/>
          <p:nvPr/>
        </p:nvGrpSpPr>
        <p:grpSpPr>
          <a:xfrm>
            <a:off x="8151969" y="2333414"/>
            <a:ext cx="153545" cy="237643"/>
            <a:chOff x="9536589" y="2730959"/>
            <a:chExt cx="179705" cy="278130"/>
          </a:xfrm>
        </p:grpSpPr>
        <p:sp>
          <p:nvSpPr>
            <p:cNvPr id="173" name="object 173"/>
            <p:cNvSpPr/>
            <p:nvPr/>
          </p:nvSpPr>
          <p:spPr>
            <a:xfrm>
              <a:off x="9536589" y="2730959"/>
              <a:ext cx="131445" cy="278130"/>
            </a:xfrm>
            <a:custGeom>
              <a:avLst/>
              <a:gdLst/>
              <a:ahLst/>
              <a:cxnLst/>
              <a:rect l="l" t="t" r="r" b="b"/>
              <a:pathLst>
                <a:path w="131445" h="278130">
                  <a:moveTo>
                    <a:pt x="43548" y="269146"/>
                  </a:moveTo>
                  <a:lnTo>
                    <a:pt x="29135" y="269146"/>
                  </a:lnTo>
                  <a:lnTo>
                    <a:pt x="29028" y="272276"/>
                  </a:lnTo>
                  <a:lnTo>
                    <a:pt x="29584" y="274143"/>
                  </a:lnTo>
                  <a:lnTo>
                    <a:pt x="33077" y="277635"/>
                  </a:lnTo>
                  <a:lnTo>
                    <a:pt x="35010" y="278060"/>
                  </a:lnTo>
                  <a:lnTo>
                    <a:pt x="37736" y="277924"/>
                  </a:lnTo>
                  <a:lnTo>
                    <a:pt x="46664" y="271061"/>
                  </a:lnTo>
                  <a:lnTo>
                    <a:pt x="43416" y="271061"/>
                  </a:lnTo>
                  <a:lnTo>
                    <a:pt x="43548" y="269146"/>
                  </a:lnTo>
                  <a:close/>
                </a:path>
                <a:path w="131445" h="278130">
                  <a:moveTo>
                    <a:pt x="51969" y="232787"/>
                  </a:moveTo>
                  <a:lnTo>
                    <a:pt x="43672" y="269146"/>
                  </a:lnTo>
                  <a:lnTo>
                    <a:pt x="43416" y="271061"/>
                  </a:lnTo>
                  <a:lnTo>
                    <a:pt x="46664" y="271061"/>
                  </a:lnTo>
                  <a:lnTo>
                    <a:pt x="47769" y="268268"/>
                  </a:lnTo>
                  <a:lnTo>
                    <a:pt x="50157" y="259467"/>
                  </a:lnTo>
                  <a:lnTo>
                    <a:pt x="50713" y="255546"/>
                  </a:lnTo>
                  <a:lnTo>
                    <a:pt x="52452" y="240551"/>
                  </a:lnTo>
                  <a:lnTo>
                    <a:pt x="53312" y="234580"/>
                  </a:lnTo>
                  <a:lnTo>
                    <a:pt x="51969" y="232787"/>
                  </a:lnTo>
                  <a:close/>
                </a:path>
                <a:path w="131445" h="278130">
                  <a:moveTo>
                    <a:pt x="29123" y="269209"/>
                  </a:moveTo>
                  <a:lnTo>
                    <a:pt x="29094" y="269424"/>
                  </a:lnTo>
                  <a:lnTo>
                    <a:pt x="29123" y="269209"/>
                  </a:lnTo>
                  <a:close/>
                </a:path>
                <a:path w="131445" h="278130">
                  <a:moveTo>
                    <a:pt x="129998" y="15634"/>
                  </a:moveTo>
                  <a:lnTo>
                    <a:pt x="114279" y="15634"/>
                  </a:lnTo>
                  <a:lnTo>
                    <a:pt x="114763" y="15994"/>
                  </a:lnTo>
                  <a:lnTo>
                    <a:pt x="115093" y="16421"/>
                  </a:lnTo>
                  <a:lnTo>
                    <a:pt x="116823" y="35711"/>
                  </a:lnTo>
                  <a:lnTo>
                    <a:pt x="116203" y="40680"/>
                  </a:lnTo>
                  <a:lnTo>
                    <a:pt x="115162" y="44808"/>
                  </a:lnTo>
                  <a:lnTo>
                    <a:pt x="112669" y="51540"/>
                  </a:lnTo>
                  <a:lnTo>
                    <a:pt x="111939" y="52985"/>
                  </a:lnTo>
                  <a:lnTo>
                    <a:pt x="107109" y="61978"/>
                  </a:lnTo>
                  <a:lnTo>
                    <a:pt x="106245" y="63642"/>
                  </a:lnTo>
                  <a:lnTo>
                    <a:pt x="103865" y="68624"/>
                  </a:lnTo>
                  <a:lnTo>
                    <a:pt x="97030" y="83438"/>
                  </a:lnTo>
                  <a:lnTo>
                    <a:pt x="95021" y="87631"/>
                  </a:lnTo>
                  <a:lnTo>
                    <a:pt x="92078" y="93559"/>
                  </a:lnTo>
                  <a:lnTo>
                    <a:pt x="86801" y="104105"/>
                  </a:lnTo>
                  <a:lnTo>
                    <a:pt x="84151" y="109625"/>
                  </a:lnTo>
                  <a:lnTo>
                    <a:pt x="81730" y="114772"/>
                  </a:lnTo>
                  <a:lnTo>
                    <a:pt x="79598" y="119524"/>
                  </a:lnTo>
                  <a:lnTo>
                    <a:pt x="69792" y="141730"/>
                  </a:lnTo>
                  <a:lnTo>
                    <a:pt x="66062" y="150120"/>
                  </a:lnTo>
                  <a:lnTo>
                    <a:pt x="51570" y="186670"/>
                  </a:lnTo>
                  <a:lnTo>
                    <a:pt x="34657" y="240635"/>
                  </a:lnTo>
                  <a:lnTo>
                    <a:pt x="29123" y="269209"/>
                  </a:lnTo>
                  <a:lnTo>
                    <a:pt x="43548" y="269146"/>
                  </a:lnTo>
                  <a:lnTo>
                    <a:pt x="43608" y="267790"/>
                  </a:lnTo>
                  <a:lnTo>
                    <a:pt x="40820" y="265002"/>
                  </a:lnTo>
                  <a:lnTo>
                    <a:pt x="33336" y="265002"/>
                  </a:lnTo>
                  <a:lnTo>
                    <a:pt x="33454" y="264866"/>
                  </a:lnTo>
                  <a:lnTo>
                    <a:pt x="34440" y="262366"/>
                  </a:lnTo>
                  <a:lnTo>
                    <a:pt x="35980" y="256694"/>
                  </a:lnTo>
                  <a:lnTo>
                    <a:pt x="36469" y="253293"/>
                  </a:lnTo>
                  <a:lnTo>
                    <a:pt x="38153" y="238766"/>
                  </a:lnTo>
                  <a:lnTo>
                    <a:pt x="39049" y="232529"/>
                  </a:lnTo>
                  <a:lnTo>
                    <a:pt x="42701" y="229796"/>
                  </a:lnTo>
                  <a:lnTo>
                    <a:pt x="52845" y="229796"/>
                  </a:lnTo>
                  <a:lnTo>
                    <a:pt x="55858" y="219511"/>
                  </a:lnTo>
                  <a:lnTo>
                    <a:pt x="69898" y="178801"/>
                  </a:lnTo>
                  <a:lnTo>
                    <a:pt x="89104" y="133692"/>
                  </a:lnTo>
                  <a:lnTo>
                    <a:pt x="92739" y="125432"/>
                  </a:lnTo>
                  <a:lnTo>
                    <a:pt x="94833" y="120766"/>
                  </a:lnTo>
                  <a:lnTo>
                    <a:pt x="98671" y="112655"/>
                  </a:lnTo>
                  <a:lnTo>
                    <a:pt x="100851" y="108201"/>
                  </a:lnTo>
                  <a:lnTo>
                    <a:pt x="106958" y="96012"/>
                  </a:lnTo>
                  <a:lnTo>
                    <a:pt x="110063" y="89584"/>
                  </a:lnTo>
                  <a:lnTo>
                    <a:pt x="116972" y="74608"/>
                  </a:lnTo>
                  <a:lnTo>
                    <a:pt x="119114" y="70128"/>
                  </a:lnTo>
                  <a:lnTo>
                    <a:pt x="119971" y="68483"/>
                  </a:lnTo>
                  <a:lnTo>
                    <a:pt x="125022" y="59076"/>
                  </a:lnTo>
                  <a:lnTo>
                    <a:pt x="125848" y="57443"/>
                  </a:lnTo>
                  <a:lnTo>
                    <a:pt x="129047" y="48804"/>
                  </a:lnTo>
                  <a:lnTo>
                    <a:pt x="130360" y="43602"/>
                  </a:lnTo>
                  <a:lnTo>
                    <a:pt x="131207" y="36799"/>
                  </a:lnTo>
                  <a:lnTo>
                    <a:pt x="131248" y="31328"/>
                  </a:lnTo>
                  <a:lnTo>
                    <a:pt x="130639" y="21840"/>
                  </a:lnTo>
                  <a:lnTo>
                    <a:pt x="130266" y="17246"/>
                  </a:lnTo>
                  <a:lnTo>
                    <a:pt x="129998" y="15634"/>
                  </a:lnTo>
                  <a:close/>
                </a:path>
                <a:path w="131445" h="278130">
                  <a:moveTo>
                    <a:pt x="43965" y="263484"/>
                  </a:moveTo>
                  <a:lnTo>
                    <a:pt x="37978" y="263484"/>
                  </a:lnTo>
                  <a:lnTo>
                    <a:pt x="39674" y="263856"/>
                  </a:lnTo>
                  <a:lnTo>
                    <a:pt x="43608" y="267790"/>
                  </a:lnTo>
                  <a:lnTo>
                    <a:pt x="43817" y="264866"/>
                  </a:lnTo>
                  <a:lnTo>
                    <a:pt x="43965" y="263484"/>
                  </a:lnTo>
                  <a:close/>
                </a:path>
                <a:path w="131445" h="278130">
                  <a:moveTo>
                    <a:pt x="37978" y="263484"/>
                  </a:moveTo>
                  <a:lnTo>
                    <a:pt x="33336" y="265002"/>
                  </a:lnTo>
                  <a:lnTo>
                    <a:pt x="40820" y="265002"/>
                  </a:lnTo>
                  <a:lnTo>
                    <a:pt x="39674" y="263856"/>
                  </a:lnTo>
                  <a:lnTo>
                    <a:pt x="37978" y="263484"/>
                  </a:lnTo>
                  <a:close/>
                </a:path>
                <a:path w="131445" h="278130">
                  <a:moveTo>
                    <a:pt x="42701" y="229796"/>
                  </a:moveTo>
                  <a:lnTo>
                    <a:pt x="39049" y="232529"/>
                  </a:lnTo>
                  <a:lnTo>
                    <a:pt x="38153" y="238766"/>
                  </a:lnTo>
                  <a:lnTo>
                    <a:pt x="36469" y="253293"/>
                  </a:lnTo>
                  <a:lnTo>
                    <a:pt x="35980" y="256694"/>
                  </a:lnTo>
                  <a:lnTo>
                    <a:pt x="34436" y="262384"/>
                  </a:lnTo>
                  <a:lnTo>
                    <a:pt x="33454" y="264866"/>
                  </a:lnTo>
                  <a:lnTo>
                    <a:pt x="34022" y="264218"/>
                  </a:lnTo>
                  <a:lnTo>
                    <a:pt x="34757" y="263856"/>
                  </a:lnTo>
                  <a:lnTo>
                    <a:pt x="35543" y="263646"/>
                  </a:lnTo>
                  <a:lnTo>
                    <a:pt x="35843" y="263591"/>
                  </a:lnTo>
                  <a:lnTo>
                    <a:pt x="37978" y="263484"/>
                  </a:lnTo>
                  <a:lnTo>
                    <a:pt x="43965" y="263484"/>
                  </a:lnTo>
                  <a:lnTo>
                    <a:pt x="44378" y="260957"/>
                  </a:lnTo>
                  <a:lnTo>
                    <a:pt x="44823" y="258521"/>
                  </a:lnTo>
                  <a:lnTo>
                    <a:pt x="47564" y="247929"/>
                  </a:lnTo>
                  <a:lnTo>
                    <a:pt x="48649" y="244121"/>
                  </a:lnTo>
                  <a:lnTo>
                    <a:pt x="51969" y="232787"/>
                  </a:lnTo>
                  <a:lnTo>
                    <a:pt x="50579" y="230929"/>
                  </a:lnTo>
                  <a:lnTo>
                    <a:pt x="42701" y="229796"/>
                  </a:lnTo>
                  <a:close/>
                </a:path>
                <a:path w="131445" h="278130">
                  <a:moveTo>
                    <a:pt x="52845" y="229796"/>
                  </a:moveTo>
                  <a:lnTo>
                    <a:pt x="42701" y="229796"/>
                  </a:lnTo>
                  <a:lnTo>
                    <a:pt x="50579" y="230929"/>
                  </a:lnTo>
                  <a:lnTo>
                    <a:pt x="51969" y="232787"/>
                  </a:lnTo>
                  <a:lnTo>
                    <a:pt x="52845" y="229796"/>
                  </a:lnTo>
                  <a:close/>
                </a:path>
                <a:path w="131445" h="278130">
                  <a:moveTo>
                    <a:pt x="7376" y="1466"/>
                  </a:moveTo>
                  <a:lnTo>
                    <a:pt x="5424" y="1775"/>
                  </a:lnTo>
                  <a:lnTo>
                    <a:pt x="0" y="7200"/>
                  </a:lnTo>
                  <a:lnTo>
                    <a:pt x="208" y="10825"/>
                  </a:lnTo>
                  <a:lnTo>
                    <a:pt x="305" y="11351"/>
                  </a:lnTo>
                  <a:lnTo>
                    <a:pt x="2944" y="16115"/>
                  </a:lnTo>
                  <a:lnTo>
                    <a:pt x="4168" y="17067"/>
                  </a:lnTo>
                  <a:lnTo>
                    <a:pt x="7076" y="18571"/>
                  </a:lnTo>
                  <a:lnTo>
                    <a:pt x="7598" y="18889"/>
                  </a:lnTo>
                  <a:lnTo>
                    <a:pt x="13032" y="22485"/>
                  </a:lnTo>
                  <a:lnTo>
                    <a:pt x="15043" y="23783"/>
                  </a:lnTo>
                  <a:lnTo>
                    <a:pt x="17042" y="24894"/>
                  </a:lnTo>
                  <a:lnTo>
                    <a:pt x="20788" y="25933"/>
                  </a:lnTo>
                  <a:lnTo>
                    <a:pt x="22005" y="25933"/>
                  </a:lnTo>
                  <a:lnTo>
                    <a:pt x="23753" y="25709"/>
                  </a:lnTo>
                  <a:lnTo>
                    <a:pt x="27557" y="25707"/>
                  </a:lnTo>
                  <a:lnTo>
                    <a:pt x="30780" y="22485"/>
                  </a:lnTo>
                  <a:lnTo>
                    <a:pt x="30780" y="16421"/>
                  </a:lnTo>
                  <a:lnTo>
                    <a:pt x="20417" y="16421"/>
                  </a:lnTo>
                  <a:lnTo>
                    <a:pt x="18784" y="16349"/>
                  </a:lnTo>
                  <a:lnTo>
                    <a:pt x="11903" y="15881"/>
                  </a:lnTo>
                  <a:lnTo>
                    <a:pt x="11603" y="15881"/>
                  </a:lnTo>
                  <a:lnTo>
                    <a:pt x="15742" y="11835"/>
                  </a:lnTo>
                  <a:lnTo>
                    <a:pt x="15591" y="9213"/>
                  </a:lnTo>
                  <a:lnTo>
                    <a:pt x="13832" y="6037"/>
                  </a:lnTo>
                  <a:lnTo>
                    <a:pt x="13166" y="5518"/>
                  </a:lnTo>
                  <a:lnTo>
                    <a:pt x="12000" y="4906"/>
                  </a:lnTo>
                  <a:lnTo>
                    <a:pt x="123995" y="4906"/>
                  </a:lnTo>
                  <a:lnTo>
                    <a:pt x="121032" y="2696"/>
                  </a:lnTo>
                  <a:lnTo>
                    <a:pt x="119405" y="2071"/>
                  </a:lnTo>
                  <a:lnTo>
                    <a:pt x="119102" y="1995"/>
                  </a:lnTo>
                  <a:lnTo>
                    <a:pt x="20558" y="1995"/>
                  </a:lnTo>
                  <a:lnTo>
                    <a:pt x="19253" y="1939"/>
                  </a:lnTo>
                  <a:lnTo>
                    <a:pt x="12390" y="1473"/>
                  </a:lnTo>
                  <a:lnTo>
                    <a:pt x="7376" y="1466"/>
                  </a:lnTo>
                  <a:close/>
                </a:path>
                <a:path w="131445" h="278130">
                  <a:moveTo>
                    <a:pt x="12000" y="4906"/>
                  </a:moveTo>
                  <a:lnTo>
                    <a:pt x="13166" y="5518"/>
                  </a:lnTo>
                  <a:lnTo>
                    <a:pt x="13832" y="6037"/>
                  </a:lnTo>
                  <a:lnTo>
                    <a:pt x="15591" y="9213"/>
                  </a:lnTo>
                  <a:lnTo>
                    <a:pt x="15742" y="11835"/>
                  </a:lnTo>
                  <a:lnTo>
                    <a:pt x="11714" y="15863"/>
                  </a:lnTo>
                  <a:lnTo>
                    <a:pt x="11903" y="15881"/>
                  </a:lnTo>
                  <a:lnTo>
                    <a:pt x="18784" y="16349"/>
                  </a:lnTo>
                  <a:lnTo>
                    <a:pt x="20417" y="16421"/>
                  </a:lnTo>
                  <a:lnTo>
                    <a:pt x="24509" y="16261"/>
                  </a:lnTo>
                  <a:lnTo>
                    <a:pt x="26390" y="16112"/>
                  </a:lnTo>
                  <a:lnTo>
                    <a:pt x="30780" y="15709"/>
                  </a:lnTo>
                  <a:lnTo>
                    <a:pt x="30662" y="14409"/>
                  </a:lnTo>
                  <a:lnTo>
                    <a:pt x="27816" y="11563"/>
                  </a:lnTo>
                  <a:lnTo>
                    <a:pt x="22889" y="11563"/>
                  </a:lnTo>
                  <a:lnTo>
                    <a:pt x="22400" y="11427"/>
                  </a:lnTo>
                  <a:lnTo>
                    <a:pt x="21842" y="11427"/>
                  </a:lnTo>
                  <a:lnTo>
                    <a:pt x="22501" y="11351"/>
                  </a:lnTo>
                  <a:lnTo>
                    <a:pt x="21536" y="10825"/>
                  </a:lnTo>
                  <a:lnTo>
                    <a:pt x="19053" y="9213"/>
                  </a:lnTo>
                  <a:lnTo>
                    <a:pt x="15412" y="6780"/>
                  </a:lnTo>
                  <a:lnTo>
                    <a:pt x="13855" y="5825"/>
                  </a:lnTo>
                  <a:lnTo>
                    <a:pt x="12000" y="4906"/>
                  </a:lnTo>
                  <a:close/>
                </a:path>
                <a:path w="131445" h="278130">
                  <a:moveTo>
                    <a:pt x="30780" y="15709"/>
                  </a:moveTo>
                  <a:lnTo>
                    <a:pt x="26362" y="16115"/>
                  </a:lnTo>
                  <a:lnTo>
                    <a:pt x="24509" y="16261"/>
                  </a:lnTo>
                  <a:lnTo>
                    <a:pt x="20417" y="16421"/>
                  </a:lnTo>
                  <a:lnTo>
                    <a:pt x="30780" y="16421"/>
                  </a:lnTo>
                  <a:lnTo>
                    <a:pt x="30780" y="15709"/>
                  </a:lnTo>
                  <a:close/>
                </a:path>
                <a:path w="131445" h="278130">
                  <a:moveTo>
                    <a:pt x="11606" y="15880"/>
                  </a:moveTo>
                  <a:lnTo>
                    <a:pt x="11903" y="15881"/>
                  </a:lnTo>
                  <a:lnTo>
                    <a:pt x="11606" y="15880"/>
                  </a:lnTo>
                  <a:close/>
                </a:path>
                <a:path w="131445" h="278130">
                  <a:moveTo>
                    <a:pt x="128570" y="11301"/>
                  </a:moveTo>
                  <a:lnTo>
                    <a:pt x="27555" y="11301"/>
                  </a:lnTo>
                  <a:lnTo>
                    <a:pt x="30662" y="14409"/>
                  </a:lnTo>
                  <a:lnTo>
                    <a:pt x="30780" y="15709"/>
                  </a:lnTo>
                  <a:lnTo>
                    <a:pt x="42138" y="14700"/>
                  </a:lnTo>
                  <a:lnTo>
                    <a:pt x="43820" y="14568"/>
                  </a:lnTo>
                  <a:lnTo>
                    <a:pt x="47438" y="14425"/>
                  </a:lnTo>
                  <a:lnTo>
                    <a:pt x="129793" y="14409"/>
                  </a:lnTo>
                  <a:lnTo>
                    <a:pt x="129747" y="14127"/>
                  </a:lnTo>
                  <a:lnTo>
                    <a:pt x="128570" y="11301"/>
                  </a:lnTo>
                  <a:close/>
                </a:path>
                <a:path w="131445" h="278130">
                  <a:moveTo>
                    <a:pt x="114325" y="15669"/>
                  </a:moveTo>
                  <a:close/>
                </a:path>
                <a:path w="131445" h="278130">
                  <a:moveTo>
                    <a:pt x="129794" y="14413"/>
                  </a:moveTo>
                  <a:lnTo>
                    <a:pt x="104325" y="14413"/>
                  </a:lnTo>
                  <a:lnTo>
                    <a:pt x="106468" y="14483"/>
                  </a:lnTo>
                  <a:lnTo>
                    <a:pt x="109259" y="14657"/>
                  </a:lnTo>
                  <a:lnTo>
                    <a:pt x="111311" y="14890"/>
                  </a:lnTo>
                  <a:lnTo>
                    <a:pt x="114325" y="15669"/>
                  </a:lnTo>
                  <a:lnTo>
                    <a:pt x="129998" y="15634"/>
                  </a:lnTo>
                  <a:lnTo>
                    <a:pt x="129794" y="14413"/>
                  </a:lnTo>
                  <a:close/>
                </a:path>
                <a:path w="131445" h="278130">
                  <a:moveTo>
                    <a:pt x="129793" y="14409"/>
                  </a:moveTo>
                  <a:lnTo>
                    <a:pt x="49113" y="14409"/>
                  </a:lnTo>
                  <a:lnTo>
                    <a:pt x="57170" y="14491"/>
                  </a:lnTo>
                  <a:lnTo>
                    <a:pt x="100577" y="14483"/>
                  </a:lnTo>
                  <a:lnTo>
                    <a:pt x="104325" y="14413"/>
                  </a:lnTo>
                  <a:lnTo>
                    <a:pt x="129794" y="14413"/>
                  </a:lnTo>
                  <a:close/>
                </a:path>
                <a:path w="131445" h="278130">
                  <a:moveTo>
                    <a:pt x="22621" y="11417"/>
                  </a:moveTo>
                  <a:lnTo>
                    <a:pt x="22363" y="11417"/>
                  </a:lnTo>
                  <a:lnTo>
                    <a:pt x="22889" y="11563"/>
                  </a:lnTo>
                  <a:lnTo>
                    <a:pt x="22621" y="11417"/>
                  </a:lnTo>
                  <a:close/>
                </a:path>
                <a:path w="131445" h="278130">
                  <a:moveTo>
                    <a:pt x="27555" y="11301"/>
                  </a:moveTo>
                  <a:lnTo>
                    <a:pt x="22934" y="11301"/>
                  </a:lnTo>
                  <a:lnTo>
                    <a:pt x="22501" y="11351"/>
                  </a:lnTo>
                  <a:lnTo>
                    <a:pt x="22889" y="11563"/>
                  </a:lnTo>
                  <a:lnTo>
                    <a:pt x="27816" y="11563"/>
                  </a:lnTo>
                  <a:lnTo>
                    <a:pt x="27555" y="11301"/>
                  </a:lnTo>
                  <a:close/>
                </a:path>
                <a:path w="131445" h="278130">
                  <a:moveTo>
                    <a:pt x="22501" y="11351"/>
                  </a:moveTo>
                  <a:lnTo>
                    <a:pt x="21842" y="11427"/>
                  </a:lnTo>
                  <a:lnTo>
                    <a:pt x="22400" y="11427"/>
                  </a:lnTo>
                  <a:lnTo>
                    <a:pt x="22621" y="11417"/>
                  </a:lnTo>
                  <a:close/>
                </a:path>
                <a:path w="131445" h="278130">
                  <a:moveTo>
                    <a:pt x="123995" y="4906"/>
                  </a:moveTo>
                  <a:lnTo>
                    <a:pt x="12000" y="4906"/>
                  </a:lnTo>
                  <a:lnTo>
                    <a:pt x="13855" y="5825"/>
                  </a:lnTo>
                  <a:lnTo>
                    <a:pt x="15412" y="6780"/>
                  </a:lnTo>
                  <a:lnTo>
                    <a:pt x="19223" y="9326"/>
                  </a:lnTo>
                  <a:lnTo>
                    <a:pt x="21536" y="10825"/>
                  </a:lnTo>
                  <a:lnTo>
                    <a:pt x="22501" y="11351"/>
                  </a:lnTo>
                  <a:lnTo>
                    <a:pt x="22934" y="11301"/>
                  </a:lnTo>
                  <a:lnTo>
                    <a:pt x="128570" y="11301"/>
                  </a:lnTo>
                  <a:lnTo>
                    <a:pt x="127370" y="8421"/>
                  </a:lnTo>
                  <a:lnTo>
                    <a:pt x="125411" y="5961"/>
                  </a:lnTo>
                  <a:lnTo>
                    <a:pt x="123995" y="4906"/>
                  </a:lnTo>
                  <a:close/>
                </a:path>
                <a:path w="131445" h="278130">
                  <a:moveTo>
                    <a:pt x="19187" y="9303"/>
                  </a:moveTo>
                  <a:close/>
                </a:path>
                <a:path w="131445" h="278130">
                  <a:moveTo>
                    <a:pt x="19118" y="9257"/>
                  </a:moveTo>
                  <a:close/>
                </a:path>
                <a:path w="131445" h="278130">
                  <a:moveTo>
                    <a:pt x="49013" y="0"/>
                  </a:moveTo>
                  <a:lnTo>
                    <a:pt x="47130" y="19"/>
                  </a:lnTo>
                  <a:lnTo>
                    <a:pt x="42920" y="182"/>
                  </a:lnTo>
                  <a:lnTo>
                    <a:pt x="41069" y="328"/>
                  </a:lnTo>
                  <a:lnTo>
                    <a:pt x="25289" y="1744"/>
                  </a:lnTo>
                  <a:lnTo>
                    <a:pt x="23611" y="1875"/>
                  </a:lnTo>
                  <a:lnTo>
                    <a:pt x="20558" y="1995"/>
                  </a:lnTo>
                  <a:lnTo>
                    <a:pt x="119102" y="1995"/>
                  </a:lnTo>
                  <a:lnTo>
                    <a:pt x="113713" y="637"/>
                  </a:lnTo>
                  <a:lnTo>
                    <a:pt x="110991" y="327"/>
                  </a:lnTo>
                  <a:lnTo>
                    <a:pt x="106869" y="83"/>
                  </a:lnTo>
                  <a:lnTo>
                    <a:pt x="49013" y="0"/>
                  </a:lnTo>
                  <a:close/>
                </a:path>
                <a:path w="131445" h="278130">
                  <a:moveTo>
                    <a:pt x="104355" y="2"/>
                  </a:moveTo>
                  <a:lnTo>
                    <a:pt x="99823" y="83"/>
                  </a:lnTo>
                  <a:lnTo>
                    <a:pt x="106869" y="83"/>
                  </a:lnTo>
                  <a:lnTo>
                    <a:pt x="106097" y="38"/>
                  </a:lnTo>
                  <a:lnTo>
                    <a:pt x="104355" y="2"/>
                  </a:lnTo>
                  <a:close/>
                </a:path>
              </a:pathLst>
            </a:custGeom>
            <a:solidFill>
              <a:srgbClr val="000000"/>
            </a:solidFill>
          </p:spPr>
          <p:txBody>
            <a:bodyPr wrap="square" lIns="0" tIns="0" rIns="0" bIns="0" rtlCol="0"/>
            <a:lstStyle/>
            <a:p>
              <a:endParaRPr/>
            </a:p>
          </p:txBody>
        </p:sp>
        <p:pic>
          <p:nvPicPr>
            <p:cNvPr id="174" name="object 174"/>
            <p:cNvPicPr/>
            <p:nvPr/>
          </p:nvPicPr>
          <p:blipFill>
            <a:blip r:embed="rId78" cstate="print"/>
            <a:stretch>
              <a:fillRect/>
            </a:stretch>
          </p:blipFill>
          <p:spPr>
            <a:xfrm>
              <a:off x="9541382" y="2850057"/>
              <a:ext cx="174451" cy="115269"/>
            </a:xfrm>
            <a:prstGeom prst="rect">
              <a:avLst/>
            </a:prstGeom>
          </p:spPr>
        </p:pic>
      </p:grpSp>
      <p:pic>
        <p:nvPicPr>
          <p:cNvPr id="175" name="object 175"/>
          <p:cNvPicPr/>
          <p:nvPr/>
        </p:nvPicPr>
        <p:blipFill>
          <a:blip r:embed="rId79" cstate="print"/>
          <a:stretch>
            <a:fillRect/>
          </a:stretch>
        </p:blipFill>
        <p:spPr>
          <a:xfrm>
            <a:off x="8374487" y="1291908"/>
            <a:ext cx="131849" cy="162092"/>
          </a:xfrm>
          <a:prstGeom prst="rect">
            <a:avLst/>
          </a:prstGeom>
        </p:spPr>
      </p:pic>
      <p:pic>
        <p:nvPicPr>
          <p:cNvPr id="176" name="object 176"/>
          <p:cNvPicPr/>
          <p:nvPr/>
        </p:nvPicPr>
        <p:blipFill>
          <a:blip r:embed="rId80" cstate="print"/>
          <a:stretch>
            <a:fillRect/>
          </a:stretch>
        </p:blipFill>
        <p:spPr>
          <a:xfrm>
            <a:off x="5717017" y="268548"/>
            <a:ext cx="444193" cy="281829"/>
          </a:xfrm>
          <a:prstGeom prst="rect">
            <a:avLst/>
          </a:prstGeom>
        </p:spPr>
      </p:pic>
      <p:sp>
        <p:nvSpPr>
          <p:cNvPr id="177" name="object 177"/>
          <p:cNvSpPr/>
          <p:nvPr/>
        </p:nvSpPr>
        <p:spPr>
          <a:xfrm>
            <a:off x="8471425" y="1587981"/>
            <a:ext cx="49373" cy="185557"/>
          </a:xfrm>
          <a:custGeom>
            <a:avLst/>
            <a:gdLst/>
            <a:ahLst/>
            <a:cxnLst/>
            <a:rect l="l" t="t" r="r" b="b"/>
            <a:pathLst>
              <a:path w="57784" h="217169">
                <a:moveTo>
                  <a:pt x="0" y="210285"/>
                </a:moveTo>
                <a:lnTo>
                  <a:pt x="0" y="213648"/>
                </a:lnTo>
                <a:lnTo>
                  <a:pt x="3224" y="216874"/>
                </a:lnTo>
                <a:lnTo>
                  <a:pt x="11182" y="216874"/>
                </a:lnTo>
                <a:lnTo>
                  <a:pt x="11320" y="216735"/>
                </a:lnTo>
                <a:lnTo>
                  <a:pt x="10241" y="216735"/>
                </a:lnTo>
                <a:lnTo>
                  <a:pt x="3845" y="216042"/>
                </a:lnTo>
                <a:lnTo>
                  <a:pt x="175" y="212377"/>
                </a:lnTo>
                <a:lnTo>
                  <a:pt x="0" y="210285"/>
                </a:lnTo>
                <a:close/>
              </a:path>
              <a:path w="57784" h="217169">
                <a:moveTo>
                  <a:pt x="2194" y="203495"/>
                </a:moveTo>
                <a:lnTo>
                  <a:pt x="736" y="204953"/>
                </a:lnTo>
                <a:lnTo>
                  <a:pt x="645" y="205179"/>
                </a:lnTo>
                <a:lnTo>
                  <a:pt x="351" y="206404"/>
                </a:lnTo>
                <a:lnTo>
                  <a:pt x="81" y="207810"/>
                </a:lnTo>
                <a:lnTo>
                  <a:pt x="84" y="211291"/>
                </a:lnTo>
                <a:lnTo>
                  <a:pt x="175" y="212377"/>
                </a:lnTo>
                <a:lnTo>
                  <a:pt x="3845" y="216042"/>
                </a:lnTo>
                <a:lnTo>
                  <a:pt x="10241" y="216735"/>
                </a:lnTo>
                <a:lnTo>
                  <a:pt x="11709" y="215356"/>
                </a:lnTo>
                <a:lnTo>
                  <a:pt x="12633" y="214560"/>
                </a:lnTo>
                <a:lnTo>
                  <a:pt x="13533" y="213498"/>
                </a:lnTo>
                <a:lnTo>
                  <a:pt x="13953" y="212881"/>
                </a:lnTo>
                <a:lnTo>
                  <a:pt x="14408" y="212072"/>
                </a:lnTo>
                <a:lnTo>
                  <a:pt x="14240" y="207810"/>
                </a:lnTo>
                <a:lnTo>
                  <a:pt x="14171" y="206903"/>
                </a:lnTo>
                <a:lnTo>
                  <a:pt x="12647" y="205379"/>
                </a:lnTo>
                <a:lnTo>
                  <a:pt x="1640" y="205379"/>
                </a:lnTo>
                <a:lnTo>
                  <a:pt x="2194" y="203495"/>
                </a:lnTo>
                <a:close/>
              </a:path>
              <a:path w="57784" h="217169">
                <a:moveTo>
                  <a:pt x="14408" y="212072"/>
                </a:moveTo>
                <a:lnTo>
                  <a:pt x="13953" y="212881"/>
                </a:lnTo>
                <a:lnTo>
                  <a:pt x="13533" y="213498"/>
                </a:lnTo>
                <a:lnTo>
                  <a:pt x="12633" y="214560"/>
                </a:lnTo>
                <a:lnTo>
                  <a:pt x="11709" y="215356"/>
                </a:lnTo>
                <a:lnTo>
                  <a:pt x="10241" y="216735"/>
                </a:lnTo>
                <a:lnTo>
                  <a:pt x="11320" y="216735"/>
                </a:lnTo>
                <a:lnTo>
                  <a:pt x="14408" y="213648"/>
                </a:lnTo>
                <a:lnTo>
                  <a:pt x="14408" y="212072"/>
                </a:lnTo>
                <a:close/>
              </a:path>
              <a:path w="57784" h="217169">
                <a:moveTo>
                  <a:pt x="23023" y="182068"/>
                </a:moveTo>
                <a:lnTo>
                  <a:pt x="10209" y="182068"/>
                </a:lnTo>
                <a:lnTo>
                  <a:pt x="17914" y="184054"/>
                </a:lnTo>
                <a:lnTo>
                  <a:pt x="20233" y="187982"/>
                </a:lnTo>
                <a:lnTo>
                  <a:pt x="18752" y="193727"/>
                </a:lnTo>
                <a:lnTo>
                  <a:pt x="15084" y="206903"/>
                </a:lnTo>
                <a:lnTo>
                  <a:pt x="14435" y="209467"/>
                </a:lnTo>
                <a:lnTo>
                  <a:pt x="14408" y="212072"/>
                </a:lnTo>
                <a:lnTo>
                  <a:pt x="14847" y="211291"/>
                </a:lnTo>
                <a:lnTo>
                  <a:pt x="15219" y="210299"/>
                </a:lnTo>
                <a:lnTo>
                  <a:pt x="16884" y="204511"/>
                </a:lnTo>
                <a:lnTo>
                  <a:pt x="19314" y="195089"/>
                </a:lnTo>
                <a:lnTo>
                  <a:pt x="20289" y="191702"/>
                </a:lnTo>
                <a:lnTo>
                  <a:pt x="21743" y="186810"/>
                </a:lnTo>
                <a:lnTo>
                  <a:pt x="22502" y="184054"/>
                </a:lnTo>
                <a:lnTo>
                  <a:pt x="23023" y="182068"/>
                </a:lnTo>
                <a:close/>
              </a:path>
              <a:path w="57784" h="217169">
                <a:moveTo>
                  <a:pt x="11336" y="202618"/>
                </a:moveTo>
                <a:lnTo>
                  <a:pt x="4284" y="202618"/>
                </a:lnTo>
                <a:lnTo>
                  <a:pt x="10562" y="203295"/>
                </a:lnTo>
                <a:lnTo>
                  <a:pt x="14171" y="206903"/>
                </a:lnTo>
                <a:lnTo>
                  <a:pt x="14240" y="207810"/>
                </a:lnTo>
                <a:lnTo>
                  <a:pt x="14333" y="209999"/>
                </a:lnTo>
                <a:lnTo>
                  <a:pt x="14408" y="205690"/>
                </a:lnTo>
                <a:lnTo>
                  <a:pt x="11336" y="202618"/>
                </a:lnTo>
                <a:close/>
              </a:path>
              <a:path w="57784" h="217169">
                <a:moveTo>
                  <a:pt x="14408" y="209607"/>
                </a:moveTo>
                <a:lnTo>
                  <a:pt x="14333" y="209999"/>
                </a:lnTo>
                <a:lnTo>
                  <a:pt x="14408" y="209607"/>
                </a:lnTo>
                <a:close/>
              </a:path>
              <a:path w="57784" h="217169">
                <a:moveTo>
                  <a:pt x="16303" y="202464"/>
                </a:moveTo>
                <a:lnTo>
                  <a:pt x="11182" y="202464"/>
                </a:lnTo>
                <a:lnTo>
                  <a:pt x="14408" y="205690"/>
                </a:lnTo>
                <a:lnTo>
                  <a:pt x="14408" y="209607"/>
                </a:lnTo>
                <a:lnTo>
                  <a:pt x="16303" y="202464"/>
                </a:lnTo>
                <a:close/>
              </a:path>
              <a:path w="57784" h="217169">
                <a:moveTo>
                  <a:pt x="691" y="204998"/>
                </a:moveTo>
                <a:lnTo>
                  <a:pt x="0" y="205690"/>
                </a:lnTo>
                <a:lnTo>
                  <a:pt x="0" y="208388"/>
                </a:lnTo>
                <a:lnTo>
                  <a:pt x="81" y="207810"/>
                </a:lnTo>
                <a:lnTo>
                  <a:pt x="351" y="206404"/>
                </a:lnTo>
                <a:lnTo>
                  <a:pt x="691" y="204998"/>
                </a:lnTo>
                <a:close/>
              </a:path>
              <a:path w="57784" h="217169">
                <a:moveTo>
                  <a:pt x="11182" y="202464"/>
                </a:moveTo>
                <a:lnTo>
                  <a:pt x="3224" y="202464"/>
                </a:lnTo>
                <a:lnTo>
                  <a:pt x="2194" y="203495"/>
                </a:lnTo>
                <a:lnTo>
                  <a:pt x="1767" y="204998"/>
                </a:lnTo>
                <a:lnTo>
                  <a:pt x="1640" y="205379"/>
                </a:lnTo>
                <a:lnTo>
                  <a:pt x="1893" y="204953"/>
                </a:lnTo>
                <a:lnTo>
                  <a:pt x="2263" y="204511"/>
                </a:lnTo>
                <a:lnTo>
                  <a:pt x="2990" y="203884"/>
                </a:lnTo>
                <a:lnTo>
                  <a:pt x="4284" y="202618"/>
                </a:lnTo>
                <a:lnTo>
                  <a:pt x="11336" y="202618"/>
                </a:lnTo>
                <a:lnTo>
                  <a:pt x="11182" y="202464"/>
                </a:lnTo>
                <a:close/>
              </a:path>
              <a:path w="57784" h="217169">
                <a:moveTo>
                  <a:pt x="4284" y="202618"/>
                </a:moveTo>
                <a:lnTo>
                  <a:pt x="2990" y="203884"/>
                </a:lnTo>
                <a:lnTo>
                  <a:pt x="2242" y="204536"/>
                </a:lnTo>
                <a:lnTo>
                  <a:pt x="1867" y="204998"/>
                </a:lnTo>
                <a:lnTo>
                  <a:pt x="1640" y="205379"/>
                </a:lnTo>
                <a:lnTo>
                  <a:pt x="12647" y="205379"/>
                </a:lnTo>
                <a:lnTo>
                  <a:pt x="10562" y="203295"/>
                </a:lnTo>
                <a:lnTo>
                  <a:pt x="4284" y="202618"/>
                </a:lnTo>
                <a:close/>
              </a:path>
              <a:path w="57784" h="217169">
                <a:moveTo>
                  <a:pt x="7664" y="183570"/>
                </a:moveTo>
                <a:lnTo>
                  <a:pt x="6281" y="184386"/>
                </a:lnTo>
                <a:lnTo>
                  <a:pt x="4838" y="189983"/>
                </a:lnTo>
                <a:lnTo>
                  <a:pt x="1304" y="202618"/>
                </a:lnTo>
                <a:lnTo>
                  <a:pt x="691" y="204998"/>
                </a:lnTo>
                <a:lnTo>
                  <a:pt x="2194" y="203495"/>
                </a:lnTo>
                <a:lnTo>
                  <a:pt x="2979" y="200729"/>
                </a:lnTo>
                <a:lnTo>
                  <a:pt x="4411" y="195089"/>
                </a:lnTo>
                <a:lnTo>
                  <a:pt x="5594" y="190623"/>
                </a:lnTo>
                <a:lnTo>
                  <a:pt x="7664" y="183570"/>
                </a:lnTo>
                <a:close/>
              </a:path>
              <a:path w="57784" h="217169">
                <a:moveTo>
                  <a:pt x="10209" y="182068"/>
                </a:moveTo>
                <a:lnTo>
                  <a:pt x="7664" y="183570"/>
                </a:lnTo>
                <a:lnTo>
                  <a:pt x="5594" y="190623"/>
                </a:lnTo>
                <a:lnTo>
                  <a:pt x="4321" y="195445"/>
                </a:lnTo>
                <a:lnTo>
                  <a:pt x="2979" y="200729"/>
                </a:lnTo>
                <a:lnTo>
                  <a:pt x="2194" y="203495"/>
                </a:lnTo>
                <a:lnTo>
                  <a:pt x="3224" y="202464"/>
                </a:lnTo>
                <a:lnTo>
                  <a:pt x="16303" y="202464"/>
                </a:lnTo>
                <a:lnTo>
                  <a:pt x="18752" y="193727"/>
                </a:lnTo>
                <a:lnTo>
                  <a:pt x="20233" y="187982"/>
                </a:lnTo>
                <a:lnTo>
                  <a:pt x="17914" y="184054"/>
                </a:lnTo>
                <a:lnTo>
                  <a:pt x="10209" y="182068"/>
                </a:lnTo>
                <a:close/>
              </a:path>
              <a:path w="57784" h="217169">
                <a:moveTo>
                  <a:pt x="57276" y="13505"/>
                </a:moveTo>
                <a:lnTo>
                  <a:pt x="52769" y="13505"/>
                </a:lnTo>
                <a:lnTo>
                  <a:pt x="52669" y="13638"/>
                </a:lnTo>
                <a:lnTo>
                  <a:pt x="52108" y="14733"/>
                </a:lnTo>
                <a:lnTo>
                  <a:pt x="50584" y="18041"/>
                </a:lnTo>
                <a:lnTo>
                  <a:pt x="47906" y="23533"/>
                </a:lnTo>
                <a:lnTo>
                  <a:pt x="46145" y="27297"/>
                </a:lnTo>
                <a:lnTo>
                  <a:pt x="42658" y="35026"/>
                </a:lnTo>
                <a:lnTo>
                  <a:pt x="42559" y="36963"/>
                </a:lnTo>
                <a:lnTo>
                  <a:pt x="42077" y="43625"/>
                </a:lnTo>
                <a:lnTo>
                  <a:pt x="41200" y="49664"/>
                </a:lnTo>
                <a:lnTo>
                  <a:pt x="39526" y="57481"/>
                </a:lnTo>
                <a:lnTo>
                  <a:pt x="38919" y="59673"/>
                </a:lnTo>
                <a:lnTo>
                  <a:pt x="36128" y="68665"/>
                </a:lnTo>
                <a:lnTo>
                  <a:pt x="35580" y="70510"/>
                </a:lnTo>
                <a:lnTo>
                  <a:pt x="34253" y="75699"/>
                </a:lnTo>
                <a:lnTo>
                  <a:pt x="33671" y="78259"/>
                </a:lnTo>
                <a:lnTo>
                  <a:pt x="31276" y="89282"/>
                </a:lnTo>
                <a:lnTo>
                  <a:pt x="28742" y="99935"/>
                </a:lnTo>
                <a:lnTo>
                  <a:pt x="27208" y="106133"/>
                </a:lnTo>
                <a:lnTo>
                  <a:pt x="25135" y="113902"/>
                </a:lnTo>
                <a:lnTo>
                  <a:pt x="21779" y="125346"/>
                </a:lnTo>
                <a:lnTo>
                  <a:pt x="21186" y="127452"/>
                </a:lnTo>
                <a:lnTo>
                  <a:pt x="19879" y="132474"/>
                </a:lnTo>
                <a:lnTo>
                  <a:pt x="19203" y="135308"/>
                </a:lnTo>
                <a:lnTo>
                  <a:pt x="16758" y="146009"/>
                </a:lnTo>
                <a:lnTo>
                  <a:pt x="11555" y="167827"/>
                </a:lnTo>
                <a:lnTo>
                  <a:pt x="9702" y="175896"/>
                </a:lnTo>
                <a:lnTo>
                  <a:pt x="9221" y="177893"/>
                </a:lnTo>
                <a:lnTo>
                  <a:pt x="8307" y="181378"/>
                </a:lnTo>
                <a:lnTo>
                  <a:pt x="7664" y="183570"/>
                </a:lnTo>
                <a:lnTo>
                  <a:pt x="10209" y="182068"/>
                </a:lnTo>
                <a:lnTo>
                  <a:pt x="23023" y="182068"/>
                </a:lnTo>
                <a:lnTo>
                  <a:pt x="23216" y="181325"/>
                </a:lnTo>
                <a:lnTo>
                  <a:pt x="26767" y="166117"/>
                </a:lnTo>
                <a:lnTo>
                  <a:pt x="31131" y="147802"/>
                </a:lnTo>
                <a:lnTo>
                  <a:pt x="38412" y="119880"/>
                </a:lnTo>
                <a:lnTo>
                  <a:pt x="39016" y="117770"/>
                </a:lnTo>
                <a:lnTo>
                  <a:pt x="41172" y="109694"/>
                </a:lnTo>
                <a:lnTo>
                  <a:pt x="42731" y="103386"/>
                </a:lnTo>
                <a:lnTo>
                  <a:pt x="45325" y="92485"/>
                </a:lnTo>
                <a:lnTo>
                  <a:pt x="47717" y="81476"/>
                </a:lnTo>
                <a:lnTo>
                  <a:pt x="48270" y="79047"/>
                </a:lnTo>
                <a:lnTo>
                  <a:pt x="49458" y="74399"/>
                </a:lnTo>
                <a:lnTo>
                  <a:pt x="49956" y="72721"/>
                </a:lnTo>
                <a:lnTo>
                  <a:pt x="52802" y="63548"/>
                </a:lnTo>
                <a:lnTo>
                  <a:pt x="53507" y="61003"/>
                </a:lnTo>
                <a:lnTo>
                  <a:pt x="55426" y="52040"/>
                </a:lnTo>
                <a:lnTo>
                  <a:pt x="56399" y="45342"/>
                </a:lnTo>
                <a:lnTo>
                  <a:pt x="57005" y="36963"/>
                </a:lnTo>
                <a:lnTo>
                  <a:pt x="56889" y="27297"/>
                </a:lnTo>
                <a:lnTo>
                  <a:pt x="56930" y="21278"/>
                </a:lnTo>
                <a:lnTo>
                  <a:pt x="57276" y="13505"/>
                </a:lnTo>
                <a:close/>
              </a:path>
              <a:path w="57784" h="217169">
                <a:moveTo>
                  <a:pt x="50760" y="0"/>
                </a:moveTo>
                <a:lnTo>
                  <a:pt x="47579" y="306"/>
                </a:lnTo>
                <a:lnTo>
                  <a:pt x="46738" y="568"/>
                </a:lnTo>
                <a:lnTo>
                  <a:pt x="46229" y="789"/>
                </a:lnTo>
                <a:lnTo>
                  <a:pt x="44196" y="1577"/>
                </a:lnTo>
                <a:lnTo>
                  <a:pt x="42673" y="2978"/>
                </a:lnTo>
                <a:lnTo>
                  <a:pt x="40344" y="6042"/>
                </a:lnTo>
                <a:lnTo>
                  <a:pt x="39626" y="7399"/>
                </a:lnTo>
                <a:lnTo>
                  <a:pt x="37312" y="12399"/>
                </a:lnTo>
                <a:lnTo>
                  <a:pt x="34900" y="17329"/>
                </a:lnTo>
                <a:lnTo>
                  <a:pt x="33054" y="21278"/>
                </a:lnTo>
                <a:lnTo>
                  <a:pt x="27893" y="32692"/>
                </a:lnTo>
                <a:lnTo>
                  <a:pt x="29495" y="36963"/>
                </a:lnTo>
                <a:lnTo>
                  <a:pt x="36742" y="40252"/>
                </a:lnTo>
                <a:lnTo>
                  <a:pt x="41012" y="38649"/>
                </a:lnTo>
                <a:lnTo>
                  <a:pt x="42625" y="35099"/>
                </a:lnTo>
                <a:lnTo>
                  <a:pt x="42600" y="32692"/>
                </a:lnTo>
                <a:lnTo>
                  <a:pt x="42477" y="27297"/>
                </a:lnTo>
                <a:lnTo>
                  <a:pt x="42505" y="21278"/>
                </a:lnTo>
                <a:lnTo>
                  <a:pt x="42805" y="14479"/>
                </a:lnTo>
                <a:lnTo>
                  <a:pt x="42838" y="9528"/>
                </a:lnTo>
                <a:lnTo>
                  <a:pt x="57297" y="9528"/>
                </a:lnTo>
                <a:lnTo>
                  <a:pt x="57268" y="6042"/>
                </a:lnTo>
                <a:lnTo>
                  <a:pt x="57122" y="4795"/>
                </a:lnTo>
                <a:lnTo>
                  <a:pt x="53021" y="693"/>
                </a:lnTo>
                <a:lnTo>
                  <a:pt x="50760" y="0"/>
                </a:lnTo>
                <a:close/>
              </a:path>
              <a:path w="57784" h="217169">
                <a:moveTo>
                  <a:pt x="42868" y="9790"/>
                </a:moveTo>
                <a:lnTo>
                  <a:pt x="42805" y="14479"/>
                </a:lnTo>
                <a:lnTo>
                  <a:pt x="42505" y="21278"/>
                </a:lnTo>
                <a:lnTo>
                  <a:pt x="42477" y="27297"/>
                </a:lnTo>
                <a:lnTo>
                  <a:pt x="42600" y="32692"/>
                </a:lnTo>
                <a:lnTo>
                  <a:pt x="42625" y="35099"/>
                </a:lnTo>
                <a:lnTo>
                  <a:pt x="46145" y="27297"/>
                </a:lnTo>
                <a:lnTo>
                  <a:pt x="47906" y="23533"/>
                </a:lnTo>
                <a:lnTo>
                  <a:pt x="50584" y="18041"/>
                </a:lnTo>
                <a:lnTo>
                  <a:pt x="52108" y="14733"/>
                </a:lnTo>
                <a:lnTo>
                  <a:pt x="48078" y="14733"/>
                </a:lnTo>
                <a:lnTo>
                  <a:pt x="46066" y="14116"/>
                </a:lnTo>
                <a:lnTo>
                  <a:pt x="43152" y="11202"/>
                </a:lnTo>
                <a:lnTo>
                  <a:pt x="42952" y="10507"/>
                </a:lnTo>
                <a:lnTo>
                  <a:pt x="42868" y="9790"/>
                </a:lnTo>
                <a:close/>
              </a:path>
              <a:path w="57784" h="217169">
                <a:moveTo>
                  <a:pt x="57297" y="9528"/>
                </a:moveTo>
                <a:lnTo>
                  <a:pt x="42838" y="9528"/>
                </a:lnTo>
                <a:lnTo>
                  <a:pt x="42952" y="10507"/>
                </a:lnTo>
                <a:lnTo>
                  <a:pt x="43152" y="11202"/>
                </a:lnTo>
                <a:lnTo>
                  <a:pt x="46066" y="14116"/>
                </a:lnTo>
                <a:lnTo>
                  <a:pt x="48078" y="14733"/>
                </a:lnTo>
                <a:lnTo>
                  <a:pt x="50722" y="14479"/>
                </a:lnTo>
                <a:lnTo>
                  <a:pt x="51371" y="14276"/>
                </a:lnTo>
                <a:lnTo>
                  <a:pt x="52462" y="13827"/>
                </a:lnTo>
                <a:lnTo>
                  <a:pt x="52655" y="13651"/>
                </a:lnTo>
                <a:lnTo>
                  <a:pt x="52769" y="13505"/>
                </a:lnTo>
                <a:lnTo>
                  <a:pt x="57276" y="13505"/>
                </a:lnTo>
                <a:lnTo>
                  <a:pt x="57297" y="9528"/>
                </a:lnTo>
                <a:close/>
              </a:path>
              <a:path w="57784" h="217169">
                <a:moveTo>
                  <a:pt x="52667" y="13640"/>
                </a:moveTo>
                <a:lnTo>
                  <a:pt x="52462" y="13827"/>
                </a:lnTo>
                <a:lnTo>
                  <a:pt x="51432" y="14226"/>
                </a:lnTo>
                <a:lnTo>
                  <a:pt x="50722" y="14479"/>
                </a:lnTo>
                <a:lnTo>
                  <a:pt x="48078" y="14733"/>
                </a:lnTo>
                <a:lnTo>
                  <a:pt x="52108" y="14733"/>
                </a:lnTo>
                <a:lnTo>
                  <a:pt x="52667" y="13640"/>
                </a:lnTo>
                <a:close/>
              </a:path>
            </a:pathLst>
          </a:custGeom>
          <a:solidFill>
            <a:srgbClr val="000000"/>
          </a:solidFill>
        </p:spPr>
        <p:txBody>
          <a:bodyPr wrap="square" lIns="0" tIns="0" rIns="0" bIns="0" rtlCol="0"/>
          <a:lstStyle/>
          <a:p>
            <a:endParaRPr/>
          </a:p>
        </p:txBody>
      </p:sp>
      <p:pic>
        <p:nvPicPr>
          <p:cNvPr id="178" name="object 178"/>
          <p:cNvPicPr/>
          <p:nvPr/>
        </p:nvPicPr>
        <p:blipFill>
          <a:blip r:embed="rId81" cstate="print"/>
          <a:stretch>
            <a:fillRect/>
          </a:stretch>
        </p:blipFill>
        <p:spPr>
          <a:xfrm>
            <a:off x="8384602" y="1937129"/>
            <a:ext cx="153320" cy="287559"/>
          </a:xfrm>
          <a:prstGeom prst="rect">
            <a:avLst/>
          </a:prstGeom>
        </p:spPr>
      </p:pic>
      <p:grpSp>
        <p:nvGrpSpPr>
          <p:cNvPr id="179" name="object 179"/>
          <p:cNvGrpSpPr/>
          <p:nvPr/>
        </p:nvGrpSpPr>
        <p:grpSpPr>
          <a:xfrm>
            <a:off x="8424801" y="2345709"/>
            <a:ext cx="168737" cy="245239"/>
            <a:chOff x="9855903" y="2745348"/>
            <a:chExt cx="197485" cy="287020"/>
          </a:xfrm>
        </p:grpSpPr>
        <p:sp>
          <p:nvSpPr>
            <p:cNvPr id="180" name="object 180"/>
            <p:cNvSpPr/>
            <p:nvPr/>
          </p:nvSpPr>
          <p:spPr>
            <a:xfrm>
              <a:off x="9873359" y="2745348"/>
              <a:ext cx="155575" cy="287020"/>
            </a:xfrm>
            <a:custGeom>
              <a:avLst/>
              <a:gdLst/>
              <a:ahLst/>
              <a:cxnLst/>
              <a:rect l="l" t="t" r="r" b="b"/>
              <a:pathLst>
                <a:path w="155575" h="287019">
                  <a:moveTo>
                    <a:pt x="49643" y="276726"/>
                  </a:moveTo>
                  <a:lnTo>
                    <a:pt x="35370" y="276726"/>
                  </a:lnTo>
                  <a:lnTo>
                    <a:pt x="35327" y="277141"/>
                  </a:lnTo>
                  <a:lnTo>
                    <a:pt x="35220" y="280107"/>
                  </a:lnTo>
                  <a:lnTo>
                    <a:pt x="35867" y="282030"/>
                  </a:lnTo>
                  <a:lnTo>
                    <a:pt x="40295" y="286458"/>
                  </a:lnTo>
                  <a:lnTo>
                    <a:pt x="45318" y="286757"/>
                  </a:lnTo>
                  <a:lnTo>
                    <a:pt x="50820" y="282615"/>
                  </a:lnTo>
                  <a:lnTo>
                    <a:pt x="51659" y="280783"/>
                  </a:lnTo>
                  <a:lnTo>
                    <a:pt x="52088" y="279292"/>
                  </a:lnTo>
                  <a:lnTo>
                    <a:pt x="49563" y="279292"/>
                  </a:lnTo>
                  <a:lnTo>
                    <a:pt x="49643" y="276726"/>
                  </a:lnTo>
                  <a:close/>
                </a:path>
                <a:path w="155575" h="287019">
                  <a:moveTo>
                    <a:pt x="50476" y="270965"/>
                  </a:moveTo>
                  <a:lnTo>
                    <a:pt x="42336" y="270965"/>
                  </a:lnTo>
                  <a:lnTo>
                    <a:pt x="45359" y="271146"/>
                  </a:lnTo>
                  <a:lnTo>
                    <a:pt x="49048" y="274834"/>
                  </a:lnTo>
                  <a:lnTo>
                    <a:pt x="49593" y="276456"/>
                  </a:lnTo>
                  <a:lnTo>
                    <a:pt x="49563" y="279292"/>
                  </a:lnTo>
                  <a:lnTo>
                    <a:pt x="49684" y="278283"/>
                  </a:lnTo>
                  <a:lnTo>
                    <a:pt x="49924" y="274834"/>
                  </a:lnTo>
                  <a:lnTo>
                    <a:pt x="50175" y="272369"/>
                  </a:lnTo>
                  <a:lnTo>
                    <a:pt x="50476" y="270965"/>
                  </a:lnTo>
                  <a:close/>
                </a:path>
                <a:path w="155575" h="287019">
                  <a:moveTo>
                    <a:pt x="54535" y="262516"/>
                  </a:moveTo>
                  <a:lnTo>
                    <a:pt x="53204" y="262516"/>
                  </a:lnTo>
                  <a:lnTo>
                    <a:pt x="51540" y="267191"/>
                  </a:lnTo>
                  <a:lnTo>
                    <a:pt x="49684" y="278283"/>
                  </a:lnTo>
                  <a:lnTo>
                    <a:pt x="49563" y="279292"/>
                  </a:lnTo>
                  <a:lnTo>
                    <a:pt x="52088" y="279292"/>
                  </a:lnTo>
                  <a:lnTo>
                    <a:pt x="52904" y="276456"/>
                  </a:lnTo>
                  <a:lnTo>
                    <a:pt x="54416" y="269438"/>
                  </a:lnTo>
                  <a:lnTo>
                    <a:pt x="55766" y="264742"/>
                  </a:lnTo>
                  <a:lnTo>
                    <a:pt x="54535" y="262516"/>
                  </a:lnTo>
                  <a:close/>
                </a:path>
                <a:path w="155575" h="287019">
                  <a:moveTo>
                    <a:pt x="35345" y="276825"/>
                  </a:moveTo>
                  <a:lnTo>
                    <a:pt x="35308" y="277141"/>
                  </a:lnTo>
                  <a:lnTo>
                    <a:pt x="35345" y="276825"/>
                  </a:lnTo>
                  <a:close/>
                </a:path>
                <a:path w="155575" h="287019">
                  <a:moveTo>
                    <a:pt x="55166" y="257463"/>
                  </a:moveTo>
                  <a:lnTo>
                    <a:pt x="39707" y="257463"/>
                  </a:lnTo>
                  <a:lnTo>
                    <a:pt x="37851" y="262694"/>
                  </a:lnTo>
                  <a:lnTo>
                    <a:pt x="35345" y="276825"/>
                  </a:lnTo>
                  <a:lnTo>
                    <a:pt x="49643" y="276726"/>
                  </a:lnTo>
                  <a:lnTo>
                    <a:pt x="49593" y="276456"/>
                  </a:lnTo>
                  <a:lnTo>
                    <a:pt x="49048" y="274834"/>
                  </a:lnTo>
                  <a:lnTo>
                    <a:pt x="48717" y="274502"/>
                  </a:lnTo>
                  <a:lnTo>
                    <a:pt x="38446" y="274502"/>
                  </a:lnTo>
                  <a:lnTo>
                    <a:pt x="38924" y="272938"/>
                  </a:lnTo>
                  <a:lnTo>
                    <a:pt x="40435" y="265920"/>
                  </a:lnTo>
                  <a:lnTo>
                    <a:pt x="41936" y="260751"/>
                  </a:lnTo>
                  <a:lnTo>
                    <a:pt x="45911" y="258551"/>
                  </a:lnTo>
                  <a:lnTo>
                    <a:pt x="54736" y="258551"/>
                  </a:lnTo>
                  <a:lnTo>
                    <a:pt x="55166" y="257463"/>
                  </a:lnTo>
                  <a:close/>
                </a:path>
                <a:path w="155575" h="287019">
                  <a:moveTo>
                    <a:pt x="45911" y="258551"/>
                  </a:moveTo>
                  <a:lnTo>
                    <a:pt x="41936" y="260751"/>
                  </a:lnTo>
                  <a:lnTo>
                    <a:pt x="40435" y="265920"/>
                  </a:lnTo>
                  <a:lnTo>
                    <a:pt x="38924" y="272938"/>
                  </a:lnTo>
                  <a:lnTo>
                    <a:pt x="38446" y="274502"/>
                  </a:lnTo>
                  <a:lnTo>
                    <a:pt x="38685" y="273988"/>
                  </a:lnTo>
                  <a:lnTo>
                    <a:pt x="39063" y="273431"/>
                  </a:lnTo>
                  <a:lnTo>
                    <a:pt x="42336" y="270965"/>
                  </a:lnTo>
                  <a:lnTo>
                    <a:pt x="50476" y="270965"/>
                  </a:lnTo>
                  <a:lnTo>
                    <a:pt x="50714" y="269858"/>
                  </a:lnTo>
                  <a:lnTo>
                    <a:pt x="50940" y="269044"/>
                  </a:lnTo>
                  <a:lnTo>
                    <a:pt x="51540" y="267191"/>
                  </a:lnTo>
                  <a:lnTo>
                    <a:pt x="53479" y="261730"/>
                  </a:lnTo>
                  <a:lnTo>
                    <a:pt x="53738" y="261076"/>
                  </a:lnTo>
                  <a:lnTo>
                    <a:pt x="53558" y="260751"/>
                  </a:lnTo>
                  <a:lnTo>
                    <a:pt x="45911" y="258551"/>
                  </a:lnTo>
                  <a:close/>
                </a:path>
                <a:path w="155575" h="287019">
                  <a:moveTo>
                    <a:pt x="42336" y="270965"/>
                  </a:moveTo>
                  <a:lnTo>
                    <a:pt x="39063" y="273431"/>
                  </a:lnTo>
                  <a:lnTo>
                    <a:pt x="38681" y="273993"/>
                  </a:lnTo>
                  <a:lnTo>
                    <a:pt x="38446" y="274502"/>
                  </a:lnTo>
                  <a:lnTo>
                    <a:pt x="48717" y="274502"/>
                  </a:lnTo>
                  <a:lnTo>
                    <a:pt x="45359" y="271146"/>
                  </a:lnTo>
                  <a:lnTo>
                    <a:pt x="42336" y="270965"/>
                  </a:lnTo>
                  <a:close/>
                </a:path>
                <a:path w="155575" h="287019">
                  <a:moveTo>
                    <a:pt x="53738" y="261076"/>
                  </a:moveTo>
                  <a:lnTo>
                    <a:pt x="53479" y="261730"/>
                  </a:lnTo>
                  <a:lnTo>
                    <a:pt x="53140" y="262694"/>
                  </a:lnTo>
                  <a:lnTo>
                    <a:pt x="53204" y="262516"/>
                  </a:lnTo>
                  <a:lnTo>
                    <a:pt x="54535" y="262516"/>
                  </a:lnTo>
                  <a:lnTo>
                    <a:pt x="53738" y="261076"/>
                  </a:lnTo>
                  <a:close/>
                </a:path>
                <a:path w="155575" h="287019">
                  <a:moveTo>
                    <a:pt x="54736" y="258551"/>
                  </a:moveTo>
                  <a:lnTo>
                    <a:pt x="45911" y="258551"/>
                  </a:lnTo>
                  <a:lnTo>
                    <a:pt x="53563" y="260760"/>
                  </a:lnTo>
                  <a:lnTo>
                    <a:pt x="53738" y="261076"/>
                  </a:lnTo>
                  <a:lnTo>
                    <a:pt x="54736" y="258551"/>
                  </a:lnTo>
                  <a:close/>
                </a:path>
                <a:path w="155575" h="287019">
                  <a:moveTo>
                    <a:pt x="152313" y="14414"/>
                  </a:moveTo>
                  <a:lnTo>
                    <a:pt x="117857" y="14414"/>
                  </a:lnTo>
                  <a:lnTo>
                    <a:pt x="126312" y="14986"/>
                  </a:lnTo>
                  <a:lnTo>
                    <a:pt x="128450" y="15251"/>
                  </a:lnTo>
                  <a:lnTo>
                    <a:pt x="140670" y="29032"/>
                  </a:lnTo>
                  <a:lnTo>
                    <a:pt x="140910" y="33383"/>
                  </a:lnTo>
                  <a:lnTo>
                    <a:pt x="130589" y="63573"/>
                  </a:lnTo>
                  <a:lnTo>
                    <a:pt x="129667" y="65138"/>
                  </a:lnTo>
                  <a:lnTo>
                    <a:pt x="124338" y="74890"/>
                  </a:lnTo>
                  <a:lnTo>
                    <a:pt x="121072" y="80949"/>
                  </a:lnTo>
                  <a:lnTo>
                    <a:pt x="115561" y="91431"/>
                  </a:lnTo>
                  <a:lnTo>
                    <a:pt x="103757" y="114481"/>
                  </a:lnTo>
                  <a:lnTo>
                    <a:pt x="96166" y="128941"/>
                  </a:lnTo>
                  <a:lnTo>
                    <a:pt x="76859" y="168875"/>
                  </a:lnTo>
                  <a:lnTo>
                    <a:pt x="59639" y="208526"/>
                  </a:lnTo>
                  <a:lnTo>
                    <a:pt x="57534" y="213401"/>
                  </a:lnTo>
                  <a:lnTo>
                    <a:pt x="44131" y="246134"/>
                  </a:lnTo>
                  <a:lnTo>
                    <a:pt x="43465" y="247868"/>
                  </a:lnTo>
                  <a:lnTo>
                    <a:pt x="39994" y="256645"/>
                  </a:lnTo>
                  <a:lnTo>
                    <a:pt x="39669" y="257570"/>
                  </a:lnTo>
                  <a:lnTo>
                    <a:pt x="55166" y="257463"/>
                  </a:lnTo>
                  <a:lnTo>
                    <a:pt x="56918" y="253029"/>
                  </a:lnTo>
                  <a:lnTo>
                    <a:pt x="57619" y="251202"/>
                  </a:lnTo>
                  <a:lnTo>
                    <a:pt x="60775" y="242704"/>
                  </a:lnTo>
                  <a:lnTo>
                    <a:pt x="63060" y="236782"/>
                  </a:lnTo>
                  <a:lnTo>
                    <a:pt x="65355" y="231272"/>
                  </a:lnTo>
                  <a:lnTo>
                    <a:pt x="71459" y="217526"/>
                  </a:lnTo>
                  <a:lnTo>
                    <a:pt x="73680" y="212307"/>
                  </a:lnTo>
                  <a:lnTo>
                    <a:pt x="89944" y="174906"/>
                  </a:lnTo>
                  <a:lnTo>
                    <a:pt x="107069" y="139223"/>
                  </a:lnTo>
                  <a:lnTo>
                    <a:pt x="116539" y="121131"/>
                  </a:lnTo>
                  <a:lnTo>
                    <a:pt x="128352" y="98063"/>
                  </a:lnTo>
                  <a:lnTo>
                    <a:pt x="148192" y="62376"/>
                  </a:lnTo>
                  <a:lnTo>
                    <a:pt x="148998" y="60981"/>
                  </a:lnTo>
                  <a:lnTo>
                    <a:pt x="155364" y="36280"/>
                  </a:lnTo>
                  <a:lnTo>
                    <a:pt x="155340" y="33383"/>
                  </a:lnTo>
                  <a:lnTo>
                    <a:pt x="155100" y="29032"/>
                  </a:lnTo>
                  <a:lnTo>
                    <a:pt x="154975" y="26163"/>
                  </a:lnTo>
                  <a:lnTo>
                    <a:pt x="154936" y="21788"/>
                  </a:lnTo>
                  <a:lnTo>
                    <a:pt x="154811" y="20648"/>
                  </a:lnTo>
                  <a:lnTo>
                    <a:pt x="154693" y="19865"/>
                  </a:lnTo>
                  <a:lnTo>
                    <a:pt x="152313" y="14414"/>
                  </a:lnTo>
                  <a:close/>
                </a:path>
                <a:path w="155575" h="287019">
                  <a:moveTo>
                    <a:pt x="27927" y="937"/>
                  </a:moveTo>
                  <a:lnTo>
                    <a:pt x="0" y="10410"/>
                  </a:lnTo>
                  <a:lnTo>
                    <a:pt x="219" y="13823"/>
                  </a:lnTo>
                  <a:lnTo>
                    <a:pt x="1313" y="18101"/>
                  </a:lnTo>
                  <a:lnTo>
                    <a:pt x="2302" y="19961"/>
                  </a:lnTo>
                  <a:lnTo>
                    <a:pt x="6062" y="26163"/>
                  </a:lnTo>
                  <a:lnTo>
                    <a:pt x="7552" y="29032"/>
                  </a:lnTo>
                  <a:lnTo>
                    <a:pt x="11161" y="36280"/>
                  </a:lnTo>
                  <a:lnTo>
                    <a:pt x="15767" y="45685"/>
                  </a:lnTo>
                  <a:lnTo>
                    <a:pt x="20083" y="47160"/>
                  </a:lnTo>
                  <a:lnTo>
                    <a:pt x="27227" y="43653"/>
                  </a:lnTo>
                  <a:lnTo>
                    <a:pt x="28701" y="39336"/>
                  </a:lnTo>
                  <a:lnTo>
                    <a:pt x="20393" y="22495"/>
                  </a:lnTo>
                  <a:lnTo>
                    <a:pt x="18619" y="19081"/>
                  </a:lnTo>
                  <a:lnTo>
                    <a:pt x="17247" y="16818"/>
                  </a:lnTo>
                  <a:lnTo>
                    <a:pt x="11643" y="16818"/>
                  </a:lnTo>
                  <a:lnTo>
                    <a:pt x="12086" y="16642"/>
                  </a:lnTo>
                  <a:lnTo>
                    <a:pt x="12548" y="16367"/>
                  </a:lnTo>
                  <a:lnTo>
                    <a:pt x="14212" y="14414"/>
                  </a:lnTo>
                  <a:lnTo>
                    <a:pt x="14602" y="13014"/>
                  </a:lnTo>
                  <a:lnTo>
                    <a:pt x="14508" y="11529"/>
                  </a:lnTo>
                  <a:lnTo>
                    <a:pt x="149980" y="11529"/>
                  </a:lnTo>
                  <a:lnTo>
                    <a:pt x="149217" y="10684"/>
                  </a:lnTo>
                  <a:lnTo>
                    <a:pt x="142478" y="5354"/>
                  </a:lnTo>
                  <a:lnTo>
                    <a:pt x="138805" y="3434"/>
                  </a:lnTo>
                  <a:lnTo>
                    <a:pt x="131707" y="1167"/>
                  </a:lnTo>
                  <a:lnTo>
                    <a:pt x="36517" y="1167"/>
                  </a:lnTo>
                  <a:lnTo>
                    <a:pt x="35252" y="1148"/>
                  </a:lnTo>
                  <a:lnTo>
                    <a:pt x="27927" y="937"/>
                  </a:lnTo>
                  <a:close/>
                </a:path>
                <a:path w="155575" h="287019">
                  <a:moveTo>
                    <a:pt x="16777" y="16043"/>
                  </a:moveTo>
                  <a:lnTo>
                    <a:pt x="15741" y="16118"/>
                  </a:lnTo>
                  <a:lnTo>
                    <a:pt x="14008" y="16313"/>
                  </a:lnTo>
                  <a:lnTo>
                    <a:pt x="12135" y="16671"/>
                  </a:lnTo>
                  <a:lnTo>
                    <a:pt x="11643" y="16818"/>
                  </a:lnTo>
                  <a:lnTo>
                    <a:pt x="17247" y="16818"/>
                  </a:lnTo>
                  <a:lnTo>
                    <a:pt x="16777" y="16043"/>
                  </a:lnTo>
                  <a:close/>
                </a:path>
                <a:path w="155575" h="287019">
                  <a:moveTo>
                    <a:pt x="14508" y="11529"/>
                  </a:moveTo>
                  <a:lnTo>
                    <a:pt x="11814" y="16754"/>
                  </a:lnTo>
                  <a:lnTo>
                    <a:pt x="12266" y="16642"/>
                  </a:lnTo>
                  <a:lnTo>
                    <a:pt x="14008" y="16313"/>
                  </a:lnTo>
                  <a:lnTo>
                    <a:pt x="15741" y="16118"/>
                  </a:lnTo>
                  <a:lnTo>
                    <a:pt x="16777" y="16043"/>
                  </a:lnTo>
                  <a:lnTo>
                    <a:pt x="15407" y="13783"/>
                  </a:lnTo>
                  <a:lnTo>
                    <a:pt x="14784" y="12602"/>
                  </a:lnTo>
                  <a:lnTo>
                    <a:pt x="14508" y="11529"/>
                  </a:lnTo>
                  <a:close/>
                </a:path>
                <a:path w="155575" h="287019">
                  <a:moveTo>
                    <a:pt x="149980" y="11529"/>
                  </a:moveTo>
                  <a:lnTo>
                    <a:pt x="14508" y="11529"/>
                  </a:lnTo>
                  <a:lnTo>
                    <a:pt x="14784" y="12602"/>
                  </a:lnTo>
                  <a:lnTo>
                    <a:pt x="15432" y="13823"/>
                  </a:lnTo>
                  <a:lnTo>
                    <a:pt x="16777" y="16043"/>
                  </a:lnTo>
                  <a:lnTo>
                    <a:pt x="26254" y="15365"/>
                  </a:lnTo>
                  <a:lnTo>
                    <a:pt x="42503" y="15353"/>
                  </a:lnTo>
                  <a:lnTo>
                    <a:pt x="50603" y="14766"/>
                  </a:lnTo>
                  <a:lnTo>
                    <a:pt x="52462" y="14653"/>
                  </a:lnTo>
                  <a:lnTo>
                    <a:pt x="57183" y="14517"/>
                  </a:lnTo>
                  <a:lnTo>
                    <a:pt x="111255" y="14502"/>
                  </a:lnTo>
                  <a:lnTo>
                    <a:pt x="115742" y="14414"/>
                  </a:lnTo>
                  <a:lnTo>
                    <a:pt x="152313" y="14414"/>
                  </a:lnTo>
                  <a:lnTo>
                    <a:pt x="152055" y="13823"/>
                  </a:lnTo>
                  <a:lnTo>
                    <a:pt x="149980" y="11529"/>
                  </a:lnTo>
                  <a:close/>
                </a:path>
                <a:path w="155575" h="287019">
                  <a:moveTo>
                    <a:pt x="42503" y="15353"/>
                  </a:moveTo>
                  <a:lnTo>
                    <a:pt x="27999" y="15353"/>
                  </a:lnTo>
                  <a:lnTo>
                    <a:pt x="35097" y="15558"/>
                  </a:lnTo>
                  <a:lnTo>
                    <a:pt x="36560" y="15580"/>
                  </a:lnTo>
                  <a:lnTo>
                    <a:pt x="40815" y="15457"/>
                  </a:lnTo>
                  <a:lnTo>
                    <a:pt x="42503" y="15353"/>
                  </a:lnTo>
                  <a:close/>
                </a:path>
                <a:path w="155575" h="287019">
                  <a:moveTo>
                    <a:pt x="111255" y="14502"/>
                  </a:moveTo>
                  <a:lnTo>
                    <a:pt x="59941" y="14502"/>
                  </a:lnTo>
                  <a:lnTo>
                    <a:pt x="71516" y="14593"/>
                  </a:lnTo>
                  <a:lnTo>
                    <a:pt x="106573" y="14593"/>
                  </a:lnTo>
                  <a:lnTo>
                    <a:pt x="111255" y="14502"/>
                  </a:lnTo>
                  <a:close/>
                </a:path>
                <a:path w="155575" h="287019">
                  <a:moveTo>
                    <a:pt x="59880" y="92"/>
                  </a:moveTo>
                  <a:lnTo>
                    <a:pt x="56972" y="107"/>
                  </a:lnTo>
                  <a:lnTo>
                    <a:pt x="51774" y="257"/>
                  </a:lnTo>
                  <a:lnTo>
                    <a:pt x="40115" y="1062"/>
                  </a:lnTo>
                  <a:lnTo>
                    <a:pt x="36517" y="1167"/>
                  </a:lnTo>
                  <a:lnTo>
                    <a:pt x="131707" y="1167"/>
                  </a:lnTo>
                  <a:lnTo>
                    <a:pt x="131325" y="1045"/>
                  </a:lnTo>
                  <a:lnTo>
                    <a:pt x="128480" y="690"/>
                  </a:lnTo>
                  <a:lnTo>
                    <a:pt x="120983" y="184"/>
                  </a:lnTo>
                  <a:lnTo>
                    <a:pt x="106462" y="184"/>
                  </a:lnTo>
                  <a:lnTo>
                    <a:pt x="59880" y="92"/>
                  </a:lnTo>
                  <a:close/>
                </a:path>
                <a:path w="155575" h="287019">
                  <a:moveTo>
                    <a:pt x="118258" y="0"/>
                  </a:moveTo>
                  <a:lnTo>
                    <a:pt x="115884" y="0"/>
                  </a:lnTo>
                  <a:lnTo>
                    <a:pt x="106462" y="184"/>
                  </a:lnTo>
                  <a:lnTo>
                    <a:pt x="120983" y="184"/>
                  </a:lnTo>
                  <a:lnTo>
                    <a:pt x="118258" y="0"/>
                  </a:lnTo>
                  <a:close/>
                </a:path>
              </a:pathLst>
            </a:custGeom>
            <a:solidFill>
              <a:srgbClr val="000000"/>
            </a:solidFill>
          </p:spPr>
          <p:txBody>
            <a:bodyPr wrap="square" lIns="0" tIns="0" rIns="0" bIns="0" rtlCol="0"/>
            <a:lstStyle/>
            <a:p>
              <a:endParaRPr/>
            </a:p>
          </p:txBody>
        </p:sp>
        <p:pic>
          <p:nvPicPr>
            <p:cNvPr id="181" name="object 181"/>
            <p:cNvPicPr/>
            <p:nvPr/>
          </p:nvPicPr>
          <p:blipFill>
            <a:blip r:embed="rId82" cstate="print"/>
            <a:stretch>
              <a:fillRect/>
            </a:stretch>
          </p:blipFill>
          <p:spPr>
            <a:xfrm>
              <a:off x="9855903" y="2905742"/>
              <a:ext cx="197473" cy="68370"/>
            </a:xfrm>
            <a:prstGeom prst="rect">
              <a:avLst/>
            </a:prstGeom>
          </p:spPr>
        </p:pic>
      </p:grpSp>
      <p:pic>
        <p:nvPicPr>
          <p:cNvPr id="182" name="object 182"/>
          <p:cNvPicPr/>
          <p:nvPr/>
        </p:nvPicPr>
        <p:blipFill>
          <a:blip r:embed="rId83" cstate="print"/>
          <a:stretch>
            <a:fillRect/>
          </a:stretch>
        </p:blipFill>
        <p:spPr>
          <a:xfrm>
            <a:off x="6222691" y="285672"/>
            <a:ext cx="194332" cy="247408"/>
          </a:xfrm>
          <a:prstGeom prst="rect">
            <a:avLst/>
          </a:prstGeom>
        </p:spPr>
      </p:pic>
      <p:sp>
        <p:nvSpPr>
          <p:cNvPr id="183" name="object 183"/>
          <p:cNvSpPr/>
          <p:nvPr/>
        </p:nvSpPr>
        <p:spPr>
          <a:xfrm>
            <a:off x="6505354" y="317196"/>
            <a:ext cx="227877" cy="223536"/>
          </a:xfrm>
          <a:custGeom>
            <a:avLst/>
            <a:gdLst/>
            <a:ahLst/>
            <a:cxnLst/>
            <a:rect l="l" t="t" r="r" b="b"/>
            <a:pathLst>
              <a:path w="266700" h="261620">
                <a:moveTo>
                  <a:pt x="70375" y="109405"/>
                </a:moveTo>
                <a:lnTo>
                  <a:pt x="50595" y="109405"/>
                </a:lnTo>
                <a:lnTo>
                  <a:pt x="40575" y="120164"/>
                </a:lnTo>
                <a:lnTo>
                  <a:pt x="15147" y="153088"/>
                </a:lnTo>
                <a:lnTo>
                  <a:pt x="0" y="192344"/>
                </a:lnTo>
                <a:lnTo>
                  <a:pt x="1308" y="207004"/>
                </a:lnTo>
                <a:lnTo>
                  <a:pt x="3561" y="213746"/>
                </a:lnTo>
                <a:lnTo>
                  <a:pt x="12082" y="224271"/>
                </a:lnTo>
                <a:lnTo>
                  <a:pt x="16993" y="227302"/>
                </a:lnTo>
                <a:lnTo>
                  <a:pt x="32357" y="234897"/>
                </a:lnTo>
                <a:lnTo>
                  <a:pt x="33362" y="235417"/>
                </a:lnTo>
                <a:lnTo>
                  <a:pt x="73535" y="251103"/>
                </a:lnTo>
                <a:lnTo>
                  <a:pt x="115686" y="258042"/>
                </a:lnTo>
                <a:lnTo>
                  <a:pt x="150314" y="260164"/>
                </a:lnTo>
                <a:lnTo>
                  <a:pt x="152097" y="260325"/>
                </a:lnTo>
                <a:lnTo>
                  <a:pt x="164050" y="261562"/>
                </a:lnTo>
                <a:lnTo>
                  <a:pt x="168390" y="261595"/>
                </a:lnTo>
                <a:lnTo>
                  <a:pt x="174115" y="260946"/>
                </a:lnTo>
                <a:lnTo>
                  <a:pt x="183361" y="259496"/>
                </a:lnTo>
                <a:lnTo>
                  <a:pt x="194654" y="256877"/>
                </a:lnTo>
                <a:lnTo>
                  <a:pt x="209682" y="252709"/>
                </a:lnTo>
                <a:lnTo>
                  <a:pt x="228295" y="247155"/>
                </a:lnTo>
                <a:lnTo>
                  <a:pt x="167857" y="247155"/>
                </a:lnTo>
                <a:lnTo>
                  <a:pt x="164513" y="247130"/>
                </a:lnTo>
                <a:lnTo>
                  <a:pt x="153431" y="245977"/>
                </a:lnTo>
                <a:lnTo>
                  <a:pt x="151427" y="245795"/>
                </a:lnTo>
                <a:lnTo>
                  <a:pt x="127323" y="244452"/>
                </a:lnTo>
                <a:lnTo>
                  <a:pt x="117026" y="243693"/>
                </a:lnTo>
                <a:lnTo>
                  <a:pt x="77144" y="237151"/>
                </a:lnTo>
                <a:lnTo>
                  <a:pt x="25374" y="215370"/>
                </a:lnTo>
                <a:lnTo>
                  <a:pt x="14566" y="193471"/>
                </a:lnTo>
                <a:lnTo>
                  <a:pt x="15612" y="188031"/>
                </a:lnTo>
                <a:lnTo>
                  <a:pt x="33949" y="150969"/>
                </a:lnTo>
                <a:lnTo>
                  <a:pt x="61020" y="119353"/>
                </a:lnTo>
                <a:lnTo>
                  <a:pt x="70375" y="109405"/>
                </a:lnTo>
                <a:close/>
              </a:path>
              <a:path w="266700" h="261620">
                <a:moveTo>
                  <a:pt x="260156" y="222892"/>
                </a:moveTo>
                <a:lnTo>
                  <a:pt x="250410" y="225558"/>
                </a:lnTo>
                <a:lnTo>
                  <a:pt x="236155" y="229736"/>
                </a:lnTo>
                <a:lnTo>
                  <a:pt x="225850" y="232849"/>
                </a:lnTo>
                <a:lnTo>
                  <a:pt x="206182" y="238718"/>
                </a:lnTo>
                <a:lnTo>
                  <a:pt x="191686" y="242754"/>
                </a:lnTo>
                <a:lnTo>
                  <a:pt x="180957" y="245275"/>
                </a:lnTo>
                <a:lnTo>
                  <a:pt x="172493" y="246630"/>
                </a:lnTo>
                <a:lnTo>
                  <a:pt x="167857" y="247155"/>
                </a:lnTo>
                <a:lnTo>
                  <a:pt x="228295" y="247155"/>
                </a:lnTo>
                <a:lnTo>
                  <a:pt x="247989" y="241251"/>
                </a:lnTo>
                <a:lnTo>
                  <a:pt x="254291" y="239434"/>
                </a:lnTo>
                <a:lnTo>
                  <a:pt x="263911" y="236804"/>
                </a:lnTo>
                <a:lnTo>
                  <a:pt x="266184" y="232849"/>
                </a:lnTo>
                <a:lnTo>
                  <a:pt x="264111" y="225167"/>
                </a:lnTo>
                <a:lnTo>
                  <a:pt x="260156" y="222892"/>
                </a:lnTo>
                <a:close/>
              </a:path>
              <a:path w="266700" h="261620">
                <a:moveTo>
                  <a:pt x="169558" y="1537"/>
                </a:moveTo>
                <a:lnTo>
                  <a:pt x="138050" y="26880"/>
                </a:lnTo>
                <a:lnTo>
                  <a:pt x="132076" y="31997"/>
                </a:lnTo>
                <a:lnTo>
                  <a:pt x="96630" y="62521"/>
                </a:lnTo>
                <a:lnTo>
                  <a:pt x="65478" y="93579"/>
                </a:lnTo>
                <a:lnTo>
                  <a:pt x="50532" y="109472"/>
                </a:lnTo>
                <a:lnTo>
                  <a:pt x="70375" y="109405"/>
                </a:lnTo>
                <a:lnTo>
                  <a:pt x="99941" y="79224"/>
                </a:lnTo>
                <a:lnTo>
                  <a:pt x="128505" y="53554"/>
                </a:lnTo>
                <a:lnTo>
                  <a:pt x="141300" y="43068"/>
                </a:lnTo>
                <a:lnTo>
                  <a:pt x="146160" y="38924"/>
                </a:lnTo>
                <a:lnTo>
                  <a:pt x="150649" y="34980"/>
                </a:lnTo>
                <a:lnTo>
                  <a:pt x="160018" y="26644"/>
                </a:lnTo>
                <a:lnTo>
                  <a:pt x="162233" y="24749"/>
                </a:lnTo>
                <a:lnTo>
                  <a:pt x="165689" y="9382"/>
                </a:lnTo>
                <a:lnTo>
                  <a:pt x="165943" y="7851"/>
                </a:lnTo>
                <a:lnTo>
                  <a:pt x="166916" y="5743"/>
                </a:lnTo>
                <a:lnTo>
                  <a:pt x="167018" y="4076"/>
                </a:lnTo>
                <a:lnTo>
                  <a:pt x="169558" y="1537"/>
                </a:lnTo>
                <a:close/>
              </a:path>
              <a:path w="266700" h="261620">
                <a:moveTo>
                  <a:pt x="178458" y="15003"/>
                </a:moveTo>
                <a:lnTo>
                  <a:pt x="174731" y="15003"/>
                </a:lnTo>
                <a:lnTo>
                  <a:pt x="174519" y="15073"/>
                </a:lnTo>
                <a:lnTo>
                  <a:pt x="158732" y="53554"/>
                </a:lnTo>
                <a:lnTo>
                  <a:pt x="161441" y="57224"/>
                </a:lnTo>
                <a:lnTo>
                  <a:pt x="169310" y="58409"/>
                </a:lnTo>
                <a:lnTo>
                  <a:pt x="172980" y="55700"/>
                </a:lnTo>
                <a:lnTo>
                  <a:pt x="174952" y="42344"/>
                </a:lnTo>
                <a:lnTo>
                  <a:pt x="175714" y="37776"/>
                </a:lnTo>
                <a:lnTo>
                  <a:pt x="178401" y="23537"/>
                </a:lnTo>
                <a:lnTo>
                  <a:pt x="178945" y="20255"/>
                </a:lnTo>
                <a:lnTo>
                  <a:pt x="179342" y="17035"/>
                </a:lnTo>
                <a:lnTo>
                  <a:pt x="179525" y="15361"/>
                </a:lnTo>
                <a:lnTo>
                  <a:pt x="178099" y="15361"/>
                </a:lnTo>
                <a:lnTo>
                  <a:pt x="178458" y="15003"/>
                </a:lnTo>
                <a:close/>
              </a:path>
              <a:path w="266700" h="261620">
                <a:moveTo>
                  <a:pt x="166916" y="5743"/>
                </a:moveTo>
                <a:lnTo>
                  <a:pt x="165943" y="7851"/>
                </a:lnTo>
                <a:lnTo>
                  <a:pt x="165689" y="9382"/>
                </a:lnTo>
                <a:lnTo>
                  <a:pt x="164805" y="17297"/>
                </a:lnTo>
                <a:lnTo>
                  <a:pt x="164565" y="18897"/>
                </a:lnTo>
                <a:lnTo>
                  <a:pt x="164198" y="21111"/>
                </a:lnTo>
                <a:lnTo>
                  <a:pt x="163740" y="23537"/>
                </a:lnTo>
                <a:lnTo>
                  <a:pt x="171820" y="17035"/>
                </a:lnTo>
                <a:lnTo>
                  <a:pt x="174123" y="15361"/>
                </a:lnTo>
                <a:lnTo>
                  <a:pt x="170141" y="15361"/>
                </a:lnTo>
                <a:lnTo>
                  <a:pt x="166992" y="12213"/>
                </a:lnTo>
                <a:lnTo>
                  <a:pt x="166916" y="7388"/>
                </a:lnTo>
                <a:lnTo>
                  <a:pt x="166781" y="6607"/>
                </a:lnTo>
                <a:lnTo>
                  <a:pt x="166916" y="6368"/>
                </a:lnTo>
                <a:lnTo>
                  <a:pt x="166916" y="5743"/>
                </a:lnTo>
                <a:close/>
              </a:path>
              <a:path w="266700" h="261620">
                <a:moveTo>
                  <a:pt x="166916" y="7388"/>
                </a:moveTo>
                <a:lnTo>
                  <a:pt x="166992" y="12213"/>
                </a:lnTo>
                <a:lnTo>
                  <a:pt x="170141" y="15361"/>
                </a:lnTo>
                <a:lnTo>
                  <a:pt x="174123" y="15361"/>
                </a:lnTo>
                <a:lnTo>
                  <a:pt x="174334" y="15208"/>
                </a:lnTo>
                <a:lnTo>
                  <a:pt x="172979" y="15189"/>
                </a:lnTo>
                <a:lnTo>
                  <a:pt x="172523" y="15130"/>
                </a:lnTo>
                <a:lnTo>
                  <a:pt x="170223" y="14480"/>
                </a:lnTo>
                <a:lnTo>
                  <a:pt x="168645" y="13522"/>
                </a:lnTo>
                <a:lnTo>
                  <a:pt x="167562" y="11139"/>
                </a:lnTo>
                <a:lnTo>
                  <a:pt x="166916" y="7388"/>
                </a:lnTo>
                <a:close/>
              </a:path>
              <a:path w="266700" h="261620">
                <a:moveTo>
                  <a:pt x="179700" y="13761"/>
                </a:moveTo>
                <a:lnTo>
                  <a:pt x="178099" y="15361"/>
                </a:lnTo>
                <a:lnTo>
                  <a:pt x="179525" y="15361"/>
                </a:lnTo>
                <a:lnTo>
                  <a:pt x="179700" y="13761"/>
                </a:lnTo>
                <a:close/>
              </a:path>
              <a:path w="266700" h="261620">
                <a:moveTo>
                  <a:pt x="179575" y="2745"/>
                </a:moveTo>
                <a:lnTo>
                  <a:pt x="169470" y="2745"/>
                </a:lnTo>
                <a:lnTo>
                  <a:pt x="169004" y="3139"/>
                </a:lnTo>
                <a:lnTo>
                  <a:pt x="168093" y="4276"/>
                </a:lnTo>
                <a:lnTo>
                  <a:pt x="166916" y="6368"/>
                </a:lnTo>
                <a:lnTo>
                  <a:pt x="166995" y="7851"/>
                </a:lnTo>
                <a:lnTo>
                  <a:pt x="173871" y="15208"/>
                </a:lnTo>
                <a:lnTo>
                  <a:pt x="174346" y="15130"/>
                </a:lnTo>
                <a:lnTo>
                  <a:pt x="174731" y="15003"/>
                </a:lnTo>
                <a:lnTo>
                  <a:pt x="178458" y="15003"/>
                </a:lnTo>
                <a:lnTo>
                  <a:pt x="179273" y="14188"/>
                </a:lnTo>
                <a:lnTo>
                  <a:pt x="178241" y="14188"/>
                </a:lnTo>
                <a:lnTo>
                  <a:pt x="178993" y="13522"/>
                </a:lnTo>
                <a:lnTo>
                  <a:pt x="179461" y="12945"/>
                </a:lnTo>
                <a:lnTo>
                  <a:pt x="179981" y="11817"/>
                </a:lnTo>
                <a:lnTo>
                  <a:pt x="180341" y="11817"/>
                </a:lnTo>
                <a:lnTo>
                  <a:pt x="181325" y="10064"/>
                </a:lnTo>
                <a:lnTo>
                  <a:pt x="181325" y="8903"/>
                </a:lnTo>
                <a:lnTo>
                  <a:pt x="180680" y="5177"/>
                </a:lnTo>
                <a:lnTo>
                  <a:pt x="179575" y="2745"/>
                </a:lnTo>
                <a:close/>
              </a:path>
              <a:path w="266700" h="261620">
                <a:moveTo>
                  <a:pt x="174519" y="15073"/>
                </a:moveTo>
                <a:lnTo>
                  <a:pt x="174299" y="15146"/>
                </a:lnTo>
                <a:lnTo>
                  <a:pt x="173871" y="15208"/>
                </a:lnTo>
                <a:lnTo>
                  <a:pt x="174334" y="15208"/>
                </a:lnTo>
                <a:lnTo>
                  <a:pt x="174519" y="15073"/>
                </a:lnTo>
                <a:close/>
              </a:path>
              <a:path w="266700" h="261620">
                <a:moveTo>
                  <a:pt x="179981" y="11817"/>
                </a:moveTo>
                <a:lnTo>
                  <a:pt x="179461" y="12945"/>
                </a:lnTo>
                <a:lnTo>
                  <a:pt x="178993" y="13522"/>
                </a:lnTo>
                <a:lnTo>
                  <a:pt x="178241" y="14188"/>
                </a:lnTo>
                <a:lnTo>
                  <a:pt x="179142" y="13445"/>
                </a:lnTo>
                <a:lnTo>
                  <a:pt x="179862" y="12536"/>
                </a:lnTo>
                <a:lnTo>
                  <a:pt x="179981" y="11817"/>
                </a:lnTo>
                <a:close/>
              </a:path>
              <a:path w="266700" h="261620">
                <a:moveTo>
                  <a:pt x="179862" y="12536"/>
                </a:moveTo>
                <a:lnTo>
                  <a:pt x="179142" y="13445"/>
                </a:lnTo>
                <a:lnTo>
                  <a:pt x="178241" y="14188"/>
                </a:lnTo>
                <a:lnTo>
                  <a:pt x="179273" y="14188"/>
                </a:lnTo>
                <a:lnTo>
                  <a:pt x="179700" y="13761"/>
                </a:lnTo>
                <a:lnTo>
                  <a:pt x="179795" y="12945"/>
                </a:lnTo>
                <a:lnTo>
                  <a:pt x="179862" y="12536"/>
                </a:lnTo>
                <a:close/>
              </a:path>
              <a:path w="266700" h="261620">
                <a:moveTo>
                  <a:pt x="181325" y="10064"/>
                </a:moveTo>
                <a:lnTo>
                  <a:pt x="180119" y="12213"/>
                </a:lnTo>
                <a:lnTo>
                  <a:pt x="179862" y="12536"/>
                </a:lnTo>
                <a:lnTo>
                  <a:pt x="179795" y="12945"/>
                </a:lnTo>
                <a:lnTo>
                  <a:pt x="179700" y="13761"/>
                </a:lnTo>
                <a:lnTo>
                  <a:pt x="181249" y="12213"/>
                </a:lnTo>
                <a:lnTo>
                  <a:pt x="181325" y="10064"/>
                </a:lnTo>
                <a:close/>
              </a:path>
              <a:path w="266700" h="261620">
                <a:moveTo>
                  <a:pt x="180341" y="11817"/>
                </a:moveTo>
                <a:lnTo>
                  <a:pt x="179981" y="11817"/>
                </a:lnTo>
                <a:lnTo>
                  <a:pt x="179862" y="12536"/>
                </a:lnTo>
                <a:lnTo>
                  <a:pt x="180161" y="12137"/>
                </a:lnTo>
                <a:lnTo>
                  <a:pt x="180341" y="11817"/>
                </a:lnTo>
                <a:close/>
              </a:path>
              <a:path w="266700" h="261620">
                <a:moveTo>
                  <a:pt x="179311" y="2165"/>
                </a:moveTo>
                <a:lnTo>
                  <a:pt x="180680" y="5177"/>
                </a:lnTo>
                <a:lnTo>
                  <a:pt x="181325" y="8903"/>
                </a:lnTo>
                <a:lnTo>
                  <a:pt x="181222" y="4076"/>
                </a:lnTo>
                <a:lnTo>
                  <a:pt x="179311" y="2165"/>
                </a:lnTo>
                <a:close/>
              </a:path>
              <a:path w="266700" h="261620">
                <a:moveTo>
                  <a:pt x="166916" y="6368"/>
                </a:moveTo>
                <a:lnTo>
                  <a:pt x="166781" y="6607"/>
                </a:lnTo>
                <a:lnTo>
                  <a:pt x="166916" y="7388"/>
                </a:lnTo>
                <a:lnTo>
                  <a:pt x="166916" y="6368"/>
                </a:lnTo>
                <a:close/>
              </a:path>
              <a:path w="266700" h="261620">
                <a:moveTo>
                  <a:pt x="168972" y="3165"/>
                </a:moveTo>
                <a:lnTo>
                  <a:pt x="168012" y="4025"/>
                </a:lnTo>
                <a:lnTo>
                  <a:pt x="167304" y="4900"/>
                </a:lnTo>
                <a:lnTo>
                  <a:pt x="166916" y="5743"/>
                </a:lnTo>
                <a:lnTo>
                  <a:pt x="166916" y="6368"/>
                </a:lnTo>
                <a:lnTo>
                  <a:pt x="168093" y="4276"/>
                </a:lnTo>
                <a:lnTo>
                  <a:pt x="168972" y="3165"/>
                </a:lnTo>
                <a:close/>
              </a:path>
              <a:path w="266700" h="261620">
                <a:moveTo>
                  <a:pt x="174250" y="0"/>
                </a:moveTo>
                <a:lnTo>
                  <a:pt x="169558" y="1537"/>
                </a:lnTo>
                <a:lnTo>
                  <a:pt x="167018" y="4076"/>
                </a:lnTo>
                <a:lnTo>
                  <a:pt x="166916" y="5743"/>
                </a:lnTo>
                <a:lnTo>
                  <a:pt x="167304" y="4900"/>
                </a:lnTo>
                <a:lnTo>
                  <a:pt x="168012" y="4025"/>
                </a:lnTo>
                <a:lnTo>
                  <a:pt x="168993" y="3139"/>
                </a:lnTo>
                <a:lnTo>
                  <a:pt x="169470" y="2745"/>
                </a:lnTo>
                <a:lnTo>
                  <a:pt x="179575" y="2745"/>
                </a:lnTo>
                <a:lnTo>
                  <a:pt x="179311" y="2165"/>
                </a:lnTo>
                <a:lnTo>
                  <a:pt x="178099" y="953"/>
                </a:lnTo>
                <a:lnTo>
                  <a:pt x="178760" y="953"/>
                </a:lnTo>
                <a:lnTo>
                  <a:pt x="178367" y="88"/>
                </a:lnTo>
                <a:lnTo>
                  <a:pt x="174250" y="0"/>
                </a:lnTo>
                <a:close/>
              </a:path>
              <a:path w="266700" h="261620">
                <a:moveTo>
                  <a:pt x="178760" y="953"/>
                </a:moveTo>
                <a:lnTo>
                  <a:pt x="178099" y="953"/>
                </a:lnTo>
                <a:lnTo>
                  <a:pt x="179311" y="2165"/>
                </a:lnTo>
                <a:lnTo>
                  <a:pt x="178760" y="953"/>
                </a:lnTo>
                <a:close/>
              </a:path>
              <a:path w="266700" h="261620">
                <a:moveTo>
                  <a:pt x="171339" y="953"/>
                </a:moveTo>
                <a:lnTo>
                  <a:pt x="170141" y="953"/>
                </a:lnTo>
                <a:lnTo>
                  <a:pt x="169558" y="1537"/>
                </a:lnTo>
                <a:lnTo>
                  <a:pt x="171339" y="953"/>
                </a:lnTo>
                <a:close/>
              </a:path>
            </a:pathLst>
          </a:custGeom>
          <a:solidFill>
            <a:srgbClr val="000000"/>
          </a:solidFill>
        </p:spPr>
        <p:txBody>
          <a:bodyPr wrap="square" lIns="0" tIns="0" rIns="0" bIns="0" rtlCol="0"/>
          <a:lstStyle/>
          <a:p>
            <a:endParaRPr/>
          </a:p>
        </p:txBody>
      </p:sp>
      <p:pic>
        <p:nvPicPr>
          <p:cNvPr id="184" name="object 184"/>
          <p:cNvPicPr/>
          <p:nvPr/>
        </p:nvPicPr>
        <p:blipFill>
          <a:blip r:embed="rId84" cstate="print"/>
          <a:stretch>
            <a:fillRect/>
          </a:stretch>
        </p:blipFill>
        <p:spPr>
          <a:xfrm>
            <a:off x="6419703" y="3056947"/>
            <a:ext cx="375993" cy="287559"/>
          </a:xfrm>
          <a:prstGeom prst="rect">
            <a:avLst/>
          </a:prstGeom>
        </p:spPr>
      </p:pic>
      <p:pic>
        <p:nvPicPr>
          <p:cNvPr id="185" name="object 185"/>
          <p:cNvPicPr/>
          <p:nvPr/>
        </p:nvPicPr>
        <p:blipFill>
          <a:blip r:embed="rId85" cstate="print"/>
          <a:stretch>
            <a:fillRect/>
          </a:stretch>
        </p:blipFill>
        <p:spPr>
          <a:xfrm>
            <a:off x="6865903" y="3166791"/>
            <a:ext cx="1505711" cy="403666"/>
          </a:xfrm>
          <a:prstGeom prst="rect">
            <a:avLst/>
          </a:prstGeom>
        </p:spPr>
      </p:pic>
      <p:pic>
        <p:nvPicPr>
          <p:cNvPr id="186" name="object 186"/>
          <p:cNvPicPr/>
          <p:nvPr/>
        </p:nvPicPr>
        <p:blipFill>
          <a:blip r:embed="rId86" cstate="print"/>
          <a:stretch>
            <a:fillRect/>
          </a:stretch>
        </p:blipFill>
        <p:spPr>
          <a:xfrm>
            <a:off x="745129" y="4360090"/>
            <a:ext cx="135960" cy="192067"/>
          </a:xfrm>
          <a:prstGeom prst="rect">
            <a:avLst/>
          </a:prstGeom>
        </p:spPr>
      </p:pic>
      <p:pic>
        <p:nvPicPr>
          <p:cNvPr id="187" name="object 187"/>
          <p:cNvPicPr/>
          <p:nvPr/>
        </p:nvPicPr>
        <p:blipFill>
          <a:blip r:embed="rId87" cstate="print"/>
          <a:stretch>
            <a:fillRect/>
          </a:stretch>
        </p:blipFill>
        <p:spPr>
          <a:xfrm>
            <a:off x="1146423" y="4373822"/>
            <a:ext cx="126530" cy="190981"/>
          </a:xfrm>
          <a:prstGeom prst="rect">
            <a:avLst/>
          </a:prstGeom>
        </p:spPr>
      </p:pic>
      <p:pic>
        <p:nvPicPr>
          <p:cNvPr id="188" name="object 188"/>
          <p:cNvPicPr/>
          <p:nvPr/>
        </p:nvPicPr>
        <p:blipFill>
          <a:blip r:embed="rId88" cstate="print"/>
          <a:stretch>
            <a:fillRect/>
          </a:stretch>
        </p:blipFill>
        <p:spPr>
          <a:xfrm>
            <a:off x="1561170" y="4356516"/>
            <a:ext cx="148576" cy="205089"/>
          </a:xfrm>
          <a:prstGeom prst="rect">
            <a:avLst/>
          </a:prstGeom>
        </p:spPr>
      </p:pic>
      <p:pic>
        <p:nvPicPr>
          <p:cNvPr id="189" name="object 189"/>
          <p:cNvPicPr/>
          <p:nvPr/>
        </p:nvPicPr>
        <p:blipFill>
          <a:blip r:embed="rId89" cstate="print"/>
          <a:stretch>
            <a:fillRect/>
          </a:stretch>
        </p:blipFill>
        <p:spPr>
          <a:xfrm>
            <a:off x="1909065" y="4369123"/>
            <a:ext cx="148153" cy="193153"/>
          </a:xfrm>
          <a:prstGeom prst="rect">
            <a:avLst/>
          </a:prstGeom>
        </p:spPr>
      </p:pic>
      <p:pic>
        <p:nvPicPr>
          <p:cNvPr id="190" name="object 190"/>
          <p:cNvPicPr/>
          <p:nvPr/>
        </p:nvPicPr>
        <p:blipFill>
          <a:blip r:embed="rId90" cstate="print"/>
          <a:stretch>
            <a:fillRect/>
          </a:stretch>
        </p:blipFill>
        <p:spPr>
          <a:xfrm>
            <a:off x="2244847" y="4369919"/>
            <a:ext cx="126558" cy="199663"/>
          </a:xfrm>
          <a:prstGeom prst="rect">
            <a:avLst/>
          </a:prstGeom>
        </p:spPr>
      </p:pic>
      <p:grpSp>
        <p:nvGrpSpPr>
          <p:cNvPr id="191" name="object 191"/>
          <p:cNvGrpSpPr/>
          <p:nvPr/>
        </p:nvGrpSpPr>
        <p:grpSpPr>
          <a:xfrm>
            <a:off x="1147244" y="4724380"/>
            <a:ext cx="171993" cy="219738"/>
            <a:chOff x="1338467" y="5529274"/>
            <a:chExt cx="201295" cy="257175"/>
          </a:xfrm>
        </p:grpSpPr>
        <p:sp>
          <p:nvSpPr>
            <p:cNvPr id="192" name="object 192"/>
            <p:cNvSpPr/>
            <p:nvPr/>
          </p:nvSpPr>
          <p:spPr>
            <a:xfrm>
              <a:off x="1338467" y="5529274"/>
              <a:ext cx="157480" cy="257175"/>
            </a:xfrm>
            <a:custGeom>
              <a:avLst/>
              <a:gdLst/>
              <a:ahLst/>
              <a:cxnLst/>
              <a:rect l="l" t="t" r="r" b="b"/>
              <a:pathLst>
                <a:path w="157480" h="257175">
                  <a:moveTo>
                    <a:pt x="67019" y="233838"/>
                  </a:moveTo>
                  <a:lnTo>
                    <a:pt x="62621" y="235049"/>
                  </a:lnTo>
                  <a:lnTo>
                    <a:pt x="58686" y="241965"/>
                  </a:lnTo>
                  <a:lnTo>
                    <a:pt x="59895" y="246363"/>
                  </a:lnTo>
                  <a:lnTo>
                    <a:pt x="64152" y="248785"/>
                  </a:lnTo>
                  <a:lnTo>
                    <a:pt x="65048" y="249396"/>
                  </a:lnTo>
                  <a:lnTo>
                    <a:pt x="69706" y="252736"/>
                  </a:lnTo>
                  <a:lnTo>
                    <a:pt x="70806" y="253488"/>
                  </a:lnTo>
                  <a:lnTo>
                    <a:pt x="75765" y="256307"/>
                  </a:lnTo>
                  <a:lnTo>
                    <a:pt x="78510" y="257110"/>
                  </a:lnTo>
                  <a:lnTo>
                    <a:pt x="85361" y="253593"/>
                  </a:lnTo>
                  <a:lnTo>
                    <a:pt x="86471" y="250985"/>
                  </a:lnTo>
                  <a:lnTo>
                    <a:pt x="86961" y="246585"/>
                  </a:lnTo>
                  <a:lnTo>
                    <a:pt x="86960" y="246225"/>
                  </a:lnTo>
                  <a:lnTo>
                    <a:pt x="72504" y="246225"/>
                  </a:lnTo>
                  <a:lnTo>
                    <a:pt x="72513" y="237035"/>
                  </a:lnTo>
                  <a:lnTo>
                    <a:pt x="71887" y="236607"/>
                  </a:lnTo>
                  <a:lnTo>
                    <a:pt x="67019" y="233838"/>
                  </a:lnTo>
                  <a:close/>
                </a:path>
                <a:path w="157480" h="257175">
                  <a:moveTo>
                    <a:pt x="72513" y="237035"/>
                  </a:moveTo>
                  <a:lnTo>
                    <a:pt x="72504" y="246225"/>
                  </a:lnTo>
                  <a:lnTo>
                    <a:pt x="72582" y="245788"/>
                  </a:lnTo>
                  <a:lnTo>
                    <a:pt x="73242" y="244240"/>
                  </a:lnTo>
                  <a:lnTo>
                    <a:pt x="74128" y="243163"/>
                  </a:lnTo>
                  <a:lnTo>
                    <a:pt x="77972" y="241189"/>
                  </a:lnTo>
                  <a:lnTo>
                    <a:pt x="78363" y="241189"/>
                  </a:lnTo>
                  <a:lnTo>
                    <a:pt x="77646" y="240699"/>
                  </a:lnTo>
                  <a:lnTo>
                    <a:pt x="72513" y="237035"/>
                  </a:lnTo>
                  <a:close/>
                </a:path>
                <a:path w="157480" h="257175">
                  <a:moveTo>
                    <a:pt x="77972" y="241189"/>
                  </a:moveTo>
                  <a:lnTo>
                    <a:pt x="74128" y="243163"/>
                  </a:lnTo>
                  <a:lnTo>
                    <a:pt x="73242" y="244240"/>
                  </a:lnTo>
                  <a:lnTo>
                    <a:pt x="72582" y="245788"/>
                  </a:lnTo>
                  <a:lnTo>
                    <a:pt x="72504" y="246225"/>
                  </a:lnTo>
                  <a:lnTo>
                    <a:pt x="86960" y="246225"/>
                  </a:lnTo>
                  <a:lnTo>
                    <a:pt x="86830" y="241764"/>
                  </a:lnTo>
                  <a:lnTo>
                    <a:pt x="79338" y="241764"/>
                  </a:lnTo>
                  <a:lnTo>
                    <a:pt x="78701" y="241402"/>
                  </a:lnTo>
                  <a:lnTo>
                    <a:pt x="77972" y="241189"/>
                  </a:lnTo>
                  <a:close/>
                </a:path>
                <a:path w="157480" h="257175">
                  <a:moveTo>
                    <a:pt x="78363" y="241189"/>
                  </a:moveTo>
                  <a:lnTo>
                    <a:pt x="77972" y="241189"/>
                  </a:lnTo>
                  <a:lnTo>
                    <a:pt x="78701" y="241402"/>
                  </a:lnTo>
                  <a:lnTo>
                    <a:pt x="79338" y="241764"/>
                  </a:lnTo>
                  <a:lnTo>
                    <a:pt x="78540" y="241310"/>
                  </a:lnTo>
                  <a:lnTo>
                    <a:pt x="78363" y="241189"/>
                  </a:lnTo>
                  <a:close/>
                </a:path>
                <a:path w="157480" h="257175">
                  <a:moveTo>
                    <a:pt x="139843" y="14687"/>
                  </a:moveTo>
                  <a:lnTo>
                    <a:pt x="141314" y="19267"/>
                  </a:lnTo>
                  <a:lnTo>
                    <a:pt x="141649" y="21794"/>
                  </a:lnTo>
                  <a:lnTo>
                    <a:pt x="142420" y="32247"/>
                  </a:lnTo>
                  <a:lnTo>
                    <a:pt x="142415" y="36349"/>
                  </a:lnTo>
                  <a:lnTo>
                    <a:pt x="128407" y="73798"/>
                  </a:lnTo>
                  <a:lnTo>
                    <a:pt x="124442" y="81582"/>
                  </a:lnTo>
                  <a:lnTo>
                    <a:pt x="120978" y="88033"/>
                  </a:lnTo>
                  <a:lnTo>
                    <a:pt x="116138" y="96347"/>
                  </a:lnTo>
                  <a:lnTo>
                    <a:pt x="114771" y="98508"/>
                  </a:lnTo>
                  <a:lnTo>
                    <a:pt x="108177" y="108577"/>
                  </a:lnTo>
                  <a:lnTo>
                    <a:pt x="106528" y="111196"/>
                  </a:lnTo>
                  <a:lnTo>
                    <a:pt x="83027" y="164071"/>
                  </a:lnTo>
                  <a:lnTo>
                    <a:pt x="72880" y="211851"/>
                  </a:lnTo>
                  <a:lnTo>
                    <a:pt x="72383" y="223448"/>
                  </a:lnTo>
                  <a:lnTo>
                    <a:pt x="72513" y="237035"/>
                  </a:lnTo>
                  <a:lnTo>
                    <a:pt x="77646" y="240699"/>
                  </a:lnTo>
                  <a:lnTo>
                    <a:pt x="78540" y="241310"/>
                  </a:lnTo>
                  <a:lnTo>
                    <a:pt x="79338" y="241764"/>
                  </a:lnTo>
                  <a:lnTo>
                    <a:pt x="86830" y="241764"/>
                  </a:lnTo>
                  <a:lnTo>
                    <a:pt x="86798" y="223448"/>
                  </a:lnTo>
                  <a:lnTo>
                    <a:pt x="86975" y="217544"/>
                  </a:lnTo>
                  <a:lnTo>
                    <a:pt x="93402" y="177868"/>
                  </a:lnTo>
                  <a:lnTo>
                    <a:pt x="109895" y="135515"/>
                  </a:lnTo>
                  <a:lnTo>
                    <a:pt x="126955" y="106202"/>
                  </a:lnTo>
                  <a:lnTo>
                    <a:pt x="128429" y="103873"/>
                  </a:lnTo>
                  <a:lnTo>
                    <a:pt x="133584" y="95018"/>
                  </a:lnTo>
                  <a:lnTo>
                    <a:pt x="137168" y="88342"/>
                  </a:lnTo>
                  <a:lnTo>
                    <a:pt x="142923" y="77077"/>
                  </a:lnTo>
                  <a:lnTo>
                    <a:pt x="147411" y="68393"/>
                  </a:lnTo>
                  <a:lnTo>
                    <a:pt x="149058" y="64996"/>
                  </a:lnTo>
                  <a:lnTo>
                    <a:pt x="153722" y="52696"/>
                  </a:lnTo>
                  <a:lnTo>
                    <a:pt x="155539" y="46545"/>
                  </a:lnTo>
                  <a:lnTo>
                    <a:pt x="156963" y="36349"/>
                  </a:lnTo>
                  <a:lnTo>
                    <a:pt x="156869" y="32247"/>
                  </a:lnTo>
                  <a:lnTo>
                    <a:pt x="155972" y="20110"/>
                  </a:lnTo>
                  <a:lnTo>
                    <a:pt x="155890" y="19267"/>
                  </a:lnTo>
                  <a:lnTo>
                    <a:pt x="155502" y="16339"/>
                  </a:lnTo>
                  <a:lnTo>
                    <a:pt x="154981" y="14704"/>
                  </a:lnTo>
                  <a:lnTo>
                    <a:pt x="140619" y="14704"/>
                  </a:lnTo>
                  <a:lnTo>
                    <a:pt x="139843" y="14687"/>
                  </a:lnTo>
                  <a:close/>
                </a:path>
                <a:path w="157480" h="257175">
                  <a:moveTo>
                    <a:pt x="8684" y="13714"/>
                  </a:moveTo>
                  <a:lnTo>
                    <a:pt x="0" y="20110"/>
                  </a:lnTo>
                  <a:lnTo>
                    <a:pt x="309" y="23078"/>
                  </a:lnTo>
                  <a:lnTo>
                    <a:pt x="539" y="23879"/>
                  </a:lnTo>
                  <a:lnTo>
                    <a:pt x="1172" y="25968"/>
                  </a:lnTo>
                  <a:lnTo>
                    <a:pt x="10661" y="37668"/>
                  </a:lnTo>
                  <a:lnTo>
                    <a:pt x="11357" y="38455"/>
                  </a:lnTo>
                  <a:lnTo>
                    <a:pt x="13144" y="40755"/>
                  </a:lnTo>
                  <a:lnTo>
                    <a:pt x="14039" y="42067"/>
                  </a:lnTo>
                  <a:lnTo>
                    <a:pt x="17849" y="47891"/>
                  </a:lnTo>
                  <a:lnTo>
                    <a:pt x="20763" y="52162"/>
                  </a:lnTo>
                  <a:lnTo>
                    <a:pt x="25246" y="53009"/>
                  </a:lnTo>
                  <a:lnTo>
                    <a:pt x="31819" y="48524"/>
                  </a:lnTo>
                  <a:lnTo>
                    <a:pt x="32665" y="44042"/>
                  </a:lnTo>
                  <a:lnTo>
                    <a:pt x="29340" y="39143"/>
                  </a:lnTo>
                  <a:lnTo>
                    <a:pt x="25877" y="33841"/>
                  </a:lnTo>
                  <a:lnTo>
                    <a:pt x="24790" y="32247"/>
                  </a:lnTo>
                  <a:lnTo>
                    <a:pt x="22391" y="29175"/>
                  </a:lnTo>
                  <a:lnTo>
                    <a:pt x="21795" y="28500"/>
                  </a:lnTo>
                  <a:lnTo>
                    <a:pt x="18243" y="28500"/>
                  </a:lnTo>
                  <a:lnTo>
                    <a:pt x="16619" y="28477"/>
                  </a:lnTo>
                  <a:lnTo>
                    <a:pt x="10118" y="28130"/>
                  </a:lnTo>
                  <a:lnTo>
                    <a:pt x="10766" y="28126"/>
                  </a:lnTo>
                  <a:lnTo>
                    <a:pt x="14084" y="24810"/>
                  </a:lnTo>
                  <a:lnTo>
                    <a:pt x="14651" y="23078"/>
                  </a:lnTo>
                  <a:lnTo>
                    <a:pt x="14616" y="21351"/>
                  </a:lnTo>
                  <a:lnTo>
                    <a:pt x="14486" y="20110"/>
                  </a:lnTo>
                  <a:lnTo>
                    <a:pt x="14309" y="19490"/>
                  </a:lnTo>
                  <a:lnTo>
                    <a:pt x="79382" y="19490"/>
                  </a:lnTo>
                  <a:lnTo>
                    <a:pt x="94120" y="16855"/>
                  </a:lnTo>
                  <a:lnTo>
                    <a:pt x="102438" y="15138"/>
                  </a:lnTo>
                  <a:lnTo>
                    <a:pt x="104364" y="14794"/>
                  </a:lnTo>
                  <a:lnTo>
                    <a:pt x="107190" y="14549"/>
                  </a:lnTo>
                  <a:lnTo>
                    <a:pt x="109071" y="14418"/>
                  </a:lnTo>
                  <a:lnTo>
                    <a:pt x="139728" y="14418"/>
                  </a:lnTo>
                  <a:lnTo>
                    <a:pt x="139557" y="14076"/>
                  </a:lnTo>
                  <a:lnTo>
                    <a:pt x="17970" y="14076"/>
                  </a:lnTo>
                  <a:lnTo>
                    <a:pt x="16810" y="14060"/>
                  </a:lnTo>
                  <a:lnTo>
                    <a:pt x="10559" y="13723"/>
                  </a:lnTo>
                  <a:lnTo>
                    <a:pt x="8684" y="13714"/>
                  </a:lnTo>
                  <a:close/>
                </a:path>
                <a:path w="157480" h="257175">
                  <a:moveTo>
                    <a:pt x="9453" y="28126"/>
                  </a:moveTo>
                  <a:lnTo>
                    <a:pt x="10118" y="28130"/>
                  </a:lnTo>
                  <a:lnTo>
                    <a:pt x="16619" y="28477"/>
                  </a:lnTo>
                  <a:lnTo>
                    <a:pt x="18243" y="28500"/>
                  </a:lnTo>
                  <a:lnTo>
                    <a:pt x="21595" y="28272"/>
                  </a:lnTo>
                  <a:lnTo>
                    <a:pt x="21468" y="28129"/>
                  </a:lnTo>
                  <a:lnTo>
                    <a:pt x="9453" y="28126"/>
                  </a:lnTo>
                  <a:close/>
                </a:path>
                <a:path w="157480" h="257175">
                  <a:moveTo>
                    <a:pt x="21595" y="28272"/>
                  </a:moveTo>
                  <a:lnTo>
                    <a:pt x="18243" y="28500"/>
                  </a:lnTo>
                  <a:lnTo>
                    <a:pt x="21795" y="28500"/>
                  </a:lnTo>
                  <a:lnTo>
                    <a:pt x="21595" y="28272"/>
                  </a:lnTo>
                  <a:close/>
                </a:path>
                <a:path w="157480" h="257175">
                  <a:moveTo>
                    <a:pt x="79382" y="19490"/>
                  </a:moveTo>
                  <a:lnTo>
                    <a:pt x="14309" y="19490"/>
                  </a:lnTo>
                  <a:lnTo>
                    <a:pt x="15482" y="21351"/>
                  </a:lnTo>
                  <a:lnTo>
                    <a:pt x="17037" y="23412"/>
                  </a:lnTo>
                  <a:lnTo>
                    <a:pt x="21595" y="28272"/>
                  </a:lnTo>
                  <a:lnTo>
                    <a:pt x="22345" y="28221"/>
                  </a:lnTo>
                  <a:lnTo>
                    <a:pt x="24395" y="27941"/>
                  </a:lnTo>
                  <a:lnTo>
                    <a:pt x="32609" y="26649"/>
                  </a:lnTo>
                  <a:lnTo>
                    <a:pt x="36544" y="26156"/>
                  </a:lnTo>
                  <a:lnTo>
                    <a:pt x="45142" y="25171"/>
                  </a:lnTo>
                  <a:lnTo>
                    <a:pt x="51937" y="24220"/>
                  </a:lnTo>
                  <a:lnTo>
                    <a:pt x="56332" y="23512"/>
                  </a:lnTo>
                  <a:lnTo>
                    <a:pt x="66532" y="21788"/>
                  </a:lnTo>
                  <a:lnTo>
                    <a:pt x="79382" y="19490"/>
                  </a:lnTo>
                  <a:close/>
                </a:path>
                <a:path w="157480" h="257175">
                  <a:moveTo>
                    <a:pt x="14337" y="19588"/>
                  </a:moveTo>
                  <a:lnTo>
                    <a:pt x="14486" y="20110"/>
                  </a:lnTo>
                  <a:lnTo>
                    <a:pt x="14616" y="21351"/>
                  </a:lnTo>
                  <a:lnTo>
                    <a:pt x="14651" y="23078"/>
                  </a:lnTo>
                  <a:lnTo>
                    <a:pt x="14084" y="24810"/>
                  </a:lnTo>
                  <a:lnTo>
                    <a:pt x="10764" y="28129"/>
                  </a:lnTo>
                  <a:lnTo>
                    <a:pt x="21468" y="28129"/>
                  </a:lnTo>
                  <a:lnTo>
                    <a:pt x="17139" y="23521"/>
                  </a:lnTo>
                  <a:lnTo>
                    <a:pt x="15985" y="22293"/>
                  </a:lnTo>
                  <a:lnTo>
                    <a:pt x="16193" y="22293"/>
                  </a:lnTo>
                  <a:lnTo>
                    <a:pt x="15482" y="21351"/>
                  </a:lnTo>
                  <a:lnTo>
                    <a:pt x="14337" y="19588"/>
                  </a:lnTo>
                  <a:close/>
                </a:path>
                <a:path w="157480" h="257175">
                  <a:moveTo>
                    <a:pt x="576" y="23922"/>
                  </a:moveTo>
                  <a:close/>
                </a:path>
                <a:path w="157480" h="257175">
                  <a:moveTo>
                    <a:pt x="15985" y="22293"/>
                  </a:moveTo>
                  <a:lnTo>
                    <a:pt x="17119" y="23521"/>
                  </a:lnTo>
                  <a:lnTo>
                    <a:pt x="15985" y="22293"/>
                  </a:lnTo>
                  <a:close/>
                </a:path>
                <a:path w="157480" h="257175">
                  <a:moveTo>
                    <a:pt x="17037" y="23412"/>
                  </a:moveTo>
                  <a:close/>
                </a:path>
                <a:path w="157480" h="257175">
                  <a:moveTo>
                    <a:pt x="16193" y="22293"/>
                  </a:moveTo>
                  <a:lnTo>
                    <a:pt x="15985" y="22293"/>
                  </a:lnTo>
                  <a:lnTo>
                    <a:pt x="17037" y="23412"/>
                  </a:lnTo>
                  <a:lnTo>
                    <a:pt x="16193" y="22293"/>
                  </a:lnTo>
                  <a:close/>
                </a:path>
                <a:path w="157480" h="257175">
                  <a:moveTo>
                    <a:pt x="14331" y="19580"/>
                  </a:moveTo>
                  <a:lnTo>
                    <a:pt x="14413" y="19900"/>
                  </a:lnTo>
                  <a:lnTo>
                    <a:pt x="14331" y="19580"/>
                  </a:lnTo>
                  <a:close/>
                </a:path>
                <a:path w="157480" h="257175">
                  <a:moveTo>
                    <a:pt x="14322" y="19545"/>
                  </a:moveTo>
                  <a:close/>
                </a:path>
                <a:path w="157480" h="257175">
                  <a:moveTo>
                    <a:pt x="139447" y="13856"/>
                  </a:moveTo>
                  <a:lnTo>
                    <a:pt x="139843" y="14687"/>
                  </a:lnTo>
                  <a:lnTo>
                    <a:pt x="140619" y="14704"/>
                  </a:lnTo>
                  <a:lnTo>
                    <a:pt x="139447" y="13856"/>
                  </a:lnTo>
                  <a:close/>
                </a:path>
                <a:path w="157480" h="257175">
                  <a:moveTo>
                    <a:pt x="154711" y="13856"/>
                  </a:moveTo>
                  <a:lnTo>
                    <a:pt x="139447" y="13856"/>
                  </a:lnTo>
                  <a:lnTo>
                    <a:pt x="140619" y="14704"/>
                  </a:lnTo>
                  <a:lnTo>
                    <a:pt x="154981" y="14704"/>
                  </a:lnTo>
                  <a:lnTo>
                    <a:pt x="154711" y="13856"/>
                  </a:lnTo>
                  <a:close/>
                </a:path>
                <a:path w="157480" h="257175">
                  <a:moveTo>
                    <a:pt x="139773" y="14508"/>
                  </a:moveTo>
                  <a:lnTo>
                    <a:pt x="136480" y="14508"/>
                  </a:lnTo>
                  <a:lnTo>
                    <a:pt x="138363" y="14657"/>
                  </a:lnTo>
                  <a:lnTo>
                    <a:pt x="139843" y="14687"/>
                  </a:lnTo>
                  <a:lnTo>
                    <a:pt x="139773" y="14508"/>
                  </a:lnTo>
                  <a:close/>
                </a:path>
                <a:path w="157480" h="257175">
                  <a:moveTo>
                    <a:pt x="139728" y="14418"/>
                  </a:moveTo>
                  <a:lnTo>
                    <a:pt x="109071" y="14418"/>
                  </a:lnTo>
                  <a:lnTo>
                    <a:pt x="110728" y="14427"/>
                  </a:lnTo>
                  <a:lnTo>
                    <a:pt x="117458" y="14626"/>
                  </a:lnTo>
                  <a:lnTo>
                    <a:pt x="130455" y="14613"/>
                  </a:lnTo>
                  <a:lnTo>
                    <a:pt x="135233" y="14508"/>
                  </a:lnTo>
                  <a:lnTo>
                    <a:pt x="139773" y="14508"/>
                  </a:lnTo>
                  <a:close/>
                </a:path>
                <a:path w="157480" h="257175">
                  <a:moveTo>
                    <a:pt x="108705" y="0"/>
                  </a:moveTo>
                  <a:lnTo>
                    <a:pt x="105295" y="246"/>
                  </a:lnTo>
                  <a:lnTo>
                    <a:pt x="102336" y="507"/>
                  </a:lnTo>
                  <a:lnTo>
                    <a:pt x="100065" y="915"/>
                  </a:lnTo>
                  <a:lnTo>
                    <a:pt x="91429" y="2700"/>
                  </a:lnTo>
                  <a:lnTo>
                    <a:pt x="64049" y="7594"/>
                  </a:lnTo>
                  <a:lnTo>
                    <a:pt x="49764" y="9975"/>
                  </a:lnTo>
                  <a:lnTo>
                    <a:pt x="43313" y="10877"/>
                  </a:lnTo>
                  <a:lnTo>
                    <a:pt x="33470" y="12011"/>
                  </a:lnTo>
                  <a:lnTo>
                    <a:pt x="30590" y="12382"/>
                  </a:lnTo>
                  <a:lnTo>
                    <a:pt x="21971" y="13723"/>
                  </a:lnTo>
                  <a:lnTo>
                    <a:pt x="20792" y="13884"/>
                  </a:lnTo>
                  <a:lnTo>
                    <a:pt x="17970" y="14076"/>
                  </a:lnTo>
                  <a:lnTo>
                    <a:pt x="139557" y="14076"/>
                  </a:lnTo>
                  <a:lnTo>
                    <a:pt x="139447" y="13856"/>
                  </a:lnTo>
                  <a:lnTo>
                    <a:pt x="154711" y="13856"/>
                  </a:lnTo>
                  <a:lnTo>
                    <a:pt x="152557" y="7202"/>
                  </a:lnTo>
                  <a:lnTo>
                    <a:pt x="151282" y="4655"/>
                  </a:lnTo>
                  <a:lnTo>
                    <a:pt x="145788" y="647"/>
                  </a:lnTo>
                  <a:lnTo>
                    <a:pt x="143931" y="351"/>
                  </a:lnTo>
                  <a:lnTo>
                    <a:pt x="139108" y="262"/>
                  </a:lnTo>
                  <a:lnTo>
                    <a:pt x="138531" y="217"/>
                  </a:lnTo>
                  <a:lnTo>
                    <a:pt x="117659" y="217"/>
                  </a:lnTo>
                  <a:lnTo>
                    <a:pt x="110696" y="10"/>
                  </a:lnTo>
                  <a:lnTo>
                    <a:pt x="108705" y="0"/>
                  </a:lnTo>
                  <a:close/>
                </a:path>
                <a:path w="157480" h="257175">
                  <a:moveTo>
                    <a:pt x="136946" y="91"/>
                  </a:moveTo>
                  <a:lnTo>
                    <a:pt x="135435" y="91"/>
                  </a:lnTo>
                  <a:lnTo>
                    <a:pt x="129501" y="217"/>
                  </a:lnTo>
                  <a:lnTo>
                    <a:pt x="138531" y="217"/>
                  </a:lnTo>
                  <a:lnTo>
                    <a:pt x="136946" y="91"/>
                  </a:lnTo>
                  <a:close/>
                </a:path>
              </a:pathLst>
            </a:custGeom>
            <a:solidFill>
              <a:srgbClr val="000000"/>
            </a:solidFill>
          </p:spPr>
          <p:txBody>
            <a:bodyPr wrap="square" lIns="0" tIns="0" rIns="0" bIns="0" rtlCol="0"/>
            <a:lstStyle/>
            <a:p>
              <a:endParaRPr/>
            </a:p>
          </p:txBody>
        </p:sp>
        <p:pic>
          <p:nvPicPr>
            <p:cNvPr id="193" name="object 193"/>
            <p:cNvPicPr/>
            <p:nvPr/>
          </p:nvPicPr>
          <p:blipFill>
            <a:blip r:embed="rId91" cstate="print"/>
            <a:stretch>
              <a:fillRect/>
            </a:stretch>
          </p:blipFill>
          <p:spPr>
            <a:xfrm>
              <a:off x="1342496" y="5667058"/>
              <a:ext cx="196797" cy="76744"/>
            </a:xfrm>
            <a:prstGeom prst="rect">
              <a:avLst/>
            </a:prstGeom>
          </p:spPr>
        </p:pic>
      </p:grpSp>
      <p:pic>
        <p:nvPicPr>
          <p:cNvPr id="194" name="object 194"/>
          <p:cNvPicPr/>
          <p:nvPr/>
        </p:nvPicPr>
        <p:blipFill>
          <a:blip r:embed="rId92" cstate="print"/>
          <a:stretch>
            <a:fillRect/>
          </a:stretch>
        </p:blipFill>
        <p:spPr>
          <a:xfrm>
            <a:off x="1552360" y="4762900"/>
            <a:ext cx="211647" cy="216743"/>
          </a:xfrm>
          <a:prstGeom prst="rect">
            <a:avLst/>
          </a:prstGeom>
        </p:spPr>
      </p:pic>
      <p:pic>
        <p:nvPicPr>
          <p:cNvPr id="195" name="object 195"/>
          <p:cNvPicPr/>
          <p:nvPr/>
        </p:nvPicPr>
        <p:blipFill>
          <a:blip r:embed="rId93" cstate="print"/>
          <a:stretch>
            <a:fillRect/>
          </a:stretch>
        </p:blipFill>
        <p:spPr>
          <a:xfrm>
            <a:off x="1970226" y="4762040"/>
            <a:ext cx="145961" cy="202676"/>
          </a:xfrm>
          <a:prstGeom prst="rect">
            <a:avLst/>
          </a:prstGeom>
        </p:spPr>
      </p:pic>
      <p:pic>
        <p:nvPicPr>
          <p:cNvPr id="196" name="object 196"/>
          <p:cNvPicPr/>
          <p:nvPr/>
        </p:nvPicPr>
        <p:blipFill>
          <a:blip r:embed="rId94" cstate="print"/>
          <a:stretch>
            <a:fillRect/>
          </a:stretch>
        </p:blipFill>
        <p:spPr>
          <a:xfrm>
            <a:off x="2267754" y="4757695"/>
            <a:ext cx="171240" cy="227392"/>
          </a:xfrm>
          <a:prstGeom prst="rect">
            <a:avLst/>
          </a:prstGeom>
        </p:spPr>
      </p:pic>
      <p:sp>
        <p:nvSpPr>
          <p:cNvPr id="197" name="object 197"/>
          <p:cNvSpPr/>
          <p:nvPr/>
        </p:nvSpPr>
        <p:spPr>
          <a:xfrm>
            <a:off x="1561263" y="5200849"/>
            <a:ext cx="120992" cy="227334"/>
          </a:xfrm>
          <a:custGeom>
            <a:avLst/>
            <a:gdLst/>
            <a:ahLst/>
            <a:cxnLst/>
            <a:rect l="l" t="t" r="r" b="b"/>
            <a:pathLst>
              <a:path w="141605" h="266064">
                <a:moveTo>
                  <a:pt x="122892" y="11178"/>
                </a:moveTo>
                <a:lnTo>
                  <a:pt x="120700" y="13919"/>
                </a:lnTo>
                <a:lnTo>
                  <a:pt x="114658" y="21790"/>
                </a:lnTo>
                <a:lnTo>
                  <a:pt x="112071" y="25101"/>
                </a:lnTo>
                <a:lnTo>
                  <a:pt x="105381" y="33207"/>
                </a:lnTo>
                <a:lnTo>
                  <a:pt x="103032" y="35918"/>
                </a:lnTo>
                <a:lnTo>
                  <a:pt x="78928" y="63276"/>
                </a:lnTo>
                <a:lnTo>
                  <a:pt x="73271" y="69822"/>
                </a:lnTo>
                <a:lnTo>
                  <a:pt x="46000" y="103946"/>
                </a:lnTo>
                <a:lnTo>
                  <a:pt x="25171" y="136161"/>
                </a:lnTo>
                <a:lnTo>
                  <a:pt x="7249" y="175221"/>
                </a:lnTo>
                <a:lnTo>
                  <a:pt x="466" y="208116"/>
                </a:lnTo>
                <a:lnTo>
                  <a:pt x="496" y="227727"/>
                </a:lnTo>
                <a:lnTo>
                  <a:pt x="23" y="235268"/>
                </a:lnTo>
                <a:lnTo>
                  <a:pt x="26209" y="263883"/>
                </a:lnTo>
                <a:lnTo>
                  <a:pt x="36595" y="265554"/>
                </a:lnTo>
                <a:lnTo>
                  <a:pt x="41369" y="265497"/>
                </a:lnTo>
                <a:lnTo>
                  <a:pt x="72791" y="251087"/>
                </a:lnTo>
                <a:lnTo>
                  <a:pt x="37385" y="251087"/>
                </a:lnTo>
                <a:lnTo>
                  <a:pt x="30142" y="249922"/>
                </a:lnTo>
                <a:lnTo>
                  <a:pt x="14461" y="235268"/>
                </a:lnTo>
                <a:lnTo>
                  <a:pt x="14934" y="227727"/>
                </a:lnTo>
                <a:lnTo>
                  <a:pt x="14816" y="214523"/>
                </a:lnTo>
                <a:lnTo>
                  <a:pt x="23803" y="171974"/>
                </a:lnTo>
                <a:lnTo>
                  <a:pt x="42011" y="135919"/>
                </a:lnTo>
                <a:lnTo>
                  <a:pt x="66357" y="100798"/>
                </a:lnTo>
                <a:lnTo>
                  <a:pt x="104550" y="55916"/>
                </a:lnTo>
                <a:lnTo>
                  <a:pt x="113910" y="45366"/>
                </a:lnTo>
                <a:lnTo>
                  <a:pt x="116346" y="42557"/>
                </a:lnTo>
                <a:lnTo>
                  <a:pt x="122051" y="35652"/>
                </a:lnTo>
                <a:lnTo>
                  <a:pt x="121865" y="19356"/>
                </a:lnTo>
                <a:lnTo>
                  <a:pt x="122536" y="12961"/>
                </a:lnTo>
                <a:lnTo>
                  <a:pt x="122892" y="11178"/>
                </a:lnTo>
                <a:close/>
              </a:path>
              <a:path w="141605" h="266064">
                <a:moveTo>
                  <a:pt x="63448" y="153943"/>
                </a:moveTo>
                <a:lnTo>
                  <a:pt x="57698" y="157788"/>
                </a:lnTo>
                <a:lnTo>
                  <a:pt x="57169" y="163353"/>
                </a:lnTo>
                <a:lnTo>
                  <a:pt x="57078" y="165642"/>
                </a:lnTo>
                <a:lnTo>
                  <a:pt x="58407" y="166507"/>
                </a:lnTo>
                <a:lnTo>
                  <a:pt x="59056" y="167175"/>
                </a:lnTo>
                <a:lnTo>
                  <a:pt x="59921" y="167860"/>
                </a:lnTo>
                <a:lnTo>
                  <a:pt x="61545" y="169025"/>
                </a:lnTo>
                <a:lnTo>
                  <a:pt x="68038" y="178809"/>
                </a:lnTo>
                <a:lnTo>
                  <a:pt x="69127" y="180552"/>
                </a:lnTo>
                <a:lnTo>
                  <a:pt x="70242" y="182142"/>
                </a:lnTo>
                <a:lnTo>
                  <a:pt x="71934" y="184458"/>
                </a:lnTo>
                <a:lnTo>
                  <a:pt x="72171" y="184876"/>
                </a:lnTo>
                <a:lnTo>
                  <a:pt x="72543" y="185985"/>
                </a:lnTo>
                <a:lnTo>
                  <a:pt x="72612" y="186797"/>
                </a:lnTo>
                <a:lnTo>
                  <a:pt x="72692" y="190120"/>
                </a:lnTo>
                <a:lnTo>
                  <a:pt x="72785" y="201461"/>
                </a:lnTo>
                <a:lnTo>
                  <a:pt x="72549" y="208116"/>
                </a:lnTo>
                <a:lnTo>
                  <a:pt x="58316" y="245629"/>
                </a:lnTo>
                <a:lnTo>
                  <a:pt x="37385" y="251087"/>
                </a:lnTo>
                <a:lnTo>
                  <a:pt x="72791" y="251087"/>
                </a:lnTo>
                <a:lnTo>
                  <a:pt x="86489" y="214523"/>
                </a:lnTo>
                <a:lnTo>
                  <a:pt x="87202" y="201461"/>
                </a:lnTo>
                <a:lnTo>
                  <a:pt x="87085" y="190120"/>
                </a:lnTo>
                <a:lnTo>
                  <a:pt x="81388" y="172957"/>
                </a:lnTo>
                <a:lnTo>
                  <a:pt x="80470" y="171514"/>
                </a:lnTo>
                <a:lnTo>
                  <a:pt x="67688" y="171514"/>
                </a:lnTo>
                <a:lnTo>
                  <a:pt x="64098" y="169801"/>
                </a:lnTo>
                <a:lnTo>
                  <a:pt x="61237" y="168356"/>
                </a:lnTo>
                <a:lnTo>
                  <a:pt x="65633" y="168356"/>
                </a:lnTo>
                <a:lnTo>
                  <a:pt x="69806" y="165564"/>
                </a:lnTo>
                <a:lnTo>
                  <a:pt x="69876" y="165217"/>
                </a:lnTo>
                <a:lnTo>
                  <a:pt x="70551" y="158116"/>
                </a:lnTo>
                <a:lnTo>
                  <a:pt x="70537" y="157788"/>
                </a:lnTo>
                <a:lnTo>
                  <a:pt x="69206" y="156968"/>
                </a:lnTo>
                <a:lnTo>
                  <a:pt x="68667" y="156415"/>
                </a:lnTo>
                <a:lnTo>
                  <a:pt x="68443" y="156237"/>
                </a:lnTo>
                <a:lnTo>
                  <a:pt x="69185" y="156237"/>
                </a:lnTo>
                <a:lnTo>
                  <a:pt x="67117" y="155195"/>
                </a:lnTo>
                <a:lnTo>
                  <a:pt x="66022" y="154773"/>
                </a:lnTo>
                <a:lnTo>
                  <a:pt x="65062" y="154555"/>
                </a:lnTo>
                <a:lnTo>
                  <a:pt x="63448" y="153943"/>
                </a:lnTo>
                <a:close/>
              </a:path>
              <a:path w="141605" h="266064">
                <a:moveTo>
                  <a:pt x="61237" y="168356"/>
                </a:moveTo>
                <a:lnTo>
                  <a:pt x="64343" y="169918"/>
                </a:lnTo>
                <a:lnTo>
                  <a:pt x="67688" y="171514"/>
                </a:lnTo>
                <a:lnTo>
                  <a:pt x="71988" y="169993"/>
                </a:lnTo>
                <a:lnTo>
                  <a:pt x="72292" y="169358"/>
                </a:lnTo>
                <a:lnTo>
                  <a:pt x="64135" y="169358"/>
                </a:lnTo>
                <a:lnTo>
                  <a:pt x="62612" y="168755"/>
                </a:lnTo>
                <a:lnTo>
                  <a:pt x="61770" y="168563"/>
                </a:lnTo>
                <a:lnTo>
                  <a:pt x="61237" y="168356"/>
                </a:lnTo>
                <a:close/>
              </a:path>
              <a:path w="141605" h="266064">
                <a:moveTo>
                  <a:pt x="75377" y="162892"/>
                </a:moveTo>
                <a:lnTo>
                  <a:pt x="71988" y="169993"/>
                </a:lnTo>
                <a:lnTo>
                  <a:pt x="67688" y="171514"/>
                </a:lnTo>
                <a:lnTo>
                  <a:pt x="80470" y="171514"/>
                </a:lnTo>
                <a:lnTo>
                  <a:pt x="77012" y="165538"/>
                </a:lnTo>
                <a:lnTo>
                  <a:pt x="75692" y="163353"/>
                </a:lnTo>
                <a:lnTo>
                  <a:pt x="75377" y="162892"/>
                </a:lnTo>
                <a:close/>
              </a:path>
              <a:path w="141605" h="266064">
                <a:moveTo>
                  <a:pt x="62597" y="169915"/>
                </a:moveTo>
                <a:close/>
              </a:path>
              <a:path w="141605" h="266064">
                <a:moveTo>
                  <a:pt x="65633" y="168356"/>
                </a:moveTo>
                <a:lnTo>
                  <a:pt x="61237" y="168356"/>
                </a:lnTo>
                <a:lnTo>
                  <a:pt x="61770" y="168563"/>
                </a:lnTo>
                <a:lnTo>
                  <a:pt x="62612" y="168755"/>
                </a:lnTo>
                <a:lnTo>
                  <a:pt x="64135" y="169358"/>
                </a:lnTo>
                <a:lnTo>
                  <a:pt x="65633" y="168356"/>
                </a:lnTo>
                <a:close/>
              </a:path>
              <a:path w="141605" h="266064">
                <a:moveTo>
                  <a:pt x="68443" y="156237"/>
                </a:moveTo>
                <a:lnTo>
                  <a:pt x="68667" y="156415"/>
                </a:lnTo>
                <a:lnTo>
                  <a:pt x="69206" y="156968"/>
                </a:lnTo>
                <a:lnTo>
                  <a:pt x="70537" y="157788"/>
                </a:lnTo>
                <a:lnTo>
                  <a:pt x="70551" y="158116"/>
                </a:lnTo>
                <a:lnTo>
                  <a:pt x="69876" y="165217"/>
                </a:lnTo>
                <a:lnTo>
                  <a:pt x="69806" y="165564"/>
                </a:lnTo>
                <a:lnTo>
                  <a:pt x="64135" y="169358"/>
                </a:lnTo>
                <a:lnTo>
                  <a:pt x="72292" y="169358"/>
                </a:lnTo>
                <a:lnTo>
                  <a:pt x="72526" y="168868"/>
                </a:lnTo>
                <a:lnTo>
                  <a:pt x="67752" y="168868"/>
                </a:lnTo>
                <a:lnTo>
                  <a:pt x="70976" y="165642"/>
                </a:lnTo>
                <a:lnTo>
                  <a:pt x="70976" y="158116"/>
                </a:lnTo>
                <a:lnTo>
                  <a:pt x="70106" y="157434"/>
                </a:lnTo>
                <a:lnTo>
                  <a:pt x="68443" y="156237"/>
                </a:lnTo>
                <a:close/>
              </a:path>
              <a:path w="141605" h="266064">
                <a:moveTo>
                  <a:pt x="61460" y="168964"/>
                </a:moveTo>
                <a:close/>
              </a:path>
              <a:path w="141605" h="266064">
                <a:moveTo>
                  <a:pt x="62677" y="154458"/>
                </a:moveTo>
                <a:lnTo>
                  <a:pt x="59794" y="154458"/>
                </a:lnTo>
                <a:lnTo>
                  <a:pt x="56568" y="157684"/>
                </a:lnTo>
                <a:lnTo>
                  <a:pt x="56568" y="165642"/>
                </a:lnTo>
                <a:lnTo>
                  <a:pt x="59794" y="168868"/>
                </a:lnTo>
                <a:lnTo>
                  <a:pt x="61326" y="168868"/>
                </a:lnTo>
                <a:lnTo>
                  <a:pt x="59921" y="167860"/>
                </a:lnTo>
                <a:lnTo>
                  <a:pt x="59056" y="167175"/>
                </a:lnTo>
                <a:lnTo>
                  <a:pt x="58407" y="166507"/>
                </a:lnTo>
                <a:lnTo>
                  <a:pt x="57078" y="165642"/>
                </a:lnTo>
                <a:lnTo>
                  <a:pt x="56992" y="165217"/>
                </a:lnTo>
                <a:lnTo>
                  <a:pt x="57698" y="157788"/>
                </a:lnTo>
                <a:lnTo>
                  <a:pt x="62677" y="154458"/>
                </a:lnTo>
                <a:close/>
              </a:path>
              <a:path w="141605" h="266064">
                <a:moveTo>
                  <a:pt x="70976" y="158116"/>
                </a:moveTo>
                <a:lnTo>
                  <a:pt x="70976" y="165642"/>
                </a:lnTo>
                <a:lnTo>
                  <a:pt x="67752" y="168868"/>
                </a:lnTo>
                <a:lnTo>
                  <a:pt x="72526" y="168868"/>
                </a:lnTo>
                <a:lnTo>
                  <a:pt x="75377" y="162892"/>
                </a:lnTo>
                <a:lnTo>
                  <a:pt x="74524" y="161663"/>
                </a:lnTo>
                <a:lnTo>
                  <a:pt x="72507" y="159400"/>
                </a:lnTo>
                <a:lnTo>
                  <a:pt x="71686" y="158672"/>
                </a:lnTo>
                <a:lnTo>
                  <a:pt x="70976" y="158116"/>
                </a:lnTo>
                <a:close/>
              </a:path>
              <a:path w="141605" h="266064">
                <a:moveTo>
                  <a:pt x="69878" y="156585"/>
                </a:moveTo>
                <a:lnTo>
                  <a:pt x="70976" y="157684"/>
                </a:lnTo>
                <a:lnTo>
                  <a:pt x="70976" y="158116"/>
                </a:lnTo>
                <a:lnTo>
                  <a:pt x="71686" y="158672"/>
                </a:lnTo>
                <a:lnTo>
                  <a:pt x="72507" y="159400"/>
                </a:lnTo>
                <a:lnTo>
                  <a:pt x="73234" y="160196"/>
                </a:lnTo>
                <a:lnTo>
                  <a:pt x="74589" y="161738"/>
                </a:lnTo>
                <a:lnTo>
                  <a:pt x="75377" y="162892"/>
                </a:lnTo>
                <a:lnTo>
                  <a:pt x="73895" y="158511"/>
                </a:lnTo>
                <a:lnTo>
                  <a:pt x="69878" y="156585"/>
                </a:lnTo>
                <a:close/>
              </a:path>
              <a:path w="141605" h="266064">
                <a:moveTo>
                  <a:pt x="69185" y="156237"/>
                </a:moveTo>
                <a:lnTo>
                  <a:pt x="68443" y="156237"/>
                </a:lnTo>
                <a:lnTo>
                  <a:pt x="70197" y="157499"/>
                </a:lnTo>
                <a:lnTo>
                  <a:pt x="70976" y="158116"/>
                </a:lnTo>
                <a:lnTo>
                  <a:pt x="70976" y="157684"/>
                </a:lnTo>
                <a:lnTo>
                  <a:pt x="69878" y="156585"/>
                </a:lnTo>
                <a:lnTo>
                  <a:pt x="69185" y="156237"/>
                </a:lnTo>
                <a:close/>
              </a:path>
              <a:path w="141605" h="266064">
                <a:moveTo>
                  <a:pt x="70106" y="157434"/>
                </a:moveTo>
                <a:close/>
              </a:path>
              <a:path w="141605" h="266064">
                <a:moveTo>
                  <a:pt x="70106" y="157434"/>
                </a:moveTo>
                <a:close/>
              </a:path>
              <a:path w="141605" h="266064">
                <a:moveTo>
                  <a:pt x="67752" y="154458"/>
                </a:moveTo>
                <a:lnTo>
                  <a:pt x="64807" y="154458"/>
                </a:lnTo>
                <a:lnTo>
                  <a:pt x="65062" y="154555"/>
                </a:lnTo>
                <a:lnTo>
                  <a:pt x="66022" y="154773"/>
                </a:lnTo>
                <a:lnTo>
                  <a:pt x="67117" y="155195"/>
                </a:lnTo>
                <a:lnTo>
                  <a:pt x="69878" y="156585"/>
                </a:lnTo>
                <a:lnTo>
                  <a:pt x="67752" y="154458"/>
                </a:lnTo>
                <a:close/>
              </a:path>
              <a:path w="141605" h="266064">
                <a:moveTo>
                  <a:pt x="136586" y="17133"/>
                </a:moveTo>
                <a:lnTo>
                  <a:pt x="132108" y="22721"/>
                </a:lnTo>
                <a:lnTo>
                  <a:pt x="125876" y="30835"/>
                </a:lnTo>
                <a:lnTo>
                  <a:pt x="123338" y="34085"/>
                </a:lnTo>
                <a:lnTo>
                  <a:pt x="122123" y="35565"/>
                </a:lnTo>
                <a:lnTo>
                  <a:pt x="121999" y="38413"/>
                </a:lnTo>
                <a:lnTo>
                  <a:pt x="121889" y="39999"/>
                </a:lnTo>
                <a:lnTo>
                  <a:pt x="121143" y="48428"/>
                </a:lnTo>
                <a:lnTo>
                  <a:pt x="120915" y="51227"/>
                </a:lnTo>
                <a:lnTo>
                  <a:pt x="123869" y="54703"/>
                </a:lnTo>
                <a:lnTo>
                  <a:pt x="131800" y="55349"/>
                </a:lnTo>
                <a:lnTo>
                  <a:pt x="135276" y="52395"/>
                </a:lnTo>
                <a:lnTo>
                  <a:pt x="135706" y="47263"/>
                </a:lnTo>
                <a:lnTo>
                  <a:pt x="136228" y="41564"/>
                </a:lnTo>
                <a:lnTo>
                  <a:pt x="136355" y="39999"/>
                </a:lnTo>
                <a:lnTo>
                  <a:pt x="136419" y="38413"/>
                </a:lnTo>
                <a:lnTo>
                  <a:pt x="136337" y="25101"/>
                </a:lnTo>
                <a:lnTo>
                  <a:pt x="136353" y="19356"/>
                </a:lnTo>
                <a:lnTo>
                  <a:pt x="136586" y="17133"/>
                </a:lnTo>
                <a:close/>
              </a:path>
              <a:path w="141605" h="266064">
                <a:moveTo>
                  <a:pt x="126743" y="6236"/>
                </a:moveTo>
                <a:lnTo>
                  <a:pt x="125141" y="8370"/>
                </a:lnTo>
                <a:lnTo>
                  <a:pt x="122892" y="11178"/>
                </a:lnTo>
                <a:lnTo>
                  <a:pt x="122536" y="12961"/>
                </a:lnTo>
                <a:lnTo>
                  <a:pt x="121865" y="19356"/>
                </a:lnTo>
                <a:lnTo>
                  <a:pt x="121925" y="25101"/>
                </a:lnTo>
                <a:lnTo>
                  <a:pt x="122025" y="29008"/>
                </a:lnTo>
                <a:lnTo>
                  <a:pt x="122086" y="35610"/>
                </a:lnTo>
                <a:lnTo>
                  <a:pt x="123338" y="34085"/>
                </a:lnTo>
                <a:lnTo>
                  <a:pt x="126044" y="30619"/>
                </a:lnTo>
                <a:lnTo>
                  <a:pt x="132108" y="22721"/>
                </a:lnTo>
                <a:lnTo>
                  <a:pt x="136586" y="17133"/>
                </a:lnTo>
                <a:lnTo>
                  <a:pt x="136711" y="16297"/>
                </a:lnTo>
                <a:lnTo>
                  <a:pt x="134881" y="16297"/>
                </a:lnTo>
                <a:lnTo>
                  <a:pt x="135669" y="15843"/>
                </a:lnTo>
                <a:lnTo>
                  <a:pt x="136097" y="15469"/>
                </a:lnTo>
                <a:lnTo>
                  <a:pt x="130859" y="15450"/>
                </a:lnTo>
                <a:lnTo>
                  <a:pt x="126901" y="11492"/>
                </a:lnTo>
                <a:lnTo>
                  <a:pt x="126381" y="9803"/>
                </a:lnTo>
                <a:lnTo>
                  <a:pt x="126491" y="6998"/>
                </a:lnTo>
                <a:lnTo>
                  <a:pt x="126743" y="6236"/>
                </a:lnTo>
                <a:close/>
              </a:path>
              <a:path w="141605" h="266064">
                <a:moveTo>
                  <a:pt x="140257" y="11264"/>
                </a:moveTo>
                <a:lnTo>
                  <a:pt x="138910" y="11264"/>
                </a:lnTo>
                <a:lnTo>
                  <a:pt x="138233" y="12961"/>
                </a:lnTo>
                <a:lnTo>
                  <a:pt x="138106" y="13241"/>
                </a:lnTo>
                <a:lnTo>
                  <a:pt x="137057" y="14568"/>
                </a:lnTo>
                <a:lnTo>
                  <a:pt x="136711" y="16297"/>
                </a:lnTo>
                <a:lnTo>
                  <a:pt x="136586" y="17133"/>
                </a:lnTo>
                <a:lnTo>
                  <a:pt x="139208" y="13845"/>
                </a:lnTo>
                <a:lnTo>
                  <a:pt x="139552" y="13387"/>
                </a:lnTo>
                <a:lnTo>
                  <a:pt x="140257" y="11264"/>
                </a:lnTo>
                <a:close/>
              </a:path>
              <a:path w="141605" h="266064">
                <a:moveTo>
                  <a:pt x="137186" y="13919"/>
                </a:moveTo>
                <a:lnTo>
                  <a:pt x="136451" y="15161"/>
                </a:lnTo>
                <a:lnTo>
                  <a:pt x="135669" y="15843"/>
                </a:lnTo>
                <a:lnTo>
                  <a:pt x="134881" y="16297"/>
                </a:lnTo>
                <a:lnTo>
                  <a:pt x="135819" y="15763"/>
                </a:lnTo>
                <a:lnTo>
                  <a:pt x="136511" y="15255"/>
                </a:lnTo>
                <a:lnTo>
                  <a:pt x="137057" y="14568"/>
                </a:lnTo>
                <a:lnTo>
                  <a:pt x="137186" y="13919"/>
                </a:lnTo>
                <a:close/>
              </a:path>
              <a:path w="141605" h="266064">
                <a:moveTo>
                  <a:pt x="137057" y="14568"/>
                </a:moveTo>
                <a:lnTo>
                  <a:pt x="136511" y="15255"/>
                </a:lnTo>
                <a:lnTo>
                  <a:pt x="135819" y="15763"/>
                </a:lnTo>
                <a:lnTo>
                  <a:pt x="134881" y="16297"/>
                </a:lnTo>
                <a:lnTo>
                  <a:pt x="136711" y="16297"/>
                </a:lnTo>
                <a:lnTo>
                  <a:pt x="137057" y="14568"/>
                </a:lnTo>
                <a:close/>
              </a:path>
              <a:path w="141605" h="266064">
                <a:moveTo>
                  <a:pt x="141252" y="6236"/>
                </a:moveTo>
                <a:lnTo>
                  <a:pt x="126743" y="6236"/>
                </a:lnTo>
                <a:lnTo>
                  <a:pt x="126491" y="6998"/>
                </a:lnTo>
                <a:lnTo>
                  <a:pt x="126381" y="9803"/>
                </a:lnTo>
                <a:lnTo>
                  <a:pt x="126901" y="11492"/>
                </a:lnTo>
                <a:lnTo>
                  <a:pt x="130859" y="15450"/>
                </a:lnTo>
                <a:lnTo>
                  <a:pt x="134036" y="15469"/>
                </a:lnTo>
                <a:lnTo>
                  <a:pt x="137720" y="13241"/>
                </a:lnTo>
                <a:lnTo>
                  <a:pt x="138322" y="12440"/>
                </a:lnTo>
                <a:lnTo>
                  <a:pt x="138910" y="11264"/>
                </a:lnTo>
                <a:lnTo>
                  <a:pt x="140257" y="11264"/>
                </a:lnTo>
                <a:lnTo>
                  <a:pt x="141217" y="8370"/>
                </a:lnTo>
                <a:lnTo>
                  <a:pt x="141252" y="6236"/>
                </a:lnTo>
                <a:close/>
              </a:path>
              <a:path w="141605" h="266064">
                <a:moveTo>
                  <a:pt x="138910" y="11264"/>
                </a:moveTo>
                <a:lnTo>
                  <a:pt x="138322" y="12440"/>
                </a:lnTo>
                <a:lnTo>
                  <a:pt x="137720" y="13241"/>
                </a:lnTo>
                <a:lnTo>
                  <a:pt x="134036" y="15469"/>
                </a:lnTo>
                <a:lnTo>
                  <a:pt x="136097" y="15469"/>
                </a:lnTo>
                <a:lnTo>
                  <a:pt x="136451" y="15161"/>
                </a:lnTo>
                <a:lnTo>
                  <a:pt x="137186" y="13919"/>
                </a:lnTo>
                <a:lnTo>
                  <a:pt x="137573" y="13919"/>
                </a:lnTo>
                <a:lnTo>
                  <a:pt x="138106" y="13241"/>
                </a:lnTo>
                <a:lnTo>
                  <a:pt x="138302" y="12811"/>
                </a:lnTo>
                <a:lnTo>
                  <a:pt x="138910" y="11264"/>
                </a:lnTo>
                <a:close/>
              </a:path>
              <a:path w="141605" h="266064">
                <a:moveTo>
                  <a:pt x="137573" y="13919"/>
                </a:moveTo>
                <a:lnTo>
                  <a:pt x="137186" y="13919"/>
                </a:lnTo>
                <a:lnTo>
                  <a:pt x="137057" y="14568"/>
                </a:lnTo>
                <a:lnTo>
                  <a:pt x="137573" y="13919"/>
                </a:lnTo>
                <a:close/>
              </a:path>
              <a:path w="141605" h="266064">
                <a:moveTo>
                  <a:pt x="125955" y="4976"/>
                </a:moveTo>
                <a:lnTo>
                  <a:pt x="125504" y="5369"/>
                </a:lnTo>
                <a:lnTo>
                  <a:pt x="123314" y="9066"/>
                </a:lnTo>
                <a:lnTo>
                  <a:pt x="122892" y="11178"/>
                </a:lnTo>
                <a:lnTo>
                  <a:pt x="125204" y="8285"/>
                </a:lnTo>
                <a:lnTo>
                  <a:pt x="126724" y="6262"/>
                </a:lnTo>
                <a:lnTo>
                  <a:pt x="125391" y="6262"/>
                </a:lnTo>
                <a:lnTo>
                  <a:pt x="125755" y="5369"/>
                </a:lnTo>
                <a:lnTo>
                  <a:pt x="125955" y="4976"/>
                </a:lnTo>
                <a:close/>
              </a:path>
              <a:path w="141605" h="266064">
                <a:moveTo>
                  <a:pt x="127177" y="4108"/>
                </a:moveTo>
                <a:lnTo>
                  <a:pt x="126506" y="4495"/>
                </a:lnTo>
                <a:lnTo>
                  <a:pt x="125955" y="4976"/>
                </a:lnTo>
                <a:lnTo>
                  <a:pt x="125708" y="5468"/>
                </a:lnTo>
                <a:lnTo>
                  <a:pt x="125391" y="6262"/>
                </a:lnTo>
                <a:lnTo>
                  <a:pt x="125530" y="5913"/>
                </a:lnTo>
                <a:lnTo>
                  <a:pt x="126668" y="4481"/>
                </a:lnTo>
                <a:lnTo>
                  <a:pt x="127177" y="4108"/>
                </a:lnTo>
                <a:close/>
              </a:path>
              <a:path w="141605" h="266064">
                <a:moveTo>
                  <a:pt x="139561" y="3775"/>
                </a:moveTo>
                <a:lnTo>
                  <a:pt x="127754" y="3775"/>
                </a:lnTo>
                <a:lnTo>
                  <a:pt x="127177" y="4108"/>
                </a:lnTo>
                <a:lnTo>
                  <a:pt x="126657" y="4495"/>
                </a:lnTo>
                <a:lnTo>
                  <a:pt x="125530" y="5913"/>
                </a:lnTo>
                <a:lnTo>
                  <a:pt x="125391" y="6262"/>
                </a:lnTo>
                <a:lnTo>
                  <a:pt x="126724" y="6262"/>
                </a:lnTo>
                <a:lnTo>
                  <a:pt x="141252" y="6236"/>
                </a:lnTo>
                <a:lnTo>
                  <a:pt x="141155" y="5369"/>
                </a:lnTo>
                <a:lnTo>
                  <a:pt x="139561" y="3775"/>
                </a:lnTo>
                <a:close/>
              </a:path>
              <a:path w="141605" h="266064">
                <a:moveTo>
                  <a:pt x="131771" y="0"/>
                </a:moveTo>
                <a:lnTo>
                  <a:pt x="127399" y="2645"/>
                </a:lnTo>
                <a:lnTo>
                  <a:pt x="126604" y="3702"/>
                </a:lnTo>
                <a:lnTo>
                  <a:pt x="125955" y="4976"/>
                </a:lnTo>
                <a:lnTo>
                  <a:pt x="126530" y="4481"/>
                </a:lnTo>
                <a:lnTo>
                  <a:pt x="127754" y="3775"/>
                </a:lnTo>
                <a:lnTo>
                  <a:pt x="139561" y="3775"/>
                </a:lnTo>
                <a:lnTo>
                  <a:pt x="135811" y="25"/>
                </a:lnTo>
                <a:lnTo>
                  <a:pt x="131771" y="0"/>
                </a:lnTo>
                <a:close/>
              </a:path>
            </a:pathLst>
          </a:custGeom>
          <a:solidFill>
            <a:srgbClr val="000000"/>
          </a:solidFill>
        </p:spPr>
        <p:txBody>
          <a:bodyPr wrap="square" lIns="0" tIns="0" rIns="0" bIns="0" rtlCol="0"/>
          <a:lstStyle/>
          <a:p>
            <a:endParaRPr/>
          </a:p>
        </p:txBody>
      </p:sp>
      <p:pic>
        <p:nvPicPr>
          <p:cNvPr id="198" name="object 198"/>
          <p:cNvPicPr/>
          <p:nvPr/>
        </p:nvPicPr>
        <p:blipFill>
          <a:blip r:embed="rId95" cstate="print"/>
          <a:stretch>
            <a:fillRect/>
          </a:stretch>
        </p:blipFill>
        <p:spPr>
          <a:xfrm>
            <a:off x="1971725" y="5237706"/>
            <a:ext cx="134363" cy="189143"/>
          </a:xfrm>
          <a:prstGeom prst="rect">
            <a:avLst/>
          </a:prstGeom>
        </p:spPr>
      </p:pic>
      <p:pic>
        <p:nvPicPr>
          <p:cNvPr id="199" name="object 199"/>
          <p:cNvPicPr/>
          <p:nvPr/>
        </p:nvPicPr>
        <p:blipFill>
          <a:blip r:embed="rId96" cstate="print"/>
          <a:stretch>
            <a:fillRect/>
          </a:stretch>
        </p:blipFill>
        <p:spPr>
          <a:xfrm>
            <a:off x="2276832" y="5198804"/>
            <a:ext cx="165101" cy="198882"/>
          </a:xfrm>
          <a:prstGeom prst="rect">
            <a:avLst/>
          </a:prstGeom>
        </p:spPr>
      </p:pic>
      <p:sp>
        <p:nvSpPr>
          <p:cNvPr id="200" name="object 200"/>
          <p:cNvSpPr/>
          <p:nvPr/>
        </p:nvSpPr>
        <p:spPr>
          <a:xfrm>
            <a:off x="1973698" y="5705990"/>
            <a:ext cx="50458" cy="190440"/>
          </a:xfrm>
          <a:custGeom>
            <a:avLst/>
            <a:gdLst/>
            <a:ahLst/>
            <a:cxnLst/>
            <a:rect l="l" t="t" r="r" b="b"/>
            <a:pathLst>
              <a:path w="59055" h="222884">
                <a:moveTo>
                  <a:pt x="36668" y="13585"/>
                </a:moveTo>
                <a:lnTo>
                  <a:pt x="29753" y="51676"/>
                </a:lnTo>
                <a:lnTo>
                  <a:pt x="27260" y="60786"/>
                </a:lnTo>
                <a:lnTo>
                  <a:pt x="15775" y="107022"/>
                </a:lnTo>
                <a:lnTo>
                  <a:pt x="6883" y="152631"/>
                </a:lnTo>
                <a:lnTo>
                  <a:pt x="1193" y="196553"/>
                </a:lnTo>
                <a:lnTo>
                  <a:pt x="884" y="199874"/>
                </a:lnTo>
                <a:lnTo>
                  <a:pt x="513" y="203148"/>
                </a:lnTo>
                <a:lnTo>
                  <a:pt x="332" y="205269"/>
                </a:lnTo>
                <a:lnTo>
                  <a:pt x="3" y="210399"/>
                </a:lnTo>
                <a:lnTo>
                  <a:pt x="0" y="215795"/>
                </a:lnTo>
                <a:lnTo>
                  <a:pt x="248" y="217306"/>
                </a:lnTo>
                <a:lnTo>
                  <a:pt x="5208" y="222264"/>
                </a:lnTo>
                <a:lnTo>
                  <a:pt x="8545" y="222200"/>
                </a:lnTo>
                <a:lnTo>
                  <a:pt x="11396" y="220835"/>
                </a:lnTo>
                <a:lnTo>
                  <a:pt x="13724" y="219349"/>
                </a:lnTo>
                <a:lnTo>
                  <a:pt x="16678" y="216313"/>
                </a:lnTo>
                <a:lnTo>
                  <a:pt x="19750" y="212502"/>
                </a:lnTo>
                <a:lnTo>
                  <a:pt x="14363" y="212502"/>
                </a:lnTo>
                <a:lnTo>
                  <a:pt x="14291" y="210971"/>
                </a:lnTo>
                <a:lnTo>
                  <a:pt x="11505" y="208185"/>
                </a:lnTo>
                <a:lnTo>
                  <a:pt x="4452" y="208185"/>
                </a:lnTo>
                <a:lnTo>
                  <a:pt x="4784" y="207879"/>
                </a:lnTo>
                <a:lnTo>
                  <a:pt x="16042" y="189122"/>
                </a:lnTo>
                <a:lnTo>
                  <a:pt x="16612" y="183829"/>
                </a:lnTo>
                <a:lnTo>
                  <a:pt x="17096" y="180605"/>
                </a:lnTo>
                <a:lnTo>
                  <a:pt x="18834" y="169625"/>
                </a:lnTo>
                <a:lnTo>
                  <a:pt x="21099" y="154984"/>
                </a:lnTo>
                <a:lnTo>
                  <a:pt x="28279" y="117550"/>
                </a:lnTo>
                <a:lnTo>
                  <a:pt x="39175" y="72077"/>
                </a:lnTo>
                <a:lnTo>
                  <a:pt x="47566" y="42364"/>
                </a:lnTo>
                <a:lnTo>
                  <a:pt x="46089" y="41878"/>
                </a:lnTo>
                <a:lnTo>
                  <a:pt x="43957" y="37652"/>
                </a:lnTo>
                <a:lnTo>
                  <a:pt x="41184" y="32613"/>
                </a:lnTo>
                <a:lnTo>
                  <a:pt x="40450" y="31160"/>
                </a:lnTo>
                <a:lnTo>
                  <a:pt x="36790" y="13706"/>
                </a:lnTo>
                <a:close/>
              </a:path>
              <a:path w="59055" h="222884">
                <a:moveTo>
                  <a:pt x="34354" y="175614"/>
                </a:moveTo>
                <a:lnTo>
                  <a:pt x="15526" y="198071"/>
                </a:lnTo>
                <a:lnTo>
                  <a:pt x="15377" y="199874"/>
                </a:lnTo>
                <a:lnTo>
                  <a:pt x="14875" y="204359"/>
                </a:lnTo>
                <a:lnTo>
                  <a:pt x="14689" y="206575"/>
                </a:lnTo>
                <a:lnTo>
                  <a:pt x="14453" y="210399"/>
                </a:lnTo>
                <a:lnTo>
                  <a:pt x="14363" y="212502"/>
                </a:lnTo>
                <a:lnTo>
                  <a:pt x="19750" y="212502"/>
                </a:lnTo>
                <a:lnTo>
                  <a:pt x="21446" y="210399"/>
                </a:lnTo>
                <a:lnTo>
                  <a:pt x="36319" y="191006"/>
                </a:lnTo>
                <a:lnTo>
                  <a:pt x="41042" y="185140"/>
                </a:lnTo>
                <a:lnTo>
                  <a:pt x="40552" y="180605"/>
                </a:lnTo>
                <a:lnTo>
                  <a:pt x="34354" y="175614"/>
                </a:lnTo>
                <a:close/>
              </a:path>
              <a:path w="59055" h="222884">
                <a:moveTo>
                  <a:pt x="14647" y="207244"/>
                </a:moveTo>
                <a:lnTo>
                  <a:pt x="9564" y="207244"/>
                </a:lnTo>
                <a:lnTo>
                  <a:pt x="11322" y="208002"/>
                </a:lnTo>
                <a:lnTo>
                  <a:pt x="14291" y="210971"/>
                </a:lnTo>
                <a:lnTo>
                  <a:pt x="14356" y="211980"/>
                </a:lnTo>
                <a:lnTo>
                  <a:pt x="14647" y="207244"/>
                </a:lnTo>
                <a:close/>
              </a:path>
              <a:path w="59055" h="222884">
                <a:moveTo>
                  <a:pt x="15752" y="194171"/>
                </a:moveTo>
                <a:lnTo>
                  <a:pt x="4452" y="208185"/>
                </a:lnTo>
                <a:lnTo>
                  <a:pt x="5819" y="207530"/>
                </a:lnTo>
                <a:lnTo>
                  <a:pt x="6544" y="207302"/>
                </a:lnTo>
                <a:lnTo>
                  <a:pt x="9564" y="207244"/>
                </a:lnTo>
                <a:lnTo>
                  <a:pt x="14647" y="207244"/>
                </a:lnTo>
                <a:lnTo>
                  <a:pt x="14763" y="205571"/>
                </a:lnTo>
                <a:lnTo>
                  <a:pt x="14875" y="204359"/>
                </a:lnTo>
                <a:lnTo>
                  <a:pt x="15377" y="199874"/>
                </a:lnTo>
                <a:lnTo>
                  <a:pt x="15526" y="198071"/>
                </a:lnTo>
                <a:lnTo>
                  <a:pt x="15752" y="194171"/>
                </a:lnTo>
                <a:close/>
              </a:path>
              <a:path w="59055" h="222884">
                <a:moveTo>
                  <a:pt x="9564" y="207244"/>
                </a:moveTo>
                <a:lnTo>
                  <a:pt x="6544" y="207302"/>
                </a:lnTo>
                <a:lnTo>
                  <a:pt x="5819" y="207530"/>
                </a:lnTo>
                <a:lnTo>
                  <a:pt x="4452" y="208185"/>
                </a:lnTo>
                <a:lnTo>
                  <a:pt x="11505" y="208185"/>
                </a:lnTo>
                <a:lnTo>
                  <a:pt x="11322" y="208002"/>
                </a:lnTo>
                <a:lnTo>
                  <a:pt x="9564" y="207244"/>
                </a:lnTo>
                <a:close/>
              </a:path>
              <a:path w="59055" h="222884">
                <a:moveTo>
                  <a:pt x="51078" y="11056"/>
                </a:moveTo>
                <a:lnTo>
                  <a:pt x="47566" y="42364"/>
                </a:lnTo>
                <a:lnTo>
                  <a:pt x="50421" y="43305"/>
                </a:lnTo>
                <a:lnTo>
                  <a:pt x="57527" y="39720"/>
                </a:lnTo>
                <a:lnTo>
                  <a:pt x="58953" y="35388"/>
                </a:lnTo>
                <a:lnTo>
                  <a:pt x="57161" y="31836"/>
                </a:lnTo>
                <a:lnTo>
                  <a:pt x="56351" y="30276"/>
                </a:lnTo>
                <a:lnTo>
                  <a:pt x="54173" y="26329"/>
                </a:lnTo>
                <a:lnTo>
                  <a:pt x="53649" y="25290"/>
                </a:lnTo>
                <a:lnTo>
                  <a:pt x="51168" y="12782"/>
                </a:lnTo>
                <a:lnTo>
                  <a:pt x="51078" y="11056"/>
                </a:lnTo>
                <a:close/>
              </a:path>
              <a:path w="59055" h="222884">
                <a:moveTo>
                  <a:pt x="36790" y="13706"/>
                </a:moveTo>
                <a:lnTo>
                  <a:pt x="43957" y="37652"/>
                </a:lnTo>
                <a:lnTo>
                  <a:pt x="46089" y="41878"/>
                </a:lnTo>
                <a:lnTo>
                  <a:pt x="47566" y="42364"/>
                </a:lnTo>
                <a:lnTo>
                  <a:pt x="47699" y="41878"/>
                </a:lnTo>
                <a:lnTo>
                  <a:pt x="49857" y="32296"/>
                </a:lnTo>
                <a:lnTo>
                  <a:pt x="50596" y="28072"/>
                </a:lnTo>
                <a:lnTo>
                  <a:pt x="50721" y="26998"/>
                </a:lnTo>
                <a:lnTo>
                  <a:pt x="50954" y="24226"/>
                </a:lnTo>
                <a:lnTo>
                  <a:pt x="51064" y="16810"/>
                </a:lnTo>
                <a:lnTo>
                  <a:pt x="39894" y="16810"/>
                </a:lnTo>
                <a:lnTo>
                  <a:pt x="36790" y="13706"/>
                </a:lnTo>
                <a:close/>
              </a:path>
              <a:path w="59055" h="222884">
                <a:moveTo>
                  <a:pt x="47852" y="2401"/>
                </a:moveTo>
                <a:lnTo>
                  <a:pt x="39894" y="2401"/>
                </a:lnTo>
                <a:lnTo>
                  <a:pt x="36668" y="5627"/>
                </a:lnTo>
                <a:lnTo>
                  <a:pt x="36790" y="13706"/>
                </a:lnTo>
                <a:lnTo>
                  <a:pt x="39894" y="16810"/>
                </a:lnTo>
                <a:lnTo>
                  <a:pt x="47852" y="16810"/>
                </a:lnTo>
                <a:lnTo>
                  <a:pt x="50956" y="13706"/>
                </a:lnTo>
                <a:lnTo>
                  <a:pt x="51078" y="5627"/>
                </a:lnTo>
                <a:lnTo>
                  <a:pt x="47852" y="2401"/>
                </a:lnTo>
                <a:close/>
              </a:path>
              <a:path w="59055" h="222884">
                <a:moveTo>
                  <a:pt x="51070" y="13592"/>
                </a:moveTo>
                <a:lnTo>
                  <a:pt x="47852" y="16810"/>
                </a:lnTo>
                <a:lnTo>
                  <a:pt x="51064" y="16810"/>
                </a:lnTo>
                <a:lnTo>
                  <a:pt x="51070" y="13592"/>
                </a:lnTo>
                <a:close/>
              </a:path>
              <a:path w="59055" h="222884">
                <a:moveTo>
                  <a:pt x="51078" y="0"/>
                </a:moveTo>
                <a:lnTo>
                  <a:pt x="36668" y="0"/>
                </a:lnTo>
                <a:lnTo>
                  <a:pt x="36668" y="5627"/>
                </a:lnTo>
                <a:lnTo>
                  <a:pt x="39894" y="2401"/>
                </a:lnTo>
                <a:lnTo>
                  <a:pt x="51078" y="2401"/>
                </a:lnTo>
                <a:lnTo>
                  <a:pt x="51078" y="0"/>
                </a:lnTo>
                <a:close/>
              </a:path>
              <a:path w="59055" h="222884">
                <a:moveTo>
                  <a:pt x="51078" y="2401"/>
                </a:moveTo>
                <a:lnTo>
                  <a:pt x="47852" y="2401"/>
                </a:lnTo>
                <a:lnTo>
                  <a:pt x="51078" y="5627"/>
                </a:lnTo>
                <a:lnTo>
                  <a:pt x="51078" y="2401"/>
                </a:lnTo>
                <a:close/>
              </a:path>
            </a:pathLst>
          </a:custGeom>
          <a:solidFill>
            <a:srgbClr val="000000"/>
          </a:solidFill>
        </p:spPr>
        <p:txBody>
          <a:bodyPr wrap="square" lIns="0" tIns="0" rIns="0" bIns="0" rtlCol="0"/>
          <a:lstStyle/>
          <a:p>
            <a:endParaRPr/>
          </a:p>
        </p:txBody>
      </p:sp>
      <p:sp>
        <p:nvSpPr>
          <p:cNvPr id="201" name="object 201"/>
          <p:cNvSpPr/>
          <p:nvPr/>
        </p:nvSpPr>
        <p:spPr>
          <a:xfrm>
            <a:off x="2290859" y="5696905"/>
            <a:ext cx="56969" cy="226791"/>
          </a:xfrm>
          <a:custGeom>
            <a:avLst/>
            <a:gdLst/>
            <a:ahLst/>
            <a:cxnLst/>
            <a:rect l="l" t="t" r="r" b="b"/>
            <a:pathLst>
              <a:path w="66675" h="265429">
                <a:moveTo>
                  <a:pt x="6983" y="243932"/>
                </a:moveTo>
                <a:lnTo>
                  <a:pt x="2823" y="245803"/>
                </a:lnTo>
                <a:lnTo>
                  <a:pt x="0" y="253243"/>
                </a:lnTo>
                <a:lnTo>
                  <a:pt x="1871" y="257403"/>
                </a:lnTo>
                <a:lnTo>
                  <a:pt x="6496" y="259158"/>
                </a:lnTo>
                <a:lnTo>
                  <a:pt x="7518" y="259653"/>
                </a:lnTo>
                <a:lnTo>
                  <a:pt x="12870" y="262401"/>
                </a:lnTo>
                <a:lnTo>
                  <a:pt x="14133" y="263012"/>
                </a:lnTo>
                <a:lnTo>
                  <a:pt x="19527" y="265059"/>
                </a:lnTo>
                <a:lnTo>
                  <a:pt x="22500" y="265420"/>
                </a:lnTo>
                <a:lnTo>
                  <a:pt x="28794" y="261076"/>
                </a:lnTo>
                <a:lnTo>
                  <a:pt x="29620" y="258296"/>
                </a:lnTo>
                <a:lnTo>
                  <a:pt x="29620" y="255006"/>
                </a:lnTo>
                <a:lnTo>
                  <a:pt x="15210" y="255006"/>
                </a:lnTo>
                <a:lnTo>
                  <a:pt x="15095" y="253672"/>
                </a:lnTo>
                <a:lnTo>
                  <a:pt x="14607" y="250249"/>
                </a:lnTo>
                <a:lnTo>
                  <a:pt x="14493" y="247037"/>
                </a:lnTo>
                <a:lnTo>
                  <a:pt x="13572" y="246564"/>
                </a:lnTo>
                <a:lnTo>
                  <a:pt x="12308" y="245952"/>
                </a:lnTo>
                <a:lnTo>
                  <a:pt x="6983" y="243932"/>
                </a:lnTo>
                <a:close/>
              </a:path>
              <a:path w="66675" h="265429">
                <a:moveTo>
                  <a:pt x="19648" y="249881"/>
                </a:moveTo>
                <a:lnTo>
                  <a:pt x="15600" y="252675"/>
                </a:lnTo>
                <a:lnTo>
                  <a:pt x="15304" y="253672"/>
                </a:lnTo>
                <a:lnTo>
                  <a:pt x="15210" y="255006"/>
                </a:lnTo>
                <a:lnTo>
                  <a:pt x="29620" y="255006"/>
                </a:lnTo>
                <a:lnTo>
                  <a:pt x="29506" y="252675"/>
                </a:lnTo>
                <a:lnTo>
                  <a:pt x="29147" y="250150"/>
                </a:lnTo>
                <a:lnTo>
                  <a:pt x="20849" y="250150"/>
                </a:lnTo>
                <a:lnTo>
                  <a:pt x="20372" y="249969"/>
                </a:lnTo>
                <a:lnTo>
                  <a:pt x="19648" y="249881"/>
                </a:lnTo>
                <a:close/>
              </a:path>
              <a:path w="66675" h="265429">
                <a:moveTo>
                  <a:pt x="14493" y="247037"/>
                </a:moveTo>
                <a:lnTo>
                  <a:pt x="14607" y="250249"/>
                </a:lnTo>
                <a:lnTo>
                  <a:pt x="15095" y="253672"/>
                </a:lnTo>
                <a:lnTo>
                  <a:pt x="15210" y="254621"/>
                </a:lnTo>
                <a:lnTo>
                  <a:pt x="15304" y="253672"/>
                </a:lnTo>
                <a:lnTo>
                  <a:pt x="15600" y="252675"/>
                </a:lnTo>
                <a:lnTo>
                  <a:pt x="19648" y="249881"/>
                </a:lnTo>
                <a:lnTo>
                  <a:pt x="20141" y="249881"/>
                </a:lnTo>
                <a:lnTo>
                  <a:pt x="19945" y="249806"/>
                </a:lnTo>
                <a:lnTo>
                  <a:pt x="18922" y="249312"/>
                </a:lnTo>
                <a:lnTo>
                  <a:pt x="14493" y="247037"/>
                </a:lnTo>
                <a:close/>
              </a:path>
              <a:path w="66675" h="265429">
                <a:moveTo>
                  <a:pt x="54577" y="59288"/>
                </a:moveTo>
                <a:lnTo>
                  <a:pt x="39267" y="59288"/>
                </a:lnTo>
                <a:lnTo>
                  <a:pt x="38215" y="62200"/>
                </a:lnTo>
                <a:lnTo>
                  <a:pt x="37455" y="64465"/>
                </a:lnTo>
                <a:lnTo>
                  <a:pt x="35689" y="70383"/>
                </a:lnTo>
                <a:lnTo>
                  <a:pt x="34843" y="73654"/>
                </a:lnTo>
                <a:lnTo>
                  <a:pt x="30941" y="89425"/>
                </a:lnTo>
                <a:lnTo>
                  <a:pt x="28404" y="99372"/>
                </a:lnTo>
                <a:lnTo>
                  <a:pt x="20063" y="140969"/>
                </a:lnTo>
                <a:lnTo>
                  <a:pt x="15208" y="193068"/>
                </a:lnTo>
                <a:lnTo>
                  <a:pt x="14692" y="203775"/>
                </a:lnTo>
                <a:lnTo>
                  <a:pt x="14569" y="206759"/>
                </a:lnTo>
                <a:lnTo>
                  <a:pt x="14493" y="247037"/>
                </a:lnTo>
                <a:lnTo>
                  <a:pt x="18922" y="249312"/>
                </a:lnTo>
                <a:lnTo>
                  <a:pt x="19945" y="249806"/>
                </a:lnTo>
                <a:lnTo>
                  <a:pt x="20849" y="250150"/>
                </a:lnTo>
                <a:lnTo>
                  <a:pt x="29147" y="250150"/>
                </a:lnTo>
                <a:lnTo>
                  <a:pt x="28901" y="248272"/>
                </a:lnTo>
                <a:lnTo>
                  <a:pt x="28990" y="206759"/>
                </a:lnTo>
                <a:lnTo>
                  <a:pt x="29140" y="203204"/>
                </a:lnTo>
                <a:lnTo>
                  <a:pt x="29876" y="187418"/>
                </a:lnTo>
                <a:lnTo>
                  <a:pt x="30241" y="178043"/>
                </a:lnTo>
                <a:lnTo>
                  <a:pt x="35335" y="136391"/>
                </a:lnTo>
                <a:lnTo>
                  <a:pt x="47193" y="83811"/>
                </a:lnTo>
                <a:lnTo>
                  <a:pt x="48783" y="77308"/>
                </a:lnTo>
                <a:lnTo>
                  <a:pt x="49587" y="74199"/>
                </a:lnTo>
                <a:lnTo>
                  <a:pt x="51222" y="68718"/>
                </a:lnTo>
                <a:lnTo>
                  <a:pt x="51852" y="66860"/>
                </a:lnTo>
                <a:lnTo>
                  <a:pt x="52717" y="64465"/>
                </a:lnTo>
                <a:lnTo>
                  <a:pt x="54577" y="59288"/>
                </a:lnTo>
                <a:close/>
              </a:path>
              <a:path w="66675" h="265429">
                <a:moveTo>
                  <a:pt x="20141" y="249881"/>
                </a:moveTo>
                <a:lnTo>
                  <a:pt x="19648" y="249881"/>
                </a:lnTo>
                <a:lnTo>
                  <a:pt x="20372" y="249969"/>
                </a:lnTo>
                <a:lnTo>
                  <a:pt x="20141" y="249881"/>
                </a:lnTo>
                <a:close/>
              </a:path>
              <a:path w="66675" h="265429">
                <a:moveTo>
                  <a:pt x="47123" y="34285"/>
                </a:moveTo>
                <a:lnTo>
                  <a:pt x="46061" y="38056"/>
                </a:lnTo>
                <a:lnTo>
                  <a:pt x="42293" y="50727"/>
                </a:lnTo>
                <a:lnTo>
                  <a:pt x="41671" y="52599"/>
                </a:lnTo>
                <a:lnTo>
                  <a:pt x="39179" y="59531"/>
                </a:lnTo>
                <a:lnTo>
                  <a:pt x="39267" y="59288"/>
                </a:lnTo>
                <a:lnTo>
                  <a:pt x="54577" y="59288"/>
                </a:lnTo>
                <a:lnTo>
                  <a:pt x="55323" y="57210"/>
                </a:lnTo>
                <a:lnTo>
                  <a:pt x="56020" y="55115"/>
                </a:lnTo>
                <a:lnTo>
                  <a:pt x="59063" y="44881"/>
                </a:lnTo>
                <a:lnTo>
                  <a:pt x="57218" y="44881"/>
                </a:lnTo>
                <a:lnTo>
                  <a:pt x="49305" y="44043"/>
                </a:lnTo>
                <a:lnTo>
                  <a:pt x="46436" y="40496"/>
                </a:lnTo>
                <a:lnTo>
                  <a:pt x="46937" y="35761"/>
                </a:lnTo>
                <a:lnTo>
                  <a:pt x="47123" y="34285"/>
                </a:lnTo>
                <a:close/>
              </a:path>
              <a:path w="66675" h="265429">
                <a:moveTo>
                  <a:pt x="50880" y="10976"/>
                </a:moveTo>
                <a:lnTo>
                  <a:pt x="47123" y="34285"/>
                </a:lnTo>
                <a:lnTo>
                  <a:pt x="46937" y="35761"/>
                </a:lnTo>
                <a:lnTo>
                  <a:pt x="46436" y="40496"/>
                </a:lnTo>
                <a:lnTo>
                  <a:pt x="49305" y="44043"/>
                </a:lnTo>
                <a:lnTo>
                  <a:pt x="57218" y="44881"/>
                </a:lnTo>
                <a:lnTo>
                  <a:pt x="59647" y="42917"/>
                </a:lnTo>
                <a:lnTo>
                  <a:pt x="62105" y="28553"/>
                </a:lnTo>
                <a:lnTo>
                  <a:pt x="62054" y="23629"/>
                </a:lnTo>
                <a:lnTo>
                  <a:pt x="62079" y="15782"/>
                </a:lnTo>
                <a:lnTo>
                  <a:pt x="54724" y="15782"/>
                </a:lnTo>
                <a:lnTo>
                  <a:pt x="51236" y="12296"/>
                </a:lnTo>
                <a:lnTo>
                  <a:pt x="51128" y="12123"/>
                </a:lnTo>
                <a:lnTo>
                  <a:pt x="51013" y="11761"/>
                </a:lnTo>
                <a:lnTo>
                  <a:pt x="50880" y="10976"/>
                </a:lnTo>
                <a:close/>
              </a:path>
              <a:path w="66675" h="265429">
                <a:moveTo>
                  <a:pt x="59647" y="42917"/>
                </a:moveTo>
                <a:lnTo>
                  <a:pt x="57218" y="44881"/>
                </a:lnTo>
                <a:lnTo>
                  <a:pt x="59063" y="44881"/>
                </a:lnTo>
                <a:lnTo>
                  <a:pt x="59647" y="42917"/>
                </a:lnTo>
                <a:close/>
              </a:path>
              <a:path w="66675" h="265429">
                <a:moveTo>
                  <a:pt x="61306" y="37072"/>
                </a:moveTo>
                <a:lnTo>
                  <a:pt x="59647" y="42917"/>
                </a:lnTo>
                <a:lnTo>
                  <a:pt x="60765" y="42012"/>
                </a:lnTo>
                <a:lnTo>
                  <a:pt x="61184" y="38056"/>
                </a:lnTo>
                <a:lnTo>
                  <a:pt x="61306" y="37072"/>
                </a:lnTo>
                <a:close/>
              </a:path>
              <a:path w="66675" h="265429">
                <a:moveTo>
                  <a:pt x="65981" y="11172"/>
                </a:moveTo>
                <a:lnTo>
                  <a:pt x="62181" y="11172"/>
                </a:lnTo>
                <a:lnTo>
                  <a:pt x="62161" y="11390"/>
                </a:lnTo>
                <a:lnTo>
                  <a:pt x="62054" y="23629"/>
                </a:lnTo>
                <a:lnTo>
                  <a:pt x="62105" y="28553"/>
                </a:lnTo>
                <a:lnTo>
                  <a:pt x="61934" y="31796"/>
                </a:lnTo>
                <a:lnTo>
                  <a:pt x="61799" y="33072"/>
                </a:lnTo>
                <a:lnTo>
                  <a:pt x="61306" y="37072"/>
                </a:lnTo>
                <a:lnTo>
                  <a:pt x="62830" y="31596"/>
                </a:lnTo>
                <a:lnTo>
                  <a:pt x="64056" y="26319"/>
                </a:lnTo>
                <a:lnTo>
                  <a:pt x="65981" y="11172"/>
                </a:lnTo>
                <a:close/>
              </a:path>
              <a:path w="66675" h="265429">
                <a:moveTo>
                  <a:pt x="59317" y="0"/>
                </a:moveTo>
                <a:lnTo>
                  <a:pt x="47676" y="28553"/>
                </a:lnTo>
                <a:lnTo>
                  <a:pt x="47569" y="30585"/>
                </a:lnTo>
                <a:lnTo>
                  <a:pt x="47437" y="31796"/>
                </a:lnTo>
                <a:lnTo>
                  <a:pt x="47123" y="34285"/>
                </a:lnTo>
                <a:lnTo>
                  <a:pt x="48728" y="28553"/>
                </a:lnTo>
                <a:lnTo>
                  <a:pt x="49872" y="23629"/>
                </a:lnTo>
                <a:lnTo>
                  <a:pt x="50648" y="17533"/>
                </a:lnTo>
                <a:lnTo>
                  <a:pt x="50876" y="14992"/>
                </a:lnTo>
                <a:lnTo>
                  <a:pt x="50880" y="10976"/>
                </a:lnTo>
                <a:lnTo>
                  <a:pt x="65990" y="10976"/>
                </a:lnTo>
                <a:lnTo>
                  <a:pt x="66102" y="6784"/>
                </a:lnTo>
                <a:lnTo>
                  <a:pt x="59317" y="0"/>
                </a:lnTo>
                <a:close/>
              </a:path>
              <a:path w="66675" h="265429">
                <a:moveTo>
                  <a:pt x="65990" y="10976"/>
                </a:moveTo>
                <a:lnTo>
                  <a:pt x="50880" y="10976"/>
                </a:lnTo>
                <a:lnTo>
                  <a:pt x="51013" y="11761"/>
                </a:lnTo>
                <a:lnTo>
                  <a:pt x="51128" y="12123"/>
                </a:lnTo>
                <a:lnTo>
                  <a:pt x="51236" y="12296"/>
                </a:lnTo>
                <a:lnTo>
                  <a:pt x="54724" y="15782"/>
                </a:lnTo>
                <a:lnTo>
                  <a:pt x="58190" y="15749"/>
                </a:lnTo>
                <a:lnTo>
                  <a:pt x="61986" y="12296"/>
                </a:lnTo>
                <a:lnTo>
                  <a:pt x="62071" y="11987"/>
                </a:lnTo>
                <a:lnTo>
                  <a:pt x="62181" y="11172"/>
                </a:lnTo>
                <a:lnTo>
                  <a:pt x="65981" y="11172"/>
                </a:lnTo>
                <a:lnTo>
                  <a:pt x="65990" y="10976"/>
                </a:lnTo>
                <a:close/>
              </a:path>
              <a:path w="66675" h="265429">
                <a:moveTo>
                  <a:pt x="62181" y="11172"/>
                </a:moveTo>
                <a:lnTo>
                  <a:pt x="62071" y="11987"/>
                </a:lnTo>
                <a:lnTo>
                  <a:pt x="61986" y="12296"/>
                </a:lnTo>
                <a:lnTo>
                  <a:pt x="58190" y="15749"/>
                </a:lnTo>
                <a:lnTo>
                  <a:pt x="54724" y="15782"/>
                </a:lnTo>
                <a:lnTo>
                  <a:pt x="62079" y="15782"/>
                </a:lnTo>
                <a:lnTo>
                  <a:pt x="62181" y="11172"/>
                </a:lnTo>
                <a:close/>
              </a:path>
            </a:pathLst>
          </a:custGeom>
          <a:solidFill>
            <a:srgbClr val="000000"/>
          </a:solidFill>
        </p:spPr>
        <p:txBody>
          <a:bodyPr wrap="square" lIns="0" tIns="0" rIns="0" bIns="0" rtlCol="0"/>
          <a:lstStyle/>
          <a:p>
            <a:endParaRPr/>
          </a:p>
        </p:txBody>
      </p:sp>
      <p:pic>
        <p:nvPicPr>
          <p:cNvPr id="202" name="object 202"/>
          <p:cNvPicPr/>
          <p:nvPr/>
        </p:nvPicPr>
        <p:blipFill>
          <a:blip r:embed="rId97" cstate="print"/>
          <a:stretch>
            <a:fillRect/>
          </a:stretch>
        </p:blipFill>
        <p:spPr>
          <a:xfrm>
            <a:off x="2132500" y="6163245"/>
            <a:ext cx="196667" cy="252834"/>
          </a:xfrm>
          <a:prstGeom prst="rect">
            <a:avLst/>
          </a:prstGeom>
        </p:spPr>
      </p:pic>
      <p:pic>
        <p:nvPicPr>
          <p:cNvPr id="203" name="object 203"/>
          <p:cNvPicPr/>
          <p:nvPr/>
        </p:nvPicPr>
        <p:blipFill>
          <a:blip r:embed="rId98" cstate="print"/>
          <a:stretch>
            <a:fillRect/>
          </a:stretch>
        </p:blipFill>
        <p:spPr>
          <a:xfrm>
            <a:off x="798008" y="3465600"/>
            <a:ext cx="148931" cy="221365"/>
          </a:xfrm>
          <a:prstGeom prst="rect">
            <a:avLst/>
          </a:prstGeom>
        </p:spPr>
      </p:pic>
      <p:sp>
        <p:nvSpPr>
          <p:cNvPr id="204" name="object 204"/>
          <p:cNvSpPr/>
          <p:nvPr/>
        </p:nvSpPr>
        <p:spPr>
          <a:xfrm>
            <a:off x="1051667" y="3445644"/>
            <a:ext cx="142152" cy="231132"/>
          </a:xfrm>
          <a:custGeom>
            <a:avLst/>
            <a:gdLst/>
            <a:ahLst/>
            <a:cxnLst/>
            <a:rect l="l" t="t" r="r" b="b"/>
            <a:pathLst>
              <a:path w="166369" h="270510">
                <a:moveTo>
                  <a:pt x="60931" y="238607"/>
                </a:moveTo>
                <a:lnTo>
                  <a:pt x="60697" y="238730"/>
                </a:lnTo>
                <a:lnTo>
                  <a:pt x="60140" y="240030"/>
                </a:lnTo>
                <a:lnTo>
                  <a:pt x="46668" y="240030"/>
                </a:lnTo>
                <a:lnTo>
                  <a:pt x="46601" y="241300"/>
                </a:lnTo>
                <a:lnTo>
                  <a:pt x="46508" y="247650"/>
                </a:lnTo>
                <a:lnTo>
                  <a:pt x="47476" y="251460"/>
                </a:lnTo>
                <a:lnTo>
                  <a:pt x="48272" y="252730"/>
                </a:lnTo>
                <a:lnTo>
                  <a:pt x="51226" y="257810"/>
                </a:lnTo>
                <a:lnTo>
                  <a:pt x="53675" y="262889"/>
                </a:lnTo>
                <a:lnTo>
                  <a:pt x="54837" y="265430"/>
                </a:lnTo>
                <a:lnTo>
                  <a:pt x="60074" y="269239"/>
                </a:lnTo>
                <a:lnTo>
                  <a:pt x="62942" y="270510"/>
                </a:lnTo>
                <a:lnTo>
                  <a:pt x="103500" y="270510"/>
                </a:lnTo>
                <a:lnTo>
                  <a:pt x="104287" y="269239"/>
                </a:lnTo>
                <a:lnTo>
                  <a:pt x="106904" y="269239"/>
                </a:lnTo>
                <a:lnTo>
                  <a:pt x="108393" y="267970"/>
                </a:lnTo>
                <a:lnTo>
                  <a:pt x="113790" y="266700"/>
                </a:lnTo>
                <a:lnTo>
                  <a:pt x="116013" y="265430"/>
                </a:lnTo>
                <a:lnTo>
                  <a:pt x="121474" y="264160"/>
                </a:lnTo>
                <a:lnTo>
                  <a:pt x="123226" y="264160"/>
                </a:lnTo>
                <a:lnTo>
                  <a:pt x="130929" y="260350"/>
                </a:lnTo>
                <a:lnTo>
                  <a:pt x="133205" y="259080"/>
                </a:lnTo>
                <a:lnTo>
                  <a:pt x="138569" y="256539"/>
                </a:lnTo>
                <a:lnTo>
                  <a:pt x="67658" y="256539"/>
                </a:lnTo>
                <a:lnTo>
                  <a:pt x="66409" y="255270"/>
                </a:lnTo>
                <a:lnTo>
                  <a:pt x="65673" y="255270"/>
                </a:lnTo>
                <a:lnTo>
                  <a:pt x="63948" y="251460"/>
                </a:lnTo>
                <a:lnTo>
                  <a:pt x="63037" y="250189"/>
                </a:lnTo>
                <a:lnTo>
                  <a:pt x="61383" y="247650"/>
                </a:lnTo>
                <a:lnTo>
                  <a:pt x="61021" y="246380"/>
                </a:lnTo>
                <a:lnTo>
                  <a:pt x="60862" y="245110"/>
                </a:lnTo>
                <a:lnTo>
                  <a:pt x="60890" y="243839"/>
                </a:lnTo>
                <a:lnTo>
                  <a:pt x="60993" y="242570"/>
                </a:lnTo>
                <a:lnTo>
                  <a:pt x="61097" y="238760"/>
                </a:lnTo>
                <a:lnTo>
                  <a:pt x="60969" y="238760"/>
                </a:lnTo>
                <a:lnTo>
                  <a:pt x="60931" y="238607"/>
                </a:lnTo>
                <a:close/>
              </a:path>
              <a:path w="166369" h="270510">
                <a:moveTo>
                  <a:pt x="155772" y="13970"/>
                </a:moveTo>
                <a:lnTo>
                  <a:pt x="135039" y="13970"/>
                </a:lnTo>
                <a:lnTo>
                  <a:pt x="136015" y="15239"/>
                </a:lnTo>
                <a:lnTo>
                  <a:pt x="137031" y="15239"/>
                </a:lnTo>
                <a:lnTo>
                  <a:pt x="142172" y="20320"/>
                </a:lnTo>
                <a:lnTo>
                  <a:pt x="143607" y="21589"/>
                </a:lnTo>
                <a:lnTo>
                  <a:pt x="145382" y="25400"/>
                </a:lnTo>
                <a:lnTo>
                  <a:pt x="145992" y="26670"/>
                </a:lnTo>
                <a:lnTo>
                  <a:pt x="151268" y="77470"/>
                </a:lnTo>
                <a:lnTo>
                  <a:pt x="150844" y="82550"/>
                </a:lnTo>
                <a:lnTo>
                  <a:pt x="150045" y="86360"/>
                </a:lnTo>
                <a:lnTo>
                  <a:pt x="148162" y="93980"/>
                </a:lnTo>
                <a:lnTo>
                  <a:pt x="147567" y="96520"/>
                </a:lnTo>
                <a:lnTo>
                  <a:pt x="145009" y="105410"/>
                </a:lnTo>
                <a:lnTo>
                  <a:pt x="143902" y="107950"/>
                </a:lnTo>
                <a:lnTo>
                  <a:pt x="141589" y="115570"/>
                </a:lnTo>
                <a:lnTo>
                  <a:pt x="140926" y="118110"/>
                </a:lnTo>
                <a:lnTo>
                  <a:pt x="139815" y="123189"/>
                </a:lnTo>
                <a:lnTo>
                  <a:pt x="139434" y="124460"/>
                </a:lnTo>
                <a:lnTo>
                  <a:pt x="138709" y="129539"/>
                </a:lnTo>
                <a:lnTo>
                  <a:pt x="137657" y="135889"/>
                </a:lnTo>
                <a:lnTo>
                  <a:pt x="136413" y="144780"/>
                </a:lnTo>
                <a:lnTo>
                  <a:pt x="134973" y="185420"/>
                </a:lnTo>
                <a:lnTo>
                  <a:pt x="134849" y="191770"/>
                </a:lnTo>
                <a:lnTo>
                  <a:pt x="139076" y="210820"/>
                </a:lnTo>
                <a:lnTo>
                  <a:pt x="139292" y="210820"/>
                </a:lnTo>
                <a:lnTo>
                  <a:pt x="139744" y="213360"/>
                </a:lnTo>
                <a:lnTo>
                  <a:pt x="139871" y="214630"/>
                </a:lnTo>
                <a:lnTo>
                  <a:pt x="140126" y="219710"/>
                </a:lnTo>
                <a:lnTo>
                  <a:pt x="140152" y="229870"/>
                </a:lnTo>
                <a:lnTo>
                  <a:pt x="140239" y="231139"/>
                </a:lnTo>
                <a:lnTo>
                  <a:pt x="140516" y="233680"/>
                </a:lnTo>
                <a:lnTo>
                  <a:pt x="140396" y="234950"/>
                </a:lnTo>
                <a:lnTo>
                  <a:pt x="139644" y="234950"/>
                </a:lnTo>
                <a:lnTo>
                  <a:pt x="135844" y="238760"/>
                </a:lnTo>
                <a:lnTo>
                  <a:pt x="133642" y="241300"/>
                </a:lnTo>
                <a:lnTo>
                  <a:pt x="131384" y="243839"/>
                </a:lnTo>
                <a:lnTo>
                  <a:pt x="129700" y="245110"/>
                </a:lnTo>
                <a:lnTo>
                  <a:pt x="126408" y="246380"/>
                </a:lnTo>
                <a:lnTo>
                  <a:pt x="124742" y="247650"/>
                </a:lnTo>
                <a:lnTo>
                  <a:pt x="118425" y="250189"/>
                </a:lnTo>
                <a:lnTo>
                  <a:pt x="116956" y="250189"/>
                </a:lnTo>
                <a:lnTo>
                  <a:pt x="111344" y="252730"/>
                </a:lnTo>
                <a:lnTo>
                  <a:pt x="109178" y="252730"/>
                </a:lnTo>
                <a:lnTo>
                  <a:pt x="103914" y="255270"/>
                </a:lnTo>
                <a:lnTo>
                  <a:pt x="100957" y="255270"/>
                </a:lnTo>
                <a:lnTo>
                  <a:pt x="98223" y="256539"/>
                </a:lnTo>
                <a:lnTo>
                  <a:pt x="138569" y="256539"/>
                </a:lnTo>
                <a:lnTo>
                  <a:pt x="140876" y="254000"/>
                </a:lnTo>
                <a:lnTo>
                  <a:pt x="147028" y="247650"/>
                </a:lnTo>
                <a:lnTo>
                  <a:pt x="151198" y="243839"/>
                </a:lnTo>
                <a:lnTo>
                  <a:pt x="152817" y="242570"/>
                </a:lnTo>
                <a:lnTo>
                  <a:pt x="155092" y="236220"/>
                </a:lnTo>
                <a:lnTo>
                  <a:pt x="155092" y="233680"/>
                </a:lnTo>
                <a:lnTo>
                  <a:pt x="154488" y="228600"/>
                </a:lnTo>
                <a:lnTo>
                  <a:pt x="154350" y="215900"/>
                </a:lnTo>
                <a:lnTo>
                  <a:pt x="151192" y="201930"/>
                </a:lnTo>
                <a:lnTo>
                  <a:pt x="150973" y="201930"/>
                </a:lnTo>
                <a:lnTo>
                  <a:pt x="150124" y="198120"/>
                </a:lnTo>
                <a:lnTo>
                  <a:pt x="149612" y="195580"/>
                </a:lnTo>
                <a:lnTo>
                  <a:pt x="149268" y="191770"/>
                </a:lnTo>
                <a:lnTo>
                  <a:pt x="149304" y="189230"/>
                </a:lnTo>
                <a:lnTo>
                  <a:pt x="149396" y="162560"/>
                </a:lnTo>
                <a:lnTo>
                  <a:pt x="149545" y="157480"/>
                </a:lnTo>
                <a:lnTo>
                  <a:pt x="150369" y="148589"/>
                </a:lnTo>
                <a:lnTo>
                  <a:pt x="150709" y="146050"/>
                </a:lnTo>
                <a:lnTo>
                  <a:pt x="152336" y="135889"/>
                </a:lnTo>
                <a:lnTo>
                  <a:pt x="153004" y="130810"/>
                </a:lnTo>
                <a:lnTo>
                  <a:pt x="153608" y="126972"/>
                </a:lnTo>
                <a:lnTo>
                  <a:pt x="153929" y="125730"/>
                </a:lnTo>
                <a:lnTo>
                  <a:pt x="154855" y="121920"/>
                </a:lnTo>
                <a:lnTo>
                  <a:pt x="155449" y="119380"/>
                </a:lnTo>
                <a:lnTo>
                  <a:pt x="158017" y="111760"/>
                </a:lnTo>
                <a:lnTo>
                  <a:pt x="159123" y="107950"/>
                </a:lnTo>
                <a:lnTo>
                  <a:pt x="165749" y="74930"/>
                </a:lnTo>
                <a:lnTo>
                  <a:pt x="165591" y="62230"/>
                </a:lnTo>
                <a:lnTo>
                  <a:pt x="165747" y="55880"/>
                </a:lnTo>
                <a:lnTo>
                  <a:pt x="158501" y="19050"/>
                </a:lnTo>
                <a:lnTo>
                  <a:pt x="155772" y="13970"/>
                </a:lnTo>
                <a:close/>
              </a:path>
              <a:path w="166369" h="270510">
                <a:moveTo>
                  <a:pt x="28751" y="91439"/>
                </a:moveTo>
                <a:lnTo>
                  <a:pt x="13932" y="91439"/>
                </a:lnTo>
                <a:lnTo>
                  <a:pt x="14155" y="92710"/>
                </a:lnTo>
                <a:lnTo>
                  <a:pt x="16631" y="95250"/>
                </a:lnTo>
                <a:lnTo>
                  <a:pt x="17433" y="95250"/>
                </a:lnTo>
                <a:lnTo>
                  <a:pt x="16306" y="97789"/>
                </a:lnTo>
                <a:lnTo>
                  <a:pt x="15601" y="100330"/>
                </a:lnTo>
                <a:lnTo>
                  <a:pt x="14928" y="102870"/>
                </a:lnTo>
                <a:lnTo>
                  <a:pt x="14620" y="105410"/>
                </a:lnTo>
                <a:lnTo>
                  <a:pt x="14418" y="107950"/>
                </a:lnTo>
                <a:lnTo>
                  <a:pt x="14391" y="110489"/>
                </a:lnTo>
                <a:lnTo>
                  <a:pt x="14489" y="123189"/>
                </a:lnTo>
                <a:lnTo>
                  <a:pt x="14266" y="138430"/>
                </a:lnTo>
                <a:lnTo>
                  <a:pt x="12725" y="160020"/>
                </a:lnTo>
                <a:lnTo>
                  <a:pt x="10407" y="172720"/>
                </a:lnTo>
                <a:lnTo>
                  <a:pt x="4655" y="212089"/>
                </a:lnTo>
                <a:lnTo>
                  <a:pt x="4244" y="238760"/>
                </a:lnTo>
                <a:lnTo>
                  <a:pt x="4177" y="241300"/>
                </a:lnTo>
                <a:lnTo>
                  <a:pt x="4740" y="243839"/>
                </a:lnTo>
                <a:lnTo>
                  <a:pt x="9110" y="247650"/>
                </a:lnTo>
                <a:lnTo>
                  <a:pt x="13644" y="247650"/>
                </a:lnTo>
                <a:lnTo>
                  <a:pt x="19300" y="243839"/>
                </a:lnTo>
                <a:lnTo>
                  <a:pt x="19600" y="242570"/>
                </a:lnTo>
                <a:lnTo>
                  <a:pt x="20044" y="240030"/>
                </a:lnTo>
                <a:lnTo>
                  <a:pt x="18552" y="240030"/>
                </a:lnTo>
                <a:lnTo>
                  <a:pt x="18651" y="237193"/>
                </a:lnTo>
                <a:lnTo>
                  <a:pt x="17728" y="236220"/>
                </a:lnTo>
                <a:lnTo>
                  <a:pt x="6181" y="236220"/>
                </a:lnTo>
                <a:lnTo>
                  <a:pt x="6386" y="234950"/>
                </a:lnTo>
                <a:lnTo>
                  <a:pt x="6957" y="231139"/>
                </a:lnTo>
                <a:lnTo>
                  <a:pt x="7299" y="229870"/>
                </a:lnTo>
                <a:lnTo>
                  <a:pt x="7572" y="228600"/>
                </a:lnTo>
                <a:lnTo>
                  <a:pt x="8223" y="226060"/>
                </a:lnTo>
                <a:lnTo>
                  <a:pt x="11091" y="215900"/>
                </a:lnTo>
                <a:lnTo>
                  <a:pt x="11634" y="214630"/>
                </a:lnTo>
                <a:lnTo>
                  <a:pt x="12877" y="208280"/>
                </a:lnTo>
                <a:lnTo>
                  <a:pt x="13564" y="205739"/>
                </a:lnTo>
                <a:lnTo>
                  <a:pt x="20675" y="165100"/>
                </a:lnTo>
                <a:lnTo>
                  <a:pt x="23072" y="153670"/>
                </a:lnTo>
                <a:lnTo>
                  <a:pt x="24805" y="144780"/>
                </a:lnTo>
                <a:lnTo>
                  <a:pt x="28842" y="127000"/>
                </a:lnTo>
                <a:lnTo>
                  <a:pt x="28756" y="109220"/>
                </a:lnTo>
                <a:lnTo>
                  <a:pt x="28751" y="91439"/>
                </a:lnTo>
                <a:close/>
              </a:path>
              <a:path w="166369" h="270510">
                <a:moveTo>
                  <a:pt x="18652" y="239360"/>
                </a:moveTo>
                <a:lnTo>
                  <a:pt x="18552" y="240030"/>
                </a:lnTo>
                <a:lnTo>
                  <a:pt x="18652" y="239360"/>
                </a:lnTo>
                <a:close/>
              </a:path>
              <a:path w="166369" h="270510">
                <a:moveTo>
                  <a:pt x="137997" y="0"/>
                </a:moveTo>
                <a:lnTo>
                  <a:pt x="109401" y="0"/>
                </a:lnTo>
                <a:lnTo>
                  <a:pt x="101908" y="1270"/>
                </a:lnTo>
                <a:lnTo>
                  <a:pt x="98287" y="1270"/>
                </a:lnTo>
                <a:lnTo>
                  <a:pt x="89806" y="5080"/>
                </a:lnTo>
                <a:lnTo>
                  <a:pt x="85353" y="7620"/>
                </a:lnTo>
                <a:lnTo>
                  <a:pt x="74841" y="16510"/>
                </a:lnTo>
                <a:lnTo>
                  <a:pt x="70582" y="21589"/>
                </a:lnTo>
                <a:lnTo>
                  <a:pt x="62796" y="30480"/>
                </a:lnTo>
                <a:lnTo>
                  <a:pt x="59118" y="36830"/>
                </a:lnTo>
                <a:lnTo>
                  <a:pt x="52512" y="49530"/>
                </a:lnTo>
                <a:lnTo>
                  <a:pt x="49897" y="55880"/>
                </a:lnTo>
                <a:lnTo>
                  <a:pt x="47246" y="62230"/>
                </a:lnTo>
                <a:lnTo>
                  <a:pt x="44497" y="69850"/>
                </a:lnTo>
                <a:lnTo>
                  <a:pt x="42492" y="76200"/>
                </a:lnTo>
                <a:lnTo>
                  <a:pt x="40528" y="82550"/>
                </a:lnTo>
                <a:lnTo>
                  <a:pt x="37981" y="91579"/>
                </a:lnTo>
                <a:lnTo>
                  <a:pt x="34025" y="105410"/>
                </a:lnTo>
                <a:lnTo>
                  <a:pt x="32199" y="113030"/>
                </a:lnTo>
                <a:lnTo>
                  <a:pt x="30299" y="120650"/>
                </a:lnTo>
                <a:lnTo>
                  <a:pt x="28849" y="126972"/>
                </a:lnTo>
                <a:lnTo>
                  <a:pt x="24791" y="173989"/>
                </a:lnTo>
                <a:lnTo>
                  <a:pt x="21675" y="191770"/>
                </a:lnTo>
                <a:lnTo>
                  <a:pt x="20415" y="200660"/>
                </a:lnTo>
                <a:lnTo>
                  <a:pt x="19849" y="204470"/>
                </a:lnTo>
                <a:lnTo>
                  <a:pt x="19024" y="213360"/>
                </a:lnTo>
                <a:lnTo>
                  <a:pt x="18769" y="217170"/>
                </a:lnTo>
                <a:lnTo>
                  <a:pt x="18651" y="237193"/>
                </a:lnTo>
                <a:lnTo>
                  <a:pt x="18932" y="237489"/>
                </a:lnTo>
                <a:lnTo>
                  <a:pt x="18765" y="238607"/>
                </a:lnTo>
                <a:lnTo>
                  <a:pt x="18653" y="240030"/>
                </a:lnTo>
                <a:lnTo>
                  <a:pt x="20044" y="240030"/>
                </a:lnTo>
                <a:lnTo>
                  <a:pt x="21154" y="233680"/>
                </a:lnTo>
                <a:lnTo>
                  <a:pt x="21427" y="232410"/>
                </a:lnTo>
                <a:lnTo>
                  <a:pt x="21642" y="231139"/>
                </a:lnTo>
                <a:lnTo>
                  <a:pt x="22134" y="229870"/>
                </a:lnTo>
                <a:lnTo>
                  <a:pt x="23115" y="226060"/>
                </a:lnTo>
                <a:lnTo>
                  <a:pt x="24981" y="219710"/>
                </a:lnTo>
                <a:lnTo>
                  <a:pt x="25588" y="217170"/>
                </a:lnTo>
                <a:lnTo>
                  <a:pt x="26977" y="212089"/>
                </a:lnTo>
                <a:lnTo>
                  <a:pt x="27704" y="208280"/>
                </a:lnTo>
                <a:lnTo>
                  <a:pt x="31779" y="185420"/>
                </a:lnTo>
                <a:lnTo>
                  <a:pt x="34183" y="171450"/>
                </a:lnTo>
                <a:lnTo>
                  <a:pt x="34832" y="168910"/>
                </a:lnTo>
                <a:lnTo>
                  <a:pt x="37189" y="156210"/>
                </a:lnTo>
                <a:lnTo>
                  <a:pt x="38900" y="148589"/>
                </a:lnTo>
                <a:lnTo>
                  <a:pt x="40611" y="139700"/>
                </a:lnTo>
                <a:lnTo>
                  <a:pt x="42305" y="133350"/>
                </a:lnTo>
                <a:lnTo>
                  <a:pt x="44312" y="124460"/>
                </a:lnTo>
                <a:lnTo>
                  <a:pt x="46177" y="116839"/>
                </a:lnTo>
                <a:lnTo>
                  <a:pt x="47963" y="109220"/>
                </a:lnTo>
                <a:lnTo>
                  <a:pt x="52210" y="93980"/>
                </a:lnTo>
                <a:lnTo>
                  <a:pt x="54282" y="86360"/>
                </a:lnTo>
                <a:lnTo>
                  <a:pt x="56164" y="81280"/>
                </a:lnTo>
                <a:lnTo>
                  <a:pt x="58063" y="74930"/>
                </a:lnTo>
                <a:lnTo>
                  <a:pt x="60663" y="68580"/>
                </a:lnTo>
                <a:lnTo>
                  <a:pt x="63149" y="62230"/>
                </a:lnTo>
                <a:lnTo>
                  <a:pt x="65571" y="55880"/>
                </a:lnTo>
                <a:lnTo>
                  <a:pt x="67979" y="50800"/>
                </a:lnTo>
                <a:lnTo>
                  <a:pt x="97028" y="17780"/>
                </a:lnTo>
                <a:lnTo>
                  <a:pt x="102400" y="15239"/>
                </a:lnTo>
                <a:lnTo>
                  <a:pt x="104823" y="15239"/>
                </a:lnTo>
                <a:lnTo>
                  <a:pt x="110278" y="13970"/>
                </a:lnTo>
                <a:lnTo>
                  <a:pt x="155772" y="13970"/>
                </a:lnTo>
                <a:lnTo>
                  <a:pt x="155089" y="12700"/>
                </a:lnTo>
                <a:lnTo>
                  <a:pt x="152880" y="10160"/>
                </a:lnTo>
                <a:lnTo>
                  <a:pt x="145540" y="3810"/>
                </a:lnTo>
                <a:lnTo>
                  <a:pt x="143431" y="2539"/>
                </a:lnTo>
                <a:lnTo>
                  <a:pt x="137997" y="0"/>
                </a:lnTo>
                <a:close/>
              </a:path>
              <a:path w="166369" h="270510">
                <a:moveTo>
                  <a:pt x="94505" y="204470"/>
                </a:moveTo>
                <a:lnTo>
                  <a:pt x="87435" y="208280"/>
                </a:lnTo>
                <a:lnTo>
                  <a:pt x="83873" y="210820"/>
                </a:lnTo>
                <a:lnTo>
                  <a:pt x="75407" y="214630"/>
                </a:lnTo>
                <a:lnTo>
                  <a:pt x="46208" y="238017"/>
                </a:lnTo>
                <a:lnTo>
                  <a:pt x="46638" y="240030"/>
                </a:lnTo>
                <a:lnTo>
                  <a:pt x="60140" y="240030"/>
                </a:lnTo>
                <a:lnTo>
                  <a:pt x="60713" y="238607"/>
                </a:lnTo>
                <a:lnTo>
                  <a:pt x="60788" y="238017"/>
                </a:lnTo>
                <a:lnTo>
                  <a:pt x="60660" y="237489"/>
                </a:lnTo>
                <a:lnTo>
                  <a:pt x="63053" y="237489"/>
                </a:lnTo>
                <a:lnTo>
                  <a:pt x="67922" y="234928"/>
                </a:lnTo>
                <a:lnTo>
                  <a:pt x="90742" y="223520"/>
                </a:lnTo>
                <a:lnTo>
                  <a:pt x="94414" y="220980"/>
                </a:lnTo>
                <a:lnTo>
                  <a:pt x="101774" y="217170"/>
                </a:lnTo>
                <a:lnTo>
                  <a:pt x="102932" y="212089"/>
                </a:lnTo>
                <a:lnTo>
                  <a:pt x="98917" y="205739"/>
                </a:lnTo>
                <a:lnTo>
                  <a:pt x="94505" y="204470"/>
                </a:lnTo>
                <a:close/>
              </a:path>
              <a:path w="166369" h="270510">
                <a:moveTo>
                  <a:pt x="60788" y="238017"/>
                </a:moveTo>
                <a:lnTo>
                  <a:pt x="60697" y="238730"/>
                </a:lnTo>
                <a:lnTo>
                  <a:pt x="60931" y="238607"/>
                </a:lnTo>
                <a:lnTo>
                  <a:pt x="60788" y="238017"/>
                </a:lnTo>
                <a:close/>
              </a:path>
              <a:path w="166369" h="270510">
                <a:moveTo>
                  <a:pt x="63053" y="237489"/>
                </a:moveTo>
                <a:lnTo>
                  <a:pt x="60855" y="237489"/>
                </a:lnTo>
                <a:lnTo>
                  <a:pt x="60788" y="238017"/>
                </a:lnTo>
                <a:lnTo>
                  <a:pt x="60931" y="238607"/>
                </a:lnTo>
                <a:lnTo>
                  <a:pt x="63053" y="237489"/>
                </a:lnTo>
                <a:close/>
              </a:path>
              <a:path w="166369" h="270510">
                <a:moveTo>
                  <a:pt x="18648" y="232410"/>
                </a:moveTo>
                <a:lnTo>
                  <a:pt x="14116" y="232410"/>
                </a:lnTo>
                <a:lnTo>
                  <a:pt x="18651" y="237193"/>
                </a:lnTo>
                <a:lnTo>
                  <a:pt x="18648" y="232410"/>
                </a:lnTo>
                <a:close/>
              </a:path>
              <a:path w="166369" h="270510">
                <a:moveTo>
                  <a:pt x="14116" y="232410"/>
                </a:moveTo>
                <a:lnTo>
                  <a:pt x="10412" y="232410"/>
                </a:lnTo>
                <a:lnTo>
                  <a:pt x="6421" y="234928"/>
                </a:lnTo>
                <a:lnTo>
                  <a:pt x="6238" y="236220"/>
                </a:lnTo>
                <a:lnTo>
                  <a:pt x="17728" y="236220"/>
                </a:lnTo>
                <a:lnTo>
                  <a:pt x="14116" y="232410"/>
                </a:lnTo>
                <a:close/>
              </a:path>
              <a:path w="166369" h="270510">
                <a:moveTo>
                  <a:pt x="28849" y="126972"/>
                </a:moveTo>
                <a:lnTo>
                  <a:pt x="24805" y="144780"/>
                </a:lnTo>
                <a:lnTo>
                  <a:pt x="23072" y="153670"/>
                </a:lnTo>
                <a:lnTo>
                  <a:pt x="20675" y="165100"/>
                </a:lnTo>
                <a:lnTo>
                  <a:pt x="13564" y="205739"/>
                </a:lnTo>
                <a:lnTo>
                  <a:pt x="12877" y="208280"/>
                </a:lnTo>
                <a:lnTo>
                  <a:pt x="11634" y="214630"/>
                </a:lnTo>
                <a:lnTo>
                  <a:pt x="11091" y="215900"/>
                </a:lnTo>
                <a:lnTo>
                  <a:pt x="8223" y="226060"/>
                </a:lnTo>
                <a:lnTo>
                  <a:pt x="7572" y="228600"/>
                </a:lnTo>
                <a:lnTo>
                  <a:pt x="7299" y="229870"/>
                </a:lnTo>
                <a:lnTo>
                  <a:pt x="6955" y="231139"/>
                </a:lnTo>
                <a:lnTo>
                  <a:pt x="6421" y="234928"/>
                </a:lnTo>
                <a:lnTo>
                  <a:pt x="10412" y="232410"/>
                </a:lnTo>
                <a:lnTo>
                  <a:pt x="18648" y="232410"/>
                </a:lnTo>
                <a:lnTo>
                  <a:pt x="18769" y="217170"/>
                </a:lnTo>
                <a:lnTo>
                  <a:pt x="19024" y="213360"/>
                </a:lnTo>
                <a:lnTo>
                  <a:pt x="19849" y="204470"/>
                </a:lnTo>
                <a:lnTo>
                  <a:pt x="20415" y="200660"/>
                </a:lnTo>
                <a:lnTo>
                  <a:pt x="21675" y="191770"/>
                </a:lnTo>
                <a:lnTo>
                  <a:pt x="24791" y="173989"/>
                </a:lnTo>
                <a:lnTo>
                  <a:pt x="26954" y="162560"/>
                </a:lnTo>
                <a:lnTo>
                  <a:pt x="27502" y="158750"/>
                </a:lnTo>
                <a:lnTo>
                  <a:pt x="28305" y="151130"/>
                </a:lnTo>
                <a:lnTo>
                  <a:pt x="28440" y="148589"/>
                </a:lnTo>
                <a:lnTo>
                  <a:pt x="28554" y="144780"/>
                </a:lnTo>
                <a:lnTo>
                  <a:pt x="28672" y="138430"/>
                </a:lnTo>
                <a:lnTo>
                  <a:pt x="28849" y="126972"/>
                </a:lnTo>
                <a:close/>
              </a:path>
              <a:path w="166369" h="270510">
                <a:moveTo>
                  <a:pt x="22360" y="80010"/>
                </a:moveTo>
                <a:lnTo>
                  <a:pt x="16383" y="80010"/>
                </a:lnTo>
                <a:lnTo>
                  <a:pt x="15177" y="81280"/>
                </a:lnTo>
                <a:lnTo>
                  <a:pt x="11576" y="81280"/>
                </a:lnTo>
                <a:lnTo>
                  <a:pt x="7741" y="85089"/>
                </a:lnTo>
                <a:lnTo>
                  <a:pt x="5771" y="86360"/>
                </a:lnTo>
                <a:lnTo>
                  <a:pt x="2890" y="92710"/>
                </a:lnTo>
                <a:lnTo>
                  <a:pt x="0" y="125730"/>
                </a:lnTo>
                <a:lnTo>
                  <a:pt x="3225" y="129539"/>
                </a:lnTo>
                <a:lnTo>
                  <a:pt x="11183" y="129539"/>
                </a:lnTo>
                <a:lnTo>
                  <a:pt x="14408" y="125730"/>
                </a:lnTo>
                <a:lnTo>
                  <a:pt x="14303" y="96520"/>
                </a:lnTo>
                <a:lnTo>
                  <a:pt x="14277" y="95250"/>
                </a:lnTo>
                <a:lnTo>
                  <a:pt x="13945" y="91579"/>
                </a:lnTo>
                <a:lnTo>
                  <a:pt x="13919" y="91439"/>
                </a:lnTo>
                <a:lnTo>
                  <a:pt x="28751" y="91439"/>
                </a:lnTo>
                <a:lnTo>
                  <a:pt x="28756" y="88900"/>
                </a:lnTo>
                <a:lnTo>
                  <a:pt x="28477" y="86360"/>
                </a:lnTo>
                <a:lnTo>
                  <a:pt x="22360" y="80010"/>
                </a:lnTo>
                <a:close/>
              </a:path>
              <a:path w="166369" h="270510">
                <a:moveTo>
                  <a:pt x="13945" y="91579"/>
                </a:moveTo>
                <a:lnTo>
                  <a:pt x="14277" y="95250"/>
                </a:lnTo>
                <a:lnTo>
                  <a:pt x="14351" y="109321"/>
                </a:lnTo>
                <a:lnTo>
                  <a:pt x="14543" y="105410"/>
                </a:lnTo>
                <a:lnTo>
                  <a:pt x="14829" y="102870"/>
                </a:lnTo>
                <a:lnTo>
                  <a:pt x="15601" y="100330"/>
                </a:lnTo>
                <a:lnTo>
                  <a:pt x="16306" y="97789"/>
                </a:lnTo>
                <a:lnTo>
                  <a:pt x="17433" y="95250"/>
                </a:lnTo>
                <a:lnTo>
                  <a:pt x="16631" y="95250"/>
                </a:lnTo>
                <a:lnTo>
                  <a:pt x="14155" y="92710"/>
                </a:lnTo>
                <a:lnTo>
                  <a:pt x="13945" y="91579"/>
                </a:lnTo>
                <a:close/>
              </a:path>
            </a:pathLst>
          </a:custGeom>
          <a:solidFill>
            <a:srgbClr val="000000"/>
          </a:solidFill>
        </p:spPr>
        <p:txBody>
          <a:bodyPr wrap="square" lIns="0" tIns="0" rIns="0" bIns="0" rtlCol="0"/>
          <a:lstStyle/>
          <a:p>
            <a:endParaRPr/>
          </a:p>
        </p:txBody>
      </p:sp>
      <p:pic>
        <p:nvPicPr>
          <p:cNvPr id="205" name="object 205"/>
          <p:cNvPicPr/>
          <p:nvPr/>
        </p:nvPicPr>
        <p:blipFill>
          <a:blip r:embed="rId99" cstate="print"/>
          <a:stretch>
            <a:fillRect/>
          </a:stretch>
        </p:blipFill>
        <p:spPr>
          <a:xfrm>
            <a:off x="1295166" y="3471117"/>
            <a:ext cx="102539" cy="192705"/>
          </a:xfrm>
          <a:prstGeom prst="rect">
            <a:avLst/>
          </a:prstGeom>
        </p:spPr>
      </p:pic>
      <p:pic>
        <p:nvPicPr>
          <p:cNvPr id="206" name="object 206"/>
          <p:cNvPicPr/>
          <p:nvPr/>
        </p:nvPicPr>
        <p:blipFill>
          <a:blip r:embed="rId100" cstate="print"/>
          <a:stretch>
            <a:fillRect/>
          </a:stretch>
        </p:blipFill>
        <p:spPr>
          <a:xfrm>
            <a:off x="1539518" y="3442739"/>
            <a:ext cx="136285" cy="222451"/>
          </a:xfrm>
          <a:prstGeom prst="rect">
            <a:avLst/>
          </a:prstGeom>
        </p:spPr>
      </p:pic>
      <p:pic>
        <p:nvPicPr>
          <p:cNvPr id="207" name="object 207"/>
          <p:cNvPicPr/>
          <p:nvPr/>
        </p:nvPicPr>
        <p:blipFill>
          <a:blip r:embed="rId101" cstate="print"/>
          <a:stretch>
            <a:fillRect/>
          </a:stretch>
        </p:blipFill>
        <p:spPr>
          <a:xfrm>
            <a:off x="1780565" y="3431357"/>
            <a:ext cx="184549" cy="238698"/>
          </a:xfrm>
          <a:prstGeom prst="rect">
            <a:avLst/>
          </a:prstGeom>
        </p:spPr>
      </p:pic>
      <p:sp>
        <p:nvSpPr>
          <p:cNvPr id="208" name="object 208"/>
          <p:cNvSpPr/>
          <p:nvPr/>
        </p:nvSpPr>
        <p:spPr>
          <a:xfrm>
            <a:off x="2695363" y="4342921"/>
            <a:ext cx="106342" cy="232217"/>
          </a:xfrm>
          <a:custGeom>
            <a:avLst/>
            <a:gdLst/>
            <a:ahLst/>
            <a:cxnLst/>
            <a:rect l="l" t="t" r="r" b="b"/>
            <a:pathLst>
              <a:path w="124460" h="271779">
                <a:moveTo>
                  <a:pt x="57419" y="266101"/>
                </a:moveTo>
                <a:lnTo>
                  <a:pt x="57419" y="269240"/>
                </a:lnTo>
                <a:lnTo>
                  <a:pt x="60645" y="271780"/>
                </a:lnTo>
                <a:lnTo>
                  <a:pt x="62619" y="271780"/>
                </a:lnTo>
                <a:lnTo>
                  <a:pt x="59105" y="270510"/>
                </a:lnTo>
                <a:lnTo>
                  <a:pt x="58082" y="267969"/>
                </a:lnTo>
                <a:lnTo>
                  <a:pt x="57544" y="266700"/>
                </a:lnTo>
                <a:lnTo>
                  <a:pt x="57419" y="266101"/>
                </a:lnTo>
                <a:close/>
              </a:path>
              <a:path w="124460" h="271779">
                <a:moveTo>
                  <a:pt x="60536" y="257937"/>
                </a:moveTo>
                <a:lnTo>
                  <a:pt x="57460" y="261571"/>
                </a:lnTo>
                <a:lnTo>
                  <a:pt x="57544" y="266700"/>
                </a:lnTo>
                <a:lnTo>
                  <a:pt x="58082" y="267969"/>
                </a:lnTo>
                <a:lnTo>
                  <a:pt x="59105" y="270510"/>
                </a:lnTo>
                <a:lnTo>
                  <a:pt x="62619" y="271780"/>
                </a:lnTo>
                <a:lnTo>
                  <a:pt x="68258" y="271780"/>
                </a:lnTo>
                <a:lnTo>
                  <a:pt x="69482" y="270510"/>
                </a:lnTo>
                <a:lnTo>
                  <a:pt x="70535" y="269240"/>
                </a:lnTo>
                <a:lnTo>
                  <a:pt x="70890" y="269240"/>
                </a:lnTo>
                <a:lnTo>
                  <a:pt x="71629" y="267969"/>
                </a:lnTo>
                <a:lnTo>
                  <a:pt x="71827" y="267316"/>
                </a:lnTo>
                <a:lnTo>
                  <a:pt x="71827" y="264160"/>
                </a:lnTo>
                <a:lnTo>
                  <a:pt x="71653" y="264160"/>
                </a:lnTo>
                <a:lnTo>
                  <a:pt x="71484" y="262890"/>
                </a:lnTo>
                <a:lnTo>
                  <a:pt x="71006" y="261619"/>
                </a:lnTo>
                <a:lnTo>
                  <a:pt x="70053" y="260350"/>
                </a:lnTo>
                <a:lnTo>
                  <a:pt x="59052" y="260350"/>
                </a:lnTo>
                <a:lnTo>
                  <a:pt x="60025" y="259080"/>
                </a:lnTo>
                <a:lnTo>
                  <a:pt x="60536" y="257937"/>
                </a:lnTo>
                <a:close/>
              </a:path>
              <a:path w="124460" h="271779">
                <a:moveTo>
                  <a:pt x="71827" y="267316"/>
                </a:moveTo>
                <a:lnTo>
                  <a:pt x="71629" y="267969"/>
                </a:lnTo>
                <a:lnTo>
                  <a:pt x="70890" y="269240"/>
                </a:lnTo>
                <a:lnTo>
                  <a:pt x="70535" y="269240"/>
                </a:lnTo>
                <a:lnTo>
                  <a:pt x="69482" y="270510"/>
                </a:lnTo>
                <a:lnTo>
                  <a:pt x="68258" y="271780"/>
                </a:lnTo>
                <a:lnTo>
                  <a:pt x="68601" y="271780"/>
                </a:lnTo>
                <a:lnTo>
                  <a:pt x="71827" y="269240"/>
                </a:lnTo>
                <a:lnTo>
                  <a:pt x="71827" y="267316"/>
                </a:lnTo>
                <a:close/>
              </a:path>
              <a:path w="124460" h="271779">
                <a:moveTo>
                  <a:pt x="76132" y="248320"/>
                </a:moveTo>
                <a:lnTo>
                  <a:pt x="75363" y="250190"/>
                </a:lnTo>
                <a:lnTo>
                  <a:pt x="74988" y="251460"/>
                </a:lnTo>
                <a:lnTo>
                  <a:pt x="72755" y="257810"/>
                </a:lnTo>
                <a:lnTo>
                  <a:pt x="71942" y="261571"/>
                </a:lnTo>
                <a:lnTo>
                  <a:pt x="71827" y="267316"/>
                </a:lnTo>
                <a:lnTo>
                  <a:pt x="72014" y="266700"/>
                </a:lnTo>
                <a:lnTo>
                  <a:pt x="73060" y="265430"/>
                </a:lnTo>
                <a:lnTo>
                  <a:pt x="76474" y="257810"/>
                </a:lnTo>
                <a:lnTo>
                  <a:pt x="78720" y="252730"/>
                </a:lnTo>
                <a:lnTo>
                  <a:pt x="77255" y="248919"/>
                </a:lnTo>
                <a:lnTo>
                  <a:pt x="76132" y="248320"/>
                </a:lnTo>
                <a:close/>
              </a:path>
              <a:path w="124460" h="271779">
                <a:moveTo>
                  <a:pt x="57419" y="262890"/>
                </a:moveTo>
                <a:lnTo>
                  <a:pt x="57265" y="262890"/>
                </a:lnTo>
                <a:lnTo>
                  <a:pt x="57246" y="265430"/>
                </a:lnTo>
                <a:lnTo>
                  <a:pt x="57419" y="266101"/>
                </a:lnTo>
                <a:lnTo>
                  <a:pt x="57419" y="262890"/>
                </a:lnTo>
                <a:close/>
              </a:path>
              <a:path w="124460" h="271779">
                <a:moveTo>
                  <a:pt x="68601" y="257810"/>
                </a:moveTo>
                <a:lnTo>
                  <a:pt x="66626" y="257810"/>
                </a:lnTo>
                <a:lnTo>
                  <a:pt x="70053" y="260350"/>
                </a:lnTo>
                <a:lnTo>
                  <a:pt x="71006" y="261619"/>
                </a:lnTo>
                <a:lnTo>
                  <a:pt x="71484" y="262890"/>
                </a:lnTo>
                <a:lnTo>
                  <a:pt x="71653" y="264160"/>
                </a:lnTo>
                <a:lnTo>
                  <a:pt x="71786" y="261571"/>
                </a:lnTo>
                <a:lnTo>
                  <a:pt x="68601" y="257810"/>
                </a:lnTo>
                <a:close/>
              </a:path>
              <a:path w="124460" h="271779">
                <a:moveTo>
                  <a:pt x="71827" y="262777"/>
                </a:moveTo>
                <a:lnTo>
                  <a:pt x="71702" y="264160"/>
                </a:lnTo>
                <a:lnTo>
                  <a:pt x="71827" y="262777"/>
                </a:lnTo>
                <a:close/>
              </a:path>
              <a:path w="124460" h="271779">
                <a:moveTo>
                  <a:pt x="57419" y="262029"/>
                </a:moveTo>
                <a:lnTo>
                  <a:pt x="57341" y="262890"/>
                </a:lnTo>
                <a:lnTo>
                  <a:pt x="57419" y="262029"/>
                </a:lnTo>
                <a:close/>
              </a:path>
              <a:path w="124460" h="271779">
                <a:moveTo>
                  <a:pt x="72755" y="257810"/>
                </a:moveTo>
                <a:lnTo>
                  <a:pt x="68601" y="257810"/>
                </a:lnTo>
                <a:lnTo>
                  <a:pt x="71786" y="261571"/>
                </a:lnTo>
                <a:lnTo>
                  <a:pt x="71827" y="262777"/>
                </a:lnTo>
                <a:lnTo>
                  <a:pt x="71942" y="261571"/>
                </a:lnTo>
                <a:lnTo>
                  <a:pt x="72755" y="257810"/>
                </a:lnTo>
                <a:close/>
              </a:path>
              <a:path w="124460" h="271779">
                <a:moveTo>
                  <a:pt x="102475" y="61163"/>
                </a:moveTo>
                <a:lnTo>
                  <a:pt x="102516" y="102869"/>
                </a:lnTo>
                <a:lnTo>
                  <a:pt x="102481" y="104140"/>
                </a:lnTo>
                <a:lnTo>
                  <a:pt x="102064" y="114300"/>
                </a:lnTo>
                <a:lnTo>
                  <a:pt x="101709" y="118110"/>
                </a:lnTo>
                <a:lnTo>
                  <a:pt x="99952" y="128269"/>
                </a:lnTo>
                <a:lnTo>
                  <a:pt x="98959" y="132080"/>
                </a:lnTo>
                <a:lnTo>
                  <a:pt x="93450" y="151130"/>
                </a:lnTo>
                <a:lnTo>
                  <a:pt x="91646" y="157480"/>
                </a:lnTo>
                <a:lnTo>
                  <a:pt x="89660" y="163830"/>
                </a:lnTo>
                <a:lnTo>
                  <a:pt x="86528" y="172719"/>
                </a:lnTo>
                <a:lnTo>
                  <a:pt x="85528" y="176530"/>
                </a:lnTo>
                <a:lnTo>
                  <a:pt x="80458" y="190500"/>
                </a:lnTo>
                <a:lnTo>
                  <a:pt x="78665" y="195580"/>
                </a:lnTo>
                <a:lnTo>
                  <a:pt x="74916" y="207010"/>
                </a:lnTo>
                <a:lnTo>
                  <a:pt x="74066" y="209550"/>
                </a:lnTo>
                <a:lnTo>
                  <a:pt x="72458" y="214630"/>
                </a:lnTo>
                <a:lnTo>
                  <a:pt x="70505" y="219710"/>
                </a:lnTo>
                <a:lnTo>
                  <a:pt x="67275" y="228600"/>
                </a:lnTo>
                <a:lnTo>
                  <a:pt x="65703" y="233680"/>
                </a:lnTo>
                <a:lnTo>
                  <a:pt x="65153" y="234950"/>
                </a:lnTo>
                <a:lnTo>
                  <a:pt x="62320" y="243840"/>
                </a:lnTo>
                <a:lnTo>
                  <a:pt x="61741" y="246380"/>
                </a:lnTo>
                <a:lnTo>
                  <a:pt x="59132" y="252730"/>
                </a:lnTo>
                <a:lnTo>
                  <a:pt x="58903" y="254000"/>
                </a:lnTo>
                <a:lnTo>
                  <a:pt x="58009" y="257937"/>
                </a:lnTo>
                <a:lnTo>
                  <a:pt x="57684" y="259080"/>
                </a:lnTo>
                <a:lnTo>
                  <a:pt x="57460" y="261571"/>
                </a:lnTo>
                <a:lnTo>
                  <a:pt x="60536" y="257937"/>
                </a:lnTo>
                <a:lnTo>
                  <a:pt x="63437" y="251460"/>
                </a:lnTo>
                <a:lnTo>
                  <a:pt x="65798" y="246380"/>
                </a:lnTo>
                <a:lnTo>
                  <a:pt x="70117" y="245110"/>
                </a:lnTo>
                <a:lnTo>
                  <a:pt x="77123" y="245110"/>
                </a:lnTo>
                <a:lnTo>
                  <a:pt x="78910" y="238760"/>
                </a:lnTo>
                <a:lnTo>
                  <a:pt x="80920" y="233680"/>
                </a:lnTo>
                <a:lnTo>
                  <a:pt x="86015" y="219710"/>
                </a:lnTo>
                <a:lnTo>
                  <a:pt x="87720" y="214630"/>
                </a:lnTo>
                <a:lnTo>
                  <a:pt x="92923" y="198119"/>
                </a:lnTo>
                <a:lnTo>
                  <a:pt x="94719" y="193040"/>
                </a:lnTo>
                <a:lnTo>
                  <a:pt x="99137" y="180340"/>
                </a:lnTo>
                <a:lnTo>
                  <a:pt x="100171" y="177800"/>
                </a:lnTo>
                <a:lnTo>
                  <a:pt x="105419" y="161290"/>
                </a:lnTo>
                <a:lnTo>
                  <a:pt x="116044" y="119380"/>
                </a:lnTo>
                <a:lnTo>
                  <a:pt x="116941" y="102869"/>
                </a:lnTo>
                <a:lnTo>
                  <a:pt x="116894" y="62230"/>
                </a:lnTo>
                <a:lnTo>
                  <a:pt x="108899" y="62230"/>
                </a:lnTo>
                <a:lnTo>
                  <a:pt x="102475" y="61163"/>
                </a:lnTo>
                <a:close/>
              </a:path>
              <a:path w="124460" h="271779">
                <a:moveTo>
                  <a:pt x="62998" y="257810"/>
                </a:moveTo>
                <a:lnTo>
                  <a:pt x="60645" y="257810"/>
                </a:lnTo>
                <a:lnTo>
                  <a:pt x="60536" y="257937"/>
                </a:lnTo>
                <a:lnTo>
                  <a:pt x="60025" y="259080"/>
                </a:lnTo>
                <a:lnTo>
                  <a:pt x="59052" y="260350"/>
                </a:lnTo>
                <a:lnTo>
                  <a:pt x="59312" y="260350"/>
                </a:lnTo>
                <a:lnTo>
                  <a:pt x="60063" y="259080"/>
                </a:lnTo>
                <a:lnTo>
                  <a:pt x="61175" y="259080"/>
                </a:lnTo>
                <a:lnTo>
                  <a:pt x="62998" y="257810"/>
                </a:lnTo>
                <a:close/>
              </a:path>
              <a:path w="124460" h="271779">
                <a:moveTo>
                  <a:pt x="66626" y="257810"/>
                </a:moveTo>
                <a:lnTo>
                  <a:pt x="62998" y="257810"/>
                </a:lnTo>
                <a:lnTo>
                  <a:pt x="61175" y="259080"/>
                </a:lnTo>
                <a:lnTo>
                  <a:pt x="60063" y="259080"/>
                </a:lnTo>
                <a:lnTo>
                  <a:pt x="59312" y="260350"/>
                </a:lnTo>
                <a:lnTo>
                  <a:pt x="70053" y="260350"/>
                </a:lnTo>
                <a:lnTo>
                  <a:pt x="66626" y="257810"/>
                </a:lnTo>
                <a:close/>
              </a:path>
              <a:path w="124460" h="271779">
                <a:moveTo>
                  <a:pt x="70117" y="245110"/>
                </a:moveTo>
                <a:lnTo>
                  <a:pt x="65798" y="246380"/>
                </a:lnTo>
                <a:lnTo>
                  <a:pt x="63437" y="251460"/>
                </a:lnTo>
                <a:lnTo>
                  <a:pt x="60536" y="257937"/>
                </a:lnTo>
                <a:lnTo>
                  <a:pt x="60645" y="257810"/>
                </a:lnTo>
                <a:lnTo>
                  <a:pt x="72755" y="257810"/>
                </a:lnTo>
                <a:lnTo>
                  <a:pt x="74988" y="251460"/>
                </a:lnTo>
                <a:lnTo>
                  <a:pt x="75363" y="250190"/>
                </a:lnTo>
                <a:lnTo>
                  <a:pt x="76132" y="248320"/>
                </a:lnTo>
                <a:lnTo>
                  <a:pt x="70117" y="245110"/>
                </a:lnTo>
                <a:close/>
              </a:path>
              <a:path w="124460" h="271779">
                <a:moveTo>
                  <a:pt x="77123" y="245110"/>
                </a:moveTo>
                <a:lnTo>
                  <a:pt x="70117" y="245110"/>
                </a:lnTo>
                <a:lnTo>
                  <a:pt x="76132" y="248320"/>
                </a:lnTo>
                <a:lnTo>
                  <a:pt x="76408" y="247650"/>
                </a:lnTo>
                <a:lnTo>
                  <a:pt x="77123" y="245110"/>
                </a:lnTo>
                <a:close/>
              </a:path>
              <a:path w="124460" h="271779">
                <a:moveTo>
                  <a:pt x="106700" y="0"/>
                </a:moveTo>
                <a:lnTo>
                  <a:pt x="70707" y="0"/>
                </a:lnTo>
                <a:lnTo>
                  <a:pt x="66554" y="2540"/>
                </a:lnTo>
                <a:lnTo>
                  <a:pt x="64101" y="3810"/>
                </a:lnTo>
                <a:lnTo>
                  <a:pt x="59644" y="6350"/>
                </a:lnTo>
                <a:lnTo>
                  <a:pt x="56271" y="8890"/>
                </a:lnTo>
                <a:lnTo>
                  <a:pt x="52453" y="11430"/>
                </a:lnTo>
                <a:lnTo>
                  <a:pt x="15990" y="48260"/>
                </a:lnTo>
                <a:lnTo>
                  <a:pt x="13623" y="50800"/>
                </a:lnTo>
                <a:lnTo>
                  <a:pt x="8279" y="58419"/>
                </a:lnTo>
                <a:lnTo>
                  <a:pt x="7561" y="59772"/>
                </a:lnTo>
                <a:lnTo>
                  <a:pt x="5195" y="63500"/>
                </a:lnTo>
                <a:lnTo>
                  <a:pt x="2983" y="68580"/>
                </a:lnTo>
                <a:lnTo>
                  <a:pt x="2025" y="72390"/>
                </a:lnTo>
                <a:lnTo>
                  <a:pt x="1435" y="76200"/>
                </a:lnTo>
                <a:lnTo>
                  <a:pt x="880" y="78740"/>
                </a:lnTo>
                <a:lnTo>
                  <a:pt x="0" y="85090"/>
                </a:lnTo>
                <a:lnTo>
                  <a:pt x="255" y="88900"/>
                </a:lnTo>
                <a:lnTo>
                  <a:pt x="6779" y="95250"/>
                </a:lnTo>
                <a:lnTo>
                  <a:pt x="10754" y="96519"/>
                </a:lnTo>
                <a:lnTo>
                  <a:pt x="25076" y="95250"/>
                </a:lnTo>
                <a:lnTo>
                  <a:pt x="42882" y="95250"/>
                </a:lnTo>
                <a:lnTo>
                  <a:pt x="46379" y="93980"/>
                </a:lnTo>
                <a:lnTo>
                  <a:pt x="48232" y="92710"/>
                </a:lnTo>
                <a:lnTo>
                  <a:pt x="54686" y="90169"/>
                </a:lnTo>
                <a:lnTo>
                  <a:pt x="63660" y="85090"/>
                </a:lnTo>
                <a:lnTo>
                  <a:pt x="66084" y="85090"/>
                </a:lnTo>
                <a:lnTo>
                  <a:pt x="67685" y="83819"/>
                </a:lnTo>
                <a:lnTo>
                  <a:pt x="14842" y="83819"/>
                </a:lnTo>
                <a:lnTo>
                  <a:pt x="14632" y="82550"/>
                </a:lnTo>
                <a:lnTo>
                  <a:pt x="13252" y="81280"/>
                </a:lnTo>
                <a:lnTo>
                  <a:pt x="15090" y="81280"/>
                </a:lnTo>
                <a:lnTo>
                  <a:pt x="15290" y="80010"/>
                </a:lnTo>
                <a:lnTo>
                  <a:pt x="15666" y="78740"/>
                </a:lnTo>
                <a:lnTo>
                  <a:pt x="16097" y="74930"/>
                </a:lnTo>
                <a:lnTo>
                  <a:pt x="16670" y="73660"/>
                </a:lnTo>
                <a:lnTo>
                  <a:pt x="17992" y="69850"/>
                </a:lnTo>
                <a:lnTo>
                  <a:pt x="18477" y="69850"/>
                </a:lnTo>
                <a:lnTo>
                  <a:pt x="19593" y="67310"/>
                </a:lnTo>
                <a:lnTo>
                  <a:pt x="21158" y="66040"/>
                </a:lnTo>
                <a:lnTo>
                  <a:pt x="25119" y="59690"/>
                </a:lnTo>
                <a:lnTo>
                  <a:pt x="27364" y="57150"/>
                </a:lnTo>
                <a:lnTo>
                  <a:pt x="37677" y="44450"/>
                </a:lnTo>
                <a:lnTo>
                  <a:pt x="39610" y="41910"/>
                </a:lnTo>
                <a:lnTo>
                  <a:pt x="44795" y="36830"/>
                </a:lnTo>
                <a:lnTo>
                  <a:pt x="48310" y="33019"/>
                </a:lnTo>
                <a:lnTo>
                  <a:pt x="57505" y="25400"/>
                </a:lnTo>
                <a:lnTo>
                  <a:pt x="61120" y="22860"/>
                </a:lnTo>
                <a:lnTo>
                  <a:pt x="65540" y="20319"/>
                </a:lnTo>
                <a:lnTo>
                  <a:pt x="68522" y="17780"/>
                </a:lnTo>
                <a:lnTo>
                  <a:pt x="71211" y="16510"/>
                </a:lnTo>
                <a:lnTo>
                  <a:pt x="72654" y="15240"/>
                </a:lnTo>
                <a:lnTo>
                  <a:pt x="74286" y="13969"/>
                </a:lnTo>
                <a:lnTo>
                  <a:pt x="123408" y="13969"/>
                </a:lnTo>
                <a:lnTo>
                  <a:pt x="123068" y="11430"/>
                </a:lnTo>
                <a:lnTo>
                  <a:pt x="122215" y="10160"/>
                </a:lnTo>
                <a:lnTo>
                  <a:pt x="121724" y="8890"/>
                </a:lnTo>
                <a:lnTo>
                  <a:pt x="118888" y="5080"/>
                </a:lnTo>
                <a:lnTo>
                  <a:pt x="114580" y="3810"/>
                </a:lnTo>
                <a:lnTo>
                  <a:pt x="106700" y="0"/>
                </a:lnTo>
                <a:close/>
              </a:path>
              <a:path w="124460" h="271779">
                <a:moveTo>
                  <a:pt x="41746" y="95250"/>
                </a:moveTo>
                <a:lnTo>
                  <a:pt x="27622" y="95250"/>
                </a:lnTo>
                <a:lnTo>
                  <a:pt x="32313" y="96519"/>
                </a:lnTo>
                <a:lnTo>
                  <a:pt x="38940" y="96519"/>
                </a:lnTo>
                <a:lnTo>
                  <a:pt x="41746" y="95250"/>
                </a:lnTo>
                <a:close/>
              </a:path>
              <a:path w="124460" h="271779">
                <a:moveTo>
                  <a:pt x="15090" y="81280"/>
                </a:moveTo>
                <a:lnTo>
                  <a:pt x="13252" y="81280"/>
                </a:lnTo>
                <a:lnTo>
                  <a:pt x="14632" y="82550"/>
                </a:lnTo>
                <a:lnTo>
                  <a:pt x="14842" y="83819"/>
                </a:lnTo>
                <a:lnTo>
                  <a:pt x="14889" y="82550"/>
                </a:lnTo>
                <a:lnTo>
                  <a:pt x="15090" y="81280"/>
                </a:lnTo>
                <a:close/>
              </a:path>
              <a:path w="124460" h="271779">
                <a:moveTo>
                  <a:pt x="103603" y="41103"/>
                </a:moveTo>
                <a:lnTo>
                  <a:pt x="100392" y="41910"/>
                </a:lnTo>
                <a:lnTo>
                  <a:pt x="99093" y="43180"/>
                </a:lnTo>
                <a:lnTo>
                  <a:pt x="97180" y="44450"/>
                </a:lnTo>
                <a:lnTo>
                  <a:pt x="94434" y="46990"/>
                </a:lnTo>
                <a:lnTo>
                  <a:pt x="95077" y="46990"/>
                </a:lnTo>
                <a:lnTo>
                  <a:pt x="88442" y="52069"/>
                </a:lnTo>
                <a:lnTo>
                  <a:pt x="87492" y="53340"/>
                </a:lnTo>
                <a:lnTo>
                  <a:pt x="85401" y="54610"/>
                </a:lnTo>
                <a:lnTo>
                  <a:pt x="79984" y="58419"/>
                </a:lnTo>
                <a:lnTo>
                  <a:pt x="73050" y="63500"/>
                </a:lnTo>
                <a:lnTo>
                  <a:pt x="70709" y="64769"/>
                </a:lnTo>
                <a:lnTo>
                  <a:pt x="64921" y="68580"/>
                </a:lnTo>
                <a:lnTo>
                  <a:pt x="63383" y="69850"/>
                </a:lnTo>
                <a:lnTo>
                  <a:pt x="59524" y="71119"/>
                </a:lnTo>
                <a:lnTo>
                  <a:pt x="57358" y="72390"/>
                </a:lnTo>
                <a:lnTo>
                  <a:pt x="48464" y="76200"/>
                </a:lnTo>
                <a:lnTo>
                  <a:pt x="42294" y="80010"/>
                </a:lnTo>
                <a:lnTo>
                  <a:pt x="40854" y="80010"/>
                </a:lnTo>
                <a:lnTo>
                  <a:pt x="38746" y="81280"/>
                </a:lnTo>
                <a:lnTo>
                  <a:pt x="15090" y="81280"/>
                </a:lnTo>
                <a:lnTo>
                  <a:pt x="14889" y="82550"/>
                </a:lnTo>
                <a:lnTo>
                  <a:pt x="14842" y="83819"/>
                </a:lnTo>
                <a:lnTo>
                  <a:pt x="67685" y="83819"/>
                </a:lnTo>
                <a:lnTo>
                  <a:pt x="70886" y="81280"/>
                </a:lnTo>
                <a:lnTo>
                  <a:pt x="72741" y="80010"/>
                </a:lnTo>
                <a:lnTo>
                  <a:pt x="75518" y="78740"/>
                </a:lnTo>
                <a:lnTo>
                  <a:pt x="78854" y="76200"/>
                </a:lnTo>
                <a:lnTo>
                  <a:pt x="81352" y="74930"/>
                </a:lnTo>
                <a:lnTo>
                  <a:pt x="87965" y="69850"/>
                </a:lnTo>
                <a:lnTo>
                  <a:pt x="92543" y="67310"/>
                </a:lnTo>
                <a:lnTo>
                  <a:pt x="93619" y="66040"/>
                </a:lnTo>
                <a:lnTo>
                  <a:pt x="96182" y="64769"/>
                </a:lnTo>
                <a:lnTo>
                  <a:pt x="100639" y="60960"/>
                </a:lnTo>
                <a:lnTo>
                  <a:pt x="101117" y="60650"/>
                </a:lnTo>
                <a:lnTo>
                  <a:pt x="99043" y="55880"/>
                </a:lnTo>
                <a:lnTo>
                  <a:pt x="100143" y="52069"/>
                </a:lnTo>
                <a:lnTo>
                  <a:pt x="102930" y="43180"/>
                </a:lnTo>
                <a:lnTo>
                  <a:pt x="103603" y="41103"/>
                </a:lnTo>
                <a:close/>
              </a:path>
              <a:path w="124460" h="271779">
                <a:moveTo>
                  <a:pt x="106925" y="55143"/>
                </a:moveTo>
                <a:lnTo>
                  <a:pt x="105129" y="57150"/>
                </a:lnTo>
                <a:lnTo>
                  <a:pt x="104564" y="58419"/>
                </a:lnTo>
                <a:lnTo>
                  <a:pt x="102602" y="59690"/>
                </a:lnTo>
                <a:lnTo>
                  <a:pt x="102475" y="61163"/>
                </a:lnTo>
                <a:lnTo>
                  <a:pt x="108899" y="62230"/>
                </a:lnTo>
                <a:lnTo>
                  <a:pt x="112891" y="60960"/>
                </a:lnTo>
                <a:lnTo>
                  <a:pt x="113991" y="57150"/>
                </a:lnTo>
                <a:lnTo>
                  <a:pt x="114335" y="55880"/>
                </a:lnTo>
                <a:lnTo>
                  <a:pt x="106412" y="55880"/>
                </a:lnTo>
                <a:lnTo>
                  <a:pt x="106925" y="55143"/>
                </a:lnTo>
                <a:close/>
              </a:path>
              <a:path w="124460" h="271779">
                <a:moveTo>
                  <a:pt x="116499" y="48260"/>
                </a:moveTo>
                <a:lnTo>
                  <a:pt x="113991" y="57150"/>
                </a:lnTo>
                <a:lnTo>
                  <a:pt x="112891" y="60960"/>
                </a:lnTo>
                <a:lnTo>
                  <a:pt x="108899" y="62230"/>
                </a:lnTo>
                <a:lnTo>
                  <a:pt x="116894" y="62230"/>
                </a:lnTo>
                <a:lnTo>
                  <a:pt x="117001" y="55880"/>
                </a:lnTo>
                <a:lnTo>
                  <a:pt x="117106" y="52069"/>
                </a:lnTo>
                <a:lnTo>
                  <a:pt x="116499" y="48260"/>
                </a:lnTo>
                <a:close/>
              </a:path>
              <a:path w="124460" h="271779">
                <a:moveTo>
                  <a:pt x="102475" y="59772"/>
                </a:moveTo>
                <a:lnTo>
                  <a:pt x="101117" y="60650"/>
                </a:lnTo>
                <a:lnTo>
                  <a:pt x="101252" y="60960"/>
                </a:lnTo>
                <a:lnTo>
                  <a:pt x="102475" y="61163"/>
                </a:lnTo>
                <a:lnTo>
                  <a:pt x="102475" y="59772"/>
                </a:lnTo>
                <a:close/>
              </a:path>
              <a:path w="124460" h="271779">
                <a:moveTo>
                  <a:pt x="109673" y="40640"/>
                </a:moveTo>
                <a:lnTo>
                  <a:pt x="105446" y="40640"/>
                </a:lnTo>
                <a:lnTo>
                  <a:pt x="103603" y="41103"/>
                </a:lnTo>
                <a:lnTo>
                  <a:pt x="102930" y="43180"/>
                </a:lnTo>
                <a:lnTo>
                  <a:pt x="100143" y="52069"/>
                </a:lnTo>
                <a:lnTo>
                  <a:pt x="99043" y="55880"/>
                </a:lnTo>
                <a:lnTo>
                  <a:pt x="101117" y="60650"/>
                </a:lnTo>
                <a:lnTo>
                  <a:pt x="102475" y="59772"/>
                </a:lnTo>
                <a:lnTo>
                  <a:pt x="102591" y="55143"/>
                </a:lnTo>
                <a:lnTo>
                  <a:pt x="102655" y="53340"/>
                </a:lnTo>
                <a:lnTo>
                  <a:pt x="102483" y="52069"/>
                </a:lnTo>
                <a:lnTo>
                  <a:pt x="115368" y="52069"/>
                </a:lnTo>
                <a:lnTo>
                  <a:pt x="116400" y="48260"/>
                </a:lnTo>
                <a:lnTo>
                  <a:pt x="115413" y="45719"/>
                </a:lnTo>
                <a:lnTo>
                  <a:pt x="114382" y="43180"/>
                </a:lnTo>
                <a:lnTo>
                  <a:pt x="109673" y="40640"/>
                </a:lnTo>
                <a:close/>
              </a:path>
              <a:path w="124460" h="271779">
                <a:moveTo>
                  <a:pt x="102610" y="52069"/>
                </a:moveTo>
                <a:lnTo>
                  <a:pt x="102591" y="55143"/>
                </a:lnTo>
                <a:lnTo>
                  <a:pt x="102475" y="59772"/>
                </a:lnTo>
                <a:lnTo>
                  <a:pt x="104564" y="58419"/>
                </a:lnTo>
                <a:lnTo>
                  <a:pt x="105129" y="57150"/>
                </a:lnTo>
                <a:lnTo>
                  <a:pt x="106266" y="55880"/>
                </a:lnTo>
                <a:lnTo>
                  <a:pt x="106099" y="55880"/>
                </a:lnTo>
                <a:lnTo>
                  <a:pt x="102904" y="53340"/>
                </a:lnTo>
                <a:lnTo>
                  <a:pt x="102610" y="52069"/>
                </a:lnTo>
                <a:close/>
              </a:path>
              <a:path w="124460" h="271779">
                <a:moveTo>
                  <a:pt x="115368" y="52069"/>
                </a:moveTo>
                <a:lnTo>
                  <a:pt x="102610" y="52069"/>
                </a:lnTo>
                <a:lnTo>
                  <a:pt x="102904" y="53340"/>
                </a:lnTo>
                <a:lnTo>
                  <a:pt x="106099" y="55880"/>
                </a:lnTo>
                <a:lnTo>
                  <a:pt x="106266" y="55880"/>
                </a:lnTo>
                <a:lnTo>
                  <a:pt x="106925" y="55143"/>
                </a:lnTo>
                <a:lnTo>
                  <a:pt x="107298" y="54610"/>
                </a:lnTo>
                <a:lnTo>
                  <a:pt x="114679" y="54610"/>
                </a:lnTo>
                <a:lnTo>
                  <a:pt x="115368" y="52069"/>
                </a:lnTo>
                <a:close/>
              </a:path>
              <a:path w="124460" h="271779">
                <a:moveTo>
                  <a:pt x="114679" y="54610"/>
                </a:moveTo>
                <a:lnTo>
                  <a:pt x="107403" y="54610"/>
                </a:lnTo>
                <a:lnTo>
                  <a:pt x="106925" y="55143"/>
                </a:lnTo>
                <a:lnTo>
                  <a:pt x="106412" y="55880"/>
                </a:lnTo>
                <a:lnTo>
                  <a:pt x="114335" y="55880"/>
                </a:lnTo>
                <a:lnTo>
                  <a:pt x="114679" y="54610"/>
                </a:lnTo>
                <a:close/>
              </a:path>
              <a:path w="124460" h="271779">
                <a:moveTo>
                  <a:pt x="107403" y="54610"/>
                </a:moveTo>
                <a:lnTo>
                  <a:pt x="106925" y="55143"/>
                </a:lnTo>
                <a:lnTo>
                  <a:pt x="107403" y="54610"/>
                </a:lnTo>
                <a:close/>
              </a:path>
              <a:path w="124460" h="271779">
                <a:moveTo>
                  <a:pt x="118757" y="40640"/>
                </a:moveTo>
                <a:lnTo>
                  <a:pt x="109673" y="40640"/>
                </a:lnTo>
                <a:lnTo>
                  <a:pt x="114382" y="43180"/>
                </a:lnTo>
                <a:lnTo>
                  <a:pt x="115413" y="45719"/>
                </a:lnTo>
                <a:lnTo>
                  <a:pt x="116356" y="48260"/>
                </a:lnTo>
                <a:lnTo>
                  <a:pt x="116744" y="46990"/>
                </a:lnTo>
                <a:lnTo>
                  <a:pt x="118278" y="41910"/>
                </a:lnTo>
                <a:lnTo>
                  <a:pt x="118757" y="40640"/>
                </a:lnTo>
                <a:close/>
              </a:path>
              <a:path w="124460" h="271779">
                <a:moveTo>
                  <a:pt x="123817" y="16510"/>
                </a:moveTo>
                <a:lnTo>
                  <a:pt x="109785" y="16510"/>
                </a:lnTo>
                <a:lnTo>
                  <a:pt x="109992" y="17780"/>
                </a:lnTo>
                <a:lnTo>
                  <a:pt x="109414" y="17780"/>
                </a:lnTo>
                <a:lnTo>
                  <a:pt x="109556" y="19050"/>
                </a:lnTo>
                <a:lnTo>
                  <a:pt x="109604" y="22860"/>
                </a:lnTo>
                <a:lnTo>
                  <a:pt x="109186" y="25400"/>
                </a:lnTo>
                <a:lnTo>
                  <a:pt x="109019" y="25400"/>
                </a:lnTo>
                <a:lnTo>
                  <a:pt x="107687" y="27940"/>
                </a:lnTo>
                <a:lnTo>
                  <a:pt x="107396" y="29210"/>
                </a:lnTo>
                <a:lnTo>
                  <a:pt x="105573" y="34290"/>
                </a:lnTo>
                <a:lnTo>
                  <a:pt x="104576" y="38100"/>
                </a:lnTo>
                <a:lnTo>
                  <a:pt x="103603" y="41103"/>
                </a:lnTo>
                <a:lnTo>
                  <a:pt x="105446" y="40640"/>
                </a:lnTo>
                <a:lnTo>
                  <a:pt x="118757" y="40640"/>
                </a:lnTo>
                <a:lnTo>
                  <a:pt x="119235" y="39369"/>
                </a:lnTo>
                <a:lnTo>
                  <a:pt x="120877" y="34290"/>
                </a:lnTo>
                <a:lnTo>
                  <a:pt x="122676" y="30480"/>
                </a:lnTo>
                <a:lnTo>
                  <a:pt x="123159" y="29210"/>
                </a:lnTo>
                <a:lnTo>
                  <a:pt x="124089" y="22860"/>
                </a:lnTo>
                <a:lnTo>
                  <a:pt x="124021" y="17780"/>
                </a:lnTo>
                <a:lnTo>
                  <a:pt x="109946" y="17780"/>
                </a:lnTo>
                <a:lnTo>
                  <a:pt x="109379" y="17463"/>
                </a:lnTo>
                <a:lnTo>
                  <a:pt x="123970" y="17463"/>
                </a:lnTo>
                <a:lnTo>
                  <a:pt x="123817" y="16510"/>
                </a:lnTo>
                <a:close/>
              </a:path>
              <a:path w="124460" h="271779">
                <a:moveTo>
                  <a:pt x="123612" y="15240"/>
                </a:moveTo>
                <a:lnTo>
                  <a:pt x="109131" y="15240"/>
                </a:lnTo>
                <a:lnTo>
                  <a:pt x="109379" y="17463"/>
                </a:lnTo>
                <a:lnTo>
                  <a:pt x="109946" y="17780"/>
                </a:lnTo>
                <a:lnTo>
                  <a:pt x="109785" y="16510"/>
                </a:lnTo>
                <a:lnTo>
                  <a:pt x="123817" y="16510"/>
                </a:lnTo>
                <a:lnTo>
                  <a:pt x="123612" y="15240"/>
                </a:lnTo>
                <a:close/>
              </a:path>
              <a:path w="124460" h="271779">
                <a:moveTo>
                  <a:pt x="123408" y="13969"/>
                </a:moveTo>
                <a:lnTo>
                  <a:pt x="101638" y="13969"/>
                </a:lnTo>
                <a:lnTo>
                  <a:pt x="103767" y="15240"/>
                </a:lnTo>
                <a:lnTo>
                  <a:pt x="107673" y="16510"/>
                </a:lnTo>
                <a:lnTo>
                  <a:pt x="109379" y="17463"/>
                </a:lnTo>
                <a:lnTo>
                  <a:pt x="109272" y="16510"/>
                </a:lnTo>
                <a:lnTo>
                  <a:pt x="109131" y="15240"/>
                </a:lnTo>
                <a:lnTo>
                  <a:pt x="123612" y="15240"/>
                </a:lnTo>
                <a:lnTo>
                  <a:pt x="123408" y="13969"/>
                </a:lnTo>
                <a:close/>
              </a:path>
            </a:pathLst>
          </a:custGeom>
          <a:solidFill>
            <a:srgbClr val="000000"/>
          </a:solidFill>
        </p:spPr>
        <p:txBody>
          <a:bodyPr wrap="square" lIns="0" tIns="0" rIns="0" bIns="0" rtlCol="0"/>
          <a:lstStyle/>
          <a:p>
            <a:endParaRPr/>
          </a:p>
        </p:txBody>
      </p:sp>
      <p:pic>
        <p:nvPicPr>
          <p:cNvPr id="209" name="object 209"/>
          <p:cNvPicPr/>
          <p:nvPr/>
        </p:nvPicPr>
        <p:blipFill>
          <a:blip r:embed="rId102" cstate="print"/>
          <a:stretch>
            <a:fillRect/>
          </a:stretch>
        </p:blipFill>
        <p:spPr>
          <a:xfrm>
            <a:off x="3087411" y="4776172"/>
            <a:ext cx="139009" cy="195323"/>
          </a:xfrm>
          <a:prstGeom prst="rect">
            <a:avLst/>
          </a:prstGeom>
        </p:spPr>
      </p:pic>
      <p:pic>
        <p:nvPicPr>
          <p:cNvPr id="210" name="object 210"/>
          <p:cNvPicPr/>
          <p:nvPr/>
        </p:nvPicPr>
        <p:blipFill>
          <a:blip r:embed="rId103" cstate="print"/>
          <a:stretch>
            <a:fillRect/>
          </a:stretch>
        </p:blipFill>
        <p:spPr>
          <a:xfrm>
            <a:off x="3476381" y="5166584"/>
            <a:ext cx="170490" cy="233818"/>
          </a:xfrm>
          <a:prstGeom prst="rect">
            <a:avLst/>
          </a:prstGeom>
        </p:spPr>
      </p:pic>
      <p:sp>
        <p:nvSpPr>
          <p:cNvPr id="211" name="object 211"/>
          <p:cNvSpPr/>
          <p:nvPr/>
        </p:nvSpPr>
        <p:spPr>
          <a:xfrm>
            <a:off x="3686811" y="5712608"/>
            <a:ext cx="132385" cy="220823"/>
          </a:xfrm>
          <a:custGeom>
            <a:avLst/>
            <a:gdLst/>
            <a:ahLst/>
            <a:cxnLst/>
            <a:rect l="l" t="t" r="r" b="b"/>
            <a:pathLst>
              <a:path w="154939" h="258445">
                <a:moveTo>
                  <a:pt x="40799" y="256806"/>
                </a:moveTo>
                <a:lnTo>
                  <a:pt x="14015" y="256806"/>
                </a:lnTo>
                <a:lnTo>
                  <a:pt x="16596" y="257467"/>
                </a:lnTo>
                <a:lnTo>
                  <a:pt x="18865" y="257693"/>
                </a:lnTo>
                <a:lnTo>
                  <a:pt x="25873" y="258011"/>
                </a:lnTo>
                <a:lnTo>
                  <a:pt x="30440" y="258319"/>
                </a:lnTo>
                <a:lnTo>
                  <a:pt x="40225" y="257016"/>
                </a:lnTo>
                <a:lnTo>
                  <a:pt x="40799" y="256806"/>
                </a:lnTo>
                <a:close/>
              </a:path>
              <a:path w="154939" h="258445">
                <a:moveTo>
                  <a:pt x="148816" y="0"/>
                </a:moveTo>
                <a:lnTo>
                  <a:pt x="145806" y="109"/>
                </a:lnTo>
                <a:lnTo>
                  <a:pt x="140662" y="2246"/>
                </a:lnTo>
                <a:lnTo>
                  <a:pt x="139720" y="3185"/>
                </a:lnTo>
                <a:lnTo>
                  <a:pt x="132102" y="11437"/>
                </a:lnTo>
                <a:lnTo>
                  <a:pt x="117241" y="26138"/>
                </a:lnTo>
                <a:lnTo>
                  <a:pt x="87461" y="57433"/>
                </a:lnTo>
                <a:lnTo>
                  <a:pt x="57335" y="93161"/>
                </a:lnTo>
                <a:lnTo>
                  <a:pt x="33453" y="128491"/>
                </a:lnTo>
                <a:lnTo>
                  <a:pt x="13131" y="168657"/>
                </a:lnTo>
                <a:lnTo>
                  <a:pt x="1446" y="205381"/>
                </a:lnTo>
                <a:lnTo>
                  <a:pt x="0" y="216930"/>
                </a:lnTo>
                <a:lnTo>
                  <a:pt x="20" y="246087"/>
                </a:lnTo>
                <a:lnTo>
                  <a:pt x="14310" y="256882"/>
                </a:lnTo>
                <a:lnTo>
                  <a:pt x="14015" y="256806"/>
                </a:lnTo>
                <a:lnTo>
                  <a:pt x="40799" y="256806"/>
                </a:lnTo>
                <a:lnTo>
                  <a:pt x="64511" y="243925"/>
                </a:lnTo>
                <a:lnTo>
                  <a:pt x="31836" y="243925"/>
                </a:lnTo>
                <a:lnTo>
                  <a:pt x="30657" y="243892"/>
                </a:lnTo>
                <a:lnTo>
                  <a:pt x="25686" y="243582"/>
                </a:lnTo>
                <a:lnTo>
                  <a:pt x="14531" y="243582"/>
                </a:lnTo>
                <a:lnTo>
                  <a:pt x="14458" y="243186"/>
                </a:lnTo>
                <a:lnTo>
                  <a:pt x="14333" y="242817"/>
                </a:lnTo>
                <a:lnTo>
                  <a:pt x="13458" y="241650"/>
                </a:lnTo>
                <a:lnTo>
                  <a:pt x="14534" y="241650"/>
                </a:lnTo>
                <a:lnTo>
                  <a:pt x="14447" y="226450"/>
                </a:lnTo>
                <a:lnTo>
                  <a:pt x="14460" y="216930"/>
                </a:lnTo>
                <a:lnTo>
                  <a:pt x="14847" y="212404"/>
                </a:lnTo>
                <a:lnTo>
                  <a:pt x="26395" y="174298"/>
                </a:lnTo>
                <a:lnTo>
                  <a:pt x="45878" y="135796"/>
                </a:lnTo>
                <a:lnTo>
                  <a:pt x="68961" y="101675"/>
                </a:lnTo>
                <a:lnTo>
                  <a:pt x="98111" y="67138"/>
                </a:lnTo>
                <a:lnTo>
                  <a:pt x="128822" y="34941"/>
                </a:lnTo>
                <a:lnTo>
                  <a:pt x="137726" y="26138"/>
                </a:lnTo>
                <a:lnTo>
                  <a:pt x="137695" y="21259"/>
                </a:lnTo>
                <a:lnTo>
                  <a:pt x="137533" y="18500"/>
                </a:lnTo>
                <a:lnTo>
                  <a:pt x="137491" y="16624"/>
                </a:lnTo>
                <a:lnTo>
                  <a:pt x="138247" y="13209"/>
                </a:lnTo>
                <a:lnTo>
                  <a:pt x="138714" y="12266"/>
                </a:lnTo>
                <a:lnTo>
                  <a:pt x="139606" y="10814"/>
                </a:lnTo>
                <a:lnTo>
                  <a:pt x="139659" y="9880"/>
                </a:lnTo>
                <a:lnTo>
                  <a:pt x="154560" y="9880"/>
                </a:lnTo>
                <a:lnTo>
                  <a:pt x="154637" y="5820"/>
                </a:lnTo>
                <a:lnTo>
                  <a:pt x="148816" y="0"/>
                </a:lnTo>
                <a:close/>
              </a:path>
              <a:path w="154939" h="258445">
                <a:moveTo>
                  <a:pt x="106742" y="147479"/>
                </a:moveTo>
                <a:lnTo>
                  <a:pt x="71304" y="147479"/>
                </a:lnTo>
                <a:lnTo>
                  <a:pt x="76391" y="147931"/>
                </a:lnTo>
                <a:lnTo>
                  <a:pt x="81620" y="148904"/>
                </a:lnTo>
                <a:lnTo>
                  <a:pt x="87086" y="150219"/>
                </a:lnTo>
                <a:lnTo>
                  <a:pt x="90769" y="150982"/>
                </a:lnTo>
                <a:lnTo>
                  <a:pt x="91363" y="151173"/>
                </a:lnTo>
                <a:lnTo>
                  <a:pt x="95441" y="160419"/>
                </a:lnTo>
                <a:lnTo>
                  <a:pt x="95283" y="164096"/>
                </a:lnTo>
                <a:lnTo>
                  <a:pt x="95309" y="173716"/>
                </a:lnTo>
                <a:lnTo>
                  <a:pt x="95163" y="175281"/>
                </a:lnTo>
                <a:lnTo>
                  <a:pt x="94895" y="176962"/>
                </a:lnTo>
                <a:lnTo>
                  <a:pt x="94178" y="180588"/>
                </a:lnTo>
                <a:lnTo>
                  <a:pt x="93397" y="184334"/>
                </a:lnTo>
                <a:lnTo>
                  <a:pt x="92675" y="188030"/>
                </a:lnTo>
                <a:lnTo>
                  <a:pt x="70773" y="221232"/>
                </a:lnTo>
                <a:lnTo>
                  <a:pt x="63453" y="226450"/>
                </a:lnTo>
                <a:lnTo>
                  <a:pt x="61357" y="228034"/>
                </a:lnTo>
                <a:lnTo>
                  <a:pt x="31836" y="243925"/>
                </a:lnTo>
                <a:lnTo>
                  <a:pt x="64511" y="243925"/>
                </a:lnTo>
                <a:lnTo>
                  <a:pt x="70168" y="239435"/>
                </a:lnTo>
                <a:lnTo>
                  <a:pt x="72061" y="238011"/>
                </a:lnTo>
                <a:lnTo>
                  <a:pt x="78199" y="233689"/>
                </a:lnTo>
                <a:lnTo>
                  <a:pt x="79875" y="232431"/>
                </a:lnTo>
                <a:lnTo>
                  <a:pt x="103644" y="200369"/>
                </a:lnTo>
                <a:lnTo>
                  <a:pt x="109750" y="173716"/>
                </a:lnTo>
                <a:lnTo>
                  <a:pt x="109703" y="164096"/>
                </a:lnTo>
                <a:lnTo>
                  <a:pt x="109863" y="160419"/>
                </a:lnTo>
                <a:lnTo>
                  <a:pt x="109903" y="158151"/>
                </a:lnTo>
                <a:lnTo>
                  <a:pt x="109138" y="153056"/>
                </a:lnTo>
                <a:lnTo>
                  <a:pt x="108399" y="150539"/>
                </a:lnTo>
                <a:lnTo>
                  <a:pt x="106742" y="147479"/>
                </a:lnTo>
                <a:close/>
              </a:path>
              <a:path w="154939" h="258445">
                <a:moveTo>
                  <a:pt x="13458" y="241650"/>
                </a:moveTo>
                <a:lnTo>
                  <a:pt x="14333" y="242817"/>
                </a:lnTo>
                <a:lnTo>
                  <a:pt x="14458" y="243186"/>
                </a:lnTo>
                <a:lnTo>
                  <a:pt x="14531" y="243582"/>
                </a:lnTo>
                <a:lnTo>
                  <a:pt x="14528" y="242050"/>
                </a:lnTo>
                <a:lnTo>
                  <a:pt x="14076" y="241933"/>
                </a:lnTo>
                <a:lnTo>
                  <a:pt x="13458" y="241650"/>
                </a:lnTo>
                <a:close/>
              </a:path>
              <a:path w="154939" h="258445">
                <a:moveTo>
                  <a:pt x="14528" y="242050"/>
                </a:moveTo>
                <a:lnTo>
                  <a:pt x="14531" y="243582"/>
                </a:lnTo>
                <a:lnTo>
                  <a:pt x="25686" y="243582"/>
                </a:lnTo>
                <a:lnTo>
                  <a:pt x="24836" y="243529"/>
                </a:lnTo>
                <a:lnTo>
                  <a:pt x="20454" y="243340"/>
                </a:lnTo>
                <a:lnTo>
                  <a:pt x="18911" y="243186"/>
                </a:lnTo>
                <a:lnTo>
                  <a:pt x="17590" y="242848"/>
                </a:lnTo>
                <a:lnTo>
                  <a:pt x="14528" y="242050"/>
                </a:lnTo>
                <a:close/>
              </a:path>
              <a:path w="154939" h="258445">
                <a:moveTo>
                  <a:pt x="17594" y="242848"/>
                </a:moveTo>
                <a:lnTo>
                  <a:pt x="17774" y="242895"/>
                </a:lnTo>
                <a:lnTo>
                  <a:pt x="17594" y="242848"/>
                </a:lnTo>
                <a:close/>
              </a:path>
              <a:path w="154939" h="258445">
                <a:moveTo>
                  <a:pt x="14534" y="241650"/>
                </a:moveTo>
                <a:lnTo>
                  <a:pt x="13458" y="241650"/>
                </a:lnTo>
                <a:lnTo>
                  <a:pt x="14076" y="241933"/>
                </a:lnTo>
                <a:lnTo>
                  <a:pt x="14528" y="242050"/>
                </a:lnTo>
                <a:lnTo>
                  <a:pt x="14534" y="241650"/>
                </a:lnTo>
                <a:close/>
              </a:path>
              <a:path w="154939" h="258445">
                <a:moveTo>
                  <a:pt x="56907" y="132934"/>
                </a:moveTo>
                <a:lnTo>
                  <a:pt x="56163" y="132934"/>
                </a:lnTo>
                <a:lnTo>
                  <a:pt x="51648" y="134607"/>
                </a:lnTo>
                <a:lnTo>
                  <a:pt x="49746" y="136097"/>
                </a:lnTo>
                <a:lnTo>
                  <a:pt x="48355" y="140988"/>
                </a:lnTo>
                <a:lnTo>
                  <a:pt x="48331" y="141596"/>
                </a:lnTo>
                <a:lnTo>
                  <a:pt x="48510" y="142753"/>
                </a:lnTo>
                <a:lnTo>
                  <a:pt x="49385" y="145486"/>
                </a:lnTo>
                <a:lnTo>
                  <a:pt x="50493" y="148248"/>
                </a:lnTo>
                <a:lnTo>
                  <a:pt x="51769" y="152265"/>
                </a:lnTo>
                <a:lnTo>
                  <a:pt x="55819" y="154363"/>
                </a:lnTo>
                <a:lnTo>
                  <a:pt x="63403" y="151955"/>
                </a:lnTo>
                <a:lnTo>
                  <a:pt x="65487" y="147931"/>
                </a:lnTo>
                <a:lnTo>
                  <a:pt x="65422" y="147654"/>
                </a:lnTo>
                <a:lnTo>
                  <a:pt x="62765" y="147654"/>
                </a:lnTo>
                <a:lnTo>
                  <a:pt x="59215" y="147485"/>
                </a:lnTo>
                <a:lnTo>
                  <a:pt x="58342" y="147466"/>
                </a:lnTo>
                <a:lnTo>
                  <a:pt x="60529" y="146682"/>
                </a:lnTo>
                <a:lnTo>
                  <a:pt x="62056" y="145486"/>
                </a:lnTo>
                <a:lnTo>
                  <a:pt x="63162" y="141596"/>
                </a:lnTo>
                <a:lnTo>
                  <a:pt x="63068" y="140988"/>
                </a:lnTo>
                <a:lnTo>
                  <a:pt x="62854" y="140318"/>
                </a:lnTo>
                <a:lnTo>
                  <a:pt x="101065" y="140318"/>
                </a:lnTo>
                <a:lnTo>
                  <a:pt x="97342" y="137847"/>
                </a:lnTo>
                <a:lnTo>
                  <a:pt x="95411" y="137229"/>
                </a:lnTo>
                <a:lnTo>
                  <a:pt x="89955" y="136099"/>
                </a:lnTo>
                <a:lnTo>
                  <a:pt x="84363" y="134744"/>
                </a:lnTo>
                <a:lnTo>
                  <a:pt x="78501" y="133653"/>
                </a:lnTo>
                <a:lnTo>
                  <a:pt x="73912" y="133245"/>
                </a:lnTo>
                <a:lnTo>
                  <a:pt x="64202" y="133245"/>
                </a:lnTo>
                <a:lnTo>
                  <a:pt x="62547" y="133229"/>
                </a:lnTo>
                <a:lnTo>
                  <a:pt x="56907" y="132934"/>
                </a:lnTo>
                <a:close/>
              </a:path>
              <a:path w="154939" h="258445">
                <a:moveTo>
                  <a:pt x="62928" y="140548"/>
                </a:moveTo>
                <a:lnTo>
                  <a:pt x="63068" y="140988"/>
                </a:lnTo>
                <a:lnTo>
                  <a:pt x="63162" y="141596"/>
                </a:lnTo>
                <a:lnTo>
                  <a:pt x="62056" y="145486"/>
                </a:lnTo>
                <a:lnTo>
                  <a:pt x="60529" y="146682"/>
                </a:lnTo>
                <a:lnTo>
                  <a:pt x="58439" y="147457"/>
                </a:lnTo>
                <a:lnTo>
                  <a:pt x="59215" y="147485"/>
                </a:lnTo>
                <a:lnTo>
                  <a:pt x="62765" y="147654"/>
                </a:lnTo>
                <a:lnTo>
                  <a:pt x="65413" y="147626"/>
                </a:lnTo>
                <a:lnTo>
                  <a:pt x="64066" y="143384"/>
                </a:lnTo>
                <a:lnTo>
                  <a:pt x="62928" y="140548"/>
                </a:lnTo>
                <a:close/>
              </a:path>
              <a:path w="154939" h="258445">
                <a:moveTo>
                  <a:pt x="65413" y="147626"/>
                </a:moveTo>
                <a:lnTo>
                  <a:pt x="62765" y="147654"/>
                </a:lnTo>
                <a:lnTo>
                  <a:pt x="65422" y="147654"/>
                </a:lnTo>
                <a:close/>
              </a:path>
              <a:path w="154939" h="258445">
                <a:moveTo>
                  <a:pt x="101065" y="140318"/>
                </a:moveTo>
                <a:lnTo>
                  <a:pt x="62854" y="140318"/>
                </a:lnTo>
                <a:lnTo>
                  <a:pt x="64066" y="143384"/>
                </a:lnTo>
                <a:lnTo>
                  <a:pt x="65413" y="147626"/>
                </a:lnTo>
                <a:lnTo>
                  <a:pt x="69874" y="147479"/>
                </a:lnTo>
                <a:lnTo>
                  <a:pt x="106742" y="147479"/>
                </a:lnTo>
                <a:lnTo>
                  <a:pt x="105119" y="144482"/>
                </a:lnTo>
                <a:lnTo>
                  <a:pt x="102638" y="141363"/>
                </a:lnTo>
                <a:lnTo>
                  <a:pt x="101065" y="140318"/>
                </a:lnTo>
                <a:close/>
              </a:path>
              <a:path w="154939" h="258445">
                <a:moveTo>
                  <a:pt x="90182" y="136146"/>
                </a:moveTo>
                <a:close/>
              </a:path>
              <a:path w="154939" h="258445">
                <a:moveTo>
                  <a:pt x="89980" y="136097"/>
                </a:moveTo>
                <a:lnTo>
                  <a:pt x="90182" y="136146"/>
                </a:lnTo>
                <a:lnTo>
                  <a:pt x="89980" y="136097"/>
                </a:lnTo>
                <a:close/>
              </a:path>
              <a:path w="154939" h="258445">
                <a:moveTo>
                  <a:pt x="71822" y="133060"/>
                </a:moveTo>
                <a:lnTo>
                  <a:pt x="69961" y="133060"/>
                </a:lnTo>
                <a:lnTo>
                  <a:pt x="64202" y="133245"/>
                </a:lnTo>
                <a:lnTo>
                  <a:pt x="73912" y="133245"/>
                </a:lnTo>
                <a:lnTo>
                  <a:pt x="71822" y="133060"/>
                </a:lnTo>
                <a:close/>
              </a:path>
              <a:path w="154939" h="258445">
                <a:moveTo>
                  <a:pt x="153628" y="14263"/>
                </a:moveTo>
                <a:lnTo>
                  <a:pt x="149293" y="14263"/>
                </a:lnTo>
                <a:lnTo>
                  <a:pt x="148915" y="14583"/>
                </a:lnTo>
                <a:lnTo>
                  <a:pt x="147852" y="15640"/>
                </a:lnTo>
                <a:lnTo>
                  <a:pt x="142486" y="21432"/>
                </a:lnTo>
                <a:lnTo>
                  <a:pt x="137806" y="26059"/>
                </a:lnTo>
                <a:lnTo>
                  <a:pt x="137726" y="33883"/>
                </a:lnTo>
                <a:lnTo>
                  <a:pt x="140952" y="37109"/>
                </a:lnTo>
                <a:lnTo>
                  <a:pt x="148910" y="37109"/>
                </a:lnTo>
                <a:lnTo>
                  <a:pt x="152135" y="33883"/>
                </a:lnTo>
                <a:lnTo>
                  <a:pt x="152128" y="21259"/>
                </a:lnTo>
                <a:lnTo>
                  <a:pt x="151968" y="18500"/>
                </a:lnTo>
                <a:lnTo>
                  <a:pt x="151796" y="18500"/>
                </a:lnTo>
                <a:lnTo>
                  <a:pt x="151893" y="18230"/>
                </a:lnTo>
                <a:lnTo>
                  <a:pt x="151965" y="17906"/>
                </a:lnTo>
                <a:lnTo>
                  <a:pt x="152160" y="17906"/>
                </a:lnTo>
                <a:lnTo>
                  <a:pt x="152791" y="16879"/>
                </a:lnTo>
                <a:lnTo>
                  <a:pt x="153259" y="15928"/>
                </a:lnTo>
                <a:lnTo>
                  <a:pt x="153628" y="14263"/>
                </a:lnTo>
                <a:close/>
              </a:path>
              <a:path w="154939" h="258445">
                <a:moveTo>
                  <a:pt x="139606" y="10814"/>
                </a:moveTo>
                <a:lnTo>
                  <a:pt x="138714" y="12266"/>
                </a:lnTo>
                <a:lnTo>
                  <a:pt x="138247" y="13209"/>
                </a:lnTo>
                <a:lnTo>
                  <a:pt x="137645" y="15928"/>
                </a:lnTo>
                <a:lnTo>
                  <a:pt x="137533" y="18500"/>
                </a:lnTo>
                <a:lnTo>
                  <a:pt x="137695" y="21259"/>
                </a:lnTo>
                <a:lnTo>
                  <a:pt x="137726" y="26138"/>
                </a:lnTo>
                <a:lnTo>
                  <a:pt x="142486" y="21432"/>
                </a:lnTo>
                <a:lnTo>
                  <a:pt x="147852" y="15640"/>
                </a:lnTo>
                <a:lnTo>
                  <a:pt x="148424" y="15071"/>
                </a:lnTo>
                <a:lnTo>
                  <a:pt x="144663" y="15071"/>
                </a:lnTo>
                <a:lnTo>
                  <a:pt x="142822" y="14384"/>
                </a:lnTo>
                <a:lnTo>
                  <a:pt x="139726" y="11286"/>
                </a:lnTo>
                <a:lnTo>
                  <a:pt x="139529" y="11286"/>
                </a:lnTo>
                <a:lnTo>
                  <a:pt x="139606" y="10814"/>
                </a:lnTo>
                <a:close/>
              </a:path>
              <a:path w="154939" h="258445">
                <a:moveTo>
                  <a:pt x="151965" y="17906"/>
                </a:moveTo>
                <a:lnTo>
                  <a:pt x="151893" y="18230"/>
                </a:lnTo>
                <a:lnTo>
                  <a:pt x="151796" y="18500"/>
                </a:lnTo>
                <a:lnTo>
                  <a:pt x="151880" y="18364"/>
                </a:lnTo>
                <a:lnTo>
                  <a:pt x="151965" y="17906"/>
                </a:lnTo>
                <a:close/>
              </a:path>
              <a:path w="154939" h="258445">
                <a:moveTo>
                  <a:pt x="151962" y="18230"/>
                </a:moveTo>
                <a:lnTo>
                  <a:pt x="151796" y="18500"/>
                </a:lnTo>
                <a:lnTo>
                  <a:pt x="151968" y="18500"/>
                </a:lnTo>
                <a:lnTo>
                  <a:pt x="151962" y="18230"/>
                </a:lnTo>
                <a:close/>
              </a:path>
              <a:path w="154939" h="258445">
                <a:moveTo>
                  <a:pt x="152160" y="17906"/>
                </a:moveTo>
                <a:lnTo>
                  <a:pt x="151965" y="17906"/>
                </a:lnTo>
                <a:lnTo>
                  <a:pt x="151962" y="18230"/>
                </a:lnTo>
                <a:lnTo>
                  <a:pt x="152160" y="17906"/>
                </a:lnTo>
                <a:close/>
              </a:path>
              <a:path w="154939" h="258445">
                <a:moveTo>
                  <a:pt x="154430" y="10637"/>
                </a:moveTo>
                <a:lnTo>
                  <a:pt x="139715" y="10637"/>
                </a:lnTo>
                <a:lnTo>
                  <a:pt x="139726" y="11286"/>
                </a:lnTo>
                <a:lnTo>
                  <a:pt x="142822" y="14384"/>
                </a:lnTo>
                <a:lnTo>
                  <a:pt x="144663" y="15071"/>
                </a:lnTo>
                <a:lnTo>
                  <a:pt x="147406" y="14970"/>
                </a:lnTo>
                <a:lnTo>
                  <a:pt x="147986" y="14806"/>
                </a:lnTo>
                <a:lnTo>
                  <a:pt x="149293" y="14263"/>
                </a:lnTo>
                <a:lnTo>
                  <a:pt x="153628" y="14263"/>
                </a:lnTo>
                <a:lnTo>
                  <a:pt x="154430" y="10637"/>
                </a:lnTo>
                <a:close/>
              </a:path>
              <a:path w="154939" h="258445">
                <a:moveTo>
                  <a:pt x="149293" y="14263"/>
                </a:moveTo>
                <a:lnTo>
                  <a:pt x="147986" y="14806"/>
                </a:lnTo>
                <a:lnTo>
                  <a:pt x="147406" y="14970"/>
                </a:lnTo>
                <a:lnTo>
                  <a:pt x="144663" y="15071"/>
                </a:lnTo>
                <a:lnTo>
                  <a:pt x="148424" y="15071"/>
                </a:lnTo>
                <a:lnTo>
                  <a:pt x="148915" y="14583"/>
                </a:lnTo>
                <a:lnTo>
                  <a:pt x="149293" y="14263"/>
                </a:lnTo>
                <a:close/>
              </a:path>
              <a:path w="154939" h="258445">
                <a:moveTo>
                  <a:pt x="139642" y="10787"/>
                </a:moveTo>
                <a:lnTo>
                  <a:pt x="139529" y="11286"/>
                </a:lnTo>
                <a:lnTo>
                  <a:pt x="139726" y="11286"/>
                </a:lnTo>
                <a:lnTo>
                  <a:pt x="139642" y="10787"/>
                </a:lnTo>
                <a:close/>
              </a:path>
              <a:path w="154939" h="258445">
                <a:moveTo>
                  <a:pt x="154560" y="9880"/>
                </a:moveTo>
                <a:lnTo>
                  <a:pt x="139659" y="9880"/>
                </a:lnTo>
                <a:lnTo>
                  <a:pt x="139643" y="10754"/>
                </a:lnTo>
                <a:lnTo>
                  <a:pt x="154430" y="10637"/>
                </a:lnTo>
                <a:lnTo>
                  <a:pt x="154556" y="10068"/>
                </a:lnTo>
                <a:lnTo>
                  <a:pt x="154560" y="9880"/>
                </a:lnTo>
                <a:close/>
              </a:path>
            </a:pathLst>
          </a:custGeom>
          <a:solidFill>
            <a:srgbClr val="000000"/>
          </a:solidFill>
        </p:spPr>
        <p:txBody>
          <a:bodyPr wrap="square" lIns="0" tIns="0" rIns="0" bIns="0" rtlCol="0"/>
          <a:lstStyle/>
          <a:p>
            <a:endParaRPr/>
          </a:p>
        </p:txBody>
      </p:sp>
      <p:sp>
        <p:nvSpPr>
          <p:cNvPr id="212" name="object 212"/>
          <p:cNvSpPr/>
          <p:nvPr/>
        </p:nvSpPr>
        <p:spPr>
          <a:xfrm>
            <a:off x="4052053" y="6112925"/>
            <a:ext cx="40150" cy="183929"/>
          </a:xfrm>
          <a:custGeom>
            <a:avLst/>
            <a:gdLst/>
            <a:ahLst/>
            <a:cxnLst/>
            <a:rect l="l" t="t" r="r" b="b"/>
            <a:pathLst>
              <a:path w="46989" h="215265">
                <a:moveTo>
                  <a:pt x="671" y="209240"/>
                </a:moveTo>
                <a:lnTo>
                  <a:pt x="671" y="214867"/>
                </a:lnTo>
                <a:lnTo>
                  <a:pt x="15080" y="214867"/>
                </a:lnTo>
                <a:lnTo>
                  <a:pt x="15080" y="212466"/>
                </a:lnTo>
                <a:lnTo>
                  <a:pt x="3897" y="212466"/>
                </a:lnTo>
                <a:lnTo>
                  <a:pt x="671" y="209240"/>
                </a:lnTo>
                <a:close/>
              </a:path>
              <a:path w="46989" h="215265">
                <a:moveTo>
                  <a:pt x="11854" y="198057"/>
                </a:moveTo>
                <a:lnTo>
                  <a:pt x="3897" y="198057"/>
                </a:lnTo>
                <a:lnTo>
                  <a:pt x="907" y="201047"/>
                </a:lnTo>
                <a:lnTo>
                  <a:pt x="723" y="202997"/>
                </a:lnTo>
                <a:lnTo>
                  <a:pt x="671" y="209240"/>
                </a:lnTo>
                <a:lnTo>
                  <a:pt x="3897" y="212466"/>
                </a:lnTo>
                <a:lnTo>
                  <a:pt x="11854" y="212466"/>
                </a:lnTo>
                <a:lnTo>
                  <a:pt x="15080" y="209240"/>
                </a:lnTo>
                <a:lnTo>
                  <a:pt x="15080" y="201283"/>
                </a:lnTo>
                <a:lnTo>
                  <a:pt x="11854" y="198057"/>
                </a:lnTo>
                <a:close/>
              </a:path>
              <a:path w="46989" h="215265">
                <a:moveTo>
                  <a:pt x="15080" y="209240"/>
                </a:moveTo>
                <a:lnTo>
                  <a:pt x="11854" y="212466"/>
                </a:lnTo>
                <a:lnTo>
                  <a:pt x="15080" y="212466"/>
                </a:lnTo>
                <a:lnTo>
                  <a:pt x="15080" y="209240"/>
                </a:lnTo>
                <a:close/>
              </a:path>
              <a:path w="46989" h="215265">
                <a:moveTo>
                  <a:pt x="907" y="201047"/>
                </a:moveTo>
                <a:lnTo>
                  <a:pt x="671" y="201283"/>
                </a:lnTo>
                <a:lnTo>
                  <a:pt x="671" y="205261"/>
                </a:lnTo>
                <a:lnTo>
                  <a:pt x="723" y="202997"/>
                </a:lnTo>
                <a:lnTo>
                  <a:pt x="907" y="201047"/>
                </a:lnTo>
                <a:close/>
              </a:path>
              <a:path w="46989" h="215265">
                <a:moveTo>
                  <a:pt x="18061" y="173302"/>
                </a:moveTo>
                <a:lnTo>
                  <a:pt x="17895" y="173513"/>
                </a:lnTo>
                <a:lnTo>
                  <a:pt x="15496" y="176980"/>
                </a:lnTo>
                <a:lnTo>
                  <a:pt x="14532" y="180068"/>
                </a:lnTo>
                <a:lnTo>
                  <a:pt x="14519" y="180600"/>
                </a:lnTo>
                <a:lnTo>
                  <a:pt x="14993" y="184335"/>
                </a:lnTo>
                <a:lnTo>
                  <a:pt x="15080" y="204326"/>
                </a:lnTo>
                <a:lnTo>
                  <a:pt x="16926" y="184335"/>
                </a:lnTo>
                <a:lnTo>
                  <a:pt x="17385" y="178564"/>
                </a:lnTo>
                <a:lnTo>
                  <a:pt x="17891" y="174351"/>
                </a:lnTo>
                <a:lnTo>
                  <a:pt x="18061" y="173302"/>
                </a:lnTo>
                <a:close/>
              </a:path>
              <a:path w="46989" h="215265">
                <a:moveTo>
                  <a:pt x="4396" y="167500"/>
                </a:moveTo>
                <a:lnTo>
                  <a:pt x="2510" y="170225"/>
                </a:lnTo>
                <a:lnTo>
                  <a:pt x="49" y="178111"/>
                </a:lnTo>
                <a:lnTo>
                  <a:pt x="0" y="180600"/>
                </a:lnTo>
                <a:lnTo>
                  <a:pt x="586" y="185262"/>
                </a:lnTo>
                <a:lnTo>
                  <a:pt x="671" y="201283"/>
                </a:lnTo>
                <a:lnTo>
                  <a:pt x="907" y="201047"/>
                </a:lnTo>
                <a:lnTo>
                  <a:pt x="2461" y="184335"/>
                </a:lnTo>
                <a:lnTo>
                  <a:pt x="3063" y="176980"/>
                </a:lnTo>
                <a:lnTo>
                  <a:pt x="3620" y="172341"/>
                </a:lnTo>
                <a:lnTo>
                  <a:pt x="4396" y="167500"/>
                </a:lnTo>
                <a:close/>
              </a:path>
              <a:path w="46989" h="215265">
                <a:moveTo>
                  <a:pt x="15080" y="198057"/>
                </a:moveTo>
                <a:lnTo>
                  <a:pt x="11854" y="198057"/>
                </a:lnTo>
                <a:lnTo>
                  <a:pt x="15080" y="201283"/>
                </a:lnTo>
                <a:lnTo>
                  <a:pt x="15080" y="198057"/>
                </a:lnTo>
                <a:close/>
              </a:path>
              <a:path w="46989" h="215265">
                <a:moveTo>
                  <a:pt x="21752" y="145203"/>
                </a:moveTo>
                <a:lnTo>
                  <a:pt x="21192" y="145305"/>
                </a:lnTo>
                <a:lnTo>
                  <a:pt x="17470" y="150685"/>
                </a:lnTo>
                <a:lnTo>
                  <a:pt x="16063" y="152528"/>
                </a:lnTo>
                <a:lnTo>
                  <a:pt x="2319" y="186062"/>
                </a:lnTo>
                <a:lnTo>
                  <a:pt x="907" y="201047"/>
                </a:lnTo>
                <a:lnTo>
                  <a:pt x="3897" y="198057"/>
                </a:lnTo>
                <a:lnTo>
                  <a:pt x="15080" y="198057"/>
                </a:lnTo>
                <a:lnTo>
                  <a:pt x="14993" y="184335"/>
                </a:lnTo>
                <a:lnTo>
                  <a:pt x="14519" y="180600"/>
                </a:lnTo>
                <a:lnTo>
                  <a:pt x="14532" y="180068"/>
                </a:lnTo>
                <a:lnTo>
                  <a:pt x="15496" y="176980"/>
                </a:lnTo>
                <a:lnTo>
                  <a:pt x="17895" y="173513"/>
                </a:lnTo>
                <a:lnTo>
                  <a:pt x="18061" y="173302"/>
                </a:lnTo>
                <a:lnTo>
                  <a:pt x="19599" y="163794"/>
                </a:lnTo>
                <a:lnTo>
                  <a:pt x="20386" y="158062"/>
                </a:lnTo>
                <a:lnTo>
                  <a:pt x="21593" y="146409"/>
                </a:lnTo>
                <a:lnTo>
                  <a:pt x="21752" y="145203"/>
                </a:lnTo>
                <a:close/>
              </a:path>
              <a:path w="46989" h="215265">
                <a:moveTo>
                  <a:pt x="25680" y="144488"/>
                </a:moveTo>
                <a:lnTo>
                  <a:pt x="21752" y="145203"/>
                </a:lnTo>
                <a:lnTo>
                  <a:pt x="21593" y="146409"/>
                </a:lnTo>
                <a:lnTo>
                  <a:pt x="20386" y="158062"/>
                </a:lnTo>
                <a:lnTo>
                  <a:pt x="19860" y="162056"/>
                </a:lnTo>
                <a:lnTo>
                  <a:pt x="19599" y="163794"/>
                </a:lnTo>
                <a:lnTo>
                  <a:pt x="18061" y="173302"/>
                </a:lnTo>
                <a:lnTo>
                  <a:pt x="27580" y="161191"/>
                </a:lnTo>
                <a:lnTo>
                  <a:pt x="29091" y="159212"/>
                </a:lnTo>
                <a:lnTo>
                  <a:pt x="33041" y="153503"/>
                </a:lnTo>
                <a:lnTo>
                  <a:pt x="32225" y="149015"/>
                </a:lnTo>
                <a:lnTo>
                  <a:pt x="25680" y="144488"/>
                </a:lnTo>
                <a:close/>
              </a:path>
              <a:path w="46989" h="215265">
                <a:moveTo>
                  <a:pt x="23724" y="0"/>
                </a:moveTo>
                <a:lnTo>
                  <a:pt x="18309" y="5415"/>
                </a:lnTo>
                <a:lnTo>
                  <a:pt x="18277" y="5653"/>
                </a:lnTo>
                <a:lnTo>
                  <a:pt x="18162" y="13337"/>
                </a:lnTo>
                <a:lnTo>
                  <a:pt x="18465" y="19316"/>
                </a:lnTo>
                <a:lnTo>
                  <a:pt x="18592" y="63154"/>
                </a:lnTo>
                <a:lnTo>
                  <a:pt x="18340" y="67993"/>
                </a:lnTo>
                <a:lnTo>
                  <a:pt x="18087" y="70282"/>
                </a:lnTo>
                <a:lnTo>
                  <a:pt x="16929" y="79227"/>
                </a:lnTo>
                <a:lnTo>
                  <a:pt x="15497" y="91206"/>
                </a:lnTo>
                <a:lnTo>
                  <a:pt x="14442" y="98339"/>
                </a:lnTo>
                <a:lnTo>
                  <a:pt x="12675" y="109023"/>
                </a:lnTo>
                <a:lnTo>
                  <a:pt x="8108" y="138618"/>
                </a:lnTo>
                <a:lnTo>
                  <a:pt x="7314" y="144488"/>
                </a:lnTo>
                <a:lnTo>
                  <a:pt x="6075" y="156372"/>
                </a:lnTo>
                <a:lnTo>
                  <a:pt x="5595" y="160016"/>
                </a:lnTo>
                <a:lnTo>
                  <a:pt x="4396" y="167500"/>
                </a:lnTo>
                <a:lnTo>
                  <a:pt x="5143" y="166420"/>
                </a:lnTo>
                <a:lnTo>
                  <a:pt x="16063" y="152528"/>
                </a:lnTo>
                <a:lnTo>
                  <a:pt x="17470" y="150685"/>
                </a:lnTo>
                <a:lnTo>
                  <a:pt x="21192" y="145305"/>
                </a:lnTo>
                <a:lnTo>
                  <a:pt x="21752" y="145203"/>
                </a:lnTo>
                <a:lnTo>
                  <a:pt x="22104" y="142525"/>
                </a:lnTo>
                <a:lnTo>
                  <a:pt x="22984" y="136674"/>
                </a:lnTo>
                <a:lnTo>
                  <a:pt x="27369" y="108395"/>
                </a:lnTo>
                <a:lnTo>
                  <a:pt x="28707" y="100398"/>
                </a:lnTo>
                <a:lnTo>
                  <a:pt x="29373" y="95966"/>
                </a:lnTo>
                <a:lnTo>
                  <a:pt x="29782" y="93099"/>
                </a:lnTo>
                <a:lnTo>
                  <a:pt x="30135" y="90297"/>
                </a:lnTo>
                <a:lnTo>
                  <a:pt x="31558" y="78377"/>
                </a:lnTo>
                <a:lnTo>
                  <a:pt x="32419" y="71815"/>
                </a:lnTo>
                <a:lnTo>
                  <a:pt x="32701" y="69262"/>
                </a:lnTo>
                <a:lnTo>
                  <a:pt x="33018" y="63154"/>
                </a:lnTo>
                <a:lnTo>
                  <a:pt x="33012" y="61055"/>
                </a:lnTo>
                <a:lnTo>
                  <a:pt x="32876" y="53688"/>
                </a:lnTo>
                <a:lnTo>
                  <a:pt x="32873" y="31709"/>
                </a:lnTo>
                <a:lnTo>
                  <a:pt x="22559" y="15418"/>
                </a:lnTo>
                <a:lnTo>
                  <a:pt x="21248" y="14308"/>
                </a:lnTo>
                <a:lnTo>
                  <a:pt x="20477" y="13404"/>
                </a:lnTo>
                <a:lnTo>
                  <a:pt x="19310" y="10763"/>
                </a:lnTo>
                <a:lnTo>
                  <a:pt x="19196" y="9939"/>
                </a:lnTo>
                <a:lnTo>
                  <a:pt x="19305" y="7964"/>
                </a:lnTo>
                <a:lnTo>
                  <a:pt x="19442" y="7102"/>
                </a:lnTo>
                <a:lnTo>
                  <a:pt x="33445" y="7102"/>
                </a:lnTo>
                <a:lnTo>
                  <a:pt x="32614" y="5228"/>
                </a:lnTo>
                <a:lnTo>
                  <a:pt x="32075" y="4595"/>
                </a:lnTo>
                <a:lnTo>
                  <a:pt x="31329" y="3964"/>
                </a:lnTo>
                <a:lnTo>
                  <a:pt x="32073" y="3964"/>
                </a:lnTo>
                <a:lnTo>
                  <a:pt x="31579" y="3148"/>
                </a:lnTo>
                <a:lnTo>
                  <a:pt x="28726" y="293"/>
                </a:lnTo>
                <a:lnTo>
                  <a:pt x="23724" y="0"/>
                </a:lnTo>
                <a:close/>
              </a:path>
              <a:path w="46989" h="215265">
                <a:moveTo>
                  <a:pt x="37503" y="11563"/>
                </a:moveTo>
                <a:lnTo>
                  <a:pt x="32537" y="11563"/>
                </a:lnTo>
                <a:lnTo>
                  <a:pt x="32589" y="13337"/>
                </a:lnTo>
                <a:lnTo>
                  <a:pt x="32787" y="17238"/>
                </a:lnTo>
                <a:lnTo>
                  <a:pt x="32873" y="31709"/>
                </a:lnTo>
                <a:lnTo>
                  <a:pt x="34279" y="34062"/>
                </a:lnTo>
                <a:lnTo>
                  <a:pt x="38707" y="35164"/>
                </a:lnTo>
                <a:lnTo>
                  <a:pt x="45525" y="31062"/>
                </a:lnTo>
                <a:lnTo>
                  <a:pt x="46628" y="26635"/>
                </a:lnTo>
                <a:lnTo>
                  <a:pt x="39902" y="15418"/>
                </a:lnTo>
                <a:lnTo>
                  <a:pt x="37503" y="11563"/>
                </a:lnTo>
                <a:close/>
              </a:path>
              <a:path w="46989" h="215265">
                <a:moveTo>
                  <a:pt x="23543" y="15489"/>
                </a:moveTo>
                <a:lnTo>
                  <a:pt x="22801" y="15489"/>
                </a:lnTo>
                <a:lnTo>
                  <a:pt x="22928" y="15638"/>
                </a:lnTo>
                <a:lnTo>
                  <a:pt x="23214" y="15894"/>
                </a:lnTo>
                <a:lnTo>
                  <a:pt x="24062" y="17238"/>
                </a:lnTo>
                <a:lnTo>
                  <a:pt x="28150" y="23804"/>
                </a:lnTo>
                <a:lnTo>
                  <a:pt x="32873" y="31709"/>
                </a:lnTo>
                <a:lnTo>
                  <a:pt x="32787" y="17238"/>
                </a:lnTo>
                <a:lnTo>
                  <a:pt x="32729" y="16099"/>
                </a:lnTo>
                <a:lnTo>
                  <a:pt x="28001" y="16099"/>
                </a:lnTo>
                <a:lnTo>
                  <a:pt x="23914" y="15859"/>
                </a:lnTo>
                <a:lnTo>
                  <a:pt x="23543" y="15489"/>
                </a:lnTo>
                <a:close/>
              </a:path>
              <a:path w="46989" h="215265">
                <a:moveTo>
                  <a:pt x="33445" y="7102"/>
                </a:moveTo>
                <a:lnTo>
                  <a:pt x="19442" y="7102"/>
                </a:lnTo>
                <a:lnTo>
                  <a:pt x="19343" y="9939"/>
                </a:lnTo>
                <a:lnTo>
                  <a:pt x="21391" y="13337"/>
                </a:lnTo>
                <a:lnTo>
                  <a:pt x="23914" y="15859"/>
                </a:lnTo>
                <a:lnTo>
                  <a:pt x="28001" y="16099"/>
                </a:lnTo>
                <a:lnTo>
                  <a:pt x="32441" y="11659"/>
                </a:lnTo>
                <a:lnTo>
                  <a:pt x="32508" y="10763"/>
                </a:lnTo>
                <a:lnTo>
                  <a:pt x="37004" y="10763"/>
                </a:lnTo>
                <a:lnTo>
                  <a:pt x="36607" y="10125"/>
                </a:lnTo>
                <a:lnTo>
                  <a:pt x="33540" y="10125"/>
                </a:lnTo>
                <a:lnTo>
                  <a:pt x="33647" y="9301"/>
                </a:lnTo>
                <a:lnTo>
                  <a:pt x="33573" y="7394"/>
                </a:lnTo>
                <a:lnTo>
                  <a:pt x="33445" y="7102"/>
                </a:lnTo>
                <a:close/>
              </a:path>
              <a:path w="46989" h="215265">
                <a:moveTo>
                  <a:pt x="32504" y="11596"/>
                </a:moveTo>
                <a:lnTo>
                  <a:pt x="28001" y="16099"/>
                </a:lnTo>
                <a:lnTo>
                  <a:pt x="32729" y="16099"/>
                </a:lnTo>
                <a:lnTo>
                  <a:pt x="32504" y="11596"/>
                </a:lnTo>
                <a:close/>
              </a:path>
              <a:path w="46989" h="215265">
                <a:moveTo>
                  <a:pt x="23036" y="15765"/>
                </a:moveTo>
                <a:lnTo>
                  <a:pt x="23146" y="15894"/>
                </a:lnTo>
                <a:lnTo>
                  <a:pt x="23036" y="15765"/>
                </a:lnTo>
                <a:close/>
              </a:path>
              <a:path w="46989" h="215265">
                <a:moveTo>
                  <a:pt x="22928" y="15638"/>
                </a:moveTo>
                <a:lnTo>
                  <a:pt x="23214" y="15894"/>
                </a:lnTo>
                <a:lnTo>
                  <a:pt x="22928" y="15638"/>
                </a:lnTo>
                <a:close/>
              </a:path>
              <a:path w="46989" h="215265">
                <a:moveTo>
                  <a:pt x="19442" y="7102"/>
                </a:moveTo>
                <a:lnTo>
                  <a:pt x="19305" y="7964"/>
                </a:lnTo>
                <a:lnTo>
                  <a:pt x="19196" y="9939"/>
                </a:lnTo>
                <a:lnTo>
                  <a:pt x="19310" y="10763"/>
                </a:lnTo>
                <a:lnTo>
                  <a:pt x="20477" y="13404"/>
                </a:lnTo>
                <a:lnTo>
                  <a:pt x="21248" y="14308"/>
                </a:lnTo>
                <a:lnTo>
                  <a:pt x="22656" y="15489"/>
                </a:lnTo>
                <a:lnTo>
                  <a:pt x="23036" y="15765"/>
                </a:lnTo>
                <a:lnTo>
                  <a:pt x="22801" y="15489"/>
                </a:lnTo>
                <a:lnTo>
                  <a:pt x="23543" y="15489"/>
                </a:lnTo>
                <a:lnTo>
                  <a:pt x="21391" y="13337"/>
                </a:lnTo>
                <a:lnTo>
                  <a:pt x="19343" y="9939"/>
                </a:lnTo>
                <a:lnTo>
                  <a:pt x="19442" y="7102"/>
                </a:lnTo>
                <a:close/>
              </a:path>
              <a:path w="46989" h="215265">
                <a:moveTo>
                  <a:pt x="37004" y="10763"/>
                </a:moveTo>
                <a:lnTo>
                  <a:pt x="32508" y="10763"/>
                </a:lnTo>
                <a:lnTo>
                  <a:pt x="32504" y="11596"/>
                </a:lnTo>
                <a:lnTo>
                  <a:pt x="37503" y="11563"/>
                </a:lnTo>
                <a:lnTo>
                  <a:pt x="37004" y="10763"/>
                </a:lnTo>
                <a:close/>
              </a:path>
              <a:path w="46989" h="215265">
                <a:moveTo>
                  <a:pt x="31329" y="3964"/>
                </a:moveTo>
                <a:lnTo>
                  <a:pt x="32075" y="4595"/>
                </a:lnTo>
                <a:lnTo>
                  <a:pt x="32614" y="5228"/>
                </a:lnTo>
                <a:lnTo>
                  <a:pt x="33573" y="7394"/>
                </a:lnTo>
                <a:lnTo>
                  <a:pt x="33647" y="9301"/>
                </a:lnTo>
                <a:lnTo>
                  <a:pt x="33540" y="10125"/>
                </a:lnTo>
                <a:lnTo>
                  <a:pt x="33665" y="9301"/>
                </a:lnTo>
                <a:lnTo>
                  <a:pt x="33790" y="7546"/>
                </a:lnTo>
                <a:lnTo>
                  <a:pt x="33803" y="6829"/>
                </a:lnTo>
                <a:lnTo>
                  <a:pt x="32755" y="5093"/>
                </a:lnTo>
                <a:lnTo>
                  <a:pt x="31984" y="4441"/>
                </a:lnTo>
                <a:lnTo>
                  <a:pt x="31329" y="3964"/>
                </a:lnTo>
                <a:close/>
              </a:path>
              <a:path w="46989" h="215265">
                <a:moveTo>
                  <a:pt x="32755" y="5093"/>
                </a:moveTo>
                <a:lnTo>
                  <a:pt x="33803" y="6829"/>
                </a:lnTo>
                <a:lnTo>
                  <a:pt x="33790" y="7546"/>
                </a:lnTo>
                <a:lnTo>
                  <a:pt x="33665" y="9301"/>
                </a:lnTo>
                <a:lnTo>
                  <a:pt x="33540" y="10125"/>
                </a:lnTo>
                <a:lnTo>
                  <a:pt x="36607" y="10125"/>
                </a:lnTo>
                <a:lnTo>
                  <a:pt x="35810" y="8853"/>
                </a:lnTo>
                <a:lnTo>
                  <a:pt x="34834" y="7394"/>
                </a:lnTo>
                <a:lnTo>
                  <a:pt x="33348" y="5653"/>
                </a:lnTo>
                <a:lnTo>
                  <a:pt x="32755" y="5093"/>
                </a:lnTo>
                <a:close/>
              </a:path>
              <a:path w="46989" h="215265">
                <a:moveTo>
                  <a:pt x="32073" y="3964"/>
                </a:moveTo>
                <a:lnTo>
                  <a:pt x="31329" y="3964"/>
                </a:lnTo>
                <a:lnTo>
                  <a:pt x="31984" y="4441"/>
                </a:lnTo>
                <a:lnTo>
                  <a:pt x="32755" y="5093"/>
                </a:lnTo>
                <a:lnTo>
                  <a:pt x="32073" y="3964"/>
                </a:lnTo>
                <a:close/>
              </a:path>
            </a:pathLst>
          </a:custGeom>
          <a:solidFill>
            <a:srgbClr val="000000"/>
          </a:solidFill>
        </p:spPr>
        <p:txBody>
          <a:bodyPr wrap="square" lIns="0" tIns="0" rIns="0" bIns="0" rtlCol="0"/>
          <a:lstStyle/>
          <a:p>
            <a:endParaRPr/>
          </a:p>
        </p:txBody>
      </p:sp>
      <p:pic>
        <p:nvPicPr>
          <p:cNvPr id="213" name="object 213"/>
          <p:cNvPicPr/>
          <p:nvPr/>
        </p:nvPicPr>
        <p:blipFill>
          <a:blip r:embed="rId104" cstate="print"/>
          <a:stretch>
            <a:fillRect/>
          </a:stretch>
        </p:blipFill>
        <p:spPr>
          <a:xfrm>
            <a:off x="2083059" y="3415230"/>
            <a:ext cx="195546" cy="246323"/>
          </a:xfrm>
          <a:prstGeom prst="rect">
            <a:avLst/>
          </a:prstGeom>
        </p:spPr>
      </p:pic>
      <p:pic>
        <p:nvPicPr>
          <p:cNvPr id="214" name="object 214"/>
          <p:cNvPicPr/>
          <p:nvPr/>
        </p:nvPicPr>
        <p:blipFill>
          <a:blip r:embed="rId105" cstate="print"/>
          <a:stretch>
            <a:fillRect/>
          </a:stretch>
        </p:blipFill>
        <p:spPr>
          <a:xfrm>
            <a:off x="2335505" y="3397607"/>
            <a:ext cx="142175" cy="240897"/>
          </a:xfrm>
          <a:prstGeom prst="rect">
            <a:avLst/>
          </a:prstGeom>
        </p:spPr>
      </p:pic>
      <p:pic>
        <p:nvPicPr>
          <p:cNvPr id="215" name="object 215"/>
          <p:cNvPicPr/>
          <p:nvPr/>
        </p:nvPicPr>
        <p:blipFill>
          <a:blip r:embed="rId106" cstate="print"/>
          <a:stretch>
            <a:fillRect/>
          </a:stretch>
        </p:blipFill>
        <p:spPr>
          <a:xfrm>
            <a:off x="2548741" y="3423353"/>
            <a:ext cx="120297" cy="209391"/>
          </a:xfrm>
          <a:prstGeom prst="rect">
            <a:avLst/>
          </a:prstGeom>
        </p:spPr>
      </p:pic>
      <p:sp>
        <p:nvSpPr>
          <p:cNvPr id="216" name="object 216"/>
          <p:cNvSpPr/>
          <p:nvPr/>
        </p:nvSpPr>
        <p:spPr>
          <a:xfrm>
            <a:off x="2773731" y="3401845"/>
            <a:ext cx="164397" cy="257175"/>
          </a:xfrm>
          <a:custGeom>
            <a:avLst/>
            <a:gdLst/>
            <a:ahLst/>
            <a:cxnLst/>
            <a:rect l="l" t="t" r="r" b="b"/>
            <a:pathLst>
              <a:path w="192404" h="300989">
                <a:moveTo>
                  <a:pt x="11654" y="279400"/>
                </a:moveTo>
                <a:lnTo>
                  <a:pt x="3696" y="279400"/>
                </a:lnTo>
                <a:lnTo>
                  <a:pt x="471" y="283210"/>
                </a:lnTo>
                <a:lnTo>
                  <a:pt x="471" y="287019"/>
                </a:lnTo>
                <a:lnTo>
                  <a:pt x="73" y="290829"/>
                </a:lnTo>
                <a:lnTo>
                  <a:pt x="0" y="294639"/>
                </a:lnTo>
                <a:lnTo>
                  <a:pt x="595" y="297179"/>
                </a:lnTo>
                <a:lnTo>
                  <a:pt x="5453" y="300989"/>
                </a:lnTo>
                <a:lnTo>
                  <a:pt x="11545" y="300989"/>
                </a:lnTo>
                <a:lnTo>
                  <a:pt x="14648" y="299719"/>
                </a:lnTo>
                <a:lnTo>
                  <a:pt x="16824" y="299719"/>
                </a:lnTo>
                <a:lnTo>
                  <a:pt x="18436" y="298450"/>
                </a:lnTo>
                <a:lnTo>
                  <a:pt x="26998" y="295910"/>
                </a:lnTo>
                <a:lnTo>
                  <a:pt x="31181" y="293369"/>
                </a:lnTo>
                <a:lnTo>
                  <a:pt x="33418" y="293369"/>
                </a:lnTo>
                <a:lnTo>
                  <a:pt x="35370" y="292100"/>
                </a:lnTo>
                <a:lnTo>
                  <a:pt x="14386" y="292100"/>
                </a:lnTo>
                <a:lnTo>
                  <a:pt x="14019" y="290829"/>
                </a:lnTo>
                <a:lnTo>
                  <a:pt x="13425" y="289560"/>
                </a:lnTo>
                <a:lnTo>
                  <a:pt x="10532" y="287019"/>
                </a:lnTo>
                <a:lnTo>
                  <a:pt x="7796" y="287019"/>
                </a:lnTo>
                <a:lnTo>
                  <a:pt x="10333" y="285750"/>
                </a:lnTo>
                <a:lnTo>
                  <a:pt x="12270" y="285750"/>
                </a:lnTo>
                <a:lnTo>
                  <a:pt x="13693" y="284479"/>
                </a:lnTo>
                <a:lnTo>
                  <a:pt x="14879" y="284102"/>
                </a:lnTo>
                <a:lnTo>
                  <a:pt x="14879" y="283210"/>
                </a:lnTo>
                <a:lnTo>
                  <a:pt x="11654" y="279400"/>
                </a:lnTo>
                <a:close/>
              </a:path>
              <a:path w="192404" h="300989">
                <a:moveTo>
                  <a:pt x="14879" y="284102"/>
                </a:moveTo>
                <a:lnTo>
                  <a:pt x="13693" y="284479"/>
                </a:lnTo>
                <a:lnTo>
                  <a:pt x="12270" y="285750"/>
                </a:lnTo>
                <a:lnTo>
                  <a:pt x="10333" y="285750"/>
                </a:lnTo>
                <a:lnTo>
                  <a:pt x="7796" y="287019"/>
                </a:lnTo>
                <a:lnTo>
                  <a:pt x="10532" y="287019"/>
                </a:lnTo>
                <a:lnTo>
                  <a:pt x="13425" y="289560"/>
                </a:lnTo>
                <a:lnTo>
                  <a:pt x="14019" y="290829"/>
                </a:lnTo>
                <a:lnTo>
                  <a:pt x="14386" y="292100"/>
                </a:lnTo>
                <a:lnTo>
                  <a:pt x="14805" y="288289"/>
                </a:lnTo>
                <a:lnTo>
                  <a:pt x="14879" y="284102"/>
                </a:lnTo>
                <a:close/>
              </a:path>
              <a:path w="192404" h="300989">
                <a:moveTo>
                  <a:pt x="177192" y="13969"/>
                </a:moveTo>
                <a:lnTo>
                  <a:pt x="146061" y="13969"/>
                </a:lnTo>
                <a:lnTo>
                  <a:pt x="150157" y="15239"/>
                </a:lnTo>
                <a:lnTo>
                  <a:pt x="155120" y="15239"/>
                </a:lnTo>
                <a:lnTo>
                  <a:pt x="156189" y="16510"/>
                </a:lnTo>
                <a:lnTo>
                  <a:pt x="174732" y="34289"/>
                </a:lnTo>
                <a:lnTo>
                  <a:pt x="174975" y="34289"/>
                </a:lnTo>
                <a:lnTo>
                  <a:pt x="177156" y="54610"/>
                </a:lnTo>
                <a:lnTo>
                  <a:pt x="177378" y="59689"/>
                </a:lnTo>
                <a:lnTo>
                  <a:pt x="177499" y="64769"/>
                </a:lnTo>
                <a:lnTo>
                  <a:pt x="176567" y="73794"/>
                </a:lnTo>
                <a:lnTo>
                  <a:pt x="175353" y="80010"/>
                </a:lnTo>
                <a:lnTo>
                  <a:pt x="173116" y="87629"/>
                </a:lnTo>
                <a:lnTo>
                  <a:pt x="171655" y="92710"/>
                </a:lnTo>
                <a:lnTo>
                  <a:pt x="157072" y="130810"/>
                </a:lnTo>
                <a:lnTo>
                  <a:pt x="154066" y="138429"/>
                </a:lnTo>
                <a:lnTo>
                  <a:pt x="150867" y="144779"/>
                </a:lnTo>
                <a:lnTo>
                  <a:pt x="141519" y="163829"/>
                </a:lnTo>
                <a:lnTo>
                  <a:pt x="137597" y="171450"/>
                </a:lnTo>
                <a:lnTo>
                  <a:pt x="133776" y="177800"/>
                </a:lnTo>
                <a:lnTo>
                  <a:pt x="130061" y="184150"/>
                </a:lnTo>
                <a:lnTo>
                  <a:pt x="126453" y="190500"/>
                </a:lnTo>
                <a:lnTo>
                  <a:pt x="123247" y="195579"/>
                </a:lnTo>
                <a:lnTo>
                  <a:pt x="119794" y="200660"/>
                </a:lnTo>
                <a:lnTo>
                  <a:pt x="115910" y="205739"/>
                </a:lnTo>
                <a:lnTo>
                  <a:pt x="107492" y="217169"/>
                </a:lnTo>
                <a:lnTo>
                  <a:pt x="73167" y="252729"/>
                </a:lnTo>
                <a:lnTo>
                  <a:pt x="58005" y="262889"/>
                </a:lnTo>
                <a:lnTo>
                  <a:pt x="47288" y="269239"/>
                </a:lnTo>
                <a:lnTo>
                  <a:pt x="44320" y="270510"/>
                </a:lnTo>
                <a:lnTo>
                  <a:pt x="34676" y="275589"/>
                </a:lnTo>
                <a:lnTo>
                  <a:pt x="33408" y="276860"/>
                </a:lnTo>
                <a:lnTo>
                  <a:pt x="28187" y="279400"/>
                </a:lnTo>
                <a:lnTo>
                  <a:pt x="17679" y="283210"/>
                </a:lnTo>
                <a:lnTo>
                  <a:pt x="14879" y="284102"/>
                </a:lnTo>
                <a:lnTo>
                  <a:pt x="14879" y="288289"/>
                </a:lnTo>
                <a:lnTo>
                  <a:pt x="14408" y="292100"/>
                </a:lnTo>
                <a:lnTo>
                  <a:pt x="35370" y="292100"/>
                </a:lnTo>
                <a:lnTo>
                  <a:pt x="40245" y="289560"/>
                </a:lnTo>
                <a:lnTo>
                  <a:pt x="41610" y="288289"/>
                </a:lnTo>
                <a:lnTo>
                  <a:pt x="51493" y="283210"/>
                </a:lnTo>
                <a:lnTo>
                  <a:pt x="54176" y="281939"/>
                </a:lnTo>
                <a:lnTo>
                  <a:pt x="65069" y="275589"/>
                </a:lnTo>
                <a:lnTo>
                  <a:pt x="67663" y="274319"/>
                </a:lnTo>
                <a:lnTo>
                  <a:pt x="76211" y="269239"/>
                </a:lnTo>
                <a:lnTo>
                  <a:pt x="82000" y="264160"/>
                </a:lnTo>
                <a:lnTo>
                  <a:pt x="87909" y="259079"/>
                </a:lnTo>
                <a:lnTo>
                  <a:pt x="93088" y="255269"/>
                </a:lnTo>
                <a:lnTo>
                  <a:pt x="98133" y="250189"/>
                </a:lnTo>
                <a:lnTo>
                  <a:pt x="102933" y="245110"/>
                </a:lnTo>
                <a:lnTo>
                  <a:pt x="107374" y="241300"/>
                </a:lnTo>
                <a:lnTo>
                  <a:pt x="111137" y="236219"/>
                </a:lnTo>
                <a:lnTo>
                  <a:pt x="114454" y="232410"/>
                </a:lnTo>
                <a:lnTo>
                  <a:pt x="123016" y="220979"/>
                </a:lnTo>
                <a:lnTo>
                  <a:pt x="127659" y="214629"/>
                </a:lnTo>
                <a:lnTo>
                  <a:pt x="131688" y="208279"/>
                </a:lnTo>
                <a:lnTo>
                  <a:pt x="135292" y="203200"/>
                </a:lnTo>
                <a:lnTo>
                  <a:pt x="138662" y="198119"/>
                </a:lnTo>
                <a:lnTo>
                  <a:pt x="142429" y="191769"/>
                </a:lnTo>
                <a:lnTo>
                  <a:pt x="146288" y="185419"/>
                </a:lnTo>
                <a:lnTo>
                  <a:pt x="150241" y="177800"/>
                </a:lnTo>
                <a:lnTo>
                  <a:pt x="154285" y="170179"/>
                </a:lnTo>
                <a:lnTo>
                  <a:pt x="163923" y="151129"/>
                </a:lnTo>
                <a:lnTo>
                  <a:pt x="167206" y="143510"/>
                </a:lnTo>
                <a:lnTo>
                  <a:pt x="170296" y="137160"/>
                </a:lnTo>
                <a:lnTo>
                  <a:pt x="173174" y="129539"/>
                </a:lnTo>
                <a:lnTo>
                  <a:pt x="185439" y="96519"/>
                </a:lnTo>
                <a:lnTo>
                  <a:pt x="187010" y="91439"/>
                </a:lnTo>
                <a:lnTo>
                  <a:pt x="189440" y="82550"/>
                </a:lnTo>
                <a:lnTo>
                  <a:pt x="190827" y="76200"/>
                </a:lnTo>
                <a:lnTo>
                  <a:pt x="191924" y="66039"/>
                </a:lnTo>
                <a:lnTo>
                  <a:pt x="191820" y="59689"/>
                </a:lnTo>
                <a:lnTo>
                  <a:pt x="191283" y="44450"/>
                </a:lnTo>
                <a:lnTo>
                  <a:pt x="191127" y="41910"/>
                </a:lnTo>
                <a:lnTo>
                  <a:pt x="189937" y="34289"/>
                </a:lnTo>
                <a:lnTo>
                  <a:pt x="189539" y="33019"/>
                </a:lnTo>
                <a:lnTo>
                  <a:pt x="188422" y="29210"/>
                </a:lnTo>
                <a:lnTo>
                  <a:pt x="187920" y="27939"/>
                </a:lnTo>
                <a:lnTo>
                  <a:pt x="185244" y="22860"/>
                </a:lnTo>
                <a:lnTo>
                  <a:pt x="181775" y="19050"/>
                </a:lnTo>
                <a:lnTo>
                  <a:pt x="177192" y="13969"/>
                </a:lnTo>
                <a:close/>
              </a:path>
              <a:path w="192404" h="300989">
                <a:moveTo>
                  <a:pt x="10755" y="263231"/>
                </a:moveTo>
                <a:lnTo>
                  <a:pt x="10755" y="266700"/>
                </a:lnTo>
                <a:lnTo>
                  <a:pt x="13981" y="269239"/>
                </a:lnTo>
                <a:lnTo>
                  <a:pt x="16668" y="269239"/>
                </a:lnTo>
                <a:lnTo>
                  <a:pt x="11258" y="266700"/>
                </a:lnTo>
                <a:lnTo>
                  <a:pt x="10755" y="263231"/>
                </a:lnTo>
                <a:close/>
              </a:path>
              <a:path w="192404" h="300989">
                <a:moveTo>
                  <a:pt x="12804" y="256196"/>
                </a:moveTo>
                <a:lnTo>
                  <a:pt x="10915" y="257684"/>
                </a:lnTo>
                <a:lnTo>
                  <a:pt x="10840" y="259079"/>
                </a:lnTo>
                <a:lnTo>
                  <a:pt x="10755" y="263231"/>
                </a:lnTo>
                <a:lnTo>
                  <a:pt x="11258" y="266700"/>
                </a:lnTo>
                <a:lnTo>
                  <a:pt x="16668" y="269239"/>
                </a:lnTo>
                <a:lnTo>
                  <a:pt x="23075" y="267969"/>
                </a:lnTo>
                <a:lnTo>
                  <a:pt x="23741" y="266700"/>
                </a:lnTo>
                <a:lnTo>
                  <a:pt x="24272" y="265429"/>
                </a:lnTo>
                <a:lnTo>
                  <a:pt x="24696" y="265429"/>
                </a:lnTo>
                <a:lnTo>
                  <a:pt x="25163" y="264508"/>
                </a:lnTo>
                <a:lnTo>
                  <a:pt x="25109" y="262889"/>
                </a:lnTo>
                <a:lnTo>
                  <a:pt x="25125" y="261619"/>
                </a:lnTo>
                <a:lnTo>
                  <a:pt x="24615" y="259079"/>
                </a:lnTo>
                <a:lnTo>
                  <a:pt x="11710" y="259079"/>
                </a:lnTo>
                <a:lnTo>
                  <a:pt x="12804" y="256196"/>
                </a:lnTo>
                <a:close/>
              </a:path>
              <a:path w="192404" h="300989">
                <a:moveTo>
                  <a:pt x="25163" y="264508"/>
                </a:moveTo>
                <a:lnTo>
                  <a:pt x="24696" y="265429"/>
                </a:lnTo>
                <a:lnTo>
                  <a:pt x="24272" y="265429"/>
                </a:lnTo>
                <a:lnTo>
                  <a:pt x="23741" y="266700"/>
                </a:lnTo>
                <a:lnTo>
                  <a:pt x="23075" y="267969"/>
                </a:lnTo>
                <a:lnTo>
                  <a:pt x="16668" y="269239"/>
                </a:lnTo>
                <a:lnTo>
                  <a:pt x="21939" y="269239"/>
                </a:lnTo>
                <a:lnTo>
                  <a:pt x="25163" y="266700"/>
                </a:lnTo>
                <a:lnTo>
                  <a:pt x="25163" y="264508"/>
                </a:lnTo>
                <a:close/>
              </a:path>
              <a:path w="192404" h="300989">
                <a:moveTo>
                  <a:pt x="151690" y="0"/>
                </a:moveTo>
                <a:lnTo>
                  <a:pt x="146039" y="0"/>
                </a:lnTo>
                <a:lnTo>
                  <a:pt x="138169" y="1269"/>
                </a:lnTo>
                <a:lnTo>
                  <a:pt x="135154" y="1269"/>
                </a:lnTo>
                <a:lnTo>
                  <a:pt x="126672" y="5079"/>
                </a:lnTo>
                <a:lnTo>
                  <a:pt x="122421" y="7619"/>
                </a:lnTo>
                <a:lnTo>
                  <a:pt x="114202" y="15239"/>
                </a:lnTo>
                <a:lnTo>
                  <a:pt x="110067" y="20319"/>
                </a:lnTo>
                <a:lnTo>
                  <a:pt x="104772" y="26669"/>
                </a:lnTo>
                <a:lnTo>
                  <a:pt x="100757" y="33019"/>
                </a:lnTo>
                <a:lnTo>
                  <a:pt x="96581" y="39369"/>
                </a:lnTo>
                <a:lnTo>
                  <a:pt x="92324" y="45719"/>
                </a:lnTo>
                <a:lnTo>
                  <a:pt x="88066" y="53339"/>
                </a:lnTo>
                <a:lnTo>
                  <a:pt x="70584" y="90169"/>
                </a:lnTo>
                <a:lnTo>
                  <a:pt x="62682" y="113029"/>
                </a:lnTo>
                <a:lnTo>
                  <a:pt x="56584" y="129966"/>
                </a:lnTo>
                <a:lnTo>
                  <a:pt x="55827" y="133350"/>
                </a:lnTo>
                <a:lnTo>
                  <a:pt x="54375" y="138429"/>
                </a:lnTo>
                <a:lnTo>
                  <a:pt x="52616" y="144779"/>
                </a:lnTo>
                <a:lnTo>
                  <a:pt x="49519" y="157479"/>
                </a:lnTo>
                <a:lnTo>
                  <a:pt x="48580" y="160019"/>
                </a:lnTo>
                <a:lnTo>
                  <a:pt x="43991" y="176529"/>
                </a:lnTo>
                <a:lnTo>
                  <a:pt x="40737" y="189229"/>
                </a:lnTo>
                <a:lnTo>
                  <a:pt x="38831" y="196850"/>
                </a:lnTo>
                <a:lnTo>
                  <a:pt x="32684" y="219710"/>
                </a:lnTo>
                <a:lnTo>
                  <a:pt x="31421" y="226060"/>
                </a:lnTo>
                <a:lnTo>
                  <a:pt x="30435" y="231139"/>
                </a:lnTo>
                <a:lnTo>
                  <a:pt x="29049" y="238760"/>
                </a:lnTo>
                <a:lnTo>
                  <a:pt x="28484" y="241300"/>
                </a:lnTo>
                <a:lnTo>
                  <a:pt x="27796" y="245110"/>
                </a:lnTo>
                <a:lnTo>
                  <a:pt x="25163" y="264508"/>
                </a:lnTo>
                <a:lnTo>
                  <a:pt x="25340" y="264160"/>
                </a:lnTo>
                <a:lnTo>
                  <a:pt x="29947" y="250189"/>
                </a:lnTo>
                <a:lnTo>
                  <a:pt x="30717" y="248919"/>
                </a:lnTo>
                <a:lnTo>
                  <a:pt x="32062" y="245110"/>
                </a:lnTo>
                <a:lnTo>
                  <a:pt x="32734" y="243839"/>
                </a:lnTo>
                <a:lnTo>
                  <a:pt x="36253" y="236219"/>
                </a:lnTo>
                <a:lnTo>
                  <a:pt x="37186" y="234950"/>
                </a:lnTo>
                <a:lnTo>
                  <a:pt x="39404" y="228600"/>
                </a:lnTo>
                <a:lnTo>
                  <a:pt x="40416" y="226060"/>
                </a:lnTo>
                <a:lnTo>
                  <a:pt x="43701" y="214629"/>
                </a:lnTo>
                <a:lnTo>
                  <a:pt x="45199" y="209550"/>
                </a:lnTo>
                <a:lnTo>
                  <a:pt x="45934" y="208279"/>
                </a:lnTo>
                <a:lnTo>
                  <a:pt x="51779" y="191769"/>
                </a:lnTo>
                <a:lnTo>
                  <a:pt x="52772" y="187960"/>
                </a:lnTo>
                <a:lnTo>
                  <a:pt x="54711" y="182879"/>
                </a:lnTo>
                <a:lnTo>
                  <a:pt x="55698" y="179069"/>
                </a:lnTo>
                <a:lnTo>
                  <a:pt x="60213" y="163829"/>
                </a:lnTo>
                <a:lnTo>
                  <a:pt x="62574" y="156210"/>
                </a:lnTo>
                <a:lnTo>
                  <a:pt x="64736" y="149860"/>
                </a:lnTo>
                <a:lnTo>
                  <a:pt x="66687" y="143510"/>
                </a:lnTo>
                <a:lnTo>
                  <a:pt x="76620" y="116839"/>
                </a:lnTo>
                <a:lnTo>
                  <a:pt x="82120" y="100329"/>
                </a:lnTo>
                <a:lnTo>
                  <a:pt x="84018" y="95250"/>
                </a:lnTo>
                <a:lnTo>
                  <a:pt x="86464" y="88900"/>
                </a:lnTo>
                <a:lnTo>
                  <a:pt x="89818" y="81279"/>
                </a:lnTo>
                <a:lnTo>
                  <a:pt x="93317" y="73660"/>
                </a:lnTo>
                <a:lnTo>
                  <a:pt x="96935" y="67310"/>
                </a:lnTo>
                <a:lnTo>
                  <a:pt x="100651" y="59689"/>
                </a:lnTo>
                <a:lnTo>
                  <a:pt x="108680" y="46989"/>
                </a:lnTo>
                <a:lnTo>
                  <a:pt x="112573" y="40639"/>
                </a:lnTo>
                <a:lnTo>
                  <a:pt x="116268" y="35560"/>
                </a:lnTo>
                <a:lnTo>
                  <a:pt x="139852" y="15239"/>
                </a:lnTo>
                <a:lnTo>
                  <a:pt x="141523" y="15239"/>
                </a:lnTo>
                <a:lnTo>
                  <a:pt x="146061" y="13969"/>
                </a:lnTo>
                <a:lnTo>
                  <a:pt x="177192" y="13969"/>
                </a:lnTo>
                <a:lnTo>
                  <a:pt x="173755" y="10160"/>
                </a:lnTo>
                <a:lnTo>
                  <a:pt x="168907" y="6350"/>
                </a:lnTo>
                <a:lnTo>
                  <a:pt x="161968" y="2539"/>
                </a:lnTo>
                <a:lnTo>
                  <a:pt x="159517" y="2539"/>
                </a:lnTo>
                <a:lnTo>
                  <a:pt x="151690" y="0"/>
                </a:lnTo>
                <a:close/>
              </a:path>
              <a:path w="192404" h="300989">
                <a:moveTo>
                  <a:pt x="21939" y="255269"/>
                </a:moveTo>
                <a:lnTo>
                  <a:pt x="19250" y="255269"/>
                </a:lnTo>
                <a:lnTo>
                  <a:pt x="24615" y="259079"/>
                </a:lnTo>
                <a:lnTo>
                  <a:pt x="25125" y="261619"/>
                </a:lnTo>
                <a:lnTo>
                  <a:pt x="25109" y="262889"/>
                </a:lnTo>
                <a:lnTo>
                  <a:pt x="25163" y="257810"/>
                </a:lnTo>
                <a:lnTo>
                  <a:pt x="21939" y="255269"/>
                </a:lnTo>
                <a:close/>
              </a:path>
              <a:path w="192404" h="300989">
                <a:moveTo>
                  <a:pt x="25163" y="261658"/>
                </a:moveTo>
                <a:lnTo>
                  <a:pt x="25109" y="262889"/>
                </a:lnTo>
                <a:lnTo>
                  <a:pt x="25163" y="261658"/>
                </a:lnTo>
                <a:close/>
              </a:path>
              <a:path w="192404" h="300989">
                <a:moveTo>
                  <a:pt x="25548" y="255269"/>
                </a:moveTo>
                <a:lnTo>
                  <a:pt x="21939" y="255269"/>
                </a:lnTo>
                <a:lnTo>
                  <a:pt x="25163" y="257810"/>
                </a:lnTo>
                <a:lnTo>
                  <a:pt x="25163" y="261658"/>
                </a:lnTo>
                <a:lnTo>
                  <a:pt x="25278" y="259079"/>
                </a:lnTo>
                <a:lnTo>
                  <a:pt x="25548" y="255269"/>
                </a:lnTo>
                <a:close/>
              </a:path>
              <a:path w="192404" h="300989">
                <a:moveTo>
                  <a:pt x="10915" y="257684"/>
                </a:moveTo>
                <a:lnTo>
                  <a:pt x="10755" y="257810"/>
                </a:lnTo>
                <a:lnTo>
                  <a:pt x="10755" y="260748"/>
                </a:lnTo>
                <a:lnTo>
                  <a:pt x="10915" y="257684"/>
                </a:lnTo>
                <a:close/>
              </a:path>
              <a:path w="192404" h="300989">
                <a:moveTo>
                  <a:pt x="19250" y="255269"/>
                </a:moveTo>
                <a:lnTo>
                  <a:pt x="13981" y="255269"/>
                </a:lnTo>
                <a:lnTo>
                  <a:pt x="12804" y="256196"/>
                </a:lnTo>
                <a:lnTo>
                  <a:pt x="11710" y="259079"/>
                </a:lnTo>
                <a:lnTo>
                  <a:pt x="11870" y="259079"/>
                </a:lnTo>
                <a:lnTo>
                  <a:pt x="12370" y="257684"/>
                </a:lnTo>
                <a:lnTo>
                  <a:pt x="12899" y="256539"/>
                </a:lnTo>
                <a:lnTo>
                  <a:pt x="19250" y="255269"/>
                </a:lnTo>
                <a:close/>
              </a:path>
              <a:path w="192404" h="300989">
                <a:moveTo>
                  <a:pt x="19250" y="255269"/>
                </a:moveTo>
                <a:lnTo>
                  <a:pt x="12899" y="256539"/>
                </a:lnTo>
                <a:lnTo>
                  <a:pt x="12312" y="257810"/>
                </a:lnTo>
                <a:lnTo>
                  <a:pt x="11870" y="259079"/>
                </a:lnTo>
                <a:lnTo>
                  <a:pt x="24615" y="259079"/>
                </a:lnTo>
                <a:lnTo>
                  <a:pt x="19250" y="255269"/>
                </a:lnTo>
                <a:close/>
              </a:path>
              <a:path w="192404" h="300989">
                <a:moveTo>
                  <a:pt x="50758" y="73794"/>
                </a:moveTo>
                <a:lnTo>
                  <a:pt x="43101" y="124460"/>
                </a:lnTo>
                <a:lnTo>
                  <a:pt x="40395" y="134619"/>
                </a:lnTo>
                <a:lnTo>
                  <a:pt x="38661" y="142239"/>
                </a:lnTo>
                <a:lnTo>
                  <a:pt x="35610" y="153669"/>
                </a:lnTo>
                <a:lnTo>
                  <a:pt x="29806" y="173989"/>
                </a:lnTo>
                <a:lnTo>
                  <a:pt x="26804" y="185419"/>
                </a:lnTo>
                <a:lnTo>
                  <a:pt x="24883" y="193039"/>
                </a:lnTo>
                <a:lnTo>
                  <a:pt x="18666" y="217169"/>
                </a:lnTo>
                <a:lnTo>
                  <a:pt x="17325" y="223519"/>
                </a:lnTo>
                <a:lnTo>
                  <a:pt x="16273" y="228600"/>
                </a:lnTo>
                <a:lnTo>
                  <a:pt x="14358" y="238760"/>
                </a:lnTo>
                <a:lnTo>
                  <a:pt x="13975" y="240029"/>
                </a:lnTo>
                <a:lnTo>
                  <a:pt x="13475" y="242569"/>
                </a:lnTo>
                <a:lnTo>
                  <a:pt x="12402" y="246379"/>
                </a:lnTo>
                <a:lnTo>
                  <a:pt x="11776" y="250189"/>
                </a:lnTo>
                <a:lnTo>
                  <a:pt x="11207" y="254000"/>
                </a:lnTo>
                <a:lnTo>
                  <a:pt x="10915" y="257684"/>
                </a:lnTo>
                <a:lnTo>
                  <a:pt x="12804" y="256196"/>
                </a:lnTo>
                <a:lnTo>
                  <a:pt x="16456" y="246379"/>
                </a:lnTo>
                <a:lnTo>
                  <a:pt x="17284" y="243839"/>
                </a:lnTo>
                <a:lnTo>
                  <a:pt x="18854" y="240029"/>
                </a:lnTo>
                <a:lnTo>
                  <a:pt x="19602" y="237489"/>
                </a:lnTo>
                <a:lnTo>
                  <a:pt x="23075" y="231139"/>
                </a:lnTo>
                <a:lnTo>
                  <a:pt x="23895" y="228600"/>
                </a:lnTo>
                <a:lnTo>
                  <a:pt x="25797" y="223519"/>
                </a:lnTo>
                <a:lnTo>
                  <a:pt x="26727" y="220979"/>
                </a:lnTo>
                <a:lnTo>
                  <a:pt x="29314" y="212089"/>
                </a:lnTo>
                <a:lnTo>
                  <a:pt x="32299" y="203200"/>
                </a:lnTo>
                <a:lnTo>
                  <a:pt x="33112" y="200660"/>
                </a:lnTo>
                <a:lnTo>
                  <a:pt x="38149" y="186689"/>
                </a:lnTo>
                <a:lnTo>
                  <a:pt x="39107" y="184150"/>
                </a:lnTo>
                <a:lnTo>
                  <a:pt x="40960" y="177800"/>
                </a:lnTo>
                <a:lnTo>
                  <a:pt x="41911" y="175260"/>
                </a:lnTo>
                <a:lnTo>
                  <a:pt x="45078" y="163829"/>
                </a:lnTo>
                <a:lnTo>
                  <a:pt x="47176" y="157479"/>
                </a:lnTo>
                <a:lnTo>
                  <a:pt x="48404" y="153669"/>
                </a:lnTo>
                <a:lnTo>
                  <a:pt x="51089" y="144779"/>
                </a:lnTo>
                <a:lnTo>
                  <a:pt x="53079" y="139700"/>
                </a:lnTo>
                <a:lnTo>
                  <a:pt x="63696" y="93979"/>
                </a:lnTo>
                <a:lnTo>
                  <a:pt x="65098" y="76200"/>
                </a:lnTo>
                <a:lnTo>
                  <a:pt x="53812" y="76200"/>
                </a:lnTo>
                <a:lnTo>
                  <a:pt x="50758" y="73794"/>
                </a:lnTo>
                <a:close/>
              </a:path>
              <a:path w="192404" h="300989">
                <a:moveTo>
                  <a:pt x="56584" y="129966"/>
                </a:moveTo>
                <a:lnTo>
                  <a:pt x="53079" y="139700"/>
                </a:lnTo>
                <a:lnTo>
                  <a:pt x="51089" y="144779"/>
                </a:lnTo>
                <a:lnTo>
                  <a:pt x="48404" y="153669"/>
                </a:lnTo>
                <a:lnTo>
                  <a:pt x="47176" y="157479"/>
                </a:lnTo>
                <a:lnTo>
                  <a:pt x="45078" y="163829"/>
                </a:lnTo>
                <a:lnTo>
                  <a:pt x="41911" y="175260"/>
                </a:lnTo>
                <a:lnTo>
                  <a:pt x="40960" y="177800"/>
                </a:lnTo>
                <a:lnTo>
                  <a:pt x="39107" y="184150"/>
                </a:lnTo>
                <a:lnTo>
                  <a:pt x="38149" y="186689"/>
                </a:lnTo>
                <a:lnTo>
                  <a:pt x="33112" y="200660"/>
                </a:lnTo>
                <a:lnTo>
                  <a:pt x="32299" y="203200"/>
                </a:lnTo>
                <a:lnTo>
                  <a:pt x="29314" y="212089"/>
                </a:lnTo>
                <a:lnTo>
                  <a:pt x="26727" y="220979"/>
                </a:lnTo>
                <a:lnTo>
                  <a:pt x="25797" y="223519"/>
                </a:lnTo>
                <a:lnTo>
                  <a:pt x="23895" y="228600"/>
                </a:lnTo>
                <a:lnTo>
                  <a:pt x="23075" y="231139"/>
                </a:lnTo>
                <a:lnTo>
                  <a:pt x="19602" y="237489"/>
                </a:lnTo>
                <a:lnTo>
                  <a:pt x="18854" y="240029"/>
                </a:lnTo>
                <a:lnTo>
                  <a:pt x="17284" y="243839"/>
                </a:lnTo>
                <a:lnTo>
                  <a:pt x="16456" y="246379"/>
                </a:lnTo>
                <a:lnTo>
                  <a:pt x="12804" y="256196"/>
                </a:lnTo>
                <a:lnTo>
                  <a:pt x="13981" y="255269"/>
                </a:lnTo>
                <a:lnTo>
                  <a:pt x="25548" y="255269"/>
                </a:lnTo>
                <a:lnTo>
                  <a:pt x="25979" y="252729"/>
                </a:lnTo>
                <a:lnTo>
                  <a:pt x="26459" y="250189"/>
                </a:lnTo>
                <a:lnTo>
                  <a:pt x="27796" y="245110"/>
                </a:lnTo>
                <a:lnTo>
                  <a:pt x="28484" y="241300"/>
                </a:lnTo>
                <a:lnTo>
                  <a:pt x="29049" y="238760"/>
                </a:lnTo>
                <a:lnTo>
                  <a:pt x="30435" y="231139"/>
                </a:lnTo>
                <a:lnTo>
                  <a:pt x="31421" y="226060"/>
                </a:lnTo>
                <a:lnTo>
                  <a:pt x="32688" y="219710"/>
                </a:lnTo>
                <a:lnTo>
                  <a:pt x="38831" y="196850"/>
                </a:lnTo>
                <a:lnTo>
                  <a:pt x="40737" y="189229"/>
                </a:lnTo>
                <a:lnTo>
                  <a:pt x="43991" y="176529"/>
                </a:lnTo>
                <a:lnTo>
                  <a:pt x="48580" y="160019"/>
                </a:lnTo>
                <a:lnTo>
                  <a:pt x="49519" y="157479"/>
                </a:lnTo>
                <a:lnTo>
                  <a:pt x="52616" y="144779"/>
                </a:lnTo>
                <a:lnTo>
                  <a:pt x="54375" y="138429"/>
                </a:lnTo>
                <a:lnTo>
                  <a:pt x="55827" y="133350"/>
                </a:lnTo>
                <a:lnTo>
                  <a:pt x="56584" y="129966"/>
                </a:lnTo>
                <a:close/>
              </a:path>
              <a:path w="192404" h="300989">
                <a:moveTo>
                  <a:pt x="50587" y="54610"/>
                </a:moveTo>
                <a:lnTo>
                  <a:pt x="50636" y="66039"/>
                </a:lnTo>
                <a:lnTo>
                  <a:pt x="50758" y="73794"/>
                </a:lnTo>
                <a:lnTo>
                  <a:pt x="53812" y="76200"/>
                </a:lnTo>
                <a:lnTo>
                  <a:pt x="61770" y="76200"/>
                </a:lnTo>
                <a:lnTo>
                  <a:pt x="64996" y="73660"/>
                </a:lnTo>
                <a:lnTo>
                  <a:pt x="64996" y="58419"/>
                </a:lnTo>
                <a:lnTo>
                  <a:pt x="53812" y="58419"/>
                </a:lnTo>
                <a:lnTo>
                  <a:pt x="50587" y="54610"/>
                </a:lnTo>
                <a:close/>
              </a:path>
              <a:path w="192404" h="300989">
                <a:moveTo>
                  <a:pt x="64996" y="63500"/>
                </a:moveTo>
                <a:lnTo>
                  <a:pt x="64996" y="73660"/>
                </a:lnTo>
                <a:lnTo>
                  <a:pt x="61770" y="76200"/>
                </a:lnTo>
                <a:lnTo>
                  <a:pt x="65098" y="76200"/>
                </a:lnTo>
                <a:lnTo>
                  <a:pt x="64996" y="63500"/>
                </a:lnTo>
                <a:close/>
              </a:path>
              <a:path w="192404" h="300989">
                <a:moveTo>
                  <a:pt x="50587" y="63500"/>
                </a:moveTo>
                <a:lnTo>
                  <a:pt x="50587" y="73660"/>
                </a:lnTo>
                <a:lnTo>
                  <a:pt x="50758" y="73794"/>
                </a:lnTo>
                <a:lnTo>
                  <a:pt x="50587" y="63500"/>
                </a:lnTo>
                <a:close/>
              </a:path>
              <a:path w="192404" h="300989">
                <a:moveTo>
                  <a:pt x="61770" y="43179"/>
                </a:moveTo>
                <a:lnTo>
                  <a:pt x="53812" y="43179"/>
                </a:lnTo>
                <a:lnTo>
                  <a:pt x="50587" y="46989"/>
                </a:lnTo>
                <a:lnTo>
                  <a:pt x="50587" y="54610"/>
                </a:lnTo>
                <a:lnTo>
                  <a:pt x="53812" y="58419"/>
                </a:lnTo>
                <a:lnTo>
                  <a:pt x="61770" y="58419"/>
                </a:lnTo>
                <a:lnTo>
                  <a:pt x="64996" y="54610"/>
                </a:lnTo>
                <a:lnTo>
                  <a:pt x="64996" y="46989"/>
                </a:lnTo>
                <a:lnTo>
                  <a:pt x="61770" y="43179"/>
                </a:lnTo>
                <a:close/>
              </a:path>
              <a:path w="192404" h="300989">
                <a:moveTo>
                  <a:pt x="64996" y="54610"/>
                </a:moveTo>
                <a:lnTo>
                  <a:pt x="61770" y="58419"/>
                </a:lnTo>
                <a:lnTo>
                  <a:pt x="64996" y="58419"/>
                </a:lnTo>
                <a:lnTo>
                  <a:pt x="64996" y="54610"/>
                </a:lnTo>
                <a:close/>
              </a:path>
              <a:path w="192404" h="300989">
                <a:moveTo>
                  <a:pt x="64996" y="40639"/>
                </a:moveTo>
                <a:lnTo>
                  <a:pt x="50587" y="40639"/>
                </a:lnTo>
                <a:lnTo>
                  <a:pt x="50587" y="46989"/>
                </a:lnTo>
                <a:lnTo>
                  <a:pt x="53812" y="43179"/>
                </a:lnTo>
                <a:lnTo>
                  <a:pt x="64996" y="43179"/>
                </a:lnTo>
                <a:lnTo>
                  <a:pt x="64996" y="40639"/>
                </a:lnTo>
                <a:close/>
              </a:path>
              <a:path w="192404" h="300989">
                <a:moveTo>
                  <a:pt x="64996" y="43179"/>
                </a:moveTo>
                <a:lnTo>
                  <a:pt x="61770" y="43179"/>
                </a:lnTo>
                <a:lnTo>
                  <a:pt x="64996" y="46989"/>
                </a:lnTo>
                <a:lnTo>
                  <a:pt x="64996" y="43179"/>
                </a:lnTo>
                <a:close/>
              </a:path>
            </a:pathLst>
          </a:custGeom>
          <a:solidFill>
            <a:srgbClr val="000000"/>
          </a:solidFill>
        </p:spPr>
        <p:txBody>
          <a:bodyPr wrap="square" lIns="0" tIns="0" rIns="0" bIns="0" rtlCol="0"/>
          <a:lstStyle/>
          <a:p>
            <a:endParaRPr/>
          </a:p>
        </p:txBody>
      </p:sp>
      <p:pic>
        <p:nvPicPr>
          <p:cNvPr id="217" name="object 217"/>
          <p:cNvPicPr/>
          <p:nvPr/>
        </p:nvPicPr>
        <p:blipFill>
          <a:blip r:embed="rId107" cstate="print"/>
          <a:stretch>
            <a:fillRect/>
          </a:stretch>
        </p:blipFill>
        <p:spPr>
          <a:xfrm>
            <a:off x="3031701" y="3411440"/>
            <a:ext cx="189261" cy="244929"/>
          </a:xfrm>
          <a:prstGeom prst="rect">
            <a:avLst/>
          </a:prstGeom>
        </p:spPr>
      </p:pic>
      <p:pic>
        <p:nvPicPr>
          <p:cNvPr id="218" name="object 218"/>
          <p:cNvPicPr/>
          <p:nvPr/>
        </p:nvPicPr>
        <p:blipFill>
          <a:blip r:embed="rId108" cstate="print"/>
          <a:stretch>
            <a:fillRect/>
          </a:stretch>
        </p:blipFill>
        <p:spPr>
          <a:xfrm>
            <a:off x="2669452" y="4791317"/>
            <a:ext cx="141351" cy="212746"/>
          </a:xfrm>
          <a:prstGeom prst="rect">
            <a:avLst/>
          </a:prstGeom>
        </p:spPr>
      </p:pic>
      <p:pic>
        <p:nvPicPr>
          <p:cNvPr id="219" name="object 219"/>
          <p:cNvPicPr/>
          <p:nvPr/>
        </p:nvPicPr>
        <p:blipFill>
          <a:blip r:embed="rId109" cstate="print"/>
          <a:stretch>
            <a:fillRect/>
          </a:stretch>
        </p:blipFill>
        <p:spPr>
          <a:xfrm>
            <a:off x="2683291" y="5212785"/>
            <a:ext cx="123330" cy="180192"/>
          </a:xfrm>
          <a:prstGeom prst="rect">
            <a:avLst/>
          </a:prstGeom>
        </p:spPr>
      </p:pic>
      <p:sp>
        <p:nvSpPr>
          <p:cNvPr id="220" name="object 220"/>
          <p:cNvSpPr/>
          <p:nvPr/>
        </p:nvSpPr>
        <p:spPr>
          <a:xfrm>
            <a:off x="2672814" y="5668294"/>
            <a:ext cx="51001" cy="245239"/>
          </a:xfrm>
          <a:custGeom>
            <a:avLst/>
            <a:gdLst/>
            <a:ahLst/>
            <a:cxnLst/>
            <a:rect l="l" t="t" r="r" b="b"/>
            <a:pathLst>
              <a:path w="59689" h="287020">
                <a:moveTo>
                  <a:pt x="6496" y="270882"/>
                </a:moveTo>
                <a:lnTo>
                  <a:pt x="3779" y="270882"/>
                </a:lnTo>
                <a:lnTo>
                  <a:pt x="553" y="274107"/>
                </a:lnTo>
                <a:lnTo>
                  <a:pt x="646" y="282158"/>
                </a:lnTo>
                <a:lnTo>
                  <a:pt x="1446" y="282958"/>
                </a:lnTo>
                <a:lnTo>
                  <a:pt x="8449" y="286521"/>
                </a:lnTo>
                <a:lnTo>
                  <a:pt x="10938" y="285474"/>
                </a:lnTo>
                <a:lnTo>
                  <a:pt x="13202" y="283826"/>
                </a:lnTo>
                <a:lnTo>
                  <a:pt x="14870" y="282158"/>
                </a:lnTo>
                <a:lnTo>
                  <a:pt x="14963" y="276227"/>
                </a:lnTo>
                <a:lnTo>
                  <a:pt x="14408" y="276227"/>
                </a:lnTo>
                <a:lnTo>
                  <a:pt x="14288" y="274199"/>
                </a:lnTo>
                <a:lnTo>
                  <a:pt x="14014" y="273186"/>
                </a:lnTo>
                <a:lnTo>
                  <a:pt x="10595" y="271446"/>
                </a:lnTo>
                <a:lnTo>
                  <a:pt x="5721" y="271446"/>
                </a:lnTo>
                <a:lnTo>
                  <a:pt x="6496" y="270882"/>
                </a:lnTo>
                <a:close/>
              </a:path>
              <a:path w="59689" h="287020">
                <a:moveTo>
                  <a:pt x="1446" y="282958"/>
                </a:moveTo>
                <a:lnTo>
                  <a:pt x="3779" y="285291"/>
                </a:lnTo>
                <a:lnTo>
                  <a:pt x="6031" y="285291"/>
                </a:lnTo>
                <a:lnTo>
                  <a:pt x="1446" y="282958"/>
                </a:lnTo>
                <a:close/>
              </a:path>
              <a:path w="59689" h="287020">
                <a:moveTo>
                  <a:pt x="13202" y="283826"/>
                </a:moveTo>
                <a:lnTo>
                  <a:pt x="11190" y="285291"/>
                </a:lnTo>
                <a:lnTo>
                  <a:pt x="11737" y="285291"/>
                </a:lnTo>
                <a:lnTo>
                  <a:pt x="13202" y="283826"/>
                </a:lnTo>
                <a:close/>
              </a:path>
              <a:path w="59689" h="287020">
                <a:moveTo>
                  <a:pt x="16037" y="263142"/>
                </a:moveTo>
                <a:lnTo>
                  <a:pt x="14960" y="263927"/>
                </a:lnTo>
                <a:lnTo>
                  <a:pt x="14875" y="271615"/>
                </a:lnTo>
                <a:lnTo>
                  <a:pt x="14635" y="273779"/>
                </a:lnTo>
                <a:lnTo>
                  <a:pt x="14963" y="274107"/>
                </a:lnTo>
                <a:lnTo>
                  <a:pt x="14870" y="282158"/>
                </a:lnTo>
                <a:lnTo>
                  <a:pt x="13202" y="283826"/>
                </a:lnTo>
                <a:lnTo>
                  <a:pt x="15601" y="282065"/>
                </a:lnTo>
                <a:lnTo>
                  <a:pt x="16360" y="281416"/>
                </a:lnTo>
                <a:lnTo>
                  <a:pt x="20100" y="278086"/>
                </a:lnTo>
                <a:lnTo>
                  <a:pt x="20711" y="277565"/>
                </a:lnTo>
                <a:lnTo>
                  <a:pt x="24521" y="274789"/>
                </a:lnTo>
                <a:lnTo>
                  <a:pt x="25229" y="270283"/>
                </a:lnTo>
                <a:lnTo>
                  <a:pt x="20544" y="263851"/>
                </a:lnTo>
                <a:lnTo>
                  <a:pt x="16037" y="263142"/>
                </a:lnTo>
                <a:close/>
              </a:path>
              <a:path w="59689" h="287020">
                <a:moveTo>
                  <a:pt x="599" y="282111"/>
                </a:moveTo>
                <a:lnTo>
                  <a:pt x="730" y="282593"/>
                </a:lnTo>
                <a:lnTo>
                  <a:pt x="1446" y="282958"/>
                </a:lnTo>
                <a:lnTo>
                  <a:pt x="599" y="282111"/>
                </a:lnTo>
                <a:close/>
              </a:path>
              <a:path w="59689" h="287020">
                <a:moveTo>
                  <a:pt x="29448" y="6585"/>
                </a:moveTo>
                <a:lnTo>
                  <a:pt x="29337" y="6982"/>
                </a:lnTo>
                <a:lnTo>
                  <a:pt x="29209" y="7915"/>
                </a:lnTo>
                <a:lnTo>
                  <a:pt x="29102" y="15524"/>
                </a:lnTo>
                <a:lnTo>
                  <a:pt x="29441" y="26294"/>
                </a:lnTo>
                <a:lnTo>
                  <a:pt x="29448" y="48870"/>
                </a:lnTo>
                <a:lnTo>
                  <a:pt x="29739" y="60311"/>
                </a:lnTo>
                <a:lnTo>
                  <a:pt x="29705" y="63666"/>
                </a:lnTo>
                <a:lnTo>
                  <a:pt x="29119" y="71293"/>
                </a:lnTo>
                <a:lnTo>
                  <a:pt x="28411" y="75976"/>
                </a:lnTo>
                <a:lnTo>
                  <a:pt x="25378" y="92240"/>
                </a:lnTo>
                <a:lnTo>
                  <a:pt x="24643" y="95568"/>
                </a:lnTo>
                <a:lnTo>
                  <a:pt x="21605" y="108677"/>
                </a:lnTo>
                <a:lnTo>
                  <a:pt x="16993" y="129464"/>
                </a:lnTo>
                <a:lnTo>
                  <a:pt x="7538" y="178044"/>
                </a:lnTo>
                <a:lnTo>
                  <a:pt x="1911" y="219394"/>
                </a:lnTo>
                <a:lnTo>
                  <a:pt x="472" y="270609"/>
                </a:lnTo>
                <a:lnTo>
                  <a:pt x="123" y="273779"/>
                </a:lnTo>
                <a:lnTo>
                  <a:pt x="0" y="279899"/>
                </a:lnTo>
                <a:lnTo>
                  <a:pt x="553" y="281942"/>
                </a:lnTo>
                <a:lnTo>
                  <a:pt x="553" y="274107"/>
                </a:lnTo>
                <a:lnTo>
                  <a:pt x="3779" y="270882"/>
                </a:lnTo>
                <a:lnTo>
                  <a:pt x="6496" y="270882"/>
                </a:lnTo>
                <a:lnTo>
                  <a:pt x="7195" y="270283"/>
                </a:lnTo>
                <a:lnTo>
                  <a:pt x="10825" y="267049"/>
                </a:lnTo>
                <a:lnTo>
                  <a:pt x="11692" y="266307"/>
                </a:lnTo>
                <a:lnTo>
                  <a:pt x="14960" y="263927"/>
                </a:lnTo>
                <a:lnTo>
                  <a:pt x="14908" y="249073"/>
                </a:lnTo>
                <a:lnTo>
                  <a:pt x="15111" y="240304"/>
                </a:lnTo>
                <a:lnTo>
                  <a:pt x="18595" y="200201"/>
                </a:lnTo>
                <a:lnTo>
                  <a:pt x="26018" y="155732"/>
                </a:lnTo>
                <a:lnTo>
                  <a:pt x="36046" y="110169"/>
                </a:lnTo>
                <a:lnTo>
                  <a:pt x="38724" y="98624"/>
                </a:lnTo>
                <a:lnTo>
                  <a:pt x="39489" y="95164"/>
                </a:lnTo>
                <a:lnTo>
                  <a:pt x="42665" y="78135"/>
                </a:lnTo>
                <a:lnTo>
                  <a:pt x="43437" y="73031"/>
                </a:lnTo>
                <a:lnTo>
                  <a:pt x="44155" y="63666"/>
                </a:lnTo>
                <a:lnTo>
                  <a:pt x="44152" y="60311"/>
                </a:lnTo>
                <a:lnTo>
                  <a:pt x="43862" y="48870"/>
                </a:lnTo>
                <a:lnTo>
                  <a:pt x="43858" y="38621"/>
                </a:lnTo>
                <a:lnTo>
                  <a:pt x="40057" y="30758"/>
                </a:lnTo>
                <a:lnTo>
                  <a:pt x="37864" y="26294"/>
                </a:lnTo>
                <a:lnTo>
                  <a:pt x="31747" y="14193"/>
                </a:lnTo>
                <a:lnTo>
                  <a:pt x="29476" y="11922"/>
                </a:lnTo>
                <a:lnTo>
                  <a:pt x="29448" y="6585"/>
                </a:lnTo>
                <a:close/>
              </a:path>
              <a:path w="59689" h="287020">
                <a:moveTo>
                  <a:pt x="14635" y="273779"/>
                </a:moveTo>
                <a:lnTo>
                  <a:pt x="14523" y="274789"/>
                </a:lnTo>
                <a:lnTo>
                  <a:pt x="14408" y="276227"/>
                </a:lnTo>
                <a:lnTo>
                  <a:pt x="14963" y="276227"/>
                </a:lnTo>
                <a:lnTo>
                  <a:pt x="14963" y="274107"/>
                </a:lnTo>
                <a:lnTo>
                  <a:pt x="14635" y="273779"/>
                </a:lnTo>
                <a:close/>
              </a:path>
              <a:path w="59689" h="287020">
                <a:moveTo>
                  <a:pt x="14962" y="270616"/>
                </a:moveTo>
                <a:lnTo>
                  <a:pt x="8963" y="270616"/>
                </a:lnTo>
                <a:lnTo>
                  <a:pt x="14014" y="273186"/>
                </a:lnTo>
                <a:lnTo>
                  <a:pt x="14288" y="274199"/>
                </a:lnTo>
                <a:lnTo>
                  <a:pt x="14408" y="275824"/>
                </a:lnTo>
                <a:lnTo>
                  <a:pt x="14635" y="273779"/>
                </a:lnTo>
                <a:lnTo>
                  <a:pt x="11737" y="270882"/>
                </a:lnTo>
                <a:lnTo>
                  <a:pt x="14939" y="270882"/>
                </a:lnTo>
                <a:lnTo>
                  <a:pt x="14962" y="270616"/>
                </a:lnTo>
                <a:close/>
              </a:path>
              <a:path w="59689" h="287020">
                <a:moveTo>
                  <a:pt x="14939" y="270882"/>
                </a:moveTo>
                <a:lnTo>
                  <a:pt x="11737" y="270882"/>
                </a:lnTo>
                <a:lnTo>
                  <a:pt x="14635" y="273779"/>
                </a:lnTo>
                <a:lnTo>
                  <a:pt x="14875" y="271615"/>
                </a:lnTo>
                <a:lnTo>
                  <a:pt x="14939" y="270882"/>
                </a:lnTo>
                <a:close/>
              </a:path>
              <a:path w="59689" h="287020">
                <a:moveTo>
                  <a:pt x="14960" y="263927"/>
                </a:moveTo>
                <a:lnTo>
                  <a:pt x="11692" y="266307"/>
                </a:lnTo>
                <a:lnTo>
                  <a:pt x="10825" y="267049"/>
                </a:lnTo>
                <a:lnTo>
                  <a:pt x="6474" y="270901"/>
                </a:lnTo>
                <a:lnTo>
                  <a:pt x="5721" y="271446"/>
                </a:lnTo>
                <a:lnTo>
                  <a:pt x="7284" y="270789"/>
                </a:lnTo>
                <a:lnTo>
                  <a:pt x="8963" y="270616"/>
                </a:lnTo>
                <a:lnTo>
                  <a:pt x="14962" y="270616"/>
                </a:lnTo>
                <a:lnTo>
                  <a:pt x="14960" y="263927"/>
                </a:lnTo>
                <a:close/>
              </a:path>
              <a:path w="59689" h="287020">
                <a:moveTo>
                  <a:pt x="8963" y="270616"/>
                </a:moveTo>
                <a:lnTo>
                  <a:pt x="7284" y="270789"/>
                </a:lnTo>
                <a:lnTo>
                  <a:pt x="5721" y="271446"/>
                </a:lnTo>
                <a:lnTo>
                  <a:pt x="10595" y="271446"/>
                </a:lnTo>
                <a:lnTo>
                  <a:pt x="8963" y="270616"/>
                </a:lnTo>
                <a:close/>
              </a:path>
              <a:path w="59689" h="287020">
                <a:moveTo>
                  <a:pt x="43858" y="5886"/>
                </a:moveTo>
                <a:lnTo>
                  <a:pt x="43830" y="11922"/>
                </a:lnTo>
                <a:lnTo>
                  <a:pt x="43456" y="12296"/>
                </a:lnTo>
                <a:lnTo>
                  <a:pt x="43519" y="15524"/>
                </a:lnTo>
                <a:lnTo>
                  <a:pt x="43735" y="22393"/>
                </a:lnTo>
                <a:lnTo>
                  <a:pt x="43858" y="38621"/>
                </a:lnTo>
                <a:lnTo>
                  <a:pt x="46274" y="43621"/>
                </a:lnTo>
                <a:lnTo>
                  <a:pt x="50585" y="45115"/>
                </a:lnTo>
                <a:lnTo>
                  <a:pt x="57744" y="41639"/>
                </a:lnTo>
                <a:lnTo>
                  <a:pt x="59237" y="37329"/>
                </a:lnTo>
                <a:lnTo>
                  <a:pt x="52014" y="22393"/>
                </a:lnTo>
                <a:lnTo>
                  <a:pt x="44569" y="7617"/>
                </a:lnTo>
                <a:lnTo>
                  <a:pt x="43858" y="5886"/>
                </a:lnTo>
                <a:close/>
              </a:path>
              <a:path w="59689" h="287020">
                <a:moveTo>
                  <a:pt x="31747" y="14193"/>
                </a:moveTo>
                <a:lnTo>
                  <a:pt x="32402" y="15524"/>
                </a:lnTo>
                <a:lnTo>
                  <a:pt x="37976" y="26522"/>
                </a:lnTo>
                <a:lnTo>
                  <a:pt x="40057" y="30758"/>
                </a:lnTo>
                <a:lnTo>
                  <a:pt x="43858" y="38621"/>
                </a:lnTo>
                <a:lnTo>
                  <a:pt x="43735" y="22393"/>
                </a:lnTo>
                <a:lnTo>
                  <a:pt x="43506" y="15120"/>
                </a:lnTo>
                <a:lnTo>
                  <a:pt x="32674" y="15120"/>
                </a:lnTo>
                <a:lnTo>
                  <a:pt x="31747" y="14193"/>
                </a:lnTo>
                <a:close/>
              </a:path>
              <a:path w="59689" h="287020">
                <a:moveTo>
                  <a:pt x="30620" y="11583"/>
                </a:moveTo>
                <a:lnTo>
                  <a:pt x="31575" y="13843"/>
                </a:lnTo>
                <a:lnTo>
                  <a:pt x="31747" y="14193"/>
                </a:lnTo>
                <a:lnTo>
                  <a:pt x="32674" y="15120"/>
                </a:lnTo>
                <a:lnTo>
                  <a:pt x="40632" y="15120"/>
                </a:lnTo>
                <a:lnTo>
                  <a:pt x="34646" y="15041"/>
                </a:lnTo>
                <a:lnTo>
                  <a:pt x="32631" y="13843"/>
                </a:lnTo>
                <a:lnTo>
                  <a:pt x="31464" y="12856"/>
                </a:lnTo>
                <a:lnTo>
                  <a:pt x="30788" y="11922"/>
                </a:lnTo>
                <a:lnTo>
                  <a:pt x="30620" y="11583"/>
                </a:lnTo>
                <a:close/>
              </a:path>
              <a:path w="59689" h="287020">
                <a:moveTo>
                  <a:pt x="43456" y="12296"/>
                </a:moveTo>
                <a:lnTo>
                  <a:pt x="40632" y="15120"/>
                </a:lnTo>
                <a:lnTo>
                  <a:pt x="43506" y="15120"/>
                </a:lnTo>
                <a:lnTo>
                  <a:pt x="43456" y="12296"/>
                </a:lnTo>
                <a:close/>
              </a:path>
              <a:path w="59689" h="287020">
                <a:moveTo>
                  <a:pt x="42796" y="11583"/>
                </a:moveTo>
                <a:lnTo>
                  <a:pt x="30620" y="11583"/>
                </a:lnTo>
                <a:lnTo>
                  <a:pt x="30788" y="11922"/>
                </a:lnTo>
                <a:lnTo>
                  <a:pt x="31464" y="12856"/>
                </a:lnTo>
                <a:lnTo>
                  <a:pt x="32631" y="13843"/>
                </a:lnTo>
                <a:lnTo>
                  <a:pt x="34646" y="15041"/>
                </a:lnTo>
                <a:lnTo>
                  <a:pt x="38305" y="14928"/>
                </a:lnTo>
                <a:lnTo>
                  <a:pt x="41744" y="13272"/>
                </a:lnTo>
                <a:lnTo>
                  <a:pt x="42796" y="11583"/>
                </a:lnTo>
                <a:close/>
              </a:path>
              <a:path w="59689" h="287020">
                <a:moveTo>
                  <a:pt x="43515" y="9688"/>
                </a:moveTo>
                <a:lnTo>
                  <a:pt x="34646" y="15041"/>
                </a:lnTo>
                <a:lnTo>
                  <a:pt x="40711" y="15041"/>
                </a:lnTo>
                <a:lnTo>
                  <a:pt x="43456" y="12296"/>
                </a:lnTo>
                <a:lnTo>
                  <a:pt x="43515" y="9688"/>
                </a:lnTo>
                <a:close/>
              </a:path>
              <a:path w="59689" h="287020">
                <a:moveTo>
                  <a:pt x="38834" y="0"/>
                </a:moveTo>
                <a:lnTo>
                  <a:pt x="29476" y="11922"/>
                </a:lnTo>
                <a:lnTo>
                  <a:pt x="31747" y="14193"/>
                </a:lnTo>
                <a:lnTo>
                  <a:pt x="31318" y="13272"/>
                </a:lnTo>
                <a:lnTo>
                  <a:pt x="30620" y="11583"/>
                </a:lnTo>
                <a:lnTo>
                  <a:pt x="42796" y="11583"/>
                </a:lnTo>
                <a:lnTo>
                  <a:pt x="43272" y="10636"/>
                </a:lnTo>
                <a:lnTo>
                  <a:pt x="43515" y="9688"/>
                </a:lnTo>
                <a:lnTo>
                  <a:pt x="43858" y="9688"/>
                </a:lnTo>
                <a:lnTo>
                  <a:pt x="43858" y="5886"/>
                </a:lnTo>
                <a:lnTo>
                  <a:pt x="43463" y="5012"/>
                </a:lnTo>
                <a:lnTo>
                  <a:pt x="43181" y="4479"/>
                </a:lnTo>
                <a:lnTo>
                  <a:pt x="41122" y="1607"/>
                </a:lnTo>
                <a:lnTo>
                  <a:pt x="38834" y="0"/>
                </a:lnTo>
                <a:close/>
              </a:path>
              <a:path w="59689" h="287020">
                <a:moveTo>
                  <a:pt x="43858" y="9688"/>
                </a:moveTo>
                <a:lnTo>
                  <a:pt x="43515" y="9688"/>
                </a:lnTo>
                <a:lnTo>
                  <a:pt x="43456" y="12296"/>
                </a:lnTo>
                <a:lnTo>
                  <a:pt x="43830" y="11922"/>
                </a:lnTo>
                <a:lnTo>
                  <a:pt x="43858" y="9688"/>
                </a:lnTo>
                <a:close/>
              </a:path>
              <a:path w="59689" h="287020">
                <a:moveTo>
                  <a:pt x="35819" y="711"/>
                </a:moveTo>
                <a:lnTo>
                  <a:pt x="32674" y="711"/>
                </a:lnTo>
                <a:lnTo>
                  <a:pt x="29448" y="3937"/>
                </a:lnTo>
                <a:lnTo>
                  <a:pt x="29448" y="6585"/>
                </a:lnTo>
                <a:lnTo>
                  <a:pt x="29738" y="5558"/>
                </a:lnTo>
                <a:lnTo>
                  <a:pt x="30359" y="4324"/>
                </a:lnTo>
                <a:lnTo>
                  <a:pt x="31452" y="2608"/>
                </a:lnTo>
                <a:lnTo>
                  <a:pt x="35001" y="904"/>
                </a:lnTo>
                <a:lnTo>
                  <a:pt x="35819" y="711"/>
                </a:lnTo>
                <a:close/>
              </a:path>
              <a:path w="59689" h="287020">
                <a:moveTo>
                  <a:pt x="40632" y="711"/>
                </a:moveTo>
                <a:lnTo>
                  <a:pt x="39846" y="711"/>
                </a:lnTo>
                <a:lnTo>
                  <a:pt x="41122" y="1607"/>
                </a:lnTo>
                <a:lnTo>
                  <a:pt x="43181" y="4479"/>
                </a:lnTo>
                <a:lnTo>
                  <a:pt x="43463" y="5012"/>
                </a:lnTo>
                <a:lnTo>
                  <a:pt x="43858" y="5886"/>
                </a:lnTo>
                <a:lnTo>
                  <a:pt x="43858" y="3937"/>
                </a:lnTo>
                <a:lnTo>
                  <a:pt x="40632" y="711"/>
                </a:lnTo>
                <a:close/>
              </a:path>
            </a:pathLst>
          </a:custGeom>
          <a:solidFill>
            <a:srgbClr val="000000"/>
          </a:solidFill>
        </p:spPr>
        <p:txBody>
          <a:bodyPr wrap="square" lIns="0" tIns="0" rIns="0" bIns="0" rtlCol="0"/>
          <a:lstStyle/>
          <a:p>
            <a:endParaRPr/>
          </a:p>
        </p:txBody>
      </p:sp>
      <p:sp>
        <p:nvSpPr>
          <p:cNvPr id="221" name="object 221"/>
          <p:cNvSpPr/>
          <p:nvPr/>
        </p:nvSpPr>
        <p:spPr>
          <a:xfrm>
            <a:off x="2530393" y="6070289"/>
            <a:ext cx="185014" cy="297325"/>
          </a:xfrm>
          <a:custGeom>
            <a:avLst/>
            <a:gdLst/>
            <a:ahLst/>
            <a:cxnLst/>
            <a:rect l="l" t="t" r="r" b="b"/>
            <a:pathLst>
              <a:path w="216535" h="347979">
                <a:moveTo>
                  <a:pt x="85035" y="273049"/>
                </a:moveTo>
                <a:lnTo>
                  <a:pt x="70978" y="273049"/>
                </a:lnTo>
                <a:lnTo>
                  <a:pt x="68996" y="274319"/>
                </a:lnTo>
                <a:lnTo>
                  <a:pt x="64581" y="274319"/>
                </a:lnTo>
                <a:lnTo>
                  <a:pt x="62975" y="275589"/>
                </a:lnTo>
                <a:lnTo>
                  <a:pt x="57288" y="276859"/>
                </a:lnTo>
                <a:lnTo>
                  <a:pt x="54946" y="278129"/>
                </a:lnTo>
                <a:lnTo>
                  <a:pt x="48760" y="280669"/>
                </a:lnTo>
                <a:lnTo>
                  <a:pt x="47249" y="280669"/>
                </a:lnTo>
                <a:lnTo>
                  <a:pt x="42226" y="281939"/>
                </a:lnTo>
                <a:lnTo>
                  <a:pt x="39259" y="284479"/>
                </a:lnTo>
                <a:lnTo>
                  <a:pt x="31461" y="288289"/>
                </a:lnTo>
                <a:lnTo>
                  <a:pt x="28360" y="289559"/>
                </a:lnTo>
                <a:lnTo>
                  <a:pt x="23579" y="292099"/>
                </a:lnTo>
                <a:lnTo>
                  <a:pt x="21848" y="293369"/>
                </a:lnTo>
                <a:lnTo>
                  <a:pt x="19283" y="295909"/>
                </a:lnTo>
                <a:lnTo>
                  <a:pt x="19626" y="295909"/>
                </a:lnTo>
                <a:lnTo>
                  <a:pt x="16053" y="298449"/>
                </a:lnTo>
                <a:lnTo>
                  <a:pt x="11185" y="300989"/>
                </a:lnTo>
                <a:lnTo>
                  <a:pt x="9668" y="302259"/>
                </a:lnTo>
                <a:lnTo>
                  <a:pt x="4310" y="308609"/>
                </a:lnTo>
                <a:lnTo>
                  <a:pt x="2624" y="309879"/>
                </a:lnTo>
                <a:lnTo>
                  <a:pt x="250" y="316229"/>
                </a:lnTo>
                <a:lnTo>
                  <a:pt x="26" y="318769"/>
                </a:lnTo>
                <a:lnTo>
                  <a:pt x="0" y="336549"/>
                </a:lnTo>
                <a:lnTo>
                  <a:pt x="126" y="339089"/>
                </a:lnTo>
                <a:lnTo>
                  <a:pt x="335" y="341629"/>
                </a:lnTo>
                <a:lnTo>
                  <a:pt x="3671" y="346709"/>
                </a:lnTo>
                <a:lnTo>
                  <a:pt x="5722" y="347979"/>
                </a:lnTo>
                <a:lnTo>
                  <a:pt x="19240" y="347979"/>
                </a:lnTo>
                <a:lnTo>
                  <a:pt x="25871" y="344169"/>
                </a:lnTo>
                <a:lnTo>
                  <a:pt x="27786" y="342899"/>
                </a:lnTo>
                <a:lnTo>
                  <a:pt x="30528" y="341629"/>
                </a:lnTo>
                <a:lnTo>
                  <a:pt x="33651" y="339089"/>
                </a:lnTo>
                <a:lnTo>
                  <a:pt x="37044" y="336549"/>
                </a:lnTo>
                <a:lnTo>
                  <a:pt x="14569" y="336549"/>
                </a:lnTo>
                <a:lnTo>
                  <a:pt x="13298" y="335279"/>
                </a:lnTo>
                <a:lnTo>
                  <a:pt x="11849" y="334009"/>
                </a:lnTo>
                <a:lnTo>
                  <a:pt x="11663" y="334009"/>
                </a:lnTo>
                <a:lnTo>
                  <a:pt x="14353" y="333229"/>
                </a:lnTo>
                <a:lnTo>
                  <a:pt x="19094" y="313689"/>
                </a:lnTo>
                <a:lnTo>
                  <a:pt x="20106" y="312419"/>
                </a:lnTo>
                <a:lnTo>
                  <a:pt x="24475" y="309879"/>
                </a:lnTo>
                <a:lnTo>
                  <a:pt x="28276" y="307339"/>
                </a:lnTo>
                <a:lnTo>
                  <a:pt x="27897" y="307339"/>
                </a:lnTo>
                <a:lnTo>
                  <a:pt x="30184" y="306069"/>
                </a:lnTo>
                <a:lnTo>
                  <a:pt x="31661" y="304799"/>
                </a:lnTo>
                <a:lnTo>
                  <a:pt x="35584" y="302259"/>
                </a:lnTo>
                <a:lnTo>
                  <a:pt x="38305" y="300989"/>
                </a:lnTo>
                <a:lnTo>
                  <a:pt x="45331" y="297179"/>
                </a:lnTo>
                <a:lnTo>
                  <a:pt x="47904" y="295909"/>
                </a:lnTo>
                <a:lnTo>
                  <a:pt x="51941" y="294639"/>
                </a:lnTo>
                <a:lnTo>
                  <a:pt x="53218" y="293369"/>
                </a:lnTo>
                <a:lnTo>
                  <a:pt x="59295" y="292099"/>
                </a:lnTo>
                <a:lnTo>
                  <a:pt x="61376" y="290829"/>
                </a:lnTo>
                <a:lnTo>
                  <a:pt x="64506" y="289559"/>
                </a:lnTo>
                <a:lnTo>
                  <a:pt x="67439" y="289559"/>
                </a:lnTo>
                <a:lnTo>
                  <a:pt x="68610" y="288289"/>
                </a:lnTo>
                <a:lnTo>
                  <a:pt x="69601" y="288289"/>
                </a:lnTo>
                <a:lnTo>
                  <a:pt x="72429" y="285749"/>
                </a:lnTo>
                <a:lnTo>
                  <a:pt x="75610" y="281939"/>
                </a:lnTo>
                <a:lnTo>
                  <a:pt x="81978" y="276859"/>
                </a:lnTo>
                <a:lnTo>
                  <a:pt x="85035" y="273049"/>
                </a:lnTo>
                <a:close/>
              </a:path>
              <a:path w="216535" h="347979">
                <a:moveTo>
                  <a:pt x="207081" y="15239"/>
                </a:moveTo>
                <a:lnTo>
                  <a:pt x="189726" y="15239"/>
                </a:lnTo>
                <a:lnTo>
                  <a:pt x="190999" y="16509"/>
                </a:lnTo>
                <a:lnTo>
                  <a:pt x="193988" y="21589"/>
                </a:lnTo>
                <a:lnTo>
                  <a:pt x="195619" y="25399"/>
                </a:lnTo>
                <a:lnTo>
                  <a:pt x="198058" y="35559"/>
                </a:lnTo>
                <a:lnTo>
                  <a:pt x="198478" y="38099"/>
                </a:lnTo>
                <a:lnTo>
                  <a:pt x="199602" y="50799"/>
                </a:lnTo>
                <a:lnTo>
                  <a:pt x="200424" y="58419"/>
                </a:lnTo>
                <a:lnTo>
                  <a:pt x="200954" y="64769"/>
                </a:lnTo>
                <a:lnTo>
                  <a:pt x="201140" y="69849"/>
                </a:lnTo>
                <a:lnTo>
                  <a:pt x="201235" y="99059"/>
                </a:lnTo>
                <a:lnTo>
                  <a:pt x="201353" y="102869"/>
                </a:lnTo>
                <a:lnTo>
                  <a:pt x="195335" y="142239"/>
                </a:lnTo>
                <a:lnTo>
                  <a:pt x="172475" y="182879"/>
                </a:lnTo>
                <a:lnTo>
                  <a:pt x="169032" y="186689"/>
                </a:lnTo>
                <a:lnTo>
                  <a:pt x="161221" y="195579"/>
                </a:lnTo>
                <a:lnTo>
                  <a:pt x="156014" y="201929"/>
                </a:lnTo>
                <a:lnTo>
                  <a:pt x="151355" y="208279"/>
                </a:lnTo>
                <a:lnTo>
                  <a:pt x="147064" y="212089"/>
                </a:lnTo>
                <a:lnTo>
                  <a:pt x="142959" y="217169"/>
                </a:lnTo>
                <a:lnTo>
                  <a:pt x="139964" y="219709"/>
                </a:lnTo>
                <a:lnTo>
                  <a:pt x="137000" y="223519"/>
                </a:lnTo>
                <a:lnTo>
                  <a:pt x="124907" y="233679"/>
                </a:lnTo>
                <a:lnTo>
                  <a:pt x="108586" y="250189"/>
                </a:lnTo>
                <a:lnTo>
                  <a:pt x="105407" y="252729"/>
                </a:lnTo>
                <a:lnTo>
                  <a:pt x="99296" y="259079"/>
                </a:lnTo>
                <a:lnTo>
                  <a:pt x="85035" y="273049"/>
                </a:lnTo>
                <a:lnTo>
                  <a:pt x="81978" y="276859"/>
                </a:lnTo>
                <a:lnTo>
                  <a:pt x="75610" y="281939"/>
                </a:lnTo>
                <a:lnTo>
                  <a:pt x="72429" y="285749"/>
                </a:lnTo>
                <a:lnTo>
                  <a:pt x="66773" y="290829"/>
                </a:lnTo>
                <a:lnTo>
                  <a:pt x="57778" y="298449"/>
                </a:lnTo>
                <a:lnTo>
                  <a:pt x="45925" y="309879"/>
                </a:lnTo>
                <a:lnTo>
                  <a:pt x="43185" y="312419"/>
                </a:lnTo>
                <a:lnTo>
                  <a:pt x="34650" y="318769"/>
                </a:lnTo>
                <a:lnTo>
                  <a:pt x="29657" y="323849"/>
                </a:lnTo>
                <a:lnTo>
                  <a:pt x="24512" y="327659"/>
                </a:lnTo>
                <a:lnTo>
                  <a:pt x="20952" y="330199"/>
                </a:lnTo>
                <a:lnTo>
                  <a:pt x="19723" y="331469"/>
                </a:lnTo>
                <a:lnTo>
                  <a:pt x="18858" y="331469"/>
                </a:lnTo>
                <a:lnTo>
                  <a:pt x="16039" y="332739"/>
                </a:lnTo>
                <a:lnTo>
                  <a:pt x="14353" y="333229"/>
                </a:lnTo>
                <a:lnTo>
                  <a:pt x="14424" y="335279"/>
                </a:lnTo>
                <a:lnTo>
                  <a:pt x="14564" y="336504"/>
                </a:lnTo>
                <a:lnTo>
                  <a:pt x="37044" y="336549"/>
                </a:lnTo>
                <a:lnTo>
                  <a:pt x="38741" y="335279"/>
                </a:lnTo>
                <a:lnTo>
                  <a:pt x="43901" y="330199"/>
                </a:lnTo>
                <a:lnTo>
                  <a:pt x="52698" y="322579"/>
                </a:lnTo>
                <a:lnTo>
                  <a:pt x="55514" y="320039"/>
                </a:lnTo>
                <a:lnTo>
                  <a:pt x="60894" y="314959"/>
                </a:lnTo>
                <a:lnTo>
                  <a:pt x="69716" y="307339"/>
                </a:lnTo>
                <a:lnTo>
                  <a:pt x="82204" y="295909"/>
                </a:lnTo>
                <a:lnTo>
                  <a:pt x="85480" y="293369"/>
                </a:lnTo>
                <a:lnTo>
                  <a:pt x="90781" y="288289"/>
                </a:lnTo>
                <a:lnTo>
                  <a:pt x="86258" y="288289"/>
                </a:lnTo>
                <a:lnTo>
                  <a:pt x="91601" y="287019"/>
                </a:lnTo>
                <a:lnTo>
                  <a:pt x="92107" y="287019"/>
                </a:lnTo>
                <a:lnTo>
                  <a:pt x="95242" y="283209"/>
                </a:lnTo>
                <a:lnTo>
                  <a:pt x="104034" y="274873"/>
                </a:lnTo>
                <a:lnTo>
                  <a:pt x="103211" y="274319"/>
                </a:lnTo>
                <a:lnTo>
                  <a:pt x="101057" y="274319"/>
                </a:lnTo>
                <a:lnTo>
                  <a:pt x="95373" y="273049"/>
                </a:lnTo>
                <a:lnTo>
                  <a:pt x="105956" y="273049"/>
                </a:lnTo>
                <a:lnTo>
                  <a:pt x="107296" y="271779"/>
                </a:lnTo>
                <a:lnTo>
                  <a:pt x="109493" y="269239"/>
                </a:lnTo>
                <a:lnTo>
                  <a:pt x="115444" y="262889"/>
                </a:lnTo>
                <a:lnTo>
                  <a:pt x="118576" y="260349"/>
                </a:lnTo>
                <a:lnTo>
                  <a:pt x="146992" y="233679"/>
                </a:lnTo>
                <a:lnTo>
                  <a:pt x="150126" y="229869"/>
                </a:lnTo>
                <a:lnTo>
                  <a:pt x="153365" y="227329"/>
                </a:lnTo>
                <a:lnTo>
                  <a:pt x="157675" y="222249"/>
                </a:lnTo>
                <a:lnTo>
                  <a:pt x="162144" y="217169"/>
                </a:lnTo>
                <a:lnTo>
                  <a:pt x="166963" y="212089"/>
                </a:lnTo>
                <a:lnTo>
                  <a:pt x="172324" y="205739"/>
                </a:lnTo>
                <a:lnTo>
                  <a:pt x="177615" y="199389"/>
                </a:lnTo>
                <a:lnTo>
                  <a:pt x="181692" y="194309"/>
                </a:lnTo>
                <a:lnTo>
                  <a:pt x="185013" y="189229"/>
                </a:lnTo>
                <a:lnTo>
                  <a:pt x="188033" y="185419"/>
                </a:lnTo>
                <a:lnTo>
                  <a:pt x="211024" y="140969"/>
                </a:lnTo>
                <a:lnTo>
                  <a:pt x="216010" y="114299"/>
                </a:lnTo>
                <a:lnTo>
                  <a:pt x="215929" y="107949"/>
                </a:lnTo>
                <a:lnTo>
                  <a:pt x="215726" y="101599"/>
                </a:lnTo>
                <a:lnTo>
                  <a:pt x="215685" y="73659"/>
                </a:lnTo>
                <a:lnTo>
                  <a:pt x="215340" y="64769"/>
                </a:lnTo>
                <a:lnTo>
                  <a:pt x="214786" y="57149"/>
                </a:lnTo>
                <a:lnTo>
                  <a:pt x="213513" y="44449"/>
                </a:lnTo>
                <a:lnTo>
                  <a:pt x="212754" y="35559"/>
                </a:lnTo>
                <a:lnTo>
                  <a:pt x="212271" y="33019"/>
                </a:lnTo>
                <a:lnTo>
                  <a:pt x="209175" y="20319"/>
                </a:lnTo>
                <a:lnTo>
                  <a:pt x="207081" y="15239"/>
                </a:lnTo>
                <a:close/>
              </a:path>
              <a:path w="216535" h="347979">
                <a:moveTo>
                  <a:pt x="14353" y="333229"/>
                </a:moveTo>
                <a:lnTo>
                  <a:pt x="11663" y="334009"/>
                </a:lnTo>
                <a:lnTo>
                  <a:pt x="11849" y="334009"/>
                </a:lnTo>
                <a:lnTo>
                  <a:pt x="13298" y="335279"/>
                </a:lnTo>
                <a:lnTo>
                  <a:pt x="14564" y="336504"/>
                </a:lnTo>
                <a:lnTo>
                  <a:pt x="14424" y="335279"/>
                </a:lnTo>
                <a:lnTo>
                  <a:pt x="14353" y="333229"/>
                </a:lnTo>
                <a:close/>
              </a:path>
              <a:path w="216535" h="347979">
                <a:moveTo>
                  <a:pt x="104034" y="274873"/>
                </a:moveTo>
                <a:lnTo>
                  <a:pt x="95242" y="283209"/>
                </a:lnTo>
                <a:lnTo>
                  <a:pt x="92107" y="287019"/>
                </a:lnTo>
                <a:lnTo>
                  <a:pt x="92828" y="287019"/>
                </a:lnTo>
                <a:lnTo>
                  <a:pt x="95506" y="288289"/>
                </a:lnTo>
                <a:lnTo>
                  <a:pt x="98933" y="288289"/>
                </a:lnTo>
                <a:lnTo>
                  <a:pt x="99789" y="289559"/>
                </a:lnTo>
                <a:lnTo>
                  <a:pt x="103293" y="294639"/>
                </a:lnTo>
                <a:lnTo>
                  <a:pt x="104920" y="297179"/>
                </a:lnTo>
                <a:lnTo>
                  <a:pt x="106291" y="299719"/>
                </a:lnTo>
                <a:lnTo>
                  <a:pt x="109287" y="304799"/>
                </a:lnTo>
                <a:lnTo>
                  <a:pt x="112226" y="309879"/>
                </a:lnTo>
                <a:lnTo>
                  <a:pt x="112987" y="311149"/>
                </a:lnTo>
                <a:lnTo>
                  <a:pt x="115889" y="316229"/>
                </a:lnTo>
                <a:lnTo>
                  <a:pt x="117912" y="318769"/>
                </a:lnTo>
                <a:lnTo>
                  <a:pt x="123728" y="325119"/>
                </a:lnTo>
                <a:lnTo>
                  <a:pt x="125914" y="327659"/>
                </a:lnTo>
                <a:lnTo>
                  <a:pt x="127344" y="328929"/>
                </a:lnTo>
                <a:lnTo>
                  <a:pt x="131339" y="331469"/>
                </a:lnTo>
                <a:lnTo>
                  <a:pt x="133239" y="332739"/>
                </a:lnTo>
                <a:lnTo>
                  <a:pt x="141352" y="332739"/>
                </a:lnTo>
                <a:lnTo>
                  <a:pt x="151212" y="331469"/>
                </a:lnTo>
                <a:lnTo>
                  <a:pt x="156349" y="330199"/>
                </a:lnTo>
                <a:lnTo>
                  <a:pt x="159194" y="326389"/>
                </a:lnTo>
                <a:lnTo>
                  <a:pt x="158304" y="318769"/>
                </a:lnTo>
                <a:lnTo>
                  <a:pt x="137510" y="318769"/>
                </a:lnTo>
                <a:lnTo>
                  <a:pt x="136390" y="317499"/>
                </a:lnTo>
                <a:lnTo>
                  <a:pt x="135695" y="317499"/>
                </a:lnTo>
                <a:lnTo>
                  <a:pt x="133886" y="314959"/>
                </a:lnTo>
                <a:lnTo>
                  <a:pt x="129137" y="309879"/>
                </a:lnTo>
                <a:lnTo>
                  <a:pt x="127499" y="307339"/>
                </a:lnTo>
                <a:lnTo>
                  <a:pt x="125431" y="304799"/>
                </a:lnTo>
                <a:lnTo>
                  <a:pt x="124857" y="303529"/>
                </a:lnTo>
                <a:lnTo>
                  <a:pt x="122489" y="298449"/>
                </a:lnTo>
                <a:lnTo>
                  <a:pt x="121915" y="297179"/>
                </a:lnTo>
                <a:lnTo>
                  <a:pt x="118514" y="292099"/>
                </a:lnTo>
                <a:lnTo>
                  <a:pt x="116967" y="289559"/>
                </a:lnTo>
                <a:lnTo>
                  <a:pt x="114302" y="285749"/>
                </a:lnTo>
                <a:lnTo>
                  <a:pt x="110576" y="279399"/>
                </a:lnTo>
                <a:lnTo>
                  <a:pt x="108874" y="278129"/>
                </a:lnTo>
                <a:lnTo>
                  <a:pt x="104034" y="274873"/>
                </a:lnTo>
                <a:close/>
              </a:path>
              <a:path w="216535" h="347979">
                <a:moveTo>
                  <a:pt x="154738" y="316229"/>
                </a:moveTo>
                <a:lnTo>
                  <a:pt x="149277" y="316229"/>
                </a:lnTo>
                <a:lnTo>
                  <a:pt x="140811" y="318769"/>
                </a:lnTo>
                <a:lnTo>
                  <a:pt x="158304" y="318769"/>
                </a:lnTo>
                <a:lnTo>
                  <a:pt x="154738" y="316229"/>
                </a:lnTo>
                <a:close/>
              </a:path>
              <a:path w="216535" h="347979">
                <a:moveTo>
                  <a:pt x="92107" y="287019"/>
                </a:moveTo>
                <a:lnTo>
                  <a:pt x="91601" y="287019"/>
                </a:lnTo>
                <a:lnTo>
                  <a:pt x="86258" y="288289"/>
                </a:lnTo>
                <a:lnTo>
                  <a:pt x="90781" y="288289"/>
                </a:lnTo>
                <a:lnTo>
                  <a:pt x="92107" y="287019"/>
                </a:lnTo>
                <a:close/>
              </a:path>
              <a:path w="216535" h="347979">
                <a:moveTo>
                  <a:pt x="105956" y="273049"/>
                </a:moveTo>
                <a:lnTo>
                  <a:pt x="95373" y="273049"/>
                </a:lnTo>
                <a:lnTo>
                  <a:pt x="101057" y="274319"/>
                </a:lnTo>
                <a:lnTo>
                  <a:pt x="103211" y="274319"/>
                </a:lnTo>
                <a:lnTo>
                  <a:pt x="104034" y="274873"/>
                </a:lnTo>
                <a:lnTo>
                  <a:pt x="105956" y="273049"/>
                </a:lnTo>
                <a:close/>
              </a:path>
              <a:path w="216535" h="347979">
                <a:moveTo>
                  <a:pt x="190100" y="0"/>
                </a:moveTo>
                <a:lnTo>
                  <a:pt x="185859" y="0"/>
                </a:lnTo>
                <a:lnTo>
                  <a:pt x="177336" y="2539"/>
                </a:lnTo>
                <a:lnTo>
                  <a:pt x="140561" y="38099"/>
                </a:lnTo>
                <a:lnTo>
                  <a:pt x="122062" y="68579"/>
                </a:lnTo>
                <a:lnTo>
                  <a:pt x="119023" y="73659"/>
                </a:lnTo>
                <a:lnTo>
                  <a:pt x="103196" y="111759"/>
                </a:lnTo>
                <a:lnTo>
                  <a:pt x="101952" y="130809"/>
                </a:lnTo>
                <a:lnTo>
                  <a:pt x="101641" y="137159"/>
                </a:lnTo>
                <a:lnTo>
                  <a:pt x="101665" y="144779"/>
                </a:lnTo>
                <a:lnTo>
                  <a:pt x="102001" y="148589"/>
                </a:lnTo>
                <a:lnTo>
                  <a:pt x="102134" y="154939"/>
                </a:lnTo>
                <a:lnTo>
                  <a:pt x="102867" y="158749"/>
                </a:lnTo>
                <a:lnTo>
                  <a:pt x="103963" y="161289"/>
                </a:lnTo>
                <a:lnTo>
                  <a:pt x="109506" y="166369"/>
                </a:lnTo>
                <a:lnTo>
                  <a:pt x="113142" y="166369"/>
                </a:lnTo>
                <a:lnTo>
                  <a:pt x="120411" y="165099"/>
                </a:lnTo>
                <a:lnTo>
                  <a:pt x="123702" y="165099"/>
                </a:lnTo>
                <a:lnTo>
                  <a:pt x="126289" y="163829"/>
                </a:lnTo>
                <a:lnTo>
                  <a:pt x="131092" y="163829"/>
                </a:lnTo>
                <a:lnTo>
                  <a:pt x="135059" y="162559"/>
                </a:lnTo>
                <a:lnTo>
                  <a:pt x="133869" y="162559"/>
                </a:lnTo>
                <a:lnTo>
                  <a:pt x="141405" y="160019"/>
                </a:lnTo>
                <a:lnTo>
                  <a:pt x="143337" y="160019"/>
                </a:lnTo>
                <a:lnTo>
                  <a:pt x="149809" y="156209"/>
                </a:lnTo>
                <a:lnTo>
                  <a:pt x="153898" y="153669"/>
                </a:lnTo>
                <a:lnTo>
                  <a:pt x="116510" y="153669"/>
                </a:lnTo>
                <a:lnTo>
                  <a:pt x="116240" y="152399"/>
                </a:lnTo>
                <a:lnTo>
                  <a:pt x="114650" y="151129"/>
                </a:lnTo>
                <a:lnTo>
                  <a:pt x="116464" y="151129"/>
                </a:lnTo>
                <a:lnTo>
                  <a:pt x="116386" y="148589"/>
                </a:lnTo>
                <a:lnTo>
                  <a:pt x="116079" y="144779"/>
                </a:lnTo>
                <a:lnTo>
                  <a:pt x="116063" y="137159"/>
                </a:lnTo>
                <a:lnTo>
                  <a:pt x="116436" y="129539"/>
                </a:lnTo>
                <a:lnTo>
                  <a:pt x="116724" y="121919"/>
                </a:lnTo>
                <a:lnTo>
                  <a:pt x="116842" y="119379"/>
                </a:lnTo>
                <a:lnTo>
                  <a:pt x="129117" y="86359"/>
                </a:lnTo>
                <a:lnTo>
                  <a:pt x="131726" y="81279"/>
                </a:lnTo>
                <a:lnTo>
                  <a:pt x="134643" y="76199"/>
                </a:lnTo>
                <a:lnTo>
                  <a:pt x="138121" y="69849"/>
                </a:lnTo>
                <a:lnTo>
                  <a:pt x="144718" y="58419"/>
                </a:lnTo>
                <a:lnTo>
                  <a:pt x="149472" y="50799"/>
                </a:lnTo>
                <a:lnTo>
                  <a:pt x="152527" y="45719"/>
                </a:lnTo>
                <a:lnTo>
                  <a:pt x="159867" y="35559"/>
                </a:lnTo>
                <a:lnTo>
                  <a:pt x="163381" y="31749"/>
                </a:lnTo>
                <a:lnTo>
                  <a:pt x="170258" y="24129"/>
                </a:lnTo>
                <a:lnTo>
                  <a:pt x="173607" y="21589"/>
                </a:lnTo>
                <a:lnTo>
                  <a:pt x="182842" y="16509"/>
                </a:lnTo>
                <a:lnTo>
                  <a:pt x="186659" y="15239"/>
                </a:lnTo>
                <a:lnTo>
                  <a:pt x="207081" y="15239"/>
                </a:lnTo>
                <a:lnTo>
                  <a:pt x="201319" y="6349"/>
                </a:lnTo>
                <a:lnTo>
                  <a:pt x="197994" y="3809"/>
                </a:lnTo>
                <a:lnTo>
                  <a:pt x="190100" y="0"/>
                </a:lnTo>
                <a:close/>
              </a:path>
              <a:path w="216535" h="347979">
                <a:moveTo>
                  <a:pt x="166424" y="123223"/>
                </a:moveTo>
                <a:lnTo>
                  <a:pt x="160302" y="132079"/>
                </a:lnTo>
                <a:lnTo>
                  <a:pt x="158505" y="133349"/>
                </a:lnTo>
                <a:lnTo>
                  <a:pt x="154900" y="137159"/>
                </a:lnTo>
                <a:lnTo>
                  <a:pt x="153371" y="137159"/>
                </a:lnTo>
                <a:lnTo>
                  <a:pt x="145698" y="142239"/>
                </a:lnTo>
                <a:lnTo>
                  <a:pt x="142889" y="143509"/>
                </a:lnTo>
                <a:lnTo>
                  <a:pt x="141193" y="144779"/>
                </a:lnTo>
                <a:lnTo>
                  <a:pt x="138196" y="146049"/>
                </a:lnTo>
                <a:lnTo>
                  <a:pt x="136751" y="147319"/>
                </a:lnTo>
                <a:lnTo>
                  <a:pt x="133705" y="147319"/>
                </a:lnTo>
                <a:lnTo>
                  <a:pt x="130132" y="148589"/>
                </a:lnTo>
                <a:lnTo>
                  <a:pt x="131148" y="148589"/>
                </a:lnTo>
                <a:lnTo>
                  <a:pt x="126678" y="149859"/>
                </a:lnTo>
                <a:lnTo>
                  <a:pt x="121685" y="149859"/>
                </a:lnTo>
                <a:lnTo>
                  <a:pt x="117275" y="151129"/>
                </a:lnTo>
                <a:lnTo>
                  <a:pt x="116464" y="151129"/>
                </a:lnTo>
                <a:lnTo>
                  <a:pt x="116529" y="153669"/>
                </a:lnTo>
                <a:lnTo>
                  <a:pt x="153898" y="153669"/>
                </a:lnTo>
                <a:lnTo>
                  <a:pt x="157988" y="151129"/>
                </a:lnTo>
                <a:lnTo>
                  <a:pt x="161363" y="149859"/>
                </a:lnTo>
                <a:lnTo>
                  <a:pt x="176842" y="133349"/>
                </a:lnTo>
                <a:lnTo>
                  <a:pt x="169650" y="133349"/>
                </a:lnTo>
                <a:lnTo>
                  <a:pt x="166424" y="129539"/>
                </a:lnTo>
                <a:lnTo>
                  <a:pt x="166424" y="123223"/>
                </a:lnTo>
                <a:close/>
              </a:path>
              <a:path w="216535" h="347979">
                <a:moveTo>
                  <a:pt x="116464" y="151129"/>
                </a:moveTo>
                <a:lnTo>
                  <a:pt x="114650" y="151129"/>
                </a:lnTo>
                <a:lnTo>
                  <a:pt x="116240" y="152399"/>
                </a:lnTo>
                <a:lnTo>
                  <a:pt x="116508" y="153578"/>
                </a:lnTo>
                <a:lnTo>
                  <a:pt x="116464" y="151129"/>
                </a:lnTo>
                <a:close/>
              </a:path>
              <a:path w="216535" h="347979">
                <a:moveTo>
                  <a:pt x="174001" y="95249"/>
                </a:moveTo>
                <a:lnTo>
                  <a:pt x="173555" y="95249"/>
                </a:lnTo>
                <a:lnTo>
                  <a:pt x="173487" y="97789"/>
                </a:lnTo>
                <a:lnTo>
                  <a:pt x="173418" y="99059"/>
                </a:lnTo>
                <a:lnTo>
                  <a:pt x="173340" y="105409"/>
                </a:lnTo>
                <a:lnTo>
                  <a:pt x="173825" y="109219"/>
                </a:lnTo>
                <a:lnTo>
                  <a:pt x="173825" y="110489"/>
                </a:lnTo>
                <a:lnTo>
                  <a:pt x="172618" y="114299"/>
                </a:lnTo>
                <a:lnTo>
                  <a:pt x="166424" y="123223"/>
                </a:lnTo>
                <a:lnTo>
                  <a:pt x="166424" y="129539"/>
                </a:lnTo>
                <a:lnTo>
                  <a:pt x="169650" y="133349"/>
                </a:lnTo>
                <a:lnTo>
                  <a:pt x="176842" y="133349"/>
                </a:lnTo>
                <a:lnTo>
                  <a:pt x="179360" y="129539"/>
                </a:lnTo>
                <a:lnTo>
                  <a:pt x="180833" y="127549"/>
                </a:lnTo>
                <a:lnTo>
                  <a:pt x="180712" y="99059"/>
                </a:lnTo>
                <a:lnTo>
                  <a:pt x="180632" y="96519"/>
                </a:lnTo>
                <a:lnTo>
                  <a:pt x="176334" y="96519"/>
                </a:lnTo>
                <a:lnTo>
                  <a:pt x="174001" y="95249"/>
                </a:lnTo>
                <a:close/>
              </a:path>
              <a:path w="216535" h="347979">
                <a:moveTo>
                  <a:pt x="180833" y="127549"/>
                </a:moveTo>
                <a:lnTo>
                  <a:pt x="179360" y="129539"/>
                </a:lnTo>
                <a:lnTo>
                  <a:pt x="176842" y="133349"/>
                </a:lnTo>
                <a:lnTo>
                  <a:pt x="177607" y="133349"/>
                </a:lnTo>
                <a:lnTo>
                  <a:pt x="180833" y="129539"/>
                </a:lnTo>
                <a:lnTo>
                  <a:pt x="180833" y="127549"/>
                </a:lnTo>
                <a:close/>
              </a:path>
              <a:path w="216535" h="347979">
                <a:moveTo>
                  <a:pt x="187744" y="92709"/>
                </a:moveTo>
                <a:lnTo>
                  <a:pt x="180880" y="92709"/>
                </a:lnTo>
                <a:lnTo>
                  <a:pt x="180765" y="93979"/>
                </a:lnTo>
                <a:lnTo>
                  <a:pt x="180712" y="99059"/>
                </a:lnTo>
                <a:lnTo>
                  <a:pt x="180833" y="127549"/>
                </a:lnTo>
                <a:lnTo>
                  <a:pt x="183118" y="124459"/>
                </a:lnTo>
                <a:lnTo>
                  <a:pt x="185753" y="119379"/>
                </a:lnTo>
                <a:lnTo>
                  <a:pt x="187417" y="115569"/>
                </a:lnTo>
                <a:lnTo>
                  <a:pt x="188337" y="111759"/>
                </a:lnTo>
                <a:lnTo>
                  <a:pt x="188337" y="109219"/>
                </a:lnTo>
                <a:lnTo>
                  <a:pt x="187721" y="104139"/>
                </a:lnTo>
                <a:lnTo>
                  <a:pt x="187747" y="101599"/>
                </a:lnTo>
                <a:lnTo>
                  <a:pt x="187977" y="96519"/>
                </a:lnTo>
                <a:lnTo>
                  <a:pt x="188035" y="93979"/>
                </a:lnTo>
                <a:lnTo>
                  <a:pt x="187744" y="92709"/>
                </a:lnTo>
                <a:close/>
              </a:path>
              <a:path w="216535" h="347979">
                <a:moveTo>
                  <a:pt x="179043" y="81279"/>
                </a:moveTo>
                <a:lnTo>
                  <a:pt x="173467" y="81279"/>
                </a:lnTo>
                <a:lnTo>
                  <a:pt x="168662" y="85089"/>
                </a:lnTo>
                <a:lnTo>
                  <a:pt x="167674" y="86359"/>
                </a:lnTo>
                <a:lnTo>
                  <a:pt x="166831" y="88899"/>
                </a:lnTo>
                <a:lnTo>
                  <a:pt x="166719" y="90169"/>
                </a:lnTo>
                <a:lnTo>
                  <a:pt x="166509" y="91439"/>
                </a:lnTo>
                <a:lnTo>
                  <a:pt x="166359" y="92709"/>
                </a:lnTo>
                <a:lnTo>
                  <a:pt x="166263" y="97789"/>
                </a:lnTo>
                <a:lnTo>
                  <a:pt x="166360" y="101599"/>
                </a:lnTo>
                <a:lnTo>
                  <a:pt x="166424" y="123223"/>
                </a:lnTo>
                <a:lnTo>
                  <a:pt x="172618" y="114299"/>
                </a:lnTo>
                <a:lnTo>
                  <a:pt x="173825" y="110489"/>
                </a:lnTo>
                <a:lnTo>
                  <a:pt x="173825" y="109219"/>
                </a:lnTo>
                <a:lnTo>
                  <a:pt x="173340" y="105409"/>
                </a:lnTo>
                <a:lnTo>
                  <a:pt x="173280" y="101599"/>
                </a:lnTo>
                <a:lnTo>
                  <a:pt x="173487" y="97789"/>
                </a:lnTo>
                <a:lnTo>
                  <a:pt x="173555" y="95249"/>
                </a:lnTo>
                <a:lnTo>
                  <a:pt x="173365" y="95249"/>
                </a:lnTo>
                <a:lnTo>
                  <a:pt x="173268" y="93979"/>
                </a:lnTo>
                <a:lnTo>
                  <a:pt x="180641" y="93979"/>
                </a:lnTo>
                <a:lnTo>
                  <a:pt x="180880" y="92709"/>
                </a:lnTo>
                <a:lnTo>
                  <a:pt x="187744" y="92709"/>
                </a:lnTo>
                <a:lnTo>
                  <a:pt x="186582" y="87629"/>
                </a:lnTo>
                <a:lnTo>
                  <a:pt x="185511" y="86359"/>
                </a:lnTo>
                <a:lnTo>
                  <a:pt x="179043" y="81279"/>
                </a:lnTo>
                <a:close/>
              </a:path>
              <a:path w="216535" h="347979">
                <a:moveTo>
                  <a:pt x="180641" y="93979"/>
                </a:moveTo>
                <a:lnTo>
                  <a:pt x="173268" y="93979"/>
                </a:lnTo>
                <a:lnTo>
                  <a:pt x="173512" y="95249"/>
                </a:lnTo>
                <a:lnTo>
                  <a:pt x="174001" y="95249"/>
                </a:lnTo>
                <a:lnTo>
                  <a:pt x="176334" y="96519"/>
                </a:lnTo>
                <a:lnTo>
                  <a:pt x="177075" y="96519"/>
                </a:lnTo>
                <a:lnTo>
                  <a:pt x="180446" y="95249"/>
                </a:lnTo>
                <a:lnTo>
                  <a:pt x="180639" y="94482"/>
                </a:lnTo>
                <a:lnTo>
                  <a:pt x="180641" y="93979"/>
                </a:lnTo>
                <a:close/>
              </a:path>
              <a:path w="216535" h="347979">
                <a:moveTo>
                  <a:pt x="180639" y="94482"/>
                </a:moveTo>
                <a:lnTo>
                  <a:pt x="180446" y="95249"/>
                </a:lnTo>
                <a:lnTo>
                  <a:pt x="177075" y="96519"/>
                </a:lnTo>
                <a:lnTo>
                  <a:pt x="180632" y="96519"/>
                </a:lnTo>
                <a:lnTo>
                  <a:pt x="180639" y="94482"/>
                </a:lnTo>
                <a:close/>
              </a:path>
              <a:path w="216535" h="347979">
                <a:moveTo>
                  <a:pt x="173268" y="93979"/>
                </a:moveTo>
                <a:lnTo>
                  <a:pt x="173365" y="95249"/>
                </a:lnTo>
                <a:lnTo>
                  <a:pt x="173512" y="95249"/>
                </a:lnTo>
                <a:lnTo>
                  <a:pt x="173268" y="93979"/>
                </a:lnTo>
                <a:close/>
              </a:path>
            </a:pathLst>
          </a:custGeom>
          <a:solidFill>
            <a:srgbClr val="000000"/>
          </a:solidFill>
        </p:spPr>
        <p:txBody>
          <a:bodyPr wrap="square" lIns="0" tIns="0" rIns="0" bIns="0" rtlCol="0"/>
          <a:lstStyle/>
          <a:p>
            <a:endParaRPr/>
          </a:p>
        </p:txBody>
      </p:sp>
      <p:sp>
        <p:nvSpPr>
          <p:cNvPr id="222" name="object 222"/>
          <p:cNvSpPr/>
          <p:nvPr/>
        </p:nvSpPr>
        <p:spPr>
          <a:xfrm>
            <a:off x="3140757" y="4368972"/>
            <a:ext cx="73789" cy="221908"/>
          </a:xfrm>
          <a:custGeom>
            <a:avLst/>
            <a:gdLst/>
            <a:ahLst/>
            <a:cxnLst/>
            <a:rect l="l" t="t" r="r" b="b"/>
            <a:pathLst>
              <a:path w="86360" h="259714">
                <a:moveTo>
                  <a:pt x="86291" y="80288"/>
                </a:moveTo>
                <a:lnTo>
                  <a:pt x="76907" y="80288"/>
                </a:lnTo>
                <a:lnTo>
                  <a:pt x="75639" y="80558"/>
                </a:lnTo>
                <a:lnTo>
                  <a:pt x="74513" y="80736"/>
                </a:lnTo>
                <a:lnTo>
                  <a:pt x="71039" y="107415"/>
                </a:lnTo>
                <a:lnTo>
                  <a:pt x="70973" y="112094"/>
                </a:lnTo>
                <a:lnTo>
                  <a:pt x="67045" y="134543"/>
                </a:lnTo>
                <a:lnTo>
                  <a:pt x="66639" y="136166"/>
                </a:lnTo>
                <a:lnTo>
                  <a:pt x="58856" y="177087"/>
                </a:lnTo>
                <a:lnTo>
                  <a:pt x="57845" y="182957"/>
                </a:lnTo>
                <a:lnTo>
                  <a:pt x="54763" y="199514"/>
                </a:lnTo>
                <a:lnTo>
                  <a:pt x="53073" y="207785"/>
                </a:lnTo>
                <a:lnTo>
                  <a:pt x="52354" y="211522"/>
                </a:lnTo>
                <a:lnTo>
                  <a:pt x="49046" y="245985"/>
                </a:lnTo>
                <a:lnTo>
                  <a:pt x="48724" y="248079"/>
                </a:lnTo>
                <a:lnTo>
                  <a:pt x="48599" y="252595"/>
                </a:lnTo>
                <a:lnTo>
                  <a:pt x="49472" y="255148"/>
                </a:lnTo>
                <a:lnTo>
                  <a:pt x="55281" y="259274"/>
                </a:lnTo>
                <a:lnTo>
                  <a:pt x="57915" y="258952"/>
                </a:lnTo>
                <a:lnTo>
                  <a:pt x="63199" y="257110"/>
                </a:lnTo>
                <a:lnTo>
                  <a:pt x="64392" y="256589"/>
                </a:lnTo>
                <a:lnTo>
                  <a:pt x="69510" y="254232"/>
                </a:lnTo>
                <a:lnTo>
                  <a:pt x="70496" y="253803"/>
                </a:lnTo>
                <a:lnTo>
                  <a:pt x="75128" y="252187"/>
                </a:lnTo>
                <a:lnTo>
                  <a:pt x="76183" y="250002"/>
                </a:lnTo>
                <a:lnTo>
                  <a:pt x="63009" y="250002"/>
                </a:lnTo>
                <a:lnTo>
                  <a:pt x="62897" y="248079"/>
                </a:lnTo>
                <a:lnTo>
                  <a:pt x="62412" y="246665"/>
                </a:lnTo>
                <a:lnTo>
                  <a:pt x="58692" y="244022"/>
                </a:lnTo>
                <a:lnTo>
                  <a:pt x="56970" y="244022"/>
                </a:lnTo>
                <a:lnTo>
                  <a:pt x="57860" y="243710"/>
                </a:lnTo>
                <a:lnTo>
                  <a:pt x="58830" y="243287"/>
                </a:lnTo>
                <a:lnTo>
                  <a:pt x="63697" y="241046"/>
                </a:lnTo>
                <a:lnTo>
                  <a:pt x="63854" y="238582"/>
                </a:lnTo>
                <a:lnTo>
                  <a:pt x="64928" y="225883"/>
                </a:lnTo>
                <a:lnTo>
                  <a:pt x="68906" y="202271"/>
                </a:lnTo>
                <a:lnTo>
                  <a:pt x="71365" y="189151"/>
                </a:lnTo>
                <a:lnTo>
                  <a:pt x="72031" y="185483"/>
                </a:lnTo>
                <a:lnTo>
                  <a:pt x="73078" y="179410"/>
                </a:lnTo>
                <a:lnTo>
                  <a:pt x="75102" y="166162"/>
                </a:lnTo>
                <a:lnTo>
                  <a:pt x="75564" y="163346"/>
                </a:lnTo>
                <a:lnTo>
                  <a:pt x="76828" y="156643"/>
                </a:lnTo>
                <a:lnTo>
                  <a:pt x="77597" y="153078"/>
                </a:lnTo>
                <a:lnTo>
                  <a:pt x="80655" y="139517"/>
                </a:lnTo>
                <a:lnTo>
                  <a:pt x="83502" y="128513"/>
                </a:lnTo>
                <a:lnTo>
                  <a:pt x="84117" y="125854"/>
                </a:lnTo>
                <a:lnTo>
                  <a:pt x="85599" y="88139"/>
                </a:lnTo>
                <a:lnTo>
                  <a:pt x="86169" y="81828"/>
                </a:lnTo>
                <a:lnTo>
                  <a:pt x="86291" y="80288"/>
                </a:lnTo>
                <a:close/>
              </a:path>
              <a:path w="86360" h="259714">
                <a:moveTo>
                  <a:pt x="63546" y="243710"/>
                </a:moveTo>
                <a:lnTo>
                  <a:pt x="58252" y="243710"/>
                </a:lnTo>
                <a:lnTo>
                  <a:pt x="62418" y="246680"/>
                </a:lnTo>
                <a:lnTo>
                  <a:pt x="62897" y="248079"/>
                </a:lnTo>
                <a:lnTo>
                  <a:pt x="63009" y="250002"/>
                </a:lnTo>
                <a:lnTo>
                  <a:pt x="63309" y="248079"/>
                </a:lnTo>
                <a:lnTo>
                  <a:pt x="63451" y="246680"/>
                </a:lnTo>
                <a:lnTo>
                  <a:pt x="63546" y="243710"/>
                </a:lnTo>
                <a:close/>
              </a:path>
              <a:path w="86360" h="259714">
                <a:moveTo>
                  <a:pt x="70383" y="238582"/>
                </a:moveTo>
                <a:lnTo>
                  <a:pt x="65143" y="240409"/>
                </a:lnTo>
                <a:lnTo>
                  <a:pt x="63697" y="241046"/>
                </a:lnTo>
                <a:lnTo>
                  <a:pt x="63564" y="243122"/>
                </a:lnTo>
                <a:lnTo>
                  <a:pt x="63451" y="246680"/>
                </a:lnTo>
                <a:lnTo>
                  <a:pt x="63309" y="248079"/>
                </a:lnTo>
                <a:lnTo>
                  <a:pt x="63009" y="250002"/>
                </a:lnTo>
                <a:lnTo>
                  <a:pt x="76183" y="250002"/>
                </a:lnTo>
                <a:lnTo>
                  <a:pt x="77111" y="248079"/>
                </a:lnTo>
                <a:lnTo>
                  <a:pt x="74490" y="240565"/>
                </a:lnTo>
                <a:lnTo>
                  <a:pt x="70383" y="238582"/>
                </a:lnTo>
                <a:close/>
              </a:path>
              <a:path w="86360" h="259714">
                <a:moveTo>
                  <a:pt x="63697" y="241046"/>
                </a:moveTo>
                <a:lnTo>
                  <a:pt x="58830" y="243287"/>
                </a:lnTo>
                <a:lnTo>
                  <a:pt x="57845" y="243716"/>
                </a:lnTo>
                <a:lnTo>
                  <a:pt x="56970" y="244022"/>
                </a:lnTo>
                <a:lnTo>
                  <a:pt x="57658" y="243782"/>
                </a:lnTo>
                <a:lnTo>
                  <a:pt x="58252" y="243710"/>
                </a:lnTo>
                <a:lnTo>
                  <a:pt x="63546" y="243710"/>
                </a:lnTo>
                <a:lnTo>
                  <a:pt x="63697" y="241046"/>
                </a:lnTo>
                <a:close/>
              </a:path>
              <a:path w="86360" h="259714">
                <a:moveTo>
                  <a:pt x="58252" y="243710"/>
                </a:moveTo>
                <a:lnTo>
                  <a:pt x="57658" y="243782"/>
                </a:lnTo>
                <a:lnTo>
                  <a:pt x="56970" y="244022"/>
                </a:lnTo>
                <a:lnTo>
                  <a:pt x="58692" y="244022"/>
                </a:lnTo>
                <a:lnTo>
                  <a:pt x="58252" y="243710"/>
                </a:lnTo>
                <a:close/>
              </a:path>
              <a:path w="86360" h="259714">
                <a:moveTo>
                  <a:pt x="42318" y="94274"/>
                </a:moveTo>
                <a:lnTo>
                  <a:pt x="34775" y="94274"/>
                </a:lnTo>
                <a:lnTo>
                  <a:pt x="38303" y="94457"/>
                </a:lnTo>
                <a:lnTo>
                  <a:pt x="39173" y="94484"/>
                </a:lnTo>
                <a:lnTo>
                  <a:pt x="41252" y="94394"/>
                </a:lnTo>
                <a:lnTo>
                  <a:pt x="42318" y="94274"/>
                </a:lnTo>
                <a:close/>
              </a:path>
              <a:path w="86360" h="259714">
                <a:moveTo>
                  <a:pt x="46569" y="0"/>
                </a:moveTo>
                <a:lnTo>
                  <a:pt x="43364" y="210"/>
                </a:lnTo>
                <a:lnTo>
                  <a:pt x="39729" y="255"/>
                </a:lnTo>
                <a:lnTo>
                  <a:pt x="38119" y="483"/>
                </a:lnTo>
                <a:lnTo>
                  <a:pt x="33524" y="3035"/>
                </a:lnTo>
                <a:lnTo>
                  <a:pt x="32207" y="4532"/>
                </a:lnTo>
                <a:lnTo>
                  <a:pt x="28862" y="9331"/>
                </a:lnTo>
                <a:lnTo>
                  <a:pt x="28018" y="10355"/>
                </a:lnTo>
                <a:lnTo>
                  <a:pt x="17092" y="26546"/>
                </a:lnTo>
                <a:lnTo>
                  <a:pt x="16606" y="27414"/>
                </a:lnTo>
                <a:lnTo>
                  <a:pt x="15469" y="29316"/>
                </a:lnTo>
                <a:lnTo>
                  <a:pt x="11302" y="35622"/>
                </a:lnTo>
                <a:lnTo>
                  <a:pt x="10284" y="37250"/>
                </a:lnTo>
                <a:lnTo>
                  <a:pt x="572" y="70808"/>
                </a:lnTo>
                <a:lnTo>
                  <a:pt x="120" y="76883"/>
                </a:lnTo>
                <a:lnTo>
                  <a:pt x="25355" y="94264"/>
                </a:lnTo>
                <a:lnTo>
                  <a:pt x="27383" y="94372"/>
                </a:lnTo>
                <a:lnTo>
                  <a:pt x="28818" y="94372"/>
                </a:lnTo>
                <a:lnTo>
                  <a:pt x="33689" y="94274"/>
                </a:lnTo>
                <a:lnTo>
                  <a:pt x="42380" y="94264"/>
                </a:lnTo>
                <a:lnTo>
                  <a:pt x="70627" y="82269"/>
                </a:lnTo>
                <a:lnTo>
                  <a:pt x="70971" y="82091"/>
                </a:lnTo>
                <a:lnTo>
                  <a:pt x="71702" y="81828"/>
                </a:lnTo>
                <a:lnTo>
                  <a:pt x="71845" y="80244"/>
                </a:lnTo>
                <a:lnTo>
                  <a:pt x="14495" y="80244"/>
                </a:lnTo>
                <a:lnTo>
                  <a:pt x="14283" y="79739"/>
                </a:lnTo>
                <a:lnTo>
                  <a:pt x="14186" y="79576"/>
                </a:lnTo>
                <a:lnTo>
                  <a:pt x="13537" y="78952"/>
                </a:lnTo>
                <a:lnTo>
                  <a:pt x="14451" y="78921"/>
                </a:lnTo>
                <a:lnTo>
                  <a:pt x="14735" y="74521"/>
                </a:lnTo>
                <a:lnTo>
                  <a:pt x="14927" y="72152"/>
                </a:lnTo>
                <a:lnTo>
                  <a:pt x="15144" y="68412"/>
                </a:lnTo>
                <a:lnTo>
                  <a:pt x="27681" y="36970"/>
                </a:lnTo>
                <a:lnTo>
                  <a:pt x="29096" y="34601"/>
                </a:lnTo>
                <a:lnTo>
                  <a:pt x="40394" y="17992"/>
                </a:lnTo>
                <a:lnTo>
                  <a:pt x="42735" y="14634"/>
                </a:lnTo>
                <a:lnTo>
                  <a:pt x="42231" y="14634"/>
                </a:lnTo>
                <a:lnTo>
                  <a:pt x="42369" y="14604"/>
                </a:lnTo>
                <a:lnTo>
                  <a:pt x="43101" y="14198"/>
                </a:lnTo>
                <a:lnTo>
                  <a:pt x="57664" y="14198"/>
                </a:lnTo>
                <a:lnTo>
                  <a:pt x="72825" y="14126"/>
                </a:lnTo>
                <a:lnTo>
                  <a:pt x="54438" y="198"/>
                </a:lnTo>
                <a:lnTo>
                  <a:pt x="50384" y="13"/>
                </a:lnTo>
                <a:lnTo>
                  <a:pt x="46569" y="0"/>
                </a:lnTo>
                <a:close/>
              </a:path>
              <a:path w="86360" h="259714">
                <a:moveTo>
                  <a:pt x="71056" y="82091"/>
                </a:moveTo>
                <a:lnTo>
                  <a:pt x="70654" y="82254"/>
                </a:lnTo>
                <a:lnTo>
                  <a:pt x="71056" y="82091"/>
                </a:lnTo>
                <a:close/>
              </a:path>
              <a:path w="86360" h="259714">
                <a:moveTo>
                  <a:pt x="71881" y="76401"/>
                </a:moveTo>
                <a:lnTo>
                  <a:pt x="71829" y="80430"/>
                </a:lnTo>
                <a:lnTo>
                  <a:pt x="71702" y="81828"/>
                </a:lnTo>
                <a:lnTo>
                  <a:pt x="73733" y="81001"/>
                </a:lnTo>
                <a:lnTo>
                  <a:pt x="74513" y="80736"/>
                </a:lnTo>
                <a:lnTo>
                  <a:pt x="75639" y="80558"/>
                </a:lnTo>
                <a:lnTo>
                  <a:pt x="76080" y="80464"/>
                </a:lnTo>
                <a:lnTo>
                  <a:pt x="75031" y="80430"/>
                </a:lnTo>
                <a:lnTo>
                  <a:pt x="72311" y="77711"/>
                </a:lnTo>
                <a:lnTo>
                  <a:pt x="71998" y="76983"/>
                </a:lnTo>
                <a:lnTo>
                  <a:pt x="71881" y="76401"/>
                </a:lnTo>
                <a:close/>
              </a:path>
              <a:path w="86360" h="259714">
                <a:moveTo>
                  <a:pt x="86339" y="76401"/>
                </a:moveTo>
                <a:lnTo>
                  <a:pt x="71881" y="76401"/>
                </a:lnTo>
                <a:lnTo>
                  <a:pt x="71998" y="76983"/>
                </a:lnTo>
                <a:lnTo>
                  <a:pt x="72311" y="77711"/>
                </a:lnTo>
                <a:lnTo>
                  <a:pt x="75031" y="80430"/>
                </a:lnTo>
                <a:lnTo>
                  <a:pt x="76065" y="80464"/>
                </a:lnTo>
                <a:lnTo>
                  <a:pt x="76907" y="80288"/>
                </a:lnTo>
                <a:lnTo>
                  <a:pt x="86291" y="80288"/>
                </a:lnTo>
                <a:lnTo>
                  <a:pt x="86339" y="76401"/>
                </a:lnTo>
                <a:close/>
              </a:path>
              <a:path w="86360" h="259714">
                <a:moveTo>
                  <a:pt x="13538" y="78952"/>
                </a:moveTo>
                <a:lnTo>
                  <a:pt x="14186" y="79576"/>
                </a:lnTo>
                <a:lnTo>
                  <a:pt x="14283" y="79739"/>
                </a:lnTo>
                <a:lnTo>
                  <a:pt x="14495" y="80244"/>
                </a:lnTo>
                <a:lnTo>
                  <a:pt x="14459" y="79159"/>
                </a:lnTo>
                <a:lnTo>
                  <a:pt x="13774" y="79063"/>
                </a:lnTo>
                <a:lnTo>
                  <a:pt x="13538" y="78952"/>
                </a:lnTo>
                <a:close/>
              </a:path>
              <a:path w="86360" h="259714">
                <a:moveTo>
                  <a:pt x="14459" y="79159"/>
                </a:moveTo>
                <a:lnTo>
                  <a:pt x="14495" y="80244"/>
                </a:lnTo>
                <a:lnTo>
                  <a:pt x="71845" y="80244"/>
                </a:lnTo>
                <a:lnTo>
                  <a:pt x="71859" y="80062"/>
                </a:lnTo>
                <a:lnTo>
                  <a:pt x="39176" y="80062"/>
                </a:lnTo>
                <a:lnTo>
                  <a:pt x="37040" y="79959"/>
                </a:lnTo>
                <a:lnTo>
                  <a:pt x="27692" y="79959"/>
                </a:lnTo>
                <a:lnTo>
                  <a:pt x="19390" y="79576"/>
                </a:lnTo>
                <a:lnTo>
                  <a:pt x="16120" y="79391"/>
                </a:lnTo>
                <a:lnTo>
                  <a:pt x="14459" y="79159"/>
                </a:lnTo>
                <a:close/>
              </a:path>
              <a:path w="86360" h="259714">
                <a:moveTo>
                  <a:pt x="77795" y="65385"/>
                </a:moveTo>
                <a:lnTo>
                  <a:pt x="72937" y="66398"/>
                </a:lnTo>
                <a:lnTo>
                  <a:pt x="70816" y="66733"/>
                </a:lnTo>
                <a:lnTo>
                  <a:pt x="69320" y="67241"/>
                </a:lnTo>
                <a:lnTo>
                  <a:pt x="64567" y="69180"/>
                </a:lnTo>
                <a:lnTo>
                  <a:pt x="58083" y="72530"/>
                </a:lnTo>
                <a:lnTo>
                  <a:pt x="49833" y="76492"/>
                </a:lnTo>
                <a:lnTo>
                  <a:pt x="39176" y="80062"/>
                </a:lnTo>
                <a:lnTo>
                  <a:pt x="71859" y="80062"/>
                </a:lnTo>
                <a:lnTo>
                  <a:pt x="71881" y="76401"/>
                </a:lnTo>
                <a:lnTo>
                  <a:pt x="86339" y="76401"/>
                </a:lnTo>
                <a:lnTo>
                  <a:pt x="86313" y="73433"/>
                </a:lnTo>
                <a:lnTo>
                  <a:pt x="85785" y="70808"/>
                </a:lnTo>
                <a:lnTo>
                  <a:pt x="80446" y="65469"/>
                </a:lnTo>
                <a:lnTo>
                  <a:pt x="77795" y="65385"/>
                </a:lnTo>
                <a:close/>
              </a:path>
              <a:path w="86360" h="259714">
                <a:moveTo>
                  <a:pt x="35115" y="79866"/>
                </a:moveTo>
                <a:lnTo>
                  <a:pt x="31374" y="79905"/>
                </a:lnTo>
                <a:lnTo>
                  <a:pt x="28849" y="79959"/>
                </a:lnTo>
                <a:lnTo>
                  <a:pt x="37040" y="79959"/>
                </a:lnTo>
                <a:lnTo>
                  <a:pt x="35115" y="79866"/>
                </a:lnTo>
                <a:close/>
              </a:path>
              <a:path w="86360" h="259714">
                <a:moveTo>
                  <a:pt x="14451" y="78921"/>
                </a:moveTo>
                <a:lnTo>
                  <a:pt x="13473" y="78921"/>
                </a:lnTo>
                <a:lnTo>
                  <a:pt x="13774" y="79063"/>
                </a:lnTo>
                <a:lnTo>
                  <a:pt x="14459" y="79159"/>
                </a:lnTo>
                <a:lnTo>
                  <a:pt x="14451" y="78921"/>
                </a:lnTo>
                <a:close/>
              </a:path>
              <a:path w="86360" h="259714">
                <a:moveTo>
                  <a:pt x="72825" y="14126"/>
                </a:moveTo>
                <a:lnTo>
                  <a:pt x="57619" y="14126"/>
                </a:lnTo>
                <a:lnTo>
                  <a:pt x="57922" y="14438"/>
                </a:lnTo>
                <a:lnTo>
                  <a:pt x="58531" y="14720"/>
                </a:lnTo>
                <a:lnTo>
                  <a:pt x="57985" y="14720"/>
                </a:lnTo>
                <a:lnTo>
                  <a:pt x="60977" y="55524"/>
                </a:lnTo>
                <a:lnTo>
                  <a:pt x="64203" y="58750"/>
                </a:lnTo>
                <a:lnTo>
                  <a:pt x="72161" y="58750"/>
                </a:lnTo>
                <a:lnTo>
                  <a:pt x="75385" y="55524"/>
                </a:lnTo>
                <a:lnTo>
                  <a:pt x="72957" y="14720"/>
                </a:lnTo>
                <a:lnTo>
                  <a:pt x="58531" y="14720"/>
                </a:lnTo>
                <a:lnTo>
                  <a:pt x="57953" y="14668"/>
                </a:lnTo>
                <a:lnTo>
                  <a:pt x="72946" y="14668"/>
                </a:lnTo>
                <a:lnTo>
                  <a:pt x="72825" y="14126"/>
                </a:lnTo>
                <a:close/>
              </a:path>
              <a:path w="86360" h="259714">
                <a:moveTo>
                  <a:pt x="57619" y="14126"/>
                </a:moveTo>
                <a:lnTo>
                  <a:pt x="57953" y="14668"/>
                </a:lnTo>
                <a:lnTo>
                  <a:pt x="58531" y="14720"/>
                </a:lnTo>
                <a:lnTo>
                  <a:pt x="57902" y="14418"/>
                </a:lnTo>
                <a:lnTo>
                  <a:pt x="57619" y="14126"/>
                </a:lnTo>
                <a:close/>
              </a:path>
              <a:path w="86360" h="259714">
                <a:moveTo>
                  <a:pt x="57799" y="14418"/>
                </a:moveTo>
                <a:lnTo>
                  <a:pt x="46923" y="14418"/>
                </a:lnTo>
                <a:lnTo>
                  <a:pt x="50229" y="14431"/>
                </a:lnTo>
                <a:lnTo>
                  <a:pt x="54550" y="14612"/>
                </a:lnTo>
                <a:lnTo>
                  <a:pt x="57656" y="14641"/>
                </a:lnTo>
                <a:lnTo>
                  <a:pt x="57953" y="14668"/>
                </a:lnTo>
                <a:lnTo>
                  <a:pt x="57799" y="14418"/>
                </a:lnTo>
                <a:close/>
              </a:path>
              <a:path w="86360" h="259714">
                <a:moveTo>
                  <a:pt x="43101" y="14198"/>
                </a:moveTo>
                <a:lnTo>
                  <a:pt x="42356" y="14612"/>
                </a:lnTo>
                <a:lnTo>
                  <a:pt x="42741" y="14626"/>
                </a:lnTo>
                <a:lnTo>
                  <a:pt x="43101" y="14198"/>
                </a:lnTo>
                <a:close/>
              </a:path>
              <a:path w="86360" h="259714">
                <a:moveTo>
                  <a:pt x="57664" y="14198"/>
                </a:moveTo>
                <a:lnTo>
                  <a:pt x="43101" y="14198"/>
                </a:lnTo>
                <a:lnTo>
                  <a:pt x="42741" y="14626"/>
                </a:lnTo>
                <a:lnTo>
                  <a:pt x="44226" y="14604"/>
                </a:lnTo>
                <a:lnTo>
                  <a:pt x="46923" y="14418"/>
                </a:lnTo>
                <a:lnTo>
                  <a:pt x="57799" y="14418"/>
                </a:lnTo>
                <a:lnTo>
                  <a:pt x="57664" y="14198"/>
                </a:lnTo>
                <a:close/>
              </a:path>
            </a:pathLst>
          </a:custGeom>
          <a:solidFill>
            <a:srgbClr val="000000"/>
          </a:solidFill>
        </p:spPr>
        <p:txBody>
          <a:bodyPr wrap="square" lIns="0" tIns="0" rIns="0" bIns="0" rtlCol="0"/>
          <a:lstStyle/>
          <a:p>
            <a:endParaRPr/>
          </a:p>
        </p:txBody>
      </p:sp>
      <p:pic>
        <p:nvPicPr>
          <p:cNvPr id="223" name="object 223"/>
          <p:cNvPicPr/>
          <p:nvPr/>
        </p:nvPicPr>
        <p:blipFill>
          <a:blip r:embed="rId110" cstate="print"/>
          <a:stretch>
            <a:fillRect/>
          </a:stretch>
        </p:blipFill>
        <p:spPr>
          <a:xfrm>
            <a:off x="3049314" y="5130056"/>
            <a:ext cx="130842" cy="210616"/>
          </a:xfrm>
          <a:prstGeom prst="rect">
            <a:avLst/>
          </a:prstGeom>
        </p:spPr>
      </p:pic>
      <p:sp>
        <p:nvSpPr>
          <p:cNvPr id="224" name="object 224"/>
          <p:cNvSpPr/>
          <p:nvPr/>
        </p:nvSpPr>
        <p:spPr>
          <a:xfrm>
            <a:off x="3043635" y="5676594"/>
            <a:ext cx="36894" cy="225706"/>
          </a:xfrm>
          <a:custGeom>
            <a:avLst/>
            <a:gdLst/>
            <a:ahLst/>
            <a:cxnLst/>
            <a:rect l="l" t="t" r="r" b="b"/>
            <a:pathLst>
              <a:path w="43179" h="264159">
                <a:moveTo>
                  <a:pt x="4070" y="249248"/>
                </a:moveTo>
                <a:lnTo>
                  <a:pt x="3690" y="249248"/>
                </a:lnTo>
                <a:lnTo>
                  <a:pt x="464" y="252474"/>
                </a:lnTo>
                <a:lnTo>
                  <a:pt x="464" y="258507"/>
                </a:lnTo>
                <a:lnTo>
                  <a:pt x="739" y="260046"/>
                </a:lnTo>
                <a:lnTo>
                  <a:pt x="1411" y="261378"/>
                </a:lnTo>
                <a:lnTo>
                  <a:pt x="2629" y="262596"/>
                </a:lnTo>
                <a:lnTo>
                  <a:pt x="8569" y="264122"/>
                </a:lnTo>
                <a:lnTo>
                  <a:pt x="10727" y="263358"/>
                </a:lnTo>
                <a:lnTo>
                  <a:pt x="13179" y="261463"/>
                </a:lnTo>
                <a:lnTo>
                  <a:pt x="13737" y="260862"/>
                </a:lnTo>
                <a:lnTo>
                  <a:pt x="14872" y="259382"/>
                </a:lnTo>
                <a:lnTo>
                  <a:pt x="14872" y="253970"/>
                </a:lnTo>
                <a:lnTo>
                  <a:pt x="14377" y="253970"/>
                </a:lnTo>
                <a:lnTo>
                  <a:pt x="14377" y="251978"/>
                </a:lnTo>
                <a:lnTo>
                  <a:pt x="13796" y="251398"/>
                </a:lnTo>
                <a:lnTo>
                  <a:pt x="2837" y="251398"/>
                </a:lnTo>
                <a:lnTo>
                  <a:pt x="3252" y="250735"/>
                </a:lnTo>
                <a:lnTo>
                  <a:pt x="4070" y="249248"/>
                </a:lnTo>
                <a:close/>
              </a:path>
              <a:path w="43179" h="264159">
                <a:moveTo>
                  <a:pt x="2629" y="262596"/>
                </a:moveTo>
                <a:lnTo>
                  <a:pt x="3690" y="263657"/>
                </a:lnTo>
                <a:lnTo>
                  <a:pt x="6757" y="263657"/>
                </a:lnTo>
                <a:lnTo>
                  <a:pt x="2629" y="262596"/>
                </a:lnTo>
                <a:close/>
              </a:path>
              <a:path w="43179" h="264159">
                <a:moveTo>
                  <a:pt x="14872" y="259382"/>
                </a:moveTo>
                <a:lnTo>
                  <a:pt x="13737" y="260862"/>
                </a:lnTo>
                <a:lnTo>
                  <a:pt x="13179" y="261463"/>
                </a:lnTo>
                <a:lnTo>
                  <a:pt x="10727" y="263358"/>
                </a:lnTo>
                <a:lnTo>
                  <a:pt x="9882" y="263657"/>
                </a:lnTo>
                <a:lnTo>
                  <a:pt x="11646" y="263657"/>
                </a:lnTo>
                <a:lnTo>
                  <a:pt x="14872" y="260431"/>
                </a:lnTo>
                <a:lnTo>
                  <a:pt x="14872" y="259382"/>
                </a:lnTo>
                <a:close/>
              </a:path>
              <a:path w="43179" h="264159">
                <a:moveTo>
                  <a:pt x="1411" y="261378"/>
                </a:moveTo>
                <a:lnTo>
                  <a:pt x="1934" y="262418"/>
                </a:lnTo>
                <a:lnTo>
                  <a:pt x="2629" y="262596"/>
                </a:lnTo>
                <a:lnTo>
                  <a:pt x="1411" y="261378"/>
                </a:lnTo>
                <a:close/>
              </a:path>
              <a:path w="43179" h="264159">
                <a:moveTo>
                  <a:pt x="464" y="258507"/>
                </a:moveTo>
                <a:lnTo>
                  <a:pt x="464" y="260431"/>
                </a:lnTo>
                <a:lnTo>
                  <a:pt x="1411" y="261378"/>
                </a:lnTo>
                <a:lnTo>
                  <a:pt x="739" y="260046"/>
                </a:lnTo>
                <a:lnTo>
                  <a:pt x="464" y="258507"/>
                </a:lnTo>
                <a:close/>
              </a:path>
              <a:path w="43179" h="264159">
                <a:moveTo>
                  <a:pt x="16144" y="232797"/>
                </a:moveTo>
                <a:lnTo>
                  <a:pt x="14680" y="233222"/>
                </a:lnTo>
                <a:lnTo>
                  <a:pt x="14752" y="247155"/>
                </a:lnTo>
                <a:lnTo>
                  <a:pt x="14439" y="252041"/>
                </a:lnTo>
                <a:lnTo>
                  <a:pt x="14872" y="252474"/>
                </a:lnTo>
                <a:lnTo>
                  <a:pt x="14872" y="259382"/>
                </a:lnTo>
                <a:lnTo>
                  <a:pt x="15473" y="258415"/>
                </a:lnTo>
                <a:lnTo>
                  <a:pt x="17009" y="255623"/>
                </a:lnTo>
                <a:lnTo>
                  <a:pt x="21087" y="247155"/>
                </a:lnTo>
                <a:lnTo>
                  <a:pt x="21774" y="245762"/>
                </a:lnTo>
                <a:lnTo>
                  <a:pt x="24387" y="241015"/>
                </a:lnTo>
                <a:lnTo>
                  <a:pt x="23116" y="236634"/>
                </a:lnTo>
                <a:lnTo>
                  <a:pt x="16144" y="232797"/>
                </a:lnTo>
                <a:close/>
              </a:path>
              <a:path w="43179" h="264159">
                <a:moveTo>
                  <a:pt x="39237" y="14730"/>
                </a:moveTo>
                <a:lnTo>
                  <a:pt x="23474" y="14730"/>
                </a:lnTo>
                <a:lnTo>
                  <a:pt x="23877" y="15066"/>
                </a:lnTo>
                <a:lnTo>
                  <a:pt x="25104" y="17760"/>
                </a:lnTo>
                <a:lnTo>
                  <a:pt x="26859" y="23635"/>
                </a:lnTo>
                <a:lnTo>
                  <a:pt x="27126" y="25820"/>
                </a:lnTo>
                <a:lnTo>
                  <a:pt x="27751" y="34559"/>
                </a:lnTo>
                <a:lnTo>
                  <a:pt x="28155" y="39324"/>
                </a:lnTo>
                <a:lnTo>
                  <a:pt x="28346" y="43797"/>
                </a:lnTo>
                <a:lnTo>
                  <a:pt x="28716" y="59404"/>
                </a:lnTo>
                <a:lnTo>
                  <a:pt x="28752" y="67339"/>
                </a:lnTo>
                <a:lnTo>
                  <a:pt x="28254" y="80175"/>
                </a:lnTo>
                <a:lnTo>
                  <a:pt x="22371" y="110383"/>
                </a:lnTo>
                <a:lnTo>
                  <a:pt x="21717" y="112716"/>
                </a:lnTo>
                <a:lnTo>
                  <a:pt x="10931" y="166482"/>
                </a:lnTo>
                <a:lnTo>
                  <a:pt x="8177" y="180518"/>
                </a:lnTo>
                <a:lnTo>
                  <a:pt x="5736" y="193915"/>
                </a:lnTo>
                <a:lnTo>
                  <a:pt x="4251" y="202529"/>
                </a:lnTo>
                <a:lnTo>
                  <a:pt x="2694" y="212470"/>
                </a:lnTo>
                <a:lnTo>
                  <a:pt x="1085" y="222421"/>
                </a:lnTo>
                <a:lnTo>
                  <a:pt x="783" y="224507"/>
                </a:lnTo>
                <a:lnTo>
                  <a:pt x="264" y="231951"/>
                </a:lnTo>
                <a:lnTo>
                  <a:pt x="390" y="245762"/>
                </a:lnTo>
                <a:lnTo>
                  <a:pt x="108" y="250309"/>
                </a:lnTo>
                <a:lnTo>
                  <a:pt x="0" y="255623"/>
                </a:lnTo>
                <a:lnTo>
                  <a:pt x="96" y="256453"/>
                </a:lnTo>
                <a:lnTo>
                  <a:pt x="464" y="258507"/>
                </a:lnTo>
                <a:lnTo>
                  <a:pt x="464" y="252474"/>
                </a:lnTo>
                <a:lnTo>
                  <a:pt x="3690" y="249248"/>
                </a:lnTo>
                <a:lnTo>
                  <a:pt x="4070" y="249248"/>
                </a:lnTo>
                <a:lnTo>
                  <a:pt x="4888" y="247618"/>
                </a:lnTo>
                <a:lnTo>
                  <a:pt x="8227" y="240651"/>
                </a:lnTo>
                <a:lnTo>
                  <a:pt x="8968" y="239149"/>
                </a:lnTo>
                <a:lnTo>
                  <a:pt x="11763" y="234068"/>
                </a:lnTo>
                <a:lnTo>
                  <a:pt x="14680" y="233222"/>
                </a:lnTo>
                <a:lnTo>
                  <a:pt x="14708" y="231951"/>
                </a:lnTo>
                <a:lnTo>
                  <a:pt x="15112" y="226135"/>
                </a:lnTo>
                <a:lnTo>
                  <a:pt x="15395" y="224187"/>
                </a:lnTo>
                <a:lnTo>
                  <a:pt x="17399" y="211752"/>
                </a:lnTo>
                <a:lnTo>
                  <a:pt x="18466" y="204885"/>
                </a:lnTo>
                <a:lnTo>
                  <a:pt x="19932" y="196385"/>
                </a:lnTo>
                <a:lnTo>
                  <a:pt x="22336" y="183190"/>
                </a:lnTo>
                <a:lnTo>
                  <a:pt x="26569" y="161469"/>
                </a:lnTo>
                <a:lnTo>
                  <a:pt x="29274" y="147158"/>
                </a:lnTo>
                <a:lnTo>
                  <a:pt x="39727" y="102565"/>
                </a:lnTo>
                <a:lnTo>
                  <a:pt x="40517" y="99602"/>
                </a:lnTo>
                <a:lnTo>
                  <a:pt x="41969" y="91005"/>
                </a:lnTo>
                <a:lnTo>
                  <a:pt x="42376" y="86558"/>
                </a:lnTo>
                <a:lnTo>
                  <a:pt x="42766" y="78106"/>
                </a:lnTo>
                <a:lnTo>
                  <a:pt x="43173" y="67339"/>
                </a:lnTo>
                <a:lnTo>
                  <a:pt x="43129" y="59404"/>
                </a:lnTo>
                <a:lnTo>
                  <a:pt x="42770" y="43797"/>
                </a:lnTo>
                <a:lnTo>
                  <a:pt x="42543" y="38468"/>
                </a:lnTo>
                <a:lnTo>
                  <a:pt x="41983" y="31769"/>
                </a:lnTo>
                <a:lnTo>
                  <a:pt x="41429" y="23780"/>
                </a:lnTo>
                <a:lnTo>
                  <a:pt x="41078" y="20892"/>
                </a:lnTo>
                <a:lnTo>
                  <a:pt x="39237" y="14730"/>
                </a:lnTo>
                <a:close/>
              </a:path>
              <a:path w="43179" h="264159">
                <a:moveTo>
                  <a:pt x="14439" y="252041"/>
                </a:moveTo>
                <a:lnTo>
                  <a:pt x="14377" y="253970"/>
                </a:lnTo>
                <a:lnTo>
                  <a:pt x="14872" y="253970"/>
                </a:lnTo>
                <a:lnTo>
                  <a:pt x="14872" y="252474"/>
                </a:lnTo>
                <a:lnTo>
                  <a:pt x="14439" y="252041"/>
                </a:lnTo>
                <a:close/>
              </a:path>
              <a:path w="43179" h="264159">
                <a:moveTo>
                  <a:pt x="14618" y="249248"/>
                </a:moveTo>
                <a:lnTo>
                  <a:pt x="11646" y="249248"/>
                </a:lnTo>
                <a:lnTo>
                  <a:pt x="12707" y="250309"/>
                </a:lnTo>
                <a:lnTo>
                  <a:pt x="14365" y="250735"/>
                </a:lnTo>
                <a:lnTo>
                  <a:pt x="14439" y="252041"/>
                </a:lnTo>
                <a:lnTo>
                  <a:pt x="14618" y="249248"/>
                </a:lnTo>
                <a:close/>
              </a:path>
              <a:path w="43179" h="264159">
                <a:moveTo>
                  <a:pt x="12707" y="250309"/>
                </a:moveTo>
                <a:lnTo>
                  <a:pt x="14377" y="251978"/>
                </a:lnTo>
                <a:lnTo>
                  <a:pt x="14365" y="250735"/>
                </a:lnTo>
                <a:lnTo>
                  <a:pt x="12707" y="250309"/>
                </a:lnTo>
                <a:close/>
              </a:path>
              <a:path w="43179" h="264159">
                <a:moveTo>
                  <a:pt x="14680" y="233222"/>
                </a:moveTo>
                <a:lnTo>
                  <a:pt x="11763" y="234068"/>
                </a:lnTo>
                <a:lnTo>
                  <a:pt x="8968" y="239149"/>
                </a:lnTo>
                <a:lnTo>
                  <a:pt x="8227" y="240651"/>
                </a:lnTo>
                <a:lnTo>
                  <a:pt x="4888" y="247618"/>
                </a:lnTo>
                <a:lnTo>
                  <a:pt x="4201" y="249010"/>
                </a:lnTo>
                <a:lnTo>
                  <a:pt x="3129" y="250947"/>
                </a:lnTo>
                <a:lnTo>
                  <a:pt x="2837" y="251398"/>
                </a:lnTo>
                <a:lnTo>
                  <a:pt x="2996" y="251191"/>
                </a:lnTo>
                <a:lnTo>
                  <a:pt x="3222" y="250947"/>
                </a:lnTo>
                <a:lnTo>
                  <a:pt x="5080" y="249511"/>
                </a:lnTo>
                <a:lnTo>
                  <a:pt x="6981" y="248838"/>
                </a:lnTo>
                <a:lnTo>
                  <a:pt x="14644" y="248838"/>
                </a:lnTo>
                <a:lnTo>
                  <a:pt x="14752" y="247155"/>
                </a:lnTo>
                <a:lnTo>
                  <a:pt x="14680" y="233222"/>
                </a:lnTo>
                <a:close/>
              </a:path>
              <a:path w="43179" h="264159">
                <a:moveTo>
                  <a:pt x="6981" y="248838"/>
                </a:moveTo>
                <a:lnTo>
                  <a:pt x="5080" y="249511"/>
                </a:lnTo>
                <a:lnTo>
                  <a:pt x="3222" y="250947"/>
                </a:lnTo>
                <a:lnTo>
                  <a:pt x="2996" y="251191"/>
                </a:lnTo>
                <a:lnTo>
                  <a:pt x="2837" y="251398"/>
                </a:lnTo>
                <a:lnTo>
                  <a:pt x="13796" y="251398"/>
                </a:lnTo>
                <a:lnTo>
                  <a:pt x="12707" y="250309"/>
                </a:lnTo>
                <a:lnTo>
                  <a:pt x="6981" y="248838"/>
                </a:lnTo>
                <a:close/>
              </a:path>
              <a:path w="43179" h="264159">
                <a:moveTo>
                  <a:pt x="14644" y="248838"/>
                </a:moveTo>
                <a:lnTo>
                  <a:pt x="6981" y="248838"/>
                </a:lnTo>
                <a:lnTo>
                  <a:pt x="12707" y="250309"/>
                </a:lnTo>
                <a:lnTo>
                  <a:pt x="11646" y="249248"/>
                </a:lnTo>
                <a:lnTo>
                  <a:pt x="14618" y="249248"/>
                </a:lnTo>
                <a:lnTo>
                  <a:pt x="14644" y="248838"/>
                </a:lnTo>
                <a:close/>
              </a:path>
              <a:path w="43179" h="264159">
                <a:moveTo>
                  <a:pt x="16321" y="0"/>
                </a:moveTo>
                <a:lnTo>
                  <a:pt x="10316" y="708"/>
                </a:lnTo>
                <a:lnTo>
                  <a:pt x="4359" y="6468"/>
                </a:lnTo>
                <a:lnTo>
                  <a:pt x="3974" y="8417"/>
                </a:lnTo>
                <a:lnTo>
                  <a:pt x="3785" y="17760"/>
                </a:lnTo>
                <a:lnTo>
                  <a:pt x="3964" y="23780"/>
                </a:lnTo>
                <a:lnTo>
                  <a:pt x="5590" y="49982"/>
                </a:lnTo>
                <a:lnTo>
                  <a:pt x="5687" y="64114"/>
                </a:lnTo>
                <a:lnTo>
                  <a:pt x="8913" y="67339"/>
                </a:lnTo>
                <a:lnTo>
                  <a:pt x="16871" y="67339"/>
                </a:lnTo>
                <a:lnTo>
                  <a:pt x="20097" y="64114"/>
                </a:lnTo>
                <a:lnTo>
                  <a:pt x="20022" y="49982"/>
                </a:lnTo>
                <a:lnTo>
                  <a:pt x="18401" y="23780"/>
                </a:lnTo>
                <a:lnTo>
                  <a:pt x="18201" y="17760"/>
                </a:lnTo>
                <a:lnTo>
                  <a:pt x="18163" y="15165"/>
                </a:lnTo>
                <a:lnTo>
                  <a:pt x="15818" y="15165"/>
                </a:lnTo>
                <a:lnTo>
                  <a:pt x="16299" y="14961"/>
                </a:lnTo>
                <a:lnTo>
                  <a:pt x="18215" y="13112"/>
                </a:lnTo>
                <a:lnTo>
                  <a:pt x="18296" y="12703"/>
                </a:lnTo>
                <a:lnTo>
                  <a:pt x="18350" y="12148"/>
                </a:lnTo>
                <a:lnTo>
                  <a:pt x="38466" y="12148"/>
                </a:lnTo>
                <a:lnTo>
                  <a:pt x="38066" y="10810"/>
                </a:lnTo>
                <a:lnTo>
                  <a:pt x="36119" y="6498"/>
                </a:lnTo>
                <a:lnTo>
                  <a:pt x="29699" y="1173"/>
                </a:lnTo>
                <a:lnTo>
                  <a:pt x="27254" y="622"/>
                </a:lnTo>
                <a:lnTo>
                  <a:pt x="16321" y="0"/>
                </a:lnTo>
                <a:close/>
              </a:path>
              <a:path w="43179" h="264159">
                <a:moveTo>
                  <a:pt x="18345" y="12453"/>
                </a:moveTo>
                <a:lnTo>
                  <a:pt x="18215" y="13112"/>
                </a:lnTo>
                <a:lnTo>
                  <a:pt x="16299" y="14961"/>
                </a:lnTo>
                <a:lnTo>
                  <a:pt x="15981" y="15116"/>
                </a:lnTo>
                <a:lnTo>
                  <a:pt x="15818" y="15165"/>
                </a:lnTo>
                <a:lnTo>
                  <a:pt x="16155" y="15066"/>
                </a:lnTo>
                <a:lnTo>
                  <a:pt x="16741" y="14958"/>
                </a:lnTo>
                <a:lnTo>
                  <a:pt x="18199" y="14786"/>
                </a:lnTo>
                <a:lnTo>
                  <a:pt x="18334" y="13112"/>
                </a:lnTo>
                <a:lnTo>
                  <a:pt x="18345" y="12453"/>
                </a:lnTo>
                <a:close/>
              </a:path>
              <a:path w="43179" h="264159">
                <a:moveTo>
                  <a:pt x="18199" y="14786"/>
                </a:moveTo>
                <a:lnTo>
                  <a:pt x="16708" y="14961"/>
                </a:lnTo>
                <a:lnTo>
                  <a:pt x="16112" y="15078"/>
                </a:lnTo>
                <a:lnTo>
                  <a:pt x="15818" y="15165"/>
                </a:lnTo>
                <a:lnTo>
                  <a:pt x="18163" y="15165"/>
                </a:lnTo>
                <a:lnTo>
                  <a:pt x="18199" y="14786"/>
                </a:lnTo>
                <a:close/>
              </a:path>
              <a:path w="43179" h="264159">
                <a:moveTo>
                  <a:pt x="23655" y="14881"/>
                </a:moveTo>
                <a:close/>
              </a:path>
              <a:path w="43179" h="264159">
                <a:moveTo>
                  <a:pt x="39219" y="14671"/>
                </a:moveTo>
                <a:lnTo>
                  <a:pt x="20530" y="14671"/>
                </a:lnTo>
                <a:lnTo>
                  <a:pt x="23462" y="14838"/>
                </a:lnTo>
                <a:lnTo>
                  <a:pt x="23655" y="14881"/>
                </a:lnTo>
                <a:lnTo>
                  <a:pt x="23474" y="14730"/>
                </a:lnTo>
                <a:lnTo>
                  <a:pt x="39237" y="14730"/>
                </a:lnTo>
                <a:close/>
              </a:path>
              <a:path w="43179" h="264159">
                <a:moveTo>
                  <a:pt x="38466" y="12148"/>
                </a:moveTo>
                <a:lnTo>
                  <a:pt x="18350" y="12148"/>
                </a:lnTo>
                <a:lnTo>
                  <a:pt x="18334" y="13112"/>
                </a:lnTo>
                <a:lnTo>
                  <a:pt x="18199" y="14786"/>
                </a:lnTo>
                <a:lnTo>
                  <a:pt x="18799" y="14715"/>
                </a:lnTo>
                <a:lnTo>
                  <a:pt x="20530" y="14671"/>
                </a:lnTo>
                <a:lnTo>
                  <a:pt x="39219" y="14671"/>
                </a:lnTo>
                <a:lnTo>
                  <a:pt x="38466" y="12148"/>
                </a:lnTo>
                <a:close/>
              </a:path>
            </a:pathLst>
          </a:custGeom>
          <a:solidFill>
            <a:srgbClr val="000000"/>
          </a:solidFill>
        </p:spPr>
        <p:txBody>
          <a:bodyPr wrap="square" lIns="0" tIns="0" rIns="0" bIns="0" rtlCol="0"/>
          <a:lstStyle/>
          <a:p>
            <a:endParaRPr/>
          </a:p>
        </p:txBody>
      </p:sp>
      <p:sp>
        <p:nvSpPr>
          <p:cNvPr id="225" name="object 225"/>
          <p:cNvSpPr/>
          <p:nvPr/>
        </p:nvSpPr>
        <p:spPr>
          <a:xfrm>
            <a:off x="2960431" y="6085361"/>
            <a:ext cx="131300" cy="252834"/>
          </a:xfrm>
          <a:custGeom>
            <a:avLst/>
            <a:gdLst/>
            <a:ahLst/>
            <a:cxnLst/>
            <a:rect l="l" t="t" r="r" b="b"/>
            <a:pathLst>
              <a:path w="153670" h="295909">
                <a:moveTo>
                  <a:pt x="94359" y="212199"/>
                </a:moveTo>
                <a:lnTo>
                  <a:pt x="90981" y="215899"/>
                </a:lnTo>
                <a:lnTo>
                  <a:pt x="83438" y="223214"/>
                </a:lnTo>
                <a:lnTo>
                  <a:pt x="84162" y="224789"/>
                </a:lnTo>
                <a:lnTo>
                  <a:pt x="92062" y="251459"/>
                </a:lnTo>
                <a:lnTo>
                  <a:pt x="92454" y="252729"/>
                </a:lnTo>
                <a:lnTo>
                  <a:pt x="94989" y="262889"/>
                </a:lnTo>
                <a:lnTo>
                  <a:pt x="95965" y="265429"/>
                </a:lnTo>
                <a:lnTo>
                  <a:pt x="101125" y="278129"/>
                </a:lnTo>
                <a:lnTo>
                  <a:pt x="104042" y="283209"/>
                </a:lnTo>
                <a:lnTo>
                  <a:pt x="103842" y="283209"/>
                </a:lnTo>
                <a:lnTo>
                  <a:pt x="105277" y="285749"/>
                </a:lnTo>
                <a:lnTo>
                  <a:pt x="106122" y="288289"/>
                </a:lnTo>
                <a:lnTo>
                  <a:pt x="108079" y="289559"/>
                </a:lnTo>
                <a:lnTo>
                  <a:pt x="110497" y="292099"/>
                </a:lnTo>
                <a:lnTo>
                  <a:pt x="112546" y="292099"/>
                </a:lnTo>
                <a:lnTo>
                  <a:pt x="120368" y="294639"/>
                </a:lnTo>
                <a:lnTo>
                  <a:pt x="121243" y="294639"/>
                </a:lnTo>
                <a:lnTo>
                  <a:pt x="125850" y="295909"/>
                </a:lnTo>
                <a:lnTo>
                  <a:pt x="129999" y="294639"/>
                </a:lnTo>
                <a:lnTo>
                  <a:pt x="132778" y="287019"/>
                </a:lnTo>
                <a:lnTo>
                  <a:pt x="130882" y="283209"/>
                </a:lnTo>
                <a:lnTo>
                  <a:pt x="125826" y="280669"/>
                </a:lnTo>
                <a:lnTo>
                  <a:pt x="124753" y="280669"/>
                </a:lnTo>
                <a:lnTo>
                  <a:pt x="119020" y="279399"/>
                </a:lnTo>
                <a:lnTo>
                  <a:pt x="117817" y="279399"/>
                </a:lnTo>
                <a:lnTo>
                  <a:pt x="116796" y="276859"/>
                </a:lnTo>
                <a:lnTo>
                  <a:pt x="117083" y="276859"/>
                </a:lnTo>
                <a:lnTo>
                  <a:pt x="114101" y="271779"/>
                </a:lnTo>
                <a:lnTo>
                  <a:pt x="112210" y="267969"/>
                </a:lnTo>
                <a:lnTo>
                  <a:pt x="109622" y="261619"/>
                </a:lnTo>
                <a:lnTo>
                  <a:pt x="108748" y="257809"/>
                </a:lnTo>
                <a:lnTo>
                  <a:pt x="106439" y="250189"/>
                </a:lnTo>
                <a:lnTo>
                  <a:pt x="106084" y="248919"/>
                </a:lnTo>
                <a:lnTo>
                  <a:pt x="104486" y="241299"/>
                </a:lnTo>
                <a:lnTo>
                  <a:pt x="104093" y="238759"/>
                </a:lnTo>
                <a:lnTo>
                  <a:pt x="101843" y="231139"/>
                </a:lnTo>
                <a:lnTo>
                  <a:pt x="100561" y="227329"/>
                </a:lnTo>
                <a:lnTo>
                  <a:pt x="98221" y="220979"/>
                </a:lnTo>
                <a:lnTo>
                  <a:pt x="97332" y="218439"/>
                </a:lnTo>
                <a:lnTo>
                  <a:pt x="94359" y="212199"/>
                </a:lnTo>
                <a:close/>
              </a:path>
              <a:path w="153670" h="295909">
                <a:moveTo>
                  <a:pt x="117672" y="278245"/>
                </a:moveTo>
                <a:lnTo>
                  <a:pt x="117817" y="279399"/>
                </a:lnTo>
                <a:lnTo>
                  <a:pt x="119020" y="279399"/>
                </a:lnTo>
                <a:lnTo>
                  <a:pt x="117672" y="278245"/>
                </a:lnTo>
                <a:close/>
              </a:path>
              <a:path w="153670" h="295909">
                <a:moveTo>
                  <a:pt x="117657" y="278129"/>
                </a:moveTo>
                <a:close/>
              </a:path>
              <a:path w="153670" h="295909">
                <a:moveTo>
                  <a:pt x="76381" y="191769"/>
                </a:moveTo>
                <a:lnTo>
                  <a:pt x="75126" y="193039"/>
                </a:lnTo>
                <a:lnTo>
                  <a:pt x="60312" y="193039"/>
                </a:lnTo>
                <a:lnTo>
                  <a:pt x="54616" y="194309"/>
                </a:lnTo>
                <a:lnTo>
                  <a:pt x="49861" y="195579"/>
                </a:lnTo>
                <a:lnTo>
                  <a:pt x="43915" y="198119"/>
                </a:lnTo>
                <a:lnTo>
                  <a:pt x="42365" y="199389"/>
                </a:lnTo>
                <a:lnTo>
                  <a:pt x="36767" y="203199"/>
                </a:lnTo>
                <a:lnTo>
                  <a:pt x="34229" y="205739"/>
                </a:lnTo>
                <a:lnTo>
                  <a:pt x="29927" y="208279"/>
                </a:lnTo>
                <a:lnTo>
                  <a:pt x="27604" y="209549"/>
                </a:lnTo>
                <a:lnTo>
                  <a:pt x="24367" y="212089"/>
                </a:lnTo>
                <a:lnTo>
                  <a:pt x="19949" y="215899"/>
                </a:lnTo>
                <a:lnTo>
                  <a:pt x="18558" y="217169"/>
                </a:lnTo>
                <a:lnTo>
                  <a:pt x="14885" y="219709"/>
                </a:lnTo>
                <a:lnTo>
                  <a:pt x="12666" y="222249"/>
                </a:lnTo>
                <a:lnTo>
                  <a:pt x="9502" y="226059"/>
                </a:lnTo>
                <a:lnTo>
                  <a:pt x="3793" y="231139"/>
                </a:lnTo>
                <a:lnTo>
                  <a:pt x="645" y="238759"/>
                </a:lnTo>
                <a:lnTo>
                  <a:pt x="0" y="247649"/>
                </a:lnTo>
                <a:lnTo>
                  <a:pt x="2931" y="253999"/>
                </a:lnTo>
                <a:lnTo>
                  <a:pt x="4688" y="255269"/>
                </a:lnTo>
                <a:lnTo>
                  <a:pt x="7458" y="256539"/>
                </a:lnTo>
                <a:lnTo>
                  <a:pt x="32683" y="256539"/>
                </a:lnTo>
                <a:lnTo>
                  <a:pt x="34409" y="255269"/>
                </a:lnTo>
                <a:lnTo>
                  <a:pt x="39119" y="253999"/>
                </a:lnTo>
                <a:lnTo>
                  <a:pt x="44968" y="251459"/>
                </a:lnTo>
                <a:lnTo>
                  <a:pt x="46498" y="251459"/>
                </a:lnTo>
                <a:lnTo>
                  <a:pt x="52365" y="247649"/>
                </a:lnTo>
                <a:lnTo>
                  <a:pt x="56088" y="246379"/>
                </a:lnTo>
                <a:lnTo>
                  <a:pt x="15118" y="246379"/>
                </a:lnTo>
                <a:lnTo>
                  <a:pt x="13901" y="243839"/>
                </a:lnTo>
                <a:lnTo>
                  <a:pt x="12570" y="242569"/>
                </a:lnTo>
                <a:lnTo>
                  <a:pt x="15302" y="242569"/>
                </a:lnTo>
                <a:lnTo>
                  <a:pt x="15610" y="240029"/>
                </a:lnTo>
                <a:lnTo>
                  <a:pt x="16021" y="240029"/>
                </a:lnTo>
                <a:lnTo>
                  <a:pt x="16506" y="238759"/>
                </a:lnTo>
                <a:lnTo>
                  <a:pt x="19740" y="236219"/>
                </a:lnTo>
                <a:lnTo>
                  <a:pt x="22889" y="232409"/>
                </a:lnTo>
                <a:lnTo>
                  <a:pt x="24813" y="231139"/>
                </a:lnTo>
                <a:lnTo>
                  <a:pt x="27735" y="228599"/>
                </a:lnTo>
                <a:lnTo>
                  <a:pt x="28874" y="227329"/>
                </a:lnTo>
                <a:lnTo>
                  <a:pt x="38527" y="219709"/>
                </a:lnTo>
                <a:lnTo>
                  <a:pt x="49856" y="212089"/>
                </a:lnTo>
                <a:lnTo>
                  <a:pt x="50848" y="210819"/>
                </a:lnTo>
                <a:lnTo>
                  <a:pt x="54785" y="209549"/>
                </a:lnTo>
                <a:lnTo>
                  <a:pt x="58421" y="208279"/>
                </a:lnTo>
                <a:lnTo>
                  <a:pt x="62358" y="208279"/>
                </a:lnTo>
                <a:lnTo>
                  <a:pt x="63388" y="207009"/>
                </a:lnTo>
                <a:lnTo>
                  <a:pt x="79216" y="207009"/>
                </a:lnTo>
                <a:lnTo>
                  <a:pt x="80436" y="205739"/>
                </a:lnTo>
                <a:lnTo>
                  <a:pt x="83605" y="203199"/>
                </a:lnTo>
                <a:lnTo>
                  <a:pt x="87067" y="198221"/>
                </a:lnTo>
                <a:lnTo>
                  <a:pt x="86177" y="196849"/>
                </a:lnTo>
                <a:lnTo>
                  <a:pt x="83069" y="194309"/>
                </a:lnTo>
                <a:lnTo>
                  <a:pt x="79066" y="193039"/>
                </a:lnTo>
                <a:lnTo>
                  <a:pt x="76381" y="191769"/>
                </a:lnTo>
                <a:close/>
              </a:path>
              <a:path w="153670" h="295909">
                <a:moveTo>
                  <a:pt x="15302" y="242569"/>
                </a:moveTo>
                <a:lnTo>
                  <a:pt x="12570" y="242569"/>
                </a:lnTo>
                <a:lnTo>
                  <a:pt x="13901" y="243839"/>
                </a:lnTo>
                <a:lnTo>
                  <a:pt x="15118" y="246379"/>
                </a:lnTo>
                <a:lnTo>
                  <a:pt x="15112" y="245109"/>
                </a:lnTo>
                <a:lnTo>
                  <a:pt x="15302" y="242569"/>
                </a:lnTo>
                <a:close/>
              </a:path>
              <a:path w="153670" h="295909">
                <a:moveTo>
                  <a:pt x="77199" y="209107"/>
                </a:moveTo>
                <a:lnTo>
                  <a:pt x="71892" y="214629"/>
                </a:lnTo>
                <a:lnTo>
                  <a:pt x="68150" y="218439"/>
                </a:lnTo>
                <a:lnTo>
                  <a:pt x="58934" y="226059"/>
                </a:lnTo>
                <a:lnTo>
                  <a:pt x="55156" y="228599"/>
                </a:lnTo>
                <a:lnTo>
                  <a:pt x="48505" y="233679"/>
                </a:lnTo>
                <a:lnTo>
                  <a:pt x="45396" y="234949"/>
                </a:lnTo>
                <a:lnTo>
                  <a:pt x="40890" y="237489"/>
                </a:lnTo>
                <a:lnTo>
                  <a:pt x="39695" y="237489"/>
                </a:lnTo>
                <a:lnTo>
                  <a:pt x="34046" y="240029"/>
                </a:lnTo>
                <a:lnTo>
                  <a:pt x="30007" y="241299"/>
                </a:lnTo>
                <a:lnTo>
                  <a:pt x="29141" y="241299"/>
                </a:lnTo>
                <a:lnTo>
                  <a:pt x="27433" y="242569"/>
                </a:lnTo>
                <a:lnTo>
                  <a:pt x="15302" y="242569"/>
                </a:lnTo>
                <a:lnTo>
                  <a:pt x="15112" y="245109"/>
                </a:lnTo>
                <a:lnTo>
                  <a:pt x="15126" y="246379"/>
                </a:lnTo>
                <a:lnTo>
                  <a:pt x="56088" y="246379"/>
                </a:lnTo>
                <a:lnTo>
                  <a:pt x="63823" y="240029"/>
                </a:lnTo>
                <a:lnTo>
                  <a:pt x="67929" y="237489"/>
                </a:lnTo>
                <a:lnTo>
                  <a:pt x="77787" y="228599"/>
                </a:lnTo>
                <a:lnTo>
                  <a:pt x="81813" y="224789"/>
                </a:lnTo>
                <a:lnTo>
                  <a:pt x="83438" y="223214"/>
                </a:lnTo>
                <a:lnTo>
                  <a:pt x="81241" y="218439"/>
                </a:lnTo>
                <a:lnTo>
                  <a:pt x="80308" y="215899"/>
                </a:lnTo>
                <a:lnTo>
                  <a:pt x="79960" y="215899"/>
                </a:lnTo>
                <a:lnTo>
                  <a:pt x="77713" y="209549"/>
                </a:lnTo>
                <a:lnTo>
                  <a:pt x="77199" y="209107"/>
                </a:lnTo>
                <a:close/>
              </a:path>
              <a:path w="153670" h="295909">
                <a:moveTo>
                  <a:pt x="87067" y="198221"/>
                </a:moveTo>
                <a:lnTo>
                  <a:pt x="83605" y="203199"/>
                </a:lnTo>
                <a:lnTo>
                  <a:pt x="80436" y="205739"/>
                </a:lnTo>
                <a:lnTo>
                  <a:pt x="77199" y="209107"/>
                </a:lnTo>
                <a:lnTo>
                  <a:pt x="77713" y="209549"/>
                </a:lnTo>
                <a:lnTo>
                  <a:pt x="79960" y="215899"/>
                </a:lnTo>
                <a:lnTo>
                  <a:pt x="80308" y="215899"/>
                </a:lnTo>
                <a:lnTo>
                  <a:pt x="81241" y="218439"/>
                </a:lnTo>
                <a:lnTo>
                  <a:pt x="83438" y="223214"/>
                </a:lnTo>
                <a:lnTo>
                  <a:pt x="90981" y="215899"/>
                </a:lnTo>
                <a:lnTo>
                  <a:pt x="94359" y="212199"/>
                </a:lnTo>
                <a:lnTo>
                  <a:pt x="93569" y="210819"/>
                </a:lnTo>
                <a:lnTo>
                  <a:pt x="91156" y="204469"/>
                </a:lnTo>
                <a:lnTo>
                  <a:pt x="90299" y="203199"/>
                </a:lnTo>
                <a:lnTo>
                  <a:pt x="87067" y="198221"/>
                </a:lnTo>
                <a:close/>
              </a:path>
              <a:path w="153670" h="295909">
                <a:moveTo>
                  <a:pt x="151219" y="15239"/>
                </a:moveTo>
                <a:lnTo>
                  <a:pt x="136019" y="15239"/>
                </a:lnTo>
                <a:lnTo>
                  <a:pt x="137158" y="17779"/>
                </a:lnTo>
                <a:lnTo>
                  <a:pt x="138488" y="24129"/>
                </a:lnTo>
                <a:lnTo>
                  <a:pt x="138603" y="26669"/>
                </a:lnTo>
                <a:lnTo>
                  <a:pt x="138708" y="62229"/>
                </a:lnTo>
                <a:lnTo>
                  <a:pt x="138968" y="68579"/>
                </a:lnTo>
                <a:lnTo>
                  <a:pt x="139076" y="77469"/>
                </a:lnTo>
                <a:lnTo>
                  <a:pt x="138286" y="83819"/>
                </a:lnTo>
                <a:lnTo>
                  <a:pt x="137474" y="87629"/>
                </a:lnTo>
                <a:lnTo>
                  <a:pt x="134123" y="97789"/>
                </a:lnTo>
                <a:lnTo>
                  <a:pt x="133596" y="100329"/>
                </a:lnTo>
                <a:lnTo>
                  <a:pt x="132463" y="104139"/>
                </a:lnTo>
                <a:lnTo>
                  <a:pt x="129371" y="116839"/>
                </a:lnTo>
                <a:lnTo>
                  <a:pt x="128639" y="119379"/>
                </a:lnTo>
                <a:lnTo>
                  <a:pt x="127060" y="124459"/>
                </a:lnTo>
                <a:lnTo>
                  <a:pt x="123832" y="134619"/>
                </a:lnTo>
                <a:lnTo>
                  <a:pt x="121521" y="142239"/>
                </a:lnTo>
                <a:lnTo>
                  <a:pt x="116493" y="153669"/>
                </a:lnTo>
                <a:lnTo>
                  <a:pt x="114098" y="157479"/>
                </a:lnTo>
                <a:lnTo>
                  <a:pt x="107189" y="168909"/>
                </a:lnTo>
                <a:lnTo>
                  <a:pt x="105147" y="172719"/>
                </a:lnTo>
                <a:lnTo>
                  <a:pt x="97312" y="184149"/>
                </a:lnTo>
                <a:lnTo>
                  <a:pt x="91008" y="193039"/>
                </a:lnTo>
                <a:lnTo>
                  <a:pt x="88903" y="195579"/>
                </a:lnTo>
                <a:lnTo>
                  <a:pt x="87067" y="198221"/>
                </a:lnTo>
                <a:lnTo>
                  <a:pt x="90299" y="203199"/>
                </a:lnTo>
                <a:lnTo>
                  <a:pt x="91156" y="204469"/>
                </a:lnTo>
                <a:lnTo>
                  <a:pt x="93569" y="210819"/>
                </a:lnTo>
                <a:lnTo>
                  <a:pt x="94359" y="212199"/>
                </a:lnTo>
                <a:lnTo>
                  <a:pt x="100481" y="204469"/>
                </a:lnTo>
                <a:lnTo>
                  <a:pt x="102770" y="201929"/>
                </a:lnTo>
                <a:lnTo>
                  <a:pt x="110962" y="189229"/>
                </a:lnTo>
                <a:lnTo>
                  <a:pt x="117199" y="180339"/>
                </a:lnTo>
                <a:lnTo>
                  <a:pt x="119373" y="176529"/>
                </a:lnTo>
                <a:lnTo>
                  <a:pt x="126740" y="163829"/>
                </a:lnTo>
                <a:lnTo>
                  <a:pt x="129352" y="160019"/>
                </a:lnTo>
                <a:lnTo>
                  <a:pt x="134174" y="148589"/>
                </a:lnTo>
                <a:lnTo>
                  <a:pt x="136264" y="143509"/>
                </a:lnTo>
                <a:lnTo>
                  <a:pt x="138437" y="137159"/>
                </a:lnTo>
                <a:lnTo>
                  <a:pt x="141354" y="126999"/>
                </a:lnTo>
                <a:lnTo>
                  <a:pt x="143301" y="120649"/>
                </a:lnTo>
                <a:lnTo>
                  <a:pt x="146418" y="107949"/>
                </a:lnTo>
                <a:lnTo>
                  <a:pt x="147457" y="104139"/>
                </a:lnTo>
                <a:lnTo>
                  <a:pt x="147942" y="102869"/>
                </a:lnTo>
                <a:lnTo>
                  <a:pt x="151466" y="91439"/>
                </a:lnTo>
                <a:lnTo>
                  <a:pt x="152443" y="87629"/>
                </a:lnTo>
                <a:lnTo>
                  <a:pt x="153479" y="78739"/>
                </a:lnTo>
                <a:lnTo>
                  <a:pt x="153369" y="68579"/>
                </a:lnTo>
                <a:lnTo>
                  <a:pt x="153151" y="62229"/>
                </a:lnTo>
                <a:lnTo>
                  <a:pt x="153024" y="34289"/>
                </a:lnTo>
                <a:lnTo>
                  <a:pt x="152939" y="24129"/>
                </a:lnTo>
                <a:lnTo>
                  <a:pt x="152868" y="22859"/>
                </a:lnTo>
                <a:lnTo>
                  <a:pt x="151219" y="15239"/>
                </a:lnTo>
                <a:close/>
              </a:path>
              <a:path w="153670" h="295909">
                <a:moveTo>
                  <a:pt x="79216" y="207009"/>
                </a:moveTo>
                <a:lnTo>
                  <a:pt x="75107" y="207009"/>
                </a:lnTo>
                <a:lnTo>
                  <a:pt x="76236" y="208279"/>
                </a:lnTo>
                <a:lnTo>
                  <a:pt x="77199" y="209107"/>
                </a:lnTo>
                <a:lnTo>
                  <a:pt x="79216" y="207009"/>
                </a:lnTo>
                <a:close/>
              </a:path>
              <a:path w="153670" h="295909">
                <a:moveTo>
                  <a:pt x="141712" y="1269"/>
                </a:moveTo>
                <a:lnTo>
                  <a:pt x="122299" y="1269"/>
                </a:lnTo>
                <a:lnTo>
                  <a:pt x="117824" y="3809"/>
                </a:lnTo>
                <a:lnTo>
                  <a:pt x="116319" y="3809"/>
                </a:lnTo>
                <a:lnTo>
                  <a:pt x="113398" y="6349"/>
                </a:lnTo>
                <a:lnTo>
                  <a:pt x="113925" y="6349"/>
                </a:lnTo>
                <a:lnTo>
                  <a:pt x="106001" y="11429"/>
                </a:lnTo>
                <a:lnTo>
                  <a:pt x="102416" y="13969"/>
                </a:lnTo>
                <a:lnTo>
                  <a:pt x="96662" y="19049"/>
                </a:lnTo>
                <a:lnTo>
                  <a:pt x="94413" y="20319"/>
                </a:lnTo>
                <a:lnTo>
                  <a:pt x="86509" y="27939"/>
                </a:lnTo>
                <a:lnTo>
                  <a:pt x="81323" y="33019"/>
                </a:lnTo>
                <a:lnTo>
                  <a:pt x="77829" y="36829"/>
                </a:lnTo>
                <a:lnTo>
                  <a:pt x="69884" y="45719"/>
                </a:lnTo>
                <a:lnTo>
                  <a:pt x="65784" y="49529"/>
                </a:lnTo>
                <a:lnTo>
                  <a:pt x="60519" y="55879"/>
                </a:lnTo>
                <a:lnTo>
                  <a:pt x="58941" y="58419"/>
                </a:lnTo>
                <a:lnTo>
                  <a:pt x="51827" y="67309"/>
                </a:lnTo>
                <a:lnTo>
                  <a:pt x="50104" y="69849"/>
                </a:lnTo>
                <a:lnTo>
                  <a:pt x="46462" y="74929"/>
                </a:lnTo>
                <a:lnTo>
                  <a:pt x="43121" y="78739"/>
                </a:lnTo>
                <a:lnTo>
                  <a:pt x="40421" y="83819"/>
                </a:lnTo>
                <a:lnTo>
                  <a:pt x="38248" y="86359"/>
                </a:lnTo>
                <a:lnTo>
                  <a:pt x="36927" y="90169"/>
                </a:lnTo>
                <a:lnTo>
                  <a:pt x="34987" y="97789"/>
                </a:lnTo>
                <a:lnTo>
                  <a:pt x="34996" y="105409"/>
                </a:lnTo>
                <a:lnTo>
                  <a:pt x="37217" y="111759"/>
                </a:lnTo>
                <a:lnTo>
                  <a:pt x="38765" y="114299"/>
                </a:lnTo>
                <a:lnTo>
                  <a:pt x="42830" y="118109"/>
                </a:lnTo>
                <a:lnTo>
                  <a:pt x="45044" y="119379"/>
                </a:lnTo>
                <a:lnTo>
                  <a:pt x="74288" y="119379"/>
                </a:lnTo>
                <a:lnTo>
                  <a:pt x="80380" y="118109"/>
                </a:lnTo>
                <a:lnTo>
                  <a:pt x="86950" y="116839"/>
                </a:lnTo>
                <a:lnTo>
                  <a:pt x="88633" y="115569"/>
                </a:lnTo>
                <a:lnTo>
                  <a:pt x="95834" y="113029"/>
                </a:lnTo>
                <a:lnTo>
                  <a:pt x="98041" y="111759"/>
                </a:lnTo>
                <a:lnTo>
                  <a:pt x="102816" y="109219"/>
                </a:lnTo>
                <a:lnTo>
                  <a:pt x="105161" y="106679"/>
                </a:lnTo>
                <a:lnTo>
                  <a:pt x="106969" y="105409"/>
                </a:lnTo>
                <a:lnTo>
                  <a:pt x="50050" y="105409"/>
                </a:lnTo>
                <a:lnTo>
                  <a:pt x="49575" y="104139"/>
                </a:lnTo>
                <a:lnTo>
                  <a:pt x="49570" y="99059"/>
                </a:lnTo>
                <a:lnTo>
                  <a:pt x="50547" y="95249"/>
                </a:lnTo>
                <a:lnTo>
                  <a:pt x="51296" y="92709"/>
                </a:lnTo>
                <a:lnTo>
                  <a:pt x="53507" y="88899"/>
                </a:lnTo>
                <a:lnTo>
                  <a:pt x="55021" y="87629"/>
                </a:lnTo>
                <a:lnTo>
                  <a:pt x="55844" y="86359"/>
                </a:lnTo>
                <a:lnTo>
                  <a:pt x="57651" y="83819"/>
                </a:lnTo>
                <a:lnTo>
                  <a:pt x="61394" y="78739"/>
                </a:lnTo>
                <a:lnTo>
                  <a:pt x="63338" y="76199"/>
                </a:lnTo>
                <a:lnTo>
                  <a:pt x="70392" y="67309"/>
                </a:lnTo>
                <a:lnTo>
                  <a:pt x="71847" y="64769"/>
                </a:lnTo>
                <a:lnTo>
                  <a:pt x="76728" y="59689"/>
                </a:lnTo>
                <a:lnTo>
                  <a:pt x="80611" y="54609"/>
                </a:lnTo>
                <a:lnTo>
                  <a:pt x="88131" y="46989"/>
                </a:lnTo>
                <a:lnTo>
                  <a:pt x="91470" y="43179"/>
                </a:lnTo>
                <a:lnTo>
                  <a:pt x="101624" y="34289"/>
                </a:lnTo>
                <a:lnTo>
                  <a:pt x="104099" y="31749"/>
                </a:lnTo>
                <a:lnTo>
                  <a:pt x="106159" y="29209"/>
                </a:lnTo>
                <a:lnTo>
                  <a:pt x="111319" y="25399"/>
                </a:lnTo>
                <a:lnTo>
                  <a:pt x="114523" y="22859"/>
                </a:lnTo>
                <a:lnTo>
                  <a:pt x="121706" y="17779"/>
                </a:lnTo>
                <a:lnTo>
                  <a:pt x="121260" y="17779"/>
                </a:lnTo>
                <a:lnTo>
                  <a:pt x="123198" y="16509"/>
                </a:lnTo>
                <a:lnTo>
                  <a:pt x="123993" y="16509"/>
                </a:lnTo>
                <a:lnTo>
                  <a:pt x="126109" y="15239"/>
                </a:lnTo>
                <a:lnTo>
                  <a:pt x="151219" y="15239"/>
                </a:lnTo>
                <a:lnTo>
                  <a:pt x="150670" y="12699"/>
                </a:lnTo>
                <a:lnTo>
                  <a:pt x="148971" y="7619"/>
                </a:lnTo>
                <a:lnTo>
                  <a:pt x="143686" y="2539"/>
                </a:lnTo>
                <a:lnTo>
                  <a:pt x="141712" y="1269"/>
                </a:lnTo>
                <a:close/>
              </a:path>
              <a:path w="153670" h="295909">
                <a:moveTo>
                  <a:pt x="104700" y="86949"/>
                </a:moveTo>
                <a:lnTo>
                  <a:pt x="99827" y="92709"/>
                </a:lnTo>
                <a:lnTo>
                  <a:pt x="98903" y="93979"/>
                </a:lnTo>
                <a:lnTo>
                  <a:pt x="96539" y="95249"/>
                </a:lnTo>
                <a:lnTo>
                  <a:pt x="94852" y="96519"/>
                </a:lnTo>
                <a:lnTo>
                  <a:pt x="91367" y="99059"/>
                </a:lnTo>
                <a:lnTo>
                  <a:pt x="89627" y="99059"/>
                </a:lnTo>
                <a:lnTo>
                  <a:pt x="83577" y="101599"/>
                </a:lnTo>
                <a:lnTo>
                  <a:pt x="82463" y="102869"/>
                </a:lnTo>
                <a:lnTo>
                  <a:pt x="72146" y="105409"/>
                </a:lnTo>
                <a:lnTo>
                  <a:pt x="106969" y="105409"/>
                </a:lnTo>
                <a:lnTo>
                  <a:pt x="108778" y="104139"/>
                </a:lnTo>
                <a:lnTo>
                  <a:pt x="110083" y="102869"/>
                </a:lnTo>
                <a:lnTo>
                  <a:pt x="116343" y="95249"/>
                </a:lnTo>
                <a:lnTo>
                  <a:pt x="117594" y="93979"/>
                </a:lnTo>
                <a:lnTo>
                  <a:pt x="119430" y="91439"/>
                </a:lnTo>
                <a:lnTo>
                  <a:pt x="107925" y="91439"/>
                </a:lnTo>
                <a:lnTo>
                  <a:pt x="104700" y="87629"/>
                </a:lnTo>
                <a:lnTo>
                  <a:pt x="104700" y="86949"/>
                </a:lnTo>
                <a:close/>
              </a:path>
              <a:path w="153670" h="295909">
                <a:moveTo>
                  <a:pt x="108643" y="59689"/>
                </a:moveTo>
                <a:lnTo>
                  <a:pt x="108656" y="60959"/>
                </a:lnTo>
                <a:lnTo>
                  <a:pt x="108922" y="66039"/>
                </a:lnTo>
                <a:lnTo>
                  <a:pt x="109037" y="76199"/>
                </a:lnTo>
                <a:lnTo>
                  <a:pt x="109130" y="77469"/>
                </a:lnTo>
                <a:lnTo>
                  <a:pt x="109222" y="80009"/>
                </a:lnTo>
                <a:lnTo>
                  <a:pt x="108926" y="81279"/>
                </a:lnTo>
                <a:lnTo>
                  <a:pt x="108305" y="82549"/>
                </a:lnTo>
                <a:lnTo>
                  <a:pt x="106056" y="85089"/>
                </a:lnTo>
                <a:lnTo>
                  <a:pt x="105199" y="86359"/>
                </a:lnTo>
                <a:lnTo>
                  <a:pt x="104700" y="86949"/>
                </a:lnTo>
                <a:lnTo>
                  <a:pt x="104700" y="87629"/>
                </a:lnTo>
                <a:lnTo>
                  <a:pt x="107925" y="91439"/>
                </a:lnTo>
                <a:lnTo>
                  <a:pt x="115883" y="91439"/>
                </a:lnTo>
                <a:lnTo>
                  <a:pt x="119109" y="87629"/>
                </a:lnTo>
                <a:lnTo>
                  <a:pt x="119028" y="68579"/>
                </a:lnTo>
                <a:lnTo>
                  <a:pt x="118906" y="66039"/>
                </a:lnTo>
                <a:lnTo>
                  <a:pt x="118470" y="62229"/>
                </a:lnTo>
                <a:lnTo>
                  <a:pt x="111818" y="62229"/>
                </a:lnTo>
                <a:lnTo>
                  <a:pt x="108643" y="59689"/>
                </a:lnTo>
                <a:close/>
              </a:path>
              <a:path w="153670" h="295909">
                <a:moveTo>
                  <a:pt x="122843" y="57149"/>
                </a:moveTo>
                <a:lnTo>
                  <a:pt x="117930" y="57149"/>
                </a:lnTo>
                <a:lnTo>
                  <a:pt x="118259" y="59689"/>
                </a:lnTo>
                <a:lnTo>
                  <a:pt x="118324" y="60959"/>
                </a:lnTo>
                <a:lnTo>
                  <a:pt x="118906" y="66039"/>
                </a:lnTo>
                <a:lnTo>
                  <a:pt x="119028" y="68579"/>
                </a:lnTo>
                <a:lnTo>
                  <a:pt x="119109" y="87629"/>
                </a:lnTo>
                <a:lnTo>
                  <a:pt x="115883" y="91439"/>
                </a:lnTo>
                <a:lnTo>
                  <a:pt x="119430" y="91439"/>
                </a:lnTo>
                <a:lnTo>
                  <a:pt x="121267" y="88899"/>
                </a:lnTo>
                <a:lnTo>
                  <a:pt x="122421" y="86359"/>
                </a:lnTo>
                <a:lnTo>
                  <a:pt x="123703" y="81279"/>
                </a:lnTo>
                <a:lnTo>
                  <a:pt x="123615" y="78739"/>
                </a:lnTo>
                <a:lnTo>
                  <a:pt x="123441" y="76199"/>
                </a:lnTo>
                <a:lnTo>
                  <a:pt x="123340" y="66039"/>
                </a:lnTo>
                <a:lnTo>
                  <a:pt x="122843" y="57149"/>
                </a:lnTo>
                <a:close/>
              </a:path>
              <a:path w="153670" h="295909">
                <a:moveTo>
                  <a:pt x="115601" y="46989"/>
                </a:moveTo>
                <a:lnTo>
                  <a:pt x="109366" y="46989"/>
                </a:lnTo>
                <a:lnTo>
                  <a:pt x="104039" y="52069"/>
                </a:lnTo>
                <a:lnTo>
                  <a:pt x="103517" y="54609"/>
                </a:lnTo>
                <a:lnTo>
                  <a:pt x="103524" y="58419"/>
                </a:lnTo>
                <a:lnTo>
                  <a:pt x="103892" y="60959"/>
                </a:lnTo>
                <a:lnTo>
                  <a:pt x="103950" y="62229"/>
                </a:lnTo>
                <a:lnTo>
                  <a:pt x="104552" y="67309"/>
                </a:lnTo>
                <a:lnTo>
                  <a:pt x="104655" y="68579"/>
                </a:lnTo>
                <a:lnTo>
                  <a:pt x="104700" y="86949"/>
                </a:lnTo>
                <a:lnTo>
                  <a:pt x="105199" y="86359"/>
                </a:lnTo>
                <a:lnTo>
                  <a:pt x="106056" y="85089"/>
                </a:lnTo>
                <a:lnTo>
                  <a:pt x="108305" y="82549"/>
                </a:lnTo>
                <a:lnTo>
                  <a:pt x="108926" y="81279"/>
                </a:lnTo>
                <a:lnTo>
                  <a:pt x="109222" y="80009"/>
                </a:lnTo>
                <a:lnTo>
                  <a:pt x="109130" y="77469"/>
                </a:lnTo>
                <a:lnTo>
                  <a:pt x="109037" y="76199"/>
                </a:lnTo>
                <a:lnTo>
                  <a:pt x="108922" y="66039"/>
                </a:lnTo>
                <a:lnTo>
                  <a:pt x="108656" y="60959"/>
                </a:lnTo>
                <a:lnTo>
                  <a:pt x="108559" y="59689"/>
                </a:lnTo>
                <a:lnTo>
                  <a:pt x="117629" y="59689"/>
                </a:lnTo>
                <a:lnTo>
                  <a:pt x="117932" y="58419"/>
                </a:lnTo>
                <a:lnTo>
                  <a:pt x="117930" y="57149"/>
                </a:lnTo>
                <a:lnTo>
                  <a:pt x="122843" y="57149"/>
                </a:lnTo>
                <a:lnTo>
                  <a:pt x="122774" y="55879"/>
                </a:lnTo>
                <a:lnTo>
                  <a:pt x="122290" y="53339"/>
                </a:lnTo>
                <a:lnTo>
                  <a:pt x="115601" y="46989"/>
                </a:lnTo>
                <a:close/>
              </a:path>
              <a:path w="153670" h="295909">
                <a:moveTo>
                  <a:pt x="117629" y="59689"/>
                </a:moveTo>
                <a:lnTo>
                  <a:pt x="108643" y="59689"/>
                </a:lnTo>
                <a:lnTo>
                  <a:pt x="111818" y="62229"/>
                </a:lnTo>
                <a:lnTo>
                  <a:pt x="114133" y="62229"/>
                </a:lnTo>
                <a:lnTo>
                  <a:pt x="117629" y="59689"/>
                </a:lnTo>
                <a:close/>
              </a:path>
              <a:path w="153670" h="295909">
                <a:moveTo>
                  <a:pt x="117930" y="57149"/>
                </a:moveTo>
                <a:lnTo>
                  <a:pt x="117932" y="58419"/>
                </a:lnTo>
                <a:lnTo>
                  <a:pt x="117629" y="59689"/>
                </a:lnTo>
                <a:lnTo>
                  <a:pt x="114133" y="62229"/>
                </a:lnTo>
                <a:lnTo>
                  <a:pt x="118470" y="62229"/>
                </a:lnTo>
                <a:lnTo>
                  <a:pt x="118324" y="60959"/>
                </a:lnTo>
                <a:lnTo>
                  <a:pt x="118259" y="59689"/>
                </a:lnTo>
                <a:lnTo>
                  <a:pt x="117930" y="57149"/>
                </a:lnTo>
                <a:close/>
              </a:path>
              <a:path w="153670" h="295909">
                <a:moveTo>
                  <a:pt x="135272" y="0"/>
                </a:moveTo>
                <a:lnTo>
                  <a:pt x="132401" y="0"/>
                </a:lnTo>
                <a:lnTo>
                  <a:pt x="125027" y="1269"/>
                </a:lnTo>
                <a:lnTo>
                  <a:pt x="137873" y="1269"/>
                </a:lnTo>
                <a:lnTo>
                  <a:pt x="135272" y="0"/>
                </a:lnTo>
                <a:close/>
              </a:path>
            </a:pathLst>
          </a:custGeom>
          <a:solidFill>
            <a:srgbClr val="000000"/>
          </a:solidFill>
        </p:spPr>
        <p:txBody>
          <a:bodyPr wrap="square" lIns="0" tIns="0" rIns="0" bIns="0" rtlCol="0"/>
          <a:lstStyle/>
          <a:p>
            <a:endParaRPr/>
          </a:p>
        </p:txBody>
      </p:sp>
      <p:sp>
        <p:nvSpPr>
          <p:cNvPr id="226" name="object 226"/>
          <p:cNvSpPr/>
          <p:nvPr/>
        </p:nvSpPr>
        <p:spPr>
          <a:xfrm>
            <a:off x="3519917" y="4393463"/>
            <a:ext cx="107428" cy="237643"/>
          </a:xfrm>
          <a:custGeom>
            <a:avLst/>
            <a:gdLst/>
            <a:ahLst/>
            <a:cxnLst/>
            <a:rect l="l" t="t" r="r" b="b"/>
            <a:pathLst>
              <a:path w="125729" h="278129">
                <a:moveTo>
                  <a:pt x="125187" y="72299"/>
                </a:moveTo>
                <a:lnTo>
                  <a:pt x="117670" y="72299"/>
                </a:lnTo>
                <a:lnTo>
                  <a:pt x="116684" y="73159"/>
                </a:lnTo>
                <a:lnTo>
                  <a:pt x="114119" y="75059"/>
                </a:lnTo>
                <a:lnTo>
                  <a:pt x="111782" y="76690"/>
                </a:lnTo>
                <a:lnTo>
                  <a:pt x="108338" y="78920"/>
                </a:lnTo>
                <a:lnTo>
                  <a:pt x="102770" y="89270"/>
                </a:lnTo>
                <a:lnTo>
                  <a:pt x="98341" y="98893"/>
                </a:lnTo>
                <a:lnTo>
                  <a:pt x="94780" y="106818"/>
                </a:lnTo>
                <a:lnTo>
                  <a:pt x="90321" y="117025"/>
                </a:lnTo>
                <a:lnTo>
                  <a:pt x="84127" y="131876"/>
                </a:lnTo>
                <a:lnTo>
                  <a:pt x="82822" y="134931"/>
                </a:lnTo>
                <a:lnTo>
                  <a:pt x="80173" y="140855"/>
                </a:lnTo>
                <a:lnTo>
                  <a:pt x="79053" y="143205"/>
                </a:lnTo>
                <a:lnTo>
                  <a:pt x="73338" y="154945"/>
                </a:lnTo>
                <a:lnTo>
                  <a:pt x="71903" y="157989"/>
                </a:lnTo>
                <a:lnTo>
                  <a:pt x="56616" y="197954"/>
                </a:lnTo>
                <a:lnTo>
                  <a:pt x="48252" y="224939"/>
                </a:lnTo>
                <a:lnTo>
                  <a:pt x="45738" y="233414"/>
                </a:lnTo>
                <a:lnTo>
                  <a:pt x="43437" y="254236"/>
                </a:lnTo>
                <a:lnTo>
                  <a:pt x="43290" y="255409"/>
                </a:lnTo>
                <a:lnTo>
                  <a:pt x="42307" y="262366"/>
                </a:lnTo>
                <a:lnTo>
                  <a:pt x="42182" y="266110"/>
                </a:lnTo>
                <a:lnTo>
                  <a:pt x="46274" y="272036"/>
                </a:lnTo>
                <a:lnTo>
                  <a:pt x="48385" y="273431"/>
                </a:lnTo>
                <a:lnTo>
                  <a:pt x="52443" y="274968"/>
                </a:lnTo>
                <a:lnTo>
                  <a:pt x="53559" y="275259"/>
                </a:lnTo>
                <a:lnTo>
                  <a:pt x="57876" y="276235"/>
                </a:lnTo>
                <a:lnTo>
                  <a:pt x="58609" y="276425"/>
                </a:lnTo>
                <a:lnTo>
                  <a:pt x="62928" y="278062"/>
                </a:lnTo>
                <a:lnTo>
                  <a:pt x="67087" y="276189"/>
                </a:lnTo>
                <a:lnTo>
                  <a:pt x="69907" y="268747"/>
                </a:lnTo>
                <a:lnTo>
                  <a:pt x="68033" y="264587"/>
                </a:lnTo>
                <a:lnTo>
                  <a:pt x="62856" y="262625"/>
                </a:lnTo>
                <a:lnTo>
                  <a:pt x="61857" y="262366"/>
                </a:lnTo>
                <a:lnTo>
                  <a:pt x="57010" y="262366"/>
                </a:lnTo>
                <a:lnTo>
                  <a:pt x="56963" y="262157"/>
                </a:lnTo>
                <a:lnTo>
                  <a:pt x="56192" y="261040"/>
                </a:lnTo>
                <a:lnTo>
                  <a:pt x="55978" y="260899"/>
                </a:lnTo>
                <a:lnTo>
                  <a:pt x="57074" y="260899"/>
                </a:lnTo>
                <a:lnTo>
                  <a:pt x="57697" y="256435"/>
                </a:lnTo>
                <a:lnTo>
                  <a:pt x="57815" y="255409"/>
                </a:lnTo>
                <a:lnTo>
                  <a:pt x="58042" y="246978"/>
                </a:lnTo>
                <a:lnTo>
                  <a:pt x="58178" y="244836"/>
                </a:lnTo>
                <a:lnTo>
                  <a:pt x="59040" y="239527"/>
                </a:lnTo>
                <a:lnTo>
                  <a:pt x="59731" y="236908"/>
                </a:lnTo>
                <a:lnTo>
                  <a:pt x="62650" y="227013"/>
                </a:lnTo>
                <a:lnTo>
                  <a:pt x="64128" y="221818"/>
                </a:lnTo>
                <a:lnTo>
                  <a:pt x="77910" y="181227"/>
                </a:lnTo>
                <a:lnTo>
                  <a:pt x="92076" y="149372"/>
                </a:lnTo>
                <a:lnTo>
                  <a:pt x="93242" y="146928"/>
                </a:lnTo>
                <a:lnTo>
                  <a:pt x="96038" y="140676"/>
                </a:lnTo>
                <a:lnTo>
                  <a:pt x="97383" y="137524"/>
                </a:lnTo>
                <a:lnTo>
                  <a:pt x="103569" y="122692"/>
                </a:lnTo>
                <a:lnTo>
                  <a:pt x="107944" y="112675"/>
                </a:lnTo>
                <a:lnTo>
                  <a:pt x="112706" y="102143"/>
                </a:lnTo>
                <a:lnTo>
                  <a:pt x="115694" y="95653"/>
                </a:lnTo>
                <a:lnTo>
                  <a:pt x="116476" y="94140"/>
                </a:lnTo>
                <a:lnTo>
                  <a:pt x="122041" y="83878"/>
                </a:lnTo>
                <a:lnTo>
                  <a:pt x="123075" y="81729"/>
                </a:lnTo>
                <a:lnTo>
                  <a:pt x="125187" y="72299"/>
                </a:lnTo>
                <a:close/>
              </a:path>
              <a:path w="125729" h="278129">
                <a:moveTo>
                  <a:pt x="55978" y="260899"/>
                </a:moveTo>
                <a:lnTo>
                  <a:pt x="56192" y="261040"/>
                </a:lnTo>
                <a:lnTo>
                  <a:pt x="56963" y="262157"/>
                </a:lnTo>
                <a:lnTo>
                  <a:pt x="57010" y="262366"/>
                </a:lnTo>
                <a:lnTo>
                  <a:pt x="57036" y="261259"/>
                </a:lnTo>
                <a:lnTo>
                  <a:pt x="56690" y="261169"/>
                </a:lnTo>
                <a:lnTo>
                  <a:pt x="55978" y="260899"/>
                </a:lnTo>
                <a:close/>
              </a:path>
              <a:path w="125729" h="278129">
                <a:moveTo>
                  <a:pt x="57036" y="261259"/>
                </a:moveTo>
                <a:lnTo>
                  <a:pt x="57010" y="262366"/>
                </a:lnTo>
                <a:lnTo>
                  <a:pt x="61857" y="262366"/>
                </a:lnTo>
                <a:lnTo>
                  <a:pt x="57036" y="261259"/>
                </a:lnTo>
                <a:close/>
              </a:path>
              <a:path w="125729" h="278129">
                <a:moveTo>
                  <a:pt x="57074" y="260899"/>
                </a:moveTo>
                <a:lnTo>
                  <a:pt x="55978" y="260899"/>
                </a:lnTo>
                <a:lnTo>
                  <a:pt x="56690" y="261169"/>
                </a:lnTo>
                <a:lnTo>
                  <a:pt x="57036" y="261259"/>
                </a:lnTo>
                <a:lnTo>
                  <a:pt x="57074" y="260899"/>
                </a:lnTo>
                <a:close/>
              </a:path>
              <a:path w="125729" h="278129">
                <a:moveTo>
                  <a:pt x="58952" y="103004"/>
                </a:moveTo>
                <a:lnTo>
                  <a:pt x="45097" y="103004"/>
                </a:lnTo>
                <a:lnTo>
                  <a:pt x="54118" y="103454"/>
                </a:lnTo>
                <a:lnTo>
                  <a:pt x="56793" y="103379"/>
                </a:lnTo>
                <a:lnTo>
                  <a:pt x="58952" y="103004"/>
                </a:lnTo>
                <a:close/>
              </a:path>
              <a:path w="125729" h="278129">
                <a:moveTo>
                  <a:pt x="60253" y="17"/>
                </a:moveTo>
                <a:lnTo>
                  <a:pt x="23781" y="22222"/>
                </a:lnTo>
                <a:lnTo>
                  <a:pt x="16624" y="31332"/>
                </a:lnTo>
                <a:lnTo>
                  <a:pt x="14960" y="33379"/>
                </a:lnTo>
                <a:lnTo>
                  <a:pt x="119" y="73139"/>
                </a:lnTo>
                <a:lnTo>
                  <a:pt x="0" y="79578"/>
                </a:lnTo>
                <a:lnTo>
                  <a:pt x="290" y="82817"/>
                </a:lnTo>
                <a:lnTo>
                  <a:pt x="512" y="87621"/>
                </a:lnTo>
                <a:lnTo>
                  <a:pt x="32497" y="103174"/>
                </a:lnTo>
                <a:lnTo>
                  <a:pt x="34642" y="103174"/>
                </a:lnTo>
                <a:lnTo>
                  <a:pt x="43237" y="103004"/>
                </a:lnTo>
                <a:lnTo>
                  <a:pt x="58952" y="103004"/>
                </a:lnTo>
                <a:lnTo>
                  <a:pt x="91552" y="89016"/>
                </a:lnTo>
                <a:lnTo>
                  <a:pt x="53818" y="89016"/>
                </a:lnTo>
                <a:lnTo>
                  <a:pt x="48735" y="88760"/>
                </a:lnTo>
                <a:lnTo>
                  <a:pt x="32900" y="88760"/>
                </a:lnTo>
                <a:lnTo>
                  <a:pt x="25242" y="88237"/>
                </a:lnTo>
                <a:lnTo>
                  <a:pt x="22738" y="87934"/>
                </a:lnTo>
                <a:lnTo>
                  <a:pt x="15662" y="85895"/>
                </a:lnTo>
                <a:lnTo>
                  <a:pt x="15493" y="85815"/>
                </a:lnTo>
                <a:lnTo>
                  <a:pt x="14940" y="85815"/>
                </a:lnTo>
                <a:lnTo>
                  <a:pt x="14613" y="85399"/>
                </a:lnTo>
                <a:lnTo>
                  <a:pt x="14858" y="85399"/>
                </a:lnTo>
                <a:lnTo>
                  <a:pt x="14760" y="83878"/>
                </a:lnTo>
                <a:lnTo>
                  <a:pt x="14641" y="81372"/>
                </a:lnTo>
                <a:lnTo>
                  <a:pt x="14473" y="79578"/>
                </a:lnTo>
                <a:lnTo>
                  <a:pt x="14594" y="71412"/>
                </a:lnTo>
                <a:lnTo>
                  <a:pt x="26678" y="41827"/>
                </a:lnTo>
                <a:lnTo>
                  <a:pt x="30415" y="37042"/>
                </a:lnTo>
                <a:lnTo>
                  <a:pt x="61113" y="14436"/>
                </a:lnTo>
                <a:lnTo>
                  <a:pt x="91017" y="14436"/>
                </a:lnTo>
                <a:lnTo>
                  <a:pt x="87880" y="8578"/>
                </a:lnTo>
                <a:lnTo>
                  <a:pt x="86034" y="5685"/>
                </a:lnTo>
                <a:lnTo>
                  <a:pt x="80886" y="1600"/>
                </a:lnTo>
                <a:lnTo>
                  <a:pt x="79072" y="980"/>
                </a:lnTo>
                <a:lnTo>
                  <a:pt x="75159" y="252"/>
                </a:lnTo>
                <a:lnTo>
                  <a:pt x="65563" y="252"/>
                </a:lnTo>
                <a:lnTo>
                  <a:pt x="62428" y="39"/>
                </a:lnTo>
                <a:lnTo>
                  <a:pt x="60253" y="17"/>
                </a:lnTo>
                <a:close/>
              </a:path>
              <a:path w="125729" h="278129">
                <a:moveTo>
                  <a:pt x="123535" y="61593"/>
                </a:moveTo>
                <a:lnTo>
                  <a:pt x="108026" y="61593"/>
                </a:lnTo>
                <a:lnTo>
                  <a:pt x="107610" y="61969"/>
                </a:lnTo>
                <a:lnTo>
                  <a:pt x="105766" y="63315"/>
                </a:lnTo>
                <a:lnTo>
                  <a:pt x="103786" y="64701"/>
                </a:lnTo>
                <a:lnTo>
                  <a:pt x="100887" y="66586"/>
                </a:lnTo>
                <a:lnTo>
                  <a:pt x="89986" y="73159"/>
                </a:lnTo>
                <a:lnTo>
                  <a:pt x="86615" y="75228"/>
                </a:lnTo>
                <a:lnTo>
                  <a:pt x="53818" y="89016"/>
                </a:lnTo>
                <a:lnTo>
                  <a:pt x="91552" y="89016"/>
                </a:lnTo>
                <a:lnTo>
                  <a:pt x="93968" y="87621"/>
                </a:lnTo>
                <a:lnTo>
                  <a:pt x="102193" y="82596"/>
                </a:lnTo>
                <a:lnTo>
                  <a:pt x="107270" y="79578"/>
                </a:lnTo>
                <a:lnTo>
                  <a:pt x="110390" y="67891"/>
                </a:lnTo>
                <a:lnTo>
                  <a:pt x="125516" y="67891"/>
                </a:lnTo>
                <a:lnTo>
                  <a:pt x="125555" y="63614"/>
                </a:lnTo>
                <a:lnTo>
                  <a:pt x="123535" y="61593"/>
                </a:lnTo>
                <a:close/>
              </a:path>
              <a:path w="125729" h="278129">
                <a:moveTo>
                  <a:pt x="45463" y="88595"/>
                </a:moveTo>
                <a:lnTo>
                  <a:pt x="39178" y="88663"/>
                </a:lnTo>
                <a:lnTo>
                  <a:pt x="34771" y="88760"/>
                </a:lnTo>
                <a:lnTo>
                  <a:pt x="48735" y="88760"/>
                </a:lnTo>
                <a:lnTo>
                  <a:pt x="45463" y="88595"/>
                </a:lnTo>
                <a:close/>
              </a:path>
              <a:path w="125729" h="278129">
                <a:moveTo>
                  <a:pt x="14613" y="85399"/>
                </a:moveTo>
                <a:lnTo>
                  <a:pt x="14940" y="85815"/>
                </a:lnTo>
                <a:lnTo>
                  <a:pt x="14883" y="85527"/>
                </a:lnTo>
                <a:lnTo>
                  <a:pt x="14613" y="85399"/>
                </a:lnTo>
                <a:close/>
              </a:path>
              <a:path w="125729" h="278129">
                <a:moveTo>
                  <a:pt x="14883" y="85527"/>
                </a:moveTo>
                <a:lnTo>
                  <a:pt x="14940" y="85815"/>
                </a:lnTo>
                <a:lnTo>
                  <a:pt x="15493" y="85815"/>
                </a:lnTo>
                <a:lnTo>
                  <a:pt x="14883" y="85527"/>
                </a:lnTo>
                <a:close/>
              </a:path>
              <a:path w="125729" h="278129">
                <a:moveTo>
                  <a:pt x="14858" y="85399"/>
                </a:moveTo>
                <a:lnTo>
                  <a:pt x="14613" y="85399"/>
                </a:lnTo>
                <a:lnTo>
                  <a:pt x="14883" y="85527"/>
                </a:lnTo>
                <a:lnTo>
                  <a:pt x="14858" y="85399"/>
                </a:lnTo>
                <a:close/>
              </a:path>
              <a:path w="125729" h="278129">
                <a:moveTo>
                  <a:pt x="110390" y="67891"/>
                </a:moveTo>
                <a:lnTo>
                  <a:pt x="108338" y="78920"/>
                </a:lnTo>
                <a:lnTo>
                  <a:pt x="111903" y="76611"/>
                </a:lnTo>
                <a:lnTo>
                  <a:pt x="114119" y="75059"/>
                </a:lnTo>
                <a:lnTo>
                  <a:pt x="116708" y="73139"/>
                </a:lnTo>
                <a:lnTo>
                  <a:pt x="117726" y="72249"/>
                </a:lnTo>
                <a:lnTo>
                  <a:pt x="115117" y="72249"/>
                </a:lnTo>
                <a:lnTo>
                  <a:pt x="113328" y="71762"/>
                </a:lnTo>
                <a:lnTo>
                  <a:pt x="110710" y="69145"/>
                </a:lnTo>
                <a:lnTo>
                  <a:pt x="110486" y="68502"/>
                </a:lnTo>
                <a:lnTo>
                  <a:pt x="110390" y="67891"/>
                </a:lnTo>
                <a:close/>
              </a:path>
              <a:path w="125729" h="278129">
                <a:moveTo>
                  <a:pt x="125386" y="71412"/>
                </a:moveTo>
                <a:lnTo>
                  <a:pt x="118649" y="71412"/>
                </a:lnTo>
                <a:lnTo>
                  <a:pt x="117665" y="72304"/>
                </a:lnTo>
                <a:lnTo>
                  <a:pt x="125187" y="72299"/>
                </a:lnTo>
                <a:lnTo>
                  <a:pt x="125386" y="71412"/>
                </a:lnTo>
                <a:close/>
              </a:path>
              <a:path w="125729" h="278129">
                <a:moveTo>
                  <a:pt x="125516" y="67891"/>
                </a:moveTo>
                <a:lnTo>
                  <a:pt x="110390" y="67891"/>
                </a:lnTo>
                <a:lnTo>
                  <a:pt x="110486" y="68502"/>
                </a:lnTo>
                <a:lnTo>
                  <a:pt x="110710" y="69145"/>
                </a:lnTo>
                <a:lnTo>
                  <a:pt x="113328" y="71762"/>
                </a:lnTo>
                <a:lnTo>
                  <a:pt x="115117" y="72249"/>
                </a:lnTo>
                <a:lnTo>
                  <a:pt x="117196" y="72081"/>
                </a:lnTo>
                <a:lnTo>
                  <a:pt x="118158" y="71762"/>
                </a:lnTo>
                <a:lnTo>
                  <a:pt x="118465" y="71565"/>
                </a:lnTo>
                <a:lnTo>
                  <a:pt x="118649" y="71412"/>
                </a:lnTo>
                <a:lnTo>
                  <a:pt x="125386" y="71412"/>
                </a:lnTo>
                <a:lnTo>
                  <a:pt x="125516" y="67891"/>
                </a:lnTo>
                <a:close/>
              </a:path>
              <a:path w="125729" h="278129">
                <a:moveTo>
                  <a:pt x="118649" y="71412"/>
                </a:moveTo>
                <a:lnTo>
                  <a:pt x="118465" y="71565"/>
                </a:lnTo>
                <a:lnTo>
                  <a:pt x="118158" y="71762"/>
                </a:lnTo>
                <a:lnTo>
                  <a:pt x="117196" y="72081"/>
                </a:lnTo>
                <a:lnTo>
                  <a:pt x="115117" y="72249"/>
                </a:lnTo>
                <a:lnTo>
                  <a:pt x="117726" y="72249"/>
                </a:lnTo>
                <a:lnTo>
                  <a:pt x="118649" y="71412"/>
                </a:lnTo>
                <a:close/>
              </a:path>
              <a:path w="125729" h="278129">
                <a:moveTo>
                  <a:pt x="107964" y="61646"/>
                </a:moveTo>
                <a:lnTo>
                  <a:pt x="107582" y="61969"/>
                </a:lnTo>
                <a:lnTo>
                  <a:pt x="107964" y="61646"/>
                </a:lnTo>
                <a:close/>
              </a:path>
              <a:path w="125729" h="278129">
                <a:moveTo>
                  <a:pt x="117820" y="57575"/>
                </a:moveTo>
                <a:lnTo>
                  <a:pt x="107964" y="61646"/>
                </a:lnTo>
                <a:lnTo>
                  <a:pt x="123535" y="61593"/>
                </a:lnTo>
                <a:lnTo>
                  <a:pt x="120150" y="58207"/>
                </a:lnTo>
                <a:lnTo>
                  <a:pt x="117820" y="57575"/>
                </a:lnTo>
                <a:close/>
              </a:path>
              <a:path w="125729" h="278129">
                <a:moveTo>
                  <a:pt x="91170" y="14721"/>
                </a:moveTo>
                <a:lnTo>
                  <a:pt x="74241" y="14721"/>
                </a:lnTo>
                <a:lnTo>
                  <a:pt x="80940" y="27875"/>
                </a:lnTo>
                <a:lnTo>
                  <a:pt x="82187" y="30772"/>
                </a:lnTo>
                <a:lnTo>
                  <a:pt x="87373" y="42103"/>
                </a:lnTo>
                <a:lnTo>
                  <a:pt x="91643" y="43707"/>
                </a:lnTo>
                <a:lnTo>
                  <a:pt x="98889" y="40417"/>
                </a:lnTo>
                <a:lnTo>
                  <a:pt x="100492" y="36146"/>
                </a:lnTo>
                <a:lnTo>
                  <a:pt x="95355" y="24919"/>
                </a:lnTo>
                <a:lnTo>
                  <a:pt x="94321" y="22519"/>
                </a:lnTo>
                <a:lnTo>
                  <a:pt x="92470" y="17471"/>
                </a:lnTo>
                <a:lnTo>
                  <a:pt x="91909" y="16101"/>
                </a:lnTo>
                <a:lnTo>
                  <a:pt x="91170" y="14721"/>
                </a:lnTo>
                <a:close/>
              </a:path>
              <a:path w="125729" h="278129">
                <a:moveTo>
                  <a:pt x="74267" y="14742"/>
                </a:moveTo>
                <a:close/>
              </a:path>
              <a:path w="125729" h="278129">
                <a:moveTo>
                  <a:pt x="91021" y="14443"/>
                </a:moveTo>
                <a:lnTo>
                  <a:pt x="71714" y="14443"/>
                </a:lnTo>
                <a:lnTo>
                  <a:pt x="72768" y="14464"/>
                </a:lnTo>
                <a:lnTo>
                  <a:pt x="74267" y="14742"/>
                </a:lnTo>
                <a:lnTo>
                  <a:pt x="91170" y="14721"/>
                </a:lnTo>
                <a:lnTo>
                  <a:pt x="91021" y="14443"/>
                </a:lnTo>
                <a:close/>
              </a:path>
              <a:path w="125729" h="278129">
                <a:moveTo>
                  <a:pt x="91017" y="14436"/>
                </a:moveTo>
                <a:lnTo>
                  <a:pt x="61113" y="14436"/>
                </a:lnTo>
                <a:lnTo>
                  <a:pt x="62215" y="14464"/>
                </a:lnTo>
                <a:lnTo>
                  <a:pt x="65105" y="14660"/>
                </a:lnTo>
                <a:lnTo>
                  <a:pt x="66904" y="14660"/>
                </a:lnTo>
                <a:lnTo>
                  <a:pt x="71714" y="14443"/>
                </a:lnTo>
                <a:lnTo>
                  <a:pt x="91021" y="14443"/>
                </a:lnTo>
                <a:close/>
              </a:path>
              <a:path w="125729" h="278129">
                <a:moveTo>
                  <a:pt x="72163" y="0"/>
                </a:moveTo>
                <a:lnTo>
                  <a:pt x="66588" y="252"/>
                </a:lnTo>
                <a:lnTo>
                  <a:pt x="75159" y="252"/>
                </a:lnTo>
                <a:lnTo>
                  <a:pt x="73916" y="21"/>
                </a:lnTo>
                <a:lnTo>
                  <a:pt x="72163" y="0"/>
                </a:lnTo>
                <a:close/>
              </a:path>
            </a:pathLst>
          </a:custGeom>
          <a:solidFill>
            <a:srgbClr val="000000"/>
          </a:solidFill>
        </p:spPr>
        <p:txBody>
          <a:bodyPr wrap="square" lIns="0" tIns="0" rIns="0" bIns="0" rtlCol="0"/>
          <a:lstStyle/>
          <a:p>
            <a:endParaRPr/>
          </a:p>
        </p:txBody>
      </p:sp>
      <p:pic>
        <p:nvPicPr>
          <p:cNvPr id="227" name="object 227"/>
          <p:cNvPicPr/>
          <p:nvPr/>
        </p:nvPicPr>
        <p:blipFill>
          <a:blip r:embed="rId111" cstate="print"/>
          <a:stretch>
            <a:fillRect/>
          </a:stretch>
        </p:blipFill>
        <p:spPr>
          <a:xfrm>
            <a:off x="3469624" y="4793673"/>
            <a:ext cx="131608" cy="208343"/>
          </a:xfrm>
          <a:prstGeom prst="rect">
            <a:avLst/>
          </a:prstGeom>
        </p:spPr>
      </p:pic>
      <p:sp>
        <p:nvSpPr>
          <p:cNvPr id="228" name="object 228"/>
          <p:cNvSpPr/>
          <p:nvPr/>
        </p:nvSpPr>
        <p:spPr>
          <a:xfrm>
            <a:off x="3462583" y="5675422"/>
            <a:ext cx="42320" cy="226791"/>
          </a:xfrm>
          <a:custGeom>
            <a:avLst/>
            <a:gdLst/>
            <a:ahLst/>
            <a:cxnLst/>
            <a:rect l="l" t="t" r="r" b="b"/>
            <a:pathLst>
              <a:path w="49529" h="265429">
                <a:moveTo>
                  <a:pt x="3632" y="260016"/>
                </a:moveTo>
                <a:lnTo>
                  <a:pt x="3632" y="261803"/>
                </a:lnTo>
                <a:lnTo>
                  <a:pt x="6857" y="265028"/>
                </a:lnTo>
                <a:lnTo>
                  <a:pt x="14815" y="265028"/>
                </a:lnTo>
                <a:lnTo>
                  <a:pt x="15013" y="264830"/>
                </a:lnTo>
                <a:lnTo>
                  <a:pt x="8168" y="264811"/>
                </a:lnTo>
                <a:lnTo>
                  <a:pt x="6333" y="263508"/>
                </a:lnTo>
                <a:lnTo>
                  <a:pt x="5237" y="262534"/>
                </a:lnTo>
                <a:lnTo>
                  <a:pt x="4349" y="261351"/>
                </a:lnTo>
                <a:lnTo>
                  <a:pt x="4038" y="260817"/>
                </a:lnTo>
                <a:lnTo>
                  <a:pt x="3632" y="260016"/>
                </a:lnTo>
                <a:close/>
              </a:path>
              <a:path w="49529" h="265429">
                <a:moveTo>
                  <a:pt x="3793" y="253684"/>
                </a:moveTo>
                <a:lnTo>
                  <a:pt x="3632" y="253845"/>
                </a:lnTo>
                <a:lnTo>
                  <a:pt x="3632" y="260016"/>
                </a:lnTo>
                <a:lnTo>
                  <a:pt x="12514" y="264830"/>
                </a:lnTo>
                <a:lnTo>
                  <a:pt x="15292" y="264165"/>
                </a:lnTo>
                <a:lnTo>
                  <a:pt x="16779" y="262447"/>
                </a:lnTo>
                <a:lnTo>
                  <a:pt x="17609" y="260453"/>
                </a:lnTo>
                <a:lnTo>
                  <a:pt x="17924" y="259520"/>
                </a:lnTo>
                <a:lnTo>
                  <a:pt x="18041" y="256476"/>
                </a:lnTo>
                <a:lnTo>
                  <a:pt x="3884" y="256476"/>
                </a:lnTo>
                <a:lnTo>
                  <a:pt x="3793" y="253684"/>
                </a:lnTo>
                <a:close/>
              </a:path>
              <a:path w="49529" h="265429">
                <a:moveTo>
                  <a:pt x="18041" y="259172"/>
                </a:moveTo>
                <a:lnTo>
                  <a:pt x="17609" y="260453"/>
                </a:lnTo>
                <a:lnTo>
                  <a:pt x="16779" y="262447"/>
                </a:lnTo>
                <a:lnTo>
                  <a:pt x="15292" y="264165"/>
                </a:lnTo>
                <a:lnTo>
                  <a:pt x="12514" y="264830"/>
                </a:lnTo>
                <a:lnTo>
                  <a:pt x="15013" y="264830"/>
                </a:lnTo>
                <a:lnTo>
                  <a:pt x="18041" y="261803"/>
                </a:lnTo>
                <a:lnTo>
                  <a:pt x="18041" y="259172"/>
                </a:lnTo>
                <a:close/>
              </a:path>
              <a:path w="49529" h="265429">
                <a:moveTo>
                  <a:pt x="3632" y="246935"/>
                </a:moveTo>
                <a:lnTo>
                  <a:pt x="1414" y="248061"/>
                </a:lnTo>
                <a:lnTo>
                  <a:pt x="0" y="252398"/>
                </a:lnTo>
                <a:lnTo>
                  <a:pt x="1946" y="256232"/>
                </a:lnTo>
                <a:lnTo>
                  <a:pt x="3380" y="259520"/>
                </a:lnTo>
                <a:lnTo>
                  <a:pt x="3632" y="260016"/>
                </a:lnTo>
                <a:lnTo>
                  <a:pt x="3632" y="253845"/>
                </a:lnTo>
                <a:lnTo>
                  <a:pt x="3793" y="253684"/>
                </a:lnTo>
                <a:lnTo>
                  <a:pt x="3679" y="251331"/>
                </a:lnTo>
                <a:lnTo>
                  <a:pt x="3632" y="246935"/>
                </a:lnTo>
                <a:close/>
              </a:path>
              <a:path w="49529" h="265429">
                <a:moveTo>
                  <a:pt x="18041" y="244457"/>
                </a:moveTo>
                <a:lnTo>
                  <a:pt x="8509" y="244457"/>
                </a:lnTo>
                <a:lnTo>
                  <a:pt x="12846" y="245872"/>
                </a:lnTo>
                <a:lnTo>
                  <a:pt x="14986" y="250085"/>
                </a:lnTo>
                <a:lnTo>
                  <a:pt x="15527" y="251331"/>
                </a:lnTo>
                <a:lnTo>
                  <a:pt x="18041" y="253845"/>
                </a:lnTo>
                <a:lnTo>
                  <a:pt x="18041" y="259172"/>
                </a:lnTo>
                <a:lnTo>
                  <a:pt x="18248" y="257824"/>
                </a:lnTo>
                <a:lnTo>
                  <a:pt x="18139" y="252051"/>
                </a:lnTo>
                <a:lnTo>
                  <a:pt x="18041" y="244457"/>
                </a:lnTo>
                <a:close/>
              </a:path>
              <a:path w="49529" h="265429">
                <a:moveTo>
                  <a:pt x="14815" y="250620"/>
                </a:moveTo>
                <a:lnTo>
                  <a:pt x="6857" y="250620"/>
                </a:lnTo>
                <a:lnTo>
                  <a:pt x="3817" y="253660"/>
                </a:lnTo>
                <a:lnTo>
                  <a:pt x="3884" y="256476"/>
                </a:lnTo>
                <a:lnTo>
                  <a:pt x="3957" y="255953"/>
                </a:lnTo>
                <a:lnTo>
                  <a:pt x="4306" y="254918"/>
                </a:lnTo>
                <a:lnTo>
                  <a:pt x="5030" y="253131"/>
                </a:lnTo>
                <a:lnTo>
                  <a:pt x="6476" y="251460"/>
                </a:lnTo>
                <a:lnTo>
                  <a:pt x="9159" y="250818"/>
                </a:lnTo>
                <a:lnTo>
                  <a:pt x="15013" y="250818"/>
                </a:lnTo>
                <a:lnTo>
                  <a:pt x="14815" y="250620"/>
                </a:lnTo>
                <a:close/>
              </a:path>
              <a:path w="49529" h="265429">
                <a:moveTo>
                  <a:pt x="9159" y="250818"/>
                </a:moveTo>
                <a:lnTo>
                  <a:pt x="3884" y="256476"/>
                </a:lnTo>
                <a:lnTo>
                  <a:pt x="18041" y="256476"/>
                </a:lnTo>
                <a:lnTo>
                  <a:pt x="18041" y="253845"/>
                </a:lnTo>
                <a:lnTo>
                  <a:pt x="17856" y="253660"/>
                </a:lnTo>
                <a:lnTo>
                  <a:pt x="16564" y="253660"/>
                </a:lnTo>
                <a:lnTo>
                  <a:pt x="16012" y="252889"/>
                </a:lnTo>
                <a:lnTo>
                  <a:pt x="15071" y="252051"/>
                </a:lnTo>
                <a:lnTo>
                  <a:pt x="13380" y="250841"/>
                </a:lnTo>
                <a:lnTo>
                  <a:pt x="9159" y="250818"/>
                </a:lnTo>
                <a:close/>
              </a:path>
              <a:path w="49529" h="265429">
                <a:moveTo>
                  <a:pt x="8509" y="244457"/>
                </a:moveTo>
                <a:lnTo>
                  <a:pt x="3632" y="246935"/>
                </a:lnTo>
                <a:lnTo>
                  <a:pt x="3679" y="251331"/>
                </a:lnTo>
                <a:lnTo>
                  <a:pt x="3793" y="253684"/>
                </a:lnTo>
                <a:lnTo>
                  <a:pt x="6857" y="250620"/>
                </a:lnTo>
                <a:lnTo>
                  <a:pt x="15218" y="250620"/>
                </a:lnTo>
                <a:lnTo>
                  <a:pt x="14957" y="250029"/>
                </a:lnTo>
                <a:lnTo>
                  <a:pt x="12846" y="245872"/>
                </a:lnTo>
                <a:lnTo>
                  <a:pt x="8509" y="244457"/>
                </a:lnTo>
                <a:close/>
              </a:path>
              <a:path w="49529" h="265429">
                <a:moveTo>
                  <a:pt x="15013" y="250818"/>
                </a:moveTo>
                <a:lnTo>
                  <a:pt x="9159" y="250818"/>
                </a:lnTo>
                <a:lnTo>
                  <a:pt x="13380" y="250841"/>
                </a:lnTo>
                <a:lnTo>
                  <a:pt x="15071" y="252051"/>
                </a:lnTo>
                <a:lnTo>
                  <a:pt x="16012" y="252889"/>
                </a:lnTo>
                <a:lnTo>
                  <a:pt x="16564" y="253660"/>
                </a:lnTo>
                <a:lnTo>
                  <a:pt x="16204" y="252889"/>
                </a:lnTo>
                <a:lnTo>
                  <a:pt x="15527" y="251331"/>
                </a:lnTo>
                <a:lnTo>
                  <a:pt x="15013" y="250818"/>
                </a:lnTo>
                <a:close/>
              </a:path>
              <a:path w="49529" h="265429">
                <a:moveTo>
                  <a:pt x="15527" y="251331"/>
                </a:moveTo>
                <a:lnTo>
                  <a:pt x="16564" y="253660"/>
                </a:lnTo>
                <a:lnTo>
                  <a:pt x="17856" y="253660"/>
                </a:lnTo>
                <a:lnTo>
                  <a:pt x="15527" y="251331"/>
                </a:lnTo>
                <a:close/>
              </a:path>
              <a:path w="49529" h="265429">
                <a:moveTo>
                  <a:pt x="15218" y="250620"/>
                </a:moveTo>
                <a:lnTo>
                  <a:pt x="14815" y="250620"/>
                </a:lnTo>
                <a:lnTo>
                  <a:pt x="15527" y="251331"/>
                </a:lnTo>
                <a:lnTo>
                  <a:pt x="15218" y="250620"/>
                </a:lnTo>
                <a:close/>
              </a:path>
              <a:path w="49529" h="265429">
                <a:moveTo>
                  <a:pt x="26353" y="111446"/>
                </a:moveTo>
                <a:lnTo>
                  <a:pt x="11663" y="111446"/>
                </a:lnTo>
                <a:lnTo>
                  <a:pt x="9606" y="121645"/>
                </a:lnTo>
                <a:lnTo>
                  <a:pt x="4404" y="162660"/>
                </a:lnTo>
                <a:lnTo>
                  <a:pt x="3498" y="179760"/>
                </a:lnTo>
                <a:lnTo>
                  <a:pt x="3499" y="182724"/>
                </a:lnTo>
                <a:lnTo>
                  <a:pt x="3631" y="193225"/>
                </a:lnTo>
                <a:lnTo>
                  <a:pt x="3632" y="246935"/>
                </a:lnTo>
                <a:lnTo>
                  <a:pt x="8509" y="244457"/>
                </a:lnTo>
                <a:lnTo>
                  <a:pt x="18041" y="244457"/>
                </a:lnTo>
                <a:lnTo>
                  <a:pt x="18041" y="193225"/>
                </a:lnTo>
                <a:lnTo>
                  <a:pt x="17909" y="182724"/>
                </a:lnTo>
                <a:lnTo>
                  <a:pt x="17917" y="179760"/>
                </a:lnTo>
                <a:lnTo>
                  <a:pt x="18258" y="170481"/>
                </a:lnTo>
                <a:lnTo>
                  <a:pt x="22547" y="130950"/>
                </a:lnTo>
                <a:lnTo>
                  <a:pt x="25651" y="114971"/>
                </a:lnTo>
                <a:lnTo>
                  <a:pt x="26353" y="111446"/>
                </a:lnTo>
                <a:close/>
              </a:path>
              <a:path w="49529" h="265429">
                <a:moveTo>
                  <a:pt x="33343" y="6229"/>
                </a:moveTo>
                <a:lnTo>
                  <a:pt x="33089" y="7043"/>
                </a:lnTo>
                <a:lnTo>
                  <a:pt x="32665" y="8876"/>
                </a:lnTo>
                <a:lnTo>
                  <a:pt x="31999" y="13256"/>
                </a:lnTo>
                <a:lnTo>
                  <a:pt x="31079" y="19949"/>
                </a:lnTo>
                <a:lnTo>
                  <a:pt x="28610" y="33108"/>
                </a:lnTo>
                <a:lnTo>
                  <a:pt x="28030" y="36032"/>
                </a:lnTo>
                <a:lnTo>
                  <a:pt x="26691" y="42397"/>
                </a:lnTo>
                <a:lnTo>
                  <a:pt x="22833" y="59013"/>
                </a:lnTo>
                <a:lnTo>
                  <a:pt x="18652" y="77697"/>
                </a:lnTo>
                <a:lnTo>
                  <a:pt x="15605" y="91964"/>
                </a:lnTo>
                <a:lnTo>
                  <a:pt x="13840" y="100521"/>
                </a:lnTo>
                <a:lnTo>
                  <a:pt x="11530" y="112102"/>
                </a:lnTo>
                <a:lnTo>
                  <a:pt x="11663" y="111446"/>
                </a:lnTo>
                <a:lnTo>
                  <a:pt x="26353" y="111446"/>
                </a:lnTo>
                <a:lnTo>
                  <a:pt x="37316" y="60323"/>
                </a:lnTo>
                <a:lnTo>
                  <a:pt x="40760" y="45510"/>
                </a:lnTo>
                <a:lnTo>
                  <a:pt x="41239" y="43237"/>
                </a:lnTo>
                <a:lnTo>
                  <a:pt x="38201" y="43237"/>
                </a:lnTo>
                <a:lnTo>
                  <a:pt x="34975" y="40011"/>
                </a:lnTo>
                <a:lnTo>
                  <a:pt x="34855" y="14112"/>
                </a:lnTo>
                <a:lnTo>
                  <a:pt x="34814" y="13437"/>
                </a:lnTo>
                <a:lnTo>
                  <a:pt x="33460" y="12082"/>
                </a:lnTo>
                <a:lnTo>
                  <a:pt x="33343" y="6229"/>
                </a:lnTo>
                <a:close/>
              </a:path>
              <a:path w="49529" h="265429">
                <a:moveTo>
                  <a:pt x="34814" y="13437"/>
                </a:moveTo>
                <a:lnTo>
                  <a:pt x="34855" y="14112"/>
                </a:lnTo>
                <a:lnTo>
                  <a:pt x="34975" y="40011"/>
                </a:lnTo>
                <a:lnTo>
                  <a:pt x="38201" y="43237"/>
                </a:lnTo>
                <a:lnTo>
                  <a:pt x="41239" y="43237"/>
                </a:lnTo>
                <a:lnTo>
                  <a:pt x="42166" y="38830"/>
                </a:lnTo>
                <a:lnTo>
                  <a:pt x="42750" y="35883"/>
                </a:lnTo>
                <a:lnTo>
                  <a:pt x="45338" y="22031"/>
                </a:lnTo>
                <a:lnTo>
                  <a:pt x="46235" y="15506"/>
                </a:lnTo>
                <a:lnTo>
                  <a:pt x="40382" y="15506"/>
                </a:lnTo>
                <a:lnTo>
                  <a:pt x="38943" y="15191"/>
                </a:lnTo>
                <a:lnTo>
                  <a:pt x="36568" y="15191"/>
                </a:lnTo>
                <a:lnTo>
                  <a:pt x="34814" y="13437"/>
                </a:lnTo>
                <a:close/>
              </a:path>
              <a:path w="49529" h="265429">
                <a:moveTo>
                  <a:pt x="47751" y="5556"/>
                </a:moveTo>
                <a:lnTo>
                  <a:pt x="47635" y="12082"/>
                </a:lnTo>
                <a:lnTo>
                  <a:pt x="46571" y="13146"/>
                </a:lnTo>
                <a:lnTo>
                  <a:pt x="45543" y="20646"/>
                </a:lnTo>
                <a:lnTo>
                  <a:pt x="45251" y="22546"/>
                </a:lnTo>
                <a:lnTo>
                  <a:pt x="42721" y="36032"/>
                </a:lnTo>
                <a:lnTo>
                  <a:pt x="42166" y="38830"/>
                </a:lnTo>
                <a:lnTo>
                  <a:pt x="41239" y="43237"/>
                </a:lnTo>
                <a:lnTo>
                  <a:pt x="46159" y="43237"/>
                </a:lnTo>
                <a:lnTo>
                  <a:pt x="49383" y="40011"/>
                </a:lnTo>
                <a:lnTo>
                  <a:pt x="49265" y="13689"/>
                </a:lnTo>
                <a:lnTo>
                  <a:pt x="49000" y="9598"/>
                </a:lnTo>
                <a:lnTo>
                  <a:pt x="48755" y="7811"/>
                </a:lnTo>
                <a:lnTo>
                  <a:pt x="47751" y="5556"/>
                </a:lnTo>
                <a:close/>
              </a:path>
              <a:path w="49529" h="265429">
                <a:moveTo>
                  <a:pt x="46768" y="11466"/>
                </a:moveTo>
                <a:lnTo>
                  <a:pt x="34611" y="11466"/>
                </a:lnTo>
                <a:lnTo>
                  <a:pt x="34884" y="12082"/>
                </a:lnTo>
                <a:lnTo>
                  <a:pt x="40382" y="15506"/>
                </a:lnTo>
                <a:lnTo>
                  <a:pt x="45264" y="14157"/>
                </a:lnTo>
                <a:lnTo>
                  <a:pt x="46196" y="12862"/>
                </a:lnTo>
                <a:lnTo>
                  <a:pt x="46768" y="11466"/>
                </a:lnTo>
                <a:close/>
              </a:path>
              <a:path w="49529" h="265429">
                <a:moveTo>
                  <a:pt x="46970" y="10974"/>
                </a:moveTo>
                <a:lnTo>
                  <a:pt x="46196" y="12862"/>
                </a:lnTo>
                <a:lnTo>
                  <a:pt x="45264" y="14157"/>
                </a:lnTo>
                <a:lnTo>
                  <a:pt x="40382" y="15506"/>
                </a:lnTo>
                <a:lnTo>
                  <a:pt x="46235" y="15506"/>
                </a:lnTo>
                <a:lnTo>
                  <a:pt x="46278" y="15191"/>
                </a:lnTo>
                <a:lnTo>
                  <a:pt x="44526" y="15191"/>
                </a:lnTo>
                <a:lnTo>
                  <a:pt x="46571" y="13146"/>
                </a:lnTo>
                <a:lnTo>
                  <a:pt x="46856" y="11466"/>
                </a:lnTo>
                <a:lnTo>
                  <a:pt x="46970" y="10974"/>
                </a:lnTo>
                <a:close/>
              </a:path>
              <a:path w="49529" h="265429">
                <a:moveTo>
                  <a:pt x="34611" y="11466"/>
                </a:moveTo>
                <a:lnTo>
                  <a:pt x="34694" y="12075"/>
                </a:lnTo>
                <a:lnTo>
                  <a:pt x="34814" y="13437"/>
                </a:lnTo>
                <a:lnTo>
                  <a:pt x="36568" y="15191"/>
                </a:lnTo>
                <a:lnTo>
                  <a:pt x="38943" y="15191"/>
                </a:lnTo>
                <a:lnTo>
                  <a:pt x="38450" y="15083"/>
                </a:lnTo>
                <a:lnTo>
                  <a:pt x="36216" y="13689"/>
                </a:lnTo>
                <a:lnTo>
                  <a:pt x="35768" y="13256"/>
                </a:lnTo>
                <a:lnTo>
                  <a:pt x="35029" y="12336"/>
                </a:lnTo>
                <a:lnTo>
                  <a:pt x="34832" y="11965"/>
                </a:lnTo>
                <a:lnTo>
                  <a:pt x="34611" y="11466"/>
                </a:lnTo>
                <a:close/>
              </a:path>
              <a:path w="49529" h="265429">
                <a:moveTo>
                  <a:pt x="46571" y="13146"/>
                </a:moveTo>
                <a:lnTo>
                  <a:pt x="44526" y="15191"/>
                </a:lnTo>
                <a:lnTo>
                  <a:pt x="46278" y="15191"/>
                </a:lnTo>
                <a:lnTo>
                  <a:pt x="46571" y="13146"/>
                </a:lnTo>
                <a:close/>
              </a:path>
              <a:path w="49529" h="265429">
                <a:moveTo>
                  <a:pt x="42404" y="0"/>
                </a:moveTo>
                <a:lnTo>
                  <a:pt x="35620" y="1874"/>
                </a:lnTo>
                <a:lnTo>
                  <a:pt x="34477" y="3460"/>
                </a:lnTo>
                <a:lnTo>
                  <a:pt x="33343" y="6229"/>
                </a:lnTo>
                <a:lnTo>
                  <a:pt x="33460" y="12082"/>
                </a:lnTo>
                <a:lnTo>
                  <a:pt x="34814" y="13437"/>
                </a:lnTo>
                <a:lnTo>
                  <a:pt x="34694" y="12075"/>
                </a:lnTo>
                <a:lnTo>
                  <a:pt x="34611" y="11466"/>
                </a:lnTo>
                <a:lnTo>
                  <a:pt x="46768" y="11466"/>
                </a:lnTo>
                <a:lnTo>
                  <a:pt x="46970" y="10974"/>
                </a:lnTo>
                <a:lnTo>
                  <a:pt x="47751" y="10974"/>
                </a:lnTo>
                <a:lnTo>
                  <a:pt x="47751" y="5556"/>
                </a:lnTo>
                <a:lnTo>
                  <a:pt x="47598" y="5210"/>
                </a:lnTo>
                <a:lnTo>
                  <a:pt x="47180" y="4472"/>
                </a:lnTo>
                <a:lnTo>
                  <a:pt x="44842" y="1521"/>
                </a:lnTo>
                <a:lnTo>
                  <a:pt x="42404" y="0"/>
                </a:lnTo>
                <a:close/>
              </a:path>
              <a:path w="49529" h="265429">
                <a:moveTo>
                  <a:pt x="47751" y="10974"/>
                </a:moveTo>
                <a:lnTo>
                  <a:pt x="46970" y="10974"/>
                </a:lnTo>
                <a:lnTo>
                  <a:pt x="46814" y="11644"/>
                </a:lnTo>
                <a:lnTo>
                  <a:pt x="46571" y="13146"/>
                </a:lnTo>
                <a:lnTo>
                  <a:pt x="47635" y="12082"/>
                </a:lnTo>
                <a:lnTo>
                  <a:pt x="47751" y="10974"/>
                </a:lnTo>
                <a:close/>
              </a:path>
              <a:path w="49529" h="265429">
                <a:moveTo>
                  <a:pt x="39573" y="782"/>
                </a:moveTo>
                <a:lnTo>
                  <a:pt x="36568" y="782"/>
                </a:lnTo>
                <a:lnTo>
                  <a:pt x="33343" y="4008"/>
                </a:lnTo>
                <a:lnTo>
                  <a:pt x="33343" y="6229"/>
                </a:lnTo>
                <a:lnTo>
                  <a:pt x="34477" y="3460"/>
                </a:lnTo>
                <a:lnTo>
                  <a:pt x="35620" y="1874"/>
                </a:lnTo>
                <a:lnTo>
                  <a:pt x="39573" y="782"/>
                </a:lnTo>
                <a:close/>
              </a:path>
              <a:path w="49529" h="265429">
                <a:moveTo>
                  <a:pt x="44526" y="782"/>
                </a:moveTo>
                <a:lnTo>
                  <a:pt x="43657" y="782"/>
                </a:lnTo>
                <a:lnTo>
                  <a:pt x="44842" y="1521"/>
                </a:lnTo>
                <a:lnTo>
                  <a:pt x="47180" y="4472"/>
                </a:lnTo>
                <a:lnTo>
                  <a:pt x="47598" y="5210"/>
                </a:lnTo>
                <a:lnTo>
                  <a:pt x="47751" y="5556"/>
                </a:lnTo>
                <a:lnTo>
                  <a:pt x="47751" y="4008"/>
                </a:lnTo>
                <a:lnTo>
                  <a:pt x="44526" y="782"/>
                </a:lnTo>
                <a:close/>
              </a:path>
            </a:pathLst>
          </a:custGeom>
          <a:solidFill>
            <a:srgbClr val="000000"/>
          </a:solidFill>
        </p:spPr>
        <p:txBody>
          <a:bodyPr wrap="square" lIns="0" tIns="0" rIns="0" bIns="0" rtlCol="0"/>
          <a:lstStyle/>
          <a:p>
            <a:endParaRPr/>
          </a:p>
        </p:txBody>
      </p:sp>
      <p:pic>
        <p:nvPicPr>
          <p:cNvPr id="229" name="object 229"/>
          <p:cNvPicPr/>
          <p:nvPr/>
        </p:nvPicPr>
        <p:blipFill>
          <a:blip r:embed="rId112" cstate="print"/>
          <a:stretch>
            <a:fillRect/>
          </a:stretch>
        </p:blipFill>
        <p:spPr>
          <a:xfrm>
            <a:off x="3308236" y="6126912"/>
            <a:ext cx="171438" cy="215939"/>
          </a:xfrm>
          <a:prstGeom prst="rect">
            <a:avLst/>
          </a:prstGeom>
        </p:spPr>
      </p:pic>
      <p:sp>
        <p:nvSpPr>
          <p:cNvPr id="230" name="object 230"/>
          <p:cNvSpPr/>
          <p:nvPr/>
        </p:nvSpPr>
        <p:spPr>
          <a:xfrm>
            <a:off x="3818526" y="4400519"/>
            <a:ext cx="91151" cy="226249"/>
          </a:xfrm>
          <a:custGeom>
            <a:avLst/>
            <a:gdLst/>
            <a:ahLst/>
            <a:cxnLst/>
            <a:rect l="l" t="t" r="r" b="b"/>
            <a:pathLst>
              <a:path w="106679" h="264795">
                <a:moveTo>
                  <a:pt x="49847" y="258574"/>
                </a:moveTo>
                <a:lnTo>
                  <a:pt x="49847" y="261429"/>
                </a:lnTo>
                <a:lnTo>
                  <a:pt x="53073" y="264655"/>
                </a:lnTo>
                <a:lnTo>
                  <a:pt x="61031" y="264655"/>
                </a:lnTo>
                <a:lnTo>
                  <a:pt x="61171" y="264515"/>
                </a:lnTo>
                <a:lnTo>
                  <a:pt x="59473" y="264515"/>
                </a:lnTo>
                <a:lnTo>
                  <a:pt x="55175" y="264406"/>
                </a:lnTo>
                <a:lnTo>
                  <a:pt x="51550" y="262478"/>
                </a:lnTo>
                <a:lnTo>
                  <a:pt x="50499" y="260540"/>
                </a:lnTo>
                <a:lnTo>
                  <a:pt x="49957" y="259184"/>
                </a:lnTo>
                <a:lnTo>
                  <a:pt x="49847" y="258574"/>
                </a:lnTo>
                <a:close/>
              </a:path>
              <a:path w="106679" h="264795">
                <a:moveTo>
                  <a:pt x="52750" y="250569"/>
                </a:moveTo>
                <a:lnTo>
                  <a:pt x="49903" y="253415"/>
                </a:lnTo>
                <a:lnTo>
                  <a:pt x="49957" y="259184"/>
                </a:lnTo>
                <a:lnTo>
                  <a:pt x="50499" y="260540"/>
                </a:lnTo>
                <a:lnTo>
                  <a:pt x="51550" y="262478"/>
                </a:lnTo>
                <a:lnTo>
                  <a:pt x="55175" y="264406"/>
                </a:lnTo>
                <a:lnTo>
                  <a:pt x="59473" y="264515"/>
                </a:lnTo>
                <a:lnTo>
                  <a:pt x="61280" y="263333"/>
                </a:lnTo>
                <a:lnTo>
                  <a:pt x="64257" y="256542"/>
                </a:lnTo>
                <a:lnTo>
                  <a:pt x="64076" y="256542"/>
                </a:lnTo>
                <a:lnTo>
                  <a:pt x="63989" y="255832"/>
                </a:lnTo>
                <a:lnTo>
                  <a:pt x="63910" y="255383"/>
                </a:lnTo>
                <a:lnTo>
                  <a:pt x="63433" y="254187"/>
                </a:lnTo>
                <a:lnTo>
                  <a:pt x="62844" y="253094"/>
                </a:lnTo>
                <a:lnTo>
                  <a:pt x="51454" y="253094"/>
                </a:lnTo>
                <a:lnTo>
                  <a:pt x="52750" y="250569"/>
                </a:lnTo>
                <a:close/>
              </a:path>
              <a:path w="106679" h="264795">
                <a:moveTo>
                  <a:pt x="64257" y="259737"/>
                </a:moveTo>
                <a:lnTo>
                  <a:pt x="59473" y="264515"/>
                </a:lnTo>
                <a:lnTo>
                  <a:pt x="61171" y="264515"/>
                </a:lnTo>
                <a:lnTo>
                  <a:pt x="64257" y="261429"/>
                </a:lnTo>
                <a:lnTo>
                  <a:pt x="64257" y="259737"/>
                </a:lnTo>
                <a:close/>
              </a:path>
              <a:path w="106679" h="264795">
                <a:moveTo>
                  <a:pt x="64602" y="247877"/>
                </a:moveTo>
                <a:lnTo>
                  <a:pt x="64382" y="250569"/>
                </a:lnTo>
                <a:lnTo>
                  <a:pt x="64257" y="259737"/>
                </a:lnTo>
                <a:lnTo>
                  <a:pt x="65606" y="257078"/>
                </a:lnTo>
                <a:lnTo>
                  <a:pt x="67654" y="253558"/>
                </a:lnTo>
                <a:lnTo>
                  <a:pt x="67585" y="252884"/>
                </a:lnTo>
                <a:lnTo>
                  <a:pt x="66564" y="249019"/>
                </a:lnTo>
                <a:lnTo>
                  <a:pt x="64602" y="247877"/>
                </a:lnTo>
                <a:close/>
              </a:path>
              <a:path w="106679" h="264795">
                <a:moveTo>
                  <a:pt x="105576" y="91192"/>
                </a:moveTo>
                <a:lnTo>
                  <a:pt x="91115" y="91192"/>
                </a:lnTo>
                <a:lnTo>
                  <a:pt x="90487" y="97590"/>
                </a:lnTo>
                <a:lnTo>
                  <a:pt x="90061" y="102273"/>
                </a:lnTo>
                <a:lnTo>
                  <a:pt x="89139" y="107120"/>
                </a:lnTo>
                <a:lnTo>
                  <a:pt x="86562" y="117350"/>
                </a:lnTo>
                <a:lnTo>
                  <a:pt x="85584" y="120383"/>
                </a:lnTo>
                <a:lnTo>
                  <a:pt x="81376" y="132614"/>
                </a:lnTo>
                <a:lnTo>
                  <a:pt x="75112" y="152002"/>
                </a:lnTo>
                <a:lnTo>
                  <a:pt x="63524" y="189092"/>
                </a:lnTo>
                <a:lnTo>
                  <a:pt x="56558" y="215844"/>
                </a:lnTo>
                <a:lnTo>
                  <a:pt x="54129" y="225731"/>
                </a:lnTo>
                <a:lnTo>
                  <a:pt x="49699" y="257745"/>
                </a:lnTo>
                <a:lnTo>
                  <a:pt x="49847" y="258574"/>
                </a:lnTo>
                <a:lnTo>
                  <a:pt x="49903" y="253415"/>
                </a:lnTo>
                <a:lnTo>
                  <a:pt x="52700" y="250620"/>
                </a:lnTo>
                <a:lnTo>
                  <a:pt x="52944" y="250188"/>
                </a:lnTo>
                <a:lnTo>
                  <a:pt x="55277" y="246180"/>
                </a:lnTo>
                <a:lnTo>
                  <a:pt x="59686" y="245016"/>
                </a:lnTo>
                <a:lnTo>
                  <a:pt x="64986" y="245016"/>
                </a:lnTo>
                <a:lnTo>
                  <a:pt x="65448" y="241705"/>
                </a:lnTo>
                <a:lnTo>
                  <a:pt x="66097" y="238437"/>
                </a:lnTo>
                <a:lnTo>
                  <a:pt x="67828" y="230452"/>
                </a:lnTo>
                <a:lnTo>
                  <a:pt x="68977" y="225601"/>
                </a:lnTo>
                <a:lnTo>
                  <a:pt x="71114" y="216984"/>
                </a:lnTo>
                <a:lnTo>
                  <a:pt x="73561" y="206853"/>
                </a:lnTo>
                <a:lnTo>
                  <a:pt x="88831" y="156403"/>
                </a:lnTo>
                <a:lnTo>
                  <a:pt x="99344" y="124679"/>
                </a:lnTo>
                <a:lnTo>
                  <a:pt x="100398" y="121408"/>
                </a:lnTo>
                <a:lnTo>
                  <a:pt x="103279" y="109975"/>
                </a:lnTo>
                <a:lnTo>
                  <a:pt x="104332" y="104437"/>
                </a:lnTo>
                <a:lnTo>
                  <a:pt x="104998" y="97171"/>
                </a:lnTo>
                <a:lnTo>
                  <a:pt x="105576" y="91192"/>
                </a:lnTo>
                <a:close/>
              </a:path>
              <a:path w="106679" h="264795">
                <a:moveTo>
                  <a:pt x="61177" y="250393"/>
                </a:moveTo>
                <a:lnTo>
                  <a:pt x="54736" y="250393"/>
                </a:lnTo>
                <a:lnTo>
                  <a:pt x="58929" y="250496"/>
                </a:lnTo>
                <a:lnTo>
                  <a:pt x="62457" y="252375"/>
                </a:lnTo>
                <a:lnTo>
                  <a:pt x="63433" y="254187"/>
                </a:lnTo>
                <a:lnTo>
                  <a:pt x="63910" y="255383"/>
                </a:lnTo>
                <a:lnTo>
                  <a:pt x="63989" y="255832"/>
                </a:lnTo>
                <a:lnTo>
                  <a:pt x="64076" y="256542"/>
                </a:lnTo>
                <a:lnTo>
                  <a:pt x="64144" y="255383"/>
                </a:lnTo>
                <a:lnTo>
                  <a:pt x="64201" y="253415"/>
                </a:lnTo>
                <a:lnTo>
                  <a:pt x="61177" y="250393"/>
                </a:lnTo>
                <a:close/>
              </a:path>
              <a:path w="106679" h="264795">
                <a:moveTo>
                  <a:pt x="64253" y="253467"/>
                </a:moveTo>
                <a:lnTo>
                  <a:pt x="64076" y="256542"/>
                </a:lnTo>
                <a:lnTo>
                  <a:pt x="64257" y="256542"/>
                </a:lnTo>
                <a:lnTo>
                  <a:pt x="64253" y="253467"/>
                </a:lnTo>
                <a:close/>
              </a:path>
              <a:path w="106679" h="264795">
                <a:moveTo>
                  <a:pt x="64408" y="250247"/>
                </a:moveTo>
                <a:lnTo>
                  <a:pt x="61031" y="250247"/>
                </a:lnTo>
                <a:lnTo>
                  <a:pt x="64253" y="253467"/>
                </a:lnTo>
                <a:lnTo>
                  <a:pt x="64408" y="250247"/>
                </a:lnTo>
                <a:close/>
              </a:path>
              <a:path w="106679" h="264795">
                <a:moveTo>
                  <a:pt x="61031" y="250247"/>
                </a:moveTo>
                <a:lnTo>
                  <a:pt x="53073" y="250247"/>
                </a:lnTo>
                <a:lnTo>
                  <a:pt x="52725" y="250620"/>
                </a:lnTo>
                <a:lnTo>
                  <a:pt x="51576" y="252884"/>
                </a:lnTo>
                <a:lnTo>
                  <a:pt x="51454" y="253094"/>
                </a:lnTo>
                <a:lnTo>
                  <a:pt x="51595" y="252884"/>
                </a:lnTo>
                <a:lnTo>
                  <a:pt x="52098" y="252277"/>
                </a:lnTo>
                <a:lnTo>
                  <a:pt x="53055" y="251501"/>
                </a:lnTo>
                <a:lnTo>
                  <a:pt x="54736" y="250393"/>
                </a:lnTo>
                <a:lnTo>
                  <a:pt x="61177" y="250393"/>
                </a:lnTo>
                <a:lnTo>
                  <a:pt x="61031" y="250247"/>
                </a:lnTo>
                <a:close/>
              </a:path>
              <a:path w="106679" h="264795">
                <a:moveTo>
                  <a:pt x="54736" y="250393"/>
                </a:moveTo>
                <a:lnTo>
                  <a:pt x="53055" y="251501"/>
                </a:lnTo>
                <a:lnTo>
                  <a:pt x="52098" y="252277"/>
                </a:lnTo>
                <a:lnTo>
                  <a:pt x="51562" y="252924"/>
                </a:lnTo>
                <a:lnTo>
                  <a:pt x="51454" y="253094"/>
                </a:lnTo>
                <a:lnTo>
                  <a:pt x="62844" y="253094"/>
                </a:lnTo>
                <a:lnTo>
                  <a:pt x="62457" y="252375"/>
                </a:lnTo>
                <a:lnTo>
                  <a:pt x="58929" y="250496"/>
                </a:lnTo>
                <a:lnTo>
                  <a:pt x="54736" y="250393"/>
                </a:lnTo>
                <a:close/>
              </a:path>
              <a:path w="106679" h="264795">
                <a:moveTo>
                  <a:pt x="59686" y="245016"/>
                </a:moveTo>
                <a:lnTo>
                  <a:pt x="55277" y="246180"/>
                </a:lnTo>
                <a:lnTo>
                  <a:pt x="52750" y="250569"/>
                </a:lnTo>
                <a:lnTo>
                  <a:pt x="53073" y="250247"/>
                </a:lnTo>
                <a:lnTo>
                  <a:pt x="64408" y="250247"/>
                </a:lnTo>
                <a:lnTo>
                  <a:pt x="64602" y="247877"/>
                </a:lnTo>
                <a:lnTo>
                  <a:pt x="59686" y="245016"/>
                </a:lnTo>
                <a:close/>
              </a:path>
              <a:path w="106679" h="264795">
                <a:moveTo>
                  <a:pt x="64986" y="245016"/>
                </a:moveTo>
                <a:lnTo>
                  <a:pt x="59686" y="245016"/>
                </a:lnTo>
                <a:lnTo>
                  <a:pt x="64602" y="247877"/>
                </a:lnTo>
                <a:lnTo>
                  <a:pt x="64625" y="247600"/>
                </a:lnTo>
                <a:lnTo>
                  <a:pt x="64986" y="245016"/>
                </a:lnTo>
                <a:close/>
              </a:path>
              <a:path w="106679" h="264795">
                <a:moveTo>
                  <a:pt x="62357" y="93812"/>
                </a:moveTo>
                <a:lnTo>
                  <a:pt x="48175" y="93812"/>
                </a:lnTo>
                <a:lnTo>
                  <a:pt x="51439" y="93827"/>
                </a:lnTo>
                <a:lnTo>
                  <a:pt x="58001" y="93973"/>
                </a:lnTo>
                <a:lnTo>
                  <a:pt x="60000" y="93973"/>
                </a:lnTo>
                <a:lnTo>
                  <a:pt x="62357" y="93812"/>
                </a:lnTo>
                <a:close/>
              </a:path>
              <a:path w="106679" h="264795">
                <a:moveTo>
                  <a:pt x="67940" y="0"/>
                </a:moveTo>
                <a:lnTo>
                  <a:pt x="62979" y="148"/>
                </a:lnTo>
                <a:lnTo>
                  <a:pt x="56855" y="448"/>
                </a:lnTo>
                <a:lnTo>
                  <a:pt x="52333" y="501"/>
                </a:lnTo>
                <a:lnTo>
                  <a:pt x="19105" y="22839"/>
                </a:lnTo>
                <a:lnTo>
                  <a:pt x="15126" y="27120"/>
                </a:lnTo>
                <a:lnTo>
                  <a:pt x="717" y="65307"/>
                </a:lnTo>
                <a:lnTo>
                  <a:pt x="518" y="70065"/>
                </a:lnTo>
                <a:lnTo>
                  <a:pt x="56" y="75025"/>
                </a:lnTo>
                <a:lnTo>
                  <a:pt x="37702" y="93865"/>
                </a:lnTo>
                <a:lnTo>
                  <a:pt x="39825" y="93877"/>
                </a:lnTo>
                <a:lnTo>
                  <a:pt x="62357" y="93812"/>
                </a:lnTo>
                <a:lnTo>
                  <a:pt x="83499" y="89032"/>
                </a:lnTo>
                <a:lnTo>
                  <a:pt x="84187" y="88750"/>
                </a:lnTo>
                <a:lnTo>
                  <a:pt x="91527" y="86123"/>
                </a:lnTo>
                <a:lnTo>
                  <a:pt x="91415" y="81427"/>
                </a:lnTo>
                <a:lnTo>
                  <a:pt x="106401" y="81427"/>
                </a:lnTo>
                <a:lnTo>
                  <a:pt x="106424" y="79557"/>
                </a:lnTo>
                <a:lnTo>
                  <a:pt x="57883" y="79557"/>
                </a:lnTo>
                <a:lnTo>
                  <a:pt x="53673" y="79467"/>
                </a:lnTo>
                <a:lnTo>
                  <a:pt x="15145" y="76812"/>
                </a:lnTo>
                <a:lnTo>
                  <a:pt x="14531" y="75025"/>
                </a:lnTo>
                <a:lnTo>
                  <a:pt x="14811" y="72081"/>
                </a:lnTo>
                <a:lnTo>
                  <a:pt x="14950" y="70065"/>
                </a:lnTo>
                <a:lnTo>
                  <a:pt x="32160" y="29946"/>
                </a:lnTo>
                <a:lnTo>
                  <a:pt x="37136" y="24511"/>
                </a:lnTo>
                <a:lnTo>
                  <a:pt x="57295" y="14851"/>
                </a:lnTo>
                <a:lnTo>
                  <a:pt x="63535" y="14546"/>
                </a:lnTo>
                <a:lnTo>
                  <a:pt x="67521" y="14428"/>
                </a:lnTo>
                <a:lnTo>
                  <a:pt x="90698" y="14428"/>
                </a:lnTo>
                <a:lnTo>
                  <a:pt x="89959" y="11551"/>
                </a:lnTo>
                <a:lnTo>
                  <a:pt x="87751" y="7346"/>
                </a:lnTo>
                <a:lnTo>
                  <a:pt x="81586" y="2202"/>
                </a:lnTo>
                <a:lnTo>
                  <a:pt x="78998" y="1419"/>
                </a:lnTo>
                <a:lnTo>
                  <a:pt x="70861" y="90"/>
                </a:lnTo>
                <a:lnTo>
                  <a:pt x="67940" y="0"/>
                </a:lnTo>
                <a:close/>
              </a:path>
              <a:path w="106679" h="264795">
                <a:moveTo>
                  <a:pt x="106110" y="84898"/>
                </a:moveTo>
                <a:lnTo>
                  <a:pt x="96660" y="84898"/>
                </a:lnTo>
                <a:lnTo>
                  <a:pt x="95444" y="85158"/>
                </a:lnTo>
                <a:lnTo>
                  <a:pt x="93683" y="85450"/>
                </a:lnTo>
                <a:lnTo>
                  <a:pt x="92001" y="85954"/>
                </a:lnTo>
                <a:lnTo>
                  <a:pt x="91527" y="86123"/>
                </a:lnTo>
                <a:lnTo>
                  <a:pt x="91090" y="91440"/>
                </a:lnTo>
                <a:lnTo>
                  <a:pt x="91115" y="91192"/>
                </a:lnTo>
                <a:lnTo>
                  <a:pt x="105576" y="91192"/>
                </a:lnTo>
                <a:lnTo>
                  <a:pt x="106110" y="84898"/>
                </a:lnTo>
                <a:close/>
              </a:path>
              <a:path w="106679" h="264795">
                <a:moveTo>
                  <a:pt x="91415" y="81427"/>
                </a:moveTo>
                <a:lnTo>
                  <a:pt x="91527" y="86123"/>
                </a:lnTo>
                <a:lnTo>
                  <a:pt x="92001" y="85954"/>
                </a:lnTo>
                <a:lnTo>
                  <a:pt x="93683" y="85450"/>
                </a:lnTo>
                <a:lnTo>
                  <a:pt x="95444" y="85158"/>
                </a:lnTo>
                <a:lnTo>
                  <a:pt x="96535" y="84924"/>
                </a:lnTo>
                <a:lnTo>
                  <a:pt x="95211" y="84924"/>
                </a:lnTo>
                <a:lnTo>
                  <a:pt x="93774" y="84456"/>
                </a:lnTo>
                <a:lnTo>
                  <a:pt x="91771" y="82453"/>
                </a:lnTo>
                <a:lnTo>
                  <a:pt x="91510" y="81856"/>
                </a:lnTo>
                <a:lnTo>
                  <a:pt x="91415" y="81427"/>
                </a:lnTo>
                <a:close/>
              </a:path>
              <a:path w="106679" h="264795">
                <a:moveTo>
                  <a:pt x="106401" y="81427"/>
                </a:moveTo>
                <a:lnTo>
                  <a:pt x="91415" y="81427"/>
                </a:lnTo>
                <a:lnTo>
                  <a:pt x="91510" y="81856"/>
                </a:lnTo>
                <a:lnTo>
                  <a:pt x="91771" y="82453"/>
                </a:lnTo>
                <a:lnTo>
                  <a:pt x="93774" y="84456"/>
                </a:lnTo>
                <a:lnTo>
                  <a:pt x="95211" y="84924"/>
                </a:lnTo>
                <a:lnTo>
                  <a:pt x="96660" y="84898"/>
                </a:lnTo>
                <a:lnTo>
                  <a:pt x="106110" y="84898"/>
                </a:lnTo>
                <a:lnTo>
                  <a:pt x="106401" y="81427"/>
                </a:lnTo>
                <a:close/>
              </a:path>
              <a:path w="106679" h="264795">
                <a:moveTo>
                  <a:pt x="96660" y="84898"/>
                </a:moveTo>
                <a:lnTo>
                  <a:pt x="95211" y="84924"/>
                </a:lnTo>
                <a:lnTo>
                  <a:pt x="96535" y="84924"/>
                </a:lnTo>
                <a:close/>
              </a:path>
              <a:path w="106679" h="264795">
                <a:moveTo>
                  <a:pt x="98568" y="70450"/>
                </a:moveTo>
                <a:lnTo>
                  <a:pt x="95035" y="70518"/>
                </a:lnTo>
                <a:lnTo>
                  <a:pt x="94581" y="70599"/>
                </a:lnTo>
                <a:lnTo>
                  <a:pt x="92343" y="71076"/>
                </a:lnTo>
                <a:lnTo>
                  <a:pt x="90299" y="71395"/>
                </a:lnTo>
                <a:lnTo>
                  <a:pt x="88015" y="72081"/>
                </a:lnTo>
                <a:lnTo>
                  <a:pt x="78991" y="75304"/>
                </a:lnTo>
                <a:lnTo>
                  <a:pt x="78035" y="75695"/>
                </a:lnTo>
                <a:lnTo>
                  <a:pt x="74106" y="77406"/>
                </a:lnTo>
                <a:lnTo>
                  <a:pt x="73207" y="77744"/>
                </a:lnTo>
                <a:lnTo>
                  <a:pt x="69602" y="78672"/>
                </a:lnTo>
                <a:lnTo>
                  <a:pt x="66206" y="79107"/>
                </a:lnTo>
                <a:lnTo>
                  <a:pt x="59598" y="79557"/>
                </a:lnTo>
                <a:lnTo>
                  <a:pt x="106424" y="79557"/>
                </a:lnTo>
                <a:lnTo>
                  <a:pt x="106326" y="76630"/>
                </a:lnTo>
                <a:lnTo>
                  <a:pt x="100912" y="71216"/>
                </a:lnTo>
                <a:lnTo>
                  <a:pt x="98568" y="70450"/>
                </a:lnTo>
                <a:close/>
              </a:path>
              <a:path w="106679" h="264795">
                <a:moveTo>
                  <a:pt x="50649" y="79402"/>
                </a:moveTo>
                <a:lnTo>
                  <a:pt x="39877" y="79467"/>
                </a:lnTo>
                <a:lnTo>
                  <a:pt x="53673" y="79467"/>
                </a:lnTo>
                <a:lnTo>
                  <a:pt x="50649" y="79402"/>
                </a:lnTo>
                <a:close/>
              </a:path>
              <a:path w="106679" h="264795">
                <a:moveTo>
                  <a:pt x="90698" y="14428"/>
                </a:moveTo>
                <a:lnTo>
                  <a:pt x="67521" y="14428"/>
                </a:lnTo>
                <a:lnTo>
                  <a:pt x="69664" y="14493"/>
                </a:lnTo>
                <a:lnTo>
                  <a:pt x="74195" y="15242"/>
                </a:lnTo>
                <a:lnTo>
                  <a:pt x="75025" y="15493"/>
                </a:lnTo>
                <a:lnTo>
                  <a:pt x="75828" y="16163"/>
                </a:lnTo>
                <a:lnTo>
                  <a:pt x="76689" y="17801"/>
                </a:lnTo>
                <a:lnTo>
                  <a:pt x="77347" y="20364"/>
                </a:lnTo>
                <a:lnTo>
                  <a:pt x="77238" y="22839"/>
                </a:lnTo>
                <a:lnTo>
                  <a:pt x="77066" y="25157"/>
                </a:lnTo>
                <a:lnTo>
                  <a:pt x="76947" y="51556"/>
                </a:lnTo>
                <a:lnTo>
                  <a:pt x="80172" y="54782"/>
                </a:lnTo>
                <a:lnTo>
                  <a:pt x="88130" y="54782"/>
                </a:lnTo>
                <a:lnTo>
                  <a:pt x="91356" y="51556"/>
                </a:lnTo>
                <a:lnTo>
                  <a:pt x="91476" y="25730"/>
                </a:lnTo>
                <a:lnTo>
                  <a:pt x="91796" y="21361"/>
                </a:lnTo>
                <a:lnTo>
                  <a:pt x="91837" y="18862"/>
                </a:lnTo>
                <a:lnTo>
                  <a:pt x="90698" y="14428"/>
                </a:lnTo>
                <a:close/>
              </a:path>
            </a:pathLst>
          </a:custGeom>
          <a:solidFill>
            <a:srgbClr val="000000"/>
          </a:solidFill>
        </p:spPr>
        <p:txBody>
          <a:bodyPr wrap="square" lIns="0" tIns="0" rIns="0" bIns="0" rtlCol="0"/>
          <a:lstStyle/>
          <a:p>
            <a:endParaRPr/>
          </a:p>
        </p:txBody>
      </p:sp>
      <p:sp>
        <p:nvSpPr>
          <p:cNvPr id="231" name="object 231"/>
          <p:cNvSpPr/>
          <p:nvPr/>
        </p:nvSpPr>
        <p:spPr>
          <a:xfrm>
            <a:off x="3800611" y="4815297"/>
            <a:ext cx="132928" cy="224621"/>
          </a:xfrm>
          <a:custGeom>
            <a:avLst/>
            <a:gdLst/>
            <a:ahLst/>
            <a:cxnLst/>
            <a:rect l="l" t="t" r="r" b="b"/>
            <a:pathLst>
              <a:path w="155575" h="262889">
                <a:moveTo>
                  <a:pt x="39696" y="159277"/>
                </a:moveTo>
                <a:lnTo>
                  <a:pt x="32341" y="166369"/>
                </a:lnTo>
                <a:lnTo>
                  <a:pt x="29984" y="168909"/>
                </a:lnTo>
                <a:lnTo>
                  <a:pt x="25895" y="172719"/>
                </a:lnTo>
                <a:lnTo>
                  <a:pt x="24032" y="175259"/>
                </a:lnTo>
                <a:lnTo>
                  <a:pt x="20617" y="179069"/>
                </a:lnTo>
                <a:lnTo>
                  <a:pt x="13958" y="186689"/>
                </a:lnTo>
                <a:lnTo>
                  <a:pt x="13067" y="187959"/>
                </a:lnTo>
                <a:lnTo>
                  <a:pt x="9573" y="191769"/>
                </a:lnTo>
                <a:lnTo>
                  <a:pt x="6070" y="194309"/>
                </a:lnTo>
                <a:lnTo>
                  <a:pt x="4005" y="196849"/>
                </a:lnTo>
                <a:lnTo>
                  <a:pt x="1276" y="203199"/>
                </a:lnTo>
                <a:lnTo>
                  <a:pt x="730" y="205739"/>
                </a:lnTo>
                <a:lnTo>
                  <a:pt x="455" y="210819"/>
                </a:lnTo>
                <a:lnTo>
                  <a:pt x="353" y="214629"/>
                </a:lnTo>
                <a:lnTo>
                  <a:pt x="12" y="219709"/>
                </a:lnTo>
                <a:lnTo>
                  <a:pt x="0" y="223519"/>
                </a:lnTo>
                <a:lnTo>
                  <a:pt x="384" y="227329"/>
                </a:lnTo>
                <a:lnTo>
                  <a:pt x="774" y="233679"/>
                </a:lnTo>
                <a:lnTo>
                  <a:pt x="1158" y="236219"/>
                </a:lnTo>
                <a:lnTo>
                  <a:pt x="4364" y="242569"/>
                </a:lnTo>
                <a:lnTo>
                  <a:pt x="6626" y="245109"/>
                </a:lnTo>
                <a:lnTo>
                  <a:pt x="16446" y="252729"/>
                </a:lnTo>
                <a:lnTo>
                  <a:pt x="20469" y="256539"/>
                </a:lnTo>
                <a:lnTo>
                  <a:pt x="29664" y="260349"/>
                </a:lnTo>
                <a:lnTo>
                  <a:pt x="35504" y="262889"/>
                </a:lnTo>
                <a:lnTo>
                  <a:pt x="80365" y="262889"/>
                </a:lnTo>
                <a:lnTo>
                  <a:pt x="86730" y="260349"/>
                </a:lnTo>
                <a:lnTo>
                  <a:pt x="89545" y="257809"/>
                </a:lnTo>
                <a:lnTo>
                  <a:pt x="92553" y="252729"/>
                </a:lnTo>
                <a:lnTo>
                  <a:pt x="92549" y="250189"/>
                </a:lnTo>
                <a:lnTo>
                  <a:pt x="92392" y="248919"/>
                </a:lnTo>
                <a:lnTo>
                  <a:pt x="44829" y="248919"/>
                </a:lnTo>
                <a:lnTo>
                  <a:pt x="38938" y="247649"/>
                </a:lnTo>
                <a:lnTo>
                  <a:pt x="15199" y="231139"/>
                </a:lnTo>
                <a:lnTo>
                  <a:pt x="15022" y="231139"/>
                </a:lnTo>
                <a:lnTo>
                  <a:pt x="14510" y="223519"/>
                </a:lnTo>
                <a:lnTo>
                  <a:pt x="14436" y="219709"/>
                </a:lnTo>
                <a:lnTo>
                  <a:pt x="14744" y="214629"/>
                </a:lnTo>
                <a:lnTo>
                  <a:pt x="15021" y="208279"/>
                </a:lnTo>
                <a:lnTo>
                  <a:pt x="15260" y="207009"/>
                </a:lnTo>
                <a:lnTo>
                  <a:pt x="16228" y="205739"/>
                </a:lnTo>
                <a:lnTo>
                  <a:pt x="17435" y="203199"/>
                </a:lnTo>
                <a:lnTo>
                  <a:pt x="23442" y="198119"/>
                </a:lnTo>
                <a:lnTo>
                  <a:pt x="24523" y="196849"/>
                </a:lnTo>
                <a:lnTo>
                  <a:pt x="27443" y="193039"/>
                </a:lnTo>
                <a:lnTo>
                  <a:pt x="31560" y="187959"/>
                </a:lnTo>
                <a:lnTo>
                  <a:pt x="34759" y="184149"/>
                </a:lnTo>
                <a:lnTo>
                  <a:pt x="36456" y="182879"/>
                </a:lnTo>
                <a:lnTo>
                  <a:pt x="40110" y="179069"/>
                </a:lnTo>
                <a:lnTo>
                  <a:pt x="42285" y="176529"/>
                </a:lnTo>
                <a:lnTo>
                  <a:pt x="47135" y="172390"/>
                </a:lnTo>
                <a:lnTo>
                  <a:pt x="45043" y="168909"/>
                </a:lnTo>
                <a:lnTo>
                  <a:pt x="43674" y="166369"/>
                </a:lnTo>
                <a:lnTo>
                  <a:pt x="39696" y="159277"/>
                </a:lnTo>
                <a:close/>
              </a:path>
              <a:path w="155575" h="262889">
                <a:moveTo>
                  <a:pt x="77805" y="248393"/>
                </a:moveTo>
                <a:lnTo>
                  <a:pt x="77359" y="248919"/>
                </a:lnTo>
                <a:lnTo>
                  <a:pt x="77875" y="248919"/>
                </a:lnTo>
                <a:lnTo>
                  <a:pt x="77805" y="248393"/>
                </a:lnTo>
                <a:close/>
              </a:path>
              <a:path w="155575" h="262889">
                <a:moveTo>
                  <a:pt x="78519" y="247649"/>
                </a:moveTo>
                <a:lnTo>
                  <a:pt x="77805" y="248393"/>
                </a:lnTo>
                <a:lnTo>
                  <a:pt x="77875" y="248919"/>
                </a:lnTo>
                <a:lnTo>
                  <a:pt x="78519" y="247649"/>
                </a:lnTo>
                <a:close/>
              </a:path>
              <a:path w="155575" h="262889">
                <a:moveTo>
                  <a:pt x="92235" y="247649"/>
                </a:moveTo>
                <a:lnTo>
                  <a:pt x="78519" y="247649"/>
                </a:lnTo>
                <a:lnTo>
                  <a:pt x="77875" y="248919"/>
                </a:lnTo>
                <a:lnTo>
                  <a:pt x="92392" y="248919"/>
                </a:lnTo>
                <a:lnTo>
                  <a:pt x="92235" y="247649"/>
                </a:lnTo>
                <a:close/>
              </a:path>
              <a:path w="155575" h="262889">
                <a:moveTo>
                  <a:pt x="58174" y="162356"/>
                </a:moveTo>
                <a:lnTo>
                  <a:pt x="52701" y="167639"/>
                </a:lnTo>
                <a:lnTo>
                  <a:pt x="47135" y="172390"/>
                </a:lnTo>
                <a:lnTo>
                  <a:pt x="52675" y="181609"/>
                </a:lnTo>
                <a:lnTo>
                  <a:pt x="69992" y="217169"/>
                </a:lnTo>
                <a:lnTo>
                  <a:pt x="77538" y="246379"/>
                </a:lnTo>
                <a:lnTo>
                  <a:pt x="77805" y="248393"/>
                </a:lnTo>
                <a:lnTo>
                  <a:pt x="78435" y="247649"/>
                </a:lnTo>
                <a:lnTo>
                  <a:pt x="92235" y="247649"/>
                </a:lnTo>
                <a:lnTo>
                  <a:pt x="91920" y="245109"/>
                </a:lnTo>
                <a:lnTo>
                  <a:pt x="83402" y="212089"/>
                </a:lnTo>
                <a:lnTo>
                  <a:pt x="81083" y="205739"/>
                </a:lnTo>
                <a:lnTo>
                  <a:pt x="75852" y="194309"/>
                </a:lnTo>
                <a:lnTo>
                  <a:pt x="72773" y="187959"/>
                </a:lnTo>
                <a:lnTo>
                  <a:pt x="67052" y="177799"/>
                </a:lnTo>
                <a:lnTo>
                  <a:pt x="65201" y="173989"/>
                </a:lnTo>
                <a:lnTo>
                  <a:pt x="58174" y="162356"/>
                </a:lnTo>
                <a:close/>
              </a:path>
              <a:path w="155575" h="262889">
                <a:moveTo>
                  <a:pt x="50796" y="148944"/>
                </a:moveTo>
                <a:lnTo>
                  <a:pt x="42877" y="156209"/>
                </a:lnTo>
                <a:lnTo>
                  <a:pt x="39696" y="159277"/>
                </a:lnTo>
                <a:lnTo>
                  <a:pt x="43674" y="166369"/>
                </a:lnTo>
                <a:lnTo>
                  <a:pt x="45043" y="168909"/>
                </a:lnTo>
                <a:lnTo>
                  <a:pt x="47135" y="172390"/>
                </a:lnTo>
                <a:lnTo>
                  <a:pt x="52701" y="167639"/>
                </a:lnTo>
                <a:lnTo>
                  <a:pt x="58174" y="162356"/>
                </a:lnTo>
                <a:lnTo>
                  <a:pt x="57531" y="161289"/>
                </a:lnTo>
                <a:lnTo>
                  <a:pt x="52774" y="152399"/>
                </a:lnTo>
                <a:lnTo>
                  <a:pt x="50796" y="148944"/>
                </a:lnTo>
                <a:close/>
              </a:path>
              <a:path w="155575" h="262889">
                <a:moveTo>
                  <a:pt x="140627" y="46989"/>
                </a:moveTo>
                <a:lnTo>
                  <a:pt x="140061" y="48259"/>
                </a:lnTo>
                <a:lnTo>
                  <a:pt x="139073" y="50799"/>
                </a:lnTo>
                <a:lnTo>
                  <a:pt x="138216" y="53339"/>
                </a:lnTo>
                <a:lnTo>
                  <a:pt x="135834" y="57149"/>
                </a:lnTo>
                <a:lnTo>
                  <a:pt x="134659" y="58419"/>
                </a:lnTo>
                <a:lnTo>
                  <a:pt x="127488" y="68579"/>
                </a:lnTo>
                <a:lnTo>
                  <a:pt x="120723" y="77469"/>
                </a:lnTo>
                <a:lnTo>
                  <a:pt x="117617" y="81279"/>
                </a:lnTo>
                <a:lnTo>
                  <a:pt x="115897" y="82549"/>
                </a:lnTo>
                <a:lnTo>
                  <a:pt x="112281" y="87629"/>
                </a:lnTo>
                <a:lnTo>
                  <a:pt x="110143" y="88899"/>
                </a:lnTo>
                <a:lnTo>
                  <a:pt x="105987" y="93979"/>
                </a:lnTo>
                <a:lnTo>
                  <a:pt x="98426" y="101599"/>
                </a:lnTo>
                <a:lnTo>
                  <a:pt x="83470" y="116839"/>
                </a:lnTo>
                <a:lnTo>
                  <a:pt x="81039" y="119379"/>
                </a:lnTo>
                <a:lnTo>
                  <a:pt x="72743" y="128269"/>
                </a:lnTo>
                <a:lnTo>
                  <a:pt x="66866" y="133349"/>
                </a:lnTo>
                <a:lnTo>
                  <a:pt x="66228" y="134032"/>
                </a:lnTo>
                <a:lnTo>
                  <a:pt x="64651" y="137159"/>
                </a:lnTo>
                <a:lnTo>
                  <a:pt x="62791" y="137703"/>
                </a:lnTo>
                <a:lnTo>
                  <a:pt x="58545" y="142239"/>
                </a:lnTo>
                <a:lnTo>
                  <a:pt x="51182" y="148589"/>
                </a:lnTo>
                <a:lnTo>
                  <a:pt x="50796" y="148944"/>
                </a:lnTo>
                <a:lnTo>
                  <a:pt x="52774" y="152399"/>
                </a:lnTo>
                <a:lnTo>
                  <a:pt x="57531" y="161289"/>
                </a:lnTo>
                <a:lnTo>
                  <a:pt x="58174" y="162356"/>
                </a:lnTo>
                <a:lnTo>
                  <a:pt x="65857" y="154939"/>
                </a:lnTo>
                <a:lnTo>
                  <a:pt x="68539" y="152399"/>
                </a:lnTo>
                <a:lnTo>
                  <a:pt x="77002" y="144779"/>
                </a:lnTo>
                <a:lnTo>
                  <a:pt x="82961" y="138429"/>
                </a:lnTo>
                <a:lnTo>
                  <a:pt x="91386" y="129539"/>
                </a:lnTo>
                <a:lnTo>
                  <a:pt x="109772" y="110489"/>
                </a:lnTo>
                <a:lnTo>
                  <a:pt x="117735" y="101599"/>
                </a:lnTo>
                <a:lnTo>
                  <a:pt x="120648" y="99059"/>
                </a:lnTo>
                <a:lnTo>
                  <a:pt x="122949" y="96519"/>
                </a:lnTo>
                <a:lnTo>
                  <a:pt x="126916" y="92709"/>
                </a:lnTo>
                <a:lnTo>
                  <a:pt x="128771" y="90169"/>
                </a:lnTo>
                <a:lnTo>
                  <a:pt x="132063" y="86359"/>
                </a:lnTo>
                <a:lnTo>
                  <a:pt x="140519" y="74929"/>
                </a:lnTo>
                <a:lnTo>
                  <a:pt x="146509" y="67309"/>
                </a:lnTo>
                <a:lnTo>
                  <a:pt x="147768" y="66039"/>
                </a:lnTo>
                <a:lnTo>
                  <a:pt x="151213" y="59689"/>
                </a:lnTo>
                <a:lnTo>
                  <a:pt x="152413" y="57149"/>
                </a:lnTo>
                <a:lnTo>
                  <a:pt x="153214" y="54609"/>
                </a:lnTo>
                <a:lnTo>
                  <a:pt x="144557" y="54609"/>
                </a:lnTo>
                <a:lnTo>
                  <a:pt x="141105" y="53339"/>
                </a:lnTo>
                <a:lnTo>
                  <a:pt x="141986" y="53339"/>
                </a:lnTo>
                <a:lnTo>
                  <a:pt x="140284" y="49529"/>
                </a:lnTo>
                <a:lnTo>
                  <a:pt x="140308" y="48259"/>
                </a:lnTo>
                <a:lnTo>
                  <a:pt x="140627" y="46989"/>
                </a:lnTo>
                <a:close/>
              </a:path>
              <a:path w="155575" h="262889">
                <a:moveTo>
                  <a:pt x="86360" y="0"/>
                </a:moveTo>
                <a:lnTo>
                  <a:pt x="79815" y="1269"/>
                </a:lnTo>
                <a:lnTo>
                  <a:pt x="64413" y="1269"/>
                </a:lnTo>
                <a:lnTo>
                  <a:pt x="59997" y="2539"/>
                </a:lnTo>
                <a:lnTo>
                  <a:pt x="34645" y="20319"/>
                </a:lnTo>
                <a:lnTo>
                  <a:pt x="32409" y="21589"/>
                </a:lnTo>
                <a:lnTo>
                  <a:pt x="13563" y="59689"/>
                </a:lnTo>
                <a:lnTo>
                  <a:pt x="12875" y="74929"/>
                </a:lnTo>
                <a:lnTo>
                  <a:pt x="12963" y="85089"/>
                </a:lnTo>
                <a:lnTo>
                  <a:pt x="12710" y="90169"/>
                </a:lnTo>
                <a:lnTo>
                  <a:pt x="12587" y="96519"/>
                </a:lnTo>
                <a:lnTo>
                  <a:pt x="12654" y="99059"/>
                </a:lnTo>
                <a:lnTo>
                  <a:pt x="12821" y="100329"/>
                </a:lnTo>
                <a:lnTo>
                  <a:pt x="14204" y="109219"/>
                </a:lnTo>
                <a:lnTo>
                  <a:pt x="16535" y="115569"/>
                </a:lnTo>
                <a:lnTo>
                  <a:pt x="22035" y="128269"/>
                </a:lnTo>
                <a:lnTo>
                  <a:pt x="23783" y="130809"/>
                </a:lnTo>
                <a:lnTo>
                  <a:pt x="30853" y="143509"/>
                </a:lnTo>
                <a:lnTo>
                  <a:pt x="39696" y="159277"/>
                </a:lnTo>
                <a:lnTo>
                  <a:pt x="42877" y="156209"/>
                </a:lnTo>
                <a:lnTo>
                  <a:pt x="50796" y="148944"/>
                </a:lnTo>
                <a:lnTo>
                  <a:pt x="43322" y="135889"/>
                </a:lnTo>
                <a:lnTo>
                  <a:pt x="36417" y="124459"/>
                </a:lnTo>
                <a:lnTo>
                  <a:pt x="34909" y="121919"/>
                </a:lnTo>
                <a:lnTo>
                  <a:pt x="30161" y="110489"/>
                </a:lnTo>
                <a:lnTo>
                  <a:pt x="28173" y="105409"/>
                </a:lnTo>
                <a:lnTo>
                  <a:pt x="27150" y="99059"/>
                </a:lnTo>
                <a:lnTo>
                  <a:pt x="27038" y="97789"/>
                </a:lnTo>
                <a:lnTo>
                  <a:pt x="27148" y="90169"/>
                </a:lnTo>
                <a:lnTo>
                  <a:pt x="27377" y="86359"/>
                </a:lnTo>
                <a:lnTo>
                  <a:pt x="27278" y="74929"/>
                </a:lnTo>
                <a:lnTo>
                  <a:pt x="37256" y="38099"/>
                </a:lnTo>
                <a:lnTo>
                  <a:pt x="42240" y="33019"/>
                </a:lnTo>
                <a:lnTo>
                  <a:pt x="44100" y="31749"/>
                </a:lnTo>
                <a:lnTo>
                  <a:pt x="47584" y="27939"/>
                </a:lnTo>
                <a:lnTo>
                  <a:pt x="52583" y="24129"/>
                </a:lnTo>
                <a:lnTo>
                  <a:pt x="55488" y="21589"/>
                </a:lnTo>
                <a:lnTo>
                  <a:pt x="57123" y="21589"/>
                </a:lnTo>
                <a:lnTo>
                  <a:pt x="63510" y="16509"/>
                </a:lnTo>
                <a:lnTo>
                  <a:pt x="65465" y="16509"/>
                </a:lnTo>
                <a:lnTo>
                  <a:pt x="67600" y="15239"/>
                </a:lnTo>
                <a:lnTo>
                  <a:pt x="105497" y="15239"/>
                </a:lnTo>
                <a:lnTo>
                  <a:pt x="104188" y="12699"/>
                </a:lnTo>
                <a:lnTo>
                  <a:pt x="102516" y="10159"/>
                </a:lnTo>
                <a:lnTo>
                  <a:pt x="99452" y="7619"/>
                </a:lnTo>
                <a:lnTo>
                  <a:pt x="97162" y="5079"/>
                </a:lnTo>
                <a:lnTo>
                  <a:pt x="95516" y="2539"/>
                </a:lnTo>
                <a:lnTo>
                  <a:pt x="89677" y="1269"/>
                </a:lnTo>
                <a:lnTo>
                  <a:pt x="86360" y="0"/>
                </a:lnTo>
                <a:close/>
              </a:path>
              <a:path w="155575" h="262889">
                <a:moveTo>
                  <a:pt x="141846" y="39369"/>
                </a:moveTo>
                <a:lnTo>
                  <a:pt x="136641" y="39369"/>
                </a:lnTo>
                <a:lnTo>
                  <a:pt x="128988" y="40639"/>
                </a:lnTo>
                <a:lnTo>
                  <a:pt x="125737" y="41909"/>
                </a:lnTo>
                <a:lnTo>
                  <a:pt x="120578" y="45719"/>
                </a:lnTo>
                <a:lnTo>
                  <a:pt x="109961" y="52069"/>
                </a:lnTo>
                <a:lnTo>
                  <a:pt x="105945" y="55879"/>
                </a:lnTo>
                <a:lnTo>
                  <a:pt x="94484" y="66039"/>
                </a:lnTo>
                <a:lnTo>
                  <a:pt x="90032" y="69849"/>
                </a:lnTo>
                <a:lnTo>
                  <a:pt x="83469" y="76199"/>
                </a:lnTo>
                <a:lnTo>
                  <a:pt x="79943" y="80009"/>
                </a:lnTo>
                <a:lnTo>
                  <a:pt x="78386" y="81279"/>
                </a:lnTo>
                <a:lnTo>
                  <a:pt x="77049" y="82549"/>
                </a:lnTo>
                <a:lnTo>
                  <a:pt x="75599" y="83819"/>
                </a:lnTo>
                <a:lnTo>
                  <a:pt x="72890" y="88899"/>
                </a:lnTo>
                <a:lnTo>
                  <a:pt x="69865" y="93979"/>
                </a:lnTo>
                <a:lnTo>
                  <a:pt x="60980" y="111759"/>
                </a:lnTo>
                <a:lnTo>
                  <a:pt x="57232" y="119379"/>
                </a:lnTo>
                <a:lnTo>
                  <a:pt x="55592" y="123189"/>
                </a:lnTo>
                <a:lnTo>
                  <a:pt x="51836" y="130809"/>
                </a:lnTo>
                <a:lnTo>
                  <a:pt x="53230" y="134619"/>
                </a:lnTo>
                <a:lnTo>
                  <a:pt x="60308" y="138429"/>
                </a:lnTo>
                <a:lnTo>
                  <a:pt x="62791" y="137703"/>
                </a:lnTo>
                <a:lnTo>
                  <a:pt x="66228" y="134032"/>
                </a:lnTo>
                <a:lnTo>
                  <a:pt x="68492" y="129539"/>
                </a:lnTo>
                <a:lnTo>
                  <a:pt x="70166" y="125729"/>
                </a:lnTo>
                <a:lnTo>
                  <a:pt x="73976" y="118109"/>
                </a:lnTo>
                <a:lnTo>
                  <a:pt x="78734" y="107949"/>
                </a:lnTo>
                <a:lnTo>
                  <a:pt x="82297" y="101599"/>
                </a:lnTo>
                <a:lnTo>
                  <a:pt x="85029" y="96519"/>
                </a:lnTo>
                <a:lnTo>
                  <a:pt x="87297" y="92709"/>
                </a:lnTo>
                <a:lnTo>
                  <a:pt x="88215" y="91439"/>
                </a:lnTo>
                <a:lnTo>
                  <a:pt x="88959" y="90169"/>
                </a:lnTo>
                <a:lnTo>
                  <a:pt x="90830" y="88899"/>
                </a:lnTo>
                <a:lnTo>
                  <a:pt x="92800" y="87629"/>
                </a:lnTo>
                <a:lnTo>
                  <a:pt x="99894" y="80009"/>
                </a:lnTo>
                <a:lnTo>
                  <a:pt x="104169" y="76199"/>
                </a:lnTo>
                <a:lnTo>
                  <a:pt x="114877" y="67309"/>
                </a:lnTo>
                <a:lnTo>
                  <a:pt x="118553" y="64769"/>
                </a:lnTo>
                <a:lnTo>
                  <a:pt x="127066" y="58419"/>
                </a:lnTo>
                <a:lnTo>
                  <a:pt x="128243" y="57149"/>
                </a:lnTo>
                <a:lnTo>
                  <a:pt x="132102" y="55879"/>
                </a:lnTo>
                <a:lnTo>
                  <a:pt x="134214" y="54609"/>
                </a:lnTo>
                <a:lnTo>
                  <a:pt x="137784" y="53339"/>
                </a:lnTo>
                <a:lnTo>
                  <a:pt x="138216" y="53339"/>
                </a:lnTo>
                <a:lnTo>
                  <a:pt x="139073" y="50799"/>
                </a:lnTo>
                <a:lnTo>
                  <a:pt x="140061" y="48259"/>
                </a:lnTo>
                <a:lnTo>
                  <a:pt x="140627" y="46989"/>
                </a:lnTo>
                <a:lnTo>
                  <a:pt x="155110" y="46989"/>
                </a:lnTo>
                <a:lnTo>
                  <a:pt x="152887" y="43179"/>
                </a:lnTo>
                <a:lnTo>
                  <a:pt x="151263" y="41909"/>
                </a:lnTo>
                <a:lnTo>
                  <a:pt x="148572" y="40639"/>
                </a:lnTo>
                <a:lnTo>
                  <a:pt x="147944" y="40639"/>
                </a:lnTo>
                <a:lnTo>
                  <a:pt x="141846" y="39369"/>
                </a:lnTo>
                <a:close/>
              </a:path>
              <a:path w="155575" h="262889">
                <a:moveTo>
                  <a:pt x="66228" y="134032"/>
                </a:moveTo>
                <a:lnTo>
                  <a:pt x="62791" y="137703"/>
                </a:lnTo>
                <a:lnTo>
                  <a:pt x="64651" y="137159"/>
                </a:lnTo>
                <a:lnTo>
                  <a:pt x="66228" y="134032"/>
                </a:lnTo>
                <a:close/>
              </a:path>
              <a:path w="155575" h="262889">
                <a:moveTo>
                  <a:pt x="143142" y="53339"/>
                </a:moveTo>
                <a:lnTo>
                  <a:pt x="141105" y="53339"/>
                </a:lnTo>
                <a:lnTo>
                  <a:pt x="144557" y="54609"/>
                </a:lnTo>
                <a:lnTo>
                  <a:pt x="143142" y="53339"/>
                </a:lnTo>
                <a:close/>
              </a:path>
              <a:path w="155575" h="262889">
                <a:moveTo>
                  <a:pt x="155110" y="46989"/>
                </a:moveTo>
                <a:lnTo>
                  <a:pt x="140627" y="46989"/>
                </a:lnTo>
                <a:lnTo>
                  <a:pt x="140308" y="48259"/>
                </a:lnTo>
                <a:lnTo>
                  <a:pt x="140284" y="49529"/>
                </a:lnTo>
                <a:lnTo>
                  <a:pt x="141986" y="53339"/>
                </a:lnTo>
                <a:lnTo>
                  <a:pt x="143142" y="53339"/>
                </a:lnTo>
                <a:lnTo>
                  <a:pt x="144557" y="54609"/>
                </a:lnTo>
                <a:lnTo>
                  <a:pt x="153214" y="54609"/>
                </a:lnTo>
                <a:lnTo>
                  <a:pt x="153615" y="53339"/>
                </a:lnTo>
                <a:lnTo>
                  <a:pt x="154318" y="52069"/>
                </a:lnTo>
                <a:lnTo>
                  <a:pt x="155073" y="48259"/>
                </a:lnTo>
                <a:lnTo>
                  <a:pt x="155110" y="46989"/>
                </a:lnTo>
                <a:close/>
              </a:path>
              <a:path w="155575" h="262889">
                <a:moveTo>
                  <a:pt x="105497" y="15239"/>
                </a:moveTo>
                <a:lnTo>
                  <a:pt x="87636" y="15239"/>
                </a:lnTo>
                <a:lnTo>
                  <a:pt x="89674" y="17779"/>
                </a:lnTo>
                <a:lnTo>
                  <a:pt x="91121" y="19049"/>
                </a:lnTo>
                <a:lnTo>
                  <a:pt x="92100" y="20319"/>
                </a:lnTo>
                <a:lnTo>
                  <a:pt x="96187" y="39369"/>
                </a:lnTo>
                <a:lnTo>
                  <a:pt x="96292" y="41909"/>
                </a:lnTo>
                <a:lnTo>
                  <a:pt x="96533" y="45719"/>
                </a:lnTo>
                <a:lnTo>
                  <a:pt x="99947" y="49529"/>
                </a:lnTo>
                <a:lnTo>
                  <a:pt x="107891" y="48259"/>
                </a:lnTo>
                <a:lnTo>
                  <a:pt x="110916" y="45719"/>
                </a:lnTo>
                <a:lnTo>
                  <a:pt x="110677" y="41909"/>
                </a:lnTo>
                <a:lnTo>
                  <a:pt x="110566" y="38099"/>
                </a:lnTo>
                <a:lnTo>
                  <a:pt x="110455" y="31749"/>
                </a:lnTo>
                <a:lnTo>
                  <a:pt x="110318" y="29209"/>
                </a:lnTo>
                <a:lnTo>
                  <a:pt x="108902" y="22859"/>
                </a:lnTo>
                <a:lnTo>
                  <a:pt x="107461" y="19049"/>
                </a:lnTo>
                <a:lnTo>
                  <a:pt x="105497" y="15239"/>
                </a:lnTo>
                <a:close/>
              </a:path>
            </a:pathLst>
          </a:custGeom>
          <a:solidFill>
            <a:srgbClr val="000000"/>
          </a:solidFill>
        </p:spPr>
        <p:txBody>
          <a:bodyPr wrap="square" lIns="0" tIns="0" rIns="0" bIns="0" rtlCol="0"/>
          <a:lstStyle/>
          <a:p>
            <a:endParaRPr/>
          </a:p>
        </p:txBody>
      </p:sp>
      <p:pic>
        <p:nvPicPr>
          <p:cNvPr id="232" name="object 232"/>
          <p:cNvPicPr/>
          <p:nvPr/>
        </p:nvPicPr>
        <p:blipFill>
          <a:blip r:embed="rId113" cstate="print"/>
          <a:stretch>
            <a:fillRect/>
          </a:stretch>
        </p:blipFill>
        <p:spPr>
          <a:xfrm>
            <a:off x="3758544" y="5263613"/>
            <a:ext cx="156144" cy="241953"/>
          </a:xfrm>
          <a:prstGeom prst="rect">
            <a:avLst/>
          </a:prstGeom>
        </p:spPr>
      </p:pic>
      <p:pic>
        <p:nvPicPr>
          <p:cNvPr id="233" name="object 233"/>
          <p:cNvPicPr/>
          <p:nvPr/>
        </p:nvPicPr>
        <p:blipFill>
          <a:blip r:embed="rId114" cstate="print"/>
          <a:stretch>
            <a:fillRect/>
          </a:stretch>
        </p:blipFill>
        <p:spPr>
          <a:xfrm>
            <a:off x="3632026" y="6063598"/>
            <a:ext cx="150982" cy="257174"/>
          </a:xfrm>
          <a:prstGeom prst="rect">
            <a:avLst/>
          </a:prstGeom>
        </p:spPr>
      </p:pic>
      <p:pic>
        <p:nvPicPr>
          <p:cNvPr id="234" name="object 234"/>
          <p:cNvPicPr/>
          <p:nvPr/>
        </p:nvPicPr>
        <p:blipFill>
          <a:blip r:embed="rId115" cstate="print"/>
          <a:stretch>
            <a:fillRect/>
          </a:stretch>
        </p:blipFill>
        <p:spPr>
          <a:xfrm>
            <a:off x="4122839" y="4411581"/>
            <a:ext cx="74450" cy="184472"/>
          </a:xfrm>
          <a:prstGeom prst="rect">
            <a:avLst/>
          </a:prstGeom>
        </p:spPr>
      </p:pic>
      <p:sp>
        <p:nvSpPr>
          <p:cNvPr id="235" name="object 235"/>
          <p:cNvSpPr/>
          <p:nvPr/>
        </p:nvSpPr>
        <p:spPr>
          <a:xfrm>
            <a:off x="4084911" y="4781738"/>
            <a:ext cx="102002" cy="257175"/>
          </a:xfrm>
          <a:custGeom>
            <a:avLst/>
            <a:gdLst/>
            <a:ahLst/>
            <a:cxnLst/>
            <a:rect l="l" t="t" r="r" b="b"/>
            <a:pathLst>
              <a:path w="119379" h="300989">
                <a:moveTo>
                  <a:pt x="37745" y="195291"/>
                </a:moveTo>
                <a:lnTo>
                  <a:pt x="36095" y="196850"/>
                </a:lnTo>
                <a:lnTo>
                  <a:pt x="34653" y="198119"/>
                </a:lnTo>
                <a:lnTo>
                  <a:pt x="27779" y="205739"/>
                </a:lnTo>
                <a:lnTo>
                  <a:pt x="6372" y="237489"/>
                </a:lnTo>
                <a:lnTo>
                  <a:pt x="2156" y="257809"/>
                </a:lnTo>
                <a:lnTo>
                  <a:pt x="2283" y="273050"/>
                </a:lnTo>
                <a:lnTo>
                  <a:pt x="23749" y="300989"/>
                </a:lnTo>
                <a:lnTo>
                  <a:pt x="59484" y="300989"/>
                </a:lnTo>
                <a:lnTo>
                  <a:pt x="68122" y="298450"/>
                </a:lnTo>
                <a:lnTo>
                  <a:pt x="72669" y="297179"/>
                </a:lnTo>
                <a:lnTo>
                  <a:pt x="80316" y="292100"/>
                </a:lnTo>
                <a:lnTo>
                  <a:pt x="83313" y="288289"/>
                </a:lnTo>
                <a:lnTo>
                  <a:pt x="83797" y="287019"/>
                </a:lnTo>
                <a:lnTo>
                  <a:pt x="24325" y="287019"/>
                </a:lnTo>
                <a:lnTo>
                  <a:pt x="22391" y="284479"/>
                </a:lnTo>
                <a:lnTo>
                  <a:pt x="18883" y="279400"/>
                </a:lnTo>
                <a:lnTo>
                  <a:pt x="17895" y="278129"/>
                </a:lnTo>
                <a:lnTo>
                  <a:pt x="16777" y="273050"/>
                </a:lnTo>
                <a:lnTo>
                  <a:pt x="16696" y="271779"/>
                </a:lnTo>
                <a:lnTo>
                  <a:pt x="16578" y="259079"/>
                </a:lnTo>
                <a:lnTo>
                  <a:pt x="16685" y="252729"/>
                </a:lnTo>
                <a:lnTo>
                  <a:pt x="16880" y="251459"/>
                </a:lnTo>
                <a:lnTo>
                  <a:pt x="18069" y="246379"/>
                </a:lnTo>
                <a:lnTo>
                  <a:pt x="19620" y="243839"/>
                </a:lnTo>
                <a:lnTo>
                  <a:pt x="25655" y="232409"/>
                </a:lnTo>
                <a:lnTo>
                  <a:pt x="28958" y="227329"/>
                </a:lnTo>
                <a:lnTo>
                  <a:pt x="35723" y="218439"/>
                </a:lnTo>
                <a:lnTo>
                  <a:pt x="38606" y="215900"/>
                </a:lnTo>
                <a:lnTo>
                  <a:pt x="44938" y="208279"/>
                </a:lnTo>
                <a:lnTo>
                  <a:pt x="45659" y="207583"/>
                </a:lnTo>
                <a:lnTo>
                  <a:pt x="45359" y="207009"/>
                </a:lnTo>
                <a:lnTo>
                  <a:pt x="39269" y="198119"/>
                </a:lnTo>
                <a:lnTo>
                  <a:pt x="37745" y="195291"/>
                </a:lnTo>
                <a:close/>
              </a:path>
              <a:path w="119379" h="300989">
                <a:moveTo>
                  <a:pt x="56372" y="197632"/>
                </a:moveTo>
                <a:lnTo>
                  <a:pt x="55913" y="198119"/>
                </a:lnTo>
                <a:lnTo>
                  <a:pt x="52999" y="200659"/>
                </a:lnTo>
                <a:lnTo>
                  <a:pt x="51799" y="201929"/>
                </a:lnTo>
                <a:lnTo>
                  <a:pt x="46253" y="207009"/>
                </a:lnTo>
                <a:lnTo>
                  <a:pt x="45659" y="207583"/>
                </a:lnTo>
                <a:lnTo>
                  <a:pt x="49342" y="214629"/>
                </a:lnTo>
                <a:lnTo>
                  <a:pt x="58969" y="232409"/>
                </a:lnTo>
                <a:lnTo>
                  <a:pt x="60963" y="236219"/>
                </a:lnTo>
                <a:lnTo>
                  <a:pt x="71108" y="273050"/>
                </a:lnTo>
                <a:lnTo>
                  <a:pt x="71601" y="276859"/>
                </a:lnTo>
                <a:lnTo>
                  <a:pt x="57588" y="285750"/>
                </a:lnTo>
                <a:lnTo>
                  <a:pt x="55670" y="285750"/>
                </a:lnTo>
                <a:lnTo>
                  <a:pt x="48167" y="287019"/>
                </a:lnTo>
                <a:lnTo>
                  <a:pt x="83797" y="287019"/>
                </a:lnTo>
                <a:lnTo>
                  <a:pt x="86219" y="280669"/>
                </a:lnTo>
                <a:lnTo>
                  <a:pt x="86196" y="278129"/>
                </a:lnTo>
                <a:lnTo>
                  <a:pt x="85321" y="270509"/>
                </a:lnTo>
                <a:lnTo>
                  <a:pt x="84870" y="264159"/>
                </a:lnTo>
                <a:lnTo>
                  <a:pt x="83889" y="259079"/>
                </a:lnTo>
                <a:lnTo>
                  <a:pt x="81081" y="247650"/>
                </a:lnTo>
                <a:lnTo>
                  <a:pt x="79044" y="242569"/>
                </a:lnTo>
                <a:lnTo>
                  <a:pt x="74007" y="229869"/>
                </a:lnTo>
                <a:lnTo>
                  <a:pt x="71888" y="226059"/>
                </a:lnTo>
                <a:lnTo>
                  <a:pt x="66700" y="215900"/>
                </a:lnTo>
                <a:lnTo>
                  <a:pt x="63211" y="209550"/>
                </a:lnTo>
                <a:lnTo>
                  <a:pt x="59917" y="204469"/>
                </a:lnTo>
                <a:lnTo>
                  <a:pt x="56765" y="198119"/>
                </a:lnTo>
                <a:lnTo>
                  <a:pt x="56372" y="197632"/>
                </a:lnTo>
                <a:close/>
              </a:path>
              <a:path w="119379" h="300989">
                <a:moveTo>
                  <a:pt x="48080" y="185297"/>
                </a:moveTo>
                <a:lnTo>
                  <a:pt x="46799" y="186689"/>
                </a:lnTo>
                <a:lnTo>
                  <a:pt x="42815" y="190500"/>
                </a:lnTo>
                <a:lnTo>
                  <a:pt x="37745" y="195291"/>
                </a:lnTo>
                <a:lnTo>
                  <a:pt x="39269" y="198119"/>
                </a:lnTo>
                <a:lnTo>
                  <a:pt x="45359" y="207009"/>
                </a:lnTo>
                <a:lnTo>
                  <a:pt x="45659" y="207583"/>
                </a:lnTo>
                <a:lnTo>
                  <a:pt x="46253" y="207009"/>
                </a:lnTo>
                <a:lnTo>
                  <a:pt x="51799" y="201929"/>
                </a:lnTo>
                <a:lnTo>
                  <a:pt x="52999" y="200659"/>
                </a:lnTo>
                <a:lnTo>
                  <a:pt x="55913" y="198119"/>
                </a:lnTo>
                <a:lnTo>
                  <a:pt x="56372" y="197632"/>
                </a:lnTo>
                <a:lnTo>
                  <a:pt x="53699" y="194309"/>
                </a:lnTo>
                <a:lnTo>
                  <a:pt x="51236" y="189229"/>
                </a:lnTo>
                <a:lnTo>
                  <a:pt x="49065" y="186689"/>
                </a:lnTo>
                <a:lnTo>
                  <a:pt x="48080" y="185297"/>
                </a:lnTo>
                <a:close/>
              </a:path>
              <a:path w="119379" h="300989">
                <a:moveTo>
                  <a:pt x="104246" y="101600"/>
                </a:moveTo>
                <a:lnTo>
                  <a:pt x="104096" y="101600"/>
                </a:lnTo>
                <a:lnTo>
                  <a:pt x="104034" y="102869"/>
                </a:lnTo>
                <a:lnTo>
                  <a:pt x="103055" y="109219"/>
                </a:lnTo>
                <a:lnTo>
                  <a:pt x="102549" y="110489"/>
                </a:lnTo>
                <a:lnTo>
                  <a:pt x="100242" y="116839"/>
                </a:lnTo>
                <a:lnTo>
                  <a:pt x="98211" y="123189"/>
                </a:lnTo>
                <a:lnTo>
                  <a:pt x="97071" y="125729"/>
                </a:lnTo>
                <a:lnTo>
                  <a:pt x="93525" y="133350"/>
                </a:lnTo>
                <a:lnTo>
                  <a:pt x="91164" y="137159"/>
                </a:lnTo>
                <a:lnTo>
                  <a:pt x="87871" y="140969"/>
                </a:lnTo>
                <a:lnTo>
                  <a:pt x="85093" y="144779"/>
                </a:lnTo>
                <a:lnTo>
                  <a:pt x="83313" y="147319"/>
                </a:lnTo>
                <a:lnTo>
                  <a:pt x="75549" y="156209"/>
                </a:lnTo>
                <a:lnTo>
                  <a:pt x="65350" y="167639"/>
                </a:lnTo>
                <a:lnTo>
                  <a:pt x="56791" y="175259"/>
                </a:lnTo>
                <a:lnTo>
                  <a:pt x="53804" y="179069"/>
                </a:lnTo>
                <a:lnTo>
                  <a:pt x="48080" y="185297"/>
                </a:lnTo>
                <a:lnTo>
                  <a:pt x="49065" y="186689"/>
                </a:lnTo>
                <a:lnTo>
                  <a:pt x="51236" y="189229"/>
                </a:lnTo>
                <a:lnTo>
                  <a:pt x="53699" y="194309"/>
                </a:lnTo>
                <a:lnTo>
                  <a:pt x="56372" y="197632"/>
                </a:lnTo>
                <a:lnTo>
                  <a:pt x="64298" y="189229"/>
                </a:lnTo>
                <a:lnTo>
                  <a:pt x="67100" y="185419"/>
                </a:lnTo>
                <a:lnTo>
                  <a:pt x="75658" y="176529"/>
                </a:lnTo>
                <a:lnTo>
                  <a:pt x="83825" y="168909"/>
                </a:lnTo>
                <a:lnTo>
                  <a:pt x="86235" y="166369"/>
                </a:lnTo>
                <a:lnTo>
                  <a:pt x="94387" y="156209"/>
                </a:lnTo>
                <a:lnTo>
                  <a:pt x="96334" y="153669"/>
                </a:lnTo>
                <a:lnTo>
                  <a:pt x="98849" y="151129"/>
                </a:lnTo>
                <a:lnTo>
                  <a:pt x="100200" y="148589"/>
                </a:lnTo>
                <a:lnTo>
                  <a:pt x="103372" y="144779"/>
                </a:lnTo>
                <a:lnTo>
                  <a:pt x="106108" y="139700"/>
                </a:lnTo>
                <a:lnTo>
                  <a:pt x="110319" y="132079"/>
                </a:lnTo>
                <a:lnTo>
                  <a:pt x="111613" y="128269"/>
                </a:lnTo>
                <a:lnTo>
                  <a:pt x="114457" y="120650"/>
                </a:lnTo>
                <a:lnTo>
                  <a:pt x="116446" y="114300"/>
                </a:lnTo>
                <a:lnTo>
                  <a:pt x="117109" y="113029"/>
                </a:lnTo>
                <a:lnTo>
                  <a:pt x="118155" y="105409"/>
                </a:lnTo>
                <a:lnTo>
                  <a:pt x="118345" y="104139"/>
                </a:lnTo>
                <a:lnTo>
                  <a:pt x="106003" y="104139"/>
                </a:lnTo>
                <a:lnTo>
                  <a:pt x="104246" y="101600"/>
                </a:lnTo>
                <a:close/>
              </a:path>
              <a:path w="119379" h="300989">
                <a:moveTo>
                  <a:pt x="93018" y="0"/>
                </a:moveTo>
                <a:lnTo>
                  <a:pt x="88883" y="0"/>
                </a:lnTo>
                <a:lnTo>
                  <a:pt x="80939" y="2539"/>
                </a:lnTo>
                <a:lnTo>
                  <a:pt x="77182" y="3809"/>
                </a:lnTo>
                <a:lnTo>
                  <a:pt x="70016" y="7619"/>
                </a:lnTo>
                <a:lnTo>
                  <a:pt x="67184" y="10159"/>
                </a:lnTo>
                <a:lnTo>
                  <a:pt x="61874" y="13969"/>
                </a:lnTo>
                <a:lnTo>
                  <a:pt x="54286" y="20319"/>
                </a:lnTo>
                <a:lnTo>
                  <a:pt x="49540" y="24129"/>
                </a:lnTo>
                <a:lnTo>
                  <a:pt x="41903" y="31750"/>
                </a:lnTo>
                <a:lnTo>
                  <a:pt x="38809" y="34289"/>
                </a:lnTo>
                <a:lnTo>
                  <a:pt x="27810" y="46989"/>
                </a:lnTo>
                <a:lnTo>
                  <a:pt x="22783" y="52069"/>
                </a:lnTo>
                <a:lnTo>
                  <a:pt x="1883" y="93979"/>
                </a:lnTo>
                <a:lnTo>
                  <a:pt x="0" y="116839"/>
                </a:lnTo>
                <a:lnTo>
                  <a:pt x="1154" y="132079"/>
                </a:lnTo>
                <a:lnTo>
                  <a:pt x="1692" y="135889"/>
                </a:lnTo>
                <a:lnTo>
                  <a:pt x="4414" y="144779"/>
                </a:lnTo>
                <a:lnTo>
                  <a:pt x="5868" y="147319"/>
                </a:lnTo>
                <a:lnTo>
                  <a:pt x="9126" y="153669"/>
                </a:lnTo>
                <a:lnTo>
                  <a:pt x="10560" y="156209"/>
                </a:lnTo>
                <a:lnTo>
                  <a:pt x="16454" y="166369"/>
                </a:lnTo>
                <a:lnTo>
                  <a:pt x="18661" y="168909"/>
                </a:lnTo>
                <a:lnTo>
                  <a:pt x="26802" y="180339"/>
                </a:lnTo>
                <a:lnTo>
                  <a:pt x="29222" y="184150"/>
                </a:lnTo>
                <a:lnTo>
                  <a:pt x="37216" y="194309"/>
                </a:lnTo>
                <a:lnTo>
                  <a:pt x="37745" y="195291"/>
                </a:lnTo>
                <a:lnTo>
                  <a:pt x="42815" y="190500"/>
                </a:lnTo>
                <a:lnTo>
                  <a:pt x="46799" y="186689"/>
                </a:lnTo>
                <a:lnTo>
                  <a:pt x="48080" y="185297"/>
                </a:lnTo>
                <a:lnTo>
                  <a:pt x="40981" y="175259"/>
                </a:lnTo>
                <a:lnTo>
                  <a:pt x="38535" y="171450"/>
                </a:lnTo>
                <a:lnTo>
                  <a:pt x="30534" y="161289"/>
                </a:lnTo>
                <a:lnTo>
                  <a:pt x="28506" y="157479"/>
                </a:lnTo>
                <a:lnTo>
                  <a:pt x="23035" y="148589"/>
                </a:lnTo>
                <a:lnTo>
                  <a:pt x="21715" y="147319"/>
                </a:lnTo>
                <a:lnTo>
                  <a:pt x="18964" y="140969"/>
                </a:lnTo>
                <a:lnTo>
                  <a:pt x="17829" y="138429"/>
                </a:lnTo>
                <a:lnTo>
                  <a:pt x="15864" y="133350"/>
                </a:lnTo>
                <a:lnTo>
                  <a:pt x="15435" y="129539"/>
                </a:lnTo>
                <a:lnTo>
                  <a:pt x="14422" y="116839"/>
                </a:lnTo>
                <a:lnTo>
                  <a:pt x="14521" y="110489"/>
                </a:lnTo>
                <a:lnTo>
                  <a:pt x="26706" y="71119"/>
                </a:lnTo>
                <a:lnTo>
                  <a:pt x="31629" y="63500"/>
                </a:lnTo>
                <a:lnTo>
                  <a:pt x="33717" y="60959"/>
                </a:lnTo>
                <a:lnTo>
                  <a:pt x="41832" y="53339"/>
                </a:lnTo>
                <a:lnTo>
                  <a:pt x="49239" y="44450"/>
                </a:lnTo>
                <a:lnTo>
                  <a:pt x="52156" y="41909"/>
                </a:lnTo>
                <a:lnTo>
                  <a:pt x="59220" y="34289"/>
                </a:lnTo>
                <a:lnTo>
                  <a:pt x="63644" y="30479"/>
                </a:lnTo>
                <a:lnTo>
                  <a:pt x="72522" y="24129"/>
                </a:lnTo>
                <a:lnTo>
                  <a:pt x="75573" y="21589"/>
                </a:lnTo>
                <a:lnTo>
                  <a:pt x="77932" y="20319"/>
                </a:lnTo>
                <a:lnTo>
                  <a:pt x="82920" y="16704"/>
                </a:lnTo>
                <a:lnTo>
                  <a:pt x="83656" y="8889"/>
                </a:lnTo>
                <a:lnTo>
                  <a:pt x="83766" y="7619"/>
                </a:lnTo>
                <a:lnTo>
                  <a:pt x="83891" y="6350"/>
                </a:lnTo>
                <a:lnTo>
                  <a:pt x="97873" y="6350"/>
                </a:lnTo>
                <a:lnTo>
                  <a:pt x="97481" y="5079"/>
                </a:lnTo>
                <a:lnTo>
                  <a:pt x="95968" y="2539"/>
                </a:lnTo>
                <a:lnTo>
                  <a:pt x="93018" y="0"/>
                </a:lnTo>
                <a:close/>
              </a:path>
              <a:path w="119379" h="300989">
                <a:moveTo>
                  <a:pt x="112928" y="90169"/>
                </a:moveTo>
                <a:lnTo>
                  <a:pt x="93421" y="90169"/>
                </a:lnTo>
                <a:lnTo>
                  <a:pt x="86749" y="91439"/>
                </a:lnTo>
                <a:lnTo>
                  <a:pt x="58298" y="125729"/>
                </a:lnTo>
                <a:lnTo>
                  <a:pt x="53243" y="133350"/>
                </a:lnTo>
                <a:lnTo>
                  <a:pt x="51034" y="135889"/>
                </a:lnTo>
                <a:lnTo>
                  <a:pt x="46130" y="143509"/>
                </a:lnTo>
                <a:lnTo>
                  <a:pt x="46892" y="147319"/>
                </a:lnTo>
                <a:lnTo>
                  <a:pt x="53378" y="152400"/>
                </a:lnTo>
                <a:lnTo>
                  <a:pt x="57876" y="151129"/>
                </a:lnTo>
                <a:lnTo>
                  <a:pt x="62932" y="144779"/>
                </a:lnTo>
                <a:lnTo>
                  <a:pt x="65200" y="140969"/>
                </a:lnTo>
                <a:lnTo>
                  <a:pt x="70365" y="133350"/>
                </a:lnTo>
                <a:lnTo>
                  <a:pt x="76730" y="123189"/>
                </a:lnTo>
                <a:lnTo>
                  <a:pt x="81490" y="116839"/>
                </a:lnTo>
                <a:lnTo>
                  <a:pt x="85116" y="111759"/>
                </a:lnTo>
                <a:lnTo>
                  <a:pt x="88078" y="109219"/>
                </a:lnTo>
                <a:lnTo>
                  <a:pt x="90930" y="105409"/>
                </a:lnTo>
                <a:lnTo>
                  <a:pt x="92866" y="105409"/>
                </a:lnTo>
                <a:lnTo>
                  <a:pt x="95794" y="104139"/>
                </a:lnTo>
                <a:lnTo>
                  <a:pt x="103838" y="104139"/>
                </a:lnTo>
                <a:lnTo>
                  <a:pt x="104034" y="102869"/>
                </a:lnTo>
                <a:lnTo>
                  <a:pt x="104096" y="101600"/>
                </a:lnTo>
                <a:lnTo>
                  <a:pt x="118726" y="101600"/>
                </a:lnTo>
                <a:lnTo>
                  <a:pt x="118765" y="96519"/>
                </a:lnTo>
                <a:lnTo>
                  <a:pt x="112928" y="90169"/>
                </a:lnTo>
                <a:close/>
              </a:path>
              <a:path w="119379" h="300989">
                <a:moveTo>
                  <a:pt x="118726" y="101600"/>
                </a:moveTo>
                <a:lnTo>
                  <a:pt x="104246" y="101600"/>
                </a:lnTo>
                <a:lnTo>
                  <a:pt x="106003" y="104139"/>
                </a:lnTo>
                <a:lnTo>
                  <a:pt x="118345" y="104139"/>
                </a:lnTo>
                <a:lnTo>
                  <a:pt x="118726" y="101600"/>
                </a:lnTo>
                <a:close/>
              </a:path>
              <a:path w="119379" h="300989">
                <a:moveTo>
                  <a:pt x="97873" y="6350"/>
                </a:moveTo>
                <a:lnTo>
                  <a:pt x="83891" y="6350"/>
                </a:lnTo>
                <a:lnTo>
                  <a:pt x="83848" y="9808"/>
                </a:lnTo>
                <a:lnTo>
                  <a:pt x="84019" y="11429"/>
                </a:lnTo>
                <a:lnTo>
                  <a:pt x="84387" y="11429"/>
                </a:lnTo>
                <a:lnTo>
                  <a:pt x="85657" y="12700"/>
                </a:lnTo>
                <a:lnTo>
                  <a:pt x="87532" y="15239"/>
                </a:lnTo>
                <a:lnTo>
                  <a:pt x="85802" y="15239"/>
                </a:lnTo>
                <a:lnTo>
                  <a:pt x="83188" y="16509"/>
                </a:lnTo>
                <a:lnTo>
                  <a:pt x="82920" y="16704"/>
                </a:lnTo>
                <a:lnTo>
                  <a:pt x="81982" y="26669"/>
                </a:lnTo>
                <a:lnTo>
                  <a:pt x="79080" y="55879"/>
                </a:lnTo>
                <a:lnTo>
                  <a:pt x="81983" y="59689"/>
                </a:lnTo>
                <a:lnTo>
                  <a:pt x="89905" y="60959"/>
                </a:lnTo>
                <a:lnTo>
                  <a:pt x="93423" y="57150"/>
                </a:lnTo>
                <a:lnTo>
                  <a:pt x="95162" y="39369"/>
                </a:lnTo>
                <a:lnTo>
                  <a:pt x="96528" y="26669"/>
                </a:lnTo>
                <a:lnTo>
                  <a:pt x="97393" y="16509"/>
                </a:lnTo>
                <a:lnTo>
                  <a:pt x="98030" y="10159"/>
                </a:lnTo>
                <a:lnTo>
                  <a:pt x="98071" y="8889"/>
                </a:lnTo>
                <a:lnTo>
                  <a:pt x="97873" y="6350"/>
                </a:lnTo>
                <a:close/>
              </a:path>
              <a:path w="119379" h="300989">
                <a:moveTo>
                  <a:pt x="83751" y="8889"/>
                </a:moveTo>
                <a:lnTo>
                  <a:pt x="82920" y="16704"/>
                </a:lnTo>
                <a:lnTo>
                  <a:pt x="83188" y="16509"/>
                </a:lnTo>
                <a:lnTo>
                  <a:pt x="85802" y="15239"/>
                </a:lnTo>
                <a:lnTo>
                  <a:pt x="87532" y="15239"/>
                </a:lnTo>
                <a:lnTo>
                  <a:pt x="85657" y="12700"/>
                </a:lnTo>
                <a:lnTo>
                  <a:pt x="84387" y="11429"/>
                </a:lnTo>
                <a:lnTo>
                  <a:pt x="84019" y="11429"/>
                </a:lnTo>
                <a:lnTo>
                  <a:pt x="83751" y="8889"/>
                </a:lnTo>
                <a:close/>
              </a:path>
              <a:path w="119379" h="300989">
                <a:moveTo>
                  <a:pt x="98041" y="9808"/>
                </a:moveTo>
                <a:lnTo>
                  <a:pt x="98010" y="10159"/>
                </a:lnTo>
                <a:lnTo>
                  <a:pt x="98041" y="9808"/>
                </a:lnTo>
                <a:close/>
              </a:path>
              <a:path w="119379" h="300989">
                <a:moveTo>
                  <a:pt x="98158" y="8889"/>
                </a:moveTo>
                <a:lnTo>
                  <a:pt x="98041" y="9808"/>
                </a:lnTo>
                <a:lnTo>
                  <a:pt x="98158" y="8889"/>
                </a:lnTo>
                <a:close/>
              </a:path>
              <a:path w="119379" h="300989">
                <a:moveTo>
                  <a:pt x="83821" y="7619"/>
                </a:moveTo>
                <a:lnTo>
                  <a:pt x="83679" y="8889"/>
                </a:lnTo>
                <a:lnTo>
                  <a:pt x="83821" y="7619"/>
                </a:lnTo>
                <a:close/>
              </a:path>
            </a:pathLst>
          </a:custGeom>
          <a:solidFill>
            <a:srgbClr val="000000"/>
          </a:solidFill>
        </p:spPr>
        <p:txBody>
          <a:bodyPr wrap="square" lIns="0" tIns="0" rIns="0" bIns="0" rtlCol="0"/>
          <a:lstStyle/>
          <a:p>
            <a:endParaRPr/>
          </a:p>
        </p:txBody>
      </p:sp>
      <p:pic>
        <p:nvPicPr>
          <p:cNvPr id="236" name="object 236"/>
          <p:cNvPicPr/>
          <p:nvPr/>
        </p:nvPicPr>
        <p:blipFill>
          <a:blip r:embed="rId116" cstate="print"/>
          <a:stretch>
            <a:fillRect/>
          </a:stretch>
        </p:blipFill>
        <p:spPr>
          <a:xfrm>
            <a:off x="4033612" y="5270858"/>
            <a:ext cx="127814" cy="227439"/>
          </a:xfrm>
          <a:prstGeom prst="rect">
            <a:avLst/>
          </a:prstGeom>
        </p:spPr>
      </p:pic>
      <p:sp>
        <p:nvSpPr>
          <p:cNvPr id="237" name="object 237"/>
          <p:cNvSpPr/>
          <p:nvPr/>
        </p:nvSpPr>
        <p:spPr>
          <a:xfrm>
            <a:off x="3998777" y="5664354"/>
            <a:ext cx="142694" cy="218110"/>
          </a:xfrm>
          <a:custGeom>
            <a:avLst/>
            <a:gdLst/>
            <a:ahLst/>
            <a:cxnLst/>
            <a:rect l="l" t="t" r="r" b="b"/>
            <a:pathLst>
              <a:path w="167004" h="255270">
                <a:moveTo>
                  <a:pt x="148452" y="13546"/>
                </a:moveTo>
                <a:lnTo>
                  <a:pt x="118896" y="51372"/>
                </a:lnTo>
                <a:lnTo>
                  <a:pt x="98849" y="74173"/>
                </a:lnTo>
                <a:lnTo>
                  <a:pt x="96856" y="76398"/>
                </a:lnTo>
                <a:lnTo>
                  <a:pt x="68000" y="110358"/>
                </a:lnTo>
                <a:lnTo>
                  <a:pt x="40960" y="145520"/>
                </a:lnTo>
                <a:lnTo>
                  <a:pt x="18648" y="181262"/>
                </a:lnTo>
                <a:lnTo>
                  <a:pt x="3329" y="220953"/>
                </a:lnTo>
                <a:lnTo>
                  <a:pt x="685" y="237145"/>
                </a:lnTo>
                <a:lnTo>
                  <a:pt x="66" y="242181"/>
                </a:lnTo>
                <a:lnTo>
                  <a:pt x="0" y="244499"/>
                </a:lnTo>
                <a:lnTo>
                  <a:pt x="3845" y="251323"/>
                </a:lnTo>
                <a:lnTo>
                  <a:pt x="6484" y="252756"/>
                </a:lnTo>
                <a:lnTo>
                  <a:pt x="13969" y="254846"/>
                </a:lnTo>
                <a:lnTo>
                  <a:pt x="18276" y="254756"/>
                </a:lnTo>
                <a:lnTo>
                  <a:pt x="47702" y="242181"/>
                </a:lnTo>
                <a:lnTo>
                  <a:pt x="48593" y="241460"/>
                </a:lnTo>
                <a:lnTo>
                  <a:pt x="14798" y="241460"/>
                </a:lnTo>
                <a:lnTo>
                  <a:pt x="13969" y="239938"/>
                </a:lnTo>
                <a:lnTo>
                  <a:pt x="13773" y="239831"/>
                </a:lnTo>
                <a:lnTo>
                  <a:pt x="14885" y="239831"/>
                </a:lnTo>
                <a:lnTo>
                  <a:pt x="15359" y="235795"/>
                </a:lnTo>
                <a:lnTo>
                  <a:pt x="28422" y="193929"/>
                </a:lnTo>
                <a:lnTo>
                  <a:pt x="35085" y="181262"/>
                </a:lnTo>
                <a:lnTo>
                  <a:pt x="35105" y="181073"/>
                </a:lnTo>
                <a:lnTo>
                  <a:pt x="31156" y="178789"/>
                </a:lnTo>
                <a:lnTo>
                  <a:pt x="29104" y="171100"/>
                </a:lnTo>
                <a:lnTo>
                  <a:pt x="31389" y="167152"/>
                </a:lnTo>
                <a:lnTo>
                  <a:pt x="46275" y="163208"/>
                </a:lnTo>
                <a:lnTo>
                  <a:pt x="48097" y="160452"/>
                </a:lnTo>
                <a:lnTo>
                  <a:pt x="73775" y="126091"/>
                </a:lnTo>
                <a:lnTo>
                  <a:pt x="99731" y="95026"/>
                </a:lnTo>
                <a:lnTo>
                  <a:pt x="121847" y="70233"/>
                </a:lnTo>
                <a:lnTo>
                  <a:pt x="127538" y="63548"/>
                </a:lnTo>
                <a:lnTo>
                  <a:pt x="130045" y="60500"/>
                </a:lnTo>
                <a:lnTo>
                  <a:pt x="135793" y="53343"/>
                </a:lnTo>
                <a:lnTo>
                  <a:pt x="136866" y="47148"/>
                </a:lnTo>
                <a:lnTo>
                  <a:pt x="138186" y="40746"/>
                </a:lnTo>
                <a:lnTo>
                  <a:pt x="147263" y="16520"/>
                </a:lnTo>
                <a:lnTo>
                  <a:pt x="148452" y="13546"/>
                </a:lnTo>
                <a:close/>
              </a:path>
              <a:path w="167004" h="255270">
                <a:moveTo>
                  <a:pt x="13773" y="239831"/>
                </a:moveTo>
                <a:lnTo>
                  <a:pt x="13969" y="239938"/>
                </a:lnTo>
                <a:lnTo>
                  <a:pt x="14786" y="241388"/>
                </a:lnTo>
                <a:lnTo>
                  <a:pt x="14850" y="240132"/>
                </a:lnTo>
                <a:lnTo>
                  <a:pt x="13773" y="239831"/>
                </a:lnTo>
                <a:close/>
              </a:path>
              <a:path w="167004" h="255270">
                <a:moveTo>
                  <a:pt x="14850" y="240132"/>
                </a:moveTo>
                <a:lnTo>
                  <a:pt x="14798" y="241460"/>
                </a:lnTo>
                <a:lnTo>
                  <a:pt x="48593" y="241460"/>
                </a:lnTo>
                <a:lnTo>
                  <a:pt x="50039" y="240289"/>
                </a:lnTo>
                <a:lnTo>
                  <a:pt x="15411" y="240289"/>
                </a:lnTo>
                <a:lnTo>
                  <a:pt x="14850" y="240132"/>
                </a:lnTo>
                <a:close/>
              </a:path>
              <a:path w="167004" h="255270">
                <a:moveTo>
                  <a:pt x="94780" y="169132"/>
                </a:moveTo>
                <a:lnTo>
                  <a:pt x="93508" y="169135"/>
                </a:lnTo>
                <a:lnTo>
                  <a:pt x="90465" y="169233"/>
                </a:lnTo>
                <a:lnTo>
                  <a:pt x="89964" y="171100"/>
                </a:lnTo>
                <a:lnTo>
                  <a:pt x="89872" y="171345"/>
                </a:lnTo>
                <a:lnTo>
                  <a:pt x="82928" y="182525"/>
                </a:lnTo>
                <a:lnTo>
                  <a:pt x="80397" y="186160"/>
                </a:lnTo>
                <a:lnTo>
                  <a:pt x="61194" y="209263"/>
                </a:lnTo>
                <a:lnTo>
                  <a:pt x="60201" y="210242"/>
                </a:lnTo>
                <a:lnTo>
                  <a:pt x="58082" y="212456"/>
                </a:lnTo>
                <a:lnTo>
                  <a:pt x="52490" y="218764"/>
                </a:lnTo>
                <a:lnTo>
                  <a:pt x="51252" y="220103"/>
                </a:lnTo>
                <a:lnTo>
                  <a:pt x="47715" y="223512"/>
                </a:lnTo>
                <a:lnTo>
                  <a:pt x="45313" y="225577"/>
                </a:lnTo>
                <a:lnTo>
                  <a:pt x="38478" y="231111"/>
                </a:lnTo>
                <a:lnTo>
                  <a:pt x="32815" y="235956"/>
                </a:lnTo>
                <a:lnTo>
                  <a:pt x="15411" y="240289"/>
                </a:lnTo>
                <a:lnTo>
                  <a:pt x="50039" y="240289"/>
                </a:lnTo>
                <a:lnTo>
                  <a:pt x="67790" y="223204"/>
                </a:lnTo>
                <a:lnTo>
                  <a:pt x="68657" y="222245"/>
                </a:lnTo>
                <a:lnTo>
                  <a:pt x="70436" y="220387"/>
                </a:lnTo>
                <a:lnTo>
                  <a:pt x="76133" y="214893"/>
                </a:lnTo>
                <a:lnTo>
                  <a:pt x="77513" y="213504"/>
                </a:lnTo>
                <a:lnTo>
                  <a:pt x="95323" y="189948"/>
                </a:lnTo>
                <a:lnTo>
                  <a:pt x="97299" y="187207"/>
                </a:lnTo>
                <a:lnTo>
                  <a:pt x="105359" y="169321"/>
                </a:lnTo>
                <a:lnTo>
                  <a:pt x="96037" y="169321"/>
                </a:lnTo>
                <a:lnTo>
                  <a:pt x="94780" y="169132"/>
                </a:lnTo>
                <a:close/>
              </a:path>
              <a:path w="167004" h="255270">
                <a:moveTo>
                  <a:pt x="14885" y="239831"/>
                </a:moveTo>
                <a:lnTo>
                  <a:pt x="13773" y="239831"/>
                </a:lnTo>
                <a:lnTo>
                  <a:pt x="14850" y="240132"/>
                </a:lnTo>
                <a:lnTo>
                  <a:pt x="14885" y="239831"/>
                </a:lnTo>
                <a:close/>
              </a:path>
              <a:path w="167004" h="255270">
                <a:moveTo>
                  <a:pt x="46275" y="163208"/>
                </a:moveTo>
                <a:lnTo>
                  <a:pt x="31389" y="167152"/>
                </a:lnTo>
                <a:lnTo>
                  <a:pt x="29104" y="171100"/>
                </a:lnTo>
                <a:lnTo>
                  <a:pt x="31156" y="178789"/>
                </a:lnTo>
                <a:lnTo>
                  <a:pt x="35105" y="181073"/>
                </a:lnTo>
                <a:lnTo>
                  <a:pt x="39251" y="174231"/>
                </a:lnTo>
                <a:lnTo>
                  <a:pt x="43978" y="166683"/>
                </a:lnTo>
                <a:lnTo>
                  <a:pt x="46275" y="163208"/>
                </a:lnTo>
                <a:close/>
              </a:path>
              <a:path w="167004" h="255270">
                <a:moveTo>
                  <a:pt x="35213" y="181045"/>
                </a:moveTo>
                <a:close/>
              </a:path>
              <a:path w="167004" h="255270">
                <a:moveTo>
                  <a:pt x="80410" y="154610"/>
                </a:moveTo>
                <a:lnTo>
                  <a:pt x="78562" y="154610"/>
                </a:lnTo>
                <a:lnTo>
                  <a:pt x="74621" y="155179"/>
                </a:lnTo>
                <a:lnTo>
                  <a:pt x="73243" y="155494"/>
                </a:lnTo>
                <a:lnTo>
                  <a:pt x="70443" y="156321"/>
                </a:lnTo>
                <a:lnTo>
                  <a:pt x="65215" y="158095"/>
                </a:lnTo>
                <a:lnTo>
                  <a:pt x="60002" y="159572"/>
                </a:lnTo>
                <a:lnTo>
                  <a:pt x="46275" y="163208"/>
                </a:lnTo>
                <a:lnTo>
                  <a:pt x="43867" y="166860"/>
                </a:lnTo>
                <a:lnTo>
                  <a:pt x="39226" y="174270"/>
                </a:lnTo>
                <a:lnTo>
                  <a:pt x="35213" y="181045"/>
                </a:lnTo>
                <a:lnTo>
                  <a:pt x="63792" y="173473"/>
                </a:lnTo>
                <a:lnTo>
                  <a:pt x="68696" y="172096"/>
                </a:lnTo>
                <a:lnTo>
                  <a:pt x="71088" y="171345"/>
                </a:lnTo>
                <a:lnTo>
                  <a:pt x="74945" y="170014"/>
                </a:lnTo>
                <a:lnTo>
                  <a:pt x="76692" y="169499"/>
                </a:lnTo>
                <a:lnTo>
                  <a:pt x="77604" y="169307"/>
                </a:lnTo>
                <a:lnTo>
                  <a:pt x="79406" y="169047"/>
                </a:lnTo>
                <a:lnTo>
                  <a:pt x="90515" y="169047"/>
                </a:lnTo>
                <a:lnTo>
                  <a:pt x="90747" y="168180"/>
                </a:lnTo>
                <a:lnTo>
                  <a:pt x="91108" y="166479"/>
                </a:lnTo>
                <a:lnTo>
                  <a:pt x="91264" y="165433"/>
                </a:lnTo>
                <a:lnTo>
                  <a:pt x="91375" y="164313"/>
                </a:lnTo>
                <a:lnTo>
                  <a:pt x="106446" y="164313"/>
                </a:lnTo>
                <a:lnTo>
                  <a:pt x="106682" y="162735"/>
                </a:lnTo>
                <a:lnTo>
                  <a:pt x="102811" y="156321"/>
                </a:lnTo>
                <a:lnTo>
                  <a:pt x="100816" y="155466"/>
                </a:lnTo>
                <a:lnTo>
                  <a:pt x="97845" y="155022"/>
                </a:lnTo>
                <a:lnTo>
                  <a:pt x="97185" y="154898"/>
                </a:lnTo>
                <a:lnTo>
                  <a:pt x="86448" y="154898"/>
                </a:lnTo>
                <a:lnTo>
                  <a:pt x="80410" y="154610"/>
                </a:lnTo>
                <a:close/>
              </a:path>
              <a:path w="167004" h="255270">
                <a:moveTo>
                  <a:pt x="106446" y="164313"/>
                </a:moveTo>
                <a:lnTo>
                  <a:pt x="91375" y="164313"/>
                </a:lnTo>
                <a:lnTo>
                  <a:pt x="91480" y="165433"/>
                </a:lnTo>
                <a:lnTo>
                  <a:pt x="93341" y="168515"/>
                </a:lnTo>
                <a:lnTo>
                  <a:pt x="94780" y="169132"/>
                </a:lnTo>
                <a:lnTo>
                  <a:pt x="94931" y="169135"/>
                </a:lnTo>
                <a:lnTo>
                  <a:pt x="96037" y="169321"/>
                </a:lnTo>
                <a:lnTo>
                  <a:pt x="105359" y="169321"/>
                </a:lnTo>
                <a:lnTo>
                  <a:pt x="106122" y="166479"/>
                </a:lnTo>
                <a:lnTo>
                  <a:pt x="106446" y="164313"/>
                </a:lnTo>
                <a:close/>
              </a:path>
              <a:path w="167004" h="255270">
                <a:moveTo>
                  <a:pt x="90515" y="169047"/>
                </a:moveTo>
                <a:lnTo>
                  <a:pt x="80620" y="169047"/>
                </a:lnTo>
                <a:lnTo>
                  <a:pt x="86133" y="169307"/>
                </a:lnTo>
                <a:lnTo>
                  <a:pt x="88157" y="169307"/>
                </a:lnTo>
                <a:lnTo>
                  <a:pt x="90465" y="169233"/>
                </a:lnTo>
                <a:lnTo>
                  <a:pt x="90515" y="169047"/>
                </a:lnTo>
                <a:close/>
              </a:path>
              <a:path w="167004" h="255270">
                <a:moveTo>
                  <a:pt x="91375" y="164528"/>
                </a:moveTo>
                <a:lnTo>
                  <a:pt x="91264" y="165433"/>
                </a:lnTo>
                <a:lnTo>
                  <a:pt x="91078" y="166683"/>
                </a:lnTo>
                <a:lnTo>
                  <a:pt x="90658" y="168515"/>
                </a:lnTo>
                <a:lnTo>
                  <a:pt x="90465" y="169233"/>
                </a:lnTo>
                <a:lnTo>
                  <a:pt x="93604" y="169132"/>
                </a:lnTo>
                <a:lnTo>
                  <a:pt x="94780" y="169132"/>
                </a:lnTo>
                <a:lnTo>
                  <a:pt x="93341" y="168515"/>
                </a:lnTo>
                <a:lnTo>
                  <a:pt x="91480" y="165433"/>
                </a:lnTo>
                <a:lnTo>
                  <a:pt x="91375" y="164528"/>
                </a:lnTo>
                <a:close/>
              </a:path>
              <a:path w="167004" h="255270">
                <a:moveTo>
                  <a:pt x="96031" y="154681"/>
                </a:moveTo>
                <a:lnTo>
                  <a:pt x="94641" y="154681"/>
                </a:lnTo>
                <a:lnTo>
                  <a:pt x="87946" y="154898"/>
                </a:lnTo>
                <a:lnTo>
                  <a:pt x="97185" y="154898"/>
                </a:lnTo>
                <a:lnTo>
                  <a:pt x="96031" y="154681"/>
                </a:lnTo>
                <a:close/>
              </a:path>
              <a:path w="167004" h="255270">
                <a:moveTo>
                  <a:pt x="161160" y="20572"/>
                </a:moveTo>
                <a:lnTo>
                  <a:pt x="160538" y="21437"/>
                </a:lnTo>
                <a:lnTo>
                  <a:pt x="151399" y="33776"/>
                </a:lnTo>
                <a:lnTo>
                  <a:pt x="149487" y="36240"/>
                </a:lnTo>
                <a:lnTo>
                  <a:pt x="135793" y="53343"/>
                </a:lnTo>
                <a:lnTo>
                  <a:pt x="134030" y="63855"/>
                </a:lnTo>
                <a:lnTo>
                  <a:pt x="133212" y="67946"/>
                </a:lnTo>
                <a:lnTo>
                  <a:pt x="130296" y="80587"/>
                </a:lnTo>
                <a:lnTo>
                  <a:pt x="129420" y="84468"/>
                </a:lnTo>
                <a:lnTo>
                  <a:pt x="131857" y="88324"/>
                </a:lnTo>
                <a:lnTo>
                  <a:pt x="139619" y="90077"/>
                </a:lnTo>
                <a:lnTo>
                  <a:pt x="143475" y="87640"/>
                </a:lnTo>
                <a:lnTo>
                  <a:pt x="144352" y="83759"/>
                </a:lnTo>
                <a:lnTo>
                  <a:pt x="147300" y="70976"/>
                </a:lnTo>
                <a:lnTo>
                  <a:pt x="148198" y="66487"/>
                </a:lnTo>
                <a:lnTo>
                  <a:pt x="150798" y="51046"/>
                </a:lnTo>
                <a:lnTo>
                  <a:pt x="152214" y="44065"/>
                </a:lnTo>
                <a:lnTo>
                  <a:pt x="160514" y="22193"/>
                </a:lnTo>
                <a:lnTo>
                  <a:pt x="161160" y="20572"/>
                </a:lnTo>
                <a:close/>
              </a:path>
              <a:path w="167004" h="255270">
                <a:moveTo>
                  <a:pt x="152158" y="8248"/>
                </a:moveTo>
                <a:lnTo>
                  <a:pt x="150404" y="10845"/>
                </a:lnTo>
                <a:lnTo>
                  <a:pt x="148446" y="13561"/>
                </a:lnTo>
                <a:lnTo>
                  <a:pt x="147155" y="16757"/>
                </a:lnTo>
                <a:lnTo>
                  <a:pt x="146051" y="19141"/>
                </a:lnTo>
                <a:lnTo>
                  <a:pt x="144487" y="22438"/>
                </a:lnTo>
                <a:lnTo>
                  <a:pt x="143941" y="23648"/>
                </a:lnTo>
                <a:lnTo>
                  <a:pt x="135793" y="53343"/>
                </a:lnTo>
                <a:lnTo>
                  <a:pt x="149487" y="36240"/>
                </a:lnTo>
                <a:lnTo>
                  <a:pt x="151399" y="33776"/>
                </a:lnTo>
                <a:lnTo>
                  <a:pt x="160538" y="21437"/>
                </a:lnTo>
                <a:lnTo>
                  <a:pt x="161160" y="20572"/>
                </a:lnTo>
                <a:lnTo>
                  <a:pt x="162519" y="17160"/>
                </a:lnTo>
                <a:lnTo>
                  <a:pt x="155384" y="17160"/>
                </a:lnTo>
                <a:lnTo>
                  <a:pt x="152279" y="14056"/>
                </a:lnTo>
                <a:lnTo>
                  <a:pt x="152158" y="11054"/>
                </a:lnTo>
                <a:lnTo>
                  <a:pt x="151926" y="10590"/>
                </a:lnTo>
                <a:lnTo>
                  <a:pt x="152055" y="9956"/>
                </a:lnTo>
                <a:lnTo>
                  <a:pt x="152158" y="8248"/>
                </a:lnTo>
                <a:close/>
              </a:path>
              <a:path w="167004" h="255270">
                <a:moveTo>
                  <a:pt x="164640" y="15509"/>
                </a:moveTo>
                <a:lnTo>
                  <a:pt x="163268" y="15509"/>
                </a:lnTo>
                <a:lnTo>
                  <a:pt x="162774" y="16520"/>
                </a:lnTo>
                <a:lnTo>
                  <a:pt x="161160" y="20572"/>
                </a:lnTo>
                <a:lnTo>
                  <a:pt x="162273" y="19015"/>
                </a:lnTo>
                <a:lnTo>
                  <a:pt x="163540" y="17160"/>
                </a:lnTo>
                <a:lnTo>
                  <a:pt x="163341" y="17160"/>
                </a:lnTo>
                <a:lnTo>
                  <a:pt x="163977" y="16520"/>
                </a:lnTo>
                <a:lnTo>
                  <a:pt x="164640" y="15509"/>
                </a:lnTo>
                <a:close/>
              </a:path>
              <a:path w="167004" h="255270">
                <a:moveTo>
                  <a:pt x="152158" y="11054"/>
                </a:moveTo>
                <a:lnTo>
                  <a:pt x="152279" y="14056"/>
                </a:lnTo>
                <a:lnTo>
                  <a:pt x="155384" y="17160"/>
                </a:lnTo>
                <a:lnTo>
                  <a:pt x="162519" y="17160"/>
                </a:lnTo>
                <a:lnTo>
                  <a:pt x="159136" y="17129"/>
                </a:lnTo>
                <a:lnTo>
                  <a:pt x="157187" y="17029"/>
                </a:lnTo>
                <a:lnTo>
                  <a:pt x="154044" y="14817"/>
                </a:lnTo>
                <a:lnTo>
                  <a:pt x="152158" y="11054"/>
                </a:lnTo>
                <a:close/>
              </a:path>
              <a:path w="167004" h="255270">
                <a:moveTo>
                  <a:pt x="163968" y="16532"/>
                </a:moveTo>
                <a:lnTo>
                  <a:pt x="163341" y="17160"/>
                </a:lnTo>
                <a:lnTo>
                  <a:pt x="163540" y="17160"/>
                </a:lnTo>
                <a:lnTo>
                  <a:pt x="163968" y="16532"/>
                </a:lnTo>
                <a:close/>
              </a:path>
              <a:path w="167004" h="255270">
                <a:moveTo>
                  <a:pt x="165804" y="7334"/>
                </a:moveTo>
                <a:lnTo>
                  <a:pt x="152736" y="7334"/>
                </a:lnTo>
                <a:lnTo>
                  <a:pt x="152497" y="7908"/>
                </a:lnTo>
                <a:lnTo>
                  <a:pt x="152280" y="8852"/>
                </a:lnTo>
                <a:lnTo>
                  <a:pt x="152256" y="11248"/>
                </a:lnTo>
                <a:lnTo>
                  <a:pt x="154044" y="14817"/>
                </a:lnTo>
                <a:lnTo>
                  <a:pt x="157187" y="17029"/>
                </a:lnTo>
                <a:lnTo>
                  <a:pt x="159136" y="17129"/>
                </a:lnTo>
                <a:lnTo>
                  <a:pt x="160417" y="17058"/>
                </a:lnTo>
                <a:lnTo>
                  <a:pt x="163268" y="15509"/>
                </a:lnTo>
                <a:lnTo>
                  <a:pt x="164640" y="15509"/>
                </a:lnTo>
                <a:lnTo>
                  <a:pt x="166566" y="8852"/>
                </a:lnTo>
                <a:lnTo>
                  <a:pt x="165804" y="7334"/>
                </a:lnTo>
                <a:close/>
              </a:path>
              <a:path w="167004" h="255270">
                <a:moveTo>
                  <a:pt x="163268" y="15509"/>
                </a:moveTo>
                <a:lnTo>
                  <a:pt x="159136" y="17129"/>
                </a:lnTo>
                <a:lnTo>
                  <a:pt x="162531" y="17129"/>
                </a:lnTo>
                <a:lnTo>
                  <a:pt x="162774" y="16520"/>
                </a:lnTo>
                <a:lnTo>
                  <a:pt x="163268" y="15509"/>
                </a:lnTo>
                <a:close/>
              </a:path>
              <a:path w="167004" h="255270">
                <a:moveTo>
                  <a:pt x="166566" y="10829"/>
                </a:moveTo>
                <a:lnTo>
                  <a:pt x="163968" y="16532"/>
                </a:lnTo>
                <a:lnTo>
                  <a:pt x="166446" y="14056"/>
                </a:lnTo>
                <a:lnTo>
                  <a:pt x="166566" y="10829"/>
                </a:lnTo>
                <a:close/>
              </a:path>
              <a:path w="167004" h="255270">
                <a:moveTo>
                  <a:pt x="152158" y="6309"/>
                </a:moveTo>
                <a:lnTo>
                  <a:pt x="150980" y="7604"/>
                </a:lnTo>
                <a:lnTo>
                  <a:pt x="150091" y="9446"/>
                </a:lnTo>
                <a:lnTo>
                  <a:pt x="148452" y="13546"/>
                </a:lnTo>
                <a:lnTo>
                  <a:pt x="150415" y="10829"/>
                </a:lnTo>
                <a:lnTo>
                  <a:pt x="152158" y="8248"/>
                </a:lnTo>
                <a:lnTo>
                  <a:pt x="152158" y="6309"/>
                </a:lnTo>
                <a:close/>
              </a:path>
              <a:path w="167004" h="255270">
                <a:moveTo>
                  <a:pt x="152158" y="9446"/>
                </a:moveTo>
                <a:lnTo>
                  <a:pt x="152046" y="10829"/>
                </a:lnTo>
                <a:lnTo>
                  <a:pt x="152158" y="11054"/>
                </a:lnTo>
                <a:lnTo>
                  <a:pt x="152158" y="9446"/>
                </a:lnTo>
                <a:close/>
              </a:path>
              <a:path w="167004" h="255270">
                <a:moveTo>
                  <a:pt x="166566" y="8852"/>
                </a:moveTo>
                <a:lnTo>
                  <a:pt x="166566" y="10829"/>
                </a:lnTo>
                <a:lnTo>
                  <a:pt x="166736" y="9956"/>
                </a:lnTo>
                <a:lnTo>
                  <a:pt x="166797" y="9311"/>
                </a:lnTo>
                <a:lnTo>
                  <a:pt x="166566" y="8852"/>
                </a:lnTo>
                <a:close/>
              </a:path>
              <a:path w="167004" h="255270">
                <a:moveTo>
                  <a:pt x="152736" y="7334"/>
                </a:moveTo>
                <a:lnTo>
                  <a:pt x="152158" y="8248"/>
                </a:lnTo>
                <a:lnTo>
                  <a:pt x="152158" y="9446"/>
                </a:lnTo>
                <a:lnTo>
                  <a:pt x="152497" y="7908"/>
                </a:lnTo>
                <a:lnTo>
                  <a:pt x="152736" y="7334"/>
                </a:lnTo>
                <a:close/>
              </a:path>
              <a:path w="167004" h="255270">
                <a:moveTo>
                  <a:pt x="163341" y="2752"/>
                </a:moveTo>
                <a:lnTo>
                  <a:pt x="162538" y="2752"/>
                </a:lnTo>
                <a:lnTo>
                  <a:pt x="164680" y="5095"/>
                </a:lnTo>
                <a:lnTo>
                  <a:pt x="166566" y="8852"/>
                </a:lnTo>
                <a:lnTo>
                  <a:pt x="166566" y="5977"/>
                </a:lnTo>
                <a:lnTo>
                  <a:pt x="163341" y="2752"/>
                </a:lnTo>
                <a:close/>
              </a:path>
              <a:path w="167004" h="255270">
                <a:moveTo>
                  <a:pt x="160022" y="0"/>
                </a:moveTo>
                <a:lnTo>
                  <a:pt x="155780" y="2330"/>
                </a:lnTo>
                <a:lnTo>
                  <a:pt x="152158" y="6309"/>
                </a:lnTo>
                <a:lnTo>
                  <a:pt x="152158" y="8248"/>
                </a:lnTo>
                <a:lnTo>
                  <a:pt x="152736" y="7334"/>
                </a:lnTo>
                <a:lnTo>
                  <a:pt x="165804" y="7334"/>
                </a:lnTo>
                <a:lnTo>
                  <a:pt x="164680" y="5095"/>
                </a:lnTo>
                <a:lnTo>
                  <a:pt x="160022" y="0"/>
                </a:lnTo>
                <a:close/>
              </a:path>
              <a:path w="167004" h="255270">
                <a:moveTo>
                  <a:pt x="155396" y="2752"/>
                </a:moveTo>
                <a:lnTo>
                  <a:pt x="152158" y="5977"/>
                </a:lnTo>
                <a:lnTo>
                  <a:pt x="152158" y="6309"/>
                </a:lnTo>
                <a:lnTo>
                  <a:pt x="155396" y="2752"/>
                </a:lnTo>
                <a:close/>
              </a:path>
            </a:pathLst>
          </a:custGeom>
          <a:solidFill>
            <a:srgbClr val="000000"/>
          </a:solidFill>
        </p:spPr>
        <p:txBody>
          <a:bodyPr wrap="square" lIns="0" tIns="0" rIns="0" bIns="0" rtlCol="0"/>
          <a:lstStyle/>
          <a:p>
            <a:endParaRPr/>
          </a:p>
        </p:txBody>
      </p:sp>
      <p:pic>
        <p:nvPicPr>
          <p:cNvPr id="238" name="object 238"/>
          <p:cNvPicPr/>
          <p:nvPr/>
        </p:nvPicPr>
        <p:blipFill>
          <a:blip r:embed="rId117" cstate="print"/>
          <a:stretch>
            <a:fillRect/>
          </a:stretch>
        </p:blipFill>
        <p:spPr>
          <a:xfrm>
            <a:off x="4399618" y="4418722"/>
            <a:ext cx="164641" cy="220281"/>
          </a:xfrm>
          <a:prstGeom prst="rect">
            <a:avLst/>
          </a:prstGeom>
        </p:spPr>
      </p:pic>
      <p:sp>
        <p:nvSpPr>
          <p:cNvPr id="239" name="object 239"/>
          <p:cNvSpPr/>
          <p:nvPr/>
        </p:nvSpPr>
        <p:spPr>
          <a:xfrm>
            <a:off x="4790141" y="4830386"/>
            <a:ext cx="97118" cy="241983"/>
          </a:xfrm>
          <a:custGeom>
            <a:avLst/>
            <a:gdLst/>
            <a:ahLst/>
            <a:cxnLst/>
            <a:rect l="l" t="t" r="r" b="b"/>
            <a:pathLst>
              <a:path w="113664" h="283210">
                <a:moveTo>
                  <a:pt x="60806" y="278130"/>
                </a:moveTo>
                <a:lnTo>
                  <a:pt x="60806" y="283210"/>
                </a:lnTo>
                <a:lnTo>
                  <a:pt x="74387" y="283210"/>
                </a:lnTo>
                <a:lnTo>
                  <a:pt x="74612" y="280670"/>
                </a:lnTo>
                <a:lnTo>
                  <a:pt x="64032" y="280670"/>
                </a:lnTo>
                <a:lnTo>
                  <a:pt x="60806" y="278130"/>
                </a:lnTo>
                <a:close/>
              </a:path>
              <a:path w="113664" h="283210">
                <a:moveTo>
                  <a:pt x="61087" y="270178"/>
                </a:moveTo>
                <a:lnTo>
                  <a:pt x="60856" y="270451"/>
                </a:lnTo>
                <a:lnTo>
                  <a:pt x="60806" y="278130"/>
                </a:lnTo>
                <a:lnTo>
                  <a:pt x="64032" y="280670"/>
                </a:lnTo>
                <a:lnTo>
                  <a:pt x="71989" y="280670"/>
                </a:lnTo>
                <a:lnTo>
                  <a:pt x="74808" y="278450"/>
                </a:lnTo>
                <a:lnTo>
                  <a:pt x="75174" y="274320"/>
                </a:lnTo>
                <a:lnTo>
                  <a:pt x="68011" y="274320"/>
                </a:lnTo>
                <a:lnTo>
                  <a:pt x="60834" y="273050"/>
                </a:lnTo>
                <a:lnTo>
                  <a:pt x="61087" y="270178"/>
                </a:lnTo>
                <a:close/>
              </a:path>
              <a:path w="113664" h="283210">
                <a:moveTo>
                  <a:pt x="74808" y="278450"/>
                </a:moveTo>
                <a:lnTo>
                  <a:pt x="71989" y="280670"/>
                </a:lnTo>
                <a:lnTo>
                  <a:pt x="74612" y="280670"/>
                </a:lnTo>
                <a:lnTo>
                  <a:pt x="74808" y="278450"/>
                </a:lnTo>
                <a:close/>
              </a:path>
              <a:path w="113664" h="283210">
                <a:moveTo>
                  <a:pt x="75215" y="273850"/>
                </a:moveTo>
                <a:lnTo>
                  <a:pt x="74808" y="278450"/>
                </a:lnTo>
                <a:lnTo>
                  <a:pt x="75215" y="278130"/>
                </a:lnTo>
                <a:lnTo>
                  <a:pt x="75215" y="273850"/>
                </a:lnTo>
                <a:close/>
              </a:path>
              <a:path w="113664" h="283210">
                <a:moveTo>
                  <a:pt x="71989" y="266700"/>
                </a:moveTo>
                <a:lnTo>
                  <a:pt x="64032" y="266700"/>
                </a:lnTo>
                <a:lnTo>
                  <a:pt x="61087" y="270178"/>
                </a:lnTo>
                <a:lnTo>
                  <a:pt x="60834" y="273050"/>
                </a:lnTo>
                <a:lnTo>
                  <a:pt x="68011" y="274320"/>
                </a:lnTo>
                <a:lnTo>
                  <a:pt x="75174" y="274320"/>
                </a:lnTo>
                <a:lnTo>
                  <a:pt x="75166" y="270451"/>
                </a:lnTo>
                <a:lnTo>
                  <a:pt x="71989" y="266700"/>
                </a:lnTo>
                <a:close/>
              </a:path>
              <a:path w="113664" h="283210">
                <a:moveTo>
                  <a:pt x="75652" y="268916"/>
                </a:moveTo>
                <a:lnTo>
                  <a:pt x="75313" y="270451"/>
                </a:lnTo>
                <a:lnTo>
                  <a:pt x="75215" y="273850"/>
                </a:lnTo>
                <a:lnTo>
                  <a:pt x="75652" y="268916"/>
                </a:lnTo>
                <a:close/>
              </a:path>
              <a:path w="113664" h="283210">
                <a:moveTo>
                  <a:pt x="75215" y="271378"/>
                </a:moveTo>
                <a:lnTo>
                  <a:pt x="75176" y="271780"/>
                </a:lnTo>
                <a:lnTo>
                  <a:pt x="75215" y="271378"/>
                </a:lnTo>
                <a:close/>
              </a:path>
              <a:path w="113664" h="283210">
                <a:moveTo>
                  <a:pt x="75848" y="266700"/>
                </a:moveTo>
                <a:lnTo>
                  <a:pt x="71989" y="266700"/>
                </a:lnTo>
                <a:lnTo>
                  <a:pt x="75166" y="270451"/>
                </a:lnTo>
                <a:lnTo>
                  <a:pt x="75215" y="271378"/>
                </a:lnTo>
                <a:lnTo>
                  <a:pt x="75313" y="270451"/>
                </a:lnTo>
                <a:lnTo>
                  <a:pt x="75652" y="268916"/>
                </a:lnTo>
                <a:lnTo>
                  <a:pt x="75848" y="266700"/>
                </a:lnTo>
                <a:close/>
              </a:path>
              <a:path w="113664" h="283210">
                <a:moveTo>
                  <a:pt x="61270" y="268090"/>
                </a:moveTo>
                <a:lnTo>
                  <a:pt x="60856" y="270451"/>
                </a:lnTo>
                <a:lnTo>
                  <a:pt x="61087" y="270178"/>
                </a:lnTo>
                <a:lnTo>
                  <a:pt x="61270" y="268090"/>
                </a:lnTo>
                <a:close/>
              </a:path>
              <a:path w="113664" h="283210">
                <a:moveTo>
                  <a:pt x="113155" y="82550"/>
                </a:moveTo>
                <a:lnTo>
                  <a:pt x="98750" y="82550"/>
                </a:lnTo>
                <a:lnTo>
                  <a:pt x="98751" y="83820"/>
                </a:lnTo>
                <a:lnTo>
                  <a:pt x="98933" y="83820"/>
                </a:lnTo>
                <a:lnTo>
                  <a:pt x="101743" y="86360"/>
                </a:lnTo>
                <a:lnTo>
                  <a:pt x="102993" y="87630"/>
                </a:lnTo>
                <a:lnTo>
                  <a:pt x="101410" y="88900"/>
                </a:lnTo>
                <a:lnTo>
                  <a:pt x="100070" y="88900"/>
                </a:lnTo>
                <a:lnTo>
                  <a:pt x="99006" y="90170"/>
                </a:lnTo>
                <a:lnTo>
                  <a:pt x="98190" y="90930"/>
                </a:lnTo>
                <a:lnTo>
                  <a:pt x="98231" y="110490"/>
                </a:lnTo>
                <a:lnTo>
                  <a:pt x="98326" y="119380"/>
                </a:lnTo>
                <a:lnTo>
                  <a:pt x="97984" y="123190"/>
                </a:lnTo>
                <a:lnTo>
                  <a:pt x="97496" y="124460"/>
                </a:lnTo>
                <a:lnTo>
                  <a:pt x="95252" y="134620"/>
                </a:lnTo>
                <a:lnTo>
                  <a:pt x="92679" y="146050"/>
                </a:lnTo>
                <a:lnTo>
                  <a:pt x="92124" y="149860"/>
                </a:lnTo>
                <a:lnTo>
                  <a:pt x="90796" y="154940"/>
                </a:lnTo>
                <a:lnTo>
                  <a:pt x="90359" y="156210"/>
                </a:lnTo>
                <a:lnTo>
                  <a:pt x="87782" y="166370"/>
                </a:lnTo>
                <a:lnTo>
                  <a:pt x="86704" y="171450"/>
                </a:lnTo>
                <a:lnTo>
                  <a:pt x="83680" y="184150"/>
                </a:lnTo>
                <a:lnTo>
                  <a:pt x="75045" y="215900"/>
                </a:lnTo>
                <a:lnTo>
                  <a:pt x="74166" y="219710"/>
                </a:lnTo>
                <a:lnTo>
                  <a:pt x="73761" y="220980"/>
                </a:lnTo>
                <a:lnTo>
                  <a:pt x="71582" y="231140"/>
                </a:lnTo>
                <a:lnTo>
                  <a:pt x="70770" y="233680"/>
                </a:lnTo>
                <a:lnTo>
                  <a:pt x="68035" y="242570"/>
                </a:lnTo>
                <a:lnTo>
                  <a:pt x="67346" y="245110"/>
                </a:lnTo>
                <a:lnTo>
                  <a:pt x="65646" y="252730"/>
                </a:lnTo>
                <a:lnTo>
                  <a:pt x="61087" y="270178"/>
                </a:lnTo>
                <a:lnTo>
                  <a:pt x="64032" y="266700"/>
                </a:lnTo>
                <a:lnTo>
                  <a:pt x="75848" y="266700"/>
                </a:lnTo>
                <a:lnTo>
                  <a:pt x="77983" y="242570"/>
                </a:lnTo>
                <a:lnTo>
                  <a:pt x="75050" y="238760"/>
                </a:lnTo>
                <a:lnTo>
                  <a:pt x="84193" y="238760"/>
                </a:lnTo>
                <a:lnTo>
                  <a:pt x="84663" y="237490"/>
                </a:lnTo>
                <a:lnTo>
                  <a:pt x="85576" y="233680"/>
                </a:lnTo>
                <a:lnTo>
                  <a:pt x="87777" y="224790"/>
                </a:lnTo>
                <a:lnTo>
                  <a:pt x="88146" y="222250"/>
                </a:lnTo>
                <a:lnTo>
                  <a:pt x="88927" y="219710"/>
                </a:lnTo>
                <a:lnTo>
                  <a:pt x="92252" y="208280"/>
                </a:lnTo>
                <a:lnTo>
                  <a:pt x="94400" y="200660"/>
                </a:lnTo>
                <a:lnTo>
                  <a:pt x="95773" y="195580"/>
                </a:lnTo>
                <a:lnTo>
                  <a:pt x="97711" y="187960"/>
                </a:lnTo>
                <a:lnTo>
                  <a:pt x="100745" y="173990"/>
                </a:lnTo>
                <a:lnTo>
                  <a:pt x="101767" y="170180"/>
                </a:lnTo>
                <a:lnTo>
                  <a:pt x="104372" y="160020"/>
                </a:lnTo>
                <a:lnTo>
                  <a:pt x="106191" y="152400"/>
                </a:lnTo>
                <a:lnTo>
                  <a:pt x="106767" y="149860"/>
                </a:lnTo>
                <a:lnTo>
                  <a:pt x="109311" y="137160"/>
                </a:lnTo>
                <a:lnTo>
                  <a:pt x="111653" y="128270"/>
                </a:lnTo>
                <a:lnTo>
                  <a:pt x="112227" y="124460"/>
                </a:lnTo>
                <a:lnTo>
                  <a:pt x="112862" y="119380"/>
                </a:lnTo>
                <a:lnTo>
                  <a:pt x="112774" y="114300"/>
                </a:lnTo>
                <a:lnTo>
                  <a:pt x="112687" y="111760"/>
                </a:lnTo>
                <a:lnTo>
                  <a:pt x="112599" y="88900"/>
                </a:lnTo>
                <a:lnTo>
                  <a:pt x="113075" y="85090"/>
                </a:lnTo>
                <a:lnTo>
                  <a:pt x="113155" y="82550"/>
                </a:lnTo>
                <a:close/>
              </a:path>
              <a:path w="113664" h="283210">
                <a:moveTo>
                  <a:pt x="84193" y="238760"/>
                </a:moveTo>
                <a:lnTo>
                  <a:pt x="75050" y="238760"/>
                </a:lnTo>
                <a:lnTo>
                  <a:pt x="77983" y="242570"/>
                </a:lnTo>
                <a:lnTo>
                  <a:pt x="75652" y="268916"/>
                </a:lnTo>
                <a:lnTo>
                  <a:pt x="75860" y="267970"/>
                </a:lnTo>
                <a:lnTo>
                  <a:pt x="76909" y="264160"/>
                </a:lnTo>
                <a:lnTo>
                  <a:pt x="78861" y="259080"/>
                </a:lnTo>
                <a:lnTo>
                  <a:pt x="79548" y="256540"/>
                </a:lnTo>
                <a:lnTo>
                  <a:pt x="81384" y="248920"/>
                </a:lnTo>
                <a:lnTo>
                  <a:pt x="82181" y="246380"/>
                </a:lnTo>
                <a:lnTo>
                  <a:pt x="84193" y="238760"/>
                </a:lnTo>
                <a:close/>
              </a:path>
              <a:path w="113664" h="283210">
                <a:moveTo>
                  <a:pt x="69207" y="238760"/>
                </a:moveTo>
                <a:lnTo>
                  <a:pt x="67123" y="238760"/>
                </a:lnTo>
                <a:lnTo>
                  <a:pt x="63629" y="241300"/>
                </a:lnTo>
                <a:lnTo>
                  <a:pt x="61270" y="268090"/>
                </a:lnTo>
                <a:lnTo>
                  <a:pt x="61738" y="265430"/>
                </a:lnTo>
                <a:lnTo>
                  <a:pt x="63073" y="260350"/>
                </a:lnTo>
                <a:lnTo>
                  <a:pt x="65074" y="254000"/>
                </a:lnTo>
                <a:lnTo>
                  <a:pt x="65646" y="252730"/>
                </a:lnTo>
                <a:lnTo>
                  <a:pt x="67454" y="245110"/>
                </a:lnTo>
                <a:lnTo>
                  <a:pt x="68035" y="242570"/>
                </a:lnTo>
                <a:lnTo>
                  <a:pt x="69207" y="238760"/>
                </a:lnTo>
                <a:close/>
              </a:path>
              <a:path w="113664" h="283210">
                <a:moveTo>
                  <a:pt x="73052" y="0"/>
                </a:moveTo>
                <a:lnTo>
                  <a:pt x="43152" y="0"/>
                </a:lnTo>
                <a:lnTo>
                  <a:pt x="39649" y="1270"/>
                </a:lnTo>
                <a:lnTo>
                  <a:pt x="33312" y="3810"/>
                </a:lnTo>
                <a:lnTo>
                  <a:pt x="31469" y="5080"/>
                </a:lnTo>
                <a:lnTo>
                  <a:pt x="27095" y="8890"/>
                </a:lnTo>
                <a:lnTo>
                  <a:pt x="23671" y="12700"/>
                </a:lnTo>
                <a:lnTo>
                  <a:pt x="21330" y="13970"/>
                </a:lnTo>
                <a:lnTo>
                  <a:pt x="6907" y="39370"/>
                </a:lnTo>
                <a:lnTo>
                  <a:pt x="5242" y="43180"/>
                </a:lnTo>
                <a:lnTo>
                  <a:pt x="4225" y="45720"/>
                </a:lnTo>
                <a:lnTo>
                  <a:pt x="2296" y="53340"/>
                </a:lnTo>
                <a:lnTo>
                  <a:pt x="1918" y="54610"/>
                </a:lnTo>
                <a:lnTo>
                  <a:pt x="1045" y="58420"/>
                </a:lnTo>
                <a:lnTo>
                  <a:pt x="670" y="59690"/>
                </a:lnTo>
                <a:lnTo>
                  <a:pt x="179" y="63500"/>
                </a:lnTo>
                <a:lnTo>
                  <a:pt x="179" y="66040"/>
                </a:lnTo>
                <a:lnTo>
                  <a:pt x="360" y="71120"/>
                </a:lnTo>
                <a:lnTo>
                  <a:pt x="325" y="83820"/>
                </a:lnTo>
                <a:lnTo>
                  <a:pt x="81" y="87630"/>
                </a:lnTo>
                <a:lnTo>
                  <a:pt x="0" y="90170"/>
                </a:lnTo>
                <a:lnTo>
                  <a:pt x="1490" y="96520"/>
                </a:lnTo>
                <a:lnTo>
                  <a:pt x="3223" y="100330"/>
                </a:lnTo>
                <a:lnTo>
                  <a:pt x="7407" y="105410"/>
                </a:lnTo>
                <a:lnTo>
                  <a:pt x="9237" y="105410"/>
                </a:lnTo>
                <a:lnTo>
                  <a:pt x="14348" y="109220"/>
                </a:lnTo>
                <a:lnTo>
                  <a:pt x="18512" y="110490"/>
                </a:lnTo>
                <a:lnTo>
                  <a:pt x="20285" y="111760"/>
                </a:lnTo>
                <a:lnTo>
                  <a:pt x="25261" y="113030"/>
                </a:lnTo>
                <a:lnTo>
                  <a:pt x="28710" y="114300"/>
                </a:lnTo>
                <a:lnTo>
                  <a:pt x="57915" y="114300"/>
                </a:lnTo>
                <a:lnTo>
                  <a:pt x="62537" y="113030"/>
                </a:lnTo>
                <a:lnTo>
                  <a:pt x="64406" y="111760"/>
                </a:lnTo>
                <a:lnTo>
                  <a:pt x="69966" y="109220"/>
                </a:lnTo>
                <a:lnTo>
                  <a:pt x="73718" y="106680"/>
                </a:lnTo>
                <a:lnTo>
                  <a:pt x="77243" y="105410"/>
                </a:lnTo>
                <a:lnTo>
                  <a:pt x="82905" y="101600"/>
                </a:lnTo>
                <a:lnTo>
                  <a:pt x="85082" y="100330"/>
                </a:lnTo>
                <a:lnTo>
                  <a:pt x="31078" y="100330"/>
                </a:lnTo>
                <a:lnTo>
                  <a:pt x="28644" y="99060"/>
                </a:lnTo>
                <a:lnTo>
                  <a:pt x="25835" y="99060"/>
                </a:lnTo>
                <a:lnTo>
                  <a:pt x="24786" y="97790"/>
                </a:lnTo>
                <a:lnTo>
                  <a:pt x="19003" y="95250"/>
                </a:lnTo>
                <a:lnTo>
                  <a:pt x="17447" y="93980"/>
                </a:lnTo>
                <a:lnTo>
                  <a:pt x="16689" y="93980"/>
                </a:lnTo>
                <a:lnTo>
                  <a:pt x="15615" y="92710"/>
                </a:lnTo>
                <a:lnTo>
                  <a:pt x="14968" y="91440"/>
                </a:lnTo>
                <a:lnTo>
                  <a:pt x="14480" y="88900"/>
                </a:lnTo>
                <a:lnTo>
                  <a:pt x="14564" y="86360"/>
                </a:lnTo>
                <a:lnTo>
                  <a:pt x="14731" y="83820"/>
                </a:lnTo>
                <a:lnTo>
                  <a:pt x="14814" y="71120"/>
                </a:lnTo>
                <a:lnTo>
                  <a:pt x="14605" y="66040"/>
                </a:lnTo>
                <a:lnTo>
                  <a:pt x="14605" y="64770"/>
                </a:lnTo>
                <a:lnTo>
                  <a:pt x="22669" y="38100"/>
                </a:lnTo>
                <a:lnTo>
                  <a:pt x="23374" y="35560"/>
                </a:lnTo>
                <a:lnTo>
                  <a:pt x="25581" y="31750"/>
                </a:lnTo>
                <a:lnTo>
                  <a:pt x="27602" y="29210"/>
                </a:lnTo>
                <a:lnTo>
                  <a:pt x="31767" y="24130"/>
                </a:lnTo>
                <a:lnTo>
                  <a:pt x="33619" y="22860"/>
                </a:lnTo>
                <a:lnTo>
                  <a:pt x="36716" y="20320"/>
                </a:lnTo>
                <a:lnTo>
                  <a:pt x="40074" y="16510"/>
                </a:lnTo>
                <a:lnTo>
                  <a:pt x="40873" y="16510"/>
                </a:lnTo>
                <a:lnTo>
                  <a:pt x="43159" y="15240"/>
                </a:lnTo>
                <a:lnTo>
                  <a:pt x="45458" y="15240"/>
                </a:lnTo>
                <a:lnTo>
                  <a:pt x="54739" y="13970"/>
                </a:lnTo>
                <a:lnTo>
                  <a:pt x="102425" y="13970"/>
                </a:lnTo>
                <a:lnTo>
                  <a:pt x="100465" y="10160"/>
                </a:lnTo>
                <a:lnTo>
                  <a:pt x="96128" y="7620"/>
                </a:lnTo>
                <a:lnTo>
                  <a:pt x="88096" y="3810"/>
                </a:lnTo>
                <a:lnTo>
                  <a:pt x="86066" y="3810"/>
                </a:lnTo>
                <a:lnTo>
                  <a:pt x="80650" y="2540"/>
                </a:lnTo>
                <a:lnTo>
                  <a:pt x="75840" y="1270"/>
                </a:lnTo>
                <a:lnTo>
                  <a:pt x="73052" y="0"/>
                </a:lnTo>
                <a:close/>
              </a:path>
              <a:path w="113664" h="283210">
                <a:moveTo>
                  <a:pt x="108271" y="72390"/>
                </a:moveTo>
                <a:lnTo>
                  <a:pt x="100548" y="72390"/>
                </a:lnTo>
                <a:lnTo>
                  <a:pt x="97890" y="73660"/>
                </a:lnTo>
                <a:lnTo>
                  <a:pt x="96730" y="73660"/>
                </a:lnTo>
                <a:lnTo>
                  <a:pt x="94842" y="74930"/>
                </a:lnTo>
                <a:lnTo>
                  <a:pt x="92850" y="77470"/>
                </a:lnTo>
                <a:lnTo>
                  <a:pt x="91603" y="77470"/>
                </a:lnTo>
                <a:lnTo>
                  <a:pt x="90378" y="78740"/>
                </a:lnTo>
                <a:lnTo>
                  <a:pt x="85635" y="82576"/>
                </a:lnTo>
                <a:lnTo>
                  <a:pt x="80749" y="86360"/>
                </a:lnTo>
                <a:lnTo>
                  <a:pt x="79140" y="87630"/>
                </a:lnTo>
                <a:lnTo>
                  <a:pt x="75336" y="90170"/>
                </a:lnTo>
                <a:lnTo>
                  <a:pt x="70152" y="92710"/>
                </a:lnTo>
                <a:lnTo>
                  <a:pt x="66855" y="93980"/>
                </a:lnTo>
                <a:lnTo>
                  <a:pt x="63153" y="96520"/>
                </a:lnTo>
                <a:lnTo>
                  <a:pt x="58409" y="99060"/>
                </a:lnTo>
                <a:lnTo>
                  <a:pt x="57430" y="99060"/>
                </a:lnTo>
                <a:lnTo>
                  <a:pt x="55656" y="100330"/>
                </a:lnTo>
                <a:lnTo>
                  <a:pt x="85082" y="100330"/>
                </a:lnTo>
                <a:lnTo>
                  <a:pt x="88235" y="99060"/>
                </a:lnTo>
                <a:lnTo>
                  <a:pt x="90953" y="96520"/>
                </a:lnTo>
                <a:lnTo>
                  <a:pt x="94915" y="93980"/>
                </a:lnTo>
                <a:lnTo>
                  <a:pt x="98190" y="90930"/>
                </a:lnTo>
                <a:lnTo>
                  <a:pt x="98270" y="87630"/>
                </a:lnTo>
                <a:lnTo>
                  <a:pt x="98747" y="82550"/>
                </a:lnTo>
                <a:lnTo>
                  <a:pt x="113155" y="82550"/>
                </a:lnTo>
                <a:lnTo>
                  <a:pt x="113140" y="80010"/>
                </a:lnTo>
                <a:lnTo>
                  <a:pt x="112618" y="77470"/>
                </a:lnTo>
                <a:lnTo>
                  <a:pt x="108271" y="72390"/>
                </a:lnTo>
                <a:close/>
              </a:path>
              <a:path w="113664" h="283210">
                <a:moveTo>
                  <a:pt x="98933" y="83820"/>
                </a:moveTo>
                <a:lnTo>
                  <a:pt x="98630" y="83820"/>
                </a:lnTo>
                <a:lnTo>
                  <a:pt x="98270" y="87630"/>
                </a:lnTo>
                <a:lnTo>
                  <a:pt x="98190" y="90930"/>
                </a:lnTo>
                <a:lnTo>
                  <a:pt x="99006" y="90170"/>
                </a:lnTo>
                <a:lnTo>
                  <a:pt x="100070" y="88900"/>
                </a:lnTo>
                <a:lnTo>
                  <a:pt x="101410" y="88900"/>
                </a:lnTo>
                <a:lnTo>
                  <a:pt x="103004" y="87630"/>
                </a:lnTo>
                <a:lnTo>
                  <a:pt x="101743" y="86360"/>
                </a:lnTo>
                <a:lnTo>
                  <a:pt x="98933" y="83820"/>
                </a:lnTo>
                <a:close/>
              </a:path>
              <a:path w="113664" h="283210">
                <a:moveTo>
                  <a:pt x="98747" y="82576"/>
                </a:moveTo>
                <a:lnTo>
                  <a:pt x="98630" y="83820"/>
                </a:lnTo>
                <a:lnTo>
                  <a:pt x="98747" y="82576"/>
                </a:lnTo>
                <a:close/>
              </a:path>
              <a:path w="113664" h="283210">
                <a:moveTo>
                  <a:pt x="88730" y="19946"/>
                </a:moveTo>
                <a:lnTo>
                  <a:pt x="88714" y="29210"/>
                </a:lnTo>
                <a:lnTo>
                  <a:pt x="88483" y="34290"/>
                </a:lnTo>
                <a:lnTo>
                  <a:pt x="88322" y="35560"/>
                </a:lnTo>
                <a:lnTo>
                  <a:pt x="88102" y="35560"/>
                </a:lnTo>
                <a:lnTo>
                  <a:pt x="87024" y="38100"/>
                </a:lnTo>
                <a:lnTo>
                  <a:pt x="86640" y="39370"/>
                </a:lnTo>
                <a:lnTo>
                  <a:pt x="86084" y="41910"/>
                </a:lnTo>
                <a:lnTo>
                  <a:pt x="86273" y="50800"/>
                </a:lnTo>
                <a:lnTo>
                  <a:pt x="89498" y="54610"/>
                </a:lnTo>
                <a:lnTo>
                  <a:pt x="97455" y="54610"/>
                </a:lnTo>
                <a:lnTo>
                  <a:pt x="100681" y="50800"/>
                </a:lnTo>
                <a:lnTo>
                  <a:pt x="100661" y="45720"/>
                </a:lnTo>
                <a:lnTo>
                  <a:pt x="100538" y="43180"/>
                </a:lnTo>
                <a:lnTo>
                  <a:pt x="101432" y="41910"/>
                </a:lnTo>
                <a:lnTo>
                  <a:pt x="103144" y="21590"/>
                </a:lnTo>
                <a:lnTo>
                  <a:pt x="89880" y="21590"/>
                </a:lnTo>
                <a:lnTo>
                  <a:pt x="89100" y="20320"/>
                </a:lnTo>
                <a:lnTo>
                  <a:pt x="89074" y="20161"/>
                </a:lnTo>
                <a:lnTo>
                  <a:pt x="88730" y="19946"/>
                </a:lnTo>
                <a:close/>
              </a:path>
              <a:path w="113664" h="283210">
                <a:moveTo>
                  <a:pt x="103351" y="17780"/>
                </a:moveTo>
                <a:lnTo>
                  <a:pt x="88996" y="17780"/>
                </a:lnTo>
                <a:lnTo>
                  <a:pt x="88892" y="19050"/>
                </a:lnTo>
                <a:lnTo>
                  <a:pt x="89074" y="20161"/>
                </a:lnTo>
                <a:lnTo>
                  <a:pt x="89329" y="20320"/>
                </a:lnTo>
                <a:lnTo>
                  <a:pt x="89880" y="21590"/>
                </a:lnTo>
                <a:lnTo>
                  <a:pt x="103144" y="21590"/>
                </a:lnTo>
                <a:lnTo>
                  <a:pt x="103113" y="20320"/>
                </a:lnTo>
                <a:lnTo>
                  <a:pt x="103297" y="19050"/>
                </a:lnTo>
                <a:lnTo>
                  <a:pt x="103351" y="17780"/>
                </a:lnTo>
                <a:close/>
              </a:path>
              <a:path w="113664" h="283210">
                <a:moveTo>
                  <a:pt x="88892" y="19050"/>
                </a:moveTo>
                <a:lnTo>
                  <a:pt x="88722" y="19050"/>
                </a:lnTo>
                <a:lnTo>
                  <a:pt x="88730" y="19946"/>
                </a:lnTo>
                <a:lnTo>
                  <a:pt x="89074" y="20161"/>
                </a:lnTo>
                <a:lnTo>
                  <a:pt x="88892" y="19050"/>
                </a:lnTo>
                <a:close/>
              </a:path>
              <a:path w="113664" h="283210">
                <a:moveTo>
                  <a:pt x="88722" y="19050"/>
                </a:moveTo>
                <a:lnTo>
                  <a:pt x="87294" y="19050"/>
                </a:lnTo>
                <a:lnTo>
                  <a:pt x="88730" y="19946"/>
                </a:lnTo>
                <a:lnTo>
                  <a:pt x="88722" y="19050"/>
                </a:lnTo>
                <a:close/>
              </a:path>
              <a:path w="113664" h="283210">
                <a:moveTo>
                  <a:pt x="102425" y="13970"/>
                </a:moveTo>
                <a:lnTo>
                  <a:pt x="70854" y="13970"/>
                </a:lnTo>
                <a:lnTo>
                  <a:pt x="73078" y="15240"/>
                </a:lnTo>
                <a:lnTo>
                  <a:pt x="81793" y="16510"/>
                </a:lnTo>
                <a:lnTo>
                  <a:pt x="83055" y="17780"/>
                </a:lnTo>
                <a:lnTo>
                  <a:pt x="85722" y="19050"/>
                </a:lnTo>
                <a:lnTo>
                  <a:pt x="88800" y="19050"/>
                </a:lnTo>
                <a:lnTo>
                  <a:pt x="88931" y="18203"/>
                </a:lnTo>
                <a:lnTo>
                  <a:pt x="88950" y="17780"/>
                </a:lnTo>
                <a:lnTo>
                  <a:pt x="103351" y="17780"/>
                </a:lnTo>
                <a:lnTo>
                  <a:pt x="103405" y="16510"/>
                </a:lnTo>
                <a:lnTo>
                  <a:pt x="103078" y="15240"/>
                </a:lnTo>
                <a:lnTo>
                  <a:pt x="102425" y="13970"/>
                </a:lnTo>
                <a:close/>
              </a:path>
              <a:path w="113664" h="283210">
                <a:moveTo>
                  <a:pt x="88931" y="18203"/>
                </a:moveTo>
                <a:lnTo>
                  <a:pt x="88800" y="19050"/>
                </a:lnTo>
                <a:lnTo>
                  <a:pt x="88931" y="18203"/>
                </a:lnTo>
                <a:close/>
              </a:path>
            </a:pathLst>
          </a:custGeom>
          <a:solidFill>
            <a:srgbClr val="000000"/>
          </a:solidFill>
        </p:spPr>
        <p:txBody>
          <a:bodyPr wrap="square" lIns="0" tIns="0" rIns="0" bIns="0" rtlCol="0"/>
          <a:lstStyle/>
          <a:p>
            <a:endParaRPr/>
          </a:p>
        </p:txBody>
      </p:sp>
      <p:sp>
        <p:nvSpPr>
          <p:cNvPr id="240" name="object 240"/>
          <p:cNvSpPr/>
          <p:nvPr/>
        </p:nvSpPr>
        <p:spPr>
          <a:xfrm>
            <a:off x="5043641" y="5255881"/>
            <a:ext cx="121534" cy="218110"/>
          </a:xfrm>
          <a:custGeom>
            <a:avLst/>
            <a:gdLst/>
            <a:ahLst/>
            <a:cxnLst/>
            <a:rect l="l" t="t" r="r" b="b"/>
            <a:pathLst>
              <a:path w="142239" h="255270">
                <a:moveTo>
                  <a:pt x="43420" y="151236"/>
                </a:moveTo>
                <a:lnTo>
                  <a:pt x="40729" y="153669"/>
                </a:lnTo>
                <a:lnTo>
                  <a:pt x="36308" y="158749"/>
                </a:lnTo>
                <a:lnTo>
                  <a:pt x="30965" y="163829"/>
                </a:lnTo>
                <a:lnTo>
                  <a:pt x="24176" y="172719"/>
                </a:lnTo>
                <a:lnTo>
                  <a:pt x="19551" y="176529"/>
                </a:lnTo>
                <a:lnTo>
                  <a:pt x="18345" y="177799"/>
                </a:lnTo>
                <a:lnTo>
                  <a:pt x="15270" y="181609"/>
                </a:lnTo>
                <a:lnTo>
                  <a:pt x="13740" y="184149"/>
                </a:lnTo>
                <a:lnTo>
                  <a:pt x="9158" y="190499"/>
                </a:lnTo>
                <a:lnTo>
                  <a:pt x="5580" y="195579"/>
                </a:lnTo>
                <a:lnTo>
                  <a:pt x="4403" y="198119"/>
                </a:lnTo>
                <a:lnTo>
                  <a:pt x="1738" y="203199"/>
                </a:lnTo>
                <a:lnTo>
                  <a:pt x="766" y="207009"/>
                </a:lnTo>
                <a:lnTo>
                  <a:pt x="132" y="212089"/>
                </a:lnTo>
                <a:lnTo>
                  <a:pt x="0" y="217169"/>
                </a:lnTo>
                <a:lnTo>
                  <a:pt x="116" y="219709"/>
                </a:lnTo>
                <a:lnTo>
                  <a:pt x="230" y="229869"/>
                </a:lnTo>
                <a:lnTo>
                  <a:pt x="17702" y="255269"/>
                </a:lnTo>
                <a:lnTo>
                  <a:pt x="49574" y="255269"/>
                </a:lnTo>
                <a:lnTo>
                  <a:pt x="52979" y="253999"/>
                </a:lnTo>
                <a:lnTo>
                  <a:pt x="63181" y="252729"/>
                </a:lnTo>
                <a:lnTo>
                  <a:pt x="66068" y="251459"/>
                </a:lnTo>
                <a:lnTo>
                  <a:pt x="70260" y="250189"/>
                </a:lnTo>
                <a:lnTo>
                  <a:pt x="72197" y="250189"/>
                </a:lnTo>
                <a:lnTo>
                  <a:pt x="75652" y="248919"/>
                </a:lnTo>
                <a:lnTo>
                  <a:pt x="82446" y="247649"/>
                </a:lnTo>
                <a:lnTo>
                  <a:pt x="86221" y="246379"/>
                </a:lnTo>
                <a:lnTo>
                  <a:pt x="89556" y="241299"/>
                </a:lnTo>
                <a:lnTo>
                  <a:pt x="19541" y="241299"/>
                </a:lnTo>
                <a:lnTo>
                  <a:pt x="18461" y="240029"/>
                </a:lnTo>
                <a:lnTo>
                  <a:pt x="14521" y="219709"/>
                </a:lnTo>
                <a:lnTo>
                  <a:pt x="14418" y="217169"/>
                </a:lnTo>
                <a:lnTo>
                  <a:pt x="25438" y="193039"/>
                </a:lnTo>
                <a:lnTo>
                  <a:pt x="26771" y="190499"/>
                </a:lnTo>
                <a:lnTo>
                  <a:pt x="29233" y="187959"/>
                </a:lnTo>
                <a:lnTo>
                  <a:pt x="30258" y="186689"/>
                </a:lnTo>
                <a:lnTo>
                  <a:pt x="34776" y="181609"/>
                </a:lnTo>
                <a:lnTo>
                  <a:pt x="38270" y="177799"/>
                </a:lnTo>
                <a:lnTo>
                  <a:pt x="41839" y="173989"/>
                </a:lnTo>
                <a:lnTo>
                  <a:pt x="48638" y="166369"/>
                </a:lnTo>
                <a:lnTo>
                  <a:pt x="50962" y="163993"/>
                </a:lnTo>
                <a:lnTo>
                  <a:pt x="49902" y="162559"/>
                </a:lnTo>
                <a:lnTo>
                  <a:pt x="44276" y="152399"/>
                </a:lnTo>
                <a:lnTo>
                  <a:pt x="43420" y="151236"/>
                </a:lnTo>
                <a:close/>
              </a:path>
              <a:path w="142239" h="255270">
                <a:moveTo>
                  <a:pt x="91257" y="233679"/>
                </a:moveTo>
                <a:lnTo>
                  <a:pt x="77164" y="233679"/>
                </a:lnTo>
                <a:lnTo>
                  <a:pt x="76685" y="234949"/>
                </a:lnTo>
                <a:lnTo>
                  <a:pt x="71447" y="234949"/>
                </a:lnTo>
                <a:lnTo>
                  <a:pt x="67268" y="236219"/>
                </a:lnTo>
                <a:lnTo>
                  <a:pt x="66354" y="236219"/>
                </a:lnTo>
                <a:lnTo>
                  <a:pt x="62462" y="237489"/>
                </a:lnTo>
                <a:lnTo>
                  <a:pt x="60006" y="238759"/>
                </a:lnTo>
                <a:lnTo>
                  <a:pt x="50785" y="240029"/>
                </a:lnTo>
                <a:lnTo>
                  <a:pt x="47829" y="241299"/>
                </a:lnTo>
                <a:lnTo>
                  <a:pt x="89556" y="241299"/>
                </a:lnTo>
                <a:lnTo>
                  <a:pt x="91224" y="238759"/>
                </a:lnTo>
                <a:lnTo>
                  <a:pt x="91456" y="234949"/>
                </a:lnTo>
                <a:lnTo>
                  <a:pt x="91257" y="233679"/>
                </a:lnTo>
                <a:close/>
              </a:path>
              <a:path w="142239" h="255270">
                <a:moveTo>
                  <a:pt x="76716" y="233995"/>
                </a:moveTo>
                <a:lnTo>
                  <a:pt x="75364" y="234949"/>
                </a:lnTo>
                <a:lnTo>
                  <a:pt x="76685" y="234949"/>
                </a:lnTo>
                <a:lnTo>
                  <a:pt x="76716" y="233995"/>
                </a:lnTo>
                <a:close/>
              </a:path>
              <a:path w="142239" h="255270">
                <a:moveTo>
                  <a:pt x="77164" y="233679"/>
                </a:moveTo>
                <a:lnTo>
                  <a:pt x="76716" y="233995"/>
                </a:lnTo>
                <a:lnTo>
                  <a:pt x="76685" y="234949"/>
                </a:lnTo>
                <a:lnTo>
                  <a:pt x="77164" y="233679"/>
                </a:lnTo>
                <a:close/>
              </a:path>
              <a:path w="142239" h="255270">
                <a:moveTo>
                  <a:pt x="61755" y="154004"/>
                </a:moveTo>
                <a:lnTo>
                  <a:pt x="59478" y="156209"/>
                </a:lnTo>
                <a:lnTo>
                  <a:pt x="56332" y="158749"/>
                </a:lnTo>
                <a:lnTo>
                  <a:pt x="53286" y="161289"/>
                </a:lnTo>
                <a:lnTo>
                  <a:pt x="51121" y="163829"/>
                </a:lnTo>
                <a:lnTo>
                  <a:pt x="50962" y="163993"/>
                </a:lnTo>
                <a:lnTo>
                  <a:pt x="51780" y="165099"/>
                </a:lnTo>
                <a:lnTo>
                  <a:pt x="56759" y="173989"/>
                </a:lnTo>
                <a:lnTo>
                  <a:pt x="58036" y="176529"/>
                </a:lnTo>
                <a:lnTo>
                  <a:pt x="60288" y="180339"/>
                </a:lnTo>
                <a:lnTo>
                  <a:pt x="61000" y="182879"/>
                </a:lnTo>
                <a:lnTo>
                  <a:pt x="63905" y="189229"/>
                </a:lnTo>
                <a:lnTo>
                  <a:pt x="66346" y="194309"/>
                </a:lnTo>
                <a:lnTo>
                  <a:pt x="68717" y="200659"/>
                </a:lnTo>
                <a:lnTo>
                  <a:pt x="70839" y="205739"/>
                </a:lnTo>
                <a:lnTo>
                  <a:pt x="71804" y="208279"/>
                </a:lnTo>
                <a:lnTo>
                  <a:pt x="73774" y="214629"/>
                </a:lnTo>
                <a:lnTo>
                  <a:pt x="74603" y="217169"/>
                </a:lnTo>
                <a:lnTo>
                  <a:pt x="75438" y="222249"/>
                </a:lnTo>
                <a:lnTo>
                  <a:pt x="75604" y="223519"/>
                </a:lnTo>
                <a:lnTo>
                  <a:pt x="75829" y="227329"/>
                </a:lnTo>
                <a:lnTo>
                  <a:pt x="76530" y="232409"/>
                </a:lnTo>
                <a:lnTo>
                  <a:pt x="76727" y="233679"/>
                </a:lnTo>
                <a:lnTo>
                  <a:pt x="76716" y="233995"/>
                </a:lnTo>
                <a:lnTo>
                  <a:pt x="77164" y="233679"/>
                </a:lnTo>
                <a:lnTo>
                  <a:pt x="91257" y="233679"/>
                </a:lnTo>
                <a:lnTo>
                  <a:pt x="90660" y="229869"/>
                </a:lnTo>
                <a:lnTo>
                  <a:pt x="90180" y="226059"/>
                </a:lnTo>
                <a:lnTo>
                  <a:pt x="84320" y="200659"/>
                </a:lnTo>
                <a:lnTo>
                  <a:pt x="81935" y="194309"/>
                </a:lnTo>
                <a:lnTo>
                  <a:pt x="77631" y="185419"/>
                </a:lnTo>
                <a:lnTo>
                  <a:pt x="76708" y="182879"/>
                </a:lnTo>
                <a:lnTo>
                  <a:pt x="74203" y="176529"/>
                </a:lnTo>
                <a:lnTo>
                  <a:pt x="73402" y="175259"/>
                </a:lnTo>
                <a:lnTo>
                  <a:pt x="70825" y="170179"/>
                </a:lnTo>
                <a:lnTo>
                  <a:pt x="69447" y="167639"/>
                </a:lnTo>
                <a:lnTo>
                  <a:pt x="64216" y="157479"/>
                </a:lnTo>
                <a:lnTo>
                  <a:pt x="62286" y="154939"/>
                </a:lnTo>
                <a:lnTo>
                  <a:pt x="61755" y="154004"/>
                </a:lnTo>
                <a:close/>
              </a:path>
              <a:path w="142239" h="255270">
                <a:moveTo>
                  <a:pt x="53821" y="140912"/>
                </a:moveTo>
                <a:lnTo>
                  <a:pt x="49661" y="144779"/>
                </a:lnTo>
                <a:lnTo>
                  <a:pt x="46346" y="148589"/>
                </a:lnTo>
                <a:lnTo>
                  <a:pt x="43420" y="151236"/>
                </a:lnTo>
                <a:lnTo>
                  <a:pt x="44276" y="152399"/>
                </a:lnTo>
                <a:lnTo>
                  <a:pt x="49902" y="162559"/>
                </a:lnTo>
                <a:lnTo>
                  <a:pt x="50962" y="163993"/>
                </a:lnTo>
                <a:lnTo>
                  <a:pt x="51121" y="163829"/>
                </a:lnTo>
                <a:lnTo>
                  <a:pt x="53286" y="161289"/>
                </a:lnTo>
                <a:lnTo>
                  <a:pt x="56332" y="158749"/>
                </a:lnTo>
                <a:lnTo>
                  <a:pt x="59478" y="156209"/>
                </a:lnTo>
                <a:lnTo>
                  <a:pt x="61755" y="154004"/>
                </a:lnTo>
                <a:lnTo>
                  <a:pt x="56526" y="144779"/>
                </a:lnTo>
                <a:lnTo>
                  <a:pt x="54619" y="142239"/>
                </a:lnTo>
                <a:lnTo>
                  <a:pt x="53821" y="140912"/>
                </a:lnTo>
                <a:close/>
              </a:path>
              <a:path w="142239" h="255270">
                <a:moveTo>
                  <a:pt x="141572" y="68579"/>
                </a:moveTo>
                <a:lnTo>
                  <a:pt x="119475" y="68579"/>
                </a:lnTo>
                <a:lnTo>
                  <a:pt x="124596" y="69849"/>
                </a:lnTo>
                <a:lnTo>
                  <a:pt x="126948" y="69849"/>
                </a:lnTo>
                <a:lnTo>
                  <a:pt x="126498" y="73659"/>
                </a:lnTo>
                <a:lnTo>
                  <a:pt x="125092" y="77469"/>
                </a:lnTo>
                <a:lnTo>
                  <a:pt x="122921" y="80009"/>
                </a:lnTo>
                <a:lnTo>
                  <a:pt x="122170" y="81279"/>
                </a:lnTo>
                <a:lnTo>
                  <a:pt x="120812" y="82549"/>
                </a:lnTo>
                <a:lnTo>
                  <a:pt x="121620" y="82549"/>
                </a:lnTo>
                <a:lnTo>
                  <a:pt x="118385" y="85089"/>
                </a:lnTo>
                <a:lnTo>
                  <a:pt x="113147" y="91439"/>
                </a:lnTo>
                <a:lnTo>
                  <a:pt x="110608" y="93979"/>
                </a:lnTo>
                <a:lnTo>
                  <a:pt x="106164" y="97789"/>
                </a:lnTo>
                <a:lnTo>
                  <a:pt x="104427" y="99059"/>
                </a:lnTo>
                <a:lnTo>
                  <a:pt x="101997" y="101599"/>
                </a:lnTo>
                <a:lnTo>
                  <a:pt x="97476" y="105409"/>
                </a:lnTo>
                <a:lnTo>
                  <a:pt x="92126" y="109219"/>
                </a:lnTo>
                <a:lnTo>
                  <a:pt x="69370" y="128269"/>
                </a:lnTo>
                <a:lnTo>
                  <a:pt x="61256" y="134619"/>
                </a:lnTo>
                <a:lnTo>
                  <a:pt x="57856" y="137159"/>
                </a:lnTo>
                <a:lnTo>
                  <a:pt x="53821" y="140912"/>
                </a:lnTo>
                <a:lnTo>
                  <a:pt x="54619" y="142239"/>
                </a:lnTo>
                <a:lnTo>
                  <a:pt x="56526" y="144779"/>
                </a:lnTo>
                <a:lnTo>
                  <a:pt x="61755" y="154004"/>
                </a:lnTo>
                <a:lnTo>
                  <a:pt x="67348" y="148589"/>
                </a:lnTo>
                <a:lnTo>
                  <a:pt x="70654" y="146049"/>
                </a:lnTo>
                <a:lnTo>
                  <a:pt x="78586" y="138429"/>
                </a:lnTo>
                <a:lnTo>
                  <a:pt x="91789" y="128269"/>
                </a:lnTo>
                <a:lnTo>
                  <a:pt x="101872" y="119379"/>
                </a:lnTo>
                <a:lnTo>
                  <a:pt x="106648" y="115569"/>
                </a:lnTo>
                <a:lnTo>
                  <a:pt x="113787" y="110489"/>
                </a:lnTo>
                <a:lnTo>
                  <a:pt x="115713" y="107949"/>
                </a:lnTo>
                <a:lnTo>
                  <a:pt x="120726" y="104139"/>
                </a:lnTo>
                <a:lnTo>
                  <a:pt x="123443" y="100329"/>
                </a:lnTo>
                <a:lnTo>
                  <a:pt x="128716" y="95249"/>
                </a:lnTo>
                <a:lnTo>
                  <a:pt x="131686" y="92709"/>
                </a:lnTo>
                <a:lnTo>
                  <a:pt x="131065" y="92709"/>
                </a:lnTo>
                <a:lnTo>
                  <a:pt x="133136" y="91439"/>
                </a:lnTo>
                <a:lnTo>
                  <a:pt x="134528" y="88899"/>
                </a:lnTo>
                <a:lnTo>
                  <a:pt x="138376" y="82549"/>
                </a:lnTo>
                <a:lnTo>
                  <a:pt x="140514" y="77469"/>
                </a:lnTo>
                <a:lnTo>
                  <a:pt x="141572" y="68579"/>
                </a:lnTo>
                <a:close/>
              </a:path>
              <a:path w="142239" h="255270">
                <a:moveTo>
                  <a:pt x="99676" y="1269"/>
                </a:moveTo>
                <a:lnTo>
                  <a:pt x="58915" y="1269"/>
                </a:lnTo>
                <a:lnTo>
                  <a:pt x="56508" y="2539"/>
                </a:lnTo>
                <a:lnTo>
                  <a:pt x="47009" y="8889"/>
                </a:lnTo>
                <a:lnTo>
                  <a:pt x="38740" y="13969"/>
                </a:lnTo>
                <a:lnTo>
                  <a:pt x="35438" y="16509"/>
                </a:lnTo>
                <a:lnTo>
                  <a:pt x="33481" y="17779"/>
                </a:lnTo>
                <a:lnTo>
                  <a:pt x="28472" y="22859"/>
                </a:lnTo>
                <a:lnTo>
                  <a:pt x="25644" y="25399"/>
                </a:lnTo>
                <a:lnTo>
                  <a:pt x="20294" y="31749"/>
                </a:lnTo>
                <a:lnTo>
                  <a:pt x="18039" y="35559"/>
                </a:lnTo>
                <a:lnTo>
                  <a:pt x="13594" y="44449"/>
                </a:lnTo>
                <a:lnTo>
                  <a:pt x="12199" y="46989"/>
                </a:lnTo>
                <a:lnTo>
                  <a:pt x="10588" y="54609"/>
                </a:lnTo>
                <a:lnTo>
                  <a:pt x="10432" y="57149"/>
                </a:lnTo>
                <a:lnTo>
                  <a:pt x="10319" y="63499"/>
                </a:lnTo>
                <a:lnTo>
                  <a:pt x="10227" y="80009"/>
                </a:lnTo>
                <a:lnTo>
                  <a:pt x="9964" y="85089"/>
                </a:lnTo>
                <a:lnTo>
                  <a:pt x="18025" y="111759"/>
                </a:lnTo>
                <a:lnTo>
                  <a:pt x="22790" y="119379"/>
                </a:lnTo>
                <a:lnTo>
                  <a:pt x="24974" y="123189"/>
                </a:lnTo>
                <a:lnTo>
                  <a:pt x="30849" y="132079"/>
                </a:lnTo>
                <a:lnTo>
                  <a:pt x="34623" y="137159"/>
                </a:lnTo>
                <a:lnTo>
                  <a:pt x="37141" y="140969"/>
                </a:lnTo>
                <a:lnTo>
                  <a:pt x="42408" y="149859"/>
                </a:lnTo>
                <a:lnTo>
                  <a:pt x="43420" y="151236"/>
                </a:lnTo>
                <a:lnTo>
                  <a:pt x="46346" y="148589"/>
                </a:lnTo>
                <a:lnTo>
                  <a:pt x="49661" y="144779"/>
                </a:lnTo>
                <a:lnTo>
                  <a:pt x="53821" y="140912"/>
                </a:lnTo>
                <a:lnTo>
                  <a:pt x="49276" y="133349"/>
                </a:lnTo>
                <a:lnTo>
                  <a:pt x="46724" y="129539"/>
                </a:lnTo>
                <a:lnTo>
                  <a:pt x="42758" y="123189"/>
                </a:lnTo>
                <a:lnTo>
                  <a:pt x="37039" y="115569"/>
                </a:lnTo>
                <a:lnTo>
                  <a:pt x="34372" y="110489"/>
                </a:lnTo>
                <a:lnTo>
                  <a:pt x="30434" y="105409"/>
                </a:lnTo>
                <a:lnTo>
                  <a:pt x="29247" y="102869"/>
                </a:lnTo>
                <a:lnTo>
                  <a:pt x="26328" y="96519"/>
                </a:lnTo>
                <a:lnTo>
                  <a:pt x="25132" y="92709"/>
                </a:lnTo>
                <a:lnTo>
                  <a:pt x="24366" y="88899"/>
                </a:lnTo>
                <a:lnTo>
                  <a:pt x="24394" y="85089"/>
                </a:lnTo>
                <a:lnTo>
                  <a:pt x="24640" y="80009"/>
                </a:lnTo>
                <a:lnTo>
                  <a:pt x="24741" y="63499"/>
                </a:lnTo>
                <a:lnTo>
                  <a:pt x="32202" y="40639"/>
                </a:lnTo>
                <a:lnTo>
                  <a:pt x="36552" y="34289"/>
                </a:lnTo>
                <a:lnTo>
                  <a:pt x="38800" y="31749"/>
                </a:lnTo>
                <a:lnTo>
                  <a:pt x="42478" y="29209"/>
                </a:lnTo>
                <a:lnTo>
                  <a:pt x="44019" y="27939"/>
                </a:lnTo>
                <a:lnTo>
                  <a:pt x="54814" y="20319"/>
                </a:lnTo>
                <a:lnTo>
                  <a:pt x="56434" y="19049"/>
                </a:lnTo>
                <a:lnTo>
                  <a:pt x="62401" y="16509"/>
                </a:lnTo>
                <a:lnTo>
                  <a:pt x="64149" y="15239"/>
                </a:lnTo>
                <a:lnTo>
                  <a:pt x="66674" y="15239"/>
                </a:lnTo>
                <a:lnTo>
                  <a:pt x="68186" y="13969"/>
                </a:lnTo>
                <a:lnTo>
                  <a:pt x="112137" y="13969"/>
                </a:lnTo>
                <a:lnTo>
                  <a:pt x="107792" y="8889"/>
                </a:lnTo>
                <a:lnTo>
                  <a:pt x="103881" y="5079"/>
                </a:lnTo>
                <a:lnTo>
                  <a:pt x="100425" y="2539"/>
                </a:lnTo>
                <a:lnTo>
                  <a:pt x="99676" y="1269"/>
                </a:lnTo>
                <a:close/>
              </a:path>
              <a:path w="142239" h="255270">
                <a:moveTo>
                  <a:pt x="88692" y="53339"/>
                </a:moveTo>
                <a:lnTo>
                  <a:pt x="87021" y="53339"/>
                </a:lnTo>
                <a:lnTo>
                  <a:pt x="81441" y="55879"/>
                </a:lnTo>
                <a:lnTo>
                  <a:pt x="78582" y="57149"/>
                </a:lnTo>
                <a:lnTo>
                  <a:pt x="66718" y="67309"/>
                </a:lnTo>
                <a:lnTo>
                  <a:pt x="65195" y="67309"/>
                </a:lnTo>
                <a:lnTo>
                  <a:pt x="60242" y="71119"/>
                </a:lnTo>
                <a:lnTo>
                  <a:pt x="59426" y="76199"/>
                </a:lnTo>
                <a:lnTo>
                  <a:pt x="63953" y="82549"/>
                </a:lnTo>
                <a:lnTo>
                  <a:pt x="68441" y="82549"/>
                </a:lnTo>
                <a:lnTo>
                  <a:pt x="73660" y="80009"/>
                </a:lnTo>
                <a:lnTo>
                  <a:pt x="75288" y="78739"/>
                </a:lnTo>
                <a:lnTo>
                  <a:pt x="85247" y="71119"/>
                </a:lnTo>
                <a:lnTo>
                  <a:pt x="88192" y="68579"/>
                </a:lnTo>
                <a:lnTo>
                  <a:pt x="141572" y="68579"/>
                </a:lnTo>
                <a:lnTo>
                  <a:pt x="141723" y="67309"/>
                </a:lnTo>
                <a:lnTo>
                  <a:pt x="141530" y="64769"/>
                </a:lnTo>
                <a:lnTo>
                  <a:pt x="135660" y="57149"/>
                </a:lnTo>
                <a:lnTo>
                  <a:pt x="131257" y="55879"/>
                </a:lnTo>
                <a:lnTo>
                  <a:pt x="126056" y="54609"/>
                </a:lnTo>
                <a:lnTo>
                  <a:pt x="91373" y="54609"/>
                </a:lnTo>
                <a:lnTo>
                  <a:pt x="88692" y="53339"/>
                </a:lnTo>
                <a:close/>
              </a:path>
              <a:path w="142239" h="255270">
                <a:moveTo>
                  <a:pt x="120856" y="53339"/>
                </a:moveTo>
                <a:lnTo>
                  <a:pt x="118298" y="53339"/>
                </a:lnTo>
                <a:lnTo>
                  <a:pt x="113290" y="54609"/>
                </a:lnTo>
                <a:lnTo>
                  <a:pt x="126056" y="54609"/>
                </a:lnTo>
                <a:lnTo>
                  <a:pt x="120856" y="53339"/>
                </a:lnTo>
                <a:close/>
              </a:path>
              <a:path w="142239" h="255270">
                <a:moveTo>
                  <a:pt x="112137" y="13969"/>
                </a:moveTo>
                <a:lnTo>
                  <a:pt x="89318" y="13969"/>
                </a:lnTo>
                <a:lnTo>
                  <a:pt x="92006" y="15239"/>
                </a:lnTo>
                <a:lnTo>
                  <a:pt x="94493" y="15239"/>
                </a:lnTo>
                <a:lnTo>
                  <a:pt x="97142" y="17779"/>
                </a:lnTo>
                <a:lnTo>
                  <a:pt x="101157" y="31749"/>
                </a:lnTo>
                <a:lnTo>
                  <a:pt x="101595" y="36829"/>
                </a:lnTo>
                <a:lnTo>
                  <a:pt x="105089" y="39369"/>
                </a:lnTo>
                <a:lnTo>
                  <a:pt x="113016" y="38099"/>
                </a:lnTo>
                <a:lnTo>
                  <a:pt x="115948" y="35559"/>
                </a:lnTo>
                <a:lnTo>
                  <a:pt x="115603" y="31749"/>
                </a:lnTo>
                <a:lnTo>
                  <a:pt x="115506" y="29209"/>
                </a:lnTo>
                <a:lnTo>
                  <a:pt x="115355" y="24129"/>
                </a:lnTo>
                <a:lnTo>
                  <a:pt x="115203" y="22859"/>
                </a:lnTo>
                <a:lnTo>
                  <a:pt x="113609" y="17779"/>
                </a:lnTo>
                <a:lnTo>
                  <a:pt x="112137" y="13969"/>
                </a:lnTo>
                <a:close/>
              </a:path>
              <a:path w="142239" h="255270">
                <a:moveTo>
                  <a:pt x="94271" y="0"/>
                </a:moveTo>
                <a:lnTo>
                  <a:pt x="63700" y="0"/>
                </a:lnTo>
                <a:lnTo>
                  <a:pt x="63008" y="1269"/>
                </a:lnTo>
                <a:lnTo>
                  <a:pt x="96569" y="1269"/>
                </a:lnTo>
                <a:lnTo>
                  <a:pt x="94271" y="0"/>
                </a:lnTo>
                <a:close/>
              </a:path>
            </a:pathLst>
          </a:custGeom>
          <a:solidFill>
            <a:srgbClr val="000000"/>
          </a:solidFill>
        </p:spPr>
        <p:txBody>
          <a:bodyPr wrap="square" lIns="0" tIns="0" rIns="0" bIns="0" rtlCol="0"/>
          <a:lstStyle/>
          <a:p>
            <a:endParaRPr/>
          </a:p>
        </p:txBody>
      </p:sp>
      <p:pic>
        <p:nvPicPr>
          <p:cNvPr id="241" name="object 241"/>
          <p:cNvPicPr/>
          <p:nvPr/>
        </p:nvPicPr>
        <p:blipFill>
          <a:blip r:embed="rId118" cstate="print"/>
          <a:stretch>
            <a:fillRect/>
          </a:stretch>
        </p:blipFill>
        <p:spPr>
          <a:xfrm>
            <a:off x="5261313" y="5713132"/>
            <a:ext cx="163297" cy="236656"/>
          </a:xfrm>
          <a:prstGeom prst="rect">
            <a:avLst/>
          </a:prstGeom>
        </p:spPr>
      </p:pic>
      <p:pic>
        <p:nvPicPr>
          <p:cNvPr id="242" name="object 242"/>
          <p:cNvPicPr/>
          <p:nvPr/>
        </p:nvPicPr>
        <p:blipFill>
          <a:blip r:embed="rId119" cstate="print"/>
          <a:stretch>
            <a:fillRect/>
          </a:stretch>
        </p:blipFill>
        <p:spPr>
          <a:xfrm>
            <a:off x="5611663" y="6012688"/>
            <a:ext cx="89688" cy="215320"/>
          </a:xfrm>
          <a:prstGeom prst="rect">
            <a:avLst/>
          </a:prstGeom>
        </p:spPr>
      </p:pic>
      <p:pic>
        <p:nvPicPr>
          <p:cNvPr id="243" name="object 243"/>
          <p:cNvPicPr/>
          <p:nvPr/>
        </p:nvPicPr>
        <p:blipFill>
          <a:blip r:embed="rId120" cstate="print"/>
          <a:stretch>
            <a:fillRect/>
          </a:stretch>
        </p:blipFill>
        <p:spPr>
          <a:xfrm>
            <a:off x="3301409" y="3396674"/>
            <a:ext cx="166567" cy="246323"/>
          </a:xfrm>
          <a:prstGeom prst="rect">
            <a:avLst/>
          </a:prstGeom>
        </p:spPr>
      </p:pic>
      <p:sp>
        <p:nvSpPr>
          <p:cNvPr id="244" name="object 244"/>
          <p:cNvSpPr/>
          <p:nvPr/>
        </p:nvSpPr>
        <p:spPr>
          <a:xfrm>
            <a:off x="3531243" y="3391164"/>
            <a:ext cx="123704" cy="246324"/>
          </a:xfrm>
          <a:custGeom>
            <a:avLst/>
            <a:gdLst/>
            <a:ahLst/>
            <a:cxnLst/>
            <a:rect l="l" t="t" r="r" b="b"/>
            <a:pathLst>
              <a:path w="144779" h="288289">
                <a:moveTo>
                  <a:pt x="32612" y="243839"/>
                </a:moveTo>
                <a:lnTo>
                  <a:pt x="28770" y="246379"/>
                </a:lnTo>
                <a:lnTo>
                  <a:pt x="27509" y="252729"/>
                </a:lnTo>
                <a:lnTo>
                  <a:pt x="26953" y="254000"/>
                </a:lnTo>
                <a:lnTo>
                  <a:pt x="21694" y="269239"/>
                </a:lnTo>
                <a:lnTo>
                  <a:pt x="20886" y="273050"/>
                </a:lnTo>
                <a:lnTo>
                  <a:pt x="25035" y="283210"/>
                </a:lnTo>
                <a:lnTo>
                  <a:pt x="28334" y="284479"/>
                </a:lnTo>
                <a:lnTo>
                  <a:pt x="34013" y="287019"/>
                </a:lnTo>
                <a:lnTo>
                  <a:pt x="36023" y="287019"/>
                </a:lnTo>
                <a:lnTo>
                  <a:pt x="38939" y="288289"/>
                </a:lnTo>
                <a:lnTo>
                  <a:pt x="83000" y="288289"/>
                </a:lnTo>
                <a:lnTo>
                  <a:pt x="94700" y="285750"/>
                </a:lnTo>
                <a:lnTo>
                  <a:pt x="98309" y="285750"/>
                </a:lnTo>
                <a:lnTo>
                  <a:pt x="106773" y="283210"/>
                </a:lnTo>
                <a:lnTo>
                  <a:pt x="111245" y="281939"/>
                </a:lnTo>
                <a:lnTo>
                  <a:pt x="119011" y="278129"/>
                </a:lnTo>
                <a:lnTo>
                  <a:pt x="122513" y="275589"/>
                </a:lnTo>
                <a:lnTo>
                  <a:pt x="124873" y="274319"/>
                </a:lnTo>
                <a:lnTo>
                  <a:pt x="41511" y="274319"/>
                </a:lnTo>
                <a:lnTo>
                  <a:pt x="37881" y="273050"/>
                </a:lnTo>
                <a:lnTo>
                  <a:pt x="36294" y="273050"/>
                </a:lnTo>
                <a:lnTo>
                  <a:pt x="36255" y="272695"/>
                </a:lnTo>
                <a:lnTo>
                  <a:pt x="36078" y="271779"/>
                </a:lnTo>
                <a:lnTo>
                  <a:pt x="36540" y="271779"/>
                </a:lnTo>
                <a:lnTo>
                  <a:pt x="37033" y="269239"/>
                </a:lnTo>
                <a:lnTo>
                  <a:pt x="40796" y="257810"/>
                </a:lnTo>
                <a:lnTo>
                  <a:pt x="41435" y="256539"/>
                </a:lnTo>
                <a:lnTo>
                  <a:pt x="42844" y="250189"/>
                </a:lnTo>
                <a:lnTo>
                  <a:pt x="40384" y="245110"/>
                </a:lnTo>
                <a:lnTo>
                  <a:pt x="32612" y="243839"/>
                </a:lnTo>
                <a:close/>
              </a:path>
              <a:path w="144779" h="288289">
                <a:moveTo>
                  <a:pt x="104562" y="203200"/>
                </a:moveTo>
                <a:lnTo>
                  <a:pt x="90115" y="203200"/>
                </a:lnTo>
                <a:lnTo>
                  <a:pt x="90312" y="205739"/>
                </a:lnTo>
                <a:lnTo>
                  <a:pt x="98466" y="220979"/>
                </a:lnTo>
                <a:lnTo>
                  <a:pt x="104208" y="226060"/>
                </a:lnTo>
                <a:lnTo>
                  <a:pt x="105180" y="227329"/>
                </a:lnTo>
                <a:lnTo>
                  <a:pt x="108649" y="229869"/>
                </a:lnTo>
                <a:lnTo>
                  <a:pt x="109289" y="229869"/>
                </a:lnTo>
                <a:lnTo>
                  <a:pt x="112764" y="232410"/>
                </a:lnTo>
                <a:lnTo>
                  <a:pt x="113934" y="233679"/>
                </a:lnTo>
                <a:lnTo>
                  <a:pt x="117580" y="238760"/>
                </a:lnTo>
                <a:lnTo>
                  <a:pt x="118384" y="238760"/>
                </a:lnTo>
                <a:lnTo>
                  <a:pt x="119976" y="243839"/>
                </a:lnTo>
                <a:lnTo>
                  <a:pt x="120596" y="247650"/>
                </a:lnTo>
                <a:lnTo>
                  <a:pt x="121217" y="255269"/>
                </a:lnTo>
                <a:lnTo>
                  <a:pt x="121707" y="259079"/>
                </a:lnTo>
                <a:lnTo>
                  <a:pt x="121196" y="259079"/>
                </a:lnTo>
                <a:lnTo>
                  <a:pt x="117377" y="261619"/>
                </a:lnTo>
                <a:lnTo>
                  <a:pt x="115088" y="264160"/>
                </a:lnTo>
                <a:lnTo>
                  <a:pt x="112348" y="265429"/>
                </a:lnTo>
                <a:lnTo>
                  <a:pt x="106053" y="267969"/>
                </a:lnTo>
                <a:lnTo>
                  <a:pt x="102268" y="269239"/>
                </a:lnTo>
                <a:lnTo>
                  <a:pt x="95119" y="271779"/>
                </a:lnTo>
                <a:lnTo>
                  <a:pt x="91921" y="271779"/>
                </a:lnTo>
                <a:lnTo>
                  <a:pt x="81141" y="274319"/>
                </a:lnTo>
                <a:lnTo>
                  <a:pt x="124873" y="274319"/>
                </a:lnTo>
                <a:lnTo>
                  <a:pt x="127233" y="273050"/>
                </a:lnTo>
                <a:lnTo>
                  <a:pt x="131420" y="270510"/>
                </a:lnTo>
                <a:lnTo>
                  <a:pt x="133355" y="267969"/>
                </a:lnTo>
                <a:lnTo>
                  <a:pt x="136390" y="261619"/>
                </a:lnTo>
                <a:lnTo>
                  <a:pt x="136373" y="260350"/>
                </a:lnTo>
                <a:lnTo>
                  <a:pt x="135552" y="254000"/>
                </a:lnTo>
                <a:lnTo>
                  <a:pt x="134823" y="245110"/>
                </a:lnTo>
                <a:lnTo>
                  <a:pt x="122779" y="222250"/>
                </a:lnTo>
                <a:lnTo>
                  <a:pt x="118295" y="218439"/>
                </a:lnTo>
                <a:lnTo>
                  <a:pt x="117402" y="217169"/>
                </a:lnTo>
                <a:lnTo>
                  <a:pt x="113957" y="215900"/>
                </a:lnTo>
                <a:lnTo>
                  <a:pt x="113281" y="214629"/>
                </a:lnTo>
                <a:lnTo>
                  <a:pt x="104612" y="204469"/>
                </a:lnTo>
                <a:lnTo>
                  <a:pt x="104562" y="203200"/>
                </a:lnTo>
                <a:close/>
              </a:path>
              <a:path w="144779" h="288289">
                <a:moveTo>
                  <a:pt x="36362" y="272695"/>
                </a:moveTo>
                <a:lnTo>
                  <a:pt x="36324" y="273050"/>
                </a:lnTo>
                <a:lnTo>
                  <a:pt x="36473" y="273050"/>
                </a:lnTo>
                <a:lnTo>
                  <a:pt x="36362" y="272695"/>
                </a:lnTo>
                <a:close/>
              </a:path>
              <a:path w="144779" h="288289">
                <a:moveTo>
                  <a:pt x="36078" y="271779"/>
                </a:moveTo>
                <a:lnTo>
                  <a:pt x="36309" y="272971"/>
                </a:lnTo>
                <a:lnTo>
                  <a:pt x="36362" y="272695"/>
                </a:lnTo>
                <a:lnTo>
                  <a:pt x="36078" y="271779"/>
                </a:lnTo>
                <a:close/>
              </a:path>
              <a:path w="144779" h="288289">
                <a:moveTo>
                  <a:pt x="36540" y="271779"/>
                </a:moveTo>
                <a:lnTo>
                  <a:pt x="36078" y="271779"/>
                </a:lnTo>
                <a:lnTo>
                  <a:pt x="36362" y="272695"/>
                </a:lnTo>
                <a:lnTo>
                  <a:pt x="36540" y="271779"/>
                </a:lnTo>
                <a:close/>
              </a:path>
              <a:path w="144779" h="288289">
                <a:moveTo>
                  <a:pt x="18965" y="101313"/>
                </a:moveTo>
                <a:lnTo>
                  <a:pt x="9632" y="139700"/>
                </a:lnTo>
                <a:lnTo>
                  <a:pt x="7333" y="217169"/>
                </a:lnTo>
                <a:lnTo>
                  <a:pt x="7422" y="224789"/>
                </a:lnTo>
                <a:lnTo>
                  <a:pt x="7689" y="228600"/>
                </a:lnTo>
                <a:lnTo>
                  <a:pt x="8267" y="231139"/>
                </a:lnTo>
                <a:lnTo>
                  <a:pt x="12795" y="234950"/>
                </a:lnTo>
                <a:lnTo>
                  <a:pt x="18321" y="234950"/>
                </a:lnTo>
                <a:lnTo>
                  <a:pt x="27810" y="224789"/>
                </a:lnTo>
                <a:lnTo>
                  <a:pt x="21809" y="224789"/>
                </a:lnTo>
                <a:lnTo>
                  <a:pt x="21752" y="223519"/>
                </a:lnTo>
                <a:lnTo>
                  <a:pt x="20095" y="222250"/>
                </a:lnTo>
                <a:lnTo>
                  <a:pt x="13440" y="222250"/>
                </a:lnTo>
                <a:lnTo>
                  <a:pt x="13709" y="220979"/>
                </a:lnTo>
                <a:lnTo>
                  <a:pt x="14744" y="214629"/>
                </a:lnTo>
                <a:lnTo>
                  <a:pt x="15349" y="212089"/>
                </a:lnTo>
                <a:lnTo>
                  <a:pt x="19182" y="187960"/>
                </a:lnTo>
                <a:lnTo>
                  <a:pt x="19085" y="110489"/>
                </a:lnTo>
                <a:lnTo>
                  <a:pt x="18965" y="101313"/>
                </a:lnTo>
                <a:close/>
              </a:path>
              <a:path w="144779" h="288289">
                <a:moveTo>
                  <a:pt x="33392" y="103096"/>
                </a:moveTo>
                <a:lnTo>
                  <a:pt x="31995" y="107950"/>
                </a:lnTo>
                <a:lnTo>
                  <a:pt x="30015" y="115569"/>
                </a:lnTo>
                <a:lnTo>
                  <a:pt x="28248" y="121919"/>
                </a:lnTo>
                <a:lnTo>
                  <a:pt x="26527" y="129539"/>
                </a:lnTo>
                <a:lnTo>
                  <a:pt x="25759" y="132079"/>
                </a:lnTo>
                <a:lnTo>
                  <a:pt x="23821" y="142239"/>
                </a:lnTo>
                <a:lnTo>
                  <a:pt x="21752" y="223519"/>
                </a:lnTo>
                <a:lnTo>
                  <a:pt x="21809" y="224789"/>
                </a:lnTo>
                <a:lnTo>
                  <a:pt x="27810" y="224789"/>
                </a:lnTo>
                <a:lnTo>
                  <a:pt x="28721" y="218439"/>
                </a:lnTo>
                <a:lnTo>
                  <a:pt x="28881" y="218439"/>
                </a:lnTo>
                <a:lnTo>
                  <a:pt x="29303" y="215900"/>
                </a:lnTo>
                <a:lnTo>
                  <a:pt x="30960" y="210819"/>
                </a:lnTo>
                <a:lnTo>
                  <a:pt x="31361" y="208279"/>
                </a:lnTo>
                <a:lnTo>
                  <a:pt x="32593" y="201929"/>
                </a:lnTo>
                <a:lnTo>
                  <a:pt x="33187" y="195579"/>
                </a:lnTo>
                <a:lnTo>
                  <a:pt x="33554" y="189229"/>
                </a:lnTo>
                <a:lnTo>
                  <a:pt x="33441" y="106679"/>
                </a:lnTo>
                <a:lnTo>
                  <a:pt x="33392" y="103096"/>
                </a:lnTo>
                <a:close/>
              </a:path>
              <a:path w="144779" h="288289">
                <a:moveTo>
                  <a:pt x="21780" y="219710"/>
                </a:moveTo>
                <a:lnTo>
                  <a:pt x="16972" y="219710"/>
                </a:lnTo>
                <a:lnTo>
                  <a:pt x="21657" y="223519"/>
                </a:lnTo>
                <a:lnTo>
                  <a:pt x="21780" y="219710"/>
                </a:lnTo>
                <a:close/>
              </a:path>
              <a:path w="144779" h="288289">
                <a:moveTo>
                  <a:pt x="28407" y="70836"/>
                </a:moveTo>
                <a:lnTo>
                  <a:pt x="28299" y="71119"/>
                </a:lnTo>
                <a:lnTo>
                  <a:pt x="24198" y="83819"/>
                </a:lnTo>
                <a:lnTo>
                  <a:pt x="22871" y="87629"/>
                </a:lnTo>
                <a:lnTo>
                  <a:pt x="20390" y="96519"/>
                </a:lnTo>
                <a:lnTo>
                  <a:pt x="18965" y="101313"/>
                </a:lnTo>
                <a:lnTo>
                  <a:pt x="19085" y="110489"/>
                </a:lnTo>
                <a:lnTo>
                  <a:pt x="19182" y="187960"/>
                </a:lnTo>
                <a:lnTo>
                  <a:pt x="15349" y="212089"/>
                </a:lnTo>
                <a:lnTo>
                  <a:pt x="14744" y="214629"/>
                </a:lnTo>
                <a:lnTo>
                  <a:pt x="13709" y="220979"/>
                </a:lnTo>
                <a:lnTo>
                  <a:pt x="13440" y="222250"/>
                </a:lnTo>
                <a:lnTo>
                  <a:pt x="14756" y="220979"/>
                </a:lnTo>
                <a:lnTo>
                  <a:pt x="15505" y="220979"/>
                </a:lnTo>
                <a:lnTo>
                  <a:pt x="16367" y="219710"/>
                </a:lnTo>
                <a:lnTo>
                  <a:pt x="21780" y="219710"/>
                </a:lnTo>
                <a:lnTo>
                  <a:pt x="21802" y="162560"/>
                </a:lnTo>
                <a:lnTo>
                  <a:pt x="23821" y="142239"/>
                </a:lnTo>
                <a:lnTo>
                  <a:pt x="25759" y="132079"/>
                </a:lnTo>
                <a:lnTo>
                  <a:pt x="26527" y="129539"/>
                </a:lnTo>
                <a:lnTo>
                  <a:pt x="28248" y="121919"/>
                </a:lnTo>
                <a:lnTo>
                  <a:pt x="30015" y="115569"/>
                </a:lnTo>
                <a:lnTo>
                  <a:pt x="31995" y="107950"/>
                </a:lnTo>
                <a:lnTo>
                  <a:pt x="33392" y="103096"/>
                </a:lnTo>
                <a:lnTo>
                  <a:pt x="33288" y="97789"/>
                </a:lnTo>
                <a:lnTo>
                  <a:pt x="33192" y="95250"/>
                </a:lnTo>
                <a:lnTo>
                  <a:pt x="31911" y="85089"/>
                </a:lnTo>
                <a:lnTo>
                  <a:pt x="30615" y="78739"/>
                </a:lnTo>
                <a:lnTo>
                  <a:pt x="28775" y="72389"/>
                </a:lnTo>
                <a:lnTo>
                  <a:pt x="28407" y="70836"/>
                </a:lnTo>
                <a:close/>
              </a:path>
              <a:path w="144779" h="288289">
                <a:moveTo>
                  <a:pt x="16972" y="219710"/>
                </a:moveTo>
                <a:lnTo>
                  <a:pt x="15893" y="220644"/>
                </a:lnTo>
                <a:lnTo>
                  <a:pt x="15722" y="220979"/>
                </a:lnTo>
                <a:lnTo>
                  <a:pt x="14756" y="220979"/>
                </a:lnTo>
                <a:lnTo>
                  <a:pt x="13440" y="222250"/>
                </a:lnTo>
                <a:lnTo>
                  <a:pt x="20095" y="222250"/>
                </a:lnTo>
                <a:lnTo>
                  <a:pt x="16972" y="219710"/>
                </a:lnTo>
                <a:close/>
              </a:path>
              <a:path w="144779" h="288289">
                <a:moveTo>
                  <a:pt x="16367" y="219710"/>
                </a:moveTo>
                <a:lnTo>
                  <a:pt x="15505" y="220979"/>
                </a:lnTo>
                <a:lnTo>
                  <a:pt x="15893" y="220644"/>
                </a:lnTo>
                <a:lnTo>
                  <a:pt x="16367" y="219710"/>
                </a:lnTo>
                <a:close/>
              </a:path>
              <a:path w="144779" h="288289">
                <a:moveTo>
                  <a:pt x="15893" y="220644"/>
                </a:moveTo>
                <a:lnTo>
                  <a:pt x="15505" y="220979"/>
                </a:lnTo>
                <a:lnTo>
                  <a:pt x="15722" y="220979"/>
                </a:lnTo>
                <a:lnTo>
                  <a:pt x="15893" y="220644"/>
                </a:lnTo>
                <a:close/>
              </a:path>
              <a:path w="144779" h="288289">
                <a:moveTo>
                  <a:pt x="16972" y="219710"/>
                </a:moveTo>
                <a:lnTo>
                  <a:pt x="16367" y="219710"/>
                </a:lnTo>
                <a:lnTo>
                  <a:pt x="15893" y="220644"/>
                </a:lnTo>
                <a:lnTo>
                  <a:pt x="16972" y="219710"/>
                </a:lnTo>
                <a:close/>
              </a:path>
              <a:path w="144779" h="288289">
                <a:moveTo>
                  <a:pt x="132290" y="15239"/>
                </a:moveTo>
                <a:lnTo>
                  <a:pt x="113595" y="15239"/>
                </a:lnTo>
                <a:lnTo>
                  <a:pt x="115214" y="16510"/>
                </a:lnTo>
                <a:lnTo>
                  <a:pt x="117537" y="19050"/>
                </a:lnTo>
                <a:lnTo>
                  <a:pt x="121983" y="25400"/>
                </a:lnTo>
                <a:lnTo>
                  <a:pt x="124043" y="29210"/>
                </a:lnTo>
                <a:lnTo>
                  <a:pt x="125102" y="30479"/>
                </a:lnTo>
                <a:lnTo>
                  <a:pt x="126500" y="34289"/>
                </a:lnTo>
                <a:lnTo>
                  <a:pt x="126900" y="35560"/>
                </a:lnTo>
                <a:lnTo>
                  <a:pt x="128863" y="46989"/>
                </a:lnTo>
                <a:lnTo>
                  <a:pt x="129393" y="49529"/>
                </a:lnTo>
                <a:lnTo>
                  <a:pt x="129552" y="52069"/>
                </a:lnTo>
                <a:lnTo>
                  <a:pt x="129672" y="69850"/>
                </a:lnTo>
                <a:lnTo>
                  <a:pt x="129955" y="76200"/>
                </a:lnTo>
                <a:lnTo>
                  <a:pt x="129955" y="77469"/>
                </a:lnTo>
                <a:lnTo>
                  <a:pt x="129214" y="83819"/>
                </a:lnTo>
                <a:lnTo>
                  <a:pt x="124794" y="97789"/>
                </a:lnTo>
                <a:lnTo>
                  <a:pt x="123651" y="101600"/>
                </a:lnTo>
                <a:lnTo>
                  <a:pt x="121025" y="107950"/>
                </a:lnTo>
                <a:lnTo>
                  <a:pt x="117553" y="115569"/>
                </a:lnTo>
                <a:lnTo>
                  <a:pt x="116028" y="119379"/>
                </a:lnTo>
                <a:lnTo>
                  <a:pt x="110705" y="132079"/>
                </a:lnTo>
                <a:lnTo>
                  <a:pt x="105891" y="142239"/>
                </a:lnTo>
                <a:lnTo>
                  <a:pt x="104971" y="144779"/>
                </a:lnTo>
                <a:lnTo>
                  <a:pt x="103047" y="148589"/>
                </a:lnTo>
                <a:lnTo>
                  <a:pt x="102395" y="151129"/>
                </a:lnTo>
                <a:lnTo>
                  <a:pt x="100793" y="154939"/>
                </a:lnTo>
                <a:lnTo>
                  <a:pt x="97463" y="163829"/>
                </a:lnTo>
                <a:lnTo>
                  <a:pt x="95027" y="170179"/>
                </a:lnTo>
                <a:lnTo>
                  <a:pt x="93985" y="173989"/>
                </a:lnTo>
                <a:lnTo>
                  <a:pt x="93588" y="175260"/>
                </a:lnTo>
                <a:lnTo>
                  <a:pt x="92552" y="179069"/>
                </a:lnTo>
                <a:lnTo>
                  <a:pt x="91470" y="187960"/>
                </a:lnTo>
                <a:lnTo>
                  <a:pt x="90920" y="193039"/>
                </a:lnTo>
                <a:lnTo>
                  <a:pt x="90585" y="195579"/>
                </a:lnTo>
                <a:lnTo>
                  <a:pt x="90401" y="199389"/>
                </a:lnTo>
                <a:lnTo>
                  <a:pt x="90154" y="203200"/>
                </a:lnTo>
                <a:lnTo>
                  <a:pt x="104583" y="203200"/>
                </a:lnTo>
                <a:lnTo>
                  <a:pt x="104810" y="200660"/>
                </a:lnTo>
                <a:lnTo>
                  <a:pt x="104956" y="196850"/>
                </a:lnTo>
                <a:lnTo>
                  <a:pt x="106039" y="187960"/>
                </a:lnTo>
                <a:lnTo>
                  <a:pt x="106495" y="182879"/>
                </a:lnTo>
                <a:lnTo>
                  <a:pt x="106740" y="181610"/>
                </a:lnTo>
                <a:lnTo>
                  <a:pt x="107458" y="179069"/>
                </a:lnTo>
                <a:lnTo>
                  <a:pt x="107735" y="177800"/>
                </a:lnTo>
                <a:lnTo>
                  <a:pt x="108549" y="175260"/>
                </a:lnTo>
                <a:lnTo>
                  <a:pt x="114362" y="160019"/>
                </a:lnTo>
                <a:lnTo>
                  <a:pt x="115863" y="156210"/>
                </a:lnTo>
                <a:lnTo>
                  <a:pt x="116460" y="153669"/>
                </a:lnTo>
                <a:lnTo>
                  <a:pt x="118198" y="149860"/>
                </a:lnTo>
                <a:lnTo>
                  <a:pt x="119066" y="148589"/>
                </a:lnTo>
                <a:lnTo>
                  <a:pt x="123842" y="137160"/>
                </a:lnTo>
                <a:lnTo>
                  <a:pt x="129263" y="125729"/>
                </a:lnTo>
                <a:lnTo>
                  <a:pt x="135539" y="110489"/>
                </a:lnTo>
                <a:lnTo>
                  <a:pt x="137157" y="105410"/>
                </a:lnTo>
                <a:lnTo>
                  <a:pt x="138402" y="102869"/>
                </a:lnTo>
                <a:lnTo>
                  <a:pt x="142400" y="90169"/>
                </a:lnTo>
                <a:lnTo>
                  <a:pt x="143348" y="86360"/>
                </a:lnTo>
                <a:lnTo>
                  <a:pt x="144386" y="78739"/>
                </a:lnTo>
                <a:lnTo>
                  <a:pt x="144386" y="76200"/>
                </a:lnTo>
                <a:lnTo>
                  <a:pt x="144135" y="69850"/>
                </a:lnTo>
                <a:lnTo>
                  <a:pt x="144124" y="54610"/>
                </a:lnTo>
                <a:lnTo>
                  <a:pt x="136732" y="21589"/>
                </a:lnTo>
                <a:lnTo>
                  <a:pt x="132290" y="15239"/>
                </a:lnTo>
                <a:close/>
              </a:path>
              <a:path w="144779" h="288289">
                <a:moveTo>
                  <a:pt x="112723" y="0"/>
                </a:moveTo>
                <a:lnTo>
                  <a:pt x="110691" y="0"/>
                </a:lnTo>
                <a:lnTo>
                  <a:pt x="103846" y="1269"/>
                </a:lnTo>
                <a:lnTo>
                  <a:pt x="93806" y="1269"/>
                </a:lnTo>
                <a:lnTo>
                  <a:pt x="54801" y="22860"/>
                </a:lnTo>
                <a:lnTo>
                  <a:pt x="39418" y="46989"/>
                </a:lnTo>
                <a:lnTo>
                  <a:pt x="36358" y="52069"/>
                </a:lnTo>
                <a:lnTo>
                  <a:pt x="33432" y="58419"/>
                </a:lnTo>
                <a:lnTo>
                  <a:pt x="30726" y="64769"/>
                </a:lnTo>
                <a:lnTo>
                  <a:pt x="28407" y="70836"/>
                </a:lnTo>
                <a:lnTo>
                  <a:pt x="28775" y="72389"/>
                </a:lnTo>
                <a:lnTo>
                  <a:pt x="30615" y="78739"/>
                </a:lnTo>
                <a:lnTo>
                  <a:pt x="31911" y="85089"/>
                </a:lnTo>
                <a:lnTo>
                  <a:pt x="33192" y="95250"/>
                </a:lnTo>
                <a:lnTo>
                  <a:pt x="33288" y="97789"/>
                </a:lnTo>
                <a:lnTo>
                  <a:pt x="33392" y="103096"/>
                </a:lnTo>
                <a:lnTo>
                  <a:pt x="34188" y="100329"/>
                </a:lnTo>
                <a:lnTo>
                  <a:pt x="36593" y="92710"/>
                </a:lnTo>
                <a:lnTo>
                  <a:pt x="38963" y="85089"/>
                </a:lnTo>
                <a:lnTo>
                  <a:pt x="41855" y="76200"/>
                </a:lnTo>
                <a:lnTo>
                  <a:pt x="61866" y="36829"/>
                </a:lnTo>
                <a:lnTo>
                  <a:pt x="65782" y="33019"/>
                </a:lnTo>
                <a:lnTo>
                  <a:pt x="74862" y="22860"/>
                </a:lnTo>
                <a:lnTo>
                  <a:pt x="78244" y="20319"/>
                </a:lnTo>
                <a:lnTo>
                  <a:pt x="82995" y="17779"/>
                </a:lnTo>
                <a:lnTo>
                  <a:pt x="84829" y="17779"/>
                </a:lnTo>
                <a:lnTo>
                  <a:pt x="88562" y="16510"/>
                </a:lnTo>
                <a:lnTo>
                  <a:pt x="95190" y="15239"/>
                </a:lnTo>
                <a:lnTo>
                  <a:pt x="132290" y="15239"/>
                </a:lnTo>
                <a:lnTo>
                  <a:pt x="128498" y="8889"/>
                </a:lnTo>
                <a:lnTo>
                  <a:pt x="123121" y="3810"/>
                </a:lnTo>
                <a:lnTo>
                  <a:pt x="119487" y="2539"/>
                </a:lnTo>
                <a:lnTo>
                  <a:pt x="112723" y="0"/>
                </a:lnTo>
                <a:close/>
              </a:path>
              <a:path w="144779" h="288289">
                <a:moveTo>
                  <a:pt x="26971" y="64769"/>
                </a:moveTo>
                <a:lnTo>
                  <a:pt x="14408" y="64769"/>
                </a:lnTo>
                <a:lnTo>
                  <a:pt x="14825" y="67310"/>
                </a:lnTo>
                <a:lnTo>
                  <a:pt x="14898" y="76312"/>
                </a:lnTo>
                <a:lnTo>
                  <a:pt x="18965" y="101313"/>
                </a:lnTo>
                <a:lnTo>
                  <a:pt x="20390" y="96519"/>
                </a:lnTo>
                <a:lnTo>
                  <a:pt x="22871" y="87629"/>
                </a:lnTo>
                <a:lnTo>
                  <a:pt x="24198" y="83819"/>
                </a:lnTo>
                <a:lnTo>
                  <a:pt x="28299" y="71119"/>
                </a:lnTo>
                <a:lnTo>
                  <a:pt x="28407" y="70836"/>
                </a:lnTo>
                <a:lnTo>
                  <a:pt x="26971" y="64769"/>
                </a:lnTo>
                <a:close/>
              </a:path>
              <a:path w="144779" h="288289">
                <a:moveTo>
                  <a:pt x="17318" y="54610"/>
                </a:moveTo>
                <a:lnTo>
                  <a:pt x="7232" y="54610"/>
                </a:lnTo>
                <a:lnTo>
                  <a:pt x="722" y="59689"/>
                </a:lnTo>
                <a:lnTo>
                  <a:pt x="0" y="62229"/>
                </a:lnTo>
                <a:lnTo>
                  <a:pt x="0" y="66039"/>
                </a:lnTo>
                <a:lnTo>
                  <a:pt x="490" y="68579"/>
                </a:lnTo>
                <a:lnTo>
                  <a:pt x="490" y="91439"/>
                </a:lnTo>
                <a:lnTo>
                  <a:pt x="3716" y="95250"/>
                </a:lnTo>
                <a:lnTo>
                  <a:pt x="11673" y="95250"/>
                </a:lnTo>
                <a:lnTo>
                  <a:pt x="14898" y="91439"/>
                </a:lnTo>
                <a:lnTo>
                  <a:pt x="14867" y="76200"/>
                </a:lnTo>
                <a:lnTo>
                  <a:pt x="13542" y="71119"/>
                </a:lnTo>
                <a:lnTo>
                  <a:pt x="13126" y="69850"/>
                </a:lnTo>
                <a:lnTo>
                  <a:pt x="11590" y="69850"/>
                </a:lnTo>
                <a:lnTo>
                  <a:pt x="13981" y="67310"/>
                </a:lnTo>
                <a:lnTo>
                  <a:pt x="14408" y="66039"/>
                </a:lnTo>
                <a:lnTo>
                  <a:pt x="14408" y="64769"/>
                </a:lnTo>
                <a:lnTo>
                  <a:pt x="26971" y="64769"/>
                </a:lnTo>
                <a:lnTo>
                  <a:pt x="26671" y="63500"/>
                </a:lnTo>
                <a:lnTo>
                  <a:pt x="25675" y="60960"/>
                </a:lnTo>
                <a:lnTo>
                  <a:pt x="17318" y="54610"/>
                </a:lnTo>
                <a:close/>
              </a:path>
              <a:path w="144779" h="288289">
                <a:moveTo>
                  <a:pt x="14408" y="64769"/>
                </a:moveTo>
                <a:lnTo>
                  <a:pt x="14408" y="66039"/>
                </a:lnTo>
                <a:lnTo>
                  <a:pt x="13981" y="67310"/>
                </a:lnTo>
                <a:lnTo>
                  <a:pt x="11590" y="69850"/>
                </a:lnTo>
                <a:lnTo>
                  <a:pt x="13126" y="69850"/>
                </a:lnTo>
                <a:lnTo>
                  <a:pt x="13542" y="71119"/>
                </a:lnTo>
                <a:lnTo>
                  <a:pt x="14898" y="76312"/>
                </a:lnTo>
                <a:lnTo>
                  <a:pt x="14825" y="67310"/>
                </a:lnTo>
                <a:lnTo>
                  <a:pt x="14408" y="64769"/>
                </a:lnTo>
                <a:close/>
              </a:path>
            </a:pathLst>
          </a:custGeom>
          <a:solidFill>
            <a:srgbClr val="000000"/>
          </a:solidFill>
        </p:spPr>
        <p:txBody>
          <a:bodyPr wrap="square" lIns="0" tIns="0" rIns="0" bIns="0" rtlCol="0"/>
          <a:lstStyle/>
          <a:p>
            <a:endParaRPr/>
          </a:p>
        </p:txBody>
      </p:sp>
      <p:sp>
        <p:nvSpPr>
          <p:cNvPr id="245" name="object 245"/>
          <p:cNvSpPr/>
          <p:nvPr/>
        </p:nvSpPr>
        <p:spPr>
          <a:xfrm>
            <a:off x="3709918" y="3421950"/>
            <a:ext cx="81927" cy="225164"/>
          </a:xfrm>
          <a:custGeom>
            <a:avLst/>
            <a:gdLst/>
            <a:ahLst/>
            <a:cxnLst/>
            <a:rect l="l" t="t" r="r" b="b"/>
            <a:pathLst>
              <a:path w="95885" h="263525">
                <a:moveTo>
                  <a:pt x="43656" y="261317"/>
                </a:moveTo>
                <a:lnTo>
                  <a:pt x="31430" y="261317"/>
                </a:lnTo>
                <a:lnTo>
                  <a:pt x="31846" y="261461"/>
                </a:lnTo>
                <a:lnTo>
                  <a:pt x="33122" y="261917"/>
                </a:lnTo>
                <a:lnTo>
                  <a:pt x="36217" y="262863"/>
                </a:lnTo>
                <a:lnTo>
                  <a:pt x="38680" y="262949"/>
                </a:lnTo>
                <a:lnTo>
                  <a:pt x="41566" y="262171"/>
                </a:lnTo>
                <a:lnTo>
                  <a:pt x="43656" y="261317"/>
                </a:lnTo>
                <a:close/>
              </a:path>
              <a:path w="95885" h="263525">
                <a:moveTo>
                  <a:pt x="31550" y="261360"/>
                </a:moveTo>
                <a:lnTo>
                  <a:pt x="31835" y="261461"/>
                </a:lnTo>
                <a:lnTo>
                  <a:pt x="31550" y="261360"/>
                </a:lnTo>
                <a:close/>
              </a:path>
              <a:path w="95885" h="263525">
                <a:moveTo>
                  <a:pt x="85844" y="0"/>
                </a:moveTo>
                <a:lnTo>
                  <a:pt x="75040" y="471"/>
                </a:lnTo>
                <a:lnTo>
                  <a:pt x="65727" y="4428"/>
                </a:lnTo>
                <a:lnTo>
                  <a:pt x="63431" y="6488"/>
                </a:lnTo>
                <a:lnTo>
                  <a:pt x="57896" y="12832"/>
                </a:lnTo>
                <a:lnTo>
                  <a:pt x="53855" y="17145"/>
                </a:lnTo>
                <a:lnTo>
                  <a:pt x="28602" y="55576"/>
                </a:lnTo>
                <a:lnTo>
                  <a:pt x="13957" y="93165"/>
                </a:lnTo>
                <a:lnTo>
                  <a:pt x="10436" y="103840"/>
                </a:lnTo>
                <a:lnTo>
                  <a:pt x="2011" y="145694"/>
                </a:lnTo>
                <a:lnTo>
                  <a:pt x="275" y="202016"/>
                </a:lnTo>
                <a:lnTo>
                  <a:pt x="66" y="209697"/>
                </a:lnTo>
                <a:lnTo>
                  <a:pt x="7095" y="247354"/>
                </a:lnTo>
                <a:lnTo>
                  <a:pt x="31550" y="261360"/>
                </a:lnTo>
                <a:lnTo>
                  <a:pt x="43656" y="261317"/>
                </a:lnTo>
                <a:lnTo>
                  <a:pt x="46761" y="260049"/>
                </a:lnTo>
                <a:lnTo>
                  <a:pt x="53189" y="255840"/>
                </a:lnTo>
                <a:lnTo>
                  <a:pt x="62080" y="248742"/>
                </a:lnTo>
                <a:lnTo>
                  <a:pt x="62576" y="248316"/>
                </a:lnTo>
                <a:lnTo>
                  <a:pt x="37638" y="248307"/>
                </a:lnTo>
                <a:lnTo>
                  <a:pt x="35432" y="247473"/>
                </a:lnTo>
                <a:lnTo>
                  <a:pt x="30152" y="246061"/>
                </a:lnTo>
                <a:lnTo>
                  <a:pt x="26538" y="244713"/>
                </a:lnTo>
                <a:lnTo>
                  <a:pt x="14400" y="218292"/>
                </a:lnTo>
                <a:lnTo>
                  <a:pt x="14479" y="209697"/>
                </a:lnTo>
                <a:lnTo>
                  <a:pt x="14702" y="202016"/>
                </a:lnTo>
                <a:lnTo>
                  <a:pt x="14734" y="172939"/>
                </a:lnTo>
                <a:lnTo>
                  <a:pt x="18421" y="133024"/>
                </a:lnTo>
                <a:lnTo>
                  <a:pt x="30195" y="89865"/>
                </a:lnTo>
                <a:lnTo>
                  <a:pt x="33287" y="80304"/>
                </a:lnTo>
                <a:lnTo>
                  <a:pt x="34806" y="76005"/>
                </a:lnTo>
                <a:lnTo>
                  <a:pt x="38941" y="66770"/>
                </a:lnTo>
                <a:lnTo>
                  <a:pt x="41269" y="62461"/>
                </a:lnTo>
                <a:lnTo>
                  <a:pt x="47690" y="51584"/>
                </a:lnTo>
                <a:lnTo>
                  <a:pt x="68824" y="22221"/>
                </a:lnTo>
                <a:lnTo>
                  <a:pt x="72919" y="17529"/>
                </a:lnTo>
                <a:lnTo>
                  <a:pt x="73983" y="16576"/>
                </a:lnTo>
                <a:lnTo>
                  <a:pt x="75610" y="15883"/>
                </a:lnTo>
                <a:lnTo>
                  <a:pt x="77598" y="15539"/>
                </a:lnTo>
                <a:lnTo>
                  <a:pt x="77723" y="8643"/>
                </a:lnTo>
                <a:lnTo>
                  <a:pt x="77836" y="8042"/>
                </a:lnTo>
                <a:lnTo>
                  <a:pt x="92130" y="8042"/>
                </a:lnTo>
                <a:lnTo>
                  <a:pt x="92130" y="7230"/>
                </a:lnTo>
                <a:lnTo>
                  <a:pt x="91325" y="5187"/>
                </a:lnTo>
                <a:lnTo>
                  <a:pt x="85844" y="0"/>
                </a:lnTo>
                <a:close/>
              </a:path>
              <a:path w="95885" h="263525">
                <a:moveTo>
                  <a:pt x="37782" y="248268"/>
                </a:moveTo>
                <a:lnTo>
                  <a:pt x="37638" y="248307"/>
                </a:lnTo>
                <a:lnTo>
                  <a:pt x="37923" y="248316"/>
                </a:lnTo>
                <a:lnTo>
                  <a:pt x="37782" y="248268"/>
                </a:lnTo>
                <a:close/>
              </a:path>
              <a:path w="95885" h="263525">
                <a:moveTo>
                  <a:pt x="86044" y="209697"/>
                </a:moveTo>
                <a:lnTo>
                  <a:pt x="78368" y="215718"/>
                </a:lnTo>
                <a:lnTo>
                  <a:pt x="74403" y="219088"/>
                </a:lnTo>
                <a:lnTo>
                  <a:pt x="65210" y="227081"/>
                </a:lnTo>
                <a:lnTo>
                  <a:pt x="54397" y="236349"/>
                </a:lnTo>
                <a:lnTo>
                  <a:pt x="46541" y="242742"/>
                </a:lnTo>
                <a:lnTo>
                  <a:pt x="41170" y="246599"/>
                </a:lnTo>
                <a:lnTo>
                  <a:pt x="37817" y="248258"/>
                </a:lnTo>
                <a:lnTo>
                  <a:pt x="62576" y="248316"/>
                </a:lnTo>
                <a:lnTo>
                  <a:pt x="74663" y="237954"/>
                </a:lnTo>
                <a:lnTo>
                  <a:pt x="83659" y="230134"/>
                </a:lnTo>
                <a:lnTo>
                  <a:pt x="87525" y="226848"/>
                </a:lnTo>
                <a:lnTo>
                  <a:pt x="94937" y="221033"/>
                </a:lnTo>
                <a:lnTo>
                  <a:pt x="95484" y="216505"/>
                </a:lnTo>
                <a:lnTo>
                  <a:pt x="90572" y="210244"/>
                </a:lnTo>
                <a:lnTo>
                  <a:pt x="86044" y="209697"/>
                </a:lnTo>
                <a:close/>
              </a:path>
              <a:path w="95885" h="263525">
                <a:moveTo>
                  <a:pt x="91779" y="21678"/>
                </a:moveTo>
                <a:lnTo>
                  <a:pt x="77305" y="21678"/>
                </a:lnTo>
                <a:lnTo>
                  <a:pt x="76545" y="27605"/>
                </a:lnTo>
                <a:lnTo>
                  <a:pt x="74419" y="41426"/>
                </a:lnTo>
                <a:lnTo>
                  <a:pt x="77129" y="45095"/>
                </a:lnTo>
                <a:lnTo>
                  <a:pt x="84998" y="46281"/>
                </a:lnTo>
                <a:lnTo>
                  <a:pt x="88667" y="43572"/>
                </a:lnTo>
                <a:lnTo>
                  <a:pt x="90813" y="29624"/>
                </a:lnTo>
                <a:lnTo>
                  <a:pt x="91611" y="23291"/>
                </a:lnTo>
                <a:lnTo>
                  <a:pt x="91779" y="21678"/>
                </a:lnTo>
                <a:close/>
              </a:path>
              <a:path w="95885" h="263525">
                <a:moveTo>
                  <a:pt x="80604" y="15406"/>
                </a:moveTo>
                <a:lnTo>
                  <a:pt x="77611" y="15537"/>
                </a:lnTo>
                <a:lnTo>
                  <a:pt x="77509" y="19404"/>
                </a:lnTo>
                <a:lnTo>
                  <a:pt x="77236" y="22221"/>
                </a:lnTo>
                <a:lnTo>
                  <a:pt x="77305" y="21678"/>
                </a:lnTo>
                <a:lnTo>
                  <a:pt x="91779" y="21678"/>
                </a:lnTo>
                <a:lnTo>
                  <a:pt x="91884" y="20417"/>
                </a:lnTo>
                <a:lnTo>
                  <a:pt x="92010" y="17529"/>
                </a:lnTo>
                <a:lnTo>
                  <a:pt x="92001" y="15486"/>
                </a:lnTo>
                <a:lnTo>
                  <a:pt x="82012" y="15486"/>
                </a:lnTo>
                <a:lnTo>
                  <a:pt x="81454" y="15425"/>
                </a:lnTo>
                <a:lnTo>
                  <a:pt x="80604" y="15406"/>
                </a:lnTo>
                <a:close/>
              </a:path>
              <a:path w="95885" h="263525">
                <a:moveTo>
                  <a:pt x="77723" y="8643"/>
                </a:moveTo>
                <a:lnTo>
                  <a:pt x="77598" y="15539"/>
                </a:lnTo>
                <a:lnTo>
                  <a:pt x="80604" y="15406"/>
                </a:lnTo>
                <a:lnTo>
                  <a:pt x="81401" y="15406"/>
                </a:lnTo>
                <a:lnTo>
                  <a:pt x="81058" y="15309"/>
                </a:lnTo>
                <a:lnTo>
                  <a:pt x="78422" y="12814"/>
                </a:lnTo>
                <a:lnTo>
                  <a:pt x="77755" y="11125"/>
                </a:lnTo>
                <a:lnTo>
                  <a:pt x="77723" y="8643"/>
                </a:lnTo>
                <a:close/>
              </a:path>
              <a:path w="95885" h="263525">
                <a:moveTo>
                  <a:pt x="92130" y="8042"/>
                </a:moveTo>
                <a:lnTo>
                  <a:pt x="77836" y="8042"/>
                </a:lnTo>
                <a:lnTo>
                  <a:pt x="77755" y="11125"/>
                </a:lnTo>
                <a:lnTo>
                  <a:pt x="78440" y="12832"/>
                </a:lnTo>
                <a:lnTo>
                  <a:pt x="81058" y="15309"/>
                </a:lnTo>
                <a:lnTo>
                  <a:pt x="81478" y="15427"/>
                </a:lnTo>
                <a:lnTo>
                  <a:pt x="82012" y="15486"/>
                </a:lnTo>
                <a:lnTo>
                  <a:pt x="92001" y="15486"/>
                </a:lnTo>
                <a:lnTo>
                  <a:pt x="91958" y="11407"/>
                </a:lnTo>
                <a:lnTo>
                  <a:pt x="91952" y="10519"/>
                </a:lnTo>
                <a:lnTo>
                  <a:pt x="92130" y="8042"/>
                </a:lnTo>
                <a:close/>
              </a:path>
              <a:path w="95885" h="263525">
                <a:moveTo>
                  <a:pt x="81401" y="15406"/>
                </a:moveTo>
                <a:lnTo>
                  <a:pt x="80604" y="15406"/>
                </a:lnTo>
                <a:lnTo>
                  <a:pt x="81477" y="15427"/>
                </a:lnTo>
                <a:close/>
              </a:path>
              <a:path w="95885" h="263525">
                <a:moveTo>
                  <a:pt x="91955" y="11125"/>
                </a:moveTo>
                <a:lnTo>
                  <a:pt x="91870" y="11407"/>
                </a:lnTo>
                <a:lnTo>
                  <a:pt x="91955" y="11125"/>
                </a:lnTo>
                <a:close/>
              </a:path>
              <a:path w="95885" h="263525">
                <a:moveTo>
                  <a:pt x="92074" y="10519"/>
                </a:moveTo>
                <a:lnTo>
                  <a:pt x="91955" y="11125"/>
                </a:lnTo>
                <a:lnTo>
                  <a:pt x="92074" y="10519"/>
                </a:lnTo>
                <a:close/>
              </a:path>
            </a:pathLst>
          </a:custGeom>
          <a:solidFill>
            <a:srgbClr val="000000"/>
          </a:solidFill>
        </p:spPr>
        <p:txBody>
          <a:bodyPr wrap="square" lIns="0" tIns="0" rIns="0" bIns="0" rtlCol="0"/>
          <a:lstStyle/>
          <a:p>
            <a:endParaRPr/>
          </a:p>
        </p:txBody>
      </p:sp>
      <p:pic>
        <p:nvPicPr>
          <p:cNvPr id="246" name="object 246"/>
          <p:cNvPicPr/>
          <p:nvPr/>
        </p:nvPicPr>
        <p:blipFill>
          <a:blip r:embed="rId121" cstate="print"/>
          <a:stretch>
            <a:fillRect/>
          </a:stretch>
        </p:blipFill>
        <p:spPr>
          <a:xfrm>
            <a:off x="3869474" y="3414382"/>
            <a:ext cx="121678" cy="236558"/>
          </a:xfrm>
          <a:prstGeom prst="rect">
            <a:avLst/>
          </a:prstGeom>
        </p:spPr>
      </p:pic>
      <p:pic>
        <p:nvPicPr>
          <p:cNvPr id="247" name="object 247"/>
          <p:cNvPicPr/>
          <p:nvPr/>
        </p:nvPicPr>
        <p:blipFill>
          <a:blip r:embed="rId122" cstate="print"/>
          <a:stretch>
            <a:fillRect/>
          </a:stretch>
        </p:blipFill>
        <p:spPr>
          <a:xfrm>
            <a:off x="4069708" y="3422395"/>
            <a:ext cx="140657" cy="251361"/>
          </a:xfrm>
          <a:prstGeom prst="rect">
            <a:avLst/>
          </a:prstGeom>
        </p:spPr>
      </p:pic>
      <p:sp>
        <p:nvSpPr>
          <p:cNvPr id="248" name="object 248"/>
          <p:cNvSpPr/>
          <p:nvPr/>
        </p:nvSpPr>
        <p:spPr>
          <a:xfrm>
            <a:off x="4387348" y="4806336"/>
            <a:ext cx="134556" cy="238728"/>
          </a:xfrm>
          <a:custGeom>
            <a:avLst/>
            <a:gdLst/>
            <a:ahLst/>
            <a:cxnLst/>
            <a:rect l="l" t="t" r="r" b="b"/>
            <a:pathLst>
              <a:path w="157479" h="279400">
                <a:moveTo>
                  <a:pt x="62068" y="185648"/>
                </a:moveTo>
                <a:lnTo>
                  <a:pt x="49664" y="195580"/>
                </a:lnTo>
                <a:lnTo>
                  <a:pt x="36128" y="207010"/>
                </a:lnTo>
                <a:lnTo>
                  <a:pt x="31409" y="210819"/>
                </a:lnTo>
                <a:lnTo>
                  <a:pt x="28587" y="213360"/>
                </a:lnTo>
                <a:lnTo>
                  <a:pt x="15488" y="224789"/>
                </a:lnTo>
                <a:lnTo>
                  <a:pt x="12444" y="227330"/>
                </a:lnTo>
                <a:lnTo>
                  <a:pt x="5193" y="236219"/>
                </a:lnTo>
                <a:lnTo>
                  <a:pt x="0" y="255269"/>
                </a:lnTo>
                <a:lnTo>
                  <a:pt x="646" y="261619"/>
                </a:lnTo>
                <a:lnTo>
                  <a:pt x="1082" y="266700"/>
                </a:lnTo>
                <a:lnTo>
                  <a:pt x="1549" y="269239"/>
                </a:lnTo>
                <a:lnTo>
                  <a:pt x="6638" y="275589"/>
                </a:lnTo>
                <a:lnTo>
                  <a:pt x="10829" y="278130"/>
                </a:lnTo>
                <a:lnTo>
                  <a:pt x="19502" y="279400"/>
                </a:lnTo>
                <a:lnTo>
                  <a:pt x="56977" y="279400"/>
                </a:lnTo>
                <a:lnTo>
                  <a:pt x="69090" y="276860"/>
                </a:lnTo>
                <a:lnTo>
                  <a:pt x="73430" y="276860"/>
                </a:lnTo>
                <a:lnTo>
                  <a:pt x="83719" y="275589"/>
                </a:lnTo>
                <a:lnTo>
                  <a:pt x="86963" y="275589"/>
                </a:lnTo>
                <a:lnTo>
                  <a:pt x="92471" y="274319"/>
                </a:lnTo>
                <a:lnTo>
                  <a:pt x="102820" y="271780"/>
                </a:lnTo>
                <a:lnTo>
                  <a:pt x="106706" y="270510"/>
                </a:lnTo>
                <a:lnTo>
                  <a:pt x="112690" y="265430"/>
                </a:lnTo>
                <a:lnTo>
                  <a:pt x="20874" y="265430"/>
                </a:lnTo>
                <a:lnTo>
                  <a:pt x="17103" y="264160"/>
                </a:lnTo>
                <a:lnTo>
                  <a:pt x="15372" y="264160"/>
                </a:lnTo>
                <a:lnTo>
                  <a:pt x="15234" y="262889"/>
                </a:lnTo>
                <a:lnTo>
                  <a:pt x="14965" y="259080"/>
                </a:lnTo>
                <a:lnTo>
                  <a:pt x="14423" y="254000"/>
                </a:lnTo>
                <a:lnTo>
                  <a:pt x="14344" y="252730"/>
                </a:lnTo>
                <a:lnTo>
                  <a:pt x="14512" y="251460"/>
                </a:lnTo>
                <a:lnTo>
                  <a:pt x="15447" y="247650"/>
                </a:lnTo>
                <a:lnTo>
                  <a:pt x="17641" y="243839"/>
                </a:lnTo>
                <a:lnTo>
                  <a:pt x="23040" y="237489"/>
                </a:lnTo>
                <a:lnTo>
                  <a:pt x="25577" y="234950"/>
                </a:lnTo>
                <a:lnTo>
                  <a:pt x="34563" y="227330"/>
                </a:lnTo>
                <a:lnTo>
                  <a:pt x="37992" y="223519"/>
                </a:lnTo>
                <a:lnTo>
                  <a:pt x="40688" y="220980"/>
                </a:lnTo>
                <a:lnTo>
                  <a:pt x="56183" y="209550"/>
                </a:lnTo>
                <a:lnTo>
                  <a:pt x="66633" y="200660"/>
                </a:lnTo>
                <a:lnTo>
                  <a:pt x="72676" y="195724"/>
                </a:lnTo>
                <a:lnTo>
                  <a:pt x="66587" y="190500"/>
                </a:lnTo>
                <a:lnTo>
                  <a:pt x="63336" y="186689"/>
                </a:lnTo>
                <a:lnTo>
                  <a:pt x="62068" y="185648"/>
                </a:lnTo>
                <a:close/>
              </a:path>
              <a:path w="157479" h="279400">
                <a:moveTo>
                  <a:pt x="84202" y="186768"/>
                </a:moveTo>
                <a:lnTo>
                  <a:pt x="74217" y="194310"/>
                </a:lnTo>
                <a:lnTo>
                  <a:pt x="74409" y="194310"/>
                </a:lnTo>
                <a:lnTo>
                  <a:pt x="72676" y="195724"/>
                </a:lnTo>
                <a:lnTo>
                  <a:pt x="73987" y="196850"/>
                </a:lnTo>
                <a:lnTo>
                  <a:pt x="75695" y="199389"/>
                </a:lnTo>
                <a:lnTo>
                  <a:pt x="86422" y="210819"/>
                </a:lnTo>
                <a:lnTo>
                  <a:pt x="103934" y="246380"/>
                </a:lnTo>
                <a:lnTo>
                  <a:pt x="103978" y="248919"/>
                </a:lnTo>
                <a:lnTo>
                  <a:pt x="102762" y="254000"/>
                </a:lnTo>
                <a:lnTo>
                  <a:pt x="101822" y="256539"/>
                </a:lnTo>
                <a:lnTo>
                  <a:pt x="99882" y="257810"/>
                </a:lnTo>
                <a:lnTo>
                  <a:pt x="97457" y="257810"/>
                </a:lnTo>
                <a:lnTo>
                  <a:pt x="88695" y="260350"/>
                </a:lnTo>
                <a:lnTo>
                  <a:pt x="84568" y="261619"/>
                </a:lnTo>
                <a:lnTo>
                  <a:pt x="81678" y="261619"/>
                </a:lnTo>
                <a:lnTo>
                  <a:pt x="70407" y="262889"/>
                </a:lnTo>
                <a:lnTo>
                  <a:pt x="66193" y="262889"/>
                </a:lnTo>
                <a:lnTo>
                  <a:pt x="55430" y="264160"/>
                </a:lnTo>
                <a:lnTo>
                  <a:pt x="52099" y="265430"/>
                </a:lnTo>
                <a:lnTo>
                  <a:pt x="112690" y="265430"/>
                </a:lnTo>
                <a:lnTo>
                  <a:pt x="114186" y="264160"/>
                </a:lnTo>
                <a:lnTo>
                  <a:pt x="116151" y="260350"/>
                </a:lnTo>
                <a:lnTo>
                  <a:pt x="118506" y="250189"/>
                </a:lnTo>
                <a:lnTo>
                  <a:pt x="118430" y="246380"/>
                </a:lnTo>
                <a:lnTo>
                  <a:pt x="100129" y="204469"/>
                </a:lnTo>
                <a:lnTo>
                  <a:pt x="85975" y="189230"/>
                </a:lnTo>
                <a:lnTo>
                  <a:pt x="84202" y="186768"/>
                </a:lnTo>
                <a:close/>
              </a:path>
              <a:path w="157479" h="279400">
                <a:moveTo>
                  <a:pt x="73597" y="176610"/>
                </a:moveTo>
                <a:lnTo>
                  <a:pt x="65323" y="182880"/>
                </a:lnTo>
                <a:lnTo>
                  <a:pt x="65526" y="182880"/>
                </a:lnTo>
                <a:lnTo>
                  <a:pt x="62068" y="185648"/>
                </a:lnTo>
                <a:lnTo>
                  <a:pt x="63336" y="186689"/>
                </a:lnTo>
                <a:lnTo>
                  <a:pt x="66587" y="190500"/>
                </a:lnTo>
                <a:lnTo>
                  <a:pt x="72676" y="195724"/>
                </a:lnTo>
                <a:lnTo>
                  <a:pt x="74409" y="194310"/>
                </a:lnTo>
                <a:lnTo>
                  <a:pt x="74217" y="194310"/>
                </a:lnTo>
                <a:lnTo>
                  <a:pt x="84202" y="186768"/>
                </a:lnTo>
                <a:lnTo>
                  <a:pt x="76626" y="180339"/>
                </a:lnTo>
                <a:lnTo>
                  <a:pt x="73597" y="176610"/>
                </a:lnTo>
                <a:close/>
              </a:path>
              <a:path w="157479" h="279400">
                <a:moveTo>
                  <a:pt x="142228" y="100355"/>
                </a:moveTo>
                <a:lnTo>
                  <a:pt x="142100" y="101600"/>
                </a:lnTo>
                <a:lnTo>
                  <a:pt x="141108" y="105410"/>
                </a:lnTo>
                <a:lnTo>
                  <a:pt x="140243" y="109219"/>
                </a:lnTo>
                <a:lnTo>
                  <a:pt x="138993" y="111760"/>
                </a:lnTo>
                <a:lnTo>
                  <a:pt x="136608" y="116839"/>
                </a:lnTo>
                <a:lnTo>
                  <a:pt x="133666" y="120650"/>
                </a:lnTo>
                <a:lnTo>
                  <a:pt x="132079" y="123189"/>
                </a:lnTo>
                <a:lnTo>
                  <a:pt x="129529" y="125730"/>
                </a:lnTo>
                <a:lnTo>
                  <a:pt x="124437" y="133350"/>
                </a:lnTo>
                <a:lnTo>
                  <a:pt x="121653" y="135889"/>
                </a:lnTo>
                <a:lnTo>
                  <a:pt x="114147" y="143510"/>
                </a:lnTo>
                <a:lnTo>
                  <a:pt x="109970" y="147319"/>
                </a:lnTo>
                <a:lnTo>
                  <a:pt x="98508" y="157480"/>
                </a:lnTo>
                <a:lnTo>
                  <a:pt x="95491" y="160019"/>
                </a:lnTo>
                <a:lnTo>
                  <a:pt x="73597" y="176610"/>
                </a:lnTo>
                <a:lnTo>
                  <a:pt x="76626" y="180339"/>
                </a:lnTo>
                <a:lnTo>
                  <a:pt x="84146" y="186689"/>
                </a:lnTo>
                <a:lnTo>
                  <a:pt x="104484" y="171450"/>
                </a:lnTo>
                <a:lnTo>
                  <a:pt x="141561" y="134619"/>
                </a:lnTo>
                <a:lnTo>
                  <a:pt x="143446" y="132080"/>
                </a:lnTo>
                <a:lnTo>
                  <a:pt x="145178" y="129539"/>
                </a:lnTo>
                <a:lnTo>
                  <a:pt x="147605" y="125730"/>
                </a:lnTo>
                <a:lnTo>
                  <a:pt x="148951" y="124460"/>
                </a:lnTo>
                <a:lnTo>
                  <a:pt x="152300" y="118110"/>
                </a:lnTo>
                <a:lnTo>
                  <a:pt x="154002" y="113030"/>
                </a:lnTo>
                <a:lnTo>
                  <a:pt x="155163" y="107950"/>
                </a:lnTo>
                <a:lnTo>
                  <a:pt x="156196" y="104139"/>
                </a:lnTo>
                <a:lnTo>
                  <a:pt x="143637" y="104139"/>
                </a:lnTo>
                <a:lnTo>
                  <a:pt x="142654" y="102869"/>
                </a:lnTo>
                <a:lnTo>
                  <a:pt x="143144" y="102869"/>
                </a:lnTo>
                <a:lnTo>
                  <a:pt x="142408" y="101600"/>
                </a:lnTo>
                <a:lnTo>
                  <a:pt x="142228" y="100355"/>
                </a:lnTo>
                <a:close/>
              </a:path>
              <a:path w="157479" h="279400">
                <a:moveTo>
                  <a:pt x="118092" y="0"/>
                </a:moveTo>
                <a:lnTo>
                  <a:pt x="107306" y="1269"/>
                </a:lnTo>
                <a:lnTo>
                  <a:pt x="89655" y="1269"/>
                </a:lnTo>
                <a:lnTo>
                  <a:pt x="85133" y="3810"/>
                </a:lnTo>
                <a:lnTo>
                  <a:pt x="75699" y="7619"/>
                </a:lnTo>
                <a:lnTo>
                  <a:pt x="72398" y="8889"/>
                </a:lnTo>
                <a:lnTo>
                  <a:pt x="61737" y="16510"/>
                </a:lnTo>
                <a:lnTo>
                  <a:pt x="57152" y="19050"/>
                </a:lnTo>
                <a:lnTo>
                  <a:pt x="53882" y="21589"/>
                </a:lnTo>
                <a:lnTo>
                  <a:pt x="46819" y="26669"/>
                </a:lnTo>
                <a:lnTo>
                  <a:pt x="43437" y="30480"/>
                </a:lnTo>
                <a:lnTo>
                  <a:pt x="32288" y="43180"/>
                </a:lnTo>
                <a:lnTo>
                  <a:pt x="29682" y="45719"/>
                </a:lnTo>
                <a:lnTo>
                  <a:pt x="14066" y="87630"/>
                </a:lnTo>
                <a:lnTo>
                  <a:pt x="14051" y="95250"/>
                </a:lnTo>
                <a:lnTo>
                  <a:pt x="14163" y="105410"/>
                </a:lnTo>
                <a:lnTo>
                  <a:pt x="13569" y="114300"/>
                </a:lnTo>
                <a:lnTo>
                  <a:pt x="29918" y="151130"/>
                </a:lnTo>
                <a:lnTo>
                  <a:pt x="40389" y="162560"/>
                </a:lnTo>
                <a:lnTo>
                  <a:pt x="51649" y="175260"/>
                </a:lnTo>
                <a:lnTo>
                  <a:pt x="55542" y="179069"/>
                </a:lnTo>
                <a:lnTo>
                  <a:pt x="58003" y="181610"/>
                </a:lnTo>
                <a:lnTo>
                  <a:pt x="61790" y="185419"/>
                </a:lnTo>
                <a:lnTo>
                  <a:pt x="62068" y="185648"/>
                </a:lnTo>
                <a:lnTo>
                  <a:pt x="65526" y="182880"/>
                </a:lnTo>
                <a:lnTo>
                  <a:pt x="65323" y="182880"/>
                </a:lnTo>
                <a:lnTo>
                  <a:pt x="73597" y="176610"/>
                </a:lnTo>
                <a:lnTo>
                  <a:pt x="72091" y="175260"/>
                </a:lnTo>
                <a:lnTo>
                  <a:pt x="70901" y="173989"/>
                </a:lnTo>
                <a:lnTo>
                  <a:pt x="54710" y="173989"/>
                </a:lnTo>
                <a:lnTo>
                  <a:pt x="48568" y="168910"/>
                </a:lnTo>
                <a:lnTo>
                  <a:pt x="48130" y="165100"/>
                </a:lnTo>
                <a:lnTo>
                  <a:pt x="53606" y="157480"/>
                </a:lnTo>
                <a:lnTo>
                  <a:pt x="54463" y="156423"/>
                </a:lnTo>
                <a:lnTo>
                  <a:pt x="51083" y="152400"/>
                </a:lnTo>
                <a:lnTo>
                  <a:pt x="40974" y="140969"/>
                </a:lnTo>
                <a:lnTo>
                  <a:pt x="38629" y="138430"/>
                </a:lnTo>
                <a:lnTo>
                  <a:pt x="31951" y="128269"/>
                </a:lnTo>
                <a:lnTo>
                  <a:pt x="29490" y="124460"/>
                </a:lnTo>
                <a:lnTo>
                  <a:pt x="28020" y="118110"/>
                </a:lnTo>
                <a:lnTo>
                  <a:pt x="28127" y="113030"/>
                </a:lnTo>
                <a:lnTo>
                  <a:pt x="28653" y="105410"/>
                </a:lnTo>
                <a:lnTo>
                  <a:pt x="28611" y="100330"/>
                </a:lnTo>
                <a:lnTo>
                  <a:pt x="28441" y="95250"/>
                </a:lnTo>
                <a:lnTo>
                  <a:pt x="28480" y="88900"/>
                </a:lnTo>
                <a:lnTo>
                  <a:pt x="29222" y="81280"/>
                </a:lnTo>
                <a:lnTo>
                  <a:pt x="53701" y="40639"/>
                </a:lnTo>
                <a:lnTo>
                  <a:pt x="56709" y="38100"/>
                </a:lnTo>
                <a:lnTo>
                  <a:pt x="62539" y="33019"/>
                </a:lnTo>
                <a:lnTo>
                  <a:pt x="65365" y="30480"/>
                </a:lnTo>
                <a:lnTo>
                  <a:pt x="74087" y="25400"/>
                </a:lnTo>
                <a:lnTo>
                  <a:pt x="79494" y="21589"/>
                </a:lnTo>
                <a:lnTo>
                  <a:pt x="82372" y="20319"/>
                </a:lnTo>
                <a:lnTo>
                  <a:pt x="89946" y="16510"/>
                </a:lnTo>
                <a:lnTo>
                  <a:pt x="93422" y="15239"/>
                </a:lnTo>
                <a:lnTo>
                  <a:pt x="112168" y="15239"/>
                </a:lnTo>
                <a:lnTo>
                  <a:pt x="112555" y="12700"/>
                </a:lnTo>
                <a:lnTo>
                  <a:pt x="112610" y="11430"/>
                </a:lnTo>
                <a:lnTo>
                  <a:pt x="127016" y="11430"/>
                </a:lnTo>
                <a:lnTo>
                  <a:pt x="126959" y="8889"/>
                </a:lnTo>
                <a:lnTo>
                  <a:pt x="126258" y="6350"/>
                </a:lnTo>
                <a:lnTo>
                  <a:pt x="121081" y="1269"/>
                </a:lnTo>
                <a:lnTo>
                  <a:pt x="118092" y="0"/>
                </a:lnTo>
                <a:close/>
              </a:path>
              <a:path w="157479" h="279400">
                <a:moveTo>
                  <a:pt x="54463" y="156423"/>
                </a:moveTo>
                <a:lnTo>
                  <a:pt x="53606" y="157480"/>
                </a:lnTo>
                <a:lnTo>
                  <a:pt x="48130" y="165100"/>
                </a:lnTo>
                <a:lnTo>
                  <a:pt x="48568" y="168910"/>
                </a:lnTo>
                <a:lnTo>
                  <a:pt x="54710" y="173989"/>
                </a:lnTo>
                <a:lnTo>
                  <a:pt x="59250" y="173989"/>
                </a:lnTo>
                <a:lnTo>
                  <a:pt x="64840" y="167575"/>
                </a:lnTo>
                <a:lnTo>
                  <a:pt x="57485" y="160019"/>
                </a:lnTo>
                <a:lnTo>
                  <a:pt x="54463" y="156423"/>
                </a:lnTo>
                <a:close/>
              </a:path>
              <a:path w="157479" h="279400">
                <a:moveTo>
                  <a:pt x="64840" y="167575"/>
                </a:moveTo>
                <a:lnTo>
                  <a:pt x="59250" y="173989"/>
                </a:lnTo>
                <a:lnTo>
                  <a:pt x="70901" y="173989"/>
                </a:lnTo>
                <a:lnTo>
                  <a:pt x="66140" y="168910"/>
                </a:lnTo>
                <a:lnTo>
                  <a:pt x="64840" y="167575"/>
                </a:lnTo>
                <a:close/>
              </a:path>
              <a:path w="157479" h="279400">
                <a:moveTo>
                  <a:pt x="142566" y="87630"/>
                </a:moveTo>
                <a:lnTo>
                  <a:pt x="126654" y="90169"/>
                </a:lnTo>
                <a:lnTo>
                  <a:pt x="122073" y="91439"/>
                </a:lnTo>
                <a:lnTo>
                  <a:pt x="114059" y="95250"/>
                </a:lnTo>
                <a:lnTo>
                  <a:pt x="111485" y="97789"/>
                </a:lnTo>
                <a:lnTo>
                  <a:pt x="106577" y="100330"/>
                </a:lnTo>
                <a:lnTo>
                  <a:pt x="104641" y="102869"/>
                </a:lnTo>
                <a:lnTo>
                  <a:pt x="88908" y="115569"/>
                </a:lnTo>
                <a:lnTo>
                  <a:pt x="83122" y="121919"/>
                </a:lnTo>
                <a:lnTo>
                  <a:pt x="79142" y="127000"/>
                </a:lnTo>
                <a:lnTo>
                  <a:pt x="69066" y="138430"/>
                </a:lnTo>
                <a:lnTo>
                  <a:pt x="54463" y="156423"/>
                </a:lnTo>
                <a:lnTo>
                  <a:pt x="57485" y="160019"/>
                </a:lnTo>
                <a:lnTo>
                  <a:pt x="64840" y="167575"/>
                </a:lnTo>
                <a:lnTo>
                  <a:pt x="80149" y="147319"/>
                </a:lnTo>
                <a:lnTo>
                  <a:pt x="85601" y="140969"/>
                </a:lnTo>
                <a:lnTo>
                  <a:pt x="89891" y="135889"/>
                </a:lnTo>
                <a:lnTo>
                  <a:pt x="93638" y="132080"/>
                </a:lnTo>
                <a:lnTo>
                  <a:pt x="98993" y="125730"/>
                </a:lnTo>
                <a:lnTo>
                  <a:pt x="103238" y="121919"/>
                </a:lnTo>
                <a:lnTo>
                  <a:pt x="113658" y="114300"/>
                </a:lnTo>
                <a:lnTo>
                  <a:pt x="115436" y="111760"/>
                </a:lnTo>
                <a:lnTo>
                  <a:pt x="119503" y="109219"/>
                </a:lnTo>
                <a:lnTo>
                  <a:pt x="121443" y="107950"/>
                </a:lnTo>
                <a:lnTo>
                  <a:pt x="127220" y="105410"/>
                </a:lnTo>
                <a:lnTo>
                  <a:pt x="130196" y="104139"/>
                </a:lnTo>
                <a:lnTo>
                  <a:pt x="136118" y="102869"/>
                </a:lnTo>
                <a:lnTo>
                  <a:pt x="141769" y="102869"/>
                </a:lnTo>
                <a:lnTo>
                  <a:pt x="142100" y="101600"/>
                </a:lnTo>
                <a:lnTo>
                  <a:pt x="142224" y="100330"/>
                </a:lnTo>
                <a:lnTo>
                  <a:pt x="157229" y="100330"/>
                </a:lnTo>
                <a:lnTo>
                  <a:pt x="157411" y="97789"/>
                </a:lnTo>
                <a:lnTo>
                  <a:pt x="150194" y="88900"/>
                </a:lnTo>
                <a:lnTo>
                  <a:pt x="142566" y="87630"/>
                </a:lnTo>
                <a:close/>
              </a:path>
              <a:path w="157479" h="279400">
                <a:moveTo>
                  <a:pt x="143144" y="102869"/>
                </a:moveTo>
                <a:lnTo>
                  <a:pt x="142654" y="102869"/>
                </a:lnTo>
                <a:lnTo>
                  <a:pt x="143637" y="104139"/>
                </a:lnTo>
                <a:lnTo>
                  <a:pt x="143879" y="104139"/>
                </a:lnTo>
                <a:lnTo>
                  <a:pt x="143144" y="102869"/>
                </a:lnTo>
                <a:close/>
              </a:path>
              <a:path w="157479" h="279400">
                <a:moveTo>
                  <a:pt x="157229" y="100330"/>
                </a:moveTo>
                <a:lnTo>
                  <a:pt x="142231" y="100330"/>
                </a:lnTo>
                <a:lnTo>
                  <a:pt x="142408" y="101600"/>
                </a:lnTo>
                <a:lnTo>
                  <a:pt x="143879" y="104139"/>
                </a:lnTo>
                <a:lnTo>
                  <a:pt x="156196" y="104139"/>
                </a:lnTo>
                <a:lnTo>
                  <a:pt x="157229" y="100330"/>
                </a:lnTo>
                <a:close/>
              </a:path>
              <a:path w="157479" h="279400">
                <a:moveTo>
                  <a:pt x="112863" y="12700"/>
                </a:moveTo>
                <a:lnTo>
                  <a:pt x="112555" y="12700"/>
                </a:lnTo>
                <a:lnTo>
                  <a:pt x="111975" y="16510"/>
                </a:lnTo>
                <a:lnTo>
                  <a:pt x="111803" y="38100"/>
                </a:lnTo>
                <a:lnTo>
                  <a:pt x="111072" y="45719"/>
                </a:lnTo>
                <a:lnTo>
                  <a:pt x="110757" y="49530"/>
                </a:lnTo>
                <a:lnTo>
                  <a:pt x="113718" y="53339"/>
                </a:lnTo>
                <a:lnTo>
                  <a:pt x="121650" y="54610"/>
                </a:lnTo>
                <a:lnTo>
                  <a:pt x="125121" y="50800"/>
                </a:lnTo>
                <a:lnTo>
                  <a:pt x="125436" y="46989"/>
                </a:lnTo>
                <a:lnTo>
                  <a:pt x="126060" y="40639"/>
                </a:lnTo>
                <a:lnTo>
                  <a:pt x="126316" y="35560"/>
                </a:lnTo>
                <a:lnTo>
                  <a:pt x="126274" y="17780"/>
                </a:lnTo>
                <a:lnTo>
                  <a:pt x="126704" y="15239"/>
                </a:lnTo>
                <a:lnTo>
                  <a:pt x="114689" y="15239"/>
                </a:lnTo>
                <a:lnTo>
                  <a:pt x="112863" y="12700"/>
                </a:lnTo>
                <a:close/>
              </a:path>
              <a:path w="157479" h="279400">
                <a:moveTo>
                  <a:pt x="127016" y="11430"/>
                </a:moveTo>
                <a:lnTo>
                  <a:pt x="112617" y="11430"/>
                </a:lnTo>
                <a:lnTo>
                  <a:pt x="112622" y="12700"/>
                </a:lnTo>
                <a:lnTo>
                  <a:pt x="112863" y="12700"/>
                </a:lnTo>
                <a:lnTo>
                  <a:pt x="114689" y="15239"/>
                </a:lnTo>
                <a:lnTo>
                  <a:pt x="126704" y="15239"/>
                </a:lnTo>
                <a:lnTo>
                  <a:pt x="126918" y="13969"/>
                </a:lnTo>
                <a:lnTo>
                  <a:pt x="127016" y="11430"/>
                </a:lnTo>
                <a:close/>
              </a:path>
              <a:path w="157479" h="279400">
                <a:moveTo>
                  <a:pt x="112611" y="11539"/>
                </a:moveTo>
                <a:lnTo>
                  <a:pt x="112555" y="12700"/>
                </a:lnTo>
                <a:lnTo>
                  <a:pt x="112611" y="11539"/>
                </a:lnTo>
                <a:close/>
              </a:path>
            </a:pathLst>
          </a:custGeom>
          <a:solidFill>
            <a:srgbClr val="000000"/>
          </a:solidFill>
        </p:spPr>
        <p:txBody>
          <a:bodyPr wrap="square" lIns="0" tIns="0" rIns="0" bIns="0" rtlCol="0"/>
          <a:lstStyle/>
          <a:p>
            <a:endParaRPr/>
          </a:p>
        </p:txBody>
      </p:sp>
      <p:pic>
        <p:nvPicPr>
          <p:cNvPr id="249" name="object 249"/>
          <p:cNvPicPr/>
          <p:nvPr/>
        </p:nvPicPr>
        <p:blipFill>
          <a:blip r:embed="rId123" cstate="print"/>
          <a:stretch>
            <a:fillRect/>
          </a:stretch>
        </p:blipFill>
        <p:spPr>
          <a:xfrm>
            <a:off x="4331638" y="5274569"/>
            <a:ext cx="143115" cy="224526"/>
          </a:xfrm>
          <a:prstGeom prst="rect">
            <a:avLst/>
          </a:prstGeom>
        </p:spPr>
      </p:pic>
      <p:sp>
        <p:nvSpPr>
          <p:cNvPr id="250" name="object 250"/>
          <p:cNvSpPr/>
          <p:nvPr/>
        </p:nvSpPr>
        <p:spPr>
          <a:xfrm>
            <a:off x="4319670" y="5614283"/>
            <a:ext cx="135641" cy="228419"/>
          </a:xfrm>
          <a:custGeom>
            <a:avLst/>
            <a:gdLst/>
            <a:ahLst/>
            <a:cxnLst/>
            <a:rect l="l" t="t" r="r" b="b"/>
            <a:pathLst>
              <a:path w="158750" h="267334">
                <a:moveTo>
                  <a:pt x="117321" y="57519"/>
                </a:moveTo>
                <a:lnTo>
                  <a:pt x="114999" y="60971"/>
                </a:lnTo>
                <a:lnTo>
                  <a:pt x="112001" y="65584"/>
                </a:lnTo>
                <a:lnTo>
                  <a:pt x="102097" y="81205"/>
                </a:lnTo>
                <a:lnTo>
                  <a:pt x="100003" y="84420"/>
                </a:lnTo>
                <a:lnTo>
                  <a:pt x="68798" y="125501"/>
                </a:lnTo>
                <a:lnTo>
                  <a:pt x="66546" y="128254"/>
                </a:lnTo>
                <a:lnTo>
                  <a:pt x="61440" y="134915"/>
                </a:lnTo>
                <a:lnTo>
                  <a:pt x="58743" y="138644"/>
                </a:lnTo>
                <a:lnTo>
                  <a:pt x="48891" y="152637"/>
                </a:lnTo>
                <a:lnTo>
                  <a:pt x="45337" y="157558"/>
                </a:lnTo>
                <a:lnTo>
                  <a:pt x="42097" y="161890"/>
                </a:lnTo>
                <a:lnTo>
                  <a:pt x="34354" y="172152"/>
                </a:lnTo>
                <a:lnTo>
                  <a:pt x="32124" y="175242"/>
                </a:lnTo>
                <a:lnTo>
                  <a:pt x="10204" y="213432"/>
                </a:lnTo>
                <a:lnTo>
                  <a:pt x="0" y="253182"/>
                </a:lnTo>
                <a:lnTo>
                  <a:pt x="2570" y="260686"/>
                </a:lnTo>
                <a:lnTo>
                  <a:pt x="4657" y="263537"/>
                </a:lnTo>
                <a:lnTo>
                  <a:pt x="12423" y="267340"/>
                </a:lnTo>
                <a:lnTo>
                  <a:pt x="18964" y="267221"/>
                </a:lnTo>
                <a:lnTo>
                  <a:pt x="48639" y="252722"/>
                </a:lnTo>
                <a:lnTo>
                  <a:pt x="15072" y="252722"/>
                </a:lnTo>
                <a:lnTo>
                  <a:pt x="14955" y="252563"/>
                </a:lnTo>
                <a:lnTo>
                  <a:pt x="14531" y="252329"/>
                </a:lnTo>
                <a:lnTo>
                  <a:pt x="14937" y="252329"/>
                </a:lnTo>
                <a:lnTo>
                  <a:pt x="14655" y="251506"/>
                </a:lnTo>
                <a:lnTo>
                  <a:pt x="14745" y="248379"/>
                </a:lnTo>
                <a:lnTo>
                  <a:pt x="15746" y="240633"/>
                </a:lnTo>
                <a:lnTo>
                  <a:pt x="32219" y="201470"/>
                </a:lnTo>
                <a:lnTo>
                  <a:pt x="55834" y="167595"/>
                </a:lnTo>
                <a:lnTo>
                  <a:pt x="59288" y="162873"/>
                </a:lnTo>
                <a:lnTo>
                  <a:pt x="89336" y="123483"/>
                </a:lnTo>
                <a:lnTo>
                  <a:pt x="91492" y="120849"/>
                </a:lnTo>
                <a:lnTo>
                  <a:pt x="110051" y="95261"/>
                </a:lnTo>
                <a:lnTo>
                  <a:pt x="109781" y="94852"/>
                </a:lnTo>
                <a:lnTo>
                  <a:pt x="115938" y="64749"/>
                </a:lnTo>
                <a:lnTo>
                  <a:pt x="117321" y="57519"/>
                </a:lnTo>
                <a:close/>
              </a:path>
              <a:path w="158750" h="267334">
                <a:moveTo>
                  <a:pt x="15017" y="252563"/>
                </a:moveTo>
                <a:lnTo>
                  <a:pt x="15072" y="252722"/>
                </a:lnTo>
                <a:lnTo>
                  <a:pt x="15017" y="252563"/>
                </a:lnTo>
                <a:close/>
              </a:path>
              <a:path w="158750" h="267334">
                <a:moveTo>
                  <a:pt x="83737" y="213326"/>
                </a:moveTo>
                <a:lnTo>
                  <a:pt x="65911" y="213326"/>
                </a:lnTo>
                <a:lnTo>
                  <a:pt x="64147" y="215683"/>
                </a:lnTo>
                <a:lnTo>
                  <a:pt x="59260" y="222410"/>
                </a:lnTo>
                <a:lnTo>
                  <a:pt x="58056" y="223946"/>
                </a:lnTo>
                <a:lnTo>
                  <a:pt x="27500" y="249288"/>
                </a:lnTo>
                <a:lnTo>
                  <a:pt x="15017" y="252563"/>
                </a:lnTo>
                <a:lnTo>
                  <a:pt x="15072" y="252722"/>
                </a:lnTo>
                <a:lnTo>
                  <a:pt x="48639" y="252722"/>
                </a:lnTo>
                <a:lnTo>
                  <a:pt x="50948" y="250956"/>
                </a:lnTo>
                <a:lnTo>
                  <a:pt x="75787" y="224178"/>
                </a:lnTo>
                <a:lnTo>
                  <a:pt x="77324" y="222123"/>
                </a:lnTo>
                <a:lnTo>
                  <a:pt x="81829" y="216143"/>
                </a:lnTo>
                <a:lnTo>
                  <a:pt x="82895" y="214626"/>
                </a:lnTo>
                <a:lnTo>
                  <a:pt x="83737" y="213326"/>
                </a:lnTo>
                <a:close/>
              </a:path>
              <a:path w="158750" h="267334">
                <a:moveTo>
                  <a:pt x="14531" y="252329"/>
                </a:moveTo>
                <a:lnTo>
                  <a:pt x="14874" y="252497"/>
                </a:lnTo>
                <a:lnTo>
                  <a:pt x="15008" y="252563"/>
                </a:lnTo>
                <a:lnTo>
                  <a:pt x="14531" y="252329"/>
                </a:lnTo>
                <a:close/>
              </a:path>
              <a:path w="158750" h="267334">
                <a:moveTo>
                  <a:pt x="14937" y="252329"/>
                </a:moveTo>
                <a:lnTo>
                  <a:pt x="14531" y="252329"/>
                </a:lnTo>
                <a:lnTo>
                  <a:pt x="15008" y="252563"/>
                </a:lnTo>
                <a:lnTo>
                  <a:pt x="14937" y="252329"/>
                </a:lnTo>
                <a:close/>
              </a:path>
              <a:path w="158750" h="267334">
                <a:moveTo>
                  <a:pt x="15017" y="252563"/>
                </a:moveTo>
                <a:close/>
              </a:path>
              <a:path w="158750" h="267334">
                <a:moveTo>
                  <a:pt x="83738" y="168117"/>
                </a:moveTo>
                <a:lnTo>
                  <a:pt x="76271" y="168555"/>
                </a:lnTo>
                <a:lnTo>
                  <a:pt x="74167" y="168841"/>
                </a:lnTo>
                <a:lnTo>
                  <a:pt x="69888" y="169533"/>
                </a:lnTo>
                <a:lnTo>
                  <a:pt x="67657" y="169853"/>
                </a:lnTo>
                <a:lnTo>
                  <a:pt x="38229" y="203886"/>
                </a:lnTo>
                <a:lnTo>
                  <a:pt x="36419" y="206777"/>
                </a:lnTo>
                <a:lnTo>
                  <a:pt x="32064" y="213140"/>
                </a:lnTo>
                <a:lnTo>
                  <a:pt x="32905" y="217624"/>
                </a:lnTo>
                <a:lnTo>
                  <a:pt x="39471" y="222119"/>
                </a:lnTo>
                <a:lnTo>
                  <a:pt x="43955" y="221279"/>
                </a:lnTo>
                <a:lnTo>
                  <a:pt x="48508" y="214626"/>
                </a:lnTo>
                <a:lnTo>
                  <a:pt x="50393" y="211613"/>
                </a:lnTo>
                <a:lnTo>
                  <a:pt x="62386" y="191923"/>
                </a:lnTo>
                <a:lnTo>
                  <a:pt x="65932" y="186742"/>
                </a:lnTo>
                <a:lnTo>
                  <a:pt x="68980" y="184439"/>
                </a:lnTo>
                <a:lnTo>
                  <a:pt x="69288" y="184283"/>
                </a:lnTo>
                <a:lnTo>
                  <a:pt x="69935" y="184098"/>
                </a:lnTo>
                <a:lnTo>
                  <a:pt x="72923" y="183643"/>
                </a:lnTo>
                <a:lnTo>
                  <a:pt x="76004" y="183140"/>
                </a:lnTo>
                <a:lnTo>
                  <a:pt x="77784" y="182899"/>
                </a:lnTo>
                <a:lnTo>
                  <a:pt x="78931" y="182832"/>
                </a:lnTo>
                <a:lnTo>
                  <a:pt x="79047" y="180619"/>
                </a:lnTo>
                <a:lnTo>
                  <a:pt x="79085" y="179467"/>
                </a:lnTo>
                <a:lnTo>
                  <a:pt x="93568" y="179467"/>
                </a:lnTo>
                <a:lnTo>
                  <a:pt x="93757" y="176445"/>
                </a:lnTo>
                <a:lnTo>
                  <a:pt x="93510" y="174172"/>
                </a:lnTo>
                <a:lnTo>
                  <a:pt x="87156" y="168553"/>
                </a:lnTo>
                <a:lnTo>
                  <a:pt x="83738" y="168117"/>
                </a:lnTo>
                <a:close/>
              </a:path>
              <a:path w="158750" h="267334">
                <a:moveTo>
                  <a:pt x="80631" y="182732"/>
                </a:moveTo>
                <a:lnTo>
                  <a:pt x="78931" y="182832"/>
                </a:lnTo>
                <a:lnTo>
                  <a:pt x="78894" y="185493"/>
                </a:lnTo>
                <a:lnTo>
                  <a:pt x="78306" y="189239"/>
                </a:lnTo>
                <a:lnTo>
                  <a:pt x="65868" y="213382"/>
                </a:lnTo>
                <a:lnTo>
                  <a:pt x="83737" y="213326"/>
                </a:lnTo>
                <a:lnTo>
                  <a:pt x="85898" y="209987"/>
                </a:lnTo>
                <a:lnTo>
                  <a:pt x="93353" y="182806"/>
                </a:lnTo>
                <a:lnTo>
                  <a:pt x="81940" y="182806"/>
                </a:lnTo>
                <a:lnTo>
                  <a:pt x="81440" y="182742"/>
                </a:lnTo>
                <a:lnTo>
                  <a:pt x="80631" y="182732"/>
                </a:lnTo>
                <a:close/>
              </a:path>
              <a:path w="158750" h="267334">
                <a:moveTo>
                  <a:pt x="79085" y="179467"/>
                </a:moveTo>
                <a:lnTo>
                  <a:pt x="79047" y="180619"/>
                </a:lnTo>
                <a:lnTo>
                  <a:pt x="78931" y="182832"/>
                </a:lnTo>
                <a:lnTo>
                  <a:pt x="80631" y="182732"/>
                </a:lnTo>
                <a:lnTo>
                  <a:pt x="81617" y="182732"/>
                </a:lnTo>
                <a:lnTo>
                  <a:pt x="81325" y="182625"/>
                </a:lnTo>
                <a:lnTo>
                  <a:pt x="79529" y="181032"/>
                </a:lnTo>
                <a:lnTo>
                  <a:pt x="79155" y="180116"/>
                </a:lnTo>
                <a:lnTo>
                  <a:pt x="79085" y="179467"/>
                </a:lnTo>
                <a:close/>
              </a:path>
              <a:path w="158750" h="267334">
                <a:moveTo>
                  <a:pt x="81617" y="182732"/>
                </a:moveTo>
                <a:lnTo>
                  <a:pt x="80631" y="182732"/>
                </a:lnTo>
                <a:lnTo>
                  <a:pt x="81440" y="182742"/>
                </a:lnTo>
                <a:lnTo>
                  <a:pt x="81940" y="182806"/>
                </a:lnTo>
                <a:lnTo>
                  <a:pt x="81766" y="182783"/>
                </a:lnTo>
                <a:lnTo>
                  <a:pt x="81617" y="182732"/>
                </a:lnTo>
                <a:close/>
              </a:path>
              <a:path w="158750" h="267334">
                <a:moveTo>
                  <a:pt x="93568" y="179467"/>
                </a:moveTo>
                <a:lnTo>
                  <a:pt x="79085" y="179467"/>
                </a:lnTo>
                <a:lnTo>
                  <a:pt x="79155" y="180116"/>
                </a:lnTo>
                <a:lnTo>
                  <a:pt x="79529" y="181032"/>
                </a:lnTo>
                <a:lnTo>
                  <a:pt x="81338" y="182637"/>
                </a:lnTo>
                <a:lnTo>
                  <a:pt x="81766" y="182783"/>
                </a:lnTo>
                <a:lnTo>
                  <a:pt x="81940" y="182806"/>
                </a:lnTo>
                <a:lnTo>
                  <a:pt x="93353" y="182806"/>
                </a:lnTo>
                <a:lnTo>
                  <a:pt x="93568" y="179467"/>
                </a:lnTo>
                <a:close/>
              </a:path>
              <a:path w="158750" h="267334">
                <a:moveTo>
                  <a:pt x="130931" y="63101"/>
                </a:moveTo>
                <a:lnTo>
                  <a:pt x="127000" y="68947"/>
                </a:lnTo>
                <a:lnTo>
                  <a:pt x="124120" y="73376"/>
                </a:lnTo>
                <a:lnTo>
                  <a:pt x="114184" y="89051"/>
                </a:lnTo>
                <a:lnTo>
                  <a:pt x="112012" y="92384"/>
                </a:lnTo>
                <a:lnTo>
                  <a:pt x="110051" y="95261"/>
                </a:lnTo>
                <a:lnTo>
                  <a:pt x="112295" y="98658"/>
                </a:lnTo>
                <a:lnTo>
                  <a:pt x="120092" y="100251"/>
                </a:lnTo>
                <a:lnTo>
                  <a:pt x="123898" y="97736"/>
                </a:lnTo>
                <a:lnTo>
                  <a:pt x="130458" y="65584"/>
                </a:lnTo>
                <a:lnTo>
                  <a:pt x="130931" y="63101"/>
                </a:lnTo>
                <a:close/>
              </a:path>
              <a:path w="158750" h="267334">
                <a:moveTo>
                  <a:pt x="143210" y="11263"/>
                </a:moveTo>
                <a:lnTo>
                  <a:pt x="137118" y="24467"/>
                </a:lnTo>
                <a:lnTo>
                  <a:pt x="135811" y="26756"/>
                </a:lnTo>
                <a:lnTo>
                  <a:pt x="117321" y="57519"/>
                </a:lnTo>
                <a:lnTo>
                  <a:pt x="115663" y="66074"/>
                </a:lnTo>
                <a:lnTo>
                  <a:pt x="113214" y="77953"/>
                </a:lnTo>
                <a:lnTo>
                  <a:pt x="109781" y="94852"/>
                </a:lnTo>
                <a:lnTo>
                  <a:pt x="110051" y="95261"/>
                </a:lnTo>
                <a:lnTo>
                  <a:pt x="112012" y="92384"/>
                </a:lnTo>
                <a:lnTo>
                  <a:pt x="114184" y="89051"/>
                </a:lnTo>
                <a:lnTo>
                  <a:pt x="121214" y="77953"/>
                </a:lnTo>
                <a:lnTo>
                  <a:pt x="124120" y="73376"/>
                </a:lnTo>
                <a:lnTo>
                  <a:pt x="127000" y="68947"/>
                </a:lnTo>
                <a:lnTo>
                  <a:pt x="130931" y="63101"/>
                </a:lnTo>
                <a:lnTo>
                  <a:pt x="132750" y="53549"/>
                </a:lnTo>
                <a:lnTo>
                  <a:pt x="148607" y="16000"/>
                </a:lnTo>
                <a:lnTo>
                  <a:pt x="149080" y="15612"/>
                </a:lnTo>
                <a:lnTo>
                  <a:pt x="146959" y="15612"/>
                </a:lnTo>
                <a:lnTo>
                  <a:pt x="143258" y="11911"/>
                </a:lnTo>
                <a:lnTo>
                  <a:pt x="143210" y="11263"/>
                </a:lnTo>
                <a:close/>
              </a:path>
              <a:path w="158750" h="267334">
                <a:moveTo>
                  <a:pt x="157458" y="15044"/>
                </a:moveTo>
                <a:lnTo>
                  <a:pt x="149771" y="15044"/>
                </a:lnTo>
                <a:lnTo>
                  <a:pt x="148607" y="16000"/>
                </a:lnTo>
                <a:lnTo>
                  <a:pt x="132728" y="53665"/>
                </a:lnTo>
                <a:lnTo>
                  <a:pt x="130931" y="63101"/>
                </a:lnTo>
                <a:lnTo>
                  <a:pt x="133355" y="59498"/>
                </a:lnTo>
                <a:lnTo>
                  <a:pt x="149033" y="32646"/>
                </a:lnTo>
                <a:lnTo>
                  <a:pt x="149997" y="31017"/>
                </a:lnTo>
                <a:lnTo>
                  <a:pt x="154829" y="23186"/>
                </a:lnTo>
                <a:lnTo>
                  <a:pt x="155901" y="21222"/>
                </a:lnTo>
                <a:lnTo>
                  <a:pt x="157458" y="15044"/>
                </a:lnTo>
                <a:close/>
              </a:path>
              <a:path w="158750" h="267334">
                <a:moveTo>
                  <a:pt x="151723" y="0"/>
                </a:moveTo>
                <a:lnTo>
                  <a:pt x="123121" y="34190"/>
                </a:lnTo>
                <a:lnTo>
                  <a:pt x="117321" y="57519"/>
                </a:lnTo>
                <a:lnTo>
                  <a:pt x="121361" y="51511"/>
                </a:lnTo>
                <a:lnTo>
                  <a:pt x="135811" y="26756"/>
                </a:lnTo>
                <a:lnTo>
                  <a:pt x="137118" y="24467"/>
                </a:lnTo>
                <a:lnTo>
                  <a:pt x="143210" y="11263"/>
                </a:lnTo>
                <a:lnTo>
                  <a:pt x="158220" y="11263"/>
                </a:lnTo>
                <a:lnTo>
                  <a:pt x="158302" y="6579"/>
                </a:lnTo>
                <a:lnTo>
                  <a:pt x="151723" y="0"/>
                </a:lnTo>
                <a:close/>
              </a:path>
              <a:path w="158750" h="267334">
                <a:moveTo>
                  <a:pt x="158220" y="11263"/>
                </a:moveTo>
                <a:lnTo>
                  <a:pt x="143210" y="11263"/>
                </a:lnTo>
                <a:lnTo>
                  <a:pt x="143258" y="11911"/>
                </a:lnTo>
                <a:lnTo>
                  <a:pt x="146959" y="15612"/>
                </a:lnTo>
                <a:lnTo>
                  <a:pt x="148400" y="15528"/>
                </a:lnTo>
                <a:lnTo>
                  <a:pt x="149771" y="15044"/>
                </a:lnTo>
                <a:lnTo>
                  <a:pt x="157458" y="15044"/>
                </a:lnTo>
                <a:lnTo>
                  <a:pt x="158187" y="12153"/>
                </a:lnTo>
                <a:lnTo>
                  <a:pt x="158220" y="11263"/>
                </a:lnTo>
                <a:close/>
              </a:path>
              <a:path w="158750" h="267334">
                <a:moveTo>
                  <a:pt x="149771" y="15044"/>
                </a:moveTo>
                <a:lnTo>
                  <a:pt x="148400" y="15528"/>
                </a:lnTo>
                <a:lnTo>
                  <a:pt x="146959" y="15612"/>
                </a:lnTo>
                <a:lnTo>
                  <a:pt x="149080" y="15612"/>
                </a:lnTo>
                <a:lnTo>
                  <a:pt x="149771" y="15044"/>
                </a:lnTo>
                <a:close/>
              </a:path>
            </a:pathLst>
          </a:custGeom>
          <a:solidFill>
            <a:srgbClr val="000000"/>
          </a:solidFill>
        </p:spPr>
        <p:txBody>
          <a:bodyPr wrap="square" lIns="0" tIns="0" rIns="0" bIns="0" rtlCol="0"/>
          <a:lstStyle/>
          <a:p>
            <a:endParaRPr/>
          </a:p>
        </p:txBody>
      </p:sp>
      <p:sp>
        <p:nvSpPr>
          <p:cNvPr id="251" name="object 251"/>
          <p:cNvSpPr/>
          <p:nvPr/>
        </p:nvSpPr>
        <p:spPr>
          <a:xfrm>
            <a:off x="4329779" y="6046538"/>
            <a:ext cx="41777" cy="203461"/>
          </a:xfrm>
          <a:custGeom>
            <a:avLst/>
            <a:gdLst/>
            <a:ahLst/>
            <a:cxnLst/>
            <a:rect l="l" t="t" r="r" b="b"/>
            <a:pathLst>
              <a:path w="48895" h="238125">
                <a:moveTo>
                  <a:pt x="0" y="231782"/>
                </a:moveTo>
                <a:lnTo>
                  <a:pt x="0" y="237158"/>
                </a:lnTo>
                <a:lnTo>
                  <a:pt x="13903" y="237526"/>
                </a:lnTo>
                <a:lnTo>
                  <a:pt x="14037" y="235007"/>
                </a:lnTo>
                <a:lnTo>
                  <a:pt x="3225" y="235007"/>
                </a:lnTo>
                <a:lnTo>
                  <a:pt x="0" y="231782"/>
                </a:lnTo>
                <a:close/>
              </a:path>
              <a:path w="48895" h="238125">
                <a:moveTo>
                  <a:pt x="156" y="224661"/>
                </a:moveTo>
                <a:lnTo>
                  <a:pt x="66" y="225039"/>
                </a:lnTo>
                <a:lnTo>
                  <a:pt x="0" y="231782"/>
                </a:lnTo>
                <a:lnTo>
                  <a:pt x="3225" y="235007"/>
                </a:lnTo>
                <a:lnTo>
                  <a:pt x="11183" y="235007"/>
                </a:lnTo>
                <a:lnTo>
                  <a:pt x="14197" y="231993"/>
                </a:lnTo>
                <a:lnTo>
                  <a:pt x="14391" y="228314"/>
                </a:lnTo>
                <a:lnTo>
                  <a:pt x="14098" y="228314"/>
                </a:lnTo>
                <a:lnTo>
                  <a:pt x="14210" y="227844"/>
                </a:lnTo>
                <a:lnTo>
                  <a:pt x="14035" y="227803"/>
                </a:lnTo>
                <a:lnTo>
                  <a:pt x="7204" y="227803"/>
                </a:lnTo>
                <a:lnTo>
                  <a:pt x="10" y="227421"/>
                </a:lnTo>
                <a:lnTo>
                  <a:pt x="156" y="224661"/>
                </a:lnTo>
                <a:close/>
              </a:path>
              <a:path w="48895" h="238125">
                <a:moveTo>
                  <a:pt x="14197" y="231993"/>
                </a:moveTo>
                <a:lnTo>
                  <a:pt x="11183" y="235007"/>
                </a:lnTo>
                <a:lnTo>
                  <a:pt x="14037" y="235007"/>
                </a:lnTo>
                <a:lnTo>
                  <a:pt x="14197" y="231993"/>
                </a:lnTo>
                <a:close/>
              </a:path>
              <a:path w="48895" h="238125">
                <a:moveTo>
                  <a:pt x="14408" y="228008"/>
                </a:moveTo>
                <a:lnTo>
                  <a:pt x="14197" y="231993"/>
                </a:lnTo>
                <a:lnTo>
                  <a:pt x="14408" y="231782"/>
                </a:lnTo>
                <a:lnTo>
                  <a:pt x="14408" y="228008"/>
                </a:lnTo>
                <a:close/>
              </a:path>
              <a:path w="48895" h="238125">
                <a:moveTo>
                  <a:pt x="14408" y="226167"/>
                </a:moveTo>
                <a:lnTo>
                  <a:pt x="7204" y="226167"/>
                </a:lnTo>
                <a:lnTo>
                  <a:pt x="14035" y="227803"/>
                </a:lnTo>
                <a:lnTo>
                  <a:pt x="14098" y="228314"/>
                </a:lnTo>
                <a:lnTo>
                  <a:pt x="14391" y="227803"/>
                </a:lnTo>
                <a:lnTo>
                  <a:pt x="14408" y="226167"/>
                </a:lnTo>
                <a:close/>
              </a:path>
              <a:path w="48895" h="238125">
                <a:moveTo>
                  <a:pt x="14408" y="227774"/>
                </a:moveTo>
                <a:lnTo>
                  <a:pt x="14098" y="228314"/>
                </a:lnTo>
                <a:lnTo>
                  <a:pt x="14391" y="228314"/>
                </a:lnTo>
                <a:lnTo>
                  <a:pt x="14408" y="227774"/>
                </a:lnTo>
                <a:close/>
              </a:path>
              <a:path w="48895" h="238125">
                <a:moveTo>
                  <a:pt x="11183" y="220598"/>
                </a:moveTo>
                <a:lnTo>
                  <a:pt x="3225" y="220598"/>
                </a:lnTo>
                <a:lnTo>
                  <a:pt x="475" y="223348"/>
                </a:lnTo>
                <a:lnTo>
                  <a:pt x="156" y="224661"/>
                </a:lnTo>
                <a:lnTo>
                  <a:pt x="10" y="227421"/>
                </a:lnTo>
                <a:lnTo>
                  <a:pt x="7204" y="227803"/>
                </a:lnTo>
                <a:lnTo>
                  <a:pt x="14035" y="227803"/>
                </a:lnTo>
                <a:lnTo>
                  <a:pt x="7204" y="226167"/>
                </a:lnTo>
                <a:lnTo>
                  <a:pt x="14408" y="226167"/>
                </a:lnTo>
                <a:lnTo>
                  <a:pt x="14408" y="223824"/>
                </a:lnTo>
                <a:lnTo>
                  <a:pt x="11183" y="220598"/>
                </a:lnTo>
                <a:close/>
              </a:path>
              <a:path w="48895" h="238125">
                <a:moveTo>
                  <a:pt x="14800" y="220598"/>
                </a:moveTo>
                <a:lnTo>
                  <a:pt x="11183" y="220598"/>
                </a:lnTo>
                <a:lnTo>
                  <a:pt x="14408" y="223824"/>
                </a:lnTo>
                <a:lnTo>
                  <a:pt x="14408" y="227774"/>
                </a:lnTo>
                <a:lnTo>
                  <a:pt x="14800" y="220598"/>
                </a:lnTo>
                <a:close/>
              </a:path>
              <a:path w="48895" h="238125">
                <a:moveTo>
                  <a:pt x="32026" y="13846"/>
                </a:moveTo>
                <a:lnTo>
                  <a:pt x="32365" y="14636"/>
                </a:lnTo>
                <a:lnTo>
                  <a:pt x="32611" y="16471"/>
                </a:lnTo>
                <a:lnTo>
                  <a:pt x="33168" y="23726"/>
                </a:lnTo>
                <a:lnTo>
                  <a:pt x="33568" y="28113"/>
                </a:lnTo>
                <a:lnTo>
                  <a:pt x="33744" y="32322"/>
                </a:lnTo>
                <a:lnTo>
                  <a:pt x="33849" y="36349"/>
                </a:lnTo>
                <a:lnTo>
                  <a:pt x="33954" y="66161"/>
                </a:lnTo>
                <a:lnTo>
                  <a:pt x="34149" y="75598"/>
                </a:lnTo>
                <a:lnTo>
                  <a:pt x="30624" y="114438"/>
                </a:lnTo>
                <a:lnTo>
                  <a:pt x="22275" y="154446"/>
                </a:lnTo>
                <a:lnTo>
                  <a:pt x="15767" y="176746"/>
                </a:lnTo>
                <a:lnTo>
                  <a:pt x="14311" y="181726"/>
                </a:lnTo>
                <a:lnTo>
                  <a:pt x="12904" y="186907"/>
                </a:lnTo>
                <a:lnTo>
                  <a:pt x="13354" y="186931"/>
                </a:lnTo>
                <a:lnTo>
                  <a:pt x="16404" y="190323"/>
                </a:lnTo>
                <a:lnTo>
                  <a:pt x="14421" y="227751"/>
                </a:lnTo>
                <a:lnTo>
                  <a:pt x="15652" y="225602"/>
                </a:lnTo>
                <a:lnTo>
                  <a:pt x="16129" y="224661"/>
                </a:lnTo>
                <a:lnTo>
                  <a:pt x="17073" y="222250"/>
                </a:lnTo>
                <a:lnTo>
                  <a:pt x="17537" y="220598"/>
                </a:lnTo>
                <a:lnTo>
                  <a:pt x="18746" y="215780"/>
                </a:lnTo>
                <a:lnTo>
                  <a:pt x="19420" y="213661"/>
                </a:lnTo>
                <a:lnTo>
                  <a:pt x="20438" y="210927"/>
                </a:lnTo>
                <a:lnTo>
                  <a:pt x="22373" y="205842"/>
                </a:lnTo>
                <a:lnTo>
                  <a:pt x="22891" y="204383"/>
                </a:lnTo>
                <a:lnTo>
                  <a:pt x="24018" y="200871"/>
                </a:lnTo>
                <a:lnTo>
                  <a:pt x="24664" y="198635"/>
                </a:lnTo>
                <a:lnTo>
                  <a:pt x="28298" y="185232"/>
                </a:lnTo>
                <a:lnTo>
                  <a:pt x="29843" y="179990"/>
                </a:lnTo>
                <a:lnTo>
                  <a:pt x="39709" y="142632"/>
                </a:lnTo>
                <a:lnTo>
                  <a:pt x="47177" y="102523"/>
                </a:lnTo>
                <a:lnTo>
                  <a:pt x="48580" y="87156"/>
                </a:lnTo>
                <a:lnTo>
                  <a:pt x="48564" y="75598"/>
                </a:lnTo>
                <a:lnTo>
                  <a:pt x="48367" y="66161"/>
                </a:lnTo>
                <a:lnTo>
                  <a:pt x="48394" y="56685"/>
                </a:lnTo>
                <a:lnTo>
                  <a:pt x="37465" y="56685"/>
                </a:lnTo>
                <a:lnTo>
                  <a:pt x="40690" y="53460"/>
                </a:lnTo>
                <a:lnTo>
                  <a:pt x="40619" y="36349"/>
                </a:lnTo>
                <a:lnTo>
                  <a:pt x="39917" y="29100"/>
                </a:lnTo>
                <a:lnTo>
                  <a:pt x="39821" y="16471"/>
                </a:lnTo>
                <a:lnTo>
                  <a:pt x="39765" y="15017"/>
                </a:lnTo>
                <a:lnTo>
                  <a:pt x="34297" y="15008"/>
                </a:lnTo>
                <a:lnTo>
                  <a:pt x="32115" y="13959"/>
                </a:lnTo>
                <a:close/>
              </a:path>
              <a:path w="48895" h="238125">
                <a:moveTo>
                  <a:pt x="212" y="223612"/>
                </a:moveTo>
                <a:lnTo>
                  <a:pt x="0" y="223824"/>
                </a:lnTo>
                <a:lnTo>
                  <a:pt x="0" y="225602"/>
                </a:lnTo>
                <a:lnTo>
                  <a:pt x="66" y="225039"/>
                </a:lnTo>
                <a:lnTo>
                  <a:pt x="156" y="224661"/>
                </a:lnTo>
                <a:lnTo>
                  <a:pt x="212" y="223612"/>
                </a:lnTo>
                <a:close/>
              </a:path>
              <a:path w="48895" h="238125">
                <a:moveTo>
                  <a:pt x="475" y="223348"/>
                </a:moveTo>
                <a:lnTo>
                  <a:pt x="212" y="223612"/>
                </a:lnTo>
                <a:lnTo>
                  <a:pt x="156" y="224661"/>
                </a:lnTo>
                <a:lnTo>
                  <a:pt x="475" y="223348"/>
                </a:lnTo>
                <a:close/>
              </a:path>
              <a:path w="48895" h="238125">
                <a:moveTo>
                  <a:pt x="5407" y="186510"/>
                </a:moveTo>
                <a:lnTo>
                  <a:pt x="2016" y="189560"/>
                </a:lnTo>
                <a:lnTo>
                  <a:pt x="212" y="223612"/>
                </a:lnTo>
                <a:lnTo>
                  <a:pt x="475" y="223348"/>
                </a:lnTo>
                <a:lnTo>
                  <a:pt x="871" y="222450"/>
                </a:lnTo>
                <a:lnTo>
                  <a:pt x="1706" y="220917"/>
                </a:lnTo>
                <a:lnTo>
                  <a:pt x="4846" y="211974"/>
                </a:lnTo>
                <a:lnTo>
                  <a:pt x="5795" y="208967"/>
                </a:lnTo>
                <a:lnTo>
                  <a:pt x="6228" y="207760"/>
                </a:lnTo>
                <a:lnTo>
                  <a:pt x="8847" y="200871"/>
                </a:lnTo>
                <a:lnTo>
                  <a:pt x="9253" y="199726"/>
                </a:lnTo>
                <a:lnTo>
                  <a:pt x="10220" y="196709"/>
                </a:lnTo>
                <a:lnTo>
                  <a:pt x="10815" y="194657"/>
                </a:lnTo>
                <a:lnTo>
                  <a:pt x="12904" y="186907"/>
                </a:lnTo>
                <a:lnTo>
                  <a:pt x="5407" y="186510"/>
                </a:lnTo>
                <a:close/>
              </a:path>
              <a:path w="48895" h="238125">
                <a:moveTo>
                  <a:pt x="14874" y="219199"/>
                </a:moveTo>
                <a:lnTo>
                  <a:pt x="2715" y="219199"/>
                </a:lnTo>
                <a:lnTo>
                  <a:pt x="1692" y="220944"/>
                </a:lnTo>
                <a:lnTo>
                  <a:pt x="871" y="222450"/>
                </a:lnTo>
                <a:lnTo>
                  <a:pt x="475" y="223348"/>
                </a:lnTo>
                <a:lnTo>
                  <a:pt x="3225" y="220598"/>
                </a:lnTo>
                <a:lnTo>
                  <a:pt x="14800" y="220598"/>
                </a:lnTo>
                <a:lnTo>
                  <a:pt x="14874" y="219199"/>
                </a:lnTo>
                <a:close/>
              </a:path>
              <a:path w="48895" h="238125">
                <a:moveTo>
                  <a:pt x="12904" y="186907"/>
                </a:moveTo>
                <a:lnTo>
                  <a:pt x="6228" y="207760"/>
                </a:lnTo>
                <a:lnTo>
                  <a:pt x="5795" y="208967"/>
                </a:lnTo>
                <a:lnTo>
                  <a:pt x="4846" y="211974"/>
                </a:lnTo>
                <a:lnTo>
                  <a:pt x="3616" y="216876"/>
                </a:lnTo>
                <a:lnTo>
                  <a:pt x="3369" y="217730"/>
                </a:lnTo>
                <a:lnTo>
                  <a:pt x="3011" y="218645"/>
                </a:lnTo>
                <a:lnTo>
                  <a:pt x="2524" y="219523"/>
                </a:lnTo>
                <a:lnTo>
                  <a:pt x="2715" y="219199"/>
                </a:lnTo>
                <a:lnTo>
                  <a:pt x="14874" y="219199"/>
                </a:lnTo>
                <a:lnTo>
                  <a:pt x="16404" y="190323"/>
                </a:lnTo>
                <a:lnTo>
                  <a:pt x="13354" y="186931"/>
                </a:lnTo>
                <a:lnTo>
                  <a:pt x="12904" y="186907"/>
                </a:lnTo>
                <a:close/>
              </a:path>
              <a:path w="48895" h="238125">
                <a:moveTo>
                  <a:pt x="36337" y="0"/>
                </a:moveTo>
                <a:lnTo>
                  <a:pt x="25196" y="9825"/>
                </a:lnTo>
                <a:lnTo>
                  <a:pt x="25298" y="13846"/>
                </a:lnTo>
                <a:lnTo>
                  <a:pt x="25420" y="27223"/>
                </a:lnTo>
                <a:lnTo>
                  <a:pt x="25535" y="30078"/>
                </a:lnTo>
                <a:lnTo>
                  <a:pt x="26238" y="37316"/>
                </a:lnTo>
                <a:lnTo>
                  <a:pt x="26282" y="53460"/>
                </a:lnTo>
                <a:lnTo>
                  <a:pt x="29508" y="56685"/>
                </a:lnTo>
                <a:lnTo>
                  <a:pt x="33987" y="56685"/>
                </a:lnTo>
                <a:lnTo>
                  <a:pt x="33872" y="37316"/>
                </a:lnTo>
                <a:lnTo>
                  <a:pt x="33771" y="32965"/>
                </a:lnTo>
                <a:lnTo>
                  <a:pt x="33568" y="28113"/>
                </a:lnTo>
                <a:lnTo>
                  <a:pt x="33168" y="23726"/>
                </a:lnTo>
                <a:lnTo>
                  <a:pt x="32611" y="16471"/>
                </a:lnTo>
                <a:lnTo>
                  <a:pt x="32365" y="14636"/>
                </a:lnTo>
                <a:lnTo>
                  <a:pt x="32026" y="13846"/>
                </a:lnTo>
                <a:lnTo>
                  <a:pt x="37536" y="13846"/>
                </a:lnTo>
                <a:lnTo>
                  <a:pt x="39100" y="12879"/>
                </a:lnTo>
                <a:lnTo>
                  <a:pt x="39484" y="12014"/>
                </a:lnTo>
                <a:lnTo>
                  <a:pt x="39682" y="11168"/>
                </a:lnTo>
                <a:lnTo>
                  <a:pt x="46532" y="11168"/>
                </a:lnTo>
                <a:lnTo>
                  <a:pt x="44025" y="5265"/>
                </a:lnTo>
                <a:lnTo>
                  <a:pt x="42033" y="2741"/>
                </a:lnTo>
                <a:lnTo>
                  <a:pt x="36337" y="0"/>
                </a:lnTo>
                <a:close/>
              </a:path>
              <a:path w="48895" h="238125">
                <a:moveTo>
                  <a:pt x="46532" y="11168"/>
                </a:moveTo>
                <a:lnTo>
                  <a:pt x="39682" y="11168"/>
                </a:lnTo>
                <a:lnTo>
                  <a:pt x="39702" y="13412"/>
                </a:lnTo>
                <a:lnTo>
                  <a:pt x="39821" y="16471"/>
                </a:lnTo>
                <a:lnTo>
                  <a:pt x="39917" y="29100"/>
                </a:lnTo>
                <a:lnTo>
                  <a:pt x="40509" y="35068"/>
                </a:lnTo>
                <a:lnTo>
                  <a:pt x="40619" y="36349"/>
                </a:lnTo>
                <a:lnTo>
                  <a:pt x="40690" y="53460"/>
                </a:lnTo>
                <a:lnTo>
                  <a:pt x="37465" y="56685"/>
                </a:lnTo>
                <a:lnTo>
                  <a:pt x="48394" y="56685"/>
                </a:lnTo>
                <a:lnTo>
                  <a:pt x="48284" y="37316"/>
                </a:lnTo>
                <a:lnTo>
                  <a:pt x="48169" y="32322"/>
                </a:lnTo>
                <a:lnTo>
                  <a:pt x="47956" y="27223"/>
                </a:lnTo>
                <a:lnTo>
                  <a:pt x="47404" y="21085"/>
                </a:lnTo>
                <a:lnTo>
                  <a:pt x="46832" y="13412"/>
                </a:lnTo>
                <a:lnTo>
                  <a:pt x="46532" y="11168"/>
                </a:lnTo>
                <a:close/>
              </a:path>
              <a:path w="48895" h="238125">
                <a:moveTo>
                  <a:pt x="37536" y="13846"/>
                </a:moveTo>
                <a:lnTo>
                  <a:pt x="32026" y="13846"/>
                </a:lnTo>
                <a:lnTo>
                  <a:pt x="34315" y="15017"/>
                </a:lnTo>
                <a:lnTo>
                  <a:pt x="35657" y="15008"/>
                </a:lnTo>
                <a:lnTo>
                  <a:pt x="37536" y="13846"/>
                </a:lnTo>
                <a:close/>
              </a:path>
              <a:path w="48895" h="238125">
                <a:moveTo>
                  <a:pt x="39682" y="11168"/>
                </a:moveTo>
                <a:lnTo>
                  <a:pt x="39484" y="12014"/>
                </a:lnTo>
                <a:lnTo>
                  <a:pt x="39100" y="12879"/>
                </a:lnTo>
                <a:lnTo>
                  <a:pt x="35657" y="15008"/>
                </a:lnTo>
                <a:lnTo>
                  <a:pt x="34315" y="15017"/>
                </a:lnTo>
                <a:lnTo>
                  <a:pt x="39765" y="15017"/>
                </a:lnTo>
                <a:lnTo>
                  <a:pt x="39682" y="11168"/>
                </a:lnTo>
                <a:close/>
              </a:path>
            </a:pathLst>
          </a:custGeom>
          <a:solidFill>
            <a:srgbClr val="000000"/>
          </a:solidFill>
        </p:spPr>
        <p:txBody>
          <a:bodyPr wrap="square" lIns="0" tIns="0" rIns="0" bIns="0" rtlCol="0"/>
          <a:lstStyle/>
          <a:p>
            <a:endParaRPr/>
          </a:p>
        </p:txBody>
      </p:sp>
      <p:pic>
        <p:nvPicPr>
          <p:cNvPr id="252" name="object 252"/>
          <p:cNvPicPr/>
          <p:nvPr/>
        </p:nvPicPr>
        <p:blipFill>
          <a:blip r:embed="rId124" cstate="print"/>
          <a:stretch>
            <a:fillRect/>
          </a:stretch>
        </p:blipFill>
        <p:spPr>
          <a:xfrm>
            <a:off x="4731179" y="4413971"/>
            <a:ext cx="134417" cy="238728"/>
          </a:xfrm>
          <a:prstGeom prst="rect">
            <a:avLst/>
          </a:prstGeom>
        </p:spPr>
      </p:pic>
      <p:grpSp>
        <p:nvGrpSpPr>
          <p:cNvPr id="253" name="object 253"/>
          <p:cNvGrpSpPr/>
          <p:nvPr/>
        </p:nvGrpSpPr>
        <p:grpSpPr>
          <a:xfrm>
            <a:off x="4708962" y="5248037"/>
            <a:ext cx="160056" cy="236558"/>
            <a:chOff x="5506996" y="6142147"/>
            <a:chExt cx="187325" cy="276860"/>
          </a:xfrm>
        </p:grpSpPr>
        <p:sp>
          <p:nvSpPr>
            <p:cNvPr id="254" name="object 254"/>
            <p:cNvSpPr/>
            <p:nvPr/>
          </p:nvSpPr>
          <p:spPr>
            <a:xfrm>
              <a:off x="5506996" y="6142147"/>
              <a:ext cx="142875" cy="276860"/>
            </a:xfrm>
            <a:custGeom>
              <a:avLst/>
              <a:gdLst/>
              <a:ahLst/>
              <a:cxnLst/>
              <a:rect l="l" t="t" r="r" b="b"/>
              <a:pathLst>
                <a:path w="142875" h="276860">
                  <a:moveTo>
                    <a:pt x="76805" y="270251"/>
                  </a:moveTo>
                  <a:lnTo>
                    <a:pt x="76805" y="273544"/>
                  </a:lnTo>
                  <a:lnTo>
                    <a:pt x="80031" y="276769"/>
                  </a:lnTo>
                  <a:lnTo>
                    <a:pt x="87989" y="276769"/>
                  </a:lnTo>
                  <a:lnTo>
                    <a:pt x="83510" y="276752"/>
                  </a:lnTo>
                  <a:lnTo>
                    <a:pt x="78585" y="274825"/>
                  </a:lnTo>
                  <a:lnTo>
                    <a:pt x="77590" y="272850"/>
                  </a:lnTo>
                  <a:lnTo>
                    <a:pt x="77081" y="271660"/>
                  </a:lnTo>
                  <a:lnTo>
                    <a:pt x="76949" y="271073"/>
                  </a:lnTo>
                  <a:lnTo>
                    <a:pt x="76805" y="270251"/>
                  </a:lnTo>
                  <a:close/>
                </a:path>
                <a:path w="142875" h="276860">
                  <a:moveTo>
                    <a:pt x="77511" y="264880"/>
                  </a:moveTo>
                  <a:lnTo>
                    <a:pt x="76805" y="265586"/>
                  </a:lnTo>
                  <a:lnTo>
                    <a:pt x="76828" y="270390"/>
                  </a:lnTo>
                  <a:lnTo>
                    <a:pt x="77081" y="271660"/>
                  </a:lnTo>
                  <a:lnTo>
                    <a:pt x="77590" y="272850"/>
                  </a:lnTo>
                  <a:lnTo>
                    <a:pt x="78585" y="274825"/>
                  </a:lnTo>
                  <a:lnTo>
                    <a:pt x="83510" y="276752"/>
                  </a:lnTo>
                  <a:lnTo>
                    <a:pt x="90990" y="273246"/>
                  </a:lnTo>
                  <a:lnTo>
                    <a:pt x="90788" y="272054"/>
                  </a:lnTo>
                  <a:lnTo>
                    <a:pt x="91020" y="271365"/>
                  </a:lnTo>
                  <a:lnTo>
                    <a:pt x="91087" y="271073"/>
                  </a:lnTo>
                  <a:lnTo>
                    <a:pt x="91158" y="269011"/>
                  </a:lnTo>
                  <a:lnTo>
                    <a:pt x="91072" y="268273"/>
                  </a:lnTo>
                  <a:lnTo>
                    <a:pt x="90957" y="267690"/>
                  </a:lnTo>
                  <a:lnTo>
                    <a:pt x="77086" y="267690"/>
                  </a:lnTo>
                  <a:lnTo>
                    <a:pt x="77135" y="267409"/>
                  </a:lnTo>
                  <a:lnTo>
                    <a:pt x="77066" y="265864"/>
                  </a:lnTo>
                  <a:lnTo>
                    <a:pt x="77394" y="265710"/>
                  </a:lnTo>
                  <a:lnTo>
                    <a:pt x="77511" y="264880"/>
                  </a:lnTo>
                  <a:close/>
                </a:path>
                <a:path w="142875" h="276860">
                  <a:moveTo>
                    <a:pt x="91213" y="270518"/>
                  </a:moveTo>
                  <a:lnTo>
                    <a:pt x="91020" y="271365"/>
                  </a:lnTo>
                  <a:lnTo>
                    <a:pt x="90788" y="272054"/>
                  </a:lnTo>
                  <a:lnTo>
                    <a:pt x="90990" y="273246"/>
                  </a:lnTo>
                  <a:lnTo>
                    <a:pt x="83510" y="276752"/>
                  </a:lnTo>
                  <a:lnTo>
                    <a:pt x="88007" y="276752"/>
                  </a:lnTo>
                  <a:lnTo>
                    <a:pt x="91213" y="273544"/>
                  </a:lnTo>
                  <a:lnTo>
                    <a:pt x="91213" y="270518"/>
                  </a:lnTo>
                  <a:close/>
                </a:path>
                <a:path w="142875" h="276860">
                  <a:moveTo>
                    <a:pt x="91300" y="244248"/>
                  </a:moveTo>
                  <a:lnTo>
                    <a:pt x="91213" y="270518"/>
                  </a:lnTo>
                  <a:lnTo>
                    <a:pt x="91589" y="268273"/>
                  </a:lnTo>
                  <a:lnTo>
                    <a:pt x="92386" y="262361"/>
                  </a:lnTo>
                  <a:lnTo>
                    <a:pt x="93544" y="253384"/>
                  </a:lnTo>
                  <a:lnTo>
                    <a:pt x="94307" y="247924"/>
                  </a:lnTo>
                  <a:lnTo>
                    <a:pt x="91559" y="244284"/>
                  </a:lnTo>
                  <a:lnTo>
                    <a:pt x="91300" y="244248"/>
                  </a:lnTo>
                  <a:close/>
                </a:path>
                <a:path w="142875" h="276860">
                  <a:moveTo>
                    <a:pt x="126271" y="15186"/>
                  </a:moveTo>
                  <a:lnTo>
                    <a:pt x="55057" y="15186"/>
                  </a:lnTo>
                  <a:lnTo>
                    <a:pt x="63585" y="15383"/>
                  </a:lnTo>
                  <a:lnTo>
                    <a:pt x="68176" y="15580"/>
                  </a:lnTo>
                  <a:lnTo>
                    <a:pt x="106502" y="22067"/>
                  </a:lnTo>
                  <a:lnTo>
                    <a:pt x="127862" y="45801"/>
                  </a:lnTo>
                  <a:lnTo>
                    <a:pt x="127769" y="53411"/>
                  </a:lnTo>
                  <a:lnTo>
                    <a:pt x="127969" y="58814"/>
                  </a:lnTo>
                  <a:lnTo>
                    <a:pt x="116910" y="97354"/>
                  </a:lnTo>
                  <a:lnTo>
                    <a:pt x="111398" y="109881"/>
                  </a:lnTo>
                  <a:lnTo>
                    <a:pt x="110503" y="111961"/>
                  </a:lnTo>
                  <a:lnTo>
                    <a:pt x="96203" y="148885"/>
                  </a:lnTo>
                  <a:lnTo>
                    <a:pt x="85068" y="187208"/>
                  </a:lnTo>
                  <a:lnTo>
                    <a:pt x="78404" y="225569"/>
                  </a:lnTo>
                  <a:lnTo>
                    <a:pt x="76805" y="270251"/>
                  </a:lnTo>
                  <a:lnTo>
                    <a:pt x="76805" y="265586"/>
                  </a:lnTo>
                  <a:lnTo>
                    <a:pt x="77511" y="264880"/>
                  </a:lnTo>
                  <a:lnTo>
                    <a:pt x="77855" y="262361"/>
                  </a:lnTo>
                  <a:lnTo>
                    <a:pt x="79011" y="253384"/>
                  </a:lnTo>
                  <a:lnTo>
                    <a:pt x="80037" y="245931"/>
                  </a:lnTo>
                  <a:lnTo>
                    <a:pt x="83677" y="243183"/>
                  </a:lnTo>
                  <a:lnTo>
                    <a:pt x="91359" y="243183"/>
                  </a:lnTo>
                  <a:lnTo>
                    <a:pt x="91614" y="239852"/>
                  </a:lnTo>
                  <a:lnTo>
                    <a:pt x="99146" y="190287"/>
                  </a:lnTo>
                  <a:lnTo>
                    <a:pt x="109805" y="153650"/>
                  </a:lnTo>
                  <a:lnTo>
                    <a:pt x="123772" y="117580"/>
                  </a:lnTo>
                  <a:lnTo>
                    <a:pt x="130286" y="102734"/>
                  </a:lnTo>
                  <a:lnTo>
                    <a:pt x="132628" y="97085"/>
                  </a:lnTo>
                  <a:lnTo>
                    <a:pt x="142388" y="58814"/>
                  </a:lnTo>
                  <a:lnTo>
                    <a:pt x="142187" y="53411"/>
                  </a:lnTo>
                  <a:lnTo>
                    <a:pt x="142276" y="45801"/>
                  </a:lnTo>
                  <a:lnTo>
                    <a:pt x="128105" y="16285"/>
                  </a:lnTo>
                  <a:lnTo>
                    <a:pt x="126271" y="15186"/>
                  </a:lnTo>
                  <a:close/>
                </a:path>
                <a:path w="142875" h="276860">
                  <a:moveTo>
                    <a:pt x="88005" y="262378"/>
                  </a:moveTo>
                  <a:lnTo>
                    <a:pt x="84509" y="262378"/>
                  </a:lnTo>
                  <a:lnTo>
                    <a:pt x="89419" y="264300"/>
                  </a:lnTo>
                  <a:lnTo>
                    <a:pt x="90399" y="266252"/>
                  </a:lnTo>
                  <a:lnTo>
                    <a:pt x="90895" y="267409"/>
                  </a:lnTo>
                  <a:lnTo>
                    <a:pt x="91072" y="268273"/>
                  </a:lnTo>
                  <a:lnTo>
                    <a:pt x="91158" y="269011"/>
                  </a:lnTo>
                  <a:lnTo>
                    <a:pt x="91213" y="265586"/>
                  </a:lnTo>
                  <a:lnTo>
                    <a:pt x="88005" y="262378"/>
                  </a:lnTo>
                  <a:close/>
                </a:path>
                <a:path w="142875" h="276860">
                  <a:moveTo>
                    <a:pt x="91213" y="265804"/>
                  </a:moveTo>
                  <a:lnTo>
                    <a:pt x="91158" y="269011"/>
                  </a:lnTo>
                  <a:lnTo>
                    <a:pt x="91213" y="265804"/>
                  </a:lnTo>
                  <a:close/>
                </a:path>
                <a:path w="142875" h="276860">
                  <a:moveTo>
                    <a:pt x="77254" y="266693"/>
                  </a:moveTo>
                  <a:lnTo>
                    <a:pt x="77086" y="267690"/>
                  </a:lnTo>
                  <a:lnTo>
                    <a:pt x="77159" y="267409"/>
                  </a:lnTo>
                  <a:lnTo>
                    <a:pt x="77313" y="266953"/>
                  </a:lnTo>
                  <a:lnTo>
                    <a:pt x="77254" y="266693"/>
                  </a:lnTo>
                  <a:close/>
                </a:path>
                <a:path w="142875" h="276860">
                  <a:moveTo>
                    <a:pt x="84509" y="262378"/>
                  </a:moveTo>
                  <a:lnTo>
                    <a:pt x="77394" y="265710"/>
                  </a:lnTo>
                  <a:lnTo>
                    <a:pt x="77313" y="266953"/>
                  </a:lnTo>
                  <a:lnTo>
                    <a:pt x="77159" y="267409"/>
                  </a:lnTo>
                  <a:lnTo>
                    <a:pt x="77086" y="267690"/>
                  </a:lnTo>
                  <a:lnTo>
                    <a:pt x="90957" y="267690"/>
                  </a:lnTo>
                  <a:lnTo>
                    <a:pt x="90895" y="267409"/>
                  </a:lnTo>
                  <a:lnTo>
                    <a:pt x="90399" y="266252"/>
                  </a:lnTo>
                  <a:lnTo>
                    <a:pt x="89419" y="264300"/>
                  </a:lnTo>
                  <a:lnTo>
                    <a:pt x="84509" y="262378"/>
                  </a:lnTo>
                  <a:close/>
                </a:path>
                <a:path w="142875" h="276860">
                  <a:moveTo>
                    <a:pt x="77394" y="265710"/>
                  </a:moveTo>
                  <a:lnTo>
                    <a:pt x="77193" y="265804"/>
                  </a:lnTo>
                  <a:lnTo>
                    <a:pt x="77154" y="266252"/>
                  </a:lnTo>
                  <a:lnTo>
                    <a:pt x="77254" y="266693"/>
                  </a:lnTo>
                  <a:lnTo>
                    <a:pt x="77394" y="265710"/>
                  </a:lnTo>
                  <a:close/>
                </a:path>
                <a:path w="142875" h="276860">
                  <a:moveTo>
                    <a:pt x="87989" y="262361"/>
                  </a:moveTo>
                  <a:lnTo>
                    <a:pt x="80031" y="262361"/>
                  </a:lnTo>
                  <a:lnTo>
                    <a:pt x="77511" y="264880"/>
                  </a:lnTo>
                  <a:lnTo>
                    <a:pt x="77394" y="265710"/>
                  </a:lnTo>
                  <a:lnTo>
                    <a:pt x="84509" y="262378"/>
                  </a:lnTo>
                  <a:lnTo>
                    <a:pt x="88005" y="262378"/>
                  </a:lnTo>
                  <a:close/>
                </a:path>
                <a:path w="142875" h="276860">
                  <a:moveTo>
                    <a:pt x="91211" y="262361"/>
                  </a:moveTo>
                  <a:lnTo>
                    <a:pt x="87989" y="262361"/>
                  </a:lnTo>
                  <a:lnTo>
                    <a:pt x="91213" y="265586"/>
                  </a:lnTo>
                  <a:lnTo>
                    <a:pt x="91211" y="262361"/>
                  </a:lnTo>
                  <a:close/>
                </a:path>
                <a:path w="142875" h="276860">
                  <a:moveTo>
                    <a:pt x="83677" y="243183"/>
                  </a:moveTo>
                  <a:lnTo>
                    <a:pt x="80037" y="245931"/>
                  </a:lnTo>
                  <a:lnTo>
                    <a:pt x="78693" y="255856"/>
                  </a:lnTo>
                  <a:lnTo>
                    <a:pt x="77511" y="264880"/>
                  </a:lnTo>
                  <a:lnTo>
                    <a:pt x="80031" y="262361"/>
                  </a:lnTo>
                  <a:lnTo>
                    <a:pt x="91211" y="262361"/>
                  </a:lnTo>
                  <a:lnTo>
                    <a:pt x="91300" y="244248"/>
                  </a:lnTo>
                  <a:lnTo>
                    <a:pt x="83677" y="243183"/>
                  </a:lnTo>
                  <a:close/>
                </a:path>
                <a:path w="142875" h="276860">
                  <a:moveTo>
                    <a:pt x="91359" y="243183"/>
                  </a:moveTo>
                  <a:lnTo>
                    <a:pt x="83677" y="243183"/>
                  </a:lnTo>
                  <a:lnTo>
                    <a:pt x="91300" y="244248"/>
                  </a:lnTo>
                  <a:lnTo>
                    <a:pt x="91359" y="243183"/>
                  </a:lnTo>
                  <a:close/>
                </a:path>
                <a:path w="142875" h="276860">
                  <a:moveTo>
                    <a:pt x="12941" y="0"/>
                  </a:moveTo>
                  <a:lnTo>
                    <a:pt x="8159" y="64"/>
                  </a:lnTo>
                  <a:lnTo>
                    <a:pt x="5570" y="711"/>
                  </a:lnTo>
                  <a:lnTo>
                    <a:pt x="138" y="6142"/>
                  </a:lnTo>
                  <a:lnTo>
                    <a:pt x="0" y="9325"/>
                  </a:lnTo>
                  <a:lnTo>
                    <a:pt x="1741" y="19062"/>
                  </a:lnTo>
                  <a:lnTo>
                    <a:pt x="2458" y="21151"/>
                  </a:lnTo>
                  <a:lnTo>
                    <a:pt x="5189" y="27600"/>
                  </a:lnTo>
                  <a:lnTo>
                    <a:pt x="5688" y="28820"/>
                  </a:lnTo>
                  <a:lnTo>
                    <a:pt x="7369" y="32546"/>
                  </a:lnTo>
                  <a:lnTo>
                    <a:pt x="16282" y="51831"/>
                  </a:lnTo>
                  <a:lnTo>
                    <a:pt x="20561" y="53411"/>
                  </a:lnTo>
                  <a:lnTo>
                    <a:pt x="27788" y="50081"/>
                  </a:lnTo>
                  <a:lnTo>
                    <a:pt x="29368" y="45801"/>
                  </a:lnTo>
                  <a:lnTo>
                    <a:pt x="19288" y="23953"/>
                  </a:lnTo>
                  <a:lnTo>
                    <a:pt x="16123" y="16478"/>
                  </a:lnTo>
                  <a:lnTo>
                    <a:pt x="15689" y="15210"/>
                  </a:lnTo>
                  <a:lnTo>
                    <a:pt x="15611" y="14784"/>
                  </a:lnTo>
                  <a:lnTo>
                    <a:pt x="13312" y="14505"/>
                  </a:lnTo>
                  <a:lnTo>
                    <a:pt x="12396" y="14428"/>
                  </a:lnTo>
                  <a:lnTo>
                    <a:pt x="11558" y="14428"/>
                  </a:lnTo>
                  <a:lnTo>
                    <a:pt x="11828" y="14419"/>
                  </a:lnTo>
                  <a:lnTo>
                    <a:pt x="12376" y="14282"/>
                  </a:lnTo>
                  <a:lnTo>
                    <a:pt x="14545" y="12113"/>
                  </a:lnTo>
                  <a:lnTo>
                    <a:pt x="14795" y="11349"/>
                  </a:lnTo>
                  <a:lnTo>
                    <a:pt x="14889" y="10466"/>
                  </a:lnTo>
                  <a:lnTo>
                    <a:pt x="116654" y="10466"/>
                  </a:lnTo>
                  <a:lnTo>
                    <a:pt x="78238" y="1954"/>
                  </a:lnTo>
                  <a:lnTo>
                    <a:pt x="57822" y="838"/>
                  </a:lnTo>
                  <a:lnTo>
                    <a:pt x="20464" y="838"/>
                  </a:lnTo>
                  <a:lnTo>
                    <a:pt x="19606" y="754"/>
                  </a:lnTo>
                  <a:lnTo>
                    <a:pt x="14409" y="125"/>
                  </a:lnTo>
                  <a:lnTo>
                    <a:pt x="12941" y="0"/>
                  </a:lnTo>
                  <a:close/>
                </a:path>
                <a:path w="142875" h="276860">
                  <a:moveTo>
                    <a:pt x="116654" y="10466"/>
                  </a:moveTo>
                  <a:lnTo>
                    <a:pt x="14889" y="10466"/>
                  </a:lnTo>
                  <a:lnTo>
                    <a:pt x="14980" y="11349"/>
                  </a:lnTo>
                  <a:lnTo>
                    <a:pt x="15611" y="14784"/>
                  </a:lnTo>
                  <a:lnTo>
                    <a:pt x="18526" y="15138"/>
                  </a:lnTo>
                  <a:lnTo>
                    <a:pt x="19643" y="15246"/>
                  </a:lnTo>
                  <a:lnTo>
                    <a:pt x="126271" y="15186"/>
                  </a:lnTo>
                  <a:lnTo>
                    <a:pt x="122190" y="12741"/>
                  </a:lnTo>
                  <a:lnTo>
                    <a:pt x="119037" y="11349"/>
                  </a:lnTo>
                  <a:lnTo>
                    <a:pt x="116654" y="10466"/>
                  </a:lnTo>
                  <a:close/>
                </a:path>
                <a:path w="142875" h="276860">
                  <a:moveTo>
                    <a:pt x="15544" y="14419"/>
                  </a:moveTo>
                  <a:lnTo>
                    <a:pt x="12291" y="14419"/>
                  </a:lnTo>
                  <a:lnTo>
                    <a:pt x="13312" y="14505"/>
                  </a:lnTo>
                  <a:lnTo>
                    <a:pt x="15611" y="14784"/>
                  </a:lnTo>
                  <a:lnTo>
                    <a:pt x="15544" y="14419"/>
                  </a:lnTo>
                  <a:close/>
                </a:path>
                <a:path w="142875" h="276860">
                  <a:moveTo>
                    <a:pt x="12291" y="14419"/>
                  </a:moveTo>
                  <a:lnTo>
                    <a:pt x="11558" y="14428"/>
                  </a:lnTo>
                  <a:lnTo>
                    <a:pt x="12396" y="14428"/>
                  </a:lnTo>
                  <a:close/>
                </a:path>
                <a:path w="142875" h="276860">
                  <a:moveTo>
                    <a:pt x="14889" y="10466"/>
                  </a:moveTo>
                  <a:lnTo>
                    <a:pt x="14795" y="11349"/>
                  </a:lnTo>
                  <a:lnTo>
                    <a:pt x="14545" y="12113"/>
                  </a:lnTo>
                  <a:lnTo>
                    <a:pt x="12376" y="14282"/>
                  </a:lnTo>
                  <a:lnTo>
                    <a:pt x="11805" y="14425"/>
                  </a:lnTo>
                  <a:lnTo>
                    <a:pt x="12291" y="14419"/>
                  </a:lnTo>
                  <a:lnTo>
                    <a:pt x="15544" y="14419"/>
                  </a:lnTo>
                  <a:lnTo>
                    <a:pt x="14980" y="11349"/>
                  </a:lnTo>
                  <a:lnTo>
                    <a:pt x="14889" y="10466"/>
                  </a:lnTo>
                  <a:close/>
                </a:path>
                <a:path w="142875" h="276860">
                  <a:moveTo>
                    <a:pt x="55191" y="777"/>
                  </a:moveTo>
                  <a:lnTo>
                    <a:pt x="45233" y="838"/>
                  </a:lnTo>
                  <a:lnTo>
                    <a:pt x="57822" y="838"/>
                  </a:lnTo>
                  <a:lnTo>
                    <a:pt x="55191" y="777"/>
                  </a:lnTo>
                  <a:close/>
                </a:path>
              </a:pathLst>
            </a:custGeom>
            <a:solidFill>
              <a:srgbClr val="000000"/>
            </a:solidFill>
          </p:spPr>
          <p:txBody>
            <a:bodyPr wrap="square" lIns="0" tIns="0" rIns="0" bIns="0" rtlCol="0"/>
            <a:lstStyle/>
            <a:p>
              <a:endParaRPr/>
            </a:p>
          </p:txBody>
        </p:sp>
        <p:pic>
          <p:nvPicPr>
            <p:cNvPr id="255" name="object 255"/>
            <p:cNvPicPr/>
            <p:nvPr/>
          </p:nvPicPr>
          <p:blipFill>
            <a:blip r:embed="rId125" cstate="print"/>
            <a:stretch>
              <a:fillRect/>
            </a:stretch>
          </p:blipFill>
          <p:spPr>
            <a:xfrm>
              <a:off x="5531544" y="6275978"/>
              <a:ext cx="162227" cy="78488"/>
            </a:xfrm>
            <a:prstGeom prst="rect">
              <a:avLst/>
            </a:prstGeom>
          </p:spPr>
        </p:pic>
      </p:grpSp>
      <p:pic>
        <p:nvPicPr>
          <p:cNvPr id="256" name="object 256"/>
          <p:cNvPicPr/>
          <p:nvPr/>
        </p:nvPicPr>
        <p:blipFill>
          <a:blip r:embed="rId126" cstate="print"/>
          <a:stretch>
            <a:fillRect/>
          </a:stretch>
        </p:blipFill>
        <p:spPr>
          <a:xfrm>
            <a:off x="4705906" y="5672561"/>
            <a:ext cx="111175" cy="174705"/>
          </a:xfrm>
          <a:prstGeom prst="rect">
            <a:avLst/>
          </a:prstGeom>
        </p:spPr>
      </p:pic>
      <p:sp>
        <p:nvSpPr>
          <p:cNvPr id="257" name="object 257"/>
          <p:cNvSpPr/>
          <p:nvPr/>
        </p:nvSpPr>
        <p:spPr>
          <a:xfrm>
            <a:off x="4699826" y="6015862"/>
            <a:ext cx="26586" cy="217025"/>
          </a:xfrm>
          <a:custGeom>
            <a:avLst/>
            <a:gdLst/>
            <a:ahLst/>
            <a:cxnLst/>
            <a:rect l="l" t="t" r="r" b="b"/>
            <a:pathLst>
              <a:path w="31114" h="254000">
                <a:moveTo>
                  <a:pt x="0" y="248052"/>
                </a:moveTo>
                <a:lnTo>
                  <a:pt x="0" y="253679"/>
                </a:lnTo>
                <a:lnTo>
                  <a:pt x="14408" y="253679"/>
                </a:lnTo>
                <a:lnTo>
                  <a:pt x="14408" y="251278"/>
                </a:lnTo>
                <a:lnTo>
                  <a:pt x="3224" y="251278"/>
                </a:lnTo>
                <a:lnTo>
                  <a:pt x="0" y="248052"/>
                </a:lnTo>
                <a:close/>
              </a:path>
              <a:path w="31114" h="254000">
                <a:moveTo>
                  <a:pt x="11182" y="236869"/>
                </a:moveTo>
                <a:lnTo>
                  <a:pt x="3224" y="236869"/>
                </a:lnTo>
                <a:lnTo>
                  <a:pt x="6" y="240088"/>
                </a:lnTo>
                <a:lnTo>
                  <a:pt x="0" y="248052"/>
                </a:lnTo>
                <a:lnTo>
                  <a:pt x="3224" y="251278"/>
                </a:lnTo>
                <a:lnTo>
                  <a:pt x="11182" y="251278"/>
                </a:lnTo>
                <a:lnTo>
                  <a:pt x="14408" y="248052"/>
                </a:lnTo>
                <a:lnTo>
                  <a:pt x="14401" y="240088"/>
                </a:lnTo>
                <a:lnTo>
                  <a:pt x="11182" y="236869"/>
                </a:lnTo>
                <a:close/>
              </a:path>
              <a:path w="31114" h="254000">
                <a:moveTo>
                  <a:pt x="14408" y="248052"/>
                </a:moveTo>
                <a:lnTo>
                  <a:pt x="11182" y="251278"/>
                </a:lnTo>
                <a:lnTo>
                  <a:pt x="14408" y="251278"/>
                </a:lnTo>
                <a:lnTo>
                  <a:pt x="14408" y="248052"/>
                </a:lnTo>
                <a:close/>
              </a:path>
              <a:path w="31114" h="254000">
                <a:moveTo>
                  <a:pt x="893" y="230380"/>
                </a:moveTo>
                <a:lnTo>
                  <a:pt x="754" y="230851"/>
                </a:lnTo>
                <a:lnTo>
                  <a:pt x="73" y="235564"/>
                </a:lnTo>
                <a:lnTo>
                  <a:pt x="0" y="240095"/>
                </a:lnTo>
                <a:lnTo>
                  <a:pt x="120" y="237199"/>
                </a:lnTo>
                <a:lnTo>
                  <a:pt x="412" y="234265"/>
                </a:lnTo>
                <a:lnTo>
                  <a:pt x="893" y="230380"/>
                </a:lnTo>
                <a:close/>
              </a:path>
              <a:path w="31114" h="254000">
                <a:moveTo>
                  <a:pt x="14388" y="236869"/>
                </a:moveTo>
                <a:lnTo>
                  <a:pt x="11182" y="236869"/>
                </a:lnTo>
                <a:lnTo>
                  <a:pt x="14408" y="240095"/>
                </a:lnTo>
                <a:lnTo>
                  <a:pt x="14334" y="237626"/>
                </a:lnTo>
                <a:lnTo>
                  <a:pt x="14388" y="236869"/>
                </a:lnTo>
                <a:close/>
              </a:path>
              <a:path w="31114" h="254000">
                <a:moveTo>
                  <a:pt x="15712" y="193735"/>
                </a:moveTo>
                <a:lnTo>
                  <a:pt x="11705" y="195915"/>
                </a:lnTo>
                <a:lnTo>
                  <a:pt x="9650" y="202873"/>
                </a:lnTo>
                <a:lnTo>
                  <a:pt x="2288" y="225659"/>
                </a:lnTo>
                <a:lnTo>
                  <a:pt x="893" y="230380"/>
                </a:lnTo>
                <a:lnTo>
                  <a:pt x="412" y="234265"/>
                </a:lnTo>
                <a:lnTo>
                  <a:pt x="128" y="237115"/>
                </a:lnTo>
                <a:lnTo>
                  <a:pt x="6" y="240088"/>
                </a:lnTo>
                <a:lnTo>
                  <a:pt x="3224" y="236869"/>
                </a:lnTo>
                <a:lnTo>
                  <a:pt x="14388" y="236869"/>
                </a:lnTo>
                <a:lnTo>
                  <a:pt x="14483" y="236595"/>
                </a:lnTo>
                <a:lnTo>
                  <a:pt x="14841" y="234115"/>
                </a:lnTo>
                <a:lnTo>
                  <a:pt x="15029" y="233479"/>
                </a:lnTo>
                <a:lnTo>
                  <a:pt x="15500" y="229669"/>
                </a:lnTo>
                <a:lnTo>
                  <a:pt x="17249" y="218671"/>
                </a:lnTo>
                <a:lnTo>
                  <a:pt x="21196" y="195355"/>
                </a:lnTo>
                <a:lnTo>
                  <a:pt x="15712" y="193735"/>
                </a:lnTo>
                <a:close/>
              </a:path>
              <a:path w="31114" h="254000">
                <a:moveTo>
                  <a:pt x="15029" y="233479"/>
                </a:moveTo>
                <a:lnTo>
                  <a:pt x="14841" y="234115"/>
                </a:lnTo>
                <a:lnTo>
                  <a:pt x="14483" y="236595"/>
                </a:lnTo>
                <a:lnTo>
                  <a:pt x="14408" y="239867"/>
                </a:lnTo>
                <a:lnTo>
                  <a:pt x="14490" y="238338"/>
                </a:lnTo>
                <a:lnTo>
                  <a:pt x="14771" y="235564"/>
                </a:lnTo>
                <a:lnTo>
                  <a:pt x="15029" y="233479"/>
                </a:lnTo>
                <a:close/>
              </a:path>
              <a:path w="31114" h="254000">
                <a:moveTo>
                  <a:pt x="14408" y="237115"/>
                </a:moveTo>
                <a:lnTo>
                  <a:pt x="14334" y="237626"/>
                </a:lnTo>
                <a:lnTo>
                  <a:pt x="14408" y="237115"/>
                </a:lnTo>
                <a:close/>
              </a:path>
              <a:path w="31114" h="254000">
                <a:moveTo>
                  <a:pt x="14483" y="236595"/>
                </a:moveTo>
                <a:lnTo>
                  <a:pt x="14408" y="237115"/>
                </a:lnTo>
                <a:lnTo>
                  <a:pt x="14483" y="236595"/>
                </a:lnTo>
                <a:close/>
              </a:path>
              <a:path w="31114" h="254000">
                <a:moveTo>
                  <a:pt x="21196" y="195355"/>
                </a:moveTo>
                <a:lnTo>
                  <a:pt x="17249" y="218671"/>
                </a:lnTo>
                <a:lnTo>
                  <a:pt x="15500" y="229669"/>
                </a:lnTo>
                <a:lnTo>
                  <a:pt x="15029" y="233479"/>
                </a:lnTo>
                <a:lnTo>
                  <a:pt x="16355" y="228989"/>
                </a:lnTo>
                <a:lnTo>
                  <a:pt x="22517" y="209967"/>
                </a:lnTo>
                <a:lnTo>
                  <a:pt x="23421" y="207119"/>
                </a:lnTo>
                <a:lnTo>
                  <a:pt x="25524" y="199996"/>
                </a:lnTo>
                <a:lnTo>
                  <a:pt x="23345" y="195989"/>
                </a:lnTo>
                <a:lnTo>
                  <a:pt x="21196" y="195355"/>
                </a:lnTo>
                <a:close/>
              </a:path>
              <a:path w="31114" h="254000">
                <a:moveTo>
                  <a:pt x="5929" y="13396"/>
                </a:moveTo>
                <a:lnTo>
                  <a:pt x="15773" y="56850"/>
                </a:lnTo>
                <a:lnTo>
                  <a:pt x="16243" y="73828"/>
                </a:lnTo>
                <a:lnTo>
                  <a:pt x="16231" y="111391"/>
                </a:lnTo>
                <a:lnTo>
                  <a:pt x="12310" y="160353"/>
                </a:lnTo>
                <a:lnTo>
                  <a:pt x="11028" y="168596"/>
                </a:lnTo>
                <a:lnTo>
                  <a:pt x="6491" y="195989"/>
                </a:lnTo>
                <a:lnTo>
                  <a:pt x="3031" y="216333"/>
                </a:lnTo>
                <a:lnTo>
                  <a:pt x="1230" y="227656"/>
                </a:lnTo>
                <a:lnTo>
                  <a:pt x="893" y="230380"/>
                </a:lnTo>
                <a:lnTo>
                  <a:pt x="2288" y="225659"/>
                </a:lnTo>
                <a:lnTo>
                  <a:pt x="9650" y="202873"/>
                </a:lnTo>
                <a:lnTo>
                  <a:pt x="11705" y="195915"/>
                </a:lnTo>
                <a:lnTo>
                  <a:pt x="15712" y="193735"/>
                </a:lnTo>
                <a:lnTo>
                  <a:pt x="21470" y="193735"/>
                </a:lnTo>
                <a:lnTo>
                  <a:pt x="22800" y="185883"/>
                </a:lnTo>
                <a:lnTo>
                  <a:pt x="25259" y="170862"/>
                </a:lnTo>
                <a:lnTo>
                  <a:pt x="26736" y="161450"/>
                </a:lnTo>
                <a:lnTo>
                  <a:pt x="28715" y="149801"/>
                </a:lnTo>
                <a:lnTo>
                  <a:pt x="30642" y="111391"/>
                </a:lnTo>
                <a:lnTo>
                  <a:pt x="30655" y="73828"/>
                </a:lnTo>
                <a:lnTo>
                  <a:pt x="30389" y="61625"/>
                </a:lnTo>
                <a:lnTo>
                  <a:pt x="30162" y="56036"/>
                </a:lnTo>
                <a:lnTo>
                  <a:pt x="29603" y="49117"/>
                </a:lnTo>
                <a:lnTo>
                  <a:pt x="15426" y="49117"/>
                </a:lnTo>
                <a:lnTo>
                  <a:pt x="18652" y="45892"/>
                </a:lnTo>
                <a:lnTo>
                  <a:pt x="17369" y="15466"/>
                </a:lnTo>
                <a:lnTo>
                  <a:pt x="9199" y="15466"/>
                </a:lnTo>
                <a:lnTo>
                  <a:pt x="6412" y="13923"/>
                </a:lnTo>
                <a:lnTo>
                  <a:pt x="6112" y="13631"/>
                </a:lnTo>
                <a:lnTo>
                  <a:pt x="5929" y="13396"/>
                </a:lnTo>
                <a:close/>
              </a:path>
              <a:path w="31114" h="254000">
                <a:moveTo>
                  <a:pt x="21470" y="193735"/>
                </a:moveTo>
                <a:lnTo>
                  <a:pt x="15712" y="193735"/>
                </a:lnTo>
                <a:lnTo>
                  <a:pt x="21196" y="195355"/>
                </a:lnTo>
                <a:lnTo>
                  <a:pt x="21470" y="193735"/>
                </a:lnTo>
                <a:close/>
              </a:path>
              <a:path w="31114" h="254000">
                <a:moveTo>
                  <a:pt x="16490" y="10643"/>
                </a:moveTo>
                <a:lnTo>
                  <a:pt x="1907" y="10643"/>
                </a:lnTo>
                <a:lnTo>
                  <a:pt x="3371" y="19071"/>
                </a:lnTo>
                <a:lnTo>
                  <a:pt x="4071" y="24482"/>
                </a:lnTo>
                <a:lnTo>
                  <a:pt x="4179" y="25682"/>
                </a:lnTo>
                <a:lnTo>
                  <a:pt x="4244" y="45892"/>
                </a:lnTo>
                <a:lnTo>
                  <a:pt x="7470" y="49117"/>
                </a:lnTo>
                <a:lnTo>
                  <a:pt x="15147" y="49117"/>
                </a:lnTo>
                <a:lnTo>
                  <a:pt x="14946" y="46631"/>
                </a:lnTo>
                <a:lnTo>
                  <a:pt x="5929" y="13396"/>
                </a:lnTo>
                <a:lnTo>
                  <a:pt x="13816" y="13396"/>
                </a:lnTo>
                <a:lnTo>
                  <a:pt x="16490" y="10721"/>
                </a:lnTo>
                <a:close/>
              </a:path>
              <a:path w="31114" h="254000">
                <a:moveTo>
                  <a:pt x="19222" y="7497"/>
                </a:moveTo>
                <a:lnTo>
                  <a:pt x="16071" y="7497"/>
                </a:lnTo>
                <a:lnTo>
                  <a:pt x="16436" y="9749"/>
                </a:lnTo>
                <a:lnTo>
                  <a:pt x="16549" y="10721"/>
                </a:lnTo>
                <a:lnTo>
                  <a:pt x="18652" y="45892"/>
                </a:lnTo>
                <a:lnTo>
                  <a:pt x="15426" y="49117"/>
                </a:lnTo>
                <a:lnTo>
                  <a:pt x="29603" y="49117"/>
                </a:lnTo>
                <a:lnTo>
                  <a:pt x="20200" y="9333"/>
                </a:lnTo>
                <a:lnTo>
                  <a:pt x="19222" y="7497"/>
                </a:lnTo>
                <a:close/>
              </a:path>
              <a:path w="31114" h="254000">
                <a:moveTo>
                  <a:pt x="13816" y="13396"/>
                </a:moveTo>
                <a:lnTo>
                  <a:pt x="5929" y="13396"/>
                </a:lnTo>
                <a:lnTo>
                  <a:pt x="6112" y="13631"/>
                </a:lnTo>
                <a:lnTo>
                  <a:pt x="6412" y="13923"/>
                </a:lnTo>
                <a:lnTo>
                  <a:pt x="9199" y="15466"/>
                </a:lnTo>
                <a:lnTo>
                  <a:pt x="11835" y="15377"/>
                </a:lnTo>
                <a:lnTo>
                  <a:pt x="13816" y="13396"/>
                </a:lnTo>
                <a:close/>
              </a:path>
              <a:path w="31114" h="254000">
                <a:moveTo>
                  <a:pt x="16487" y="10360"/>
                </a:moveTo>
                <a:lnTo>
                  <a:pt x="16490" y="10721"/>
                </a:lnTo>
                <a:lnTo>
                  <a:pt x="11835" y="15377"/>
                </a:lnTo>
                <a:lnTo>
                  <a:pt x="9199" y="15466"/>
                </a:lnTo>
                <a:lnTo>
                  <a:pt x="17369" y="15466"/>
                </a:lnTo>
                <a:lnTo>
                  <a:pt x="16487" y="10360"/>
                </a:lnTo>
                <a:close/>
              </a:path>
              <a:path w="31114" h="254000">
                <a:moveTo>
                  <a:pt x="16345" y="9539"/>
                </a:moveTo>
                <a:lnTo>
                  <a:pt x="1818" y="9539"/>
                </a:lnTo>
                <a:lnTo>
                  <a:pt x="1907" y="10645"/>
                </a:lnTo>
                <a:lnTo>
                  <a:pt x="16490" y="10643"/>
                </a:lnTo>
                <a:lnTo>
                  <a:pt x="16345" y="9539"/>
                </a:lnTo>
                <a:close/>
              </a:path>
              <a:path w="31114" h="254000">
                <a:moveTo>
                  <a:pt x="1835" y="9749"/>
                </a:moveTo>
                <a:close/>
              </a:path>
              <a:path w="31114" h="254000">
                <a:moveTo>
                  <a:pt x="11010" y="0"/>
                </a:moveTo>
                <a:lnTo>
                  <a:pt x="6689" y="146"/>
                </a:lnTo>
                <a:lnTo>
                  <a:pt x="2325" y="4510"/>
                </a:lnTo>
                <a:lnTo>
                  <a:pt x="1689" y="6448"/>
                </a:lnTo>
                <a:lnTo>
                  <a:pt x="1739" y="8763"/>
                </a:lnTo>
                <a:lnTo>
                  <a:pt x="1835" y="9749"/>
                </a:lnTo>
                <a:lnTo>
                  <a:pt x="1818" y="9539"/>
                </a:lnTo>
                <a:lnTo>
                  <a:pt x="16345" y="9539"/>
                </a:lnTo>
                <a:lnTo>
                  <a:pt x="16211" y="8763"/>
                </a:lnTo>
                <a:lnTo>
                  <a:pt x="16071" y="7497"/>
                </a:lnTo>
                <a:lnTo>
                  <a:pt x="19222" y="7497"/>
                </a:lnTo>
                <a:lnTo>
                  <a:pt x="17428" y="4445"/>
                </a:lnTo>
                <a:lnTo>
                  <a:pt x="16209" y="2877"/>
                </a:lnTo>
                <a:lnTo>
                  <a:pt x="11010" y="0"/>
                </a:lnTo>
                <a:close/>
              </a:path>
            </a:pathLst>
          </a:custGeom>
          <a:solidFill>
            <a:srgbClr val="000000"/>
          </a:solidFill>
        </p:spPr>
        <p:txBody>
          <a:bodyPr wrap="square" lIns="0" tIns="0" rIns="0" bIns="0" rtlCol="0"/>
          <a:lstStyle/>
          <a:p>
            <a:endParaRPr/>
          </a:p>
        </p:txBody>
      </p:sp>
      <p:pic>
        <p:nvPicPr>
          <p:cNvPr id="258" name="object 258"/>
          <p:cNvPicPr/>
          <p:nvPr/>
        </p:nvPicPr>
        <p:blipFill>
          <a:blip r:embed="rId127" cstate="print"/>
          <a:stretch>
            <a:fillRect/>
          </a:stretch>
        </p:blipFill>
        <p:spPr>
          <a:xfrm>
            <a:off x="5102648" y="4415443"/>
            <a:ext cx="169833" cy="199663"/>
          </a:xfrm>
          <a:prstGeom prst="rect">
            <a:avLst/>
          </a:prstGeom>
        </p:spPr>
      </p:pic>
      <p:sp>
        <p:nvSpPr>
          <p:cNvPr id="259" name="object 259"/>
          <p:cNvSpPr/>
          <p:nvPr/>
        </p:nvSpPr>
        <p:spPr>
          <a:xfrm>
            <a:off x="5062799" y="4802319"/>
            <a:ext cx="107428" cy="225706"/>
          </a:xfrm>
          <a:custGeom>
            <a:avLst/>
            <a:gdLst/>
            <a:ahLst/>
            <a:cxnLst/>
            <a:rect l="l" t="t" r="r" b="b"/>
            <a:pathLst>
              <a:path w="125729" h="264160">
                <a:moveTo>
                  <a:pt x="72759" y="259131"/>
                </a:moveTo>
                <a:lnTo>
                  <a:pt x="72759" y="261619"/>
                </a:lnTo>
                <a:lnTo>
                  <a:pt x="75984" y="264159"/>
                </a:lnTo>
                <a:lnTo>
                  <a:pt x="77039" y="264159"/>
                </a:lnTo>
                <a:lnTo>
                  <a:pt x="75338" y="262889"/>
                </a:lnTo>
                <a:lnTo>
                  <a:pt x="74320" y="261619"/>
                </a:lnTo>
                <a:lnTo>
                  <a:pt x="73527" y="261619"/>
                </a:lnTo>
                <a:lnTo>
                  <a:pt x="73270" y="260349"/>
                </a:lnTo>
                <a:lnTo>
                  <a:pt x="72759" y="259131"/>
                </a:lnTo>
                <a:close/>
              </a:path>
              <a:path w="125729" h="264160">
                <a:moveTo>
                  <a:pt x="72808" y="253941"/>
                </a:moveTo>
                <a:lnTo>
                  <a:pt x="72759" y="259131"/>
                </a:lnTo>
                <a:lnTo>
                  <a:pt x="73270" y="260349"/>
                </a:lnTo>
                <a:lnTo>
                  <a:pt x="73527" y="261619"/>
                </a:lnTo>
                <a:lnTo>
                  <a:pt x="74320" y="261619"/>
                </a:lnTo>
                <a:lnTo>
                  <a:pt x="75338" y="262889"/>
                </a:lnTo>
                <a:lnTo>
                  <a:pt x="77039" y="264159"/>
                </a:lnTo>
                <a:lnTo>
                  <a:pt x="81189" y="264159"/>
                </a:lnTo>
                <a:lnTo>
                  <a:pt x="85469" y="262957"/>
                </a:lnTo>
                <a:lnTo>
                  <a:pt x="85770" y="262720"/>
                </a:lnTo>
                <a:lnTo>
                  <a:pt x="87082" y="259131"/>
                </a:lnTo>
                <a:lnTo>
                  <a:pt x="87167" y="256539"/>
                </a:lnTo>
                <a:lnTo>
                  <a:pt x="72914" y="256539"/>
                </a:lnTo>
                <a:lnTo>
                  <a:pt x="72808" y="253941"/>
                </a:lnTo>
                <a:close/>
              </a:path>
              <a:path w="125729" h="264160">
                <a:moveTo>
                  <a:pt x="85469" y="262957"/>
                </a:moveTo>
                <a:lnTo>
                  <a:pt x="81189" y="264159"/>
                </a:lnTo>
                <a:lnTo>
                  <a:pt x="83941" y="264159"/>
                </a:lnTo>
                <a:lnTo>
                  <a:pt x="85469" y="262957"/>
                </a:lnTo>
                <a:close/>
              </a:path>
              <a:path w="125729" h="264160">
                <a:moveTo>
                  <a:pt x="85770" y="262720"/>
                </a:moveTo>
                <a:lnTo>
                  <a:pt x="85469" y="262957"/>
                </a:lnTo>
                <a:lnTo>
                  <a:pt x="85708" y="262889"/>
                </a:lnTo>
                <a:lnTo>
                  <a:pt x="85770" y="262720"/>
                </a:lnTo>
                <a:close/>
              </a:path>
              <a:path w="125729" h="264160">
                <a:moveTo>
                  <a:pt x="87167" y="258651"/>
                </a:moveTo>
                <a:lnTo>
                  <a:pt x="87082" y="259131"/>
                </a:lnTo>
                <a:lnTo>
                  <a:pt x="85770" y="262720"/>
                </a:lnTo>
                <a:lnTo>
                  <a:pt x="87167" y="261619"/>
                </a:lnTo>
                <a:lnTo>
                  <a:pt x="87167" y="258651"/>
                </a:lnTo>
                <a:close/>
              </a:path>
              <a:path w="125729" h="264160">
                <a:moveTo>
                  <a:pt x="72759" y="238943"/>
                </a:moveTo>
                <a:lnTo>
                  <a:pt x="69554" y="240029"/>
                </a:lnTo>
                <a:lnTo>
                  <a:pt x="67597" y="243839"/>
                </a:lnTo>
                <a:lnTo>
                  <a:pt x="69287" y="248919"/>
                </a:lnTo>
                <a:lnTo>
                  <a:pt x="71715" y="256539"/>
                </a:lnTo>
                <a:lnTo>
                  <a:pt x="72462" y="259079"/>
                </a:lnTo>
                <a:lnTo>
                  <a:pt x="72737" y="259079"/>
                </a:lnTo>
                <a:lnTo>
                  <a:pt x="72759" y="238943"/>
                </a:lnTo>
                <a:close/>
              </a:path>
              <a:path w="125729" h="264160">
                <a:moveTo>
                  <a:pt x="87157" y="237489"/>
                </a:moveTo>
                <a:lnTo>
                  <a:pt x="77050" y="237489"/>
                </a:lnTo>
                <a:lnTo>
                  <a:pt x="81172" y="240029"/>
                </a:lnTo>
                <a:lnTo>
                  <a:pt x="82936" y="243839"/>
                </a:lnTo>
                <a:lnTo>
                  <a:pt x="85364" y="251459"/>
                </a:lnTo>
                <a:lnTo>
                  <a:pt x="85542" y="252080"/>
                </a:lnTo>
                <a:lnTo>
                  <a:pt x="87118" y="253941"/>
                </a:lnTo>
                <a:lnTo>
                  <a:pt x="87167" y="258651"/>
                </a:lnTo>
                <a:lnTo>
                  <a:pt x="87297" y="257809"/>
                </a:lnTo>
                <a:lnTo>
                  <a:pt x="87217" y="253941"/>
                </a:lnTo>
                <a:lnTo>
                  <a:pt x="87157" y="237489"/>
                </a:lnTo>
                <a:close/>
              </a:path>
              <a:path w="125729" h="264160">
                <a:moveTo>
                  <a:pt x="78737" y="250189"/>
                </a:moveTo>
                <a:lnTo>
                  <a:pt x="75984" y="250189"/>
                </a:lnTo>
                <a:lnTo>
                  <a:pt x="72808" y="253941"/>
                </a:lnTo>
                <a:lnTo>
                  <a:pt x="72914" y="256539"/>
                </a:lnTo>
                <a:lnTo>
                  <a:pt x="73028" y="255269"/>
                </a:lnTo>
                <a:lnTo>
                  <a:pt x="73436" y="253999"/>
                </a:lnTo>
                <a:lnTo>
                  <a:pt x="74301" y="252729"/>
                </a:lnTo>
                <a:lnTo>
                  <a:pt x="78737" y="250189"/>
                </a:lnTo>
                <a:close/>
              </a:path>
              <a:path w="125729" h="264160">
                <a:moveTo>
                  <a:pt x="82815" y="250189"/>
                </a:moveTo>
                <a:lnTo>
                  <a:pt x="78737" y="250189"/>
                </a:lnTo>
                <a:lnTo>
                  <a:pt x="74301" y="252729"/>
                </a:lnTo>
                <a:lnTo>
                  <a:pt x="73436" y="253999"/>
                </a:lnTo>
                <a:lnTo>
                  <a:pt x="73028" y="255269"/>
                </a:lnTo>
                <a:lnTo>
                  <a:pt x="72914" y="256539"/>
                </a:lnTo>
                <a:lnTo>
                  <a:pt x="87167" y="256539"/>
                </a:lnTo>
                <a:lnTo>
                  <a:pt x="87167" y="253999"/>
                </a:lnTo>
                <a:lnTo>
                  <a:pt x="85919" y="253999"/>
                </a:lnTo>
                <a:lnTo>
                  <a:pt x="85361" y="252729"/>
                </a:lnTo>
                <a:lnTo>
                  <a:pt x="84433" y="251459"/>
                </a:lnTo>
                <a:lnTo>
                  <a:pt x="82815" y="250189"/>
                </a:lnTo>
                <a:close/>
              </a:path>
              <a:path w="125729" h="264160">
                <a:moveTo>
                  <a:pt x="83941" y="250189"/>
                </a:moveTo>
                <a:lnTo>
                  <a:pt x="82815" y="250189"/>
                </a:lnTo>
                <a:lnTo>
                  <a:pt x="84433" y="251459"/>
                </a:lnTo>
                <a:lnTo>
                  <a:pt x="85361" y="252729"/>
                </a:lnTo>
                <a:lnTo>
                  <a:pt x="85919" y="253999"/>
                </a:lnTo>
                <a:lnTo>
                  <a:pt x="86093" y="253999"/>
                </a:lnTo>
                <a:lnTo>
                  <a:pt x="85542" y="252080"/>
                </a:lnTo>
                <a:lnTo>
                  <a:pt x="83941" y="250189"/>
                </a:lnTo>
                <a:close/>
              </a:path>
              <a:path w="125729" h="264160">
                <a:moveTo>
                  <a:pt x="85542" y="252080"/>
                </a:moveTo>
                <a:lnTo>
                  <a:pt x="86093" y="253999"/>
                </a:lnTo>
                <a:lnTo>
                  <a:pt x="87167" y="253999"/>
                </a:lnTo>
                <a:lnTo>
                  <a:pt x="85542" y="252080"/>
                </a:lnTo>
                <a:close/>
              </a:path>
              <a:path w="125729" h="264160">
                <a:moveTo>
                  <a:pt x="77050" y="237489"/>
                </a:moveTo>
                <a:lnTo>
                  <a:pt x="72759" y="238943"/>
                </a:lnTo>
                <a:lnTo>
                  <a:pt x="72808" y="253941"/>
                </a:lnTo>
                <a:lnTo>
                  <a:pt x="75984" y="250189"/>
                </a:lnTo>
                <a:lnTo>
                  <a:pt x="84959" y="250189"/>
                </a:lnTo>
                <a:lnTo>
                  <a:pt x="82936" y="243839"/>
                </a:lnTo>
                <a:lnTo>
                  <a:pt x="81172" y="240029"/>
                </a:lnTo>
                <a:lnTo>
                  <a:pt x="77050" y="237489"/>
                </a:lnTo>
                <a:close/>
              </a:path>
              <a:path w="125729" h="264160">
                <a:moveTo>
                  <a:pt x="84959" y="250189"/>
                </a:moveTo>
                <a:lnTo>
                  <a:pt x="83941" y="250189"/>
                </a:lnTo>
                <a:lnTo>
                  <a:pt x="85542" y="252080"/>
                </a:lnTo>
                <a:lnTo>
                  <a:pt x="84959" y="250189"/>
                </a:lnTo>
                <a:close/>
              </a:path>
              <a:path w="125729" h="264160">
                <a:moveTo>
                  <a:pt x="118833" y="41909"/>
                </a:moveTo>
                <a:lnTo>
                  <a:pt x="116188" y="41909"/>
                </a:lnTo>
                <a:lnTo>
                  <a:pt x="112059" y="43179"/>
                </a:lnTo>
                <a:lnTo>
                  <a:pt x="110807" y="43179"/>
                </a:lnTo>
                <a:lnTo>
                  <a:pt x="108093" y="44449"/>
                </a:lnTo>
                <a:lnTo>
                  <a:pt x="104990" y="45719"/>
                </a:lnTo>
                <a:lnTo>
                  <a:pt x="103468" y="46989"/>
                </a:lnTo>
                <a:lnTo>
                  <a:pt x="99896" y="49529"/>
                </a:lnTo>
                <a:lnTo>
                  <a:pt x="97062" y="52069"/>
                </a:lnTo>
                <a:lnTo>
                  <a:pt x="110855" y="52069"/>
                </a:lnTo>
                <a:lnTo>
                  <a:pt x="111203" y="53339"/>
                </a:lnTo>
                <a:lnTo>
                  <a:pt x="114329" y="55879"/>
                </a:lnTo>
                <a:lnTo>
                  <a:pt x="117107" y="55879"/>
                </a:lnTo>
                <a:lnTo>
                  <a:pt x="116544" y="57149"/>
                </a:lnTo>
                <a:lnTo>
                  <a:pt x="112434" y="58419"/>
                </a:lnTo>
                <a:lnTo>
                  <a:pt x="111508" y="59689"/>
                </a:lnTo>
                <a:lnTo>
                  <a:pt x="110286" y="59689"/>
                </a:lnTo>
                <a:lnTo>
                  <a:pt x="109828" y="60057"/>
                </a:lnTo>
                <a:lnTo>
                  <a:pt x="109292" y="62229"/>
                </a:lnTo>
                <a:lnTo>
                  <a:pt x="107458" y="67309"/>
                </a:lnTo>
                <a:lnTo>
                  <a:pt x="107116" y="68579"/>
                </a:lnTo>
                <a:lnTo>
                  <a:pt x="104212" y="74929"/>
                </a:lnTo>
                <a:lnTo>
                  <a:pt x="103637" y="77469"/>
                </a:lnTo>
                <a:lnTo>
                  <a:pt x="91216" y="119379"/>
                </a:lnTo>
                <a:lnTo>
                  <a:pt x="87458" y="137159"/>
                </a:lnTo>
                <a:lnTo>
                  <a:pt x="83625" y="154939"/>
                </a:lnTo>
                <a:lnTo>
                  <a:pt x="81037" y="166369"/>
                </a:lnTo>
                <a:lnTo>
                  <a:pt x="79099" y="177799"/>
                </a:lnTo>
                <a:lnTo>
                  <a:pt x="78766" y="179069"/>
                </a:lnTo>
                <a:lnTo>
                  <a:pt x="77317" y="190499"/>
                </a:lnTo>
                <a:lnTo>
                  <a:pt x="75115" y="204469"/>
                </a:lnTo>
                <a:lnTo>
                  <a:pt x="73883" y="213359"/>
                </a:lnTo>
                <a:lnTo>
                  <a:pt x="73295" y="218439"/>
                </a:lnTo>
                <a:lnTo>
                  <a:pt x="72939" y="222249"/>
                </a:lnTo>
                <a:lnTo>
                  <a:pt x="72863" y="223519"/>
                </a:lnTo>
                <a:lnTo>
                  <a:pt x="72759" y="238943"/>
                </a:lnTo>
                <a:lnTo>
                  <a:pt x="77050" y="237489"/>
                </a:lnTo>
                <a:lnTo>
                  <a:pt x="87157" y="237489"/>
                </a:lnTo>
                <a:lnTo>
                  <a:pt x="91582" y="193039"/>
                </a:lnTo>
                <a:lnTo>
                  <a:pt x="93336" y="179069"/>
                </a:lnTo>
                <a:lnTo>
                  <a:pt x="94538" y="172719"/>
                </a:lnTo>
                <a:lnTo>
                  <a:pt x="95154" y="170179"/>
                </a:lnTo>
                <a:lnTo>
                  <a:pt x="97717" y="158749"/>
                </a:lnTo>
                <a:lnTo>
                  <a:pt x="101553" y="139699"/>
                </a:lnTo>
                <a:lnTo>
                  <a:pt x="104141" y="128269"/>
                </a:lnTo>
                <a:lnTo>
                  <a:pt x="105252" y="123189"/>
                </a:lnTo>
                <a:lnTo>
                  <a:pt x="120620" y="73659"/>
                </a:lnTo>
                <a:lnTo>
                  <a:pt x="121004" y="72389"/>
                </a:lnTo>
                <a:lnTo>
                  <a:pt x="123280" y="66039"/>
                </a:lnTo>
                <a:lnTo>
                  <a:pt x="124091" y="62229"/>
                </a:lnTo>
                <a:lnTo>
                  <a:pt x="124607" y="58419"/>
                </a:lnTo>
                <a:lnTo>
                  <a:pt x="125159" y="53339"/>
                </a:lnTo>
                <a:lnTo>
                  <a:pt x="125115" y="48259"/>
                </a:lnTo>
                <a:lnTo>
                  <a:pt x="124341" y="45719"/>
                </a:lnTo>
                <a:lnTo>
                  <a:pt x="118833" y="41909"/>
                </a:lnTo>
                <a:close/>
              </a:path>
              <a:path w="125729" h="264160">
                <a:moveTo>
                  <a:pt x="27522" y="16509"/>
                </a:moveTo>
                <a:lnTo>
                  <a:pt x="21353" y="21589"/>
                </a:lnTo>
                <a:lnTo>
                  <a:pt x="19359" y="24129"/>
                </a:lnTo>
                <a:lnTo>
                  <a:pt x="14949" y="29209"/>
                </a:lnTo>
                <a:lnTo>
                  <a:pt x="12769" y="33019"/>
                </a:lnTo>
                <a:lnTo>
                  <a:pt x="6823" y="43179"/>
                </a:lnTo>
                <a:lnTo>
                  <a:pt x="5017" y="46989"/>
                </a:lnTo>
                <a:lnTo>
                  <a:pt x="2153" y="54609"/>
                </a:lnTo>
                <a:lnTo>
                  <a:pt x="1145" y="59689"/>
                </a:lnTo>
                <a:lnTo>
                  <a:pt x="548" y="64769"/>
                </a:lnTo>
                <a:lnTo>
                  <a:pt x="500" y="71119"/>
                </a:lnTo>
                <a:lnTo>
                  <a:pt x="601" y="73659"/>
                </a:lnTo>
                <a:lnTo>
                  <a:pt x="604" y="74929"/>
                </a:lnTo>
                <a:lnTo>
                  <a:pt x="438" y="76199"/>
                </a:lnTo>
                <a:lnTo>
                  <a:pt x="109" y="80009"/>
                </a:lnTo>
                <a:lnTo>
                  <a:pt x="0" y="82549"/>
                </a:lnTo>
                <a:lnTo>
                  <a:pt x="2608" y="88899"/>
                </a:lnTo>
                <a:lnTo>
                  <a:pt x="5281" y="91439"/>
                </a:lnTo>
                <a:lnTo>
                  <a:pt x="11550" y="93979"/>
                </a:lnTo>
                <a:lnTo>
                  <a:pt x="14503" y="95249"/>
                </a:lnTo>
                <a:lnTo>
                  <a:pt x="25977" y="96519"/>
                </a:lnTo>
                <a:lnTo>
                  <a:pt x="28928" y="96519"/>
                </a:lnTo>
                <a:lnTo>
                  <a:pt x="36996" y="95249"/>
                </a:lnTo>
                <a:lnTo>
                  <a:pt x="48530" y="95249"/>
                </a:lnTo>
                <a:lnTo>
                  <a:pt x="54772" y="93979"/>
                </a:lnTo>
                <a:lnTo>
                  <a:pt x="57315" y="92709"/>
                </a:lnTo>
                <a:lnTo>
                  <a:pt x="65255" y="87629"/>
                </a:lnTo>
                <a:lnTo>
                  <a:pt x="71945" y="83819"/>
                </a:lnTo>
                <a:lnTo>
                  <a:pt x="75697" y="82549"/>
                </a:lnTo>
                <a:lnTo>
                  <a:pt x="78000" y="81279"/>
                </a:lnTo>
                <a:lnTo>
                  <a:pt x="17575" y="81279"/>
                </a:lnTo>
                <a:lnTo>
                  <a:pt x="15896" y="80009"/>
                </a:lnTo>
                <a:lnTo>
                  <a:pt x="14606" y="80009"/>
                </a:lnTo>
                <a:lnTo>
                  <a:pt x="14950" y="76199"/>
                </a:lnTo>
                <a:lnTo>
                  <a:pt x="14823" y="67309"/>
                </a:lnTo>
                <a:lnTo>
                  <a:pt x="15356" y="62229"/>
                </a:lnTo>
                <a:lnTo>
                  <a:pt x="16139" y="58419"/>
                </a:lnTo>
                <a:lnTo>
                  <a:pt x="18234" y="52069"/>
                </a:lnTo>
                <a:lnTo>
                  <a:pt x="19733" y="49529"/>
                </a:lnTo>
                <a:lnTo>
                  <a:pt x="24895" y="40639"/>
                </a:lnTo>
                <a:lnTo>
                  <a:pt x="26687" y="38099"/>
                </a:lnTo>
                <a:lnTo>
                  <a:pt x="30043" y="33019"/>
                </a:lnTo>
                <a:lnTo>
                  <a:pt x="31663" y="31749"/>
                </a:lnTo>
                <a:lnTo>
                  <a:pt x="34701" y="29209"/>
                </a:lnTo>
                <a:lnTo>
                  <a:pt x="37396" y="26669"/>
                </a:lnTo>
                <a:lnTo>
                  <a:pt x="37697" y="26669"/>
                </a:lnTo>
                <a:lnTo>
                  <a:pt x="40650" y="24129"/>
                </a:lnTo>
                <a:lnTo>
                  <a:pt x="42468" y="21589"/>
                </a:lnTo>
                <a:lnTo>
                  <a:pt x="43868" y="20319"/>
                </a:lnTo>
                <a:lnTo>
                  <a:pt x="47319" y="17779"/>
                </a:lnTo>
                <a:lnTo>
                  <a:pt x="26272" y="17779"/>
                </a:lnTo>
                <a:lnTo>
                  <a:pt x="27522" y="16509"/>
                </a:lnTo>
                <a:close/>
              </a:path>
              <a:path w="125729" h="264160">
                <a:moveTo>
                  <a:pt x="110835" y="52069"/>
                </a:moveTo>
                <a:lnTo>
                  <a:pt x="97086" y="52069"/>
                </a:lnTo>
                <a:lnTo>
                  <a:pt x="93967" y="54609"/>
                </a:lnTo>
                <a:lnTo>
                  <a:pt x="78607" y="64769"/>
                </a:lnTo>
                <a:lnTo>
                  <a:pt x="75368" y="66039"/>
                </a:lnTo>
                <a:lnTo>
                  <a:pt x="68827" y="69849"/>
                </a:lnTo>
                <a:lnTo>
                  <a:pt x="65197" y="71119"/>
                </a:lnTo>
                <a:lnTo>
                  <a:pt x="58360" y="74929"/>
                </a:lnTo>
                <a:lnTo>
                  <a:pt x="51175" y="78739"/>
                </a:lnTo>
                <a:lnTo>
                  <a:pt x="49368" y="80009"/>
                </a:lnTo>
                <a:lnTo>
                  <a:pt x="46095" y="81279"/>
                </a:lnTo>
                <a:lnTo>
                  <a:pt x="78000" y="81279"/>
                </a:lnTo>
                <a:lnTo>
                  <a:pt x="82605" y="78739"/>
                </a:lnTo>
                <a:lnTo>
                  <a:pt x="86004" y="76199"/>
                </a:lnTo>
                <a:lnTo>
                  <a:pt x="101964" y="66039"/>
                </a:lnTo>
                <a:lnTo>
                  <a:pt x="105615" y="63499"/>
                </a:lnTo>
                <a:lnTo>
                  <a:pt x="109828" y="60057"/>
                </a:lnTo>
                <a:lnTo>
                  <a:pt x="109919" y="59689"/>
                </a:lnTo>
                <a:lnTo>
                  <a:pt x="110194" y="57149"/>
                </a:lnTo>
                <a:lnTo>
                  <a:pt x="110777" y="53339"/>
                </a:lnTo>
                <a:lnTo>
                  <a:pt x="110835" y="52069"/>
                </a:lnTo>
                <a:close/>
              </a:path>
              <a:path w="125729" h="264160">
                <a:moveTo>
                  <a:pt x="110855" y="52069"/>
                </a:moveTo>
                <a:lnTo>
                  <a:pt x="110777" y="53339"/>
                </a:lnTo>
                <a:lnTo>
                  <a:pt x="110194" y="57149"/>
                </a:lnTo>
                <a:lnTo>
                  <a:pt x="109919" y="59689"/>
                </a:lnTo>
                <a:lnTo>
                  <a:pt x="109828" y="60057"/>
                </a:lnTo>
                <a:lnTo>
                  <a:pt x="110286" y="59689"/>
                </a:lnTo>
                <a:lnTo>
                  <a:pt x="111508" y="59689"/>
                </a:lnTo>
                <a:lnTo>
                  <a:pt x="112434" y="58419"/>
                </a:lnTo>
                <a:lnTo>
                  <a:pt x="116544" y="57149"/>
                </a:lnTo>
                <a:lnTo>
                  <a:pt x="117107" y="55879"/>
                </a:lnTo>
                <a:lnTo>
                  <a:pt x="114329" y="55879"/>
                </a:lnTo>
                <a:lnTo>
                  <a:pt x="111203" y="53339"/>
                </a:lnTo>
                <a:lnTo>
                  <a:pt x="110855" y="52069"/>
                </a:lnTo>
                <a:close/>
              </a:path>
              <a:path w="125729" h="264160">
                <a:moveTo>
                  <a:pt x="101923" y="13969"/>
                </a:moveTo>
                <a:lnTo>
                  <a:pt x="78353" y="13969"/>
                </a:lnTo>
                <a:lnTo>
                  <a:pt x="81629" y="15239"/>
                </a:lnTo>
                <a:lnTo>
                  <a:pt x="83993" y="16509"/>
                </a:lnTo>
                <a:lnTo>
                  <a:pt x="87557" y="19049"/>
                </a:lnTo>
                <a:lnTo>
                  <a:pt x="88403" y="20319"/>
                </a:lnTo>
                <a:lnTo>
                  <a:pt x="89841" y="21589"/>
                </a:lnTo>
                <a:lnTo>
                  <a:pt x="90349" y="22859"/>
                </a:lnTo>
                <a:lnTo>
                  <a:pt x="92434" y="29209"/>
                </a:lnTo>
                <a:lnTo>
                  <a:pt x="94411" y="34289"/>
                </a:lnTo>
                <a:lnTo>
                  <a:pt x="98623" y="35559"/>
                </a:lnTo>
                <a:lnTo>
                  <a:pt x="105978" y="33019"/>
                </a:lnTo>
                <a:lnTo>
                  <a:pt x="107730" y="27939"/>
                </a:lnTo>
                <a:lnTo>
                  <a:pt x="106212" y="24129"/>
                </a:lnTo>
                <a:lnTo>
                  <a:pt x="105884" y="24129"/>
                </a:lnTo>
                <a:lnTo>
                  <a:pt x="103516" y="16509"/>
                </a:lnTo>
                <a:lnTo>
                  <a:pt x="102765" y="15239"/>
                </a:lnTo>
                <a:lnTo>
                  <a:pt x="101923" y="13969"/>
                </a:lnTo>
                <a:close/>
              </a:path>
              <a:path w="125729" h="264160">
                <a:moveTo>
                  <a:pt x="37697" y="26669"/>
                </a:moveTo>
                <a:lnTo>
                  <a:pt x="37396" y="26669"/>
                </a:lnTo>
                <a:lnTo>
                  <a:pt x="36221" y="27939"/>
                </a:lnTo>
                <a:lnTo>
                  <a:pt x="37697" y="26669"/>
                </a:lnTo>
                <a:close/>
              </a:path>
              <a:path w="125729" h="264160">
                <a:moveTo>
                  <a:pt x="79916" y="0"/>
                </a:moveTo>
                <a:lnTo>
                  <a:pt x="57480" y="0"/>
                </a:lnTo>
                <a:lnTo>
                  <a:pt x="54616" y="1269"/>
                </a:lnTo>
                <a:lnTo>
                  <a:pt x="49220" y="1269"/>
                </a:lnTo>
                <a:lnTo>
                  <a:pt x="43887" y="2539"/>
                </a:lnTo>
                <a:lnTo>
                  <a:pt x="41729" y="3809"/>
                </a:lnTo>
                <a:lnTo>
                  <a:pt x="34828" y="8889"/>
                </a:lnTo>
                <a:lnTo>
                  <a:pt x="33053" y="11429"/>
                </a:lnTo>
                <a:lnTo>
                  <a:pt x="30055" y="13969"/>
                </a:lnTo>
                <a:lnTo>
                  <a:pt x="26272" y="17779"/>
                </a:lnTo>
                <a:lnTo>
                  <a:pt x="47319" y="17779"/>
                </a:lnTo>
                <a:lnTo>
                  <a:pt x="49044" y="16509"/>
                </a:lnTo>
                <a:lnTo>
                  <a:pt x="50389" y="16509"/>
                </a:lnTo>
                <a:lnTo>
                  <a:pt x="52357" y="15239"/>
                </a:lnTo>
                <a:lnTo>
                  <a:pt x="67737" y="15239"/>
                </a:lnTo>
                <a:lnTo>
                  <a:pt x="74187" y="13969"/>
                </a:lnTo>
                <a:lnTo>
                  <a:pt x="101923" y="13969"/>
                </a:lnTo>
                <a:lnTo>
                  <a:pt x="99396" y="10159"/>
                </a:lnTo>
                <a:lnTo>
                  <a:pt x="97260" y="7619"/>
                </a:lnTo>
                <a:lnTo>
                  <a:pt x="90764" y="3809"/>
                </a:lnTo>
                <a:lnTo>
                  <a:pt x="86687" y="1269"/>
                </a:lnTo>
                <a:lnTo>
                  <a:pt x="79916" y="0"/>
                </a:lnTo>
                <a:close/>
              </a:path>
            </a:pathLst>
          </a:custGeom>
          <a:solidFill>
            <a:srgbClr val="000000"/>
          </a:solidFill>
        </p:spPr>
        <p:txBody>
          <a:bodyPr wrap="square" lIns="0" tIns="0" rIns="0" bIns="0" rtlCol="0"/>
          <a:lstStyle/>
          <a:p>
            <a:endParaRPr/>
          </a:p>
        </p:txBody>
      </p:sp>
      <p:pic>
        <p:nvPicPr>
          <p:cNvPr id="260" name="object 260"/>
          <p:cNvPicPr/>
          <p:nvPr/>
        </p:nvPicPr>
        <p:blipFill>
          <a:blip r:embed="rId128" cstate="print"/>
          <a:stretch>
            <a:fillRect/>
          </a:stretch>
        </p:blipFill>
        <p:spPr>
          <a:xfrm>
            <a:off x="4990011" y="5647319"/>
            <a:ext cx="98490" cy="178751"/>
          </a:xfrm>
          <a:prstGeom prst="rect">
            <a:avLst/>
          </a:prstGeom>
        </p:spPr>
      </p:pic>
      <p:sp>
        <p:nvSpPr>
          <p:cNvPr id="261" name="object 261"/>
          <p:cNvSpPr/>
          <p:nvPr/>
        </p:nvSpPr>
        <p:spPr>
          <a:xfrm>
            <a:off x="4997341" y="6002785"/>
            <a:ext cx="25500" cy="217025"/>
          </a:xfrm>
          <a:custGeom>
            <a:avLst/>
            <a:gdLst/>
            <a:ahLst/>
            <a:cxnLst/>
            <a:rect l="l" t="t" r="r" b="b"/>
            <a:pathLst>
              <a:path w="29845" h="254000">
                <a:moveTo>
                  <a:pt x="0" y="248166"/>
                </a:moveTo>
                <a:lnTo>
                  <a:pt x="0" y="253464"/>
                </a:lnTo>
                <a:lnTo>
                  <a:pt x="13743" y="253944"/>
                </a:lnTo>
                <a:lnTo>
                  <a:pt x="13922" y="251392"/>
                </a:lnTo>
                <a:lnTo>
                  <a:pt x="3224" y="251392"/>
                </a:lnTo>
                <a:lnTo>
                  <a:pt x="0" y="248166"/>
                </a:lnTo>
                <a:close/>
              </a:path>
              <a:path w="29845" h="254000">
                <a:moveTo>
                  <a:pt x="278" y="239930"/>
                </a:moveTo>
                <a:lnTo>
                  <a:pt x="43" y="240165"/>
                </a:lnTo>
                <a:lnTo>
                  <a:pt x="0" y="248166"/>
                </a:lnTo>
                <a:lnTo>
                  <a:pt x="3224" y="251392"/>
                </a:lnTo>
                <a:lnTo>
                  <a:pt x="11182" y="251392"/>
                </a:lnTo>
                <a:lnTo>
                  <a:pt x="14127" y="248447"/>
                </a:lnTo>
                <a:lnTo>
                  <a:pt x="14408" y="244435"/>
                </a:lnTo>
                <a:lnTo>
                  <a:pt x="14408" y="244188"/>
                </a:lnTo>
                <a:lnTo>
                  <a:pt x="7203" y="244188"/>
                </a:lnTo>
                <a:lnTo>
                  <a:pt x="16" y="243686"/>
                </a:lnTo>
                <a:lnTo>
                  <a:pt x="278" y="239930"/>
                </a:lnTo>
                <a:close/>
              </a:path>
              <a:path w="29845" h="254000">
                <a:moveTo>
                  <a:pt x="14127" y="248447"/>
                </a:moveTo>
                <a:lnTo>
                  <a:pt x="11182" y="251392"/>
                </a:lnTo>
                <a:lnTo>
                  <a:pt x="13922" y="251392"/>
                </a:lnTo>
                <a:lnTo>
                  <a:pt x="14127" y="248447"/>
                </a:lnTo>
                <a:close/>
              </a:path>
              <a:path w="29845" h="254000">
                <a:moveTo>
                  <a:pt x="14408" y="244435"/>
                </a:moveTo>
                <a:lnTo>
                  <a:pt x="14127" y="248447"/>
                </a:lnTo>
                <a:lnTo>
                  <a:pt x="14408" y="248166"/>
                </a:lnTo>
                <a:lnTo>
                  <a:pt x="14408" y="244435"/>
                </a:lnTo>
                <a:close/>
              </a:path>
              <a:path w="29845" h="254000">
                <a:moveTo>
                  <a:pt x="15921" y="201764"/>
                </a:moveTo>
                <a:lnTo>
                  <a:pt x="15753" y="203825"/>
                </a:lnTo>
                <a:lnTo>
                  <a:pt x="15642" y="206267"/>
                </a:lnTo>
                <a:lnTo>
                  <a:pt x="15300" y="216417"/>
                </a:lnTo>
                <a:lnTo>
                  <a:pt x="14497" y="230644"/>
                </a:lnTo>
                <a:lnTo>
                  <a:pt x="14408" y="244435"/>
                </a:lnTo>
                <a:lnTo>
                  <a:pt x="17279" y="203326"/>
                </a:lnTo>
                <a:lnTo>
                  <a:pt x="15921" y="201764"/>
                </a:lnTo>
                <a:close/>
              </a:path>
              <a:path w="29845" h="254000">
                <a:moveTo>
                  <a:pt x="11182" y="236983"/>
                </a:moveTo>
                <a:lnTo>
                  <a:pt x="3224" y="236983"/>
                </a:lnTo>
                <a:lnTo>
                  <a:pt x="278" y="239930"/>
                </a:lnTo>
                <a:lnTo>
                  <a:pt x="16" y="243686"/>
                </a:lnTo>
                <a:lnTo>
                  <a:pt x="7203" y="244188"/>
                </a:lnTo>
                <a:lnTo>
                  <a:pt x="14408" y="244188"/>
                </a:lnTo>
                <a:lnTo>
                  <a:pt x="14364" y="240165"/>
                </a:lnTo>
                <a:lnTo>
                  <a:pt x="11182" y="236983"/>
                </a:lnTo>
                <a:close/>
              </a:path>
              <a:path w="29845" h="254000">
                <a:moveTo>
                  <a:pt x="7188" y="11515"/>
                </a:moveTo>
                <a:lnTo>
                  <a:pt x="7873" y="17881"/>
                </a:lnTo>
                <a:lnTo>
                  <a:pt x="8900" y="25663"/>
                </a:lnTo>
                <a:lnTo>
                  <a:pt x="9166" y="28044"/>
                </a:lnTo>
                <a:lnTo>
                  <a:pt x="9354" y="31280"/>
                </a:lnTo>
                <a:lnTo>
                  <a:pt x="9474" y="36657"/>
                </a:lnTo>
                <a:lnTo>
                  <a:pt x="9304" y="46925"/>
                </a:lnTo>
                <a:lnTo>
                  <a:pt x="9304" y="99574"/>
                </a:lnTo>
                <a:lnTo>
                  <a:pt x="9447" y="114072"/>
                </a:lnTo>
                <a:lnTo>
                  <a:pt x="9442" y="117957"/>
                </a:lnTo>
                <a:lnTo>
                  <a:pt x="9291" y="122874"/>
                </a:lnTo>
                <a:lnTo>
                  <a:pt x="5758" y="165620"/>
                </a:lnTo>
                <a:lnTo>
                  <a:pt x="4643" y="174053"/>
                </a:lnTo>
                <a:lnTo>
                  <a:pt x="3624" y="182321"/>
                </a:lnTo>
                <a:lnTo>
                  <a:pt x="870" y="216417"/>
                </a:lnTo>
                <a:lnTo>
                  <a:pt x="507" y="223061"/>
                </a:lnTo>
                <a:lnTo>
                  <a:pt x="64" y="230644"/>
                </a:lnTo>
                <a:lnTo>
                  <a:pt x="0" y="240209"/>
                </a:lnTo>
                <a:lnTo>
                  <a:pt x="278" y="239930"/>
                </a:lnTo>
                <a:lnTo>
                  <a:pt x="2905" y="202322"/>
                </a:lnTo>
                <a:lnTo>
                  <a:pt x="6348" y="199329"/>
                </a:lnTo>
                <a:lnTo>
                  <a:pt x="16120" y="199329"/>
                </a:lnTo>
                <a:lnTo>
                  <a:pt x="16357" y="196430"/>
                </a:lnTo>
                <a:lnTo>
                  <a:pt x="18601" y="178671"/>
                </a:lnTo>
                <a:lnTo>
                  <a:pt x="18945" y="175798"/>
                </a:lnTo>
                <a:lnTo>
                  <a:pt x="20866" y="161137"/>
                </a:lnTo>
                <a:lnTo>
                  <a:pt x="21371" y="157091"/>
                </a:lnTo>
                <a:lnTo>
                  <a:pt x="23858" y="117957"/>
                </a:lnTo>
                <a:lnTo>
                  <a:pt x="23857" y="114072"/>
                </a:lnTo>
                <a:lnTo>
                  <a:pt x="23714" y="99574"/>
                </a:lnTo>
                <a:lnTo>
                  <a:pt x="23715" y="46925"/>
                </a:lnTo>
                <a:lnTo>
                  <a:pt x="23885" y="36657"/>
                </a:lnTo>
                <a:lnTo>
                  <a:pt x="20713" y="36657"/>
                </a:lnTo>
                <a:lnTo>
                  <a:pt x="16485" y="34944"/>
                </a:lnTo>
                <a:lnTo>
                  <a:pt x="14935" y="31280"/>
                </a:lnTo>
                <a:lnTo>
                  <a:pt x="12207" y="25005"/>
                </a:lnTo>
                <a:lnTo>
                  <a:pt x="10400" y="20219"/>
                </a:lnTo>
                <a:lnTo>
                  <a:pt x="8741" y="15180"/>
                </a:lnTo>
                <a:lnTo>
                  <a:pt x="7875" y="12203"/>
                </a:lnTo>
                <a:lnTo>
                  <a:pt x="7188" y="11515"/>
                </a:lnTo>
                <a:close/>
              </a:path>
              <a:path w="29845" h="254000">
                <a:moveTo>
                  <a:pt x="14370" y="236983"/>
                </a:moveTo>
                <a:lnTo>
                  <a:pt x="11182" y="236983"/>
                </a:lnTo>
                <a:lnTo>
                  <a:pt x="14387" y="240188"/>
                </a:lnTo>
                <a:lnTo>
                  <a:pt x="14370" y="236983"/>
                </a:lnTo>
                <a:close/>
              </a:path>
              <a:path w="29845" h="254000">
                <a:moveTo>
                  <a:pt x="6348" y="199329"/>
                </a:moveTo>
                <a:lnTo>
                  <a:pt x="2905" y="202322"/>
                </a:lnTo>
                <a:lnTo>
                  <a:pt x="278" y="239930"/>
                </a:lnTo>
                <a:lnTo>
                  <a:pt x="3224" y="236983"/>
                </a:lnTo>
                <a:lnTo>
                  <a:pt x="14370" y="236983"/>
                </a:lnTo>
                <a:lnTo>
                  <a:pt x="14497" y="230644"/>
                </a:lnTo>
                <a:lnTo>
                  <a:pt x="15300" y="216417"/>
                </a:lnTo>
                <a:lnTo>
                  <a:pt x="15642" y="206267"/>
                </a:lnTo>
                <a:lnTo>
                  <a:pt x="15753" y="203825"/>
                </a:lnTo>
                <a:lnTo>
                  <a:pt x="15921" y="201764"/>
                </a:lnTo>
                <a:lnTo>
                  <a:pt x="14287" y="199884"/>
                </a:lnTo>
                <a:lnTo>
                  <a:pt x="6348" y="199329"/>
                </a:lnTo>
                <a:close/>
              </a:path>
              <a:path w="29845" h="254000">
                <a:moveTo>
                  <a:pt x="16120" y="199329"/>
                </a:moveTo>
                <a:lnTo>
                  <a:pt x="6348" y="199329"/>
                </a:lnTo>
                <a:lnTo>
                  <a:pt x="14287" y="199884"/>
                </a:lnTo>
                <a:lnTo>
                  <a:pt x="15921" y="201764"/>
                </a:lnTo>
                <a:lnTo>
                  <a:pt x="16120" y="199329"/>
                </a:lnTo>
                <a:close/>
              </a:path>
              <a:path w="29845" h="254000">
                <a:moveTo>
                  <a:pt x="7875" y="12203"/>
                </a:moveTo>
                <a:lnTo>
                  <a:pt x="14935" y="31280"/>
                </a:lnTo>
                <a:lnTo>
                  <a:pt x="16485" y="34944"/>
                </a:lnTo>
                <a:lnTo>
                  <a:pt x="20713" y="36657"/>
                </a:lnTo>
                <a:lnTo>
                  <a:pt x="23897" y="35309"/>
                </a:lnTo>
                <a:lnTo>
                  <a:pt x="23787" y="31280"/>
                </a:lnTo>
                <a:lnTo>
                  <a:pt x="23524" y="26749"/>
                </a:lnTo>
                <a:lnTo>
                  <a:pt x="23252" y="24285"/>
                </a:lnTo>
                <a:lnTo>
                  <a:pt x="22083" y="15442"/>
                </a:lnTo>
                <a:lnTo>
                  <a:pt x="21991" y="14408"/>
                </a:lnTo>
                <a:lnTo>
                  <a:pt x="10081" y="14408"/>
                </a:lnTo>
                <a:lnTo>
                  <a:pt x="7875" y="12203"/>
                </a:lnTo>
                <a:close/>
              </a:path>
              <a:path w="29845" h="254000">
                <a:moveTo>
                  <a:pt x="23897" y="35309"/>
                </a:moveTo>
                <a:lnTo>
                  <a:pt x="20713" y="36657"/>
                </a:lnTo>
                <a:lnTo>
                  <a:pt x="23885" y="36657"/>
                </a:lnTo>
                <a:lnTo>
                  <a:pt x="23897" y="35309"/>
                </a:lnTo>
                <a:close/>
              </a:path>
              <a:path w="29845" h="254000">
                <a:moveTo>
                  <a:pt x="21264" y="6198"/>
                </a:moveTo>
                <a:lnTo>
                  <a:pt x="21293" y="7796"/>
                </a:lnTo>
                <a:lnTo>
                  <a:pt x="22164" y="16051"/>
                </a:lnTo>
                <a:lnTo>
                  <a:pt x="23252" y="24285"/>
                </a:lnTo>
                <a:lnTo>
                  <a:pt x="23524" y="26749"/>
                </a:lnTo>
                <a:lnTo>
                  <a:pt x="23787" y="31280"/>
                </a:lnTo>
                <a:lnTo>
                  <a:pt x="23897" y="35309"/>
                </a:lnTo>
                <a:lnTo>
                  <a:pt x="28042" y="33555"/>
                </a:lnTo>
                <a:lnTo>
                  <a:pt x="29754" y="29327"/>
                </a:lnTo>
                <a:lnTo>
                  <a:pt x="28204" y="25663"/>
                </a:lnTo>
                <a:lnTo>
                  <a:pt x="25567" y="19599"/>
                </a:lnTo>
                <a:lnTo>
                  <a:pt x="23913" y="15180"/>
                </a:lnTo>
                <a:lnTo>
                  <a:pt x="22551" y="11068"/>
                </a:lnTo>
                <a:lnTo>
                  <a:pt x="21602" y="7710"/>
                </a:lnTo>
                <a:lnTo>
                  <a:pt x="21264" y="6198"/>
                </a:lnTo>
                <a:close/>
              </a:path>
              <a:path w="29845" h="254000">
                <a:moveTo>
                  <a:pt x="22164" y="16051"/>
                </a:moveTo>
                <a:close/>
              </a:path>
              <a:path w="29845" h="254000">
                <a:moveTo>
                  <a:pt x="22072" y="15180"/>
                </a:moveTo>
                <a:lnTo>
                  <a:pt x="22164" y="16051"/>
                </a:lnTo>
                <a:lnTo>
                  <a:pt x="22072" y="15180"/>
                </a:lnTo>
                <a:close/>
              </a:path>
              <a:path w="29845" h="254000">
                <a:moveTo>
                  <a:pt x="7183" y="9257"/>
                </a:moveTo>
                <a:lnTo>
                  <a:pt x="7875" y="12203"/>
                </a:lnTo>
                <a:lnTo>
                  <a:pt x="10081" y="14408"/>
                </a:lnTo>
                <a:lnTo>
                  <a:pt x="18039" y="14408"/>
                </a:lnTo>
                <a:lnTo>
                  <a:pt x="15283" y="14304"/>
                </a:lnTo>
                <a:lnTo>
                  <a:pt x="9404" y="13238"/>
                </a:lnTo>
                <a:lnTo>
                  <a:pt x="7632" y="10474"/>
                </a:lnTo>
                <a:lnTo>
                  <a:pt x="7269" y="9551"/>
                </a:lnTo>
                <a:lnTo>
                  <a:pt x="7183" y="9257"/>
                </a:lnTo>
                <a:close/>
              </a:path>
              <a:path w="29845" h="254000">
                <a:moveTo>
                  <a:pt x="21264" y="7527"/>
                </a:moveTo>
                <a:lnTo>
                  <a:pt x="21264" y="11183"/>
                </a:lnTo>
                <a:lnTo>
                  <a:pt x="18039" y="14408"/>
                </a:lnTo>
                <a:lnTo>
                  <a:pt x="21991" y="14408"/>
                </a:lnTo>
                <a:lnTo>
                  <a:pt x="21264" y="7527"/>
                </a:lnTo>
                <a:close/>
              </a:path>
              <a:path w="29845" h="254000">
                <a:moveTo>
                  <a:pt x="21223" y="9257"/>
                </a:moveTo>
                <a:lnTo>
                  <a:pt x="7183" y="9257"/>
                </a:lnTo>
                <a:lnTo>
                  <a:pt x="7269" y="9551"/>
                </a:lnTo>
                <a:lnTo>
                  <a:pt x="7632" y="10474"/>
                </a:lnTo>
                <a:lnTo>
                  <a:pt x="9404" y="13238"/>
                </a:lnTo>
                <a:lnTo>
                  <a:pt x="15283" y="14304"/>
                </a:lnTo>
                <a:lnTo>
                  <a:pt x="21264" y="10013"/>
                </a:lnTo>
                <a:lnTo>
                  <a:pt x="21223" y="9257"/>
                </a:lnTo>
                <a:close/>
              </a:path>
              <a:path w="29845" h="254000">
                <a:moveTo>
                  <a:pt x="21264" y="10013"/>
                </a:moveTo>
                <a:lnTo>
                  <a:pt x="15283" y="14304"/>
                </a:lnTo>
                <a:lnTo>
                  <a:pt x="18143" y="14304"/>
                </a:lnTo>
                <a:lnTo>
                  <a:pt x="21264" y="11183"/>
                </a:lnTo>
                <a:lnTo>
                  <a:pt x="21264" y="10013"/>
                </a:lnTo>
                <a:close/>
              </a:path>
              <a:path w="29845" h="254000">
                <a:moveTo>
                  <a:pt x="12837" y="104"/>
                </a:moveTo>
                <a:lnTo>
                  <a:pt x="6855" y="4396"/>
                </a:lnTo>
                <a:lnTo>
                  <a:pt x="6969" y="9476"/>
                </a:lnTo>
                <a:lnTo>
                  <a:pt x="7188" y="11515"/>
                </a:lnTo>
                <a:lnTo>
                  <a:pt x="7875" y="12203"/>
                </a:lnTo>
                <a:lnTo>
                  <a:pt x="7183" y="9257"/>
                </a:lnTo>
                <a:lnTo>
                  <a:pt x="21223" y="9257"/>
                </a:lnTo>
                <a:lnTo>
                  <a:pt x="18731" y="1171"/>
                </a:lnTo>
                <a:lnTo>
                  <a:pt x="12837" y="104"/>
                </a:lnTo>
                <a:close/>
              </a:path>
              <a:path w="29845" h="254000">
                <a:moveTo>
                  <a:pt x="6855" y="8056"/>
                </a:moveTo>
                <a:lnTo>
                  <a:pt x="6855" y="11183"/>
                </a:lnTo>
                <a:lnTo>
                  <a:pt x="7188" y="11515"/>
                </a:lnTo>
                <a:lnTo>
                  <a:pt x="6969" y="9476"/>
                </a:lnTo>
                <a:lnTo>
                  <a:pt x="6855" y="8056"/>
                </a:lnTo>
                <a:close/>
              </a:path>
              <a:path w="29845" h="254000">
                <a:moveTo>
                  <a:pt x="21238" y="7233"/>
                </a:moveTo>
                <a:lnTo>
                  <a:pt x="21185" y="8978"/>
                </a:lnTo>
                <a:lnTo>
                  <a:pt x="21264" y="9551"/>
                </a:lnTo>
                <a:lnTo>
                  <a:pt x="21238" y="7233"/>
                </a:lnTo>
                <a:close/>
              </a:path>
              <a:path w="29845" h="254000">
                <a:moveTo>
                  <a:pt x="21264" y="7233"/>
                </a:moveTo>
                <a:lnTo>
                  <a:pt x="21264" y="7527"/>
                </a:lnTo>
                <a:lnTo>
                  <a:pt x="21264" y="7233"/>
                </a:lnTo>
                <a:close/>
              </a:path>
              <a:path w="29845" h="254000">
                <a:moveTo>
                  <a:pt x="18143" y="104"/>
                </a:moveTo>
                <a:lnTo>
                  <a:pt x="12837" y="104"/>
                </a:lnTo>
                <a:lnTo>
                  <a:pt x="18731" y="1171"/>
                </a:lnTo>
                <a:lnTo>
                  <a:pt x="20538" y="3985"/>
                </a:lnTo>
                <a:lnTo>
                  <a:pt x="20994" y="5144"/>
                </a:lnTo>
                <a:lnTo>
                  <a:pt x="21264" y="6198"/>
                </a:lnTo>
                <a:lnTo>
                  <a:pt x="21264" y="3225"/>
                </a:lnTo>
                <a:lnTo>
                  <a:pt x="18143" y="104"/>
                </a:lnTo>
                <a:close/>
              </a:path>
              <a:path w="29845" h="254000">
                <a:moveTo>
                  <a:pt x="18039" y="0"/>
                </a:moveTo>
                <a:lnTo>
                  <a:pt x="10081" y="0"/>
                </a:lnTo>
                <a:lnTo>
                  <a:pt x="6855" y="3225"/>
                </a:lnTo>
                <a:lnTo>
                  <a:pt x="6855" y="4396"/>
                </a:lnTo>
                <a:lnTo>
                  <a:pt x="12837" y="104"/>
                </a:lnTo>
                <a:lnTo>
                  <a:pt x="18143" y="104"/>
                </a:lnTo>
                <a:close/>
              </a:path>
            </a:pathLst>
          </a:custGeom>
          <a:solidFill>
            <a:srgbClr val="000000"/>
          </a:solidFill>
        </p:spPr>
        <p:txBody>
          <a:bodyPr wrap="square" lIns="0" tIns="0" rIns="0" bIns="0" rtlCol="0"/>
          <a:lstStyle/>
          <a:p>
            <a:endParaRPr/>
          </a:p>
        </p:txBody>
      </p:sp>
      <p:pic>
        <p:nvPicPr>
          <p:cNvPr id="262" name="object 262"/>
          <p:cNvPicPr/>
          <p:nvPr/>
        </p:nvPicPr>
        <p:blipFill>
          <a:blip r:embed="rId129" cstate="print"/>
          <a:stretch>
            <a:fillRect/>
          </a:stretch>
        </p:blipFill>
        <p:spPr>
          <a:xfrm>
            <a:off x="5451269" y="4371028"/>
            <a:ext cx="141495" cy="235472"/>
          </a:xfrm>
          <a:prstGeom prst="rect">
            <a:avLst/>
          </a:prstGeom>
        </p:spPr>
      </p:pic>
      <p:sp>
        <p:nvSpPr>
          <p:cNvPr id="263" name="object 263"/>
          <p:cNvSpPr/>
          <p:nvPr/>
        </p:nvSpPr>
        <p:spPr>
          <a:xfrm>
            <a:off x="5405370" y="4800134"/>
            <a:ext cx="100917" cy="243068"/>
          </a:xfrm>
          <a:custGeom>
            <a:avLst/>
            <a:gdLst/>
            <a:ahLst/>
            <a:cxnLst/>
            <a:rect l="l" t="t" r="r" b="b"/>
            <a:pathLst>
              <a:path w="118110" h="284479">
                <a:moveTo>
                  <a:pt x="67590" y="283271"/>
                </a:moveTo>
                <a:lnTo>
                  <a:pt x="69124" y="284480"/>
                </a:lnTo>
                <a:lnTo>
                  <a:pt x="73294" y="284480"/>
                </a:lnTo>
                <a:lnTo>
                  <a:pt x="67590" y="283271"/>
                </a:lnTo>
                <a:close/>
              </a:path>
              <a:path w="118110" h="284479">
                <a:moveTo>
                  <a:pt x="66467" y="273648"/>
                </a:moveTo>
                <a:lnTo>
                  <a:pt x="65899" y="274319"/>
                </a:lnTo>
                <a:lnTo>
                  <a:pt x="65899" y="279715"/>
                </a:lnTo>
                <a:lnTo>
                  <a:pt x="66160" y="280669"/>
                </a:lnTo>
                <a:lnTo>
                  <a:pt x="66634" y="280669"/>
                </a:lnTo>
                <a:lnTo>
                  <a:pt x="67243" y="282998"/>
                </a:lnTo>
                <a:lnTo>
                  <a:pt x="67590" y="283271"/>
                </a:lnTo>
                <a:lnTo>
                  <a:pt x="73294" y="284480"/>
                </a:lnTo>
                <a:lnTo>
                  <a:pt x="77082" y="284480"/>
                </a:lnTo>
                <a:lnTo>
                  <a:pt x="77944" y="283801"/>
                </a:lnTo>
                <a:lnTo>
                  <a:pt x="78985" y="281940"/>
                </a:lnTo>
                <a:lnTo>
                  <a:pt x="79750" y="280669"/>
                </a:lnTo>
                <a:lnTo>
                  <a:pt x="80214" y="279400"/>
                </a:lnTo>
                <a:lnTo>
                  <a:pt x="80308" y="275590"/>
                </a:lnTo>
                <a:lnTo>
                  <a:pt x="66235" y="275590"/>
                </a:lnTo>
                <a:lnTo>
                  <a:pt x="66467" y="273648"/>
                </a:lnTo>
                <a:close/>
              </a:path>
              <a:path w="118110" h="284479">
                <a:moveTo>
                  <a:pt x="77944" y="283801"/>
                </a:moveTo>
                <a:lnTo>
                  <a:pt x="77082" y="284480"/>
                </a:lnTo>
                <a:lnTo>
                  <a:pt x="77565" y="284480"/>
                </a:lnTo>
                <a:lnTo>
                  <a:pt x="77944" y="283801"/>
                </a:lnTo>
                <a:close/>
              </a:path>
              <a:path w="118110" h="284479">
                <a:moveTo>
                  <a:pt x="80308" y="279400"/>
                </a:moveTo>
                <a:lnTo>
                  <a:pt x="79750" y="280669"/>
                </a:lnTo>
                <a:lnTo>
                  <a:pt x="78985" y="281940"/>
                </a:lnTo>
                <a:lnTo>
                  <a:pt x="77944" y="283801"/>
                </a:lnTo>
                <a:lnTo>
                  <a:pt x="80308" y="281940"/>
                </a:lnTo>
                <a:lnTo>
                  <a:pt x="80308" y="279400"/>
                </a:lnTo>
                <a:close/>
              </a:path>
              <a:path w="118110" h="284479">
                <a:moveTo>
                  <a:pt x="67243" y="282998"/>
                </a:moveTo>
                <a:lnTo>
                  <a:pt x="67298" y="283210"/>
                </a:lnTo>
                <a:lnTo>
                  <a:pt x="67590" y="283271"/>
                </a:lnTo>
                <a:lnTo>
                  <a:pt x="67243" y="282998"/>
                </a:lnTo>
                <a:close/>
              </a:path>
              <a:path w="118110" h="284479">
                <a:moveTo>
                  <a:pt x="65899" y="279715"/>
                </a:moveTo>
                <a:lnTo>
                  <a:pt x="65899" y="281940"/>
                </a:lnTo>
                <a:lnTo>
                  <a:pt x="67243" y="282998"/>
                </a:lnTo>
                <a:lnTo>
                  <a:pt x="66634" y="280669"/>
                </a:lnTo>
                <a:lnTo>
                  <a:pt x="66160" y="280669"/>
                </a:lnTo>
                <a:lnTo>
                  <a:pt x="65899" y="279715"/>
                </a:lnTo>
                <a:close/>
              </a:path>
              <a:path w="118110" h="284479">
                <a:moveTo>
                  <a:pt x="68429" y="262526"/>
                </a:moveTo>
                <a:lnTo>
                  <a:pt x="66192" y="262890"/>
                </a:lnTo>
                <a:lnTo>
                  <a:pt x="63640" y="266700"/>
                </a:lnTo>
                <a:lnTo>
                  <a:pt x="65364" y="276860"/>
                </a:lnTo>
                <a:lnTo>
                  <a:pt x="65679" y="278130"/>
                </a:lnTo>
                <a:lnTo>
                  <a:pt x="65812" y="279400"/>
                </a:lnTo>
                <a:lnTo>
                  <a:pt x="65899" y="279715"/>
                </a:lnTo>
                <a:lnTo>
                  <a:pt x="65899" y="274319"/>
                </a:lnTo>
                <a:lnTo>
                  <a:pt x="66467" y="273648"/>
                </a:lnTo>
                <a:lnTo>
                  <a:pt x="66690" y="271780"/>
                </a:lnTo>
                <a:lnTo>
                  <a:pt x="66918" y="270510"/>
                </a:lnTo>
                <a:lnTo>
                  <a:pt x="68394" y="262890"/>
                </a:lnTo>
                <a:lnTo>
                  <a:pt x="68429" y="262526"/>
                </a:lnTo>
                <a:close/>
              </a:path>
              <a:path w="118110" h="284479">
                <a:moveTo>
                  <a:pt x="82972" y="261619"/>
                </a:moveTo>
                <a:lnTo>
                  <a:pt x="74004" y="261619"/>
                </a:lnTo>
                <a:lnTo>
                  <a:pt x="77786" y="264160"/>
                </a:lnTo>
                <a:lnTo>
                  <a:pt x="78718" y="269240"/>
                </a:lnTo>
                <a:lnTo>
                  <a:pt x="79381" y="273225"/>
                </a:lnTo>
                <a:lnTo>
                  <a:pt x="80308" y="274319"/>
                </a:lnTo>
                <a:lnTo>
                  <a:pt x="80308" y="279400"/>
                </a:lnTo>
                <a:lnTo>
                  <a:pt x="80530" y="278130"/>
                </a:lnTo>
                <a:lnTo>
                  <a:pt x="80977" y="273050"/>
                </a:lnTo>
                <a:lnTo>
                  <a:pt x="81238" y="271780"/>
                </a:lnTo>
                <a:lnTo>
                  <a:pt x="82354" y="266700"/>
                </a:lnTo>
                <a:lnTo>
                  <a:pt x="82972" y="261619"/>
                </a:lnTo>
                <a:close/>
              </a:path>
              <a:path w="118110" h="284479">
                <a:moveTo>
                  <a:pt x="72913" y="270510"/>
                </a:moveTo>
                <a:lnTo>
                  <a:pt x="69124" y="270510"/>
                </a:lnTo>
                <a:lnTo>
                  <a:pt x="66467" y="273648"/>
                </a:lnTo>
                <a:lnTo>
                  <a:pt x="66235" y="275590"/>
                </a:lnTo>
                <a:lnTo>
                  <a:pt x="66645" y="274319"/>
                </a:lnTo>
                <a:lnTo>
                  <a:pt x="67350" y="273050"/>
                </a:lnTo>
                <a:lnTo>
                  <a:pt x="68708" y="271780"/>
                </a:lnTo>
                <a:lnTo>
                  <a:pt x="72913" y="270510"/>
                </a:lnTo>
                <a:close/>
              </a:path>
              <a:path w="118110" h="284479">
                <a:moveTo>
                  <a:pt x="72913" y="270510"/>
                </a:moveTo>
                <a:lnTo>
                  <a:pt x="68708" y="271780"/>
                </a:lnTo>
                <a:lnTo>
                  <a:pt x="67350" y="273050"/>
                </a:lnTo>
                <a:lnTo>
                  <a:pt x="66645" y="274319"/>
                </a:lnTo>
                <a:lnTo>
                  <a:pt x="66313" y="275590"/>
                </a:lnTo>
                <a:lnTo>
                  <a:pt x="79707" y="275590"/>
                </a:lnTo>
                <a:lnTo>
                  <a:pt x="79350" y="274319"/>
                </a:lnTo>
                <a:lnTo>
                  <a:pt x="78800" y="273050"/>
                </a:lnTo>
                <a:lnTo>
                  <a:pt x="72913" y="270510"/>
                </a:lnTo>
                <a:close/>
              </a:path>
              <a:path w="118110" h="284479">
                <a:moveTo>
                  <a:pt x="77082" y="270510"/>
                </a:moveTo>
                <a:lnTo>
                  <a:pt x="72913" y="270510"/>
                </a:lnTo>
                <a:lnTo>
                  <a:pt x="78800" y="273050"/>
                </a:lnTo>
                <a:lnTo>
                  <a:pt x="79350" y="274319"/>
                </a:lnTo>
                <a:lnTo>
                  <a:pt x="79707" y="275590"/>
                </a:lnTo>
                <a:lnTo>
                  <a:pt x="79381" y="273225"/>
                </a:lnTo>
                <a:lnTo>
                  <a:pt x="77082" y="270510"/>
                </a:lnTo>
                <a:close/>
              </a:path>
              <a:path w="118110" h="284479">
                <a:moveTo>
                  <a:pt x="79381" y="273225"/>
                </a:moveTo>
                <a:lnTo>
                  <a:pt x="79775" y="275590"/>
                </a:lnTo>
                <a:lnTo>
                  <a:pt x="80308" y="275590"/>
                </a:lnTo>
                <a:lnTo>
                  <a:pt x="80308" y="274319"/>
                </a:lnTo>
                <a:lnTo>
                  <a:pt x="79381" y="273225"/>
                </a:lnTo>
                <a:close/>
              </a:path>
              <a:path w="118110" h="284479">
                <a:moveTo>
                  <a:pt x="74004" y="261619"/>
                </a:moveTo>
                <a:lnTo>
                  <a:pt x="68429" y="262526"/>
                </a:lnTo>
                <a:lnTo>
                  <a:pt x="68394" y="262890"/>
                </a:lnTo>
                <a:lnTo>
                  <a:pt x="66918" y="270510"/>
                </a:lnTo>
                <a:lnTo>
                  <a:pt x="66690" y="271780"/>
                </a:lnTo>
                <a:lnTo>
                  <a:pt x="66467" y="273648"/>
                </a:lnTo>
                <a:lnTo>
                  <a:pt x="69124" y="270510"/>
                </a:lnTo>
                <a:lnTo>
                  <a:pt x="78929" y="270510"/>
                </a:lnTo>
                <a:lnTo>
                  <a:pt x="78718" y="269240"/>
                </a:lnTo>
                <a:lnTo>
                  <a:pt x="77786" y="264160"/>
                </a:lnTo>
                <a:lnTo>
                  <a:pt x="74004" y="261619"/>
                </a:lnTo>
                <a:close/>
              </a:path>
              <a:path w="118110" h="284479">
                <a:moveTo>
                  <a:pt x="78929" y="270510"/>
                </a:moveTo>
                <a:lnTo>
                  <a:pt x="77082" y="270510"/>
                </a:lnTo>
                <a:lnTo>
                  <a:pt x="79381" y="273225"/>
                </a:lnTo>
                <a:lnTo>
                  <a:pt x="78929" y="270510"/>
                </a:lnTo>
                <a:close/>
              </a:path>
              <a:path w="118110" h="284479">
                <a:moveTo>
                  <a:pt x="117566" y="76200"/>
                </a:moveTo>
                <a:lnTo>
                  <a:pt x="109264" y="76200"/>
                </a:lnTo>
                <a:lnTo>
                  <a:pt x="108812" y="77469"/>
                </a:lnTo>
                <a:lnTo>
                  <a:pt x="106855" y="77469"/>
                </a:lnTo>
                <a:lnTo>
                  <a:pt x="103755" y="78740"/>
                </a:lnTo>
                <a:lnTo>
                  <a:pt x="102967" y="79041"/>
                </a:lnTo>
                <a:lnTo>
                  <a:pt x="102889" y="80010"/>
                </a:lnTo>
                <a:lnTo>
                  <a:pt x="102345" y="83819"/>
                </a:lnTo>
                <a:lnTo>
                  <a:pt x="102049" y="85090"/>
                </a:lnTo>
                <a:lnTo>
                  <a:pt x="101315" y="88900"/>
                </a:lnTo>
                <a:lnTo>
                  <a:pt x="100083" y="92710"/>
                </a:lnTo>
                <a:lnTo>
                  <a:pt x="99607" y="93980"/>
                </a:lnTo>
                <a:lnTo>
                  <a:pt x="96937" y="102869"/>
                </a:lnTo>
                <a:lnTo>
                  <a:pt x="96391" y="104140"/>
                </a:lnTo>
                <a:lnTo>
                  <a:pt x="94561" y="110490"/>
                </a:lnTo>
                <a:lnTo>
                  <a:pt x="93436" y="115569"/>
                </a:lnTo>
                <a:lnTo>
                  <a:pt x="90977" y="125730"/>
                </a:lnTo>
                <a:lnTo>
                  <a:pt x="87966" y="139700"/>
                </a:lnTo>
                <a:lnTo>
                  <a:pt x="86553" y="146050"/>
                </a:lnTo>
                <a:lnTo>
                  <a:pt x="83651" y="157480"/>
                </a:lnTo>
                <a:lnTo>
                  <a:pt x="82928" y="161290"/>
                </a:lnTo>
                <a:lnTo>
                  <a:pt x="81483" y="167640"/>
                </a:lnTo>
                <a:lnTo>
                  <a:pt x="80867" y="171450"/>
                </a:lnTo>
                <a:lnTo>
                  <a:pt x="77511" y="190500"/>
                </a:lnTo>
                <a:lnTo>
                  <a:pt x="70382" y="234950"/>
                </a:lnTo>
                <a:lnTo>
                  <a:pt x="68863" y="257810"/>
                </a:lnTo>
                <a:lnTo>
                  <a:pt x="68765" y="259080"/>
                </a:lnTo>
                <a:lnTo>
                  <a:pt x="68429" y="262526"/>
                </a:lnTo>
                <a:lnTo>
                  <a:pt x="74004" y="261619"/>
                </a:lnTo>
                <a:lnTo>
                  <a:pt x="82972" y="261619"/>
                </a:lnTo>
                <a:lnTo>
                  <a:pt x="83132" y="260350"/>
                </a:lnTo>
                <a:lnTo>
                  <a:pt x="83244" y="259080"/>
                </a:lnTo>
                <a:lnTo>
                  <a:pt x="83592" y="250190"/>
                </a:lnTo>
                <a:lnTo>
                  <a:pt x="84722" y="236219"/>
                </a:lnTo>
                <a:lnTo>
                  <a:pt x="86245" y="223519"/>
                </a:lnTo>
                <a:lnTo>
                  <a:pt x="86954" y="217169"/>
                </a:lnTo>
                <a:lnTo>
                  <a:pt x="88450" y="208280"/>
                </a:lnTo>
                <a:lnTo>
                  <a:pt x="95636" y="170180"/>
                </a:lnTo>
                <a:lnTo>
                  <a:pt x="96979" y="163830"/>
                </a:lnTo>
                <a:lnTo>
                  <a:pt x="97666" y="161290"/>
                </a:lnTo>
                <a:lnTo>
                  <a:pt x="100556" y="149860"/>
                </a:lnTo>
                <a:lnTo>
                  <a:pt x="102044" y="143510"/>
                </a:lnTo>
                <a:lnTo>
                  <a:pt x="105041" y="129540"/>
                </a:lnTo>
                <a:lnTo>
                  <a:pt x="107424" y="119380"/>
                </a:lnTo>
                <a:lnTo>
                  <a:pt x="108510" y="114300"/>
                </a:lnTo>
                <a:lnTo>
                  <a:pt x="110195" y="107950"/>
                </a:lnTo>
                <a:lnTo>
                  <a:pt x="110685" y="106680"/>
                </a:lnTo>
                <a:lnTo>
                  <a:pt x="111058" y="105410"/>
                </a:lnTo>
                <a:lnTo>
                  <a:pt x="113254" y="99060"/>
                </a:lnTo>
                <a:lnTo>
                  <a:pt x="113654" y="97790"/>
                </a:lnTo>
                <a:lnTo>
                  <a:pt x="113932" y="96519"/>
                </a:lnTo>
                <a:lnTo>
                  <a:pt x="114209" y="95250"/>
                </a:lnTo>
                <a:lnTo>
                  <a:pt x="114341" y="95250"/>
                </a:lnTo>
                <a:lnTo>
                  <a:pt x="115205" y="92710"/>
                </a:lnTo>
                <a:lnTo>
                  <a:pt x="116141" y="88900"/>
                </a:lnTo>
                <a:lnTo>
                  <a:pt x="116566" y="86360"/>
                </a:lnTo>
                <a:lnTo>
                  <a:pt x="117240" y="81280"/>
                </a:lnTo>
                <a:lnTo>
                  <a:pt x="117472" y="78740"/>
                </a:lnTo>
                <a:lnTo>
                  <a:pt x="117566" y="76200"/>
                </a:lnTo>
                <a:close/>
              </a:path>
              <a:path w="118110" h="284479">
                <a:moveTo>
                  <a:pt x="98866" y="0"/>
                </a:moveTo>
                <a:lnTo>
                  <a:pt x="94335" y="0"/>
                </a:lnTo>
                <a:lnTo>
                  <a:pt x="82435" y="2540"/>
                </a:lnTo>
                <a:lnTo>
                  <a:pt x="76097" y="3810"/>
                </a:lnTo>
                <a:lnTo>
                  <a:pt x="69223" y="7685"/>
                </a:lnTo>
                <a:lnTo>
                  <a:pt x="62080" y="12700"/>
                </a:lnTo>
                <a:lnTo>
                  <a:pt x="57682" y="16628"/>
                </a:lnTo>
                <a:lnTo>
                  <a:pt x="55102" y="19050"/>
                </a:lnTo>
                <a:lnTo>
                  <a:pt x="37466" y="34290"/>
                </a:lnTo>
                <a:lnTo>
                  <a:pt x="33883" y="38100"/>
                </a:lnTo>
                <a:lnTo>
                  <a:pt x="26335" y="46990"/>
                </a:lnTo>
                <a:lnTo>
                  <a:pt x="21869" y="52069"/>
                </a:lnTo>
                <a:lnTo>
                  <a:pt x="13752" y="60960"/>
                </a:lnTo>
                <a:lnTo>
                  <a:pt x="11503" y="64769"/>
                </a:lnTo>
                <a:lnTo>
                  <a:pt x="10279" y="66040"/>
                </a:lnTo>
                <a:lnTo>
                  <a:pt x="0" y="95250"/>
                </a:lnTo>
                <a:lnTo>
                  <a:pt x="2263" y="100330"/>
                </a:lnTo>
                <a:lnTo>
                  <a:pt x="4300" y="102869"/>
                </a:lnTo>
                <a:lnTo>
                  <a:pt x="10095" y="105410"/>
                </a:lnTo>
                <a:lnTo>
                  <a:pt x="22932" y="105410"/>
                </a:lnTo>
                <a:lnTo>
                  <a:pt x="29512" y="106680"/>
                </a:lnTo>
                <a:lnTo>
                  <a:pt x="36412" y="106680"/>
                </a:lnTo>
                <a:lnTo>
                  <a:pt x="42665" y="105410"/>
                </a:lnTo>
                <a:lnTo>
                  <a:pt x="45511" y="104140"/>
                </a:lnTo>
                <a:lnTo>
                  <a:pt x="54375" y="100330"/>
                </a:lnTo>
                <a:lnTo>
                  <a:pt x="57028" y="99060"/>
                </a:lnTo>
                <a:lnTo>
                  <a:pt x="64005" y="95250"/>
                </a:lnTo>
                <a:lnTo>
                  <a:pt x="70925" y="92710"/>
                </a:lnTo>
                <a:lnTo>
                  <a:pt x="14301" y="92710"/>
                </a:lnTo>
                <a:lnTo>
                  <a:pt x="13762" y="91440"/>
                </a:lnTo>
                <a:lnTo>
                  <a:pt x="14953" y="91440"/>
                </a:lnTo>
                <a:lnTo>
                  <a:pt x="15170" y="90169"/>
                </a:lnTo>
                <a:lnTo>
                  <a:pt x="32795" y="60960"/>
                </a:lnTo>
                <a:lnTo>
                  <a:pt x="37067" y="55880"/>
                </a:lnTo>
                <a:lnTo>
                  <a:pt x="44227" y="48260"/>
                </a:lnTo>
                <a:lnTo>
                  <a:pt x="47642" y="44450"/>
                </a:lnTo>
                <a:lnTo>
                  <a:pt x="56064" y="36830"/>
                </a:lnTo>
                <a:lnTo>
                  <a:pt x="58825" y="34290"/>
                </a:lnTo>
                <a:lnTo>
                  <a:pt x="64181" y="29210"/>
                </a:lnTo>
                <a:lnTo>
                  <a:pt x="66691" y="27940"/>
                </a:lnTo>
                <a:lnTo>
                  <a:pt x="71577" y="24130"/>
                </a:lnTo>
                <a:lnTo>
                  <a:pt x="75785" y="20319"/>
                </a:lnTo>
                <a:lnTo>
                  <a:pt x="76868" y="20319"/>
                </a:lnTo>
                <a:lnTo>
                  <a:pt x="81130" y="17780"/>
                </a:lnTo>
                <a:lnTo>
                  <a:pt x="85576" y="16628"/>
                </a:lnTo>
                <a:lnTo>
                  <a:pt x="87304" y="12700"/>
                </a:lnTo>
                <a:lnTo>
                  <a:pt x="89368" y="8890"/>
                </a:lnTo>
                <a:lnTo>
                  <a:pt x="89907" y="7685"/>
                </a:lnTo>
                <a:lnTo>
                  <a:pt x="104383" y="7619"/>
                </a:lnTo>
                <a:lnTo>
                  <a:pt x="103645" y="5080"/>
                </a:lnTo>
                <a:lnTo>
                  <a:pt x="98866" y="0"/>
                </a:lnTo>
                <a:close/>
              </a:path>
              <a:path w="118110" h="284479">
                <a:moveTo>
                  <a:pt x="111432" y="104140"/>
                </a:moveTo>
                <a:lnTo>
                  <a:pt x="110935" y="105410"/>
                </a:lnTo>
                <a:lnTo>
                  <a:pt x="111432" y="104140"/>
                </a:lnTo>
                <a:close/>
              </a:path>
              <a:path w="118110" h="284479">
                <a:moveTo>
                  <a:pt x="114209" y="95250"/>
                </a:moveTo>
                <a:lnTo>
                  <a:pt x="113910" y="96519"/>
                </a:lnTo>
                <a:lnTo>
                  <a:pt x="113972" y="96337"/>
                </a:lnTo>
                <a:lnTo>
                  <a:pt x="114209" y="95250"/>
                </a:lnTo>
                <a:close/>
              </a:path>
              <a:path w="118110" h="284479">
                <a:moveTo>
                  <a:pt x="113972" y="96337"/>
                </a:moveTo>
                <a:lnTo>
                  <a:pt x="113910" y="96519"/>
                </a:lnTo>
                <a:lnTo>
                  <a:pt x="113972" y="96337"/>
                </a:lnTo>
                <a:close/>
              </a:path>
              <a:path w="118110" h="284479">
                <a:moveTo>
                  <a:pt x="114341" y="95250"/>
                </a:moveTo>
                <a:lnTo>
                  <a:pt x="114209" y="95250"/>
                </a:lnTo>
                <a:lnTo>
                  <a:pt x="113972" y="96337"/>
                </a:lnTo>
                <a:lnTo>
                  <a:pt x="114341" y="95250"/>
                </a:lnTo>
                <a:close/>
              </a:path>
              <a:path w="118110" h="284479">
                <a:moveTo>
                  <a:pt x="14953" y="91440"/>
                </a:moveTo>
                <a:lnTo>
                  <a:pt x="13762" y="91440"/>
                </a:lnTo>
                <a:lnTo>
                  <a:pt x="14301" y="92710"/>
                </a:lnTo>
                <a:lnTo>
                  <a:pt x="14737" y="92710"/>
                </a:lnTo>
                <a:lnTo>
                  <a:pt x="14953" y="91440"/>
                </a:lnTo>
                <a:close/>
              </a:path>
              <a:path w="118110" h="284479">
                <a:moveTo>
                  <a:pt x="110874" y="62230"/>
                </a:moveTo>
                <a:lnTo>
                  <a:pt x="106005" y="62230"/>
                </a:lnTo>
                <a:lnTo>
                  <a:pt x="103435" y="63500"/>
                </a:lnTo>
                <a:lnTo>
                  <a:pt x="99390" y="64769"/>
                </a:lnTo>
                <a:lnTo>
                  <a:pt x="94578" y="66040"/>
                </a:lnTo>
                <a:lnTo>
                  <a:pt x="93315" y="67310"/>
                </a:lnTo>
                <a:lnTo>
                  <a:pt x="88698" y="69850"/>
                </a:lnTo>
                <a:lnTo>
                  <a:pt x="87908" y="69850"/>
                </a:lnTo>
                <a:lnTo>
                  <a:pt x="85891" y="71119"/>
                </a:lnTo>
                <a:lnTo>
                  <a:pt x="82769" y="72390"/>
                </a:lnTo>
                <a:lnTo>
                  <a:pt x="78607" y="73660"/>
                </a:lnTo>
                <a:lnTo>
                  <a:pt x="73700" y="76200"/>
                </a:lnTo>
                <a:lnTo>
                  <a:pt x="62831" y="80010"/>
                </a:lnTo>
                <a:lnTo>
                  <a:pt x="52967" y="85090"/>
                </a:lnTo>
                <a:lnTo>
                  <a:pt x="48667" y="86360"/>
                </a:lnTo>
                <a:lnTo>
                  <a:pt x="40617" y="90169"/>
                </a:lnTo>
                <a:lnTo>
                  <a:pt x="38494" y="91440"/>
                </a:lnTo>
                <a:lnTo>
                  <a:pt x="14953" y="91440"/>
                </a:lnTo>
                <a:lnTo>
                  <a:pt x="14737" y="92710"/>
                </a:lnTo>
                <a:lnTo>
                  <a:pt x="70925" y="92710"/>
                </a:lnTo>
                <a:lnTo>
                  <a:pt x="79378" y="88900"/>
                </a:lnTo>
                <a:lnTo>
                  <a:pt x="84105" y="86360"/>
                </a:lnTo>
                <a:lnTo>
                  <a:pt x="90195" y="85090"/>
                </a:lnTo>
                <a:lnTo>
                  <a:pt x="91638" y="83819"/>
                </a:lnTo>
                <a:lnTo>
                  <a:pt x="94217" y="82550"/>
                </a:lnTo>
                <a:lnTo>
                  <a:pt x="95228" y="82550"/>
                </a:lnTo>
                <a:lnTo>
                  <a:pt x="99593" y="80010"/>
                </a:lnTo>
                <a:lnTo>
                  <a:pt x="100439" y="80010"/>
                </a:lnTo>
                <a:lnTo>
                  <a:pt x="102967" y="79041"/>
                </a:lnTo>
                <a:lnTo>
                  <a:pt x="103096" y="77469"/>
                </a:lnTo>
                <a:lnTo>
                  <a:pt x="103207" y="73660"/>
                </a:lnTo>
                <a:lnTo>
                  <a:pt x="103155" y="72390"/>
                </a:lnTo>
                <a:lnTo>
                  <a:pt x="117707" y="72390"/>
                </a:lnTo>
                <a:lnTo>
                  <a:pt x="117801" y="69850"/>
                </a:lnTo>
                <a:lnTo>
                  <a:pt x="117514" y="67310"/>
                </a:lnTo>
                <a:lnTo>
                  <a:pt x="113040" y="63500"/>
                </a:lnTo>
                <a:lnTo>
                  <a:pt x="110874" y="62230"/>
                </a:lnTo>
                <a:close/>
              </a:path>
              <a:path w="118110" h="284479">
                <a:moveTo>
                  <a:pt x="100338" y="91440"/>
                </a:moveTo>
                <a:lnTo>
                  <a:pt x="99973" y="92710"/>
                </a:lnTo>
                <a:lnTo>
                  <a:pt x="100338" y="91440"/>
                </a:lnTo>
                <a:close/>
              </a:path>
              <a:path w="118110" h="284479">
                <a:moveTo>
                  <a:pt x="103374" y="73660"/>
                </a:moveTo>
                <a:lnTo>
                  <a:pt x="103223" y="73660"/>
                </a:lnTo>
                <a:lnTo>
                  <a:pt x="103096" y="77469"/>
                </a:lnTo>
                <a:lnTo>
                  <a:pt x="102967" y="79041"/>
                </a:lnTo>
                <a:lnTo>
                  <a:pt x="103755" y="78740"/>
                </a:lnTo>
                <a:lnTo>
                  <a:pt x="106855" y="77469"/>
                </a:lnTo>
                <a:lnTo>
                  <a:pt x="106726" y="77469"/>
                </a:lnTo>
                <a:lnTo>
                  <a:pt x="103374" y="73660"/>
                </a:lnTo>
                <a:close/>
              </a:path>
              <a:path w="118110" h="284479">
                <a:moveTo>
                  <a:pt x="117707" y="72390"/>
                </a:moveTo>
                <a:lnTo>
                  <a:pt x="103155" y="72390"/>
                </a:lnTo>
                <a:lnTo>
                  <a:pt x="103212" y="73660"/>
                </a:lnTo>
                <a:lnTo>
                  <a:pt x="103374" y="73660"/>
                </a:lnTo>
                <a:lnTo>
                  <a:pt x="106726" y="77469"/>
                </a:lnTo>
                <a:lnTo>
                  <a:pt x="107828" y="77469"/>
                </a:lnTo>
                <a:lnTo>
                  <a:pt x="109264" y="76200"/>
                </a:lnTo>
                <a:lnTo>
                  <a:pt x="117566" y="76200"/>
                </a:lnTo>
                <a:lnTo>
                  <a:pt x="117707" y="72390"/>
                </a:lnTo>
                <a:close/>
              </a:path>
              <a:path w="118110" h="284479">
                <a:moveTo>
                  <a:pt x="109264" y="76200"/>
                </a:moveTo>
                <a:lnTo>
                  <a:pt x="107828" y="77469"/>
                </a:lnTo>
                <a:lnTo>
                  <a:pt x="108812" y="77469"/>
                </a:lnTo>
                <a:lnTo>
                  <a:pt x="109264" y="76200"/>
                </a:lnTo>
                <a:close/>
              </a:path>
              <a:path w="118110" h="284479">
                <a:moveTo>
                  <a:pt x="104383" y="7619"/>
                </a:moveTo>
                <a:lnTo>
                  <a:pt x="89936" y="7619"/>
                </a:lnTo>
                <a:lnTo>
                  <a:pt x="89763" y="10160"/>
                </a:lnTo>
                <a:lnTo>
                  <a:pt x="90427" y="12700"/>
                </a:lnTo>
                <a:lnTo>
                  <a:pt x="93200" y="15240"/>
                </a:lnTo>
                <a:lnTo>
                  <a:pt x="90831" y="15240"/>
                </a:lnTo>
                <a:lnTo>
                  <a:pt x="85576" y="16628"/>
                </a:lnTo>
                <a:lnTo>
                  <a:pt x="78345" y="33019"/>
                </a:lnTo>
                <a:lnTo>
                  <a:pt x="70679" y="48260"/>
                </a:lnTo>
                <a:lnTo>
                  <a:pt x="64879" y="59690"/>
                </a:lnTo>
                <a:lnTo>
                  <a:pt x="66297" y="64769"/>
                </a:lnTo>
                <a:lnTo>
                  <a:pt x="73397" y="67310"/>
                </a:lnTo>
                <a:lnTo>
                  <a:pt x="77731" y="66040"/>
                </a:lnTo>
                <a:lnTo>
                  <a:pt x="79529" y="63500"/>
                </a:lnTo>
                <a:lnTo>
                  <a:pt x="84435" y="53340"/>
                </a:lnTo>
                <a:lnTo>
                  <a:pt x="90097" y="41910"/>
                </a:lnTo>
                <a:lnTo>
                  <a:pt x="91318" y="39369"/>
                </a:lnTo>
                <a:lnTo>
                  <a:pt x="93035" y="35560"/>
                </a:lnTo>
                <a:lnTo>
                  <a:pt x="97793" y="25400"/>
                </a:lnTo>
                <a:lnTo>
                  <a:pt x="100343" y="19050"/>
                </a:lnTo>
                <a:lnTo>
                  <a:pt x="103268" y="13969"/>
                </a:lnTo>
                <a:lnTo>
                  <a:pt x="103976" y="11430"/>
                </a:lnTo>
                <a:lnTo>
                  <a:pt x="104207" y="10160"/>
                </a:lnTo>
                <a:lnTo>
                  <a:pt x="104383" y="7619"/>
                </a:lnTo>
                <a:close/>
              </a:path>
              <a:path w="118110" h="284479">
                <a:moveTo>
                  <a:pt x="89907" y="7685"/>
                </a:moveTo>
                <a:lnTo>
                  <a:pt x="89368" y="8890"/>
                </a:lnTo>
                <a:lnTo>
                  <a:pt x="87304" y="12700"/>
                </a:lnTo>
                <a:lnTo>
                  <a:pt x="85576" y="16628"/>
                </a:lnTo>
                <a:lnTo>
                  <a:pt x="90831" y="15240"/>
                </a:lnTo>
                <a:lnTo>
                  <a:pt x="93200" y="15240"/>
                </a:lnTo>
                <a:lnTo>
                  <a:pt x="90427" y="12700"/>
                </a:lnTo>
                <a:lnTo>
                  <a:pt x="89763" y="10160"/>
                </a:lnTo>
                <a:lnTo>
                  <a:pt x="89907" y="7685"/>
                </a:lnTo>
                <a:close/>
              </a:path>
            </a:pathLst>
          </a:custGeom>
          <a:solidFill>
            <a:srgbClr val="000000"/>
          </a:solidFill>
        </p:spPr>
        <p:txBody>
          <a:bodyPr wrap="square" lIns="0" tIns="0" rIns="0" bIns="0" rtlCol="0"/>
          <a:lstStyle/>
          <a:p>
            <a:endParaRPr/>
          </a:p>
        </p:txBody>
      </p:sp>
      <p:pic>
        <p:nvPicPr>
          <p:cNvPr id="264" name="object 264"/>
          <p:cNvPicPr/>
          <p:nvPr/>
        </p:nvPicPr>
        <p:blipFill>
          <a:blip r:embed="rId130" cstate="print"/>
          <a:stretch>
            <a:fillRect/>
          </a:stretch>
        </p:blipFill>
        <p:spPr>
          <a:xfrm>
            <a:off x="5367965" y="5261074"/>
            <a:ext cx="135273" cy="193153"/>
          </a:xfrm>
          <a:prstGeom prst="rect">
            <a:avLst/>
          </a:prstGeom>
        </p:spPr>
      </p:pic>
      <p:sp>
        <p:nvSpPr>
          <p:cNvPr id="265" name="object 265"/>
          <p:cNvSpPr/>
          <p:nvPr/>
        </p:nvSpPr>
        <p:spPr>
          <a:xfrm>
            <a:off x="5301316" y="6047715"/>
            <a:ext cx="30926" cy="190982"/>
          </a:xfrm>
          <a:custGeom>
            <a:avLst/>
            <a:gdLst/>
            <a:ahLst/>
            <a:cxnLst/>
            <a:rect l="l" t="t" r="r" b="b"/>
            <a:pathLst>
              <a:path w="36195" h="223520">
                <a:moveTo>
                  <a:pt x="112" y="217102"/>
                </a:moveTo>
                <a:lnTo>
                  <a:pt x="112" y="220121"/>
                </a:lnTo>
                <a:lnTo>
                  <a:pt x="3338" y="223346"/>
                </a:lnTo>
                <a:lnTo>
                  <a:pt x="11296" y="223346"/>
                </a:lnTo>
                <a:lnTo>
                  <a:pt x="6037" y="223232"/>
                </a:lnTo>
                <a:lnTo>
                  <a:pt x="483" y="219686"/>
                </a:lnTo>
                <a:lnTo>
                  <a:pt x="284" y="217901"/>
                </a:lnTo>
                <a:lnTo>
                  <a:pt x="112" y="217102"/>
                </a:lnTo>
                <a:close/>
              </a:path>
              <a:path w="36195" h="223520">
                <a:moveTo>
                  <a:pt x="1534" y="210741"/>
                </a:moveTo>
                <a:lnTo>
                  <a:pt x="141" y="212135"/>
                </a:lnTo>
                <a:lnTo>
                  <a:pt x="112" y="217102"/>
                </a:lnTo>
                <a:lnTo>
                  <a:pt x="284" y="217901"/>
                </a:lnTo>
                <a:lnTo>
                  <a:pt x="483" y="219686"/>
                </a:lnTo>
                <a:lnTo>
                  <a:pt x="6037" y="223232"/>
                </a:lnTo>
                <a:lnTo>
                  <a:pt x="12754" y="221654"/>
                </a:lnTo>
                <a:lnTo>
                  <a:pt x="13497" y="219936"/>
                </a:lnTo>
                <a:lnTo>
                  <a:pt x="14040" y="218979"/>
                </a:lnTo>
                <a:lnTo>
                  <a:pt x="14475" y="217903"/>
                </a:lnTo>
                <a:lnTo>
                  <a:pt x="14521" y="215121"/>
                </a:lnTo>
                <a:lnTo>
                  <a:pt x="14371" y="215121"/>
                </a:lnTo>
                <a:lnTo>
                  <a:pt x="14359" y="214920"/>
                </a:lnTo>
                <a:lnTo>
                  <a:pt x="14190" y="214127"/>
                </a:lnTo>
                <a:lnTo>
                  <a:pt x="14102" y="213062"/>
                </a:lnTo>
                <a:lnTo>
                  <a:pt x="892" y="213062"/>
                </a:lnTo>
                <a:lnTo>
                  <a:pt x="1343" y="211487"/>
                </a:lnTo>
                <a:lnTo>
                  <a:pt x="1534" y="210741"/>
                </a:lnTo>
                <a:close/>
              </a:path>
              <a:path w="36195" h="223520">
                <a:moveTo>
                  <a:pt x="14521" y="217751"/>
                </a:moveTo>
                <a:lnTo>
                  <a:pt x="14040" y="218979"/>
                </a:lnTo>
                <a:lnTo>
                  <a:pt x="13497" y="219936"/>
                </a:lnTo>
                <a:lnTo>
                  <a:pt x="12754" y="221654"/>
                </a:lnTo>
                <a:lnTo>
                  <a:pt x="6037" y="223232"/>
                </a:lnTo>
                <a:lnTo>
                  <a:pt x="11411" y="223232"/>
                </a:lnTo>
                <a:lnTo>
                  <a:pt x="14521" y="220121"/>
                </a:lnTo>
                <a:lnTo>
                  <a:pt x="14521" y="217751"/>
                </a:lnTo>
                <a:close/>
              </a:path>
              <a:path w="36195" h="223520">
                <a:moveTo>
                  <a:pt x="19538" y="6182"/>
                </a:moveTo>
                <a:lnTo>
                  <a:pt x="19416" y="6924"/>
                </a:lnTo>
                <a:lnTo>
                  <a:pt x="19301" y="16354"/>
                </a:lnTo>
                <a:lnTo>
                  <a:pt x="19536" y="29615"/>
                </a:lnTo>
                <a:lnTo>
                  <a:pt x="19630" y="81948"/>
                </a:lnTo>
                <a:lnTo>
                  <a:pt x="17236" y="123594"/>
                </a:lnTo>
                <a:lnTo>
                  <a:pt x="11725" y="164621"/>
                </a:lnTo>
                <a:lnTo>
                  <a:pt x="9337" y="175933"/>
                </a:lnTo>
                <a:lnTo>
                  <a:pt x="14267" y="176299"/>
                </a:lnTo>
                <a:lnTo>
                  <a:pt x="17245" y="179755"/>
                </a:lnTo>
                <a:lnTo>
                  <a:pt x="16719" y="186834"/>
                </a:lnTo>
                <a:lnTo>
                  <a:pt x="14835" y="207520"/>
                </a:lnTo>
                <a:lnTo>
                  <a:pt x="14622" y="210383"/>
                </a:lnTo>
                <a:lnTo>
                  <a:pt x="14521" y="217751"/>
                </a:lnTo>
                <a:lnTo>
                  <a:pt x="15151" y="215650"/>
                </a:lnTo>
                <a:lnTo>
                  <a:pt x="16499" y="210383"/>
                </a:lnTo>
                <a:lnTo>
                  <a:pt x="18447" y="203786"/>
                </a:lnTo>
                <a:lnTo>
                  <a:pt x="18925" y="202057"/>
                </a:lnTo>
                <a:lnTo>
                  <a:pt x="19832" y="198106"/>
                </a:lnTo>
                <a:lnTo>
                  <a:pt x="20175" y="196257"/>
                </a:lnTo>
                <a:lnTo>
                  <a:pt x="21476" y="188453"/>
                </a:lnTo>
                <a:lnTo>
                  <a:pt x="22254" y="184410"/>
                </a:lnTo>
                <a:lnTo>
                  <a:pt x="29646" y="143194"/>
                </a:lnTo>
                <a:lnTo>
                  <a:pt x="33373" y="100044"/>
                </a:lnTo>
                <a:lnTo>
                  <a:pt x="34080" y="76185"/>
                </a:lnTo>
                <a:lnTo>
                  <a:pt x="33947" y="60058"/>
                </a:lnTo>
                <a:lnTo>
                  <a:pt x="33946" y="48530"/>
                </a:lnTo>
                <a:lnTo>
                  <a:pt x="24560" y="48530"/>
                </a:lnTo>
                <a:lnTo>
                  <a:pt x="21334" y="45305"/>
                </a:lnTo>
                <a:lnTo>
                  <a:pt x="21367" y="19926"/>
                </a:lnTo>
                <a:lnTo>
                  <a:pt x="21179" y="16354"/>
                </a:lnTo>
                <a:lnTo>
                  <a:pt x="20817" y="12729"/>
                </a:lnTo>
                <a:lnTo>
                  <a:pt x="20746" y="12391"/>
                </a:lnTo>
                <a:lnTo>
                  <a:pt x="19538" y="11183"/>
                </a:lnTo>
                <a:lnTo>
                  <a:pt x="19538" y="6182"/>
                </a:lnTo>
                <a:close/>
              </a:path>
              <a:path w="36195" h="223520">
                <a:moveTo>
                  <a:pt x="6332" y="175709"/>
                </a:moveTo>
                <a:lnTo>
                  <a:pt x="2876" y="178687"/>
                </a:lnTo>
                <a:lnTo>
                  <a:pt x="2374" y="185432"/>
                </a:lnTo>
                <a:lnTo>
                  <a:pt x="476" y="206333"/>
                </a:lnTo>
                <a:lnTo>
                  <a:pt x="92" y="211487"/>
                </a:lnTo>
                <a:lnTo>
                  <a:pt x="0" y="216142"/>
                </a:lnTo>
                <a:lnTo>
                  <a:pt x="112" y="217102"/>
                </a:lnTo>
                <a:lnTo>
                  <a:pt x="141" y="212135"/>
                </a:lnTo>
                <a:lnTo>
                  <a:pt x="1534" y="210741"/>
                </a:lnTo>
                <a:lnTo>
                  <a:pt x="2674" y="206333"/>
                </a:lnTo>
                <a:lnTo>
                  <a:pt x="4557" y="199944"/>
                </a:lnTo>
                <a:lnTo>
                  <a:pt x="4966" y="198463"/>
                </a:lnTo>
                <a:lnTo>
                  <a:pt x="5707" y="195238"/>
                </a:lnTo>
                <a:lnTo>
                  <a:pt x="6005" y="193625"/>
                </a:lnTo>
                <a:lnTo>
                  <a:pt x="7475" y="184781"/>
                </a:lnTo>
                <a:lnTo>
                  <a:pt x="7571" y="184410"/>
                </a:lnTo>
                <a:lnTo>
                  <a:pt x="8506" y="179755"/>
                </a:lnTo>
                <a:lnTo>
                  <a:pt x="9337" y="175933"/>
                </a:lnTo>
                <a:lnTo>
                  <a:pt x="6332" y="175709"/>
                </a:lnTo>
                <a:close/>
              </a:path>
              <a:path w="36195" h="223520">
                <a:moveTo>
                  <a:pt x="11411" y="209052"/>
                </a:moveTo>
                <a:lnTo>
                  <a:pt x="8597" y="209052"/>
                </a:lnTo>
                <a:lnTo>
                  <a:pt x="14060" y="212543"/>
                </a:lnTo>
                <a:lnTo>
                  <a:pt x="14190" y="214127"/>
                </a:lnTo>
                <a:lnTo>
                  <a:pt x="14359" y="214920"/>
                </a:lnTo>
                <a:lnTo>
                  <a:pt x="14371" y="215121"/>
                </a:lnTo>
                <a:lnTo>
                  <a:pt x="14492" y="212135"/>
                </a:lnTo>
                <a:lnTo>
                  <a:pt x="11411" y="209052"/>
                </a:lnTo>
                <a:close/>
              </a:path>
              <a:path w="36195" h="223520">
                <a:moveTo>
                  <a:pt x="14492" y="212135"/>
                </a:moveTo>
                <a:lnTo>
                  <a:pt x="14371" y="215121"/>
                </a:lnTo>
                <a:lnTo>
                  <a:pt x="14521" y="215121"/>
                </a:lnTo>
                <a:lnTo>
                  <a:pt x="14492" y="212135"/>
                </a:lnTo>
                <a:close/>
              </a:path>
              <a:path w="36195" h="223520">
                <a:moveTo>
                  <a:pt x="11296" y="208937"/>
                </a:moveTo>
                <a:lnTo>
                  <a:pt x="3338" y="208937"/>
                </a:lnTo>
                <a:lnTo>
                  <a:pt x="1534" y="210741"/>
                </a:lnTo>
                <a:lnTo>
                  <a:pt x="892" y="213062"/>
                </a:lnTo>
                <a:lnTo>
                  <a:pt x="965" y="212870"/>
                </a:lnTo>
                <a:lnTo>
                  <a:pt x="1378" y="212135"/>
                </a:lnTo>
                <a:lnTo>
                  <a:pt x="1986" y="210608"/>
                </a:lnTo>
                <a:lnTo>
                  <a:pt x="8597" y="209052"/>
                </a:lnTo>
                <a:lnTo>
                  <a:pt x="11411" y="209052"/>
                </a:lnTo>
                <a:close/>
              </a:path>
              <a:path w="36195" h="223520">
                <a:moveTo>
                  <a:pt x="8597" y="209052"/>
                </a:moveTo>
                <a:lnTo>
                  <a:pt x="1986" y="210608"/>
                </a:lnTo>
                <a:lnTo>
                  <a:pt x="1378" y="212135"/>
                </a:lnTo>
                <a:lnTo>
                  <a:pt x="965" y="212870"/>
                </a:lnTo>
                <a:lnTo>
                  <a:pt x="892" y="213062"/>
                </a:lnTo>
                <a:lnTo>
                  <a:pt x="14102" y="213062"/>
                </a:lnTo>
                <a:lnTo>
                  <a:pt x="14060" y="212543"/>
                </a:lnTo>
                <a:lnTo>
                  <a:pt x="8597" y="209052"/>
                </a:lnTo>
                <a:close/>
              </a:path>
              <a:path w="36195" h="223520">
                <a:moveTo>
                  <a:pt x="14730" y="208937"/>
                </a:moveTo>
                <a:lnTo>
                  <a:pt x="11296" y="208937"/>
                </a:lnTo>
                <a:lnTo>
                  <a:pt x="14492" y="212135"/>
                </a:lnTo>
                <a:lnTo>
                  <a:pt x="14730" y="208937"/>
                </a:lnTo>
                <a:close/>
              </a:path>
              <a:path w="36195" h="223520">
                <a:moveTo>
                  <a:pt x="9337" y="175933"/>
                </a:moveTo>
                <a:lnTo>
                  <a:pt x="8395" y="180266"/>
                </a:lnTo>
                <a:lnTo>
                  <a:pt x="7332" y="185647"/>
                </a:lnTo>
                <a:lnTo>
                  <a:pt x="6005" y="193625"/>
                </a:lnTo>
                <a:lnTo>
                  <a:pt x="5707" y="195238"/>
                </a:lnTo>
                <a:lnTo>
                  <a:pt x="4966" y="198463"/>
                </a:lnTo>
                <a:lnTo>
                  <a:pt x="4557" y="199944"/>
                </a:lnTo>
                <a:lnTo>
                  <a:pt x="2589" y="206622"/>
                </a:lnTo>
                <a:lnTo>
                  <a:pt x="1534" y="210741"/>
                </a:lnTo>
                <a:lnTo>
                  <a:pt x="3338" y="208937"/>
                </a:lnTo>
                <a:lnTo>
                  <a:pt x="14730" y="208937"/>
                </a:lnTo>
                <a:lnTo>
                  <a:pt x="14944" y="206333"/>
                </a:lnTo>
                <a:lnTo>
                  <a:pt x="16719" y="186834"/>
                </a:lnTo>
                <a:lnTo>
                  <a:pt x="17245" y="179755"/>
                </a:lnTo>
                <a:lnTo>
                  <a:pt x="14267" y="176299"/>
                </a:lnTo>
                <a:lnTo>
                  <a:pt x="9337" y="175933"/>
                </a:lnTo>
                <a:close/>
              </a:path>
              <a:path w="36195" h="223520">
                <a:moveTo>
                  <a:pt x="7571" y="184410"/>
                </a:moveTo>
                <a:lnTo>
                  <a:pt x="7368" y="185432"/>
                </a:lnTo>
                <a:lnTo>
                  <a:pt x="7571" y="184410"/>
                </a:lnTo>
                <a:close/>
              </a:path>
              <a:path w="36195" h="223520">
                <a:moveTo>
                  <a:pt x="20746" y="12391"/>
                </a:moveTo>
                <a:lnTo>
                  <a:pt x="20817" y="12729"/>
                </a:lnTo>
                <a:lnTo>
                  <a:pt x="21179" y="16354"/>
                </a:lnTo>
                <a:lnTo>
                  <a:pt x="21367" y="19926"/>
                </a:lnTo>
                <a:lnTo>
                  <a:pt x="21334" y="45305"/>
                </a:lnTo>
                <a:lnTo>
                  <a:pt x="24560" y="48530"/>
                </a:lnTo>
                <a:lnTo>
                  <a:pt x="32518" y="48530"/>
                </a:lnTo>
                <a:lnTo>
                  <a:pt x="33946" y="47101"/>
                </a:lnTo>
                <a:lnTo>
                  <a:pt x="33835" y="23333"/>
                </a:lnTo>
                <a:lnTo>
                  <a:pt x="33677" y="14408"/>
                </a:lnTo>
                <a:lnTo>
                  <a:pt x="22764" y="14408"/>
                </a:lnTo>
                <a:lnTo>
                  <a:pt x="20746" y="12391"/>
                </a:lnTo>
                <a:close/>
              </a:path>
              <a:path w="36195" h="223520">
                <a:moveTo>
                  <a:pt x="33946" y="47101"/>
                </a:moveTo>
                <a:lnTo>
                  <a:pt x="32518" y="48530"/>
                </a:lnTo>
                <a:lnTo>
                  <a:pt x="33946" y="48530"/>
                </a:lnTo>
                <a:lnTo>
                  <a:pt x="33946" y="47101"/>
                </a:lnTo>
                <a:close/>
              </a:path>
              <a:path w="36195" h="223520">
                <a:moveTo>
                  <a:pt x="33946" y="5668"/>
                </a:moveTo>
                <a:lnTo>
                  <a:pt x="33946" y="11183"/>
                </a:lnTo>
                <a:lnTo>
                  <a:pt x="33764" y="11365"/>
                </a:lnTo>
                <a:lnTo>
                  <a:pt x="33712" y="16354"/>
                </a:lnTo>
                <a:lnTo>
                  <a:pt x="33835" y="23333"/>
                </a:lnTo>
                <a:lnTo>
                  <a:pt x="33946" y="47101"/>
                </a:lnTo>
                <a:lnTo>
                  <a:pt x="35742" y="45305"/>
                </a:lnTo>
                <a:lnTo>
                  <a:pt x="34372" y="7204"/>
                </a:lnTo>
                <a:lnTo>
                  <a:pt x="34247" y="6688"/>
                </a:lnTo>
                <a:lnTo>
                  <a:pt x="33946" y="5668"/>
                </a:lnTo>
                <a:close/>
              </a:path>
              <a:path w="36195" h="223520">
                <a:moveTo>
                  <a:pt x="20229" y="10089"/>
                </a:moveTo>
                <a:lnTo>
                  <a:pt x="20551" y="11458"/>
                </a:lnTo>
                <a:lnTo>
                  <a:pt x="20746" y="12391"/>
                </a:lnTo>
                <a:lnTo>
                  <a:pt x="22764" y="14408"/>
                </a:lnTo>
                <a:lnTo>
                  <a:pt x="30722" y="14408"/>
                </a:lnTo>
                <a:lnTo>
                  <a:pt x="27847" y="14323"/>
                </a:lnTo>
                <a:lnTo>
                  <a:pt x="22265" y="13311"/>
                </a:lnTo>
                <a:lnTo>
                  <a:pt x="20539" y="10789"/>
                </a:lnTo>
                <a:lnTo>
                  <a:pt x="20229" y="10089"/>
                </a:lnTo>
                <a:close/>
              </a:path>
              <a:path w="36195" h="223520">
                <a:moveTo>
                  <a:pt x="33671" y="11458"/>
                </a:moveTo>
                <a:lnTo>
                  <a:pt x="30722" y="14408"/>
                </a:lnTo>
                <a:lnTo>
                  <a:pt x="33677" y="14408"/>
                </a:lnTo>
                <a:lnTo>
                  <a:pt x="33671" y="11458"/>
                </a:lnTo>
                <a:close/>
              </a:path>
              <a:path w="36195" h="223520">
                <a:moveTo>
                  <a:pt x="33367" y="10089"/>
                </a:moveTo>
                <a:lnTo>
                  <a:pt x="20229" y="10089"/>
                </a:lnTo>
                <a:lnTo>
                  <a:pt x="20539" y="10789"/>
                </a:lnTo>
                <a:lnTo>
                  <a:pt x="22265" y="13311"/>
                </a:lnTo>
                <a:lnTo>
                  <a:pt x="27847" y="14323"/>
                </a:lnTo>
                <a:lnTo>
                  <a:pt x="33094" y="11365"/>
                </a:lnTo>
                <a:lnTo>
                  <a:pt x="33367" y="10089"/>
                </a:lnTo>
                <a:close/>
              </a:path>
              <a:path w="36195" h="223520">
                <a:moveTo>
                  <a:pt x="33738" y="8613"/>
                </a:moveTo>
                <a:lnTo>
                  <a:pt x="33663" y="9037"/>
                </a:lnTo>
                <a:lnTo>
                  <a:pt x="33431" y="9793"/>
                </a:lnTo>
                <a:lnTo>
                  <a:pt x="33094" y="11365"/>
                </a:lnTo>
                <a:lnTo>
                  <a:pt x="27847" y="14323"/>
                </a:lnTo>
                <a:lnTo>
                  <a:pt x="30807" y="14323"/>
                </a:lnTo>
                <a:lnTo>
                  <a:pt x="33671" y="11458"/>
                </a:lnTo>
                <a:lnTo>
                  <a:pt x="33738" y="8613"/>
                </a:lnTo>
                <a:close/>
              </a:path>
              <a:path w="36195" h="223520">
                <a:moveTo>
                  <a:pt x="25639" y="85"/>
                </a:moveTo>
                <a:lnTo>
                  <a:pt x="20316" y="3083"/>
                </a:lnTo>
                <a:lnTo>
                  <a:pt x="19859" y="4979"/>
                </a:lnTo>
                <a:lnTo>
                  <a:pt x="19647" y="5668"/>
                </a:lnTo>
                <a:lnTo>
                  <a:pt x="19538" y="11183"/>
                </a:lnTo>
                <a:lnTo>
                  <a:pt x="20746" y="12391"/>
                </a:lnTo>
                <a:lnTo>
                  <a:pt x="20383" y="10682"/>
                </a:lnTo>
                <a:lnTo>
                  <a:pt x="20229" y="10089"/>
                </a:lnTo>
                <a:lnTo>
                  <a:pt x="33367" y="10089"/>
                </a:lnTo>
                <a:lnTo>
                  <a:pt x="33431" y="9793"/>
                </a:lnTo>
                <a:lnTo>
                  <a:pt x="33663" y="9037"/>
                </a:lnTo>
                <a:lnTo>
                  <a:pt x="33738" y="8613"/>
                </a:lnTo>
                <a:lnTo>
                  <a:pt x="33946" y="8613"/>
                </a:lnTo>
                <a:lnTo>
                  <a:pt x="33885" y="5462"/>
                </a:lnTo>
                <a:lnTo>
                  <a:pt x="33719" y="4979"/>
                </a:lnTo>
                <a:lnTo>
                  <a:pt x="33230" y="3899"/>
                </a:lnTo>
                <a:lnTo>
                  <a:pt x="32528" y="2853"/>
                </a:lnTo>
                <a:lnTo>
                  <a:pt x="31300" y="1108"/>
                </a:lnTo>
                <a:lnTo>
                  <a:pt x="25639" y="85"/>
                </a:lnTo>
                <a:close/>
              </a:path>
              <a:path w="36195" h="223520">
                <a:moveTo>
                  <a:pt x="33946" y="8613"/>
                </a:moveTo>
                <a:lnTo>
                  <a:pt x="33738" y="8613"/>
                </a:lnTo>
                <a:lnTo>
                  <a:pt x="33671" y="11458"/>
                </a:lnTo>
                <a:lnTo>
                  <a:pt x="33946" y="11183"/>
                </a:lnTo>
                <a:lnTo>
                  <a:pt x="33946" y="8613"/>
                </a:lnTo>
                <a:close/>
              </a:path>
              <a:path w="36195" h="223520">
                <a:moveTo>
                  <a:pt x="30722" y="0"/>
                </a:moveTo>
                <a:lnTo>
                  <a:pt x="22764" y="0"/>
                </a:lnTo>
                <a:lnTo>
                  <a:pt x="19538" y="3225"/>
                </a:lnTo>
                <a:lnTo>
                  <a:pt x="19538" y="6182"/>
                </a:lnTo>
                <a:lnTo>
                  <a:pt x="19647" y="5668"/>
                </a:lnTo>
                <a:lnTo>
                  <a:pt x="19913" y="4805"/>
                </a:lnTo>
                <a:lnTo>
                  <a:pt x="20316" y="3083"/>
                </a:lnTo>
                <a:lnTo>
                  <a:pt x="25639" y="85"/>
                </a:lnTo>
                <a:lnTo>
                  <a:pt x="30807" y="85"/>
                </a:lnTo>
                <a:close/>
              </a:path>
              <a:path w="36195" h="223520">
                <a:moveTo>
                  <a:pt x="30807" y="85"/>
                </a:moveTo>
                <a:lnTo>
                  <a:pt x="25639" y="85"/>
                </a:lnTo>
                <a:lnTo>
                  <a:pt x="31300" y="1108"/>
                </a:lnTo>
                <a:lnTo>
                  <a:pt x="33230" y="3899"/>
                </a:lnTo>
                <a:lnTo>
                  <a:pt x="33719" y="4979"/>
                </a:lnTo>
                <a:lnTo>
                  <a:pt x="33946" y="5668"/>
                </a:lnTo>
                <a:lnTo>
                  <a:pt x="33946" y="3225"/>
                </a:lnTo>
                <a:lnTo>
                  <a:pt x="30807" y="85"/>
                </a:lnTo>
                <a:close/>
              </a:path>
            </a:pathLst>
          </a:custGeom>
          <a:solidFill>
            <a:srgbClr val="000000"/>
          </a:solidFill>
        </p:spPr>
        <p:txBody>
          <a:bodyPr wrap="square" lIns="0" tIns="0" rIns="0" bIns="0" rtlCol="0"/>
          <a:lstStyle/>
          <a:p>
            <a:endParaRPr/>
          </a:p>
        </p:txBody>
      </p:sp>
      <p:sp>
        <p:nvSpPr>
          <p:cNvPr id="266" name="object 266"/>
          <p:cNvSpPr/>
          <p:nvPr/>
        </p:nvSpPr>
        <p:spPr>
          <a:xfrm>
            <a:off x="5783922" y="4392639"/>
            <a:ext cx="138896" cy="222451"/>
          </a:xfrm>
          <a:custGeom>
            <a:avLst/>
            <a:gdLst/>
            <a:ahLst/>
            <a:cxnLst/>
            <a:rect l="l" t="t" r="r" b="b"/>
            <a:pathLst>
              <a:path w="162559" h="260350">
                <a:moveTo>
                  <a:pt x="102975" y="202373"/>
                </a:moveTo>
                <a:lnTo>
                  <a:pt x="102132" y="203199"/>
                </a:lnTo>
                <a:lnTo>
                  <a:pt x="96507" y="208279"/>
                </a:lnTo>
                <a:lnTo>
                  <a:pt x="90267" y="212184"/>
                </a:lnTo>
                <a:lnTo>
                  <a:pt x="97544" y="215899"/>
                </a:lnTo>
                <a:lnTo>
                  <a:pt x="99227" y="217169"/>
                </a:lnTo>
                <a:lnTo>
                  <a:pt x="101602" y="218439"/>
                </a:lnTo>
                <a:lnTo>
                  <a:pt x="102671" y="219709"/>
                </a:lnTo>
                <a:lnTo>
                  <a:pt x="104044" y="220979"/>
                </a:lnTo>
                <a:lnTo>
                  <a:pt x="103562" y="220979"/>
                </a:lnTo>
                <a:lnTo>
                  <a:pt x="107547" y="224789"/>
                </a:lnTo>
                <a:lnTo>
                  <a:pt x="109479" y="226059"/>
                </a:lnTo>
                <a:lnTo>
                  <a:pt x="111583" y="227329"/>
                </a:lnTo>
                <a:lnTo>
                  <a:pt x="113056" y="229869"/>
                </a:lnTo>
                <a:lnTo>
                  <a:pt x="114837" y="233679"/>
                </a:lnTo>
                <a:lnTo>
                  <a:pt x="120665" y="250189"/>
                </a:lnTo>
                <a:lnTo>
                  <a:pt x="121589" y="252729"/>
                </a:lnTo>
                <a:lnTo>
                  <a:pt x="124225" y="259079"/>
                </a:lnTo>
                <a:lnTo>
                  <a:pt x="128419" y="260349"/>
                </a:lnTo>
                <a:lnTo>
                  <a:pt x="135804" y="257809"/>
                </a:lnTo>
                <a:lnTo>
                  <a:pt x="137596" y="253999"/>
                </a:lnTo>
                <a:lnTo>
                  <a:pt x="135060" y="247649"/>
                </a:lnTo>
                <a:lnTo>
                  <a:pt x="134174" y="245109"/>
                </a:lnTo>
                <a:lnTo>
                  <a:pt x="127689" y="227329"/>
                </a:lnTo>
                <a:lnTo>
                  <a:pt x="125938" y="222249"/>
                </a:lnTo>
                <a:lnTo>
                  <a:pt x="122336" y="217169"/>
                </a:lnTo>
                <a:lnTo>
                  <a:pt x="121287" y="215899"/>
                </a:lnTo>
                <a:lnTo>
                  <a:pt x="119698" y="215899"/>
                </a:lnTo>
                <a:lnTo>
                  <a:pt x="118127" y="214629"/>
                </a:lnTo>
                <a:lnTo>
                  <a:pt x="117229" y="213359"/>
                </a:lnTo>
                <a:lnTo>
                  <a:pt x="114838" y="210819"/>
                </a:lnTo>
                <a:lnTo>
                  <a:pt x="113838" y="210819"/>
                </a:lnTo>
                <a:lnTo>
                  <a:pt x="112027" y="208279"/>
                </a:lnTo>
                <a:lnTo>
                  <a:pt x="110509" y="207009"/>
                </a:lnTo>
                <a:lnTo>
                  <a:pt x="106794" y="204469"/>
                </a:lnTo>
                <a:lnTo>
                  <a:pt x="104618" y="203199"/>
                </a:lnTo>
                <a:lnTo>
                  <a:pt x="102975" y="202373"/>
                </a:lnTo>
                <a:close/>
              </a:path>
              <a:path w="162559" h="260350">
                <a:moveTo>
                  <a:pt x="89568" y="195579"/>
                </a:moveTo>
                <a:lnTo>
                  <a:pt x="2987" y="195579"/>
                </a:lnTo>
                <a:lnTo>
                  <a:pt x="1667" y="198119"/>
                </a:lnTo>
                <a:lnTo>
                  <a:pt x="1327" y="199389"/>
                </a:lnTo>
                <a:lnTo>
                  <a:pt x="854" y="203199"/>
                </a:lnTo>
                <a:lnTo>
                  <a:pt x="104" y="208279"/>
                </a:lnTo>
                <a:lnTo>
                  <a:pt x="0" y="214629"/>
                </a:lnTo>
                <a:lnTo>
                  <a:pt x="2138" y="223519"/>
                </a:lnTo>
                <a:lnTo>
                  <a:pt x="3356" y="226059"/>
                </a:lnTo>
                <a:lnTo>
                  <a:pt x="9921" y="229869"/>
                </a:lnTo>
                <a:lnTo>
                  <a:pt x="28629" y="229869"/>
                </a:lnTo>
                <a:lnTo>
                  <a:pt x="38996" y="228599"/>
                </a:lnTo>
                <a:lnTo>
                  <a:pt x="43219" y="228599"/>
                </a:lnTo>
                <a:lnTo>
                  <a:pt x="55021" y="226059"/>
                </a:lnTo>
                <a:lnTo>
                  <a:pt x="78238" y="218439"/>
                </a:lnTo>
                <a:lnTo>
                  <a:pt x="81283" y="217169"/>
                </a:lnTo>
                <a:lnTo>
                  <a:pt x="15302" y="217169"/>
                </a:lnTo>
                <a:lnTo>
                  <a:pt x="14944" y="215899"/>
                </a:lnTo>
                <a:lnTo>
                  <a:pt x="13300" y="215899"/>
                </a:lnTo>
                <a:lnTo>
                  <a:pt x="15044" y="215337"/>
                </a:lnTo>
                <a:lnTo>
                  <a:pt x="14532" y="213359"/>
                </a:lnTo>
                <a:lnTo>
                  <a:pt x="14610" y="208279"/>
                </a:lnTo>
                <a:lnTo>
                  <a:pt x="15388" y="203199"/>
                </a:lnTo>
                <a:lnTo>
                  <a:pt x="16125" y="203199"/>
                </a:lnTo>
                <a:lnTo>
                  <a:pt x="20237" y="200659"/>
                </a:lnTo>
                <a:lnTo>
                  <a:pt x="24696" y="199389"/>
                </a:lnTo>
                <a:lnTo>
                  <a:pt x="83904" y="199389"/>
                </a:lnTo>
                <a:lnTo>
                  <a:pt x="88003" y="196849"/>
                </a:lnTo>
                <a:lnTo>
                  <a:pt x="89568" y="195579"/>
                </a:lnTo>
                <a:close/>
              </a:path>
              <a:path w="162559" h="260350">
                <a:moveTo>
                  <a:pt x="15044" y="215337"/>
                </a:moveTo>
                <a:lnTo>
                  <a:pt x="13300" y="215899"/>
                </a:lnTo>
                <a:lnTo>
                  <a:pt x="14944" y="215899"/>
                </a:lnTo>
                <a:lnTo>
                  <a:pt x="15302" y="217169"/>
                </a:lnTo>
                <a:lnTo>
                  <a:pt x="15190" y="215899"/>
                </a:lnTo>
                <a:lnTo>
                  <a:pt x="15044" y="215337"/>
                </a:lnTo>
                <a:close/>
              </a:path>
              <a:path w="162559" h="260350">
                <a:moveTo>
                  <a:pt x="74413" y="204792"/>
                </a:moveTo>
                <a:lnTo>
                  <a:pt x="72424" y="205739"/>
                </a:lnTo>
                <a:lnTo>
                  <a:pt x="58446" y="210819"/>
                </a:lnTo>
                <a:lnTo>
                  <a:pt x="51479" y="212089"/>
                </a:lnTo>
                <a:lnTo>
                  <a:pt x="41351" y="214629"/>
                </a:lnTo>
                <a:lnTo>
                  <a:pt x="17238" y="214629"/>
                </a:lnTo>
                <a:lnTo>
                  <a:pt x="15044" y="215337"/>
                </a:lnTo>
                <a:lnTo>
                  <a:pt x="15190" y="215899"/>
                </a:lnTo>
                <a:lnTo>
                  <a:pt x="15337" y="217169"/>
                </a:lnTo>
                <a:lnTo>
                  <a:pt x="81283" y="217169"/>
                </a:lnTo>
                <a:lnTo>
                  <a:pt x="84329" y="215899"/>
                </a:lnTo>
                <a:lnTo>
                  <a:pt x="90267" y="212184"/>
                </a:lnTo>
                <a:lnTo>
                  <a:pt x="87572" y="210819"/>
                </a:lnTo>
                <a:lnTo>
                  <a:pt x="86147" y="210819"/>
                </a:lnTo>
                <a:lnTo>
                  <a:pt x="83195" y="208279"/>
                </a:lnTo>
                <a:lnTo>
                  <a:pt x="81841" y="208279"/>
                </a:lnTo>
                <a:lnTo>
                  <a:pt x="78784" y="207009"/>
                </a:lnTo>
                <a:lnTo>
                  <a:pt x="77262" y="205739"/>
                </a:lnTo>
                <a:lnTo>
                  <a:pt x="74413" y="204792"/>
                </a:lnTo>
                <a:close/>
              </a:path>
              <a:path w="162559" h="260350">
                <a:moveTo>
                  <a:pt x="94477" y="209549"/>
                </a:moveTo>
                <a:lnTo>
                  <a:pt x="85064" y="209549"/>
                </a:lnTo>
                <a:lnTo>
                  <a:pt x="90267" y="212184"/>
                </a:lnTo>
                <a:lnTo>
                  <a:pt x="94477" y="209549"/>
                </a:lnTo>
                <a:close/>
              </a:path>
              <a:path w="162559" h="260350">
                <a:moveTo>
                  <a:pt x="160150" y="13969"/>
                </a:moveTo>
                <a:lnTo>
                  <a:pt x="144471" y="13969"/>
                </a:lnTo>
                <a:lnTo>
                  <a:pt x="144946" y="15239"/>
                </a:lnTo>
                <a:lnTo>
                  <a:pt x="145750" y="16509"/>
                </a:lnTo>
                <a:lnTo>
                  <a:pt x="146135" y="17779"/>
                </a:lnTo>
                <a:lnTo>
                  <a:pt x="146933" y="24129"/>
                </a:lnTo>
                <a:lnTo>
                  <a:pt x="147366" y="27939"/>
                </a:lnTo>
                <a:lnTo>
                  <a:pt x="147499" y="30479"/>
                </a:lnTo>
                <a:lnTo>
                  <a:pt x="147734" y="43179"/>
                </a:lnTo>
                <a:lnTo>
                  <a:pt x="148054" y="53339"/>
                </a:lnTo>
                <a:lnTo>
                  <a:pt x="142815" y="92709"/>
                </a:lnTo>
                <a:lnTo>
                  <a:pt x="129565" y="134619"/>
                </a:lnTo>
                <a:lnTo>
                  <a:pt x="105068" y="179069"/>
                </a:lnTo>
                <a:lnTo>
                  <a:pt x="74413" y="204792"/>
                </a:lnTo>
                <a:lnTo>
                  <a:pt x="77262" y="205739"/>
                </a:lnTo>
                <a:lnTo>
                  <a:pt x="78784" y="207009"/>
                </a:lnTo>
                <a:lnTo>
                  <a:pt x="81841" y="208279"/>
                </a:lnTo>
                <a:lnTo>
                  <a:pt x="83195" y="208279"/>
                </a:lnTo>
                <a:lnTo>
                  <a:pt x="86147" y="210819"/>
                </a:lnTo>
                <a:lnTo>
                  <a:pt x="85064" y="209549"/>
                </a:lnTo>
                <a:lnTo>
                  <a:pt x="94477" y="209549"/>
                </a:lnTo>
                <a:lnTo>
                  <a:pt x="96507" y="208279"/>
                </a:lnTo>
                <a:lnTo>
                  <a:pt x="102132" y="203199"/>
                </a:lnTo>
                <a:lnTo>
                  <a:pt x="102975" y="202373"/>
                </a:lnTo>
                <a:lnTo>
                  <a:pt x="97039" y="199389"/>
                </a:lnTo>
                <a:lnTo>
                  <a:pt x="91671" y="196849"/>
                </a:lnTo>
                <a:lnTo>
                  <a:pt x="92790" y="196849"/>
                </a:lnTo>
                <a:lnTo>
                  <a:pt x="89587" y="195579"/>
                </a:lnTo>
                <a:lnTo>
                  <a:pt x="109790" y="195579"/>
                </a:lnTo>
                <a:lnTo>
                  <a:pt x="111028" y="194309"/>
                </a:lnTo>
                <a:lnTo>
                  <a:pt x="114736" y="189229"/>
                </a:lnTo>
                <a:lnTo>
                  <a:pt x="118785" y="184149"/>
                </a:lnTo>
                <a:lnTo>
                  <a:pt x="123522" y="176529"/>
                </a:lnTo>
                <a:lnTo>
                  <a:pt x="127069" y="171449"/>
                </a:lnTo>
                <a:lnTo>
                  <a:pt x="130433" y="166369"/>
                </a:lnTo>
                <a:lnTo>
                  <a:pt x="133636" y="160019"/>
                </a:lnTo>
                <a:lnTo>
                  <a:pt x="136702" y="153669"/>
                </a:lnTo>
                <a:lnTo>
                  <a:pt x="139875" y="147319"/>
                </a:lnTo>
                <a:lnTo>
                  <a:pt x="142849" y="140969"/>
                </a:lnTo>
                <a:lnTo>
                  <a:pt x="145611" y="133349"/>
                </a:lnTo>
                <a:lnTo>
                  <a:pt x="148149" y="126999"/>
                </a:lnTo>
                <a:lnTo>
                  <a:pt x="160385" y="80009"/>
                </a:lnTo>
                <a:lnTo>
                  <a:pt x="162508" y="59689"/>
                </a:lnTo>
                <a:lnTo>
                  <a:pt x="162468" y="53339"/>
                </a:lnTo>
                <a:lnTo>
                  <a:pt x="162106" y="41909"/>
                </a:lnTo>
                <a:lnTo>
                  <a:pt x="161895" y="30479"/>
                </a:lnTo>
                <a:lnTo>
                  <a:pt x="161751" y="26669"/>
                </a:lnTo>
                <a:lnTo>
                  <a:pt x="160978" y="20319"/>
                </a:lnTo>
                <a:lnTo>
                  <a:pt x="160150" y="13969"/>
                </a:lnTo>
                <a:close/>
              </a:path>
              <a:path w="162559" h="260350">
                <a:moveTo>
                  <a:pt x="85064" y="209549"/>
                </a:moveTo>
                <a:lnTo>
                  <a:pt x="86147" y="210819"/>
                </a:lnTo>
                <a:lnTo>
                  <a:pt x="87572" y="210819"/>
                </a:lnTo>
                <a:lnTo>
                  <a:pt x="85064" y="209549"/>
                </a:lnTo>
                <a:close/>
              </a:path>
              <a:path w="162559" h="260350">
                <a:moveTo>
                  <a:pt x="113643" y="209549"/>
                </a:moveTo>
                <a:lnTo>
                  <a:pt x="113838" y="210819"/>
                </a:lnTo>
                <a:lnTo>
                  <a:pt x="114838" y="210819"/>
                </a:lnTo>
                <a:lnTo>
                  <a:pt x="113643" y="209549"/>
                </a:lnTo>
                <a:close/>
              </a:path>
              <a:path w="162559" h="260350">
                <a:moveTo>
                  <a:pt x="83904" y="199389"/>
                </a:moveTo>
                <a:lnTo>
                  <a:pt x="62622" y="199389"/>
                </a:lnTo>
                <a:lnTo>
                  <a:pt x="63963" y="200659"/>
                </a:lnTo>
                <a:lnTo>
                  <a:pt x="69623" y="203199"/>
                </a:lnTo>
                <a:lnTo>
                  <a:pt x="74413" y="204792"/>
                </a:lnTo>
                <a:lnTo>
                  <a:pt x="77755" y="203199"/>
                </a:lnTo>
                <a:lnTo>
                  <a:pt x="83904" y="199389"/>
                </a:lnTo>
                <a:close/>
              </a:path>
              <a:path w="162559" h="260350">
                <a:moveTo>
                  <a:pt x="109790" y="195579"/>
                </a:moveTo>
                <a:lnTo>
                  <a:pt x="89587" y="195579"/>
                </a:lnTo>
                <a:lnTo>
                  <a:pt x="92790" y="196849"/>
                </a:lnTo>
                <a:lnTo>
                  <a:pt x="91671" y="196849"/>
                </a:lnTo>
                <a:lnTo>
                  <a:pt x="97039" y="199389"/>
                </a:lnTo>
                <a:lnTo>
                  <a:pt x="102975" y="202373"/>
                </a:lnTo>
                <a:lnTo>
                  <a:pt x="107315" y="198119"/>
                </a:lnTo>
                <a:lnTo>
                  <a:pt x="109790" y="195579"/>
                </a:lnTo>
                <a:close/>
              </a:path>
              <a:path w="162559" h="260350">
                <a:moveTo>
                  <a:pt x="57903" y="184149"/>
                </a:moveTo>
                <a:lnTo>
                  <a:pt x="25085" y="184149"/>
                </a:lnTo>
                <a:lnTo>
                  <a:pt x="22202" y="185419"/>
                </a:lnTo>
                <a:lnTo>
                  <a:pt x="13653" y="186689"/>
                </a:lnTo>
                <a:lnTo>
                  <a:pt x="7065" y="190499"/>
                </a:lnTo>
                <a:lnTo>
                  <a:pt x="3458" y="195579"/>
                </a:lnTo>
                <a:lnTo>
                  <a:pt x="88064" y="195579"/>
                </a:lnTo>
                <a:lnTo>
                  <a:pt x="84524" y="193039"/>
                </a:lnTo>
                <a:lnTo>
                  <a:pt x="82843" y="193039"/>
                </a:lnTo>
                <a:lnTo>
                  <a:pt x="75373" y="189229"/>
                </a:lnTo>
                <a:lnTo>
                  <a:pt x="69164" y="186689"/>
                </a:lnTo>
                <a:lnTo>
                  <a:pt x="67196" y="186689"/>
                </a:lnTo>
                <a:lnTo>
                  <a:pt x="62990" y="185419"/>
                </a:lnTo>
                <a:lnTo>
                  <a:pt x="61212" y="185419"/>
                </a:lnTo>
                <a:lnTo>
                  <a:pt x="57903" y="184149"/>
                </a:lnTo>
                <a:close/>
              </a:path>
              <a:path w="162559" h="260350">
                <a:moveTo>
                  <a:pt x="146245" y="0"/>
                </a:moveTo>
                <a:lnTo>
                  <a:pt x="127655" y="0"/>
                </a:lnTo>
                <a:lnTo>
                  <a:pt x="126004" y="1269"/>
                </a:lnTo>
                <a:lnTo>
                  <a:pt x="123038" y="1269"/>
                </a:lnTo>
                <a:lnTo>
                  <a:pt x="114354" y="5079"/>
                </a:lnTo>
                <a:lnTo>
                  <a:pt x="112008" y="5079"/>
                </a:lnTo>
                <a:lnTo>
                  <a:pt x="105812" y="8889"/>
                </a:lnTo>
                <a:lnTo>
                  <a:pt x="102680" y="10159"/>
                </a:lnTo>
                <a:lnTo>
                  <a:pt x="97309" y="13969"/>
                </a:lnTo>
                <a:lnTo>
                  <a:pt x="95526" y="16509"/>
                </a:lnTo>
                <a:lnTo>
                  <a:pt x="87346" y="24129"/>
                </a:lnTo>
                <a:lnTo>
                  <a:pt x="84181" y="26669"/>
                </a:lnTo>
                <a:lnTo>
                  <a:pt x="82024" y="29209"/>
                </a:lnTo>
                <a:lnTo>
                  <a:pt x="75177" y="36829"/>
                </a:lnTo>
                <a:lnTo>
                  <a:pt x="72557" y="39369"/>
                </a:lnTo>
                <a:lnTo>
                  <a:pt x="66941" y="48259"/>
                </a:lnTo>
                <a:lnTo>
                  <a:pt x="64094" y="53339"/>
                </a:lnTo>
                <a:lnTo>
                  <a:pt x="58152" y="66039"/>
                </a:lnTo>
                <a:lnTo>
                  <a:pt x="56873" y="68579"/>
                </a:lnTo>
                <a:lnTo>
                  <a:pt x="55581" y="76199"/>
                </a:lnTo>
                <a:lnTo>
                  <a:pt x="55561" y="81279"/>
                </a:lnTo>
                <a:lnTo>
                  <a:pt x="55920" y="88899"/>
                </a:lnTo>
                <a:lnTo>
                  <a:pt x="56130" y="97789"/>
                </a:lnTo>
                <a:lnTo>
                  <a:pt x="67476" y="120649"/>
                </a:lnTo>
                <a:lnTo>
                  <a:pt x="88151" y="120649"/>
                </a:lnTo>
                <a:lnTo>
                  <a:pt x="92010" y="119379"/>
                </a:lnTo>
                <a:lnTo>
                  <a:pt x="100252" y="118109"/>
                </a:lnTo>
                <a:lnTo>
                  <a:pt x="103474" y="116839"/>
                </a:lnTo>
                <a:lnTo>
                  <a:pt x="109302" y="113029"/>
                </a:lnTo>
                <a:lnTo>
                  <a:pt x="111384" y="111759"/>
                </a:lnTo>
                <a:lnTo>
                  <a:pt x="116328" y="106679"/>
                </a:lnTo>
                <a:lnTo>
                  <a:pt x="72515" y="106679"/>
                </a:lnTo>
                <a:lnTo>
                  <a:pt x="72075" y="105409"/>
                </a:lnTo>
                <a:lnTo>
                  <a:pt x="70638" y="97789"/>
                </a:lnTo>
                <a:lnTo>
                  <a:pt x="70518" y="96519"/>
                </a:lnTo>
                <a:lnTo>
                  <a:pt x="70316" y="87629"/>
                </a:lnTo>
                <a:lnTo>
                  <a:pt x="70082" y="83819"/>
                </a:lnTo>
                <a:lnTo>
                  <a:pt x="69968" y="81279"/>
                </a:lnTo>
                <a:lnTo>
                  <a:pt x="69971" y="77469"/>
                </a:lnTo>
                <a:lnTo>
                  <a:pt x="70755" y="72389"/>
                </a:lnTo>
                <a:lnTo>
                  <a:pt x="71735" y="69849"/>
                </a:lnTo>
                <a:lnTo>
                  <a:pt x="76826" y="59689"/>
                </a:lnTo>
                <a:lnTo>
                  <a:pt x="79282" y="54609"/>
                </a:lnTo>
                <a:lnTo>
                  <a:pt x="83935" y="48259"/>
                </a:lnTo>
                <a:lnTo>
                  <a:pt x="86224" y="45719"/>
                </a:lnTo>
                <a:lnTo>
                  <a:pt x="92369" y="39369"/>
                </a:lnTo>
                <a:lnTo>
                  <a:pt x="94320" y="36829"/>
                </a:lnTo>
                <a:lnTo>
                  <a:pt x="101791" y="30479"/>
                </a:lnTo>
                <a:lnTo>
                  <a:pt x="105073" y="26669"/>
                </a:lnTo>
                <a:lnTo>
                  <a:pt x="106573" y="25399"/>
                </a:lnTo>
                <a:lnTo>
                  <a:pt x="110547" y="22859"/>
                </a:lnTo>
                <a:lnTo>
                  <a:pt x="117598" y="19049"/>
                </a:lnTo>
                <a:lnTo>
                  <a:pt x="119463" y="17779"/>
                </a:lnTo>
                <a:lnTo>
                  <a:pt x="127237" y="15239"/>
                </a:lnTo>
                <a:lnTo>
                  <a:pt x="130351" y="15239"/>
                </a:lnTo>
                <a:lnTo>
                  <a:pt x="132234" y="13969"/>
                </a:lnTo>
                <a:lnTo>
                  <a:pt x="160150" y="13969"/>
                </a:lnTo>
                <a:lnTo>
                  <a:pt x="159584" y="11429"/>
                </a:lnTo>
                <a:lnTo>
                  <a:pt x="155555" y="5079"/>
                </a:lnTo>
                <a:lnTo>
                  <a:pt x="152471" y="2539"/>
                </a:lnTo>
                <a:lnTo>
                  <a:pt x="146245" y="0"/>
                </a:lnTo>
                <a:close/>
              </a:path>
              <a:path w="162559" h="260350">
                <a:moveTo>
                  <a:pt x="122010" y="34289"/>
                </a:moveTo>
                <a:lnTo>
                  <a:pt x="121518" y="34289"/>
                </a:lnTo>
                <a:lnTo>
                  <a:pt x="121916" y="35559"/>
                </a:lnTo>
                <a:lnTo>
                  <a:pt x="122039" y="36829"/>
                </a:lnTo>
                <a:lnTo>
                  <a:pt x="122197" y="41909"/>
                </a:lnTo>
                <a:lnTo>
                  <a:pt x="122285" y="59689"/>
                </a:lnTo>
                <a:lnTo>
                  <a:pt x="122520" y="64769"/>
                </a:lnTo>
                <a:lnTo>
                  <a:pt x="102489" y="100329"/>
                </a:lnTo>
                <a:lnTo>
                  <a:pt x="97713" y="102869"/>
                </a:lnTo>
                <a:lnTo>
                  <a:pt x="95483" y="104139"/>
                </a:lnTo>
                <a:lnTo>
                  <a:pt x="89234" y="105409"/>
                </a:lnTo>
                <a:lnTo>
                  <a:pt x="86199" y="106679"/>
                </a:lnTo>
                <a:lnTo>
                  <a:pt x="116328" y="106679"/>
                </a:lnTo>
                <a:lnTo>
                  <a:pt x="117565" y="105409"/>
                </a:lnTo>
                <a:lnTo>
                  <a:pt x="121046" y="102869"/>
                </a:lnTo>
                <a:lnTo>
                  <a:pt x="137027" y="68579"/>
                </a:lnTo>
                <a:lnTo>
                  <a:pt x="136917" y="63499"/>
                </a:lnTo>
                <a:lnTo>
                  <a:pt x="136752" y="59689"/>
                </a:lnTo>
                <a:lnTo>
                  <a:pt x="136641" y="55879"/>
                </a:lnTo>
                <a:lnTo>
                  <a:pt x="124101" y="55879"/>
                </a:lnTo>
                <a:lnTo>
                  <a:pt x="127327" y="53339"/>
                </a:lnTo>
                <a:lnTo>
                  <a:pt x="127215" y="45719"/>
                </a:lnTo>
                <a:lnTo>
                  <a:pt x="127102" y="41909"/>
                </a:lnTo>
                <a:lnTo>
                  <a:pt x="127574" y="38099"/>
                </a:lnTo>
                <a:lnTo>
                  <a:pt x="127985" y="36829"/>
                </a:lnTo>
                <a:lnTo>
                  <a:pt x="124717" y="36829"/>
                </a:lnTo>
                <a:lnTo>
                  <a:pt x="122010" y="34289"/>
                </a:lnTo>
                <a:close/>
              </a:path>
              <a:path w="162559" h="260350">
                <a:moveTo>
                  <a:pt x="127703" y="21589"/>
                </a:moveTo>
                <a:lnTo>
                  <a:pt x="124289" y="21589"/>
                </a:lnTo>
                <a:lnTo>
                  <a:pt x="119159" y="24129"/>
                </a:lnTo>
                <a:lnTo>
                  <a:pt x="112793" y="45719"/>
                </a:lnTo>
                <a:lnTo>
                  <a:pt x="112918" y="53339"/>
                </a:lnTo>
                <a:lnTo>
                  <a:pt x="116144" y="55879"/>
                </a:lnTo>
                <a:lnTo>
                  <a:pt x="122223" y="55879"/>
                </a:lnTo>
                <a:lnTo>
                  <a:pt x="122118" y="39369"/>
                </a:lnTo>
                <a:lnTo>
                  <a:pt x="122039" y="36829"/>
                </a:lnTo>
                <a:lnTo>
                  <a:pt x="121916" y="35559"/>
                </a:lnTo>
                <a:lnTo>
                  <a:pt x="121518" y="34289"/>
                </a:lnTo>
                <a:lnTo>
                  <a:pt x="136319" y="34289"/>
                </a:lnTo>
                <a:lnTo>
                  <a:pt x="136240" y="33019"/>
                </a:lnTo>
                <a:lnTo>
                  <a:pt x="134448" y="26669"/>
                </a:lnTo>
                <a:lnTo>
                  <a:pt x="133490" y="25399"/>
                </a:lnTo>
                <a:lnTo>
                  <a:pt x="127703" y="21589"/>
                </a:lnTo>
                <a:close/>
              </a:path>
              <a:path w="162559" h="260350">
                <a:moveTo>
                  <a:pt x="136319" y="34289"/>
                </a:moveTo>
                <a:lnTo>
                  <a:pt x="128808" y="34289"/>
                </a:lnTo>
                <a:lnTo>
                  <a:pt x="128685" y="35559"/>
                </a:lnTo>
                <a:lnTo>
                  <a:pt x="128397" y="35559"/>
                </a:lnTo>
                <a:lnTo>
                  <a:pt x="127574" y="38099"/>
                </a:lnTo>
                <a:lnTo>
                  <a:pt x="127259" y="40639"/>
                </a:lnTo>
                <a:lnTo>
                  <a:pt x="127215" y="45719"/>
                </a:lnTo>
                <a:lnTo>
                  <a:pt x="127327" y="53339"/>
                </a:lnTo>
                <a:lnTo>
                  <a:pt x="124101" y="55879"/>
                </a:lnTo>
                <a:lnTo>
                  <a:pt x="136641" y="55879"/>
                </a:lnTo>
                <a:lnTo>
                  <a:pt x="136521" y="39369"/>
                </a:lnTo>
                <a:lnTo>
                  <a:pt x="136398" y="35559"/>
                </a:lnTo>
                <a:lnTo>
                  <a:pt x="136319" y="34289"/>
                </a:lnTo>
                <a:close/>
              </a:path>
              <a:path w="162559" h="260350">
                <a:moveTo>
                  <a:pt x="128808" y="34289"/>
                </a:moveTo>
                <a:lnTo>
                  <a:pt x="122010" y="34289"/>
                </a:lnTo>
                <a:lnTo>
                  <a:pt x="124717" y="36829"/>
                </a:lnTo>
                <a:lnTo>
                  <a:pt x="126034" y="36829"/>
                </a:lnTo>
                <a:lnTo>
                  <a:pt x="128216" y="35559"/>
                </a:lnTo>
                <a:lnTo>
                  <a:pt x="128397" y="35559"/>
                </a:lnTo>
                <a:lnTo>
                  <a:pt x="128808" y="34289"/>
                </a:lnTo>
                <a:close/>
              </a:path>
              <a:path w="162559" h="260350">
                <a:moveTo>
                  <a:pt x="128397" y="35559"/>
                </a:moveTo>
                <a:lnTo>
                  <a:pt x="128216" y="35559"/>
                </a:lnTo>
                <a:lnTo>
                  <a:pt x="126034" y="36829"/>
                </a:lnTo>
                <a:lnTo>
                  <a:pt x="127985" y="36829"/>
                </a:lnTo>
                <a:lnTo>
                  <a:pt x="128397" y="35559"/>
                </a:lnTo>
                <a:close/>
              </a:path>
              <a:path w="162559" h="260350">
                <a:moveTo>
                  <a:pt x="140435" y="13969"/>
                </a:moveTo>
                <a:lnTo>
                  <a:pt x="133225" y="13969"/>
                </a:lnTo>
                <a:lnTo>
                  <a:pt x="137820" y="15239"/>
                </a:lnTo>
                <a:lnTo>
                  <a:pt x="139614" y="15239"/>
                </a:lnTo>
                <a:lnTo>
                  <a:pt x="140435" y="13969"/>
                </a:lnTo>
                <a:close/>
              </a:path>
            </a:pathLst>
          </a:custGeom>
          <a:solidFill>
            <a:srgbClr val="000000"/>
          </a:solidFill>
        </p:spPr>
        <p:txBody>
          <a:bodyPr wrap="square" lIns="0" tIns="0" rIns="0" bIns="0" rtlCol="0"/>
          <a:lstStyle/>
          <a:p>
            <a:endParaRPr/>
          </a:p>
        </p:txBody>
      </p:sp>
      <p:pic>
        <p:nvPicPr>
          <p:cNvPr id="267" name="object 267"/>
          <p:cNvPicPr/>
          <p:nvPr/>
        </p:nvPicPr>
        <p:blipFill>
          <a:blip r:embed="rId131" cstate="print"/>
          <a:stretch>
            <a:fillRect/>
          </a:stretch>
        </p:blipFill>
        <p:spPr>
          <a:xfrm>
            <a:off x="5754098" y="4777332"/>
            <a:ext cx="106192" cy="213584"/>
          </a:xfrm>
          <a:prstGeom prst="rect">
            <a:avLst/>
          </a:prstGeom>
        </p:spPr>
      </p:pic>
      <p:pic>
        <p:nvPicPr>
          <p:cNvPr id="268" name="object 268"/>
          <p:cNvPicPr/>
          <p:nvPr/>
        </p:nvPicPr>
        <p:blipFill>
          <a:blip r:embed="rId132" cstate="print"/>
          <a:stretch>
            <a:fillRect/>
          </a:stretch>
        </p:blipFill>
        <p:spPr>
          <a:xfrm>
            <a:off x="5742281" y="5226953"/>
            <a:ext cx="107280" cy="208343"/>
          </a:xfrm>
          <a:prstGeom prst="rect">
            <a:avLst/>
          </a:prstGeom>
        </p:spPr>
      </p:pic>
      <p:pic>
        <p:nvPicPr>
          <p:cNvPr id="269" name="object 269"/>
          <p:cNvPicPr/>
          <p:nvPr/>
        </p:nvPicPr>
        <p:blipFill>
          <a:blip r:embed="rId133" cstate="print"/>
          <a:stretch>
            <a:fillRect/>
          </a:stretch>
        </p:blipFill>
        <p:spPr>
          <a:xfrm>
            <a:off x="5671319" y="5584546"/>
            <a:ext cx="129197" cy="256374"/>
          </a:xfrm>
          <a:prstGeom prst="rect">
            <a:avLst/>
          </a:prstGeom>
        </p:spPr>
      </p:pic>
      <p:sp>
        <p:nvSpPr>
          <p:cNvPr id="270" name="object 270"/>
          <p:cNvSpPr/>
          <p:nvPr/>
        </p:nvSpPr>
        <p:spPr>
          <a:xfrm>
            <a:off x="6235259" y="4393110"/>
            <a:ext cx="40150" cy="214855"/>
          </a:xfrm>
          <a:custGeom>
            <a:avLst/>
            <a:gdLst/>
            <a:ahLst/>
            <a:cxnLst/>
            <a:rect l="l" t="t" r="r" b="b"/>
            <a:pathLst>
              <a:path w="46990" h="251460">
                <a:moveTo>
                  <a:pt x="9916" y="208137"/>
                </a:moveTo>
                <a:lnTo>
                  <a:pt x="2246" y="210261"/>
                </a:lnTo>
                <a:lnTo>
                  <a:pt x="0" y="214231"/>
                </a:lnTo>
                <a:lnTo>
                  <a:pt x="1681" y="220301"/>
                </a:lnTo>
                <a:lnTo>
                  <a:pt x="2242" y="223057"/>
                </a:lnTo>
                <a:lnTo>
                  <a:pt x="17011" y="251452"/>
                </a:lnTo>
                <a:lnTo>
                  <a:pt x="20134" y="250156"/>
                </a:lnTo>
                <a:lnTo>
                  <a:pt x="24462" y="246585"/>
                </a:lnTo>
                <a:lnTo>
                  <a:pt x="25482" y="245511"/>
                </a:lnTo>
                <a:lnTo>
                  <a:pt x="29634" y="240728"/>
                </a:lnTo>
                <a:lnTo>
                  <a:pt x="30899" y="238216"/>
                </a:lnTo>
                <a:lnTo>
                  <a:pt x="20375" y="238216"/>
                </a:lnTo>
                <a:lnTo>
                  <a:pt x="20125" y="237717"/>
                </a:lnTo>
                <a:lnTo>
                  <a:pt x="19556" y="237053"/>
                </a:lnTo>
                <a:lnTo>
                  <a:pt x="18151" y="236546"/>
                </a:lnTo>
                <a:lnTo>
                  <a:pt x="13990" y="236546"/>
                </a:lnTo>
                <a:lnTo>
                  <a:pt x="14542" y="236079"/>
                </a:lnTo>
                <a:lnTo>
                  <a:pt x="15110" y="235479"/>
                </a:lnTo>
                <a:lnTo>
                  <a:pt x="17204" y="233066"/>
                </a:lnTo>
                <a:lnTo>
                  <a:pt x="18353" y="230774"/>
                </a:lnTo>
                <a:lnTo>
                  <a:pt x="16242" y="219541"/>
                </a:lnTo>
                <a:lnTo>
                  <a:pt x="15718" y="217002"/>
                </a:lnTo>
                <a:lnTo>
                  <a:pt x="13886" y="210384"/>
                </a:lnTo>
                <a:lnTo>
                  <a:pt x="9916" y="208137"/>
                </a:lnTo>
                <a:close/>
              </a:path>
              <a:path w="46990" h="251460">
                <a:moveTo>
                  <a:pt x="19498" y="235635"/>
                </a:moveTo>
                <a:lnTo>
                  <a:pt x="15626" y="235635"/>
                </a:lnTo>
                <a:lnTo>
                  <a:pt x="19556" y="237053"/>
                </a:lnTo>
                <a:lnTo>
                  <a:pt x="20125" y="237717"/>
                </a:lnTo>
                <a:lnTo>
                  <a:pt x="20375" y="238216"/>
                </a:lnTo>
                <a:lnTo>
                  <a:pt x="20135" y="237717"/>
                </a:lnTo>
                <a:lnTo>
                  <a:pt x="19826" y="236819"/>
                </a:lnTo>
                <a:lnTo>
                  <a:pt x="19498" y="235635"/>
                </a:lnTo>
                <a:close/>
              </a:path>
              <a:path w="46990" h="251460">
                <a:moveTo>
                  <a:pt x="32143" y="6763"/>
                </a:moveTo>
                <a:lnTo>
                  <a:pt x="31611" y="12952"/>
                </a:lnTo>
                <a:lnTo>
                  <a:pt x="31507" y="13874"/>
                </a:lnTo>
                <a:lnTo>
                  <a:pt x="31169" y="16134"/>
                </a:lnTo>
                <a:lnTo>
                  <a:pt x="29461" y="23823"/>
                </a:lnTo>
                <a:lnTo>
                  <a:pt x="29118" y="25492"/>
                </a:lnTo>
                <a:lnTo>
                  <a:pt x="28242" y="30640"/>
                </a:lnTo>
                <a:lnTo>
                  <a:pt x="27776" y="33981"/>
                </a:lnTo>
                <a:lnTo>
                  <a:pt x="26057" y="47362"/>
                </a:lnTo>
                <a:lnTo>
                  <a:pt x="24617" y="58199"/>
                </a:lnTo>
                <a:lnTo>
                  <a:pt x="24110" y="62386"/>
                </a:lnTo>
                <a:lnTo>
                  <a:pt x="23293" y="70939"/>
                </a:lnTo>
                <a:lnTo>
                  <a:pt x="23001" y="75341"/>
                </a:lnTo>
                <a:lnTo>
                  <a:pt x="22212" y="88456"/>
                </a:lnTo>
                <a:lnTo>
                  <a:pt x="21699" y="95322"/>
                </a:lnTo>
                <a:lnTo>
                  <a:pt x="19495" y="136286"/>
                </a:lnTo>
                <a:lnTo>
                  <a:pt x="19258" y="142530"/>
                </a:lnTo>
                <a:lnTo>
                  <a:pt x="18775" y="153335"/>
                </a:lnTo>
                <a:lnTo>
                  <a:pt x="18668" y="156105"/>
                </a:lnTo>
                <a:lnTo>
                  <a:pt x="18594" y="223057"/>
                </a:lnTo>
                <a:lnTo>
                  <a:pt x="18926" y="227648"/>
                </a:lnTo>
                <a:lnTo>
                  <a:pt x="18926" y="228390"/>
                </a:lnTo>
                <a:lnTo>
                  <a:pt x="18359" y="230774"/>
                </a:lnTo>
                <a:lnTo>
                  <a:pt x="18912" y="233519"/>
                </a:lnTo>
                <a:lnTo>
                  <a:pt x="19900" y="237053"/>
                </a:lnTo>
                <a:lnTo>
                  <a:pt x="20158" y="237782"/>
                </a:lnTo>
                <a:lnTo>
                  <a:pt x="20375" y="238216"/>
                </a:lnTo>
                <a:lnTo>
                  <a:pt x="30899" y="238216"/>
                </a:lnTo>
                <a:lnTo>
                  <a:pt x="31847" y="236333"/>
                </a:lnTo>
                <a:lnTo>
                  <a:pt x="33407" y="229778"/>
                </a:lnTo>
                <a:lnTo>
                  <a:pt x="33377" y="227648"/>
                </a:lnTo>
                <a:lnTo>
                  <a:pt x="33037" y="223057"/>
                </a:lnTo>
                <a:lnTo>
                  <a:pt x="32934" y="163669"/>
                </a:lnTo>
                <a:lnTo>
                  <a:pt x="33090" y="156105"/>
                </a:lnTo>
                <a:lnTo>
                  <a:pt x="33735" y="141226"/>
                </a:lnTo>
                <a:lnTo>
                  <a:pt x="33955" y="134777"/>
                </a:lnTo>
                <a:lnTo>
                  <a:pt x="36228" y="94413"/>
                </a:lnTo>
                <a:lnTo>
                  <a:pt x="36646" y="88456"/>
                </a:lnTo>
                <a:lnTo>
                  <a:pt x="39541" y="55265"/>
                </a:lnTo>
                <a:lnTo>
                  <a:pt x="40568" y="47362"/>
                </a:lnTo>
                <a:lnTo>
                  <a:pt x="35369" y="47362"/>
                </a:lnTo>
                <a:lnTo>
                  <a:pt x="32143" y="44136"/>
                </a:lnTo>
                <a:lnTo>
                  <a:pt x="32143" y="6763"/>
                </a:lnTo>
                <a:close/>
              </a:path>
              <a:path w="46990" h="251460">
                <a:moveTo>
                  <a:pt x="18355" y="230782"/>
                </a:moveTo>
                <a:lnTo>
                  <a:pt x="17204" y="233066"/>
                </a:lnTo>
                <a:lnTo>
                  <a:pt x="15110" y="235479"/>
                </a:lnTo>
                <a:lnTo>
                  <a:pt x="14486" y="236137"/>
                </a:lnTo>
                <a:lnTo>
                  <a:pt x="13990" y="236546"/>
                </a:lnTo>
                <a:lnTo>
                  <a:pt x="14558" y="236079"/>
                </a:lnTo>
                <a:lnTo>
                  <a:pt x="15626" y="235635"/>
                </a:lnTo>
                <a:lnTo>
                  <a:pt x="19498" y="235635"/>
                </a:lnTo>
                <a:lnTo>
                  <a:pt x="18912" y="233519"/>
                </a:lnTo>
                <a:lnTo>
                  <a:pt x="18355" y="230782"/>
                </a:lnTo>
                <a:close/>
              </a:path>
              <a:path w="46990" h="251460">
                <a:moveTo>
                  <a:pt x="15626" y="235635"/>
                </a:moveTo>
                <a:lnTo>
                  <a:pt x="14558" y="236079"/>
                </a:lnTo>
                <a:lnTo>
                  <a:pt x="13990" y="236546"/>
                </a:lnTo>
                <a:lnTo>
                  <a:pt x="18151" y="236546"/>
                </a:lnTo>
                <a:lnTo>
                  <a:pt x="15626" y="235635"/>
                </a:lnTo>
                <a:close/>
              </a:path>
              <a:path w="46990" h="251460">
                <a:moveTo>
                  <a:pt x="32143" y="11183"/>
                </a:moveTo>
                <a:lnTo>
                  <a:pt x="32143" y="44136"/>
                </a:lnTo>
                <a:lnTo>
                  <a:pt x="35369" y="47362"/>
                </a:lnTo>
                <a:lnTo>
                  <a:pt x="40568" y="47362"/>
                </a:lnTo>
                <a:lnTo>
                  <a:pt x="42044" y="35996"/>
                </a:lnTo>
                <a:lnTo>
                  <a:pt x="42489" y="32805"/>
                </a:lnTo>
                <a:lnTo>
                  <a:pt x="43273" y="28202"/>
                </a:lnTo>
                <a:lnTo>
                  <a:pt x="43574" y="26737"/>
                </a:lnTo>
                <a:lnTo>
                  <a:pt x="45344" y="18768"/>
                </a:lnTo>
                <a:lnTo>
                  <a:pt x="45805" y="15688"/>
                </a:lnTo>
                <a:lnTo>
                  <a:pt x="45947" y="14408"/>
                </a:lnTo>
                <a:lnTo>
                  <a:pt x="35361" y="14400"/>
                </a:lnTo>
                <a:lnTo>
                  <a:pt x="32143" y="11183"/>
                </a:lnTo>
                <a:close/>
              </a:path>
              <a:path w="46990" h="251460">
                <a:moveTo>
                  <a:pt x="46574" y="9955"/>
                </a:moveTo>
                <a:lnTo>
                  <a:pt x="46551" y="11183"/>
                </a:lnTo>
                <a:lnTo>
                  <a:pt x="46204" y="11531"/>
                </a:lnTo>
                <a:lnTo>
                  <a:pt x="45937" y="14519"/>
                </a:lnTo>
                <a:lnTo>
                  <a:pt x="45738" y="16134"/>
                </a:lnTo>
                <a:lnTo>
                  <a:pt x="45344" y="18768"/>
                </a:lnTo>
                <a:lnTo>
                  <a:pt x="43574" y="26737"/>
                </a:lnTo>
                <a:lnTo>
                  <a:pt x="43273" y="28202"/>
                </a:lnTo>
                <a:lnTo>
                  <a:pt x="42489" y="32805"/>
                </a:lnTo>
                <a:lnTo>
                  <a:pt x="42044" y="35996"/>
                </a:lnTo>
                <a:lnTo>
                  <a:pt x="40568" y="47362"/>
                </a:lnTo>
                <a:lnTo>
                  <a:pt x="43327" y="47362"/>
                </a:lnTo>
                <a:lnTo>
                  <a:pt x="46551" y="44136"/>
                </a:lnTo>
                <a:lnTo>
                  <a:pt x="46574" y="9955"/>
                </a:lnTo>
                <a:close/>
              </a:path>
              <a:path w="46990" h="251460">
                <a:moveTo>
                  <a:pt x="32166" y="7536"/>
                </a:moveTo>
                <a:lnTo>
                  <a:pt x="32143" y="11183"/>
                </a:lnTo>
                <a:lnTo>
                  <a:pt x="35369" y="14408"/>
                </a:lnTo>
                <a:lnTo>
                  <a:pt x="43334" y="14400"/>
                </a:lnTo>
                <a:lnTo>
                  <a:pt x="38999" y="14400"/>
                </a:lnTo>
                <a:lnTo>
                  <a:pt x="33027" y="11577"/>
                </a:lnTo>
                <a:lnTo>
                  <a:pt x="32604" y="9726"/>
                </a:lnTo>
                <a:lnTo>
                  <a:pt x="32364" y="8958"/>
                </a:lnTo>
                <a:lnTo>
                  <a:pt x="32242" y="8301"/>
                </a:lnTo>
                <a:lnTo>
                  <a:pt x="32166" y="7536"/>
                </a:lnTo>
                <a:close/>
              </a:path>
              <a:path w="46990" h="251460">
                <a:moveTo>
                  <a:pt x="46204" y="11531"/>
                </a:moveTo>
                <a:lnTo>
                  <a:pt x="43327" y="14408"/>
                </a:lnTo>
                <a:lnTo>
                  <a:pt x="45947" y="14408"/>
                </a:lnTo>
                <a:lnTo>
                  <a:pt x="46204" y="11531"/>
                </a:lnTo>
                <a:close/>
              </a:path>
              <a:path w="46990" h="251460">
                <a:moveTo>
                  <a:pt x="46551" y="7536"/>
                </a:moveTo>
                <a:lnTo>
                  <a:pt x="32166" y="7536"/>
                </a:lnTo>
                <a:lnTo>
                  <a:pt x="32242" y="8301"/>
                </a:lnTo>
                <a:lnTo>
                  <a:pt x="32364" y="8958"/>
                </a:lnTo>
                <a:lnTo>
                  <a:pt x="32604" y="9726"/>
                </a:lnTo>
                <a:lnTo>
                  <a:pt x="33027" y="11577"/>
                </a:lnTo>
                <a:lnTo>
                  <a:pt x="38999" y="14400"/>
                </a:lnTo>
                <a:lnTo>
                  <a:pt x="46316" y="10107"/>
                </a:lnTo>
                <a:lnTo>
                  <a:pt x="46431" y="8487"/>
                </a:lnTo>
                <a:lnTo>
                  <a:pt x="46551" y="8223"/>
                </a:lnTo>
                <a:lnTo>
                  <a:pt x="46551" y="7536"/>
                </a:lnTo>
                <a:close/>
              </a:path>
              <a:path w="46990" h="251460">
                <a:moveTo>
                  <a:pt x="46316" y="10107"/>
                </a:moveTo>
                <a:lnTo>
                  <a:pt x="38999" y="14400"/>
                </a:lnTo>
                <a:lnTo>
                  <a:pt x="43334" y="14400"/>
                </a:lnTo>
                <a:lnTo>
                  <a:pt x="46158" y="11577"/>
                </a:lnTo>
                <a:lnTo>
                  <a:pt x="46231" y="11183"/>
                </a:lnTo>
                <a:lnTo>
                  <a:pt x="46316" y="10107"/>
                </a:lnTo>
                <a:close/>
              </a:path>
              <a:path w="46990" h="251460">
                <a:moveTo>
                  <a:pt x="46551" y="9969"/>
                </a:moveTo>
                <a:lnTo>
                  <a:pt x="46316" y="10107"/>
                </a:lnTo>
                <a:lnTo>
                  <a:pt x="46204" y="11531"/>
                </a:lnTo>
                <a:lnTo>
                  <a:pt x="46551" y="11183"/>
                </a:lnTo>
                <a:lnTo>
                  <a:pt x="46551" y="9969"/>
                </a:lnTo>
                <a:close/>
              </a:path>
              <a:path w="46990" h="251460">
                <a:moveTo>
                  <a:pt x="46400" y="9044"/>
                </a:moveTo>
                <a:lnTo>
                  <a:pt x="46316" y="10107"/>
                </a:lnTo>
                <a:lnTo>
                  <a:pt x="46551" y="9969"/>
                </a:lnTo>
                <a:lnTo>
                  <a:pt x="46551" y="9227"/>
                </a:lnTo>
                <a:lnTo>
                  <a:pt x="46400" y="9044"/>
                </a:lnTo>
                <a:close/>
              </a:path>
              <a:path w="46990" h="251460">
                <a:moveTo>
                  <a:pt x="46574" y="9255"/>
                </a:moveTo>
                <a:lnTo>
                  <a:pt x="46574" y="9955"/>
                </a:lnTo>
                <a:lnTo>
                  <a:pt x="46964" y="9726"/>
                </a:lnTo>
                <a:lnTo>
                  <a:pt x="46574" y="9255"/>
                </a:lnTo>
                <a:close/>
              </a:path>
              <a:path w="46990" h="251460">
                <a:moveTo>
                  <a:pt x="39696" y="8"/>
                </a:moveTo>
                <a:lnTo>
                  <a:pt x="32143" y="4441"/>
                </a:lnTo>
                <a:lnTo>
                  <a:pt x="32143" y="5251"/>
                </a:lnTo>
                <a:lnTo>
                  <a:pt x="32339" y="5509"/>
                </a:lnTo>
                <a:lnTo>
                  <a:pt x="32186" y="6300"/>
                </a:lnTo>
                <a:lnTo>
                  <a:pt x="32143" y="9775"/>
                </a:lnTo>
                <a:lnTo>
                  <a:pt x="32166" y="7536"/>
                </a:lnTo>
                <a:lnTo>
                  <a:pt x="46551" y="7536"/>
                </a:lnTo>
                <a:lnTo>
                  <a:pt x="46494" y="6300"/>
                </a:lnTo>
                <a:lnTo>
                  <a:pt x="46403" y="5654"/>
                </a:lnTo>
                <a:lnTo>
                  <a:pt x="46101" y="4691"/>
                </a:lnTo>
                <a:lnTo>
                  <a:pt x="45674" y="2833"/>
                </a:lnTo>
                <a:lnTo>
                  <a:pt x="39696" y="8"/>
                </a:lnTo>
                <a:close/>
              </a:path>
              <a:path w="46990" h="251460">
                <a:moveTo>
                  <a:pt x="46551" y="8223"/>
                </a:moveTo>
                <a:lnTo>
                  <a:pt x="46400" y="9044"/>
                </a:lnTo>
                <a:lnTo>
                  <a:pt x="46551" y="9227"/>
                </a:lnTo>
                <a:lnTo>
                  <a:pt x="46551" y="8223"/>
                </a:lnTo>
                <a:close/>
              </a:path>
              <a:path w="46990" h="251460">
                <a:moveTo>
                  <a:pt x="43336" y="8"/>
                </a:moveTo>
                <a:lnTo>
                  <a:pt x="39696" y="8"/>
                </a:lnTo>
                <a:lnTo>
                  <a:pt x="45674" y="2833"/>
                </a:lnTo>
                <a:lnTo>
                  <a:pt x="46101" y="4691"/>
                </a:lnTo>
                <a:lnTo>
                  <a:pt x="46403" y="5654"/>
                </a:lnTo>
                <a:lnTo>
                  <a:pt x="46551" y="6807"/>
                </a:lnTo>
                <a:lnTo>
                  <a:pt x="46551" y="3225"/>
                </a:lnTo>
                <a:lnTo>
                  <a:pt x="43336" y="8"/>
                </a:lnTo>
                <a:close/>
              </a:path>
              <a:path w="46990" h="251460">
                <a:moveTo>
                  <a:pt x="32143" y="5251"/>
                </a:moveTo>
                <a:lnTo>
                  <a:pt x="32143" y="6763"/>
                </a:lnTo>
                <a:lnTo>
                  <a:pt x="32186" y="6300"/>
                </a:lnTo>
                <a:lnTo>
                  <a:pt x="32339" y="5509"/>
                </a:lnTo>
                <a:lnTo>
                  <a:pt x="32143" y="5251"/>
                </a:lnTo>
                <a:close/>
              </a:path>
              <a:path w="46990" h="251460">
                <a:moveTo>
                  <a:pt x="32143" y="4441"/>
                </a:moveTo>
                <a:lnTo>
                  <a:pt x="31718" y="4691"/>
                </a:lnTo>
                <a:lnTo>
                  <a:pt x="32143" y="5251"/>
                </a:lnTo>
                <a:lnTo>
                  <a:pt x="32143" y="4441"/>
                </a:lnTo>
                <a:close/>
              </a:path>
              <a:path w="46990" h="251460">
                <a:moveTo>
                  <a:pt x="43327" y="0"/>
                </a:moveTo>
                <a:lnTo>
                  <a:pt x="35360" y="8"/>
                </a:lnTo>
                <a:lnTo>
                  <a:pt x="32143" y="3225"/>
                </a:lnTo>
                <a:lnTo>
                  <a:pt x="32143" y="4441"/>
                </a:lnTo>
                <a:lnTo>
                  <a:pt x="39696" y="8"/>
                </a:lnTo>
                <a:lnTo>
                  <a:pt x="43336" y="8"/>
                </a:lnTo>
                <a:close/>
              </a:path>
            </a:pathLst>
          </a:custGeom>
          <a:solidFill>
            <a:srgbClr val="000000"/>
          </a:solidFill>
        </p:spPr>
        <p:txBody>
          <a:bodyPr wrap="square" lIns="0" tIns="0" rIns="0" bIns="0" rtlCol="0"/>
          <a:lstStyle/>
          <a:p>
            <a:endParaRPr/>
          </a:p>
        </p:txBody>
      </p:sp>
      <p:pic>
        <p:nvPicPr>
          <p:cNvPr id="271" name="object 271"/>
          <p:cNvPicPr/>
          <p:nvPr/>
        </p:nvPicPr>
        <p:blipFill>
          <a:blip r:embed="rId134" cstate="print"/>
          <a:stretch>
            <a:fillRect/>
          </a:stretch>
        </p:blipFill>
        <p:spPr>
          <a:xfrm>
            <a:off x="6500421" y="4818464"/>
            <a:ext cx="148520" cy="201833"/>
          </a:xfrm>
          <a:prstGeom prst="rect">
            <a:avLst/>
          </a:prstGeom>
        </p:spPr>
      </p:pic>
      <p:pic>
        <p:nvPicPr>
          <p:cNvPr id="272" name="object 272"/>
          <p:cNvPicPr/>
          <p:nvPr/>
        </p:nvPicPr>
        <p:blipFill>
          <a:blip r:embed="rId135" cstate="print"/>
          <a:stretch>
            <a:fillRect/>
          </a:stretch>
        </p:blipFill>
        <p:spPr>
          <a:xfrm>
            <a:off x="6868916" y="5249653"/>
            <a:ext cx="96468" cy="200748"/>
          </a:xfrm>
          <a:prstGeom prst="rect">
            <a:avLst/>
          </a:prstGeom>
        </p:spPr>
      </p:pic>
      <p:pic>
        <p:nvPicPr>
          <p:cNvPr id="273" name="object 273"/>
          <p:cNvPicPr/>
          <p:nvPr/>
        </p:nvPicPr>
        <p:blipFill>
          <a:blip r:embed="rId136" cstate="print"/>
          <a:stretch>
            <a:fillRect/>
          </a:stretch>
        </p:blipFill>
        <p:spPr>
          <a:xfrm>
            <a:off x="7110100" y="5661921"/>
            <a:ext cx="100508" cy="186642"/>
          </a:xfrm>
          <a:prstGeom prst="rect">
            <a:avLst/>
          </a:prstGeom>
        </p:spPr>
      </p:pic>
      <p:sp>
        <p:nvSpPr>
          <p:cNvPr id="274" name="object 274"/>
          <p:cNvSpPr/>
          <p:nvPr/>
        </p:nvSpPr>
        <p:spPr>
          <a:xfrm>
            <a:off x="7417072" y="5962065"/>
            <a:ext cx="154088" cy="228962"/>
          </a:xfrm>
          <a:custGeom>
            <a:avLst/>
            <a:gdLst/>
            <a:ahLst/>
            <a:cxnLst/>
            <a:rect l="l" t="t" r="r" b="b"/>
            <a:pathLst>
              <a:path w="180340" h="267970">
                <a:moveTo>
                  <a:pt x="179870" y="136029"/>
                </a:moveTo>
                <a:lnTo>
                  <a:pt x="168897" y="125641"/>
                </a:lnTo>
                <a:lnTo>
                  <a:pt x="168046" y="125298"/>
                </a:lnTo>
                <a:lnTo>
                  <a:pt x="167805" y="125196"/>
                </a:lnTo>
                <a:lnTo>
                  <a:pt x="167805" y="140284"/>
                </a:lnTo>
                <a:lnTo>
                  <a:pt x="164973" y="139522"/>
                </a:lnTo>
                <a:lnTo>
                  <a:pt x="164299" y="139319"/>
                </a:lnTo>
                <a:lnTo>
                  <a:pt x="167805" y="140284"/>
                </a:lnTo>
                <a:lnTo>
                  <a:pt x="167805" y="125196"/>
                </a:lnTo>
                <a:lnTo>
                  <a:pt x="165531" y="124180"/>
                </a:lnTo>
                <a:lnTo>
                  <a:pt x="163957" y="123494"/>
                </a:lnTo>
                <a:lnTo>
                  <a:pt x="162610" y="122999"/>
                </a:lnTo>
                <a:lnTo>
                  <a:pt x="162610" y="136296"/>
                </a:lnTo>
                <a:lnTo>
                  <a:pt x="162153" y="136893"/>
                </a:lnTo>
                <a:lnTo>
                  <a:pt x="162293" y="136677"/>
                </a:lnTo>
                <a:lnTo>
                  <a:pt x="162610" y="136296"/>
                </a:lnTo>
                <a:lnTo>
                  <a:pt x="162610" y="122999"/>
                </a:lnTo>
                <a:lnTo>
                  <a:pt x="159791" y="122491"/>
                </a:lnTo>
                <a:lnTo>
                  <a:pt x="158216" y="122224"/>
                </a:lnTo>
                <a:lnTo>
                  <a:pt x="156870" y="122224"/>
                </a:lnTo>
                <a:lnTo>
                  <a:pt x="152412" y="122491"/>
                </a:lnTo>
                <a:lnTo>
                  <a:pt x="152247" y="122491"/>
                </a:lnTo>
                <a:lnTo>
                  <a:pt x="101955" y="122428"/>
                </a:lnTo>
                <a:lnTo>
                  <a:pt x="115493" y="104038"/>
                </a:lnTo>
                <a:lnTo>
                  <a:pt x="117005" y="101930"/>
                </a:lnTo>
                <a:lnTo>
                  <a:pt x="121627" y="95300"/>
                </a:lnTo>
                <a:lnTo>
                  <a:pt x="124802" y="90512"/>
                </a:lnTo>
                <a:lnTo>
                  <a:pt x="129387" y="83439"/>
                </a:lnTo>
                <a:lnTo>
                  <a:pt x="133248" y="77749"/>
                </a:lnTo>
                <a:lnTo>
                  <a:pt x="143116" y="48425"/>
                </a:lnTo>
                <a:lnTo>
                  <a:pt x="142722" y="41059"/>
                </a:lnTo>
                <a:lnTo>
                  <a:pt x="142532" y="36550"/>
                </a:lnTo>
                <a:lnTo>
                  <a:pt x="137871" y="14439"/>
                </a:lnTo>
                <a:lnTo>
                  <a:pt x="137706" y="14097"/>
                </a:lnTo>
                <a:lnTo>
                  <a:pt x="113931" y="0"/>
                </a:lnTo>
                <a:lnTo>
                  <a:pt x="112344" y="0"/>
                </a:lnTo>
                <a:lnTo>
                  <a:pt x="106807" y="254"/>
                </a:lnTo>
                <a:lnTo>
                  <a:pt x="106578" y="254"/>
                </a:lnTo>
                <a:lnTo>
                  <a:pt x="64998" y="381"/>
                </a:lnTo>
                <a:lnTo>
                  <a:pt x="55702" y="1092"/>
                </a:lnTo>
                <a:lnTo>
                  <a:pt x="44259" y="1727"/>
                </a:lnTo>
                <a:lnTo>
                  <a:pt x="40754" y="2463"/>
                </a:lnTo>
                <a:lnTo>
                  <a:pt x="34759" y="9017"/>
                </a:lnTo>
                <a:lnTo>
                  <a:pt x="34429" y="11925"/>
                </a:lnTo>
                <a:lnTo>
                  <a:pt x="34798" y="17132"/>
                </a:lnTo>
                <a:lnTo>
                  <a:pt x="34861" y="27139"/>
                </a:lnTo>
                <a:lnTo>
                  <a:pt x="34988" y="29781"/>
                </a:lnTo>
                <a:lnTo>
                  <a:pt x="35102" y="31115"/>
                </a:lnTo>
                <a:lnTo>
                  <a:pt x="35712" y="36550"/>
                </a:lnTo>
                <a:lnTo>
                  <a:pt x="35750" y="48602"/>
                </a:lnTo>
                <a:lnTo>
                  <a:pt x="38976" y="51828"/>
                </a:lnTo>
                <a:lnTo>
                  <a:pt x="46939" y="51828"/>
                </a:lnTo>
                <a:lnTo>
                  <a:pt x="50165" y="48602"/>
                </a:lnTo>
                <a:lnTo>
                  <a:pt x="50088" y="35420"/>
                </a:lnTo>
                <a:lnTo>
                  <a:pt x="49466" y="29984"/>
                </a:lnTo>
                <a:lnTo>
                  <a:pt x="49377" y="28930"/>
                </a:lnTo>
                <a:lnTo>
                  <a:pt x="49288" y="27139"/>
                </a:lnTo>
                <a:lnTo>
                  <a:pt x="49187" y="16217"/>
                </a:lnTo>
                <a:lnTo>
                  <a:pt x="49161" y="15925"/>
                </a:lnTo>
                <a:lnTo>
                  <a:pt x="49085" y="14376"/>
                </a:lnTo>
                <a:lnTo>
                  <a:pt x="48996" y="14617"/>
                </a:lnTo>
                <a:lnTo>
                  <a:pt x="49123" y="14097"/>
                </a:lnTo>
                <a:lnTo>
                  <a:pt x="49161" y="15925"/>
                </a:lnTo>
                <a:lnTo>
                  <a:pt x="50152" y="15824"/>
                </a:lnTo>
                <a:lnTo>
                  <a:pt x="56959" y="15455"/>
                </a:lnTo>
                <a:lnTo>
                  <a:pt x="60413" y="15049"/>
                </a:lnTo>
                <a:lnTo>
                  <a:pt x="62661" y="14897"/>
                </a:lnTo>
                <a:lnTo>
                  <a:pt x="70573" y="14630"/>
                </a:lnTo>
                <a:lnTo>
                  <a:pt x="76098" y="14630"/>
                </a:lnTo>
                <a:lnTo>
                  <a:pt x="79997" y="14668"/>
                </a:lnTo>
                <a:lnTo>
                  <a:pt x="106870" y="14668"/>
                </a:lnTo>
                <a:lnTo>
                  <a:pt x="107924" y="14617"/>
                </a:lnTo>
                <a:lnTo>
                  <a:pt x="112052" y="14439"/>
                </a:lnTo>
                <a:lnTo>
                  <a:pt x="113055" y="14439"/>
                </a:lnTo>
                <a:lnTo>
                  <a:pt x="128384" y="42951"/>
                </a:lnTo>
                <a:lnTo>
                  <a:pt x="128689" y="48425"/>
                </a:lnTo>
                <a:lnTo>
                  <a:pt x="117360" y="75501"/>
                </a:lnTo>
                <a:lnTo>
                  <a:pt x="112788" y="82562"/>
                </a:lnTo>
                <a:lnTo>
                  <a:pt x="109702" y="87223"/>
                </a:lnTo>
                <a:lnTo>
                  <a:pt x="105257" y="93586"/>
                </a:lnTo>
                <a:lnTo>
                  <a:pt x="86690" y="118859"/>
                </a:lnTo>
                <a:lnTo>
                  <a:pt x="85178" y="120942"/>
                </a:lnTo>
                <a:lnTo>
                  <a:pt x="84023" y="122593"/>
                </a:lnTo>
                <a:lnTo>
                  <a:pt x="82689" y="122669"/>
                </a:lnTo>
                <a:lnTo>
                  <a:pt x="74625" y="123253"/>
                </a:lnTo>
                <a:lnTo>
                  <a:pt x="72821" y="123367"/>
                </a:lnTo>
                <a:lnTo>
                  <a:pt x="68783" y="123494"/>
                </a:lnTo>
                <a:lnTo>
                  <a:pt x="68351" y="123494"/>
                </a:lnTo>
                <a:lnTo>
                  <a:pt x="66230" y="123482"/>
                </a:lnTo>
                <a:lnTo>
                  <a:pt x="55333" y="123367"/>
                </a:lnTo>
                <a:lnTo>
                  <a:pt x="49263" y="123532"/>
                </a:lnTo>
                <a:lnTo>
                  <a:pt x="38773" y="124079"/>
                </a:lnTo>
                <a:lnTo>
                  <a:pt x="35267" y="124155"/>
                </a:lnTo>
                <a:lnTo>
                  <a:pt x="27787" y="124015"/>
                </a:lnTo>
                <a:lnTo>
                  <a:pt x="25933" y="124028"/>
                </a:lnTo>
                <a:lnTo>
                  <a:pt x="22898" y="124180"/>
                </a:lnTo>
                <a:lnTo>
                  <a:pt x="14820" y="124167"/>
                </a:lnTo>
                <a:lnTo>
                  <a:pt x="14820" y="135572"/>
                </a:lnTo>
                <a:lnTo>
                  <a:pt x="14757" y="136436"/>
                </a:lnTo>
                <a:lnTo>
                  <a:pt x="14782" y="135331"/>
                </a:lnTo>
                <a:lnTo>
                  <a:pt x="14820" y="135572"/>
                </a:lnTo>
                <a:lnTo>
                  <a:pt x="14820" y="124167"/>
                </a:lnTo>
                <a:lnTo>
                  <a:pt x="9398" y="124155"/>
                </a:lnTo>
                <a:lnTo>
                  <a:pt x="6045" y="124587"/>
                </a:lnTo>
                <a:lnTo>
                  <a:pt x="330" y="130911"/>
                </a:lnTo>
                <a:lnTo>
                  <a:pt x="0" y="133908"/>
                </a:lnTo>
                <a:lnTo>
                  <a:pt x="660" y="138239"/>
                </a:lnTo>
                <a:lnTo>
                  <a:pt x="1358" y="141706"/>
                </a:lnTo>
                <a:lnTo>
                  <a:pt x="1727" y="142811"/>
                </a:lnTo>
                <a:lnTo>
                  <a:pt x="2501" y="144614"/>
                </a:lnTo>
                <a:lnTo>
                  <a:pt x="3238" y="146177"/>
                </a:lnTo>
                <a:lnTo>
                  <a:pt x="4864" y="149821"/>
                </a:lnTo>
                <a:lnTo>
                  <a:pt x="5664" y="151472"/>
                </a:lnTo>
                <a:lnTo>
                  <a:pt x="8293" y="155714"/>
                </a:lnTo>
                <a:lnTo>
                  <a:pt x="9525" y="157365"/>
                </a:lnTo>
                <a:lnTo>
                  <a:pt x="14389" y="163588"/>
                </a:lnTo>
                <a:lnTo>
                  <a:pt x="17348" y="167652"/>
                </a:lnTo>
                <a:lnTo>
                  <a:pt x="24066" y="177088"/>
                </a:lnTo>
                <a:lnTo>
                  <a:pt x="28575" y="177825"/>
                </a:lnTo>
                <a:lnTo>
                  <a:pt x="35039" y="173202"/>
                </a:lnTo>
                <a:lnTo>
                  <a:pt x="35788" y="168694"/>
                </a:lnTo>
                <a:lnTo>
                  <a:pt x="28054" y="157861"/>
                </a:lnTo>
                <a:lnTo>
                  <a:pt x="25895" y="154901"/>
                </a:lnTo>
                <a:lnTo>
                  <a:pt x="21170" y="148869"/>
                </a:lnTo>
                <a:lnTo>
                  <a:pt x="20167" y="147523"/>
                </a:lnTo>
                <a:lnTo>
                  <a:pt x="18326" y="144526"/>
                </a:lnTo>
                <a:lnTo>
                  <a:pt x="17754" y="143357"/>
                </a:lnTo>
                <a:lnTo>
                  <a:pt x="15709" y="138798"/>
                </a:lnTo>
                <a:lnTo>
                  <a:pt x="15595" y="138569"/>
                </a:lnTo>
                <a:lnTo>
                  <a:pt x="23241" y="138582"/>
                </a:lnTo>
                <a:lnTo>
                  <a:pt x="26250" y="138430"/>
                </a:lnTo>
                <a:lnTo>
                  <a:pt x="27813" y="138430"/>
                </a:lnTo>
                <a:lnTo>
                  <a:pt x="35318" y="138569"/>
                </a:lnTo>
                <a:lnTo>
                  <a:pt x="39306" y="138480"/>
                </a:lnTo>
                <a:lnTo>
                  <a:pt x="40284" y="138430"/>
                </a:lnTo>
                <a:lnTo>
                  <a:pt x="49872" y="137934"/>
                </a:lnTo>
                <a:lnTo>
                  <a:pt x="55422" y="137782"/>
                </a:lnTo>
                <a:lnTo>
                  <a:pt x="68618" y="137896"/>
                </a:lnTo>
                <a:lnTo>
                  <a:pt x="72669" y="137782"/>
                </a:lnTo>
                <a:lnTo>
                  <a:pt x="73507" y="137756"/>
                </a:lnTo>
                <a:lnTo>
                  <a:pt x="73698" y="137756"/>
                </a:lnTo>
                <a:lnTo>
                  <a:pt x="70142" y="143586"/>
                </a:lnTo>
                <a:lnTo>
                  <a:pt x="67030" y="149352"/>
                </a:lnTo>
                <a:lnTo>
                  <a:pt x="53251" y="181787"/>
                </a:lnTo>
                <a:lnTo>
                  <a:pt x="53251" y="252387"/>
                </a:lnTo>
                <a:lnTo>
                  <a:pt x="51333" y="252628"/>
                </a:lnTo>
                <a:lnTo>
                  <a:pt x="53251" y="252387"/>
                </a:lnTo>
                <a:lnTo>
                  <a:pt x="53251" y="181787"/>
                </a:lnTo>
                <a:lnTo>
                  <a:pt x="51917" y="186334"/>
                </a:lnTo>
                <a:lnTo>
                  <a:pt x="49187" y="195084"/>
                </a:lnTo>
                <a:lnTo>
                  <a:pt x="48437" y="197739"/>
                </a:lnTo>
                <a:lnTo>
                  <a:pt x="45059" y="256095"/>
                </a:lnTo>
                <a:lnTo>
                  <a:pt x="44881" y="257505"/>
                </a:lnTo>
                <a:lnTo>
                  <a:pt x="44805" y="261404"/>
                </a:lnTo>
                <a:lnTo>
                  <a:pt x="45542" y="263766"/>
                </a:lnTo>
                <a:lnTo>
                  <a:pt x="51041" y="267538"/>
                </a:lnTo>
                <a:lnTo>
                  <a:pt x="53314" y="267271"/>
                </a:lnTo>
                <a:lnTo>
                  <a:pt x="56692" y="265963"/>
                </a:lnTo>
                <a:lnTo>
                  <a:pt x="59093" y="264718"/>
                </a:lnTo>
                <a:lnTo>
                  <a:pt x="62814" y="263283"/>
                </a:lnTo>
                <a:lnTo>
                  <a:pt x="64655" y="259118"/>
                </a:lnTo>
                <a:lnTo>
                  <a:pt x="61798" y="251701"/>
                </a:lnTo>
                <a:lnTo>
                  <a:pt x="59461" y="250659"/>
                </a:lnTo>
                <a:lnTo>
                  <a:pt x="59461" y="249847"/>
                </a:lnTo>
                <a:lnTo>
                  <a:pt x="60820" y="209080"/>
                </a:lnTo>
                <a:lnTo>
                  <a:pt x="65684" y="190576"/>
                </a:lnTo>
                <a:lnTo>
                  <a:pt x="66954" y="186334"/>
                </a:lnTo>
                <a:lnTo>
                  <a:pt x="82689" y="150698"/>
                </a:lnTo>
                <a:lnTo>
                  <a:pt x="91605" y="136829"/>
                </a:lnTo>
                <a:lnTo>
                  <a:pt x="93078" y="136829"/>
                </a:lnTo>
                <a:lnTo>
                  <a:pt x="100901" y="136893"/>
                </a:lnTo>
                <a:lnTo>
                  <a:pt x="152628" y="136893"/>
                </a:lnTo>
                <a:lnTo>
                  <a:pt x="154051" y="136817"/>
                </a:lnTo>
                <a:lnTo>
                  <a:pt x="156616" y="136677"/>
                </a:lnTo>
                <a:lnTo>
                  <a:pt x="157264" y="136677"/>
                </a:lnTo>
                <a:lnTo>
                  <a:pt x="158534" y="136893"/>
                </a:lnTo>
                <a:lnTo>
                  <a:pt x="159321" y="137185"/>
                </a:lnTo>
                <a:lnTo>
                  <a:pt x="161366" y="138099"/>
                </a:lnTo>
                <a:lnTo>
                  <a:pt x="159473" y="141020"/>
                </a:lnTo>
                <a:lnTo>
                  <a:pt x="160413" y="145478"/>
                </a:lnTo>
                <a:lnTo>
                  <a:pt x="167081" y="149821"/>
                </a:lnTo>
                <a:lnTo>
                  <a:pt x="171551" y="148869"/>
                </a:lnTo>
                <a:lnTo>
                  <a:pt x="173888" y="145275"/>
                </a:lnTo>
                <a:lnTo>
                  <a:pt x="176339" y="142367"/>
                </a:lnTo>
                <a:lnTo>
                  <a:pt x="176898" y="141668"/>
                </a:lnTo>
                <a:lnTo>
                  <a:pt x="177774" y="140335"/>
                </a:lnTo>
                <a:lnTo>
                  <a:pt x="179120" y="138239"/>
                </a:lnTo>
                <a:lnTo>
                  <a:pt x="179870" y="136029"/>
                </a:lnTo>
                <a:close/>
              </a:path>
            </a:pathLst>
          </a:custGeom>
          <a:solidFill>
            <a:srgbClr val="000000"/>
          </a:solidFill>
        </p:spPr>
        <p:txBody>
          <a:bodyPr wrap="square" lIns="0" tIns="0" rIns="0" bIns="0" rtlCol="0"/>
          <a:lstStyle/>
          <a:p>
            <a:endParaRPr/>
          </a:p>
        </p:txBody>
      </p:sp>
      <p:pic>
        <p:nvPicPr>
          <p:cNvPr id="275" name="object 275"/>
          <p:cNvPicPr/>
          <p:nvPr/>
        </p:nvPicPr>
        <p:blipFill>
          <a:blip r:embed="rId137" cstate="print"/>
          <a:stretch>
            <a:fillRect/>
          </a:stretch>
        </p:blipFill>
        <p:spPr>
          <a:xfrm>
            <a:off x="6128729" y="4792617"/>
            <a:ext cx="100105" cy="176730"/>
          </a:xfrm>
          <a:prstGeom prst="rect">
            <a:avLst/>
          </a:prstGeom>
        </p:spPr>
      </p:pic>
      <p:pic>
        <p:nvPicPr>
          <p:cNvPr id="276" name="object 276"/>
          <p:cNvPicPr/>
          <p:nvPr/>
        </p:nvPicPr>
        <p:blipFill>
          <a:blip r:embed="rId138" cstate="print"/>
          <a:stretch>
            <a:fillRect/>
          </a:stretch>
        </p:blipFill>
        <p:spPr>
          <a:xfrm>
            <a:off x="6077242" y="5149406"/>
            <a:ext cx="136381" cy="214855"/>
          </a:xfrm>
          <a:prstGeom prst="rect">
            <a:avLst/>
          </a:prstGeom>
        </p:spPr>
      </p:pic>
      <p:sp>
        <p:nvSpPr>
          <p:cNvPr id="277" name="object 277"/>
          <p:cNvSpPr/>
          <p:nvPr/>
        </p:nvSpPr>
        <p:spPr>
          <a:xfrm>
            <a:off x="6038277" y="5580620"/>
            <a:ext cx="130758" cy="237643"/>
          </a:xfrm>
          <a:custGeom>
            <a:avLst/>
            <a:gdLst/>
            <a:ahLst/>
            <a:cxnLst/>
            <a:rect l="l" t="t" r="r" b="b"/>
            <a:pathLst>
              <a:path w="153034" h="278129">
                <a:moveTo>
                  <a:pt x="71488" y="3136"/>
                </a:moveTo>
                <a:lnTo>
                  <a:pt x="64554" y="3086"/>
                </a:lnTo>
                <a:lnTo>
                  <a:pt x="59601" y="2997"/>
                </a:lnTo>
                <a:lnTo>
                  <a:pt x="58153" y="2997"/>
                </a:lnTo>
                <a:lnTo>
                  <a:pt x="55854" y="3136"/>
                </a:lnTo>
                <a:lnTo>
                  <a:pt x="71488" y="3136"/>
                </a:lnTo>
                <a:close/>
              </a:path>
              <a:path w="153034" h="278129">
                <a:moveTo>
                  <a:pt x="152641" y="31572"/>
                </a:moveTo>
                <a:lnTo>
                  <a:pt x="152615" y="27698"/>
                </a:lnTo>
                <a:lnTo>
                  <a:pt x="152184" y="22682"/>
                </a:lnTo>
                <a:lnTo>
                  <a:pt x="152107" y="21361"/>
                </a:lnTo>
                <a:lnTo>
                  <a:pt x="151866" y="14693"/>
                </a:lnTo>
                <a:lnTo>
                  <a:pt x="151815" y="13411"/>
                </a:lnTo>
                <a:lnTo>
                  <a:pt x="151790" y="13055"/>
                </a:lnTo>
                <a:lnTo>
                  <a:pt x="151688" y="10337"/>
                </a:lnTo>
                <a:lnTo>
                  <a:pt x="150888" y="6553"/>
                </a:lnTo>
                <a:lnTo>
                  <a:pt x="147205" y="3162"/>
                </a:lnTo>
                <a:lnTo>
                  <a:pt x="145402" y="1511"/>
                </a:lnTo>
                <a:lnTo>
                  <a:pt x="144373" y="558"/>
                </a:lnTo>
                <a:lnTo>
                  <a:pt x="144183" y="393"/>
                </a:lnTo>
                <a:lnTo>
                  <a:pt x="140957" y="0"/>
                </a:lnTo>
                <a:lnTo>
                  <a:pt x="132232" y="558"/>
                </a:lnTo>
                <a:lnTo>
                  <a:pt x="128447" y="393"/>
                </a:lnTo>
                <a:lnTo>
                  <a:pt x="125730" y="393"/>
                </a:lnTo>
                <a:lnTo>
                  <a:pt x="121056" y="609"/>
                </a:lnTo>
                <a:lnTo>
                  <a:pt x="113258" y="1435"/>
                </a:lnTo>
                <a:lnTo>
                  <a:pt x="111988" y="1511"/>
                </a:lnTo>
                <a:lnTo>
                  <a:pt x="111772" y="1511"/>
                </a:lnTo>
                <a:lnTo>
                  <a:pt x="108966" y="1498"/>
                </a:lnTo>
                <a:lnTo>
                  <a:pt x="105168" y="1409"/>
                </a:lnTo>
                <a:lnTo>
                  <a:pt x="103924" y="1409"/>
                </a:lnTo>
                <a:lnTo>
                  <a:pt x="100203" y="1549"/>
                </a:lnTo>
                <a:lnTo>
                  <a:pt x="98666" y="1676"/>
                </a:lnTo>
                <a:lnTo>
                  <a:pt x="91757" y="2298"/>
                </a:lnTo>
                <a:lnTo>
                  <a:pt x="81610" y="2959"/>
                </a:lnTo>
                <a:lnTo>
                  <a:pt x="79578" y="3048"/>
                </a:lnTo>
                <a:lnTo>
                  <a:pt x="74422" y="3162"/>
                </a:lnTo>
                <a:lnTo>
                  <a:pt x="55943" y="3149"/>
                </a:lnTo>
                <a:lnTo>
                  <a:pt x="55943" y="13779"/>
                </a:lnTo>
                <a:lnTo>
                  <a:pt x="55854" y="13271"/>
                </a:lnTo>
                <a:lnTo>
                  <a:pt x="55880" y="13779"/>
                </a:lnTo>
                <a:lnTo>
                  <a:pt x="55841" y="13055"/>
                </a:lnTo>
                <a:lnTo>
                  <a:pt x="55943" y="13779"/>
                </a:lnTo>
                <a:lnTo>
                  <a:pt x="55943" y="3149"/>
                </a:lnTo>
                <a:lnTo>
                  <a:pt x="53517" y="3136"/>
                </a:lnTo>
                <a:lnTo>
                  <a:pt x="53517" y="17208"/>
                </a:lnTo>
                <a:lnTo>
                  <a:pt x="52705" y="17513"/>
                </a:lnTo>
                <a:lnTo>
                  <a:pt x="53517" y="17208"/>
                </a:lnTo>
                <a:lnTo>
                  <a:pt x="53517" y="3136"/>
                </a:lnTo>
                <a:lnTo>
                  <a:pt x="48361" y="3098"/>
                </a:lnTo>
                <a:lnTo>
                  <a:pt x="46545" y="3327"/>
                </a:lnTo>
                <a:lnTo>
                  <a:pt x="40665" y="9982"/>
                </a:lnTo>
                <a:lnTo>
                  <a:pt x="40843" y="12827"/>
                </a:lnTo>
                <a:lnTo>
                  <a:pt x="42608" y="19799"/>
                </a:lnTo>
                <a:lnTo>
                  <a:pt x="43294" y="21361"/>
                </a:lnTo>
                <a:lnTo>
                  <a:pt x="44627" y="23749"/>
                </a:lnTo>
                <a:lnTo>
                  <a:pt x="47586" y="28587"/>
                </a:lnTo>
                <a:lnTo>
                  <a:pt x="50355" y="33566"/>
                </a:lnTo>
                <a:lnTo>
                  <a:pt x="57594" y="46291"/>
                </a:lnTo>
                <a:lnTo>
                  <a:pt x="61988" y="47510"/>
                </a:lnTo>
                <a:lnTo>
                  <a:pt x="68922" y="43599"/>
                </a:lnTo>
                <a:lnTo>
                  <a:pt x="70142" y="39204"/>
                </a:lnTo>
                <a:lnTo>
                  <a:pt x="61785" y="24485"/>
                </a:lnTo>
                <a:lnTo>
                  <a:pt x="60058" y="21361"/>
                </a:lnTo>
                <a:lnTo>
                  <a:pt x="57734" y="17589"/>
                </a:lnTo>
                <a:lnTo>
                  <a:pt x="57658" y="17462"/>
                </a:lnTo>
                <a:lnTo>
                  <a:pt x="58521" y="17411"/>
                </a:lnTo>
                <a:lnTo>
                  <a:pt x="59728" y="17411"/>
                </a:lnTo>
                <a:lnTo>
                  <a:pt x="65163" y="17513"/>
                </a:lnTo>
                <a:lnTo>
                  <a:pt x="74460" y="17564"/>
                </a:lnTo>
                <a:lnTo>
                  <a:pt x="99720" y="16040"/>
                </a:lnTo>
                <a:lnTo>
                  <a:pt x="101117" y="15938"/>
                </a:lnTo>
                <a:lnTo>
                  <a:pt x="104101" y="15824"/>
                </a:lnTo>
                <a:lnTo>
                  <a:pt x="111112" y="15925"/>
                </a:lnTo>
                <a:lnTo>
                  <a:pt x="112153" y="15913"/>
                </a:lnTo>
                <a:lnTo>
                  <a:pt x="114198" y="15824"/>
                </a:lnTo>
                <a:lnTo>
                  <a:pt x="117665" y="15481"/>
                </a:lnTo>
                <a:lnTo>
                  <a:pt x="122174" y="14986"/>
                </a:lnTo>
                <a:lnTo>
                  <a:pt x="125945" y="14808"/>
                </a:lnTo>
                <a:lnTo>
                  <a:pt x="128257" y="14808"/>
                </a:lnTo>
                <a:lnTo>
                  <a:pt x="132410" y="14986"/>
                </a:lnTo>
                <a:lnTo>
                  <a:pt x="135204" y="14808"/>
                </a:lnTo>
                <a:lnTo>
                  <a:pt x="137375" y="14655"/>
                </a:lnTo>
                <a:lnTo>
                  <a:pt x="137515" y="16662"/>
                </a:lnTo>
                <a:lnTo>
                  <a:pt x="137706" y="21831"/>
                </a:lnTo>
                <a:lnTo>
                  <a:pt x="137883" y="24485"/>
                </a:lnTo>
                <a:lnTo>
                  <a:pt x="138150" y="27698"/>
                </a:lnTo>
                <a:lnTo>
                  <a:pt x="138137" y="31572"/>
                </a:lnTo>
                <a:lnTo>
                  <a:pt x="137452" y="37782"/>
                </a:lnTo>
                <a:lnTo>
                  <a:pt x="136550" y="41605"/>
                </a:lnTo>
                <a:lnTo>
                  <a:pt x="133807" y="51003"/>
                </a:lnTo>
                <a:lnTo>
                  <a:pt x="128930" y="63906"/>
                </a:lnTo>
                <a:lnTo>
                  <a:pt x="126123" y="71539"/>
                </a:lnTo>
                <a:lnTo>
                  <a:pt x="109728" y="112826"/>
                </a:lnTo>
                <a:lnTo>
                  <a:pt x="92456" y="154152"/>
                </a:lnTo>
                <a:lnTo>
                  <a:pt x="84848" y="172516"/>
                </a:lnTo>
                <a:lnTo>
                  <a:pt x="82981" y="177177"/>
                </a:lnTo>
                <a:lnTo>
                  <a:pt x="81648" y="180619"/>
                </a:lnTo>
                <a:lnTo>
                  <a:pt x="80670" y="180555"/>
                </a:lnTo>
                <a:lnTo>
                  <a:pt x="78409" y="180555"/>
                </a:lnTo>
                <a:lnTo>
                  <a:pt x="69900" y="180721"/>
                </a:lnTo>
                <a:lnTo>
                  <a:pt x="19608" y="180721"/>
                </a:lnTo>
                <a:lnTo>
                  <a:pt x="13296" y="180238"/>
                </a:lnTo>
                <a:lnTo>
                  <a:pt x="9601" y="180238"/>
                </a:lnTo>
                <a:lnTo>
                  <a:pt x="7620" y="180555"/>
                </a:lnTo>
                <a:lnTo>
                  <a:pt x="2654" y="183299"/>
                </a:lnTo>
                <a:lnTo>
                  <a:pt x="1549" y="185331"/>
                </a:lnTo>
                <a:lnTo>
                  <a:pt x="0" y="190652"/>
                </a:lnTo>
                <a:lnTo>
                  <a:pt x="25" y="192062"/>
                </a:lnTo>
                <a:lnTo>
                  <a:pt x="14681" y="216357"/>
                </a:lnTo>
                <a:lnTo>
                  <a:pt x="17970" y="219659"/>
                </a:lnTo>
                <a:lnTo>
                  <a:pt x="22542" y="219684"/>
                </a:lnTo>
                <a:lnTo>
                  <a:pt x="28181" y="214071"/>
                </a:lnTo>
                <a:lnTo>
                  <a:pt x="28194" y="209511"/>
                </a:lnTo>
                <a:lnTo>
                  <a:pt x="24269" y="205574"/>
                </a:lnTo>
                <a:lnTo>
                  <a:pt x="21323" y="202793"/>
                </a:lnTo>
                <a:lnTo>
                  <a:pt x="20561" y="202031"/>
                </a:lnTo>
                <a:lnTo>
                  <a:pt x="18161" y="199123"/>
                </a:lnTo>
                <a:lnTo>
                  <a:pt x="16446" y="196583"/>
                </a:lnTo>
                <a:lnTo>
                  <a:pt x="15570" y="194881"/>
                </a:lnTo>
                <a:lnTo>
                  <a:pt x="18021" y="195072"/>
                </a:lnTo>
                <a:lnTo>
                  <a:pt x="19151" y="195135"/>
                </a:lnTo>
                <a:lnTo>
                  <a:pt x="70027" y="195135"/>
                </a:lnTo>
                <a:lnTo>
                  <a:pt x="76415" y="195008"/>
                </a:lnTo>
                <a:lnTo>
                  <a:pt x="76161" y="195770"/>
                </a:lnTo>
                <a:lnTo>
                  <a:pt x="75095" y="199072"/>
                </a:lnTo>
                <a:lnTo>
                  <a:pt x="75095" y="258686"/>
                </a:lnTo>
                <a:lnTo>
                  <a:pt x="74993" y="261277"/>
                </a:lnTo>
                <a:lnTo>
                  <a:pt x="74955" y="261696"/>
                </a:lnTo>
                <a:lnTo>
                  <a:pt x="75095" y="258686"/>
                </a:lnTo>
                <a:lnTo>
                  <a:pt x="75095" y="199072"/>
                </a:lnTo>
                <a:lnTo>
                  <a:pt x="64096" y="235839"/>
                </a:lnTo>
                <a:lnTo>
                  <a:pt x="64096" y="263271"/>
                </a:lnTo>
                <a:lnTo>
                  <a:pt x="63830" y="263639"/>
                </a:lnTo>
                <a:lnTo>
                  <a:pt x="63652" y="263855"/>
                </a:lnTo>
                <a:lnTo>
                  <a:pt x="64096" y="263271"/>
                </a:lnTo>
                <a:lnTo>
                  <a:pt x="64096" y="235839"/>
                </a:lnTo>
                <a:lnTo>
                  <a:pt x="60579" y="260896"/>
                </a:lnTo>
                <a:lnTo>
                  <a:pt x="60299" y="264274"/>
                </a:lnTo>
                <a:lnTo>
                  <a:pt x="60198" y="269494"/>
                </a:lnTo>
                <a:lnTo>
                  <a:pt x="60325" y="270167"/>
                </a:lnTo>
                <a:lnTo>
                  <a:pt x="60579" y="271233"/>
                </a:lnTo>
                <a:lnTo>
                  <a:pt x="60579" y="273469"/>
                </a:lnTo>
                <a:lnTo>
                  <a:pt x="62293" y="275183"/>
                </a:lnTo>
                <a:lnTo>
                  <a:pt x="62369" y="275310"/>
                </a:lnTo>
                <a:lnTo>
                  <a:pt x="63804" y="276694"/>
                </a:lnTo>
                <a:lnTo>
                  <a:pt x="66649" y="276694"/>
                </a:lnTo>
                <a:lnTo>
                  <a:pt x="69329" y="277558"/>
                </a:lnTo>
                <a:lnTo>
                  <a:pt x="70878" y="276694"/>
                </a:lnTo>
                <a:lnTo>
                  <a:pt x="71767" y="276694"/>
                </a:lnTo>
                <a:lnTo>
                  <a:pt x="74993" y="273469"/>
                </a:lnTo>
                <a:lnTo>
                  <a:pt x="74993" y="272783"/>
                </a:lnTo>
                <a:lnTo>
                  <a:pt x="75171" y="272567"/>
                </a:lnTo>
                <a:lnTo>
                  <a:pt x="76911" y="270167"/>
                </a:lnTo>
                <a:lnTo>
                  <a:pt x="82194" y="261874"/>
                </a:lnTo>
                <a:lnTo>
                  <a:pt x="85255" y="257632"/>
                </a:lnTo>
                <a:lnTo>
                  <a:pt x="84543" y="253136"/>
                </a:lnTo>
                <a:lnTo>
                  <a:pt x="78092" y="248462"/>
                </a:lnTo>
                <a:lnTo>
                  <a:pt x="76225" y="248767"/>
                </a:lnTo>
                <a:lnTo>
                  <a:pt x="76339" y="247904"/>
                </a:lnTo>
                <a:lnTo>
                  <a:pt x="76746" y="245173"/>
                </a:lnTo>
                <a:lnTo>
                  <a:pt x="78079" y="239090"/>
                </a:lnTo>
                <a:lnTo>
                  <a:pt x="81559" y="227317"/>
                </a:lnTo>
                <a:lnTo>
                  <a:pt x="85153" y="214922"/>
                </a:lnTo>
                <a:lnTo>
                  <a:pt x="87376" y="207911"/>
                </a:lnTo>
                <a:lnTo>
                  <a:pt x="89801" y="200431"/>
                </a:lnTo>
                <a:lnTo>
                  <a:pt x="91313" y="196075"/>
                </a:lnTo>
                <a:lnTo>
                  <a:pt x="102298" y="197573"/>
                </a:lnTo>
                <a:lnTo>
                  <a:pt x="132448" y="212852"/>
                </a:lnTo>
                <a:lnTo>
                  <a:pt x="133019" y="214071"/>
                </a:lnTo>
                <a:lnTo>
                  <a:pt x="135407" y="218630"/>
                </a:lnTo>
                <a:lnTo>
                  <a:pt x="139763" y="219989"/>
                </a:lnTo>
                <a:lnTo>
                  <a:pt x="146812" y="216293"/>
                </a:lnTo>
                <a:lnTo>
                  <a:pt x="148170" y="211950"/>
                </a:lnTo>
                <a:lnTo>
                  <a:pt x="145897" y="207606"/>
                </a:lnTo>
                <a:lnTo>
                  <a:pt x="142544" y="199821"/>
                </a:lnTo>
                <a:lnTo>
                  <a:pt x="141516" y="197853"/>
                </a:lnTo>
                <a:lnTo>
                  <a:pt x="138684" y="194970"/>
                </a:lnTo>
                <a:lnTo>
                  <a:pt x="137058" y="193306"/>
                </a:lnTo>
                <a:lnTo>
                  <a:pt x="134962" y="192125"/>
                </a:lnTo>
                <a:lnTo>
                  <a:pt x="129273" y="189738"/>
                </a:lnTo>
                <a:lnTo>
                  <a:pt x="126758" y="188633"/>
                </a:lnTo>
                <a:lnTo>
                  <a:pt x="96481" y="182245"/>
                </a:lnTo>
                <a:lnTo>
                  <a:pt x="98196" y="177927"/>
                </a:lnTo>
                <a:lnTo>
                  <a:pt x="105752" y="159702"/>
                </a:lnTo>
                <a:lnTo>
                  <a:pt x="113893" y="140423"/>
                </a:lnTo>
                <a:lnTo>
                  <a:pt x="120611" y="124231"/>
                </a:lnTo>
                <a:lnTo>
                  <a:pt x="137185" y="83058"/>
                </a:lnTo>
                <a:lnTo>
                  <a:pt x="143764" y="65392"/>
                </a:lnTo>
                <a:lnTo>
                  <a:pt x="146202" y="58953"/>
                </a:lnTo>
                <a:lnTo>
                  <a:pt x="147205" y="56184"/>
                </a:lnTo>
                <a:lnTo>
                  <a:pt x="147993" y="53848"/>
                </a:lnTo>
                <a:lnTo>
                  <a:pt x="150596" y="44881"/>
                </a:lnTo>
                <a:lnTo>
                  <a:pt x="151650" y="40411"/>
                </a:lnTo>
                <a:lnTo>
                  <a:pt x="152641" y="31572"/>
                </a:lnTo>
                <a:close/>
              </a:path>
            </a:pathLst>
          </a:custGeom>
          <a:solidFill>
            <a:srgbClr val="000000"/>
          </a:solidFill>
        </p:spPr>
        <p:txBody>
          <a:bodyPr wrap="square" lIns="0" tIns="0" rIns="0" bIns="0" rtlCol="0"/>
          <a:lstStyle/>
          <a:p>
            <a:endParaRPr/>
          </a:p>
        </p:txBody>
      </p:sp>
      <p:pic>
        <p:nvPicPr>
          <p:cNvPr id="278" name="object 278"/>
          <p:cNvPicPr/>
          <p:nvPr/>
        </p:nvPicPr>
        <p:blipFill>
          <a:blip r:embed="rId139" cstate="print"/>
          <a:stretch>
            <a:fillRect/>
          </a:stretch>
        </p:blipFill>
        <p:spPr>
          <a:xfrm>
            <a:off x="6020747" y="5975969"/>
            <a:ext cx="134744" cy="186815"/>
          </a:xfrm>
          <a:prstGeom prst="rect">
            <a:avLst/>
          </a:prstGeom>
        </p:spPr>
      </p:pic>
      <p:sp>
        <p:nvSpPr>
          <p:cNvPr id="279" name="object 279"/>
          <p:cNvSpPr/>
          <p:nvPr/>
        </p:nvSpPr>
        <p:spPr>
          <a:xfrm>
            <a:off x="6618263" y="4388383"/>
            <a:ext cx="31469" cy="202375"/>
          </a:xfrm>
          <a:custGeom>
            <a:avLst/>
            <a:gdLst/>
            <a:ahLst/>
            <a:cxnLst/>
            <a:rect l="l" t="t" r="r" b="b"/>
            <a:pathLst>
              <a:path w="36829" h="236854">
                <a:moveTo>
                  <a:pt x="0" y="229767"/>
                </a:moveTo>
                <a:lnTo>
                  <a:pt x="0" y="233133"/>
                </a:lnTo>
                <a:lnTo>
                  <a:pt x="3225" y="236358"/>
                </a:lnTo>
                <a:lnTo>
                  <a:pt x="11183" y="236358"/>
                </a:lnTo>
                <a:lnTo>
                  <a:pt x="6694" y="236340"/>
                </a:lnTo>
                <a:lnTo>
                  <a:pt x="1024" y="233667"/>
                </a:lnTo>
                <a:lnTo>
                  <a:pt x="497" y="231810"/>
                </a:lnTo>
                <a:lnTo>
                  <a:pt x="152" y="230774"/>
                </a:lnTo>
                <a:lnTo>
                  <a:pt x="0" y="229767"/>
                </a:lnTo>
                <a:close/>
              </a:path>
              <a:path w="36829" h="236854">
                <a:moveTo>
                  <a:pt x="0" y="226201"/>
                </a:moveTo>
                <a:lnTo>
                  <a:pt x="50" y="230101"/>
                </a:lnTo>
                <a:lnTo>
                  <a:pt x="152" y="230774"/>
                </a:lnTo>
                <a:lnTo>
                  <a:pt x="640" y="232314"/>
                </a:lnTo>
                <a:lnTo>
                  <a:pt x="1024" y="233667"/>
                </a:lnTo>
                <a:lnTo>
                  <a:pt x="6694" y="236340"/>
                </a:lnTo>
                <a:lnTo>
                  <a:pt x="14409" y="232314"/>
                </a:lnTo>
                <a:lnTo>
                  <a:pt x="14350" y="231810"/>
                </a:lnTo>
                <a:lnTo>
                  <a:pt x="14097" y="231325"/>
                </a:lnTo>
                <a:lnTo>
                  <a:pt x="14282" y="230708"/>
                </a:lnTo>
                <a:lnTo>
                  <a:pt x="14340" y="228442"/>
                </a:lnTo>
                <a:lnTo>
                  <a:pt x="14199" y="227435"/>
                </a:lnTo>
                <a:lnTo>
                  <a:pt x="14121" y="227200"/>
                </a:lnTo>
                <a:lnTo>
                  <a:pt x="302" y="227200"/>
                </a:lnTo>
                <a:lnTo>
                  <a:pt x="383" y="226735"/>
                </a:lnTo>
                <a:lnTo>
                  <a:pt x="0" y="226201"/>
                </a:lnTo>
                <a:close/>
              </a:path>
              <a:path w="36829" h="236854">
                <a:moveTo>
                  <a:pt x="14409" y="232314"/>
                </a:moveTo>
                <a:lnTo>
                  <a:pt x="6694" y="236340"/>
                </a:lnTo>
                <a:lnTo>
                  <a:pt x="11201" y="236340"/>
                </a:lnTo>
                <a:lnTo>
                  <a:pt x="14409" y="233133"/>
                </a:lnTo>
                <a:lnTo>
                  <a:pt x="14409" y="232314"/>
                </a:lnTo>
                <a:close/>
              </a:path>
              <a:path w="36829" h="236854">
                <a:moveTo>
                  <a:pt x="14409" y="231924"/>
                </a:moveTo>
                <a:lnTo>
                  <a:pt x="14409" y="232314"/>
                </a:lnTo>
                <a:lnTo>
                  <a:pt x="14569" y="232230"/>
                </a:lnTo>
                <a:lnTo>
                  <a:pt x="14409" y="231924"/>
                </a:lnTo>
                <a:close/>
              </a:path>
              <a:path w="36829" h="236854">
                <a:moveTo>
                  <a:pt x="14409" y="230101"/>
                </a:moveTo>
                <a:lnTo>
                  <a:pt x="14262" y="230774"/>
                </a:lnTo>
                <a:lnTo>
                  <a:pt x="14097" y="231325"/>
                </a:lnTo>
                <a:lnTo>
                  <a:pt x="14409" y="231924"/>
                </a:lnTo>
                <a:lnTo>
                  <a:pt x="14409" y="230101"/>
                </a:lnTo>
                <a:close/>
              </a:path>
              <a:path w="36829" h="236854">
                <a:moveTo>
                  <a:pt x="18168" y="195253"/>
                </a:moveTo>
                <a:lnTo>
                  <a:pt x="17386" y="203739"/>
                </a:lnTo>
                <a:lnTo>
                  <a:pt x="16750" y="208880"/>
                </a:lnTo>
                <a:lnTo>
                  <a:pt x="16501" y="210562"/>
                </a:lnTo>
                <a:lnTo>
                  <a:pt x="15334" y="217776"/>
                </a:lnTo>
                <a:lnTo>
                  <a:pt x="14711" y="222636"/>
                </a:lnTo>
                <a:lnTo>
                  <a:pt x="14515" y="224422"/>
                </a:lnTo>
                <a:lnTo>
                  <a:pt x="14409" y="230101"/>
                </a:lnTo>
                <a:lnTo>
                  <a:pt x="14592" y="229154"/>
                </a:lnTo>
                <a:lnTo>
                  <a:pt x="16531" y="215567"/>
                </a:lnTo>
                <a:lnTo>
                  <a:pt x="18191" y="203211"/>
                </a:lnTo>
                <a:lnTo>
                  <a:pt x="19143" y="196554"/>
                </a:lnTo>
                <a:lnTo>
                  <a:pt x="18168" y="195253"/>
                </a:lnTo>
                <a:close/>
              </a:path>
              <a:path w="36829" h="236854">
                <a:moveTo>
                  <a:pt x="11201" y="221968"/>
                </a:moveTo>
                <a:lnTo>
                  <a:pt x="7716" y="221968"/>
                </a:lnTo>
                <a:lnTo>
                  <a:pt x="13362" y="224632"/>
                </a:lnTo>
                <a:lnTo>
                  <a:pt x="13882" y="226484"/>
                </a:lnTo>
                <a:lnTo>
                  <a:pt x="14199" y="227435"/>
                </a:lnTo>
                <a:lnTo>
                  <a:pt x="14340" y="228442"/>
                </a:lnTo>
                <a:lnTo>
                  <a:pt x="14380" y="225146"/>
                </a:lnTo>
                <a:lnTo>
                  <a:pt x="11201" y="221968"/>
                </a:lnTo>
                <a:close/>
              </a:path>
              <a:path w="36829" h="236854">
                <a:moveTo>
                  <a:pt x="14409" y="226074"/>
                </a:moveTo>
                <a:lnTo>
                  <a:pt x="14340" y="228442"/>
                </a:lnTo>
                <a:lnTo>
                  <a:pt x="14409" y="226074"/>
                </a:lnTo>
                <a:close/>
              </a:path>
              <a:path w="36829" h="236854">
                <a:moveTo>
                  <a:pt x="7716" y="221968"/>
                </a:moveTo>
                <a:lnTo>
                  <a:pt x="567" y="225692"/>
                </a:lnTo>
                <a:lnTo>
                  <a:pt x="302" y="227200"/>
                </a:lnTo>
                <a:lnTo>
                  <a:pt x="14121" y="227200"/>
                </a:lnTo>
                <a:lnTo>
                  <a:pt x="13882" y="226484"/>
                </a:lnTo>
                <a:lnTo>
                  <a:pt x="13362" y="224632"/>
                </a:lnTo>
                <a:lnTo>
                  <a:pt x="7716" y="221968"/>
                </a:lnTo>
                <a:close/>
              </a:path>
              <a:path w="36829" h="236854">
                <a:moveTo>
                  <a:pt x="567" y="225692"/>
                </a:moveTo>
                <a:lnTo>
                  <a:pt x="0" y="225987"/>
                </a:lnTo>
                <a:lnTo>
                  <a:pt x="74" y="226305"/>
                </a:lnTo>
                <a:lnTo>
                  <a:pt x="383" y="226735"/>
                </a:lnTo>
                <a:lnTo>
                  <a:pt x="567" y="225692"/>
                </a:lnTo>
                <a:close/>
              </a:path>
              <a:path w="36829" h="236854">
                <a:moveTo>
                  <a:pt x="14799" y="221950"/>
                </a:moveTo>
                <a:lnTo>
                  <a:pt x="11183" y="221950"/>
                </a:lnTo>
                <a:lnTo>
                  <a:pt x="14380" y="225146"/>
                </a:lnTo>
                <a:lnTo>
                  <a:pt x="14409" y="226074"/>
                </a:lnTo>
                <a:lnTo>
                  <a:pt x="14515" y="224422"/>
                </a:lnTo>
                <a:lnTo>
                  <a:pt x="14799" y="221950"/>
                </a:lnTo>
                <a:close/>
              </a:path>
              <a:path w="36829" h="236854">
                <a:moveTo>
                  <a:pt x="753" y="224422"/>
                </a:moveTo>
                <a:lnTo>
                  <a:pt x="29" y="225146"/>
                </a:lnTo>
                <a:lnTo>
                  <a:pt x="0" y="225987"/>
                </a:lnTo>
                <a:lnTo>
                  <a:pt x="546" y="225703"/>
                </a:lnTo>
                <a:lnTo>
                  <a:pt x="753" y="224422"/>
                </a:lnTo>
                <a:close/>
              </a:path>
              <a:path w="36829" h="236854">
                <a:moveTo>
                  <a:pt x="11183" y="221950"/>
                </a:moveTo>
                <a:lnTo>
                  <a:pt x="3225" y="221950"/>
                </a:lnTo>
                <a:lnTo>
                  <a:pt x="753" y="224422"/>
                </a:lnTo>
                <a:lnTo>
                  <a:pt x="567" y="225692"/>
                </a:lnTo>
                <a:lnTo>
                  <a:pt x="7716" y="221968"/>
                </a:lnTo>
                <a:lnTo>
                  <a:pt x="11201" y="221968"/>
                </a:lnTo>
                <a:close/>
              </a:path>
              <a:path w="36829" h="236854">
                <a:moveTo>
                  <a:pt x="13549" y="5978"/>
                </a:moveTo>
                <a:lnTo>
                  <a:pt x="13346" y="6800"/>
                </a:lnTo>
                <a:lnTo>
                  <a:pt x="13234" y="7595"/>
                </a:lnTo>
                <a:lnTo>
                  <a:pt x="13120" y="14053"/>
                </a:lnTo>
                <a:lnTo>
                  <a:pt x="13497" y="21432"/>
                </a:lnTo>
                <a:lnTo>
                  <a:pt x="13613" y="52594"/>
                </a:lnTo>
                <a:lnTo>
                  <a:pt x="9840" y="114675"/>
                </a:lnTo>
                <a:lnTo>
                  <a:pt x="9047" y="125907"/>
                </a:lnTo>
                <a:lnTo>
                  <a:pt x="4438" y="186956"/>
                </a:lnTo>
                <a:lnTo>
                  <a:pt x="1079" y="215656"/>
                </a:lnTo>
                <a:lnTo>
                  <a:pt x="115" y="223512"/>
                </a:lnTo>
                <a:lnTo>
                  <a:pt x="29" y="225146"/>
                </a:lnTo>
                <a:lnTo>
                  <a:pt x="753" y="224422"/>
                </a:lnTo>
                <a:lnTo>
                  <a:pt x="1990" y="215567"/>
                </a:lnTo>
                <a:lnTo>
                  <a:pt x="4021" y="200522"/>
                </a:lnTo>
                <a:lnTo>
                  <a:pt x="4880" y="194514"/>
                </a:lnTo>
                <a:lnTo>
                  <a:pt x="8530" y="191778"/>
                </a:lnTo>
                <a:lnTo>
                  <a:pt x="18476" y="191778"/>
                </a:lnTo>
                <a:lnTo>
                  <a:pt x="19007" y="185715"/>
                </a:lnTo>
                <a:lnTo>
                  <a:pt x="21855" y="151175"/>
                </a:lnTo>
                <a:lnTo>
                  <a:pt x="22387" y="143736"/>
                </a:lnTo>
                <a:lnTo>
                  <a:pt x="23551" y="124961"/>
                </a:lnTo>
                <a:lnTo>
                  <a:pt x="24369" y="113601"/>
                </a:lnTo>
                <a:lnTo>
                  <a:pt x="25778" y="95364"/>
                </a:lnTo>
                <a:lnTo>
                  <a:pt x="26836" y="82294"/>
                </a:lnTo>
                <a:lnTo>
                  <a:pt x="27052" y="79006"/>
                </a:lnTo>
                <a:lnTo>
                  <a:pt x="27561" y="69949"/>
                </a:lnTo>
                <a:lnTo>
                  <a:pt x="27832" y="62632"/>
                </a:lnTo>
                <a:lnTo>
                  <a:pt x="28025" y="52594"/>
                </a:lnTo>
                <a:lnTo>
                  <a:pt x="27959" y="28169"/>
                </a:lnTo>
                <a:lnTo>
                  <a:pt x="26309" y="28169"/>
                </a:lnTo>
                <a:lnTo>
                  <a:pt x="22398" y="25820"/>
                </a:lnTo>
                <a:lnTo>
                  <a:pt x="21304" y="21432"/>
                </a:lnTo>
                <a:lnTo>
                  <a:pt x="21031" y="19889"/>
                </a:lnTo>
                <a:lnTo>
                  <a:pt x="20502" y="18674"/>
                </a:lnTo>
                <a:lnTo>
                  <a:pt x="18211" y="15246"/>
                </a:lnTo>
                <a:lnTo>
                  <a:pt x="17836" y="14800"/>
                </a:lnTo>
                <a:lnTo>
                  <a:pt x="16775" y="14800"/>
                </a:lnTo>
                <a:lnTo>
                  <a:pt x="13549" y="11574"/>
                </a:lnTo>
                <a:lnTo>
                  <a:pt x="13549" y="5978"/>
                </a:lnTo>
                <a:close/>
              </a:path>
              <a:path w="36829" h="236854">
                <a:moveTo>
                  <a:pt x="8530" y="191778"/>
                </a:moveTo>
                <a:lnTo>
                  <a:pt x="4880" y="194514"/>
                </a:lnTo>
                <a:lnTo>
                  <a:pt x="3582" y="203739"/>
                </a:lnTo>
                <a:lnTo>
                  <a:pt x="753" y="224422"/>
                </a:lnTo>
                <a:lnTo>
                  <a:pt x="3225" y="221950"/>
                </a:lnTo>
                <a:lnTo>
                  <a:pt x="14799" y="221950"/>
                </a:lnTo>
                <a:lnTo>
                  <a:pt x="15058" y="219930"/>
                </a:lnTo>
                <a:lnTo>
                  <a:pt x="15143" y="218960"/>
                </a:lnTo>
                <a:lnTo>
                  <a:pt x="16501" y="210562"/>
                </a:lnTo>
                <a:lnTo>
                  <a:pt x="16750" y="208880"/>
                </a:lnTo>
                <a:lnTo>
                  <a:pt x="17437" y="203211"/>
                </a:lnTo>
                <a:lnTo>
                  <a:pt x="17699" y="200522"/>
                </a:lnTo>
                <a:lnTo>
                  <a:pt x="18168" y="195253"/>
                </a:lnTo>
                <a:lnTo>
                  <a:pt x="16407" y="192905"/>
                </a:lnTo>
                <a:lnTo>
                  <a:pt x="8530" y="191778"/>
                </a:lnTo>
                <a:close/>
              </a:path>
              <a:path w="36829" h="236854">
                <a:moveTo>
                  <a:pt x="15334" y="217776"/>
                </a:moveTo>
                <a:lnTo>
                  <a:pt x="15143" y="218960"/>
                </a:lnTo>
                <a:lnTo>
                  <a:pt x="15334" y="217776"/>
                </a:lnTo>
                <a:close/>
              </a:path>
              <a:path w="36829" h="236854">
                <a:moveTo>
                  <a:pt x="18476" y="191778"/>
                </a:moveTo>
                <a:lnTo>
                  <a:pt x="8530" y="191778"/>
                </a:lnTo>
                <a:lnTo>
                  <a:pt x="16407" y="192905"/>
                </a:lnTo>
                <a:lnTo>
                  <a:pt x="18168" y="195253"/>
                </a:lnTo>
                <a:lnTo>
                  <a:pt x="18476" y="191778"/>
                </a:lnTo>
                <a:close/>
              </a:path>
              <a:path w="36829" h="236854">
                <a:moveTo>
                  <a:pt x="16291" y="12962"/>
                </a:moveTo>
                <a:lnTo>
                  <a:pt x="18211" y="15246"/>
                </a:lnTo>
                <a:lnTo>
                  <a:pt x="20502" y="18674"/>
                </a:lnTo>
                <a:lnTo>
                  <a:pt x="21031" y="19889"/>
                </a:lnTo>
                <a:lnTo>
                  <a:pt x="21304" y="21432"/>
                </a:lnTo>
                <a:lnTo>
                  <a:pt x="22398" y="25820"/>
                </a:lnTo>
                <a:lnTo>
                  <a:pt x="26309" y="28169"/>
                </a:lnTo>
                <a:lnTo>
                  <a:pt x="27959" y="27758"/>
                </a:lnTo>
                <a:lnTo>
                  <a:pt x="27846" y="19889"/>
                </a:lnTo>
                <a:lnTo>
                  <a:pt x="27601" y="15112"/>
                </a:lnTo>
                <a:lnTo>
                  <a:pt x="21567" y="15112"/>
                </a:lnTo>
                <a:lnTo>
                  <a:pt x="19508" y="14895"/>
                </a:lnTo>
                <a:lnTo>
                  <a:pt x="17181" y="13743"/>
                </a:lnTo>
                <a:lnTo>
                  <a:pt x="16751" y="13409"/>
                </a:lnTo>
                <a:lnTo>
                  <a:pt x="16291" y="12962"/>
                </a:lnTo>
                <a:close/>
              </a:path>
              <a:path w="36829" h="236854">
                <a:moveTo>
                  <a:pt x="27959" y="27758"/>
                </a:moveTo>
                <a:lnTo>
                  <a:pt x="26309" y="28169"/>
                </a:lnTo>
                <a:lnTo>
                  <a:pt x="27959" y="28169"/>
                </a:lnTo>
                <a:lnTo>
                  <a:pt x="27959" y="27758"/>
                </a:lnTo>
                <a:close/>
              </a:path>
              <a:path w="36829" h="236854">
                <a:moveTo>
                  <a:pt x="27959" y="4464"/>
                </a:moveTo>
                <a:lnTo>
                  <a:pt x="27959" y="11574"/>
                </a:lnTo>
                <a:lnTo>
                  <a:pt x="27603" y="11930"/>
                </a:lnTo>
                <a:lnTo>
                  <a:pt x="27547" y="14053"/>
                </a:lnTo>
                <a:lnTo>
                  <a:pt x="27846" y="19889"/>
                </a:lnTo>
                <a:lnTo>
                  <a:pt x="27959" y="27758"/>
                </a:lnTo>
                <a:lnTo>
                  <a:pt x="34030" y="26243"/>
                </a:lnTo>
                <a:lnTo>
                  <a:pt x="36308" y="22451"/>
                </a:lnTo>
                <a:lnTo>
                  <a:pt x="36318" y="22091"/>
                </a:lnTo>
                <a:lnTo>
                  <a:pt x="35416" y="18473"/>
                </a:lnTo>
                <a:lnTo>
                  <a:pt x="35046" y="16375"/>
                </a:lnTo>
                <a:lnTo>
                  <a:pt x="34809" y="15425"/>
                </a:lnTo>
                <a:lnTo>
                  <a:pt x="33068" y="11446"/>
                </a:lnTo>
                <a:lnTo>
                  <a:pt x="30020" y="6887"/>
                </a:lnTo>
                <a:lnTo>
                  <a:pt x="27959" y="4464"/>
                </a:lnTo>
                <a:close/>
              </a:path>
              <a:path w="36829" h="236854">
                <a:moveTo>
                  <a:pt x="25948" y="12962"/>
                </a:moveTo>
                <a:lnTo>
                  <a:pt x="16291" y="12962"/>
                </a:lnTo>
                <a:lnTo>
                  <a:pt x="16751" y="13409"/>
                </a:lnTo>
                <a:lnTo>
                  <a:pt x="17181" y="13743"/>
                </a:lnTo>
                <a:lnTo>
                  <a:pt x="19508" y="14895"/>
                </a:lnTo>
                <a:lnTo>
                  <a:pt x="21567" y="15112"/>
                </a:lnTo>
                <a:lnTo>
                  <a:pt x="25716" y="13280"/>
                </a:lnTo>
                <a:lnTo>
                  <a:pt x="25948" y="12962"/>
                </a:lnTo>
                <a:close/>
              </a:path>
              <a:path w="36829" h="236854">
                <a:moveTo>
                  <a:pt x="27505" y="9579"/>
                </a:moveTo>
                <a:lnTo>
                  <a:pt x="27382" y="10142"/>
                </a:lnTo>
                <a:lnTo>
                  <a:pt x="26701" y="11930"/>
                </a:lnTo>
                <a:lnTo>
                  <a:pt x="25716" y="13280"/>
                </a:lnTo>
                <a:lnTo>
                  <a:pt x="21567" y="15112"/>
                </a:lnTo>
                <a:lnTo>
                  <a:pt x="27601" y="15112"/>
                </a:lnTo>
                <a:lnTo>
                  <a:pt x="27586" y="14800"/>
                </a:lnTo>
                <a:lnTo>
                  <a:pt x="24733" y="14800"/>
                </a:lnTo>
                <a:lnTo>
                  <a:pt x="27461" y="12072"/>
                </a:lnTo>
                <a:lnTo>
                  <a:pt x="27505" y="9579"/>
                </a:lnTo>
                <a:close/>
              </a:path>
              <a:path w="36829" h="236854">
                <a:moveTo>
                  <a:pt x="20119" y="0"/>
                </a:moveTo>
                <a:lnTo>
                  <a:pt x="15613" y="1991"/>
                </a:lnTo>
                <a:lnTo>
                  <a:pt x="14474" y="3550"/>
                </a:lnTo>
                <a:lnTo>
                  <a:pt x="13549" y="5978"/>
                </a:lnTo>
                <a:lnTo>
                  <a:pt x="13549" y="11574"/>
                </a:lnTo>
                <a:lnTo>
                  <a:pt x="16775" y="14800"/>
                </a:lnTo>
                <a:lnTo>
                  <a:pt x="17836" y="14800"/>
                </a:lnTo>
                <a:lnTo>
                  <a:pt x="16291" y="12962"/>
                </a:lnTo>
                <a:lnTo>
                  <a:pt x="25948" y="12962"/>
                </a:lnTo>
                <a:lnTo>
                  <a:pt x="26701" y="11930"/>
                </a:lnTo>
                <a:lnTo>
                  <a:pt x="27382" y="10142"/>
                </a:lnTo>
                <a:lnTo>
                  <a:pt x="27505" y="9579"/>
                </a:lnTo>
                <a:lnTo>
                  <a:pt x="27959" y="9579"/>
                </a:lnTo>
                <a:lnTo>
                  <a:pt x="22381" y="240"/>
                </a:lnTo>
                <a:lnTo>
                  <a:pt x="20119" y="0"/>
                </a:lnTo>
                <a:close/>
              </a:path>
              <a:path w="36829" h="236854">
                <a:moveTo>
                  <a:pt x="27462" y="12071"/>
                </a:moveTo>
                <a:lnTo>
                  <a:pt x="24733" y="14800"/>
                </a:lnTo>
                <a:lnTo>
                  <a:pt x="27586" y="14800"/>
                </a:lnTo>
                <a:lnTo>
                  <a:pt x="27462" y="12071"/>
                </a:lnTo>
                <a:close/>
              </a:path>
              <a:path w="36829" h="236854">
                <a:moveTo>
                  <a:pt x="27959" y="9579"/>
                </a:moveTo>
                <a:lnTo>
                  <a:pt x="27505" y="9579"/>
                </a:lnTo>
                <a:lnTo>
                  <a:pt x="27462" y="12071"/>
                </a:lnTo>
                <a:lnTo>
                  <a:pt x="27959" y="11574"/>
                </a:lnTo>
                <a:lnTo>
                  <a:pt x="27959" y="9579"/>
                </a:lnTo>
                <a:close/>
              </a:path>
              <a:path w="36829" h="236854">
                <a:moveTo>
                  <a:pt x="19234" y="391"/>
                </a:moveTo>
                <a:lnTo>
                  <a:pt x="16775" y="391"/>
                </a:lnTo>
                <a:lnTo>
                  <a:pt x="13615" y="3550"/>
                </a:lnTo>
                <a:lnTo>
                  <a:pt x="13549" y="5978"/>
                </a:lnTo>
                <a:lnTo>
                  <a:pt x="14474" y="3550"/>
                </a:lnTo>
                <a:lnTo>
                  <a:pt x="15613" y="1991"/>
                </a:lnTo>
                <a:lnTo>
                  <a:pt x="19234" y="391"/>
                </a:lnTo>
                <a:close/>
              </a:path>
              <a:path w="36829" h="236854">
                <a:moveTo>
                  <a:pt x="24733" y="391"/>
                </a:moveTo>
                <a:lnTo>
                  <a:pt x="22686" y="391"/>
                </a:lnTo>
                <a:lnTo>
                  <a:pt x="25152" y="1612"/>
                </a:lnTo>
                <a:lnTo>
                  <a:pt x="25820" y="2129"/>
                </a:lnTo>
                <a:lnTo>
                  <a:pt x="26957" y="3235"/>
                </a:lnTo>
                <a:lnTo>
                  <a:pt x="27959" y="4464"/>
                </a:lnTo>
                <a:lnTo>
                  <a:pt x="27893" y="3550"/>
                </a:lnTo>
                <a:lnTo>
                  <a:pt x="24733" y="391"/>
                </a:lnTo>
                <a:close/>
              </a:path>
            </a:pathLst>
          </a:custGeom>
          <a:solidFill>
            <a:srgbClr val="000000"/>
          </a:solidFill>
        </p:spPr>
        <p:txBody>
          <a:bodyPr wrap="square" lIns="0" tIns="0" rIns="0" bIns="0" rtlCol="0"/>
          <a:lstStyle/>
          <a:p>
            <a:endParaRPr/>
          </a:p>
        </p:txBody>
      </p:sp>
      <p:pic>
        <p:nvPicPr>
          <p:cNvPr id="280" name="object 280"/>
          <p:cNvPicPr/>
          <p:nvPr/>
        </p:nvPicPr>
        <p:blipFill>
          <a:blip r:embed="rId140" cstate="print"/>
          <a:stretch>
            <a:fillRect/>
          </a:stretch>
        </p:blipFill>
        <p:spPr>
          <a:xfrm>
            <a:off x="6451380" y="5165137"/>
            <a:ext cx="130948" cy="202918"/>
          </a:xfrm>
          <a:prstGeom prst="rect">
            <a:avLst/>
          </a:prstGeom>
        </p:spPr>
      </p:pic>
      <p:pic>
        <p:nvPicPr>
          <p:cNvPr id="281" name="object 281"/>
          <p:cNvPicPr/>
          <p:nvPr/>
        </p:nvPicPr>
        <p:blipFill>
          <a:blip r:embed="rId141" cstate="print"/>
          <a:stretch>
            <a:fillRect/>
          </a:stretch>
        </p:blipFill>
        <p:spPr>
          <a:xfrm>
            <a:off x="6460090" y="5588186"/>
            <a:ext cx="142384" cy="211474"/>
          </a:xfrm>
          <a:prstGeom prst="rect">
            <a:avLst/>
          </a:prstGeom>
        </p:spPr>
      </p:pic>
      <p:pic>
        <p:nvPicPr>
          <p:cNvPr id="282" name="object 282"/>
          <p:cNvPicPr/>
          <p:nvPr/>
        </p:nvPicPr>
        <p:blipFill>
          <a:blip r:embed="rId142" cstate="print"/>
          <a:stretch>
            <a:fillRect/>
          </a:stretch>
        </p:blipFill>
        <p:spPr>
          <a:xfrm>
            <a:off x="6443850" y="5918691"/>
            <a:ext cx="129397" cy="207821"/>
          </a:xfrm>
          <a:prstGeom prst="rect">
            <a:avLst/>
          </a:prstGeom>
        </p:spPr>
      </p:pic>
      <p:pic>
        <p:nvPicPr>
          <p:cNvPr id="283" name="object 283"/>
          <p:cNvPicPr/>
          <p:nvPr/>
        </p:nvPicPr>
        <p:blipFill>
          <a:blip r:embed="rId143" cstate="print"/>
          <a:stretch>
            <a:fillRect/>
          </a:stretch>
        </p:blipFill>
        <p:spPr>
          <a:xfrm>
            <a:off x="6970002" y="4423609"/>
            <a:ext cx="61862" cy="203089"/>
          </a:xfrm>
          <a:prstGeom prst="rect">
            <a:avLst/>
          </a:prstGeom>
        </p:spPr>
      </p:pic>
      <p:pic>
        <p:nvPicPr>
          <p:cNvPr id="284" name="object 284"/>
          <p:cNvPicPr/>
          <p:nvPr/>
        </p:nvPicPr>
        <p:blipFill>
          <a:blip r:embed="rId144" cstate="print"/>
          <a:stretch>
            <a:fillRect/>
          </a:stretch>
        </p:blipFill>
        <p:spPr>
          <a:xfrm>
            <a:off x="6856357" y="4817642"/>
            <a:ext cx="151691" cy="212684"/>
          </a:xfrm>
          <a:prstGeom prst="rect">
            <a:avLst/>
          </a:prstGeom>
        </p:spPr>
      </p:pic>
      <p:pic>
        <p:nvPicPr>
          <p:cNvPr id="285" name="object 285"/>
          <p:cNvPicPr/>
          <p:nvPr/>
        </p:nvPicPr>
        <p:blipFill>
          <a:blip r:embed="rId145" cstate="print"/>
          <a:stretch>
            <a:fillRect/>
          </a:stretch>
        </p:blipFill>
        <p:spPr>
          <a:xfrm>
            <a:off x="6840468" y="5603996"/>
            <a:ext cx="135636" cy="224619"/>
          </a:xfrm>
          <a:prstGeom prst="rect">
            <a:avLst/>
          </a:prstGeom>
        </p:spPr>
      </p:pic>
      <p:pic>
        <p:nvPicPr>
          <p:cNvPr id="286" name="object 286"/>
          <p:cNvPicPr/>
          <p:nvPr/>
        </p:nvPicPr>
        <p:blipFill>
          <a:blip r:embed="rId146" cstate="print"/>
          <a:stretch>
            <a:fillRect/>
          </a:stretch>
        </p:blipFill>
        <p:spPr>
          <a:xfrm>
            <a:off x="6807675" y="5958563"/>
            <a:ext cx="118950" cy="211029"/>
          </a:xfrm>
          <a:prstGeom prst="rect">
            <a:avLst/>
          </a:prstGeom>
        </p:spPr>
      </p:pic>
      <p:sp>
        <p:nvSpPr>
          <p:cNvPr id="287" name="object 287"/>
          <p:cNvSpPr/>
          <p:nvPr/>
        </p:nvSpPr>
        <p:spPr>
          <a:xfrm>
            <a:off x="7304936" y="4453362"/>
            <a:ext cx="34181" cy="206174"/>
          </a:xfrm>
          <a:custGeom>
            <a:avLst/>
            <a:gdLst/>
            <a:ahLst/>
            <a:cxnLst/>
            <a:rect l="l" t="t" r="r" b="b"/>
            <a:pathLst>
              <a:path w="40004" h="241300">
                <a:moveTo>
                  <a:pt x="23971" y="45734"/>
                </a:moveTo>
                <a:lnTo>
                  <a:pt x="21375" y="58298"/>
                </a:lnTo>
                <a:lnTo>
                  <a:pt x="20159" y="64498"/>
                </a:lnTo>
                <a:lnTo>
                  <a:pt x="19488" y="67783"/>
                </a:lnTo>
                <a:lnTo>
                  <a:pt x="16543" y="81753"/>
                </a:lnTo>
                <a:lnTo>
                  <a:pt x="15330" y="87848"/>
                </a:lnTo>
                <a:lnTo>
                  <a:pt x="10574" y="112756"/>
                </a:lnTo>
                <a:lnTo>
                  <a:pt x="7992" y="125117"/>
                </a:lnTo>
                <a:lnTo>
                  <a:pt x="2519" y="167843"/>
                </a:lnTo>
                <a:lnTo>
                  <a:pt x="2153" y="176679"/>
                </a:lnTo>
                <a:lnTo>
                  <a:pt x="2256" y="186797"/>
                </a:lnTo>
                <a:lnTo>
                  <a:pt x="2284" y="206481"/>
                </a:lnTo>
                <a:lnTo>
                  <a:pt x="2471" y="215319"/>
                </a:lnTo>
                <a:lnTo>
                  <a:pt x="2438" y="217989"/>
                </a:lnTo>
                <a:lnTo>
                  <a:pt x="2150" y="222063"/>
                </a:lnTo>
                <a:lnTo>
                  <a:pt x="1906" y="223774"/>
                </a:lnTo>
                <a:lnTo>
                  <a:pt x="737" y="230771"/>
                </a:lnTo>
                <a:lnTo>
                  <a:pt x="0" y="235958"/>
                </a:lnTo>
                <a:lnTo>
                  <a:pt x="2739" y="239605"/>
                </a:lnTo>
                <a:lnTo>
                  <a:pt x="10617" y="240727"/>
                </a:lnTo>
                <a:lnTo>
                  <a:pt x="14264" y="237987"/>
                </a:lnTo>
                <a:lnTo>
                  <a:pt x="14980" y="232958"/>
                </a:lnTo>
                <a:lnTo>
                  <a:pt x="16191" y="225714"/>
                </a:lnTo>
                <a:lnTo>
                  <a:pt x="16479" y="223685"/>
                </a:lnTo>
                <a:lnTo>
                  <a:pt x="16883" y="217989"/>
                </a:lnTo>
                <a:lnTo>
                  <a:pt x="16884" y="215319"/>
                </a:lnTo>
                <a:lnTo>
                  <a:pt x="16695" y="206481"/>
                </a:lnTo>
                <a:lnTo>
                  <a:pt x="16673" y="186797"/>
                </a:lnTo>
                <a:lnTo>
                  <a:pt x="19164" y="146481"/>
                </a:lnTo>
                <a:lnTo>
                  <a:pt x="24700" y="115597"/>
                </a:lnTo>
                <a:lnTo>
                  <a:pt x="29472" y="90606"/>
                </a:lnTo>
                <a:lnTo>
                  <a:pt x="30660" y="84636"/>
                </a:lnTo>
                <a:lnTo>
                  <a:pt x="33718" y="70129"/>
                </a:lnTo>
                <a:lnTo>
                  <a:pt x="35791" y="59716"/>
                </a:lnTo>
                <a:lnTo>
                  <a:pt x="38227" y="47938"/>
                </a:lnTo>
                <a:lnTo>
                  <a:pt x="32592" y="47938"/>
                </a:lnTo>
                <a:lnTo>
                  <a:pt x="24723" y="46752"/>
                </a:lnTo>
                <a:lnTo>
                  <a:pt x="23971" y="45734"/>
                </a:lnTo>
                <a:close/>
              </a:path>
              <a:path w="40004" h="241300">
                <a:moveTo>
                  <a:pt x="25138" y="13583"/>
                </a:moveTo>
                <a:lnTo>
                  <a:pt x="25322" y="34903"/>
                </a:lnTo>
                <a:lnTo>
                  <a:pt x="25200" y="36634"/>
                </a:lnTo>
                <a:lnTo>
                  <a:pt x="24778" y="41295"/>
                </a:lnTo>
                <a:lnTo>
                  <a:pt x="23971" y="45734"/>
                </a:lnTo>
                <a:lnTo>
                  <a:pt x="24723" y="46752"/>
                </a:lnTo>
                <a:lnTo>
                  <a:pt x="32592" y="47938"/>
                </a:lnTo>
                <a:lnTo>
                  <a:pt x="36262" y="45229"/>
                </a:lnTo>
                <a:lnTo>
                  <a:pt x="36874" y="41175"/>
                </a:lnTo>
                <a:lnTo>
                  <a:pt x="38418" y="31361"/>
                </a:lnTo>
                <a:lnTo>
                  <a:pt x="39142" y="25265"/>
                </a:lnTo>
                <a:lnTo>
                  <a:pt x="39406" y="22325"/>
                </a:lnTo>
                <a:lnTo>
                  <a:pt x="39527" y="19559"/>
                </a:lnTo>
                <a:lnTo>
                  <a:pt x="39542" y="16809"/>
                </a:lnTo>
                <a:lnTo>
                  <a:pt x="28364" y="16809"/>
                </a:lnTo>
                <a:lnTo>
                  <a:pt x="25138" y="13583"/>
                </a:lnTo>
                <a:close/>
              </a:path>
              <a:path w="40004" h="241300">
                <a:moveTo>
                  <a:pt x="39547" y="13583"/>
                </a:moveTo>
                <a:lnTo>
                  <a:pt x="32592" y="47938"/>
                </a:lnTo>
                <a:lnTo>
                  <a:pt x="38227" y="47938"/>
                </a:lnTo>
                <a:lnTo>
                  <a:pt x="39095" y="43083"/>
                </a:lnTo>
                <a:lnTo>
                  <a:pt x="39664" y="36634"/>
                </a:lnTo>
                <a:lnTo>
                  <a:pt x="39764" y="34298"/>
                </a:lnTo>
                <a:lnTo>
                  <a:pt x="39680" y="23892"/>
                </a:lnTo>
                <a:lnTo>
                  <a:pt x="39554" y="19775"/>
                </a:lnTo>
                <a:lnTo>
                  <a:pt x="39547" y="13583"/>
                </a:lnTo>
                <a:close/>
              </a:path>
              <a:path w="40004" h="241300">
                <a:moveTo>
                  <a:pt x="25138" y="18953"/>
                </a:moveTo>
                <a:lnTo>
                  <a:pt x="25030" y="21290"/>
                </a:lnTo>
                <a:lnTo>
                  <a:pt x="24795" y="23892"/>
                </a:lnTo>
                <a:lnTo>
                  <a:pt x="24141" y="29396"/>
                </a:lnTo>
                <a:lnTo>
                  <a:pt x="22014" y="43083"/>
                </a:lnTo>
                <a:lnTo>
                  <a:pt x="23971" y="45734"/>
                </a:lnTo>
                <a:lnTo>
                  <a:pt x="24117" y="45026"/>
                </a:lnTo>
                <a:lnTo>
                  <a:pt x="24799" y="41175"/>
                </a:lnTo>
                <a:lnTo>
                  <a:pt x="25200" y="36634"/>
                </a:lnTo>
                <a:lnTo>
                  <a:pt x="25322" y="34903"/>
                </a:lnTo>
                <a:lnTo>
                  <a:pt x="25216" y="22325"/>
                </a:lnTo>
                <a:lnTo>
                  <a:pt x="25138" y="18953"/>
                </a:lnTo>
                <a:close/>
              </a:path>
              <a:path w="40004" h="241300">
                <a:moveTo>
                  <a:pt x="36322" y="2401"/>
                </a:moveTo>
                <a:lnTo>
                  <a:pt x="28364" y="2401"/>
                </a:lnTo>
                <a:lnTo>
                  <a:pt x="25138" y="5626"/>
                </a:lnTo>
                <a:lnTo>
                  <a:pt x="25141" y="13587"/>
                </a:lnTo>
                <a:lnTo>
                  <a:pt x="28364" y="16809"/>
                </a:lnTo>
                <a:lnTo>
                  <a:pt x="36322" y="16809"/>
                </a:lnTo>
                <a:lnTo>
                  <a:pt x="39544" y="13587"/>
                </a:lnTo>
                <a:lnTo>
                  <a:pt x="39547" y="5626"/>
                </a:lnTo>
                <a:lnTo>
                  <a:pt x="36322" y="2401"/>
                </a:lnTo>
                <a:close/>
              </a:path>
              <a:path w="40004" h="241300">
                <a:moveTo>
                  <a:pt x="39544" y="13587"/>
                </a:moveTo>
                <a:lnTo>
                  <a:pt x="36322" y="16809"/>
                </a:lnTo>
                <a:lnTo>
                  <a:pt x="39542" y="16809"/>
                </a:lnTo>
                <a:lnTo>
                  <a:pt x="39544" y="13587"/>
                </a:lnTo>
                <a:close/>
              </a:path>
              <a:path w="40004" h="241300">
                <a:moveTo>
                  <a:pt x="39547" y="0"/>
                </a:moveTo>
                <a:lnTo>
                  <a:pt x="25138" y="0"/>
                </a:lnTo>
                <a:lnTo>
                  <a:pt x="25138" y="5626"/>
                </a:lnTo>
                <a:lnTo>
                  <a:pt x="28364" y="2401"/>
                </a:lnTo>
                <a:lnTo>
                  <a:pt x="39547" y="2401"/>
                </a:lnTo>
                <a:lnTo>
                  <a:pt x="39547" y="0"/>
                </a:lnTo>
                <a:close/>
              </a:path>
              <a:path w="40004" h="241300">
                <a:moveTo>
                  <a:pt x="39547" y="2401"/>
                </a:moveTo>
                <a:lnTo>
                  <a:pt x="36322" y="2401"/>
                </a:lnTo>
                <a:lnTo>
                  <a:pt x="39547" y="5626"/>
                </a:lnTo>
                <a:lnTo>
                  <a:pt x="39547" y="2401"/>
                </a:lnTo>
                <a:close/>
              </a:path>
            </a:pathLst>
          </a:custGeom>
          <a:solidFill>
            <a:srgbClr val="000000"/>
          </a:solidFill>
        </p:spPr>
        <p:txBody>
          <a:bodyPr wrap="square" lIns="0" tIns="0" rIns="0" bIns="0" rtlCol="0"/>
          <a:lstStyle/>
          <a:p>
            <a:endParaRPr/>
          </a:p>
        </p:txBody>
      </p:sp>
      <p:sp>
        <p:nvSpPr>
          <p:cNvPr id="288" name="object 288"/>
          <p:cNvSpPr/>
          <p:nvPr/>
        </p:nvSpPr>
        <p:spPr>
          <a:xfrm>
            <a:off x="7212966" y="4844236"/>
            <a:ext cx="118821" cy="228962"/>
          </a:xfrm>
          <a:custGeom>
            <a:avLst/>
            <a:gdLst/>
            <a:ahLst/>
            <a:cxnLst/>
            <a:rect l="l" t="t" r="r" b="b"/>
            <a:pathLst>
              <a:path w="139065" h="267970">
                <a:moveTo>
                  <a:pt x="85970" y="192801"/>
                </a:moveTo>
                <a:lnTo>
                  <a:pt x="76313" y="203200"/>
                </a:lnTo>
                <a:lnTo>
                  <a:pt x="75825" y="203702"/>
                </a:lnTo>
                <a:lnTo>
                  <a:pt x="76558" y="204469"/>
                </a:lnTo>
                <a:lnTo>
                  <a:pt x="97027" y="227330"/>
                </a:lnTo>
                <a:lnTo>
                  <a:pt x="98308" y="228600"/>
                </a:lnTo>
                <a:lnTo>
                  <a:pt x="101879" y="233680"/>
                </a:lnTo>
                <a:lnTo>
                  <a:pt x="107081" y="241300"/>
                </a:lnTo>
                <a:lnTo>
                  <a:pt x="127283" y="267969"/>
                </a:lnTo>
                <a:lnTo>
                  <a:pt x="131796" y="267969"/>
                </a:lnTo>
                <a:lnTo>
                  <a:pt x="138174" y="264159"/>
                </a:lnTo>
                <a:lnTo>
                  <a:pt x="138830" y="259080"/>
                </a:lnTo>
                <a:lnTo>
                  <a:pt x="120823" y="234950"/>
                </a:lnTo>
                <a:lnTo>
                  <a:pt x="113670" y="226059"/>
                </a:lnTo>
                <a:lnTo>
                  <a:pt x="108750" y="218439"/>
                </a:lnTo>
                <a:lnTo>
                  <a:pt x="106356" y="214630"/>
                </a:lnTo>
                <a:lnTo>
                  <a:pt x="102588" y="210819"/>
                </a:lnTo>
                <a:lnTo>
                  <a:pt x="99216" y="205739"/>
                </a:lnTo>
                <a:lnTo>
                  <a:pt x="92948" y="199389"/>
                </a:lnTo>
                <a:lnTo>
                  <a:pt x="89681" y="196850"/>
                </a:lnTo>
                <a:lnTo>
                  <a:pt x="85970" y="192801"/>
                </a:lnTo>
                <a:close/>
              </a:path>
              <a:path w="139065" h="267970">
                <a:moveTo>
                  <a:pt x="14790" y="214630"/>
                </a:moveTo>
                <a:lnTo>
                  <a:pt x="335" y="214630"/>
                </a:lnTo>
                <a:lnTo>
                  <a:pt x="180" y="218439"/>
                </a:lnTo>
                <a:lnTo>
                  <a:pt x="0" y="226059"/>
                </a:lnTo>
                <a:lnTo>
                  <a:pt x="354" y="228600"/>
                </a:lnTo>
                <a:lnTo>
                  <a:pt x="5252" y="233680"/>
                </a:lnTo>
                <a:lnTo>
                  <a:pt x="25581" y="233680"/>
                </a:lnTo>
                <a:lnTo>
                  <a:pt x="29554" y="232409"/>
                </a:lnTo>
                <a:lnTo>
                  <a:pt x="38305" y="229869"/>
                </a:lnTo>
                <a:lnTo>
                  <a:pt x="40283" y="228600"/>
                </a:lnTo>
                <a:lnTo>
                  <a:pt x="45116" y="227330"/>
                </a:lnTo>
                <a:lnTo>
                  <a:pt x="47226" y="226059"/>
                </a:lnTo>
                <a:lnTo>
                  <a:pt x="49855" y="224789"/>
                </a:lnTo>
                <a:lnTo>
                  <a:pt x="54763" y="222250"/>
                </a:lnTo>
                <a:lnTo>
                  <a:pt x="14491" y="222250"/>
                </a:lnTo>
                <a:lnTo>
                  <a:pt x="12150" y="219709"/>
                </a:lnTo>
                <a:lnTo>
                  <a:pt x="14570" y="219709"/>
                </a:lnTo>
                <a:lnTo>
                  <a:pt x="14790" y="214630"/>
                </a:lnTo>
                <a:close/>
              </a:path>
              <a:path w="139065" h="267970">
                <a:moveTo>
                  <a:pt x="14570" y="219709"/>
                </a:moveTo>
                <a:lnTo>
                  <a:pt x="12150" y="219709"/>
                </a:lnTo>
                <a:lnTo>
                  <a:pt x="14491" y="222250"/>
                </a:lnTo>
                <a:lnTo>
                  <a:pt x="14570" y="219709"/>
                </a:lnTo>
                <a:close/>
              </a:path>
              <a:path w="139065" h="267970">
                <a:moveTo>
                  <a:pt x="74745" y="184147"/>
                </a:moveTo>
                <a:lnTo>
                  <a:pt x="66220" y="193039"/>
                </a:lnTo>
                <a:lnTo>
                  <a:pt x="61737" y="198119"/>
                </a:lnTo>
                <a:lnTo>
                  <a:pt x="49449" y="208280"/>
                </a:lnTo>
                <a:lnTo>
                  <a:pt x="46540" y="209550"/>
                </a:lnTo>
                <a:lnTo>
                  <a:pt x="42782" y="212089"/>
                </a:lnTo>
                <a:lnTo>
                  <a:pt x="40953" y="213359"/>
                </a:lnTo>
                <a:lnTo>
                  <a:pt x="39424" y="213359"/>
                </a:lnTo>
                <a:lnTo>
                  <a:pt x="35629" y="215900"/>
                </a:lnTo>
                <a:lnTo>
                  <a:pt x="33902" y="215900"/>
                </a:lnTo>
                <a:lnTo>
                  <a:pt x="26268" y="218439"/>
                </a:lnTo>
                <a:lnTo>
                  <a:pt x="23094" y="218439"/>
                </a:lnTo>
                <a:lnTo>
                  <a:pt x="19698" y="219709"/>
                </a:lnTo>
                <a:lnTo>
                  <a:pt x="14570" y="219709"/>
                </a:lnTo>
                <a:lnTo>
                  <a:pt x="14552" y="222250"/>
                </a:lnTo>
                <a:lnTo>
                  <a:pt x="54763" y="222250"/>
                </a:lnTo>
                <a:lnTo>
                  <a:pt x="58119" y="219709"/>
                </a:lnTo>
                <a:lnTo>
                  <a:pt x="71390" y="208280"/>
                </a:lnTo>
                <a:lnTo>
                  <a:pt x="75825" y="203702"/>
                </a:lnTo>
                <a:lnTo>
                  <a:pt x="71709" y="199389"/>
                </a:lnTo>
                <a:lnTo>
                  <a:pt x="70549" y="198119"/>
                </a:lnTo>
                <a:lnTo>
                  <a:pt x="67392" y="196850"/>
                </a:lnTo>
                <a:lnTo>
                  <a:pt x="64446" y="195580"/>
                </a:lnTo>
                <a:lnTo>
                  <a:pt x="83392" y="195580"/>
                </a:lnTo>
                <a:lnTo>
                  <a:pt x="85970" y="192801"/>
                </a:lnTo>
                <a:lnTo>
                  <a:pt x="85025" y="191769"/>
                </a:lnTo>
                <a:lnTo>
                  <a:pt x="80714" y="187959"/>
                </a:lnTo>
                <a:lnTo>
                  <a:pt x="78781" y="186689"/>
                </a:lnTo>
                <a:lnTo>
                  <a:pt x="74745" y="184147"/>
                </a:lnTo>
                <a:close/>
              </a:path>
              <a:path w="139065" h="267970">
                <a:moveTo>
                  <a:pt x="374" y="213674"/>
                </a:moveTo>
                <a:lnTo>
                  <a:pt x="335" y="214630"/>
                </a:lnTo>
                <a:lnTo>
                  <a:pt x="374" y="213674"/>
                </a:lnTo>
                <a:close/>
              </a:path>
              <a:path w="139065" h="267970">
                <a:moveTo>
                  <a:pt x="14808" y="213359"/>
                </a:moveTo>
                <a:lnTo>
                  <a:pt x="387" y="213359"/>
                </a:lnTo>
                <a:lnTo>
                  <a:pt x="373" y="214630"/>
                </a:lnTo>
                <a:lnTo>
                  <a:pt x="14772" y="214630"/>
                </a:lnTo>
                <a:lnTo>
                  <a:pt x="14808" y="213359"/>
                </a:lnTo>
                <a:close/>
              </a:path>
              <a:path w="139065" h="267970">
                <a:moveTo>
                  <a:pt x="61979" y="180339"/>
                </a:moveTo>
                <a:lnTo>
                  <a:pt x="60331" y="180339"/>
                </a:lnTo>
                <a:lnTo>
                  <a:pt x="55645" y="181609"/>
                </a:lnTo>
                <a:lnTo>
                  <a:pt x="42576" y="181609"/>
                </a:lnTo>
                <a:lnTo>
                  <a:pt x="38028" y="182880"/>
                </a:lnTo>
                <a:lnTo>
                  <a:pt x="36322" y="182880"/>
                </a:lnTo>
                <a:lnTo>
                  <a:pt x="32207" y="184150"/>
                </a:lnTo>
                <a:lnTo>
                  <a:pt x="30838" y="184150"/>
                </a:lnTo>
                <a:lnTo>
                  <a:pt x="26042" y="185419"/>
                </a:lnTo>
                <a:lnTo>
                  <a:pt x="23147" y="186689"/>
                </a:lnTo>
                <a:lnTo>
                  <a:pt x="17059" y="190500"/>
                </a:lnTo>
                <a:lnTo>
                  <a:pt x="13770" y="193039"/>
                </a:lnTo>
                <a:lnTo>
                  <a:pt x="9968" y="195580"/>
                </a:lnTo>
                <a:lnTo>
                  <a:pt x="5125" y="199389"/>
                </a:lnTo>
                <a:lnTo>
                  <a:pt x="3465" y="200659"/>
                </a:lnTo>
                <a:lnTo>
                  <a:pt x="601" y="205739"/>
                </a:lnTo>
                <a:lnTo>
                  <a:pt x="491" y="207009"/>
                </a:lnTo>
                <a:lnTo>
                  <a:pt x="374" y="213674"/>
                </a:lnTo>
                <a:lnTo>
                  <a:pt x="387" y="213359"/>
                </a:lnTo>
                <a:lnTo>
                  <a:pt x="14808" y="213359"/>
                </a:lnTo>
                <a:lnTo>
                  <a:pt x="14806" y="210819"/>
                </a:lnTo>
                <a:lnTo>
                  <a:pt x="14856" y="209550"/>
                </a:lnTo>
                <a:lnTo>
                  <a:pt x="15580" y="209550"/>
                </a:lnTo>
                <a:lnTo>
                  <a:pt x="19114" y="207009"/>
                </a:lnTo>
                <a:lnTo>
                  <a:pt x="22179" y="204469"/>
                </a:lnTo>
                <a:lnTo>
                  <a:pt x="24880" y="201930"/>
                </a:lnTo>
                <a:lnTo>
                  <a:pt x="29483" y="199389"/>
                </a:lnTo>
                <a:lnTo>
                  <a:pt x="31539" y="199389"/>
                </a:lnTo>
                <a:lnTo>
                  <a:pt x="34474" y="198119"/>
                </a:lnTo>
                <a:lnTo>
                  <a:pt x="35379" y="198119"/>
                </a:lnTo>
                <a:lnTo>
                  <a:pt x="39610" y="196850"/>
                </a:lnTo>
                <a:lnTo>
                  <a:pt x="41875" y="196850"/>
                </a:lnTo>
                <a:lnTo>
                  <a:pt x="45429" y="195580"/>
                </a:lnTo>
                <a:lnTo>
                  <a:pt x="63978" y="195580"/>
                </a:lnTo>
                <a:lnTo>
                  <a:pt x="66220" y="193039"/>
                </a:lnTo>
                <a:lnTo>
                  <a:pt x="74745" y="184147"/>
                </a:lnTo>
                <a:lnTo>
                  <a:pt x="72731" y="182880"/>
                </a:lnTo>
                <a:lnTo>
                  <a:pt x="68225" y="181609"/>
                </a:lnTo>
                <a:lnTo>
                  <a:pt x="61979" y="180339"/>
                </a:lnTo>
                <a:close/>
              </a:path>
              <a:path w="139065" h="267970">
                <a:moveTo>
                  <a:pt x="83392" y="195580"/>
                </a:moveTo>
                <a:lnTo>
                  <a:pt x="64446" y="195580"/>
                </a:lnTo>
                <a:lnTo>
                  <a:pt x="67392" y="196850"/>
                </a:lnTo>
                <a:lnTo>
                  <a:pt x="70549" y="198119"/>
                </a:lnTo>
                <a:lnTo>
                  <a:pt x="71709" y="199389"/>
                </a:lnTo>
                <a:lnTo>
                  <a:pt x="75825" y="203702"/>
                </a:lnTo>
                <a:lnTo>
                  <a:pt x="76313" y="203200"/>
                </a:lnTo>
                <a:lnTo>
                  <a:pt x="83392" y="195580"/>
                </a:lnTo>
                <a:close/>
              </a:path>
              <a:path w="139065" h="267970">
                <a:moveTo>
                  <a:pt x="118705" y="48071"/>
                </a:moveTo>
                <a:lnTo>
                  <a:pt x="118705" y="49530"/>
                </a:lnTo>
                <a:lnTo>
                  <a:pt x="117485" y="55880"/>
                </a:lnTo>
                <a:lnTo>
                  <a:pt x="116457" y="58419"/>
                </a:lnTo>
                <a:lnTo>
                  <a:pt x="114059" y="62230"/>
                </a:lnTo>
                <a:lnTo>
                  <a:pt x="110755" y="68580"/>
                </a:lnTo>
                <a:lnTo>
                  <a:pt x="110220" y="69744"/>
                </a:lnTo>
                <a:lnTo>
                  <a:pt x="111205" y="77469"/>
                </a:lnTo>
                <a:lnTo>
                  <a:pt x="111372" y="82550"/>
                </a:lnTo>
                <a:lnTo>
                  <a:pt x="111592" y="92709"/>
                </a:lnTo>
                <a:lnTo>
                  <a:pt x="111862" y="99059"/>
                </a:lnTo>
                <a:lnTo>
                  <a:pt x="111965" y="107950"/>
                </a:lnTo>
                <a:lnTo>
                  <a:pt x="92133" y="158750"/>
                </a:lnTo>
                <a:lnTo>
                  <a:pt x="74745" y="184147"/>
                </a:lnTo>
                <a:lnTo>
                  <a:pt x="78781" y="186689"/>
                </a:lnTo>
                <a:lnTo>
                  <a:pt x="80714" y="187959"/>
                </a:lnTo>
                <a:lnTo>
                  <a:pt x="85025" y="191769"/>
                </a:lnTo>
                <a:lnTo>
                  <a:pt x="85970" y="192801"/>
                </a:lnTo>
                <a:lnTo>
                  <a:pt x="90396" y="187959"/>
                </a:lnTo>
                <a:lnTo>
                  <a:pt x="94941" y="181609"/>
                </a:lnTo>
                <a:lnTo>
                  <a:pt x="98500" y="176530"/>
                </a:lnTo>
                <a:lnTo>
                  <a:pt x="102067" y="170180"/>
                </a:lnTo>
                <a:lnTo>
                  <a:pt x="105572" y="165100"/>
                </a:lnTo>
                <a:lnTo>
                  <a:pt x="108945" y="158750"/>
                </a:lnTo>
                <a:lnTo>
                  <a:pt x="113736" y="149859"/>
                </a:lnTo>
                <a:lnTo>
                  <a:pt x="117077" y="142239"/>
                </a:lnTo>
                <a:lnTo>
                  <a:pt x="122990" y="127000"/>
                </a:lnTo>
                <a:lnTo>
                  <a:pt x="124968" y="119380"/>
                </a:lnTo>
                <a:lnTo>
                  <a:pt x="126210" y="110489"/>
                </a:lnTo>
                <a:lnTo>
                  <a:pt x="126366" y="107950"/>
                </a:lnTo>
                <a:lnTo>
                  <a:pt x="126245" y="97789"/>
                </a:lnTo>
                <a:lnTo>
                  <a:pt x="125994" y="92709"/>
                </a:lnTo>
                <a:lnTo>
                  <a:pt x="125766" y="81280"/>
                </a:lnTo>
                <a:lnTo>
                  <a:pt x="118827" y="48259"/>
                </a:lnTo>
                <a:lnTo>
                  <a:pt x="118705" y="48071"/>
                </a:lnTo>
                <a:close/>
              </a:path>
              <a:path w="139065" h="267970">
                <a:moveTo>
                  <a:pt x="49058" y="180339"/>
                </a:moveTo>
                <a:lnTo>
                  <a:pt x="47475" y="180339"/>
                </a:lnTo>
                <a:lnTo>
                  <a:pt x="43938" y="181609"/>
                </a:lnTo>
                <a:lnTo>
                  <a:pt x="53878" y="181609"/>
                </a:lnTo>
                <a:lnTo>
                  <a:pt x="49058" y="180339"/>
                </a:lnTo>
                <a:close/>
              </a:path>
              <a:path w="139065" h="267970">
                <a:moveTo>
                  <a:pt x="92946" y="29209"/>
                </a:moveTo>
                <a:lnTo>
                  <a:pt x="68830" y="29209"/>
                </a:lnTo>
                <a:lnTo>
                  <a:pt x="64001" y="30480"/>
                </a:lnTo>
                <a:lnTo>
                  <a:pt x="61178" y="30480"/>
                </a:lnTo>
                <a:lnTo>
                  <a:pt x="36824" y="50800"/>
                </a:lnTo>
                <a:lnTo>
                  <a:pt x="36614" y="55880"/>
                </a:lnTo>
                <a:lnTo>
                  <a:pt x="36701" y="67309"/>
                </a:lnTo>
                <a:lnTo>
                  <a:pt x="37072" y="71119"/>
                </a:lnTo>
                <a:lnTo>
                  <a:pt x="37463" y="72389"/>
                </a:lnTo>
                <a:lnTo>
                  <a:pt x="38889" y="78739"/>
                </a:lnTo>
                <a:lnTo>
                  <a:pt x="54449" y="100330"/>
                </a:lnTo>
                <a:lnTo>
                  <a:pt x="56389" y="100330"/>
                </a:lnTo>
                <a:lnTo>
                  <a:pt x="61899" y="99059"/>
                </a:lnTo>
                <a:lnTo>
                  <a:pt x="68944" y="99059"/>
                </a:lnTo>
                <a:lnTo>
                  <a:pt x="75910" y="97789"/>
                </a:lnTo>
                <a:lnTo>
                  <a:pt x="77946" y="97789"/>
                </a:lnTo>
                <a:lnTo>
                  <a:pt x="83794" y="95250"/>
                </a:lnTo>
                <a:lnTo>
                  <a:pt x="86719" y="92709"/>
                </a:lnTo>
                <a:lnTo>
                  <a:pt x="92323" y="88900"/>
                </a:lnTo>
                <a:lnTo>
                  <a:pt x="93866" y="87630"/>
                </a:lnTo>
                <a:lnTo>
                  <a:pt x="96889" y="85089"/>
                </a:lnTo>
                <a:lnTo>
                  <a:pt x="56473" y="85089"/>
                </a:lnTo>
                <a:lnTo>
                  <a:pt x="55271" y="83819"/>
                </a:lnTo>
                <a:lnTo>
                  <a:pt x="54166" y="82550"/>
                </a:lnTo>
                <a:lnTo>
                  <a:pt x="53887" y="81280"/>
                </a:lnTo>
                <a:lnTo>
                  <a:pt x="53011" y="76200"/>
                </a:lnTo>
                <a:lnTo>
                  <a:pt x="51620" y="69744"/>
                </a:lnTo>
                <a:lnTo>
                  <a:pt x="51335" y="68580"/>
                </a:lnTo>
                <a:lnTo>
                  <a:pt x="51094" y="66039"/>
                </a:lnTo>
                <a:lnTo>
                  <a:pt x="51079" y="55880"/>
                </a:lnTo>
                <a:lnTo>
                  <a:pt x="50961" y="54609"/>
                </a:lnTo>
                <a:lnTo>
                  <a:pt x="64508" y="44450"/>
                </a:lnTo>
                <a:lnTo>
                  <a:pt x="92946" y="44450"/>
                </a:lnTo>
                <a:lnTo>
                  <a:pt x="92946" y="29209"/>
                </a:lnTo>
                <a:close/>
              </a:path>
              <a:path w="139065" h="267970">
                <a:moveTo>
                  <a:pt x="103617" y="50936"/>
                </a:moveTo>
                <a:lnTo>
                  <a:pt x="103004" y="52069"/>
                </a:lnTo>
                <a:lnTo>
                  <a:pt x="100388" y="57150"/>
                </a:lnTo>
                <a:lnTo>
                  <a:pt x="98242" y="62230"/>
                </a:lnTo>
                <a:lnTo>
                  <a:pt x="96848" y="64769"/>
                </a:lnTo>
                <a:lnTo>
                  <a:pt x="94294" y="67309"/>
                </a:lnTo>
                <a:lnTo>
                  <a:pt x="93068" y="68580"/>
                </a:lnTo>
                <a:lnTo>
                  <a:pt x="86033" y="74930"/>
                </a:lnTo>
                <a:lnTo>
                  <a:pt x="84599" y="76200"/>
                </a:lnTo>
                <a:lnTo>
                  <a:pt x="83431" y="77469"/>
                </a:lnTo>
                <a:lnTo>
                  <a:pt x="79137" y="81280"/>
                </a:lnTo>
                <a:lnTo>
                  <a:pt x="76946" y="82550"/>
                </a:lnTo>
                <a:lnTo>
                  <a:pt x="73752" y="83819"/>
                </a:lnTo>
                <a:lnTo>
                  <a:pt x="72508" y="83819"/>
                </a:lnTo>
                <a:lnTo>
                  <a:pt x="67365" y="85089"/>
                </a:lnTo>
                <a:lnTo>
                  <a:pt x="96889" y="85089"/>
                </a:lnTo>
                <a:lnTo>
                  <a:pt x="103403" y="78739"/>
                </a:lnTo>
                <a:lnTo>
                  <a:pt x="105121" y="77469"/>
                </a:lnTo>
                <a:lnTo>
                  <a:pt x="109005" y="72389"/>
                </a:lnTo>
                <a:lnTo>
                  <a:pt x="110220" y="69744"/>
                </a:lnTo>
                <a:lnTo>
                  <a:pt x="110072" y="68580"/>
                </a:lnTo>
                <a:lnTo>
                  <a:pt x="109474" y="64769"/>
                </a:lnTo>
                <a:lnTo>
                  <a:pt x="107420" y="58419"/>
                </a:lnTo>
                <a:lnTo>
                  <a:pt x="105966" y="54609"/>
                </a:lnTo>
                <a:lnTo>
                  <a:pt x="103617" y="50936"/>
                </a:lnTo>
                <a:close/>
              </a:path>
              <a:path w="139065" h="267970">
                <a:moveTo>
                  <a:pt x="107354" y="33468"/>
                </a:moveTo>
                <a:lnTo>
                  <a:pt x="107354" y="44450"/>
                </a:lnTo>
                <a:lnTo>
                  <a:pt x="104241" y="46901"/>
                </a:lnTo>
                <a:lnTo>
                  <a:pt x="104246" y="48259"/>
                </a:lnTo>
                <a:lnTo>
                  <a:pt x="103691" y="50800"/>
                </a:lnTo>
                <a:lnTo>
                  <a:pt x="103617" y="50936"/>
                </a:lnTo>
                <a:lnTo>
                  <a:pt x="105966" y="54609"/>
                </a:lnTo>
                <a:lnTo>
                  <a:pt x="107420" y="58419"/>
                </a:lnTo>
                <a:lnTo>
                  <a:pt x="109474" y="64769"/>
                </a:lnTo>
                <a:lnTo>
                  <a:pt x="110072" y="68580"/>
                </a:lnTo>
                <a:lnTo>
                  <a:pt x="110220" y="69744"/>
                </a:lnTo>
                <a:lnTo>
                  <a:pt x="110755" y="68580"/>
                </a:lnTo>
                <a:lnTo>
                  <a:pt x="114059" y="62230"/>
                </a:lnTo>
                <a:lnTo>
                  <a:pt x="116457" y="58419"/>
                </a:lnTo>
                <a:lnTo>
                  <a:pt x="117485" y="55880"/>
                </a:lnTo>
                <a:lnTo>
                  <a:pt x="118705" y="49530"/>
                </a:lnTo>
                <a:lnTo>
                  <a:pt x="118705" y="48071"/>
                </a:lnTo>
                <a:lnTo>
                  <a:pt x="113090" y="39369"/>
                </a:lnTo>
                <a:lnTo>
                  <a:pt x="110832" y="35559"/>
                </a:lnTo>
                <a:lnTo>
                  <a:pt x="107354" y="33468"/>
                </a:lnTo>
                <a:close/>
              </a:path>
              <a:path w="139065" h="267970">
                <a:moveTo>
                  <a:pt x="104100" y="44450"/>
                </a:moveTo>
                <a:lnTo>
                  <a:pt x="98458" y="44450"/>
                </a:lnTo>
                <a:lnTo>
                  <a:pt x="100434" y="45719"/>
                </a:lnTo>
                <a:lnTo>
                  <a:pt x="101907" y="48259"/>
                </a:lnTo>
                <a:lnTo>
                  <a:pt x="103617" y="50936"/>
                </a:lnTo>
                <a:lnTo>
                  <a:pt x="103691" y="50800"/>
                </a:lnTo>
                <a:lnTo>
                  <a:pt x="104246" y="48259"/>
                </a:lnTo>
                <a:lnTo>
                  <a:pt x="104128" y="46989"/>
                </a:lnTo>
                <a:lnTo>
                  <a:pt x="104100" y="44450"/>
                </a:lnTo>
                <a:close/>
              </a:path>
              <a:path w="139065" h="267970">
                <a:moveTo>
                  <a:pt x="117064" y="11430"/>
                </a:moveTo>
                <a:lnTo>
                  <a:pt x="107050" y="11430"/>
                </a:lnTo>
                <a:lnTo>
                  <a:pt x="107118" y="13969"/>
                </a:lnTo>
                <a:lnTo>
                  <a:pt x="107354" y="17780"/>
                </a:lnTo>
                <a:lnTo>
                  <a:pt x="107354" y="33468"/>
                </a:lnTo>
                <a:lnTo>
                  <a:pt x="110832" y="35559"/>
                </a:lnTo>
                <a:lnTo>
                  <a:pt x="113090" y="39369"/>
                </a:lnTo>
                <a:lnTo>
                  <a:pt x="118705" y="48071"/>
                </a:lnTo>
                <a:lnTo>
                  <a:pt x="118622" y="45719"/>
                </a:lnTo>
                <a:lnTo>
                  <a:pt x="118374" y="41909"/>
                </a:lnTo>
                <a:lnTo>
                  <a:pt x="118291" y="27939"/>
                </a:lnTo>
                <a:lnTo>
                  <a:pt x="118471" y="24130"/>
                </a:lnTo>
                <a:lnTo>
                  <a:pt x="118496" y="20319"/>
                </a:lnTo>
                <a:lnTo>
                  <a:pt x="117687" y="15078"/>
                </a:lnTo>
                <a:lnTo>
                  <a:pt x="117064" y="11430"/>
                </a:lnTo>
                <a:close/>
              </a:path>
              <a:path w="139065" h="267970">
                <a:moveTo>
                  <a:pt x="108127" y="0"/>
                </a:moveTo>
                <a:lnTo>
                  <a:pt x="102635" y="0"/>
                </a:lnTo>
                <a:lnTo>
                  <a:pt x="96145" y="2539"/>
                </a:lnTo>
                <a:lnTo>
                  <a:pt x="94409" y="5080"/>
                </a:lnTo>
                <a:lnTo>
                  <a:pt x="92510" y="10159"/>
                </a:lnTo>
                <a:lnTo>
                  <a:pt x="92569" y="12700"/>
                </a:lnTo>
                <a:lnTo>
                  <a:pt x="92870" y="17780"/>
                </a:lnTo>
                <a:lnTo>
                  <a:pt x="92946" y="44450"/>
                </a:lnTo>
                <a:lnTo>
                  <a:pt x="96170" y="46989"/>
                </a:lnTo>
                <a:lnTo>
                  <a:pt x="101170" y="46989"/>
                </a:lnTo>
                <a:lnTo>
                  <a:pt x="100434" y="45719"/>
                </a:lnTo>
                <a:lnTo>
                  <a:pt x="98458" y="44450"/>
                </a:lnTo>
                <a:lnTo>
                  <a:pt x="104100" y="44450"/>
                </a:lnTo>
                <a:lnTo>
                  <a:pt x="103955" y="41909"/>
                </a:lnTo>
                <a:lnTo>
                  <a:pt x="103882" y="31481"/>
                </a:lnTo>
                <a:lnTo>
                  <a:pt x="101591" y="30480"/>
                </a:lnTo>
                <a:lnTo>
                  <a:pt x="94809" y="29209"/>
                </a:lnTo>
                <a:lnTo>
                  <a:pt x="103882" y="29209"/>
                </a:lnTo>
                <a:lnTo>
                  <a:pt x="103882" y="27939"/>
                </a:lnTo>
                <a:lnTo>
                  <a:pt x="104026" y="24130"/>
                </a:lnTo>
                <a:lnTo>
                  <a:pt x="104093" y="21589"/>
                </a:lnTo>
                <a:lnTo>
                  <a:pt x="103504" y="17780"/>
                </a:lnTo>
                <a:lnTo>
                  <a:pt x="103020" y="15078"/>
                </a:lnTo>
                <a:lnTo>
                  <a:pt x="102798" y="13969"/>
                </a:lnTo>
                <a:lnTo>
                  <a:pt x="102515" y="12700"/>
                </a:lnTo>
                <a:lnTo>
                  <a:pt x="106622" y="12700"/>
                </a:lnTo>
                <a:lnTo>
                  <a:pt x="107050" y="11430"/>
                </a:lnTo>
                <a:lnTo>
                  <a:pt x="117064" y="11430"/>
                </a:lnTo>
                <a:lnTo>
                  <a:pt x="116414" y="7619"/>
                </a:lnTo>
                <a:lnTo>
                  <a:pt x="115190" y="5080"/>
                </a:lnTo>
                <a:lnTo>
                  <a:pt x="108127" y="0"/>
                </a:lnTo>
                <a:close/>
              </a:path>
              <a:path w="139065" h="267970">
                <a:moveTo>
                  <a:pt x="104241" y="46901"/>
                </a:moveTo>
                <a:close/>
              </a:path>
              <a:path w="139065" h="267970">
                <a:moveTo>
                  <a:pt x="103882" y="31481"/>
                </a:moveTo>
                <a:lnTo>
                  <a:pt x="103955" y="41909"/>
                </a:lnTo>
                <a:lnTo>
                  <a:pt x="104241" y="46901"/>
                </a:lnTo>
                <a:lnTo>
                  <a:pt x="107354" y="44450"/>
                </a:lnTo>
                <a:lnTo>
                  <a:pt x="107354" y="33468"/>
                </a:lnTo>
                <a:lnTo>
                  <a:pt x="104495" y="31750"/>
                </a:lnTo>
                <a:lnTo>
                  <a:pt x="103882" y="31481"/>
                </a:lnTo>
                <a:close/>
              </a:path>
              <a:path w="139065" h="267970">
                <a:moveTo>
                  <a:pt x="102622" y="12700"/>
                </a:moveTo>
                <a:lnTo>
                  <a:pt x="102798" y="13969"/>
                </a:lnTo>
                <a:lnTo>
                  <a:pt x="103052" y="15239"/>
                </a:lnTo>
                <a:lnTo>
                  <a:pt x="103507" y="17780"/>
                </a:lnTo>
                <a:lnTo>
                  <a:pt x="104093" y="21589"/>
                </a:lnTo>
                <a:lnTo>
                  <a:pt x="104026" y="24130"/>
                </a:lnTo>
                <a:lnTo>
                  <a:pt x="103882" y="27939"/>
                </a:lnTo>
                <a:lnTo>
                  <a:pt x="103882" y="31481"/>
                </a:lnTo>
                <a:lnTo>
                  <a:pt x="104495" y="31750"/>
                </a:lnTo>
                <a:lnTo>
                  <a:pt x="107354" y="33468"/>
                </a:lnTo>
                <a:lnTo>
                  <a:pt x="107354" y="17780"/>
                </a:lnTo>
                <a:lnTo>
                  <a:pt x="107196" y="15239"/>
                </a:lnTo>
                <a:lnTo>
                  <a:pt x="104335" y="15239"/>
                </a:lnTo>
                <a:lnTo>
                  <a:pt x="104520" y="15078"/>
                </a:lnTo>
                <a:lnTo>
                  <a:pt x="102622" y="12700"/>
                </a:lnTo>
                <a:close/>
              </a:path>
              <a:path w="139065" h="267970">
                <a:moveTo>
                  <a:pt x="103882" y="29209"/>
                </a:moveTo>
                <a:lnTo>
                  <a:pt x="94809" y="29209"/>
                </a:lnTo>
                <a:lnTo>
                  <a:pt x="101591" y="30480"/>
                </a:lnTo>
                <a:lnTo>
                  <a:pt x="103882" y="31481"/>
                </a:lnTo>
                <a:lnTo>
                  <a:pt x="103882" y="29209"/>
                </a:lnTo>
                <a:close/>
              </a:path>
              <a:path w="139065" h="267970">
                <a:moveTo>
                  <a:pt x="104520" y="15078"/>
                </a:moveTo>
                <a:lnTo>
                  <a:pt x="104335" y="15239"/>
                </a:lnTo>
                <a:lnTo>
                  <a:pt x="104649" y="15239"/>
                </a:lnTo>
                <a:lnTo>
                  <a:pt x="104520" y="15078"/>
                </a:lnTo>
                <a:close/>
              </a:path>
              <a:path w="139065" h="267970">
                <a:moveTo>
                  <a:pt x="107050" y="11430"/>
                </a:moveTo>
                <a:lnTo>
                  <a:pt x="106622" y="12700"/>
                </a:lnTo>
                <a:lnTo>
                  <a:pt x="105789" y="13969"/>
                </a:lnTo>
                <a:lnTo>
                  <a:pt x="104520" y="15078"/>
                </a:lnTo>
                <a:lnTo>
                  <a:pt x="104649" y="15239"/>
                </a:lnTo>
                <a:lnTo>
                  <a:pt x="107196" y="15239"/>
                </a:lnTo>
                <a:lnTo>
                  <a:pt x="107118" y="13969"/>
                </a:lnTo>
                <a:lnTo>
                  <a:pt x="107050" y="11430"/>
                </a:lnTo>
                <a:close/>
              </a:path>
              <a:path w="139065" h="267970">
                <a:moveTo>
                  <a:pt x="106622" y="12700"/>
                </a:moveTo>
                <a:lnTo>
                  <a:pt x="102622" y="12700"/>
                </a:lnTo>
                <a:lnTo>
                  <a:pt x="104520" y="15078"/>
                </a:lnTo>
                <a:lnTo>
                  <a:pt x="105789" y="13969"/>
                </a:lnTo>
                <a:lnTo>
                  <a:pt x="106622" y="12700"/>
                </a:lnTo>
                <a:close/>
              </a:path>
            </a:pathLst>
          </a:custGeom>
          <a:solidFill>
            <a:srgbClr val="000000"/>
          </a:solidFill>
        </p:spPr>
        <p:txBody>
          <a:bodyPr wrap="square" lIns="0" tIns="0" rIns="0" bIns="0" rtlCol="0"/>
          <a:lstStyle/>
          <a:p>
            <a:endParaRPr/>
          </a:p>
        </p:txBody>
      </p:sp>
      <p:pic>
        <p:nvPicPr>
          <p:cNvPr id="289" name="object 289"/>
          <p:cNvPicPr/>
          <p:nvPr/>
        </p:nvPicPr>
        <p:blipFill>
          <a:blip r:embed="rId147" cstate="print"/>
          <a:stretch>
            <a:fillRect/>
          </a:stretch>
        </p:blipFill>
        <p:spPr>
          <a:xfrm>
            <a:off x="7190424" y="5214394"/>
            <a:ext cx="100232" cy="191095"/>
          </a:xfrm>
          <a:prstGeom prst="rect">
            <a:avLst/>
          </a:prstGeom>
        </p:spPr>
      </p:pic>
      <p:pic>
        <p:nvPicPr>
          <p:cNvPr id="290" name="object 290"/>
          <p:cNvPicPr/>
          <p:nvPr/>
        </p:nvPicPr>
        <p:blipFill>
          <a:blip r:embed="rId148" cstate="print"/>
          <a:stretch>
            <a:fillRect/>
          </a:stretch>
        </p:blipFill>
        <p:spPr>
          <a:xfrm>
            <a:off x="7103184" y="5982453"/>
            <a:ext cx="83335" cy="204473"/>
          </a:xfrm>
          <a:prstGeom prst="rect">
            <a:avLst/>
          </a:prstGeom>
        </p:spPr>
      </p:pic>
      <p:sp>
        <p:nvSpPr>
          <p:cNvPr id="291" name="object 291"/>
          <p:cNvSpPr/>
          <p:nvPr/>
        </p:nvSpPr>
        <p:spPr>
          <a:xfrm>
            <a:off x="7615824" y="4456246"/>
            <a:ext cx="45575" cy="191524"/>
          </a:xfrm>
          <a:custGeom>
            <a:avLst/>
            <a:gdLst/>
            <a:ahLst/>
            <a:cxnLst/>
            <a:rect l="l" t="t" r="r" b="b"/>
            <a:pathLst>
              <a:path w="53340" h="224154">
                <a:moveTo>
                  <a:pt x="7837" y="203674"/>
                </a:moveTo>
                <a:lnTo>
                  <a:pt x="3514" y="205132"/>
                </a:lnTo>
                <a:lnTo>
                  <a:pt x="38" y="212149"/>
                </a:lnTo>
                <a:lnTo>
                  <a:pt x="0" y="212318"/>
                </a:lnTo>
                <a:lnTo>
                  <a:pt x="1439" y="216585"/>
                </a:lnTo>
                <a:lnTo>
                  <a:pt x="5407" y="218551"/>
                </a:lnTo>
                <a:lnTo>
                  <a:pt x="9120" y="221009"/>
                </a:lnTo>
                <a:lnTo>
                  <a:pt x="9943" y="221526"/>
                </a:lnTo>
                <a:lnTo>
                  <a:pt x="13837" y="223455"/>
                </a:lnTo>
                <a:lnTo>
                  <a:pt x="16373" y="223996"/>
                </a:lnTo>
                <a:lnTo>
                  <a:pt x="22037" y="221720"/>
                </a:lnTo>
                <a:lnTo>
                  <a:pt x="23560" y="219767"/>
                </a:lnTo>
                <a:lnTo>
                  <a:pt x="24909" y="216307"/>
                </a:lnTo>
                <a:lnTo>
                  <a:pt x="25125" y="215430"/>
                </a:lnTo>
                <a:lnTo>
                  <a:pt x="25756" y="212318"/>
                </a:lnTo>
                <a:lnTo>
                  <a:pt x="25806" y="212149"/>
                </a:lnTo>
                <a:lnTo>
                  <a:pt x="11064" y="212149"/>
                </a:lnTo>
                <a:lnTo>
                  <a:pt x="11809" y="208652"/>
                </a:lnTo>
                <a:lnTo>
                  <a:pt x="12019" y="207840"/>
                </a:lnTo>
                <a:lnTo>
                  <a:pt x="12665" y="206081"/>
                </a:lnTo>
                <a:lnTo>
                  <a:pt x="7837" y="203674"/>
                </a:lnTo>
                <a:close/>
              </a:path>
              <a:path w="53340" h="224154">
                <a:moveTo>
                  <a:pt x="12665" y="206081"/>
                </a:moveTo>
                <a:lnTo>
                  <a:pt x="12019" y="207840"/>
                </a:lnTo>
                <a:lnTo>
                  <a:pt x="11689" y="209194"/>
                </a:lnTo>
                <a:lnTo>
                  <a:pt x="11064" y="212149"/>
                </a:lnTo>
                <a:lnTo>
                  <a:pt x="11442" y="211183"/>
                </a:lnTo>
                <a:lnTo>
                  <a:pt x="12273" y="210115"/>
                </a:lnTo>
                <a:lnTo>
                  <a:pt x="15884" y="208664"/>
                </a:lnTo>
                <a:lnTo>
                  <a:pt x="16581" y="208664"/>
                </a:lnTo>
                <a:lnTo>
                  <a:pt x="13394" y="206538"/>
                </a:lnTo>
                <a:lnTo>
                  <a:pt x="12665" y="206081"/>
                </a:lnTo>
                <a:close/>
              </a:path>
              <a:path w="53340" h="224154">
                <a:moveTo>
                  <a:pt x="15884" y="208664"/>
                </a:moveTo>
                <a:lnTo>
                  <a:pt x="12273" y="210115"/>
                </a:lnTo>
                <a:lnTo>
                  <a:pt x="11442" y="211183"/>
                </a:lnTo>
                <a:lnTo>
                  <a:pt x="11064" y="212149"/>
                </a:lnTo>
                <a:lnTo>
                  <a:pt x="25806" y="212149"/>
                </a:lnTo>
                <a:lnTo>
                  <a:pt x="25922" y="211758"/>
                </a:lnTo>
                <a:lnTo>
                  <a:pt x="26858" y="209194"/>
                </a:lnTo>
                <a:lnTo>
                  <a:pt x="17511" y="209194"/>
                </a:lnTo>
                <a:lnTo>
                  <a:pt x="16862" y="208873"/>
                </a:lnTo>
                <a:lnTo>
                  <a:pt x="15884" y="208664"/>
                </a:lnTo>
                <a:close/>
              </a:path>
              <a:path w="53340" h="224154">
                <a:moveTo>
                  <a:pt x="34953" y="9531"/>
                </a:moveTo>
                <a:lnTo>
                  <a:pt x="34137" y="23138"/>
                </a:lnTo>
                <a:lnTo>
                  <a:pt x="34015" y="25802"/>
                </a:lnTo>
                <a:lnTo>
                  <a:pt x="33548" y="39843"/>
                </a:lnTo>
                <a:lnTo>
                  <a:pt x="33146" y="47604"/>
                </a:lnTo>
                <a:lnTo>
                  <a:pt x="31676" y="68115"/>
                </a:lnTo>
                <a:lnTo>
                  <a:pt x="31302" y="74246"/>
                </a:lnTo>
                <a:lnTo>
                  <a:pt x="30430" y="91781"/>
                </a:lnTo>
                <a:lnTo>
                  <a:pt x="30240" y="95049"/>
                </a:lnTo>
                <a:lnTo>
                  <a:pt x="29525" y="104051"/>
                </a:lnTo>
                <a:lnTo>
                  <a:pt x="29070" y="108536"/>
                </a:lnTo>
                <a:lnTo>
                  <a:pt x="27322" y="124428"/>
                </a:lnTo>
                <a:lnTo>
                  <a:pt x="25612" y="140323"/>
                </a:lnTo>
                <a:lnTo>
                  <a:pt x="20433" y="180186"/>
                </a:lnTo>
                <a:lnTo>
                  <a:pt x="12665" y="206081"/>
                </a:lnTo>
                <a:lnTo>
                  <a:pt x="13394" y="206538"/>
                </a:lnTo>
                <a:lnTo>
                  <a:pt x="16581" y="208664"/>
                </a:lnTo>
                <a:lnTo>
                  <a:pt x="17108" y="208995"/>
                </a:lnTo>
                <a:lnTo>
                  <a:pt x="17511" y="209194"/>
                </a:lnTo>
                <a:lnTo>
                  <a:pt x="26858" y="209194"/>
                </a:lnTo>
                <a:lnTo>
                  <a:pt x="37182" y="165037"/>
                </a:lnTo>
                <a:lnTo>
                  <a:pt x="42546" y="117764"/>
                </a:lnTo>
                <a:lnTo>
                  <a:pt x="43407" y="109982"/>
                </a:lnTo>
                <a:lnTo>
                  <a:pt x="43875" y="105378"/>
                </a:lnTo>
                <a:lnTo>
                  <a:pt x="44618" y="96008"/>
                </a:lnTo>
                <a:lnTo>
                  <a:pt x="44906" y="90939"/>
                </a:lnTo>
                <a:lnTo>
                  <a:pt x="45780" y="73436"/>
                </a:lnTo>
                <a:lnTo>
                  <a:pt x="46183" y="67146"/>
                </a:lnTo>
                <a:lnTo>
                  <a:pt x="47371" y="50829"/>
                </a:lnTo>
                <a:lnTo>
                  <a:pt x="41608" y="50829"/>
                </a:lnTo>
                <a:lnTo>
                  <a:pt x="38382" y="47604"/>
                </a:lnTo>
                <a:lnTo>
                  <a:pt x="34953" y="13716"/>
                </a:lnTo>
                <a:lnTo>
                  <a:pt x="34953" y="9531"/>
                </a:lnTo>
                <a:close/>
              </a:path>
              <a:path w="53340" h="224154">
                <a:moveTo>
                  <a:pt x="16581" y="208664"/>
                </a:moveTo>
                <a:lnTo>
                  <a:pt x="15884" y="208664"/>
                </a:lnTo>
                <a:lnTo>
                  <a:pt x="16862" y="208873"/>
                </a:lnTo>
                <a:lnTo>
                  <a:pt x="17103" y="208992"/>
                </a:lnTo>
                <a:lnTo>
                  <a:pt x="16581" y="208664"/>
                </a:lnTo>
                <a:close/>
              </a:path>
              <a:path w="53340" h="224154">
                <a:moveTo>
                  <a:pt x="35803" y="14566"/>
                </a:moveTo>
                <a:lnTo>
                  <a:pt x="38382" y="47604"/>
                </a:lnTo>
                <a:lnTo>
                  <a:pt x="41608" y="50829"/>
                </a:lnTo>
                <a:lnTo>
                  <a:pt x="47371" y="50829"/>
                </a:lnTo>
                <a:lnTo>
                  <a:pt x="47498" y="49077"/>
                </a:lnTo>
                <a:lnTo>
                  <a:pt x="47965" y="39843"/>
                </a:lnTo>
                <a:lnTo>
                  <a:pt x="48432" y="25802"/>
                </a:lnTo>
                <a:lnTo>
                  <a:pt x="48941" y="16941"/>
                </a:lnTo>
                <a:lnTo>
                  <a:pt x="38179" y="16941"/>
                </a:lnTo>
                <a:lnTo>
                  <a:pt x="35803" y="14566"/>
                </a:lnTo>
                <a:close/>
              </a:path>
              <a:path w="53340" h="224154">
                <a:moveTo>
                  <a:pt x="49362" y="9638"/>
                </a:moveTo>
                <a:lnTo>
                  <a:pt x="49362" y="13716"/>
                </a:lnTo>
                <a:lnTo>
                  <a:pt x="49121" y="13957"/>
                </a:lnTo>
                <a:lnTo>
                  <a:pt x="48537" y="23647"/>
                </a:lnTo>
                <a:lnTo>
                  <a:pt x="48432" y="25802"/>
                </a:lnTo>
                <a:lnTo>
                  <a:pt x="47965" y="39843"/>
                </a:lnTo>
                <a:lnTo>
                  <a:pt x="47498" y="49077"/>
                </a:lnTo>
                <a:lnTo>
                  <a:pt x="47371" y="50829"/>
                </a:lnTo>
                <a:lnTo>
                  <a:pt x="49564" y="50829"/>
                </a:lnTo>
                <a:lnTo>
                  <a:pt x="52790" y="47604"/>
                </a:lnTo>
                <a:lnTo>
                  <a:pt x="52834" y="39843"/>
                </a:lnTo>
                <a:lnTo>
                  <a:pt x="52921" y="29781"/>
                </a:lnTo>
                <a:lnTo>
                  <a:pt x="51238" y="15788"/>
                </a:lnTo>
                <a:lnTo>
                  <a:pt x="49362" y="9638"/>
                </a:lnTo>
                <a:close/>
              </a:path>
              <a:path w="53340" h="224154">
                <a:moveTo>
                  <a:pt x="46137" y="2532"/>
                </a:moveTo>
                <a:lnTo>
                  <a:pt x="38179" y="2532"/>
                </a:lnTo>
                <a:lnTo>
                  <a:pt x="35195" y="5516"/>
                </a:lnTo>
                <a:lnTo>
                  <a:pt x="34987" y="8972"/>
                </a:lnTo>
                <a:lnTo>
                  <a:pt x="35020" y="11416"/>
                </a:lnTo>
                <a:lnTo>
                  <a:pt x="35138" y="12277"/>
                </a:lnTo>
                <a:lnTo>
                  <a:pt x="35349" y="13078"/>
                </a:lnTo>
                <a:lnTo>
                  <a:pt x="35803" y="14566"/>
                </a:lnTo>
                <a:lnTo>
                  <a:pt x="38179" y="16941"/>
                </a:lnTo>
                <a:lnTo>
                  <a:pt x="46137" y="16941"/>
                </a:lnTo>
                <a:lnTo>
                  <a:pt x="49121" y="13957"/>
                </a:lnTo>
                <a:lnTo>
                  <a:pt x="49334" y="10438"/>
                </a:lnTo>
                <a:lnTo>
                  <a:pt x="42158" y="10438"/>
                </a:lnTo>
                <a:lnTo>
                  <a:pt x="45709" y="9950"/>
                </a:lnTo>
                <a:lnTo>
                  <a:pt x="42158" y="9737"/>
                </a:lnTo>
                <a:lnTo>
                  <a:pt x="47268" y="9737"/>
                </a:lnTo>
                <a:lnTo>
                  <a:pt x="49295" y="9458"/>
                </a:lnTo>
                <a:lnTo>
                  <a:pt x="49159" y="8972"/>
                </a:lnTo>
                <a:lnTo>
                  <a:pt x="49362" y="8972"/>
                </a:lnTo>
                <a:lnTo>
                  <a:pt x="49362" y="5758"/>
                </a:lnTo>
                <a:lnTo>
                  <a:pt x="46137" y="2532"/>
                </a:lnTo>
                <a:close/>
              </a:path>
              <a:path w="53340" h="224154">
                <a:moveTo>
                  <a:pt x="49121" y="13957"/>
                </a:moveTo>
                <a:lnTo>
                  <a:pt x="46137" y="16941"/>
                </a:lnTo>
                <a:lnTo>
                  <a:pt x="48941" y="16941"/>
                </a:lnTo>
                <a:lnTo>
                  <a:pt x="49121" y="13957"/>
                </a:lnTo>
                <a:close/>
              </a:path>
              <a:path w="53340" h="224154">
                <a:moveTo>
                  <a:pt x="34953" y="10438"/>
                </a:moveTo>
                <a:lnTo>
                  <a:pt x="34953" y="13716"/>
                </a:lnTo>
                <a:lnTo>
                  <a:pt x="35803" y="14566"/>
                </a:lnTo>
                <a:lnTo>
                  <a:pt x="35349" y="13078"/>
                </a:lnTo>
                <a:lnTo>
                  <a:pt x="35138" y="12277"/>
                </a:lnTo>
                <a:lnTo>
                  <a:pt x="35020" y="11416"/>
                </a:lnTo>
                <a:lnTo>
                  <a:pt x="34953" y="10438"/>
                </a:lnTo>
                <a:close/>
              </a:path>
              <a:path w="53340" h="224154">
                <a:moveTo>
                  <a:pt x="49159" y="8972"/>
                </a:moveTo>
                <a:lnTo>
                  <a:pt x="49295" y="9458"/>
                </a:lnTo>
                <a:lnTo>
                  <a:pt x="45709" y="9950"/>
                </a:lnTo>
                <a:lnTo>
                  <a:pt x="49350" y="10170"/>
                </a:lnTo>
                <a:lnTo>
                  <a:pt x="49121" y="13957"/>
                </a:lnTo>
                <a:lnTo>
                  <a:pt x="49362" y="13716"/>
                </a:lnTo>
                <a:lnTo>
                  <a:pt x="49308" y="9458"/>
                </a:lnTo>
                <a:lnTo>
                  <a:pt x="49159" y="8972"/>
                </a:lnTo>
                <a:close/>
              </a:path>
              <a:path w="53340" h="224154">
                <a:moveTo>
                  <a:pt x="45709" y="9950"/>
                </a:moveTo>
                <a:lnTo>
                  <a:pt x="42158" y="10438"/>
                </a:lnTo>
                <a:lnTo>
                  <a:pt x="49334" y="10438"/>
                </a:lnTo>
                <a:lnTo>
                  <a:pt x="49350" y="10170"/>
                </a:lnTo>
                <a:lnTo>
                  <a:pt x="45709" y="9950"/>
                </a:lnTo>
                <a:close/>
              </a:path>
              <a:path w="53340" h="224154">
                <a:moveTo>
                  <a:pt x="47268" y="9737"/>
                </a:moveTo>
                <a:lnTo>
                  <a:pt x="42158" y="9737"/>
                </a:lnTo>
                <a:lnTo>
                  <a:pt x="45709" y="9950"/>
                </a:lnTo>
                <a:lnTo>
                  <a:pt x="47268" y="9737"/>
                </a:lnTo>
                <a:close/>
              </a:path>
              <a:path w="53340" h="224154">
                <a:moveTo>
                  <a:pt x="49362" y="8972"/>
                </a:moveTo>
                <a:lnTo>
                  <a:pt x="49159" y="8972"/>
                </a:lnTo>
                <a:lnTo>
                  <a:pt x="49362" y="9638"/>
                </a:lnTo>
                <a:lnTo>
                  <a:pt x="49362" y="8972"/>
                </a:lnTo>
                <a:close/>
              </a:path>
              <a:path w="53340" h="224154">
                <a:moveTo>
                  <a:pt x="35195" y="5516"/>
                </a:moveTo>
                <a:lnTo>
                  <a:pt x="34953" y="5758"/>
                </a:lnTo>
                <a:lnTo>
                  <a:pt x="34953" y="9531"/>
                </a:lnTo>
                <a:lnTo>
                  <a:pt x="35195" y="5516"/>
                </a:lnTo>
                <a:close/>
              </a:path>
              <a:path w="53340" h="224154">
                <a:moveTo>
                  <a:pt x="49362" y="2532"/>
                </a:moveTo>
                <a:lnTo>
                  <a:pt x="46137" y="2532"/>
                </a:lnTo>
                <a:lnTo>
                  <a:pt x="49362" y="5758"/>
                </a:lnTo>
                <a:lnTo>
                  <a:pt x="49362" y="2532"/>
                </a:lnTo>
                <a:close/>
              </a:path>
              <a:path w="53340" h="224154">
                <a:moveTo>
                  <a:pt x="35527" y="0"/>
                </a:moveTo>
                <a:lnTo>
                  <a:pt x="35195" y="5516"/>
                </a:lnTo>
                <a:lnTo>
                  <a:pt x="38179" y="2532"/>
                </a:lnTo>
                <a:lnTo>
                  <a:pt x="49362" y="2532"/>
                </a:lnTo>
                <a:lnTo>
                  <a:pt x="49362" y="415"/>
                </a:lnTo>
                <a:lnTo>
                  <a:pt x="35527" y="0"/>
                </a:lnTo>
                <a:close/>
              </a:path>
            </a:pathLst>
          </a:custGeom>
          <a:solidFill>
            <a:srgbClr val="000000"/>
          </a:solidFill>
        </p:spPr>
        <p:txBody>
          <a:bodyPr wrap="square" lIns="0" tIns="0" rIns="0" bIns="0" rtlCol="0"/>
          <a:lstStyle/>
          <a:p>
            <a:endParaRPr/>
          </a:p>
        </p:txBody>
      </p:sp>
      <p:pic>
        <p:nvPicPr>
          <p:cNvPr id="292" name="object 292"/>
          <p:cNvPicPr/>
          <p:nvPr/>
        </p:nvPicPr>
        <p:blipFill>
          <a:blip r:embed="rId149" cstate="print"/>
          <a:stretch>
            <a:fillRect/>
          </a:stretch>
        </p:blipFill>
        <p:spPr>
          <a:xfrm>
            <a:off x="7535643" y="4846881"/>
            <a:ext cx="130709" cy="233302"/>
          </a:xfrm>
          <a:prstGeom prst="rect">
            <a:avLst/>
          </a:prstGeom>
        </p:spPr>
      </p:pic>
      <p:pic>
        <p:nvPicPr>
          <p:cNvPr id="293" name="object 293"/>
          <p:cNvPicPr/>
          <p:nvPr/>
        </p:nvPicPr>
        <p:blipFill>
          <a:blip r:embed="rId150" cstate="print"/>
          <a:stretch>
            <a:fillRect/>
          </a:stretch>
        </p:blipFill>
        <p:spPr>
          <a:xfrm>
            <a:off x="7536462" y="5209740"/>
            <a:ext cx="85385" cy="197546"/>
          </a:xfrm>
          <a:prstGeom prst="rect">
            <a:avLst/>
          </a:prstGeom>
        </p:spPr>
      </p:pic>
      <p:sp>
        <p:nvSpPr>
          <p:cNvPr id="294" name="object 294"/>
          <p:cNvSpPr/>
          <p:nvPr/>
        </p:nvSpPr>
        <p:spPr>
          <a:xfrm>
            <a:off x="7441355" y="5584640"/>
            <a:ext cx="125332" cy="222451"/>
          </a:xfrm>
          <a:custGeom>
            <a:avLst/>
            <a:gdLst/>
            <a:ahLst/>
            <a:cxnLst/>
            <a:rect l="l" t="t" r="r" b="b"/>
            <a:pathLst>
              <a:path w="146684" h="260350">
                <a:moveTo>
                  <a:pt x="75761" y="123556"/>
                </a:moveTo>
                <a:lnTo>
                  <a:pt x="74597" y="124460"/>
                </a:lnTo>
                <a:lnTo>
                  <a:pt x="72848" y="125730"/>
                </a:lnTo>
                <a:lnTo>
                  <a:pt x="63938" y="133350"/>
                </a:lnTo>
                <a:lnTo>
                  <a:pt x="56671" y="139700"/>
                </a:lnTo>
                <a:lnTo>
                  <a:pt x="54770" y="140970"/>
                </a:lnTo>
                <a:lnTo>
                  <a:pt x="50271" y="146050"/>
                </a:lnTo>
                <a:lnTo>
                  <a:pt x="48708" y="147320"/>
                </a:lnTo>
                <a:lnTo>
                  <a:pt x="42320" y="153670"/>
                </a:lnTo>
                <a:lnTo>
                  <a:pt x="39944" y="156210"/>
                </a:lnTo>
                <a:lnTo>
                  <a:pt x="31904" y="162560"/>
                </a:lnTo>
                <a:lnTo>
                  <a:pt x="29861" y="165100"/>
                </a:lnTo>
                <a:lnTo>
                  <a:pt x="25491" y="170180"/>
                </a:lnTo>
                <a:lnTo>
                  <a:pt x="23470" y="172720"/>
                </a:lnTo>
                <a:lnTo>
                  <a:pt x="16201" y="181610"/>
                </a:lnTo>
                <a:lnTo>
                  <a:pt x="14720" y="184150"/>
                </a:lnTo>
                <a:lnTo>
                  <a:pt x="13829" y="184150"/>
                </a:lnTo>
                <a:lnTo>
                  <a:pt x="0" y="223520"/>
                </a:lnTo>
                <a:lnTo>
                  <a:pt x="1369" y="234950"/>
                </a:lnTo>
                <a:lnTo>
                  <a:pt x="2043" y="237490"/>
                </a:lnTo>
                <a:lnTo>
                  <a:pt x="6422" y="245110"/>
                </a:lnTo>
                <a:lnTo>
                  <a:pt x="9437" y="247650"/>
                </a:lnTo>
                <a:lnTo>
                  <a:pt x="19767" y="254000"/>
                </a:lnTo>
                <a:lnTo>
                  <a:pt x="25730" y="257810"/>
                </a:lnTo>
                <a:lnTo>
                  <a:pt x="35412" y="260350"/>
                </a:lnTo>
                <a:lnTo>
                  <a:pt x="80430" y="260350"/>
                </a:lnTo>
                <a:lnTo>
                  <a:pt x="88225" y="259080"/>
                </a:lnTo>
                <a:lnTo>
                  <a:pt x="96613" y="257810"/>
                </a:lnTo>
                <a:lnTo>
                  <a:pt x="99658" y="257810"/>
                </a:lnTo>
                <a:lnTo>
                  <a:pt x="110736" y="254000"/>
                </a:lnTo>
                <a:lnTo>
                  <a:pt x="114682" y="251460"/>
                </a:lnTo>
                <a:lnTo>
                  <a:pt x="120271" y="246380"/>
                </a:lnTo>
                <a:lnTo>
                  <a:pt x="40380" y="246380"/>
                </a:lnTo>
                <a:lnTo>
                  <a:pt x="37824" y="245110"/>
                </a:lnTo>
                <a:lnTo>
                  <a:pt x="14442" y="223520"/>
                </a:lnTo>
                <a:lnTo>
                  <a:pt x="14462" y="219710"/>
                </a:lnTo>
                <a:lnTo>
                  <a:pt x="15252" y="210820"/>
                </a:lnTo>
                <a:lnTo>
                  <a:pt x="15699" y="207010"/>
                </a:lnTo>
                <a:lnTo>
                  <a:pt x="17546" y="201930"/>
                </a:lnTo>
                <a:lnTo>
                  <a:pt x="18834" y="200660"/>
                </a:lnTo>
                <a:lnTo>
                  <a:pt x="24693" y="194310"/>
                </a:lnTo>
                <a:lnTo>
                  <a:pt x="25758" y="193040"/>
                </a:lnTo>
                <a:lnTo>
                  <a:pt x="28303" y="189230"/>
                </a:lnTo>
                <a:lnTo>
                  <a:pt x="34742" y="181610"/>
                </a:lnTo>
                <a:lnTo>
                  <a:pt x="36531" y="179070"/>
                </a:lnTo>
                <a:lnTo>
                  <a:pt x="40081" y="175260"/>
                </a:lnTo>
                <a:lnTo>
                  <a:pt x="41826" y="173990"/>
                </a:lnTo>
                <a:lnTo>
                  <a:pt x="48642" y="167640"/>
                </a:lnTo>
                <a:lnTo>
                  <a:pt x="49778" y="166370"/>
                </a:lnTo>
                <a:lnTo>
                  <a:pt x="52443" y="163830"/>
                </a:lnTo>
                <a:lnTo>
                  <a:pt x="58823" y="157480"/>
                </a:lnTo>
                <a:lnTo>
                  <a:pt x="60260" y="156210"/>
                </a:lnTo>
                <a:lnTo>
                  <a:pt x="64317" y="152400"/>
                </a:lnTo>
                <a:lnTo>
                  <a:pt x="66107" y="151130"/>
                </a:lnTo>
                <a:lnTo>
                  <a:pt x="75439" y="142240"/>
                </a:lnTo>
                <a:lnTo>
                  <a:pt x="82733" y="136635"/>
                </a:lnTo>
                <a:lnTo>
                  <a:pt x="75761" y="123556"/>
                </a:lnTo>
                <a:close/>
              </a:path>
              <a:path w="146684" h="260350">
                <a:moveTo>
                  <a:pt x="94145" y="127866"/>
                </a:moveTo>
                <a:lnTo>
                  <a:pt x="93604" y="128270"/>
                </a:lnTo>
                <a:lnTo>
                  <a:pt x="87580" y="132080"/>
                </a:lnTo>
                <a:lnTo>
                  <a:pt x="86484" y="133350"/>
                </a:lnTo>
                <a:lnTo>
                  <a:pt x="83680" y="135890"/>
                </a:lnTo>
                <a:lnTo>
                  <a:pt x="82733" y="136635"/>
                </a:lnTo>
                <a:lnTo>
                  <a:pt x="85721" y="142240"/>
                </a:lnTo>
                <a:lnTo>
                  <a:pt x="87332" y="144780"/>
                </a:lnTo>
                <a:lnTo>
                  <a:pt x="94367" y="158750"/>
                </a:lnTo>
                <a:lnTo>
                  <a:pt x="96502" y="162560"/>
                </a:lnTo>
                <a:lnTo>
                  <a:pt x="97666" y="165100"/>
                </a:lnTo>
                <a:lnTo>
                  <a:pt x="101025" y="173990"/>
                </a:lnTo>
                <a:lnTo>
                  <a:pt x="103018" y="179070"/>
                </a:lnTo>
                <a:lnTo>
                  <a:pt x="110845" y="220980"/>
                </a:lnTo>
                <a:lnTo>
                  <a:pt x="110954" y="223520"/>
                </a:lnTo>
                <a:lnTo>
                  <a:pt x="111301" y="228600"/>
                </a:lnTo>
                <a:lnTo>
                  <a:pt x="111302" y="229870"/>
                </a:lnTo>
                <a:lnTo>
                  <a:pt x="110239" y="233680"/>
                </a:lnTo>
                <a:lnTo>
                  <a:pt x="109073" y="237490"/>
                </a:lnTo>
                <a:lnTo>
                  <a:pt x="106499" y="240030"/>
                </a:lnTo>
                <a:lnTo>
                  <a:pt x="103954" y="241300"/>
                </a:lnTo>
                <a:lnTo>
                  <a:pt x="96373" y="243840"/>
                </a:lnTo>
                <a:lnTo>
                  <a:pt x="93978" y="243840"/>
                </a:lnTo>
                <a:lnTo>
                  <a:pt x="84965" y="245110"/>
                </a:lnTo>
                <a:lnTo>
                  <a:pt x="78988" y="245110"/>
                </a:lnTo>
                <a:lnTo>
                  <a:pt x="72534" y="246380"/>
                </a:lnTo>
                <a:lnTo>
                  <a:pt x="120271" y="246380"/>
                </a:lnTo>
                <a:lnTo>
                  <a:pt x="121668" y="245110"/>
                </a:lnTo>
                <a:lnTo>
                  <a:pt x="123795" y="240030"/>
                </a:lnTo>
                <a:lnTo>
                  <a:pt x="125774" y="231140"/>
                </a:lnTo>
                <a:lnTo>
                  <a:pt x="125771" y="228600"/>
                </a:lnTo>
                <a:lnTo>
                  <a:pt x="125348" y="222250"/>
                </a:lnTo>
                <a:lnTo>
                  <a:pt x="125237" y="219710"/>
                </a:lnTo>
                <a:lnTo>
                  <a:pt x="116688" y="175260"/>
                </a:lnTo>
                <a:lnTo>
                  <a:pt x="109514" y="157480"/>
                </a:lnTo>
                <a:lnTo>
                  <a:pt x="107208" y="152400"/>
                </a:lnTo>
                <a:lnTo>
                  <a:pt x="100087" y="138430"/>
                </a:lnTo>
                <a:lnTo>
                  <a:pt x="98440" y="135890"/>
                </a:lnTo>
                <a:lnTo>
                  <a:pt x="94145" y="127866"/>
                </a:lnTo>
                <a:close/>
              </a:path>
              <a:path w="146684" h="260350">
                <a:moveTo>
                  <a:pt x="87233" y="114952"/>
                </a:moveTo>
                <a:lnTo>
                  <a:pt x="86426" y="115570"/>
                </a:lnTo>
                <a:lnTo>
                  <a:pt x="85009" y="116840"/>
                </a:lnTo>
                <a:lnTo>
                  <a:pt x="79136" y="120650"/>
                </a:lnTo>
                <a:lnTo>
                  <a:pt x="77871" y="121920"/>
                </a:lnTo>
                <a:lnTo>
                  <a:pt x="75761" y="123556"/>
                </a:lnTo>
                <a:lnTo>
                  <a:pt x="82733" y="136635"/>
                </a:lnTo>
                <a:lnTo>
                  <a:pt x="83680" y="135890"/>
                </a:lnTo>
                <a:lnTo>
                  <a:pt x="86484" y="133350"/>
                </a:lnTo>
                <a:lnTo>
                  <a:pt x="87580" y="132080"/>
                </a:lnTo>
                <a:lnTo>
                  <a:pt x="93604" y="128270"/>
                </a:lnTo>
                <a:lnTo>
                  <a:pt x="94145" y="127866"/>
                </a:lnTo>
                <a:lnTo>
                  <a:pt x="87233" y="114952"/>
                </a:lnTo>
                <a:close/>
              </a:path>
              <a:path w="146684" h="260350">
                <a:moveTo>
                  <a:pt x="131318" y="49530"/>
                </a:moveTo>
                <a:lnTo>
                  <a:pt x="131355" y="52070"/>
                </a:lnTo>
                <a:lnTo>
                  <a:pt x="131108" y="54610"/>
                </a:lnTo>
                <a:lnTo>
                  <a:pt x="130166" y="59690"/>
                </a:lnTo>
                <a:lnTo>
                  <a:pt x="129618" y="60960"/>
                </a:lnTo>
                <a:lnTo>
                  <a:pt x="126899" y="68580"/>
                </a:lnTo>
                <a:lnTo>
                  <a:pt x="126278" y="69850"/>
                </a:lnTo>
                <a:lnTo>
                  <a:pt x="124847" y="72390"/>
                </a:lnTo>
                <a:lnTo>
                  <a:pt x="123638" y="74930"/>
                </a:lnTo>
                <a:lnTo>
                  <a:pt x="122506" y="76200"/>
                </a:lnTo>
                <a:lnTo>
                  <a:pt x="117436" y="82550"/>
                </a:lnTo>
                <a:lnTo>
                  <a:pt x="115124" y="85090"/>
                </a:lnTo>
                <a:lnTo>
                  <a:pt x="111083" y="90170"/>
                </a:lnTo>
                <a:lnTo>
                  <a:pt x="109904" y="92710"/>
                </a:lnTo>
                <a:lnTo>
                  <a:pt x="106912" y="95250"/>
                </a:lnTo>
                <a:lnTo>
                  <a:pt x="105352" y="97790"/>
                </a:lnTo>
                <a:lnTo>
                  <a:pt x="97930" y="104140"/>
                </a:lnTo>
                <a:lnTo>
                  <a:pt x="91516" y="111760"/>
                </a:lnTo>
                <a:lnTo>
                  <a:pt x="89747" y="113030"/>
                </a:lnTo>
                <a:lnTo>
                  <a:pt x="87233" y="114952"/>
                </a:lnTo>
                <a:lnTo>
                  <a:pt x="94145" y="127866"/>
                </a:lnTo>
                <a:lnTo>
                  <a:pt x="95310" y="127000"/>
                </a:lnTo>
                <a:lnTo>
                  <a:pt x="99552" y="123190"/>
                </a:lnTo>
                <a:lnTo>
                  <a:pt x="101580" y="121920"/>
                </a:lnTo>
                <a:lnTo>
                  <a:pt x="109687" y="113030"/>
                </a:lnTo>
                <a:lnTo>
                  <a:pt x="115685" y="107950"/>
                </a:lnTo>
                <a:lnTo>
                  <a:pt x="117466" y="105410"/>
                </a:lnTo>
                <a:lnTo>
                  <a:pt x="121094" y="101600"/>
                </a:lnTo>
                <a:lnTo>
                  <a:pt x="122431" y="99060"/>
                </a:lnTo>
                <a:lnTo>
                  <a:pt x="127238" y="92710"/>
                </a:lnTo>
                <a:lnTo>
                  <a:pt x="128703" y="91440"/>
                </a:lnTo>
                <a:lnTo>
                  <a:pt x="134081" y="85090"/>
                </a:lnTo>
                <a:lnTo>
                  <a:pt x="135473" y="82550"/>
                </a:lnTo>
                <a:lnTo>
                  <a:pt x="137323" y="80010"/>
                </a:lnTo>
                <a:lnTo>
                  <a:pt x="139373" y="76200"/>
                </a:lnTo>
                <a:lnTo>
                  <a:pt x="140154" y="73660"/>
                </a:lnTo>
                <a:lnTo>
                  <a:pt x="143365" y="66040"/>
                </a:lnTo>
                <a:lnTo>
                  <a:pt x="144114" y="63500"/>
                </a:lnTo>
                <a:lnTo>
                  <a:pt x="145595" y="55880"/>
                </a:lnTo>
                <a:lnTo>
                  <a:pt x="145718" y="54610"/>
                </a:lnTo>
                <a:lnTo>
                  <a:pt x="135274" y="54610"/>
                </a:lnTo>
                <a:lnTo>
                  <a:pt x="134907" y="53340"/>
                </a:lnTo>
                <a:lnTo>
                  <a:pt x="132245" y="52070"/>
                </a:lnTo>
                <a:lnTo>
                  <a:pt x="131528" y="50800"/>
                </a:lnTo>
                <a:lnTo>
                  <a:pt x="131318" y="49530"/>
                </a:lnTo>
                <a:close/>
              </a:path>
              <a:path w="146684" h="260350">
                <a:moveTo>
                  <a:pt x="92391" y="0"/>
                </a:moveTo>
                <a:lnTo>
                  <a:pt x="72710" y="0"/>
                </a:lnTo>
                <a:lnTo>
                  <a:pt x="66732" y="1270"/>
                </a:lnTo>
                <a:lnTo>
                  <a:pt x="53176" y="20320"/>
                </a:lnTo>
                <a:lnTo>
                  <a:pt x="52180" y="22860"/>
                </a:lnTo>
                <a:lnTo>
                  <a:pt x="51052" y="30480"/>
                </a:lnTo>
                <a:lnTo>
                  <a:pt x="50849" y="33020"/>
                </a:lnTo>
                <a:lnTo>
                  <a:pt x="50643" y="39370"/>
                </a:lnTo>
                <a:lnTo>
                  <a:pt x="50528" y="55880"/>
                </a:lnTo>
                <a:lnTo>
                  <a:pt x="50317" y="59690"/>
                </a:lnTo>
                <a:lnTo>
                  <a:pt x="62428" y="99060"/>
                </a:lnTo>
                <a:lnTo>
                  <a:pt x="66088" y="105410"/>
                </a:lnTo>
                <a:lnTo>
                  <a:pt x="75761" y="123556"/>
                </a:lnTo>
                <a:lnTo>
                  <a:pt x="77871" y="121920"/>
                </a:lnTo>
                <a:lnTo>
                  <a:pt x="79136" y="120650"/>
                </a:lnTo>
                <a:lnTo>
                  <a:pt x="85009" y="116840"/>
                </a:lnTo>
                <a:lnTo>
                  <a:pt x="86426" y="115570"/>
                </a:lnTo>
                <a:lnTo>
                  <a:pt x="87233" y="114952"/>
                </a:lnTo>
                <a:lnTo>
                  <a:pt x="78046" y="97790"/>
                </a:lnTo>
                <a:lnTo>
                  <a:pt x="74823" y="91440"/>
                </a:lnTo>
                <a:lnTo>
                  <a:pt x="72563" y="87630"/>
                </a:lnTo>
                <a:lnTo>
                  <a:pt x="71405" y="85090"/>
                </a:lnTo>
                <a:lnTo>
                  <a:pt x="64728" y="66040"/>
                </a:lnTo>
                <a:lnTo>
                  <a:pt x="64557" y="64770"/>
                </a:lnTo>
                <a:lnTo>
                  <a:pt x="64597" y="62230"/>
                </a:lnTo>
                <a:lnTo>
                  <a:pt x="64955" y="57150"/>
                </a:lnTo>
                <a:lnTo>
                  <a:pt x="65070" y="39370"/>
                </a:lnTo>
                <a:lnTo>
                  <a:pt x="73167" y="13970"/>
                </a:lnTo>
                <a:lnTo>
                  <a:pt x="130819" y="13970"/>
                </a:lnTo>
                <a:lnTo>
                  <a:pt x="130141" y="12700"/>
                </a:lnTo>
                <a:lnTo>
                  <a:pt x="126368" y="11430"/>
                </a:lnTo>
                <a:lnTo>
                  <a:pt x="121248" y="10160"/>
                </a:lnTo>
                <a:lnTo>
                  <a:pt x="120230" y="8890"/>
                </a:lnTo>
                <a:lnTo>
                  <a:pt x="118360" y="8890"/>
                </a:lnTo>
                <a:lnTo>
                  <a:pt x="117614" y="7620"/>
                </a:lnTo>
                <a:lnTo>
                  <a:pt x="113375" y="6350"/>
                </a:lnTo>
                <a:lnTo>
                  <a:pt x="110131" y="5080"/>
                </a:lnTo>
                <a:lnTo>
                  <a:pt x="107201" y="3810"/>
                </a:lnTo>
                <a:lnTo>
                  <a:pt x="105314" y="2540"/>
                </a:lnTo>
                <a:lnTo>
                  <a:pt x="100582" y="1270"/>
                </a:lnTo>
                <a:lnTo>
                  <a:pt x="97872" y="1270"/>
                </a:lnTo>
                <a:lnTo>
                  <a:pt x="92391" y="0"/>
                </a:lnTo>
                <a:close/>
              </a:path>
              <a:path w="146684" h="260350">
                <a:moveTo>
                  <a:pt x="110971" y="44450"/>
                </a:moveTo>
                <a:lnTo>
                  <a:pt x="107273" y="46990"/>
                </a:lnTo>
                <a:lnTo>
                  <a:pt x="103936" y="49530"/>
                </a:lnTo>
                <a:lnTo>
                  <a:pt x="102616" y="50800"/>
                </a:lnTo>
                <a:lnTo>
                  <a:pt x="101441" y="50800"/>
                </a:lnTo>
                <a:lnTo>
                  <a:pt x="96711" y="54610"/>
                </a:lnTo>
                <a:lnTo>
                  <a:pt x="93183" y="58420"/>
                </a:lnTo>
                <a:lnTo>
                  <a:pt x="78049" y="73660"/>
                </a:lnTo>
                <a:lnTo>
                  <a:pt x="72989" y="77470"/>
                </a:lnTo>
                <a:lnTo>
                  <a:pt x="72843" y="82550"/>
                </a:lnTo>
                <a:lnTo>
                  <a:pt x="78286" y="87630"/>
                </a:lnTo>
                <a:lnTo>
                  <a:pt x="82845" y="88900"/>
                </a:lnTo>
                <a:lnTo>
                  <a:pt x="87972" y="83820"/>
                </a:lnTo>
                <a:lnTo>
                  <a:pt x="102774" y="69850"/>
                </a:lnTo>
                <a:lnTo>
                  <a:pt x="106258" y="66040"/>
                </a:lnTo>
                <a:lnTo>
                  <a:pt x="110148" y="62230"/>
                </a:lnTo>
                <a:lnTo>
                  <a:pt x="110945" y="62230"/>
                </a:lnTo>
                <a:lnTo>
                  <a:pt x="115347" y="59690"/>
                </a:lnTo>
                <a:lnTo>
                  <a:pt x="119452" y="55880"/>
                </a:lnTo>
                <a:lnTo>
                  <a:pt x="120374" y="55880"/>
                </a:lnTo>
                <a:lnTo>
                  <a:pt x="121875" y="54610"/>
                </a:lnTo>
                <a:lnTo>
                  <a:pt x="131108" y="54610"/>
                </a:lnTo>
                <a:lnTo>
                  <a:pt x="131479" y="50800"/>
                </a:lnTo>
                <a:lnTo>
                  <a:pt x="131318" y="49530"/>
                </a:lnTo>
                <a:lnTo>
                  <a:pt x="145857" y="49530"/>
                </a:lnTo>
                <a:lnTo>
                  <a:pt x="145168" y="45720"/>
                </a:lnTo>
                <a:lnTo>
                  <a:pt x="110030" y="45720"/>
                </a:lnTo>
                <a:lnTo>
                  <a:pt x="110971" y="44450"/>
                </a:lnTo>
                <a:close/>
              </a:path>
              <a:path w="146684" h="260350">
                <a:moveTo>
                  <a:pt x="145857" y="49530"/>
                </a:moveTo>
                <a:lnTo>
                  <a:pt x="131318" y="49530"/>
                </a:lnTo>
                <a:lnTo>
                  <a:pt x="131528" y="50800"/>
                </a:lnTo>
                <a:lnTo>
                  <a:pt x="132245" y="52070"/>
                </a:lnTo>
                <a:lnTo>
                  <a:pt x="134907" y="53340"/>
                </a:lnTo>
                <a:lnTo>
                  <a:pt x="135274" y="54610"/>
                </a:lnTo>
                <a:lnTo>
                  <a:pt x="145718" y="54610"/>
                </a:lnTo>
                <a:lnTo>
                  <a:pt x="146086" y="50800"/>
                </a:lnTo>
                <a:lnTo>
                  <a:pt x="145857" y="49530"/>
                </a:lnTo>
                <a:close/>
              </a:path>
              <a:path w="146684" h="260350">
                <a:moveTo>
                  <a:pt x="138680" y="39370"/>
                </a:moveTo>
                <a:lnTo>
                  <a:pt x="125185" y="39370"/>
                </a:lnTo>
                <a:lnTo>
                  <a:pt x="122116" y="40640"/>
                </a:lnTo>
                <a:lnTo>
                  <a:pt x="120281" y="40640"/>
                </a:lnTo>
                <a:lnTo>
                  <a:pt x="117043" y="41910"/>
                </a:lnTo>
                <a:lnTo>
                  <a:pt x="115638" y="41910"/>
                </a:lnTo>
                <a:lnTo>
                  <a:pt x="112875" y="43180"/>
                </a:lnTo>
                <a:lnTo>
                  <a:pt x="111613" y="44450"/>
                </a:lnTo>
                <a:lnTo>
                  <a:pt x="110030" y="45720"/>
                </a:lnTo>
                <a:lnTo>
                  <a:pt x="145168" y="45720"/>
                </a:lnTo>
                <a:lnTo>
                  <a:pt x="144938" y="44450"/>
                </a:lnTo>
                <a:lnTo>
                  <a:pt x="143912" y="43180"/>
                </a:lnTo>
                <a:lnTo>
                  <a:pt x="138680" y="39370"/>
                </a:lnTo>
                <a:close/>
              </a:path>
              <a:path w="146684" h="260350">
                <a:moveTo>
                  <a:pt x="130819" y="13970"/>
                </a:moveTo>
                <a:lnTo>
                  <a:pt x="84893" y="13970"/>
                </a:lnTo>
                <a:lnTo>
                  <a:pt x="91248" y="15240"/>
                </a:lnTo>
                <a:lnTo>
                  <a:pt x="97843" y="15240"/>
                </a:lnTo>
                <a:lnTo>
                  <a:pt x="100597" y="16510"/>
                </a:lnTo>
                <a:lnTo>
                  <a:pt x="101772" y="16510"/>
                </a:lnTo>
                <a:lnTo>
                  <a:pt x="107891" y="19050"/>
                </a:lnTo>
                <a:lnTo>
                  <a:pt x="111455" y="21590"/>
                </a:lnTo>
                <a:lnTo>
                  <a:pt x="112511" y="21590"/>
                </a:lnTo>
                <a:lnTo>
                  <a:pt x="115312" y="22860"/>
                </a:lnTo>
                <a:lnTo>
                  <a:pt x="116568" y="22860"/>
                </a:lnTo>
                <a:lnTo>
                  <a:pt x="121791" y="25400"/>
                </a:lnTo>
                <a:lnTo>
                  <a:pt x="125563" y="26670"/>
                </a:lnTo>
                <a:lnTo>
                  <a:pt x="129646" y="24130"/>
                </a:lnTo>
                <a:lnTo>
                  <a:pt x="132175" y="16510"/>
                </a:lnTo>
                <a:lnTo>
                  <a:pt x="130819" y="13970"/>
                </a:lnTo>
                <a:close/>
              </a:path>
            </a:pathLst>
          </a:custGeom>
          <a:solidFill>
            <a:srgbClr val="000000"/>
          </a:solidFill>
        </p:spPr>
        <p:txBody>
          <a:bodyPr wrap="square" lIns="0" tIns="0" rIns="0" bIns="0" rtlCol="0"/>
          <a:lstStyle/>
          <a:p>
            <a:endParaRPr/>
          </a:p>
        </p:txBody>
      </p:sp>
      <p:pic>
        <p:nvPicPr>
          <p:cNvPr id="295" name="object 295"/>
          <p:cNvPicPr/>
          <p:nvPr/>
        </p:nvPicPr>
        <p:blipFill>
          <a:blip r:embed="rId151" cstate="print"/>
          <a:stretch>
            <a:fillRect/>
          </a:stretch>
        </p:blipFill>
        <p:spPr>
          <a:xfrm>
            <a:off x="7850607" y="4406665"/>
            <a:ext cx="135590" cy="210200"/>
          </a:xfrm>
          <a:prstGeom prst="rect">
            <a:avLst/>
          </a:prstGeom>
        </p:spPr>
      </p:pic>
      <p:pic>
        <p:nvPicPr>
          <p:cNvPr id="296" name="object 296"/>
          <p:cNvPicPr/>
          <p:nvPr/>
        </p:nvPicPr>
        <p:blipFill>
          <a:blip r:embed="rId152" cstate="print"/>
          <a:stretch>
            <a:fillRect/>
          </a:stretch>
        </p:blipFill>
        <p:spPr>
          <a:xfrm>
            <a:off x="8333680" y="5218095"/>
            <a:ext cx="161938" cy="226791"/>
          </a:xfrm>
          <a:prstGeom prst="rect">
            <a:avLst/>
          </a:prstGeom>
        </p:spPr>
      </p:pic>
      <p:sp>
        <p:nvSpPr>
          <p:cNvPr id="297" name="object 297"/>
          <p:cNvSpPr/>
          <p:nvPr/>
        </p:nvSpPr>
        <p:spPr>
          <a:xfrm>
            <a:off x="8092010" y="4806963"/>
            <a:ext cx="78672" cy="252292"/>
          </a:xfrm>
          <a:custGeom>
            <a:avLst/>
            <a:gdLst/>
            <a:ahLst/>
            <a:cxnLst/>
            <a:rect l="l" t="t" r="r" b="b"/>
            <a:pathLst>
              <a:path w="92075" h="295275">
                <a:moveTo>
                  <a:pt x="75445" y="32645"/>
                </a:moveTo>
                <a:lnTo>
                  <a:pt x="75172" y="33501"/>
                </a:lnTo>
                <a:lnTo>
                  <a:pt x="73531" y="37494"/>
                </a:lnTo>
                <a:lnTo>
                  <a:pt x="70241" y="44926"/>
                </a:lnTo>
                <a:lnTo>
                  <a:pt x="69664" y="46273"/>
                </a:lnTo>
                <a:lnTo>
                  <a:pt x="67927" y="50558"/>
                </a:lnTo>
                <a:lnTo>
                  <a:pt x="66578" y="53727"/>
                </a:lnTo>
                <a:lnTo>
                  <a:pt x="58221" y="72731"/>
                </a:lnTo>
                <a:lnTo>
                  <a:pt x="47575" y="97495"/>
                </a:lnTo>
                <a:lnTo>
                  <a:pt x="32870" y="134286"/>
                </a:lnTo>
                <a:lnTo>
                  <a:pt x="15400" y="186310"/>
                </a:lnTo>
                <a:lnTo>
                  <a:pt x="3846" y="228586"/>
                </a:lnTo>
                <a:lnTo>
                  <a:pt x="582" y="277481"/>
                </a:lnTo>
                <a:lnTo>
                  <a:pt x="119" y="281204"/>
                </a:lnTo>
                <a:lnTo>
                  <a:pt x="0" y="283742"/>
                </a:lnTo>
                <a:lnTo>
                  <a:pt x="4084" y="291122"/>
                </a:lnTo>
                <a:lnTo>
                  <a:pt x="9394" y="294876"/>
                </a:lnTo>
                <a:lnTo>
                  <a:pt x="15021" y="293325"/>
                </a:lnTo>
                <a:lnTo>
                  <a:pt x="18753" y="291708"/>
                </a:lnTo>
                <a:lnTo>
                  <a:pt x="21730" y="288475"/>
                </a:lnTo>
                <a:lnTo>
                  <a:pt x="24901" y="282400"/>
                </a:lnTo>
                <a:lnTo>
                  <a:pt x="25409" y="281204"/>
                </a:lnTo>
                <a:lnTo>
                  <a:pt x="14672" y="281204"/>
                </a:lnTo>
                <a:lnTo>
                  <a:pt x="14559" y="280291"/>
                </a:lnTo>
                <a:lnTo>
                  <a:pt x="9574" y="280172"/>
                </a:lnTo>
                <a:lnTo>
                  <a:pt x="9992" y="279626"/>
                </a:lnTo>
                <a:lnTo>
                  <a:pt x="15155" y="257891"/>
                </a:lnTo>
                <a:lnTo>
                  <a:pt x="15282" y="250108"/>
                </a:lnTo>
                <a:lnTo>
                  <a:pt x="23143" y="210610"/>
                </a:lnTo>
                <a:lnTo>
                  <a:pt x="35025" y="172114"/>
                </a:lnTo>
                <a:lnTo>
                  <a:pt x="49445" y="131303"/>
                </a:lnTo>
                <a:lnTo>
                  <a:pt x="64781" y="93910"/>
                </a:lnTo>
                <a:lnTo>
                  <a:pt x="77755" y="64099"/>
                </a:lnTo>
                <a:lnTo>
                  <a:pt x="75445" y="61789"/>
                </a:lnTo>
                <a:lnTo>
                  <a:pt x="75445" y="32645"/>
                </a:lnTo>
                <a:close/>
              </a:path>
              <a:path w="92075" h="295275">
                <a:moveTo>
                  <a:pt x="14954" y="278789"/>
                </a:moveTo>
                <a:lnTo>
                  <a:pt x="13536" y="278789"/>
                </a:lnTo>
                <a:lnTo>
                  <a:pt x="13848" y="279008"/>
                </a:lnTo>
                <a:lnTo>
                  <a:pt x="14559" y="280291"/>
                </a:lnTo>
                <a:lnTo>
                  <a:pt x="14672" y="281204"/>
                </a:lnTo>
                <a:lnTo>
                  <a:pt x="14954" y="278789"/>
                </a:lnTo>
                <a:close/>
              </a:path>
              <a:path w="92075" h="295275">
                <a:moveTo>
                  <a:pt x="27216" y="250108"/>
                </a:moveTo>
                <a:lnTo>
                  <a:pt x="14968" y="278679"/>
                </a:lnTo>
                <a:lnTo>
                  <a:pt x="14792" y="280064"/>
                </a:lnTo>
                <a:lnTo>
                  <a:pt x="14672" y="281204"/>
                </a:lnTo>
                <a:lnTo>
                  <a:pt x="25409" y="281204"/>
                </a:lnTo>
                <a:lnTo>
                  <a:pt x="29212" y="272252"/>
                </a:lnTo>
                <a:lnTo>
                  <a:pt x="31626" y="266402"/>
                </a:lnTo>
                <a:lnTo>
                  <a:pt x="32679" y="263972"/>
                </a:lnTo>
                <a:lnTo>
                  <a:pt x="35698" y="258077"/>
                </a:lnTo>
                <a:lnTo>
                  <a:pt x="34298" y="253737"/>
                </a:lnTo>
                <a:lnTo>
                  <a:pt x="27216" y="250108"/>
                </a:lnTo>
                <a:close/>
              </a:path>
              <a:path w="92075" h="295275">
                <a:moveTo>
                  <a:pt x="13536" y="278789"/>
                </a:moveTo>
                <a:lnTo>
                  <a:pt x="10017" y="279758"/>
                </a:lnTo>
                <a:lnTo>
                  <a:pt x="9657" y="280064"/>
                </a:lnTo>
                <a:lnTo>
                  <a:pt x="14493" y="280172"/>
                </a:lnTo>
                <a:lnTo>
                  <a:pt x="13848" y="279008"/>
                </a:lnTo>
                <a:lnTo>
                  <a:pt x="13536" y="278789"/>
                </a:lnTo>
                <a:close/>
              </a:path>
              <a:path w="92075" h="295275">
                <a:moveTo>
                  <a:pt x="15033" y="268839"/>
                </a:moveTo>
                <a:lnTo>
                  <a:pt x="9657" y="280064"/>
                </a:lnTo>
                <a:lnTo>
                  <a:pt x="10017" y="279758"/>
                </a:lnTo>
                <a:lnTo>
                  <a:pt x="13536" y="278789"/>
                </a:lnTo>
                <a:lnTo>
                  <a:pt x="14954" y="278789"/>
                </a:lnTo>
                <a:lnTo>
                  <a:pt x="15006" y="278382"/>
                </a:lnTo>
                <a:lnTo>
                  <a:pt x="15033" y="268839"/>
                </a:lnTo>
                <a:close/>
              </a:path>
              <a:path w="92075" h="295275">
                <a:moveTo>
                  <a:pt x="89853" y="34982"/>
                </a:moveTo>
                <a:lnTo>
                  <a:pt x="88851" y="38122"/>
                </a:lnTo>
                <a:lnTo>
                  <a:pt x="86800" y="43113"/>
                </a:lnTo>
                <a:lnTo>
                  <a:pt x="82952" y="51846"/>
                </a:lnTo>
                <a:lnTo>
                  <a:pt x="81224" y="56113"/>
                </a:lnTo>
                <a:lnTo>
                  <a:pt x="79827" y="59394"/>
                </a:lnTo>
                <a:lnTo>
                  <a:pt x="77755" y="64099"/>
                </a:lnTo>
                <a:lnTo>
                  <a:pt x="78670" y="65013"/>
                </a:lnTo>
                <a:lnTo>
                  <a:pt x="86627" y="65013"/>
                </a:lnTo>
                <a:lnTo>
                  <a:pt x="89853" y="61789"/>
                </a:lnTo>
                <a:lnTo>
                  <a:pt x="89853" y="34982"/>
                </a:lnTo>
                <a:close/>
              </a:path>
              <a:path w="92075" h="295275">
                <a:moveTo>
                  <a:pt x="76998" y="12510"/>
                </a:moveTo>
                <a:lnTo>
                  <a:pt x="77093" y="22128"/>
                </a:lnTo>
                <a:lnTo>
                  <a:pt x="76878" y="25967"/>
                </a:lnTo>
                <a:lnTo>
                  <a:pt x="75946" y="31076"/>
                </a:lnTo>
                <a:lnTo>
                  <a:pt x="75445" y="32645"/>
                </a:lnTo>
                <a:lnTo>
                  <a:pt x="75445" y="61789"/>
                </a:lnTo>
                <a:lnTo>
                  <a:pt x="77755" y="64099"/>
                </a:lnTo>
                <a:lnTo>
                  <a:pt x="79827" y="59394"/>
                </a:lnTo>
                <a:lnTo>
                  <a:pt x="81224" y="56113"/>
                </a:lnTo>
                <a:lnTo>
                  <a:pt x="82952" y="51846"/>
                </a:lnTo>
                <a:lnTo>
                  <a:pt x="86800" y="43113"/>
                </a:lnTo>
                <a:lnTo>
                  <a:pt x="88851" y="38122"/>
                </a:lnTo>
                <a:lnTo>
                  <a:pt x="89853" y="34982"/>
                </a:lnTo>
                <a:lnTo>
                  <a:pt x="89853" y="15551"/>
                </a:lnTo>
                <a:lnTo>
                  <a:pt x="83628" y="15551"/>
                </a:lnTo>
                <a:lnTo>
                  <a:pt x="82159" y="14999"/>
                </a:lnTo>
                <a:lnTo>
                  <a:pt x="79488" y="14999"/>
                </a:lnTo>
                <a:lnTo>
                  <a:pt x="76998" y="12510"/>
                </a:lnTo>
                <a:close/>
              </a:path>
              <a:path w="92075" h="295275">
                <a:moveTo>
                  <a:pt x="90670" y="9332"/>
                </a:moveTo>
                <a:lnTo>
                  <a:pt x="90620" y="11823"/>
                </a:lnTo>
                <a:lnTo>
                  <a:pt x="89934" y="12510"/>
                </a:lnTo>
                <a:lnTo>
                  <a:pt x="89853" y="34982"/>
                </a:lnTo>
                <a:lnTo>
                  <a:pt x="89915" y="34787"/>
                </a:lnTo>
                <a:lnTo>
                  <a:pt x="90553" y="31291"/>
                </a:lnTo>
                <a:lnTo>
                  <a:pt x="91621" y="22128"/>
                </a:lnTo>
                <a:lnTo>
                  <a:pt x="91496" y="14315"/>
                </a:lnTo>
                <a:lnTo>
                  <a:pt x="91375" y="12410"/>
                </a:lnTo>
                <a:lnTo>
                  <a:pt x="90670" y="9332"/>
                </a:lnTo>
                <a:close/>
              </a:path>
              <a:path w="92075" h="295275">
                <a:moveTo>
                  <a:pt x="76262" y="10367"/>
                </a:moveTo>
                <a:lnTo>
                  <a:pt x="75445" y="10367"/>
                </a:lnTo>
                <a:lnTo>
                  <a:pt x="75445" y="32645"/>
                </a:lnTo>
                <a:lnTo>
                  <a:pt x="75946" y="31076"/>
                </a:lnTo>
                <a:lnTo>
                  <a:pt x="76878" y="25967"/>
                </a:lnTo>
                <a:lnTo>
                  <a:pt x="77093" y="22128"/>
                </a:lnTo>
                <a:lnTo>
                  <a:pt x="76998" y="12510"/>
                </a:lnTo>
                <a:lnTo>
                  <a:pt x="76311" y="11823"/>
                </a:lnTo>
                <a:lnTo>
                  <a:pt x="76262" y="10367"/>
                </a:lnTo>
                <a:close/>
              </a:path>
              <a:path w="92075" h="295275">
                <a:moveTo>
                  <a:pt x="89789" y="10071"/>
                </a:moveTo>
                <a:lnTo>
                  <a:pt x="76743" y="10071"/>
                </a:lnTo>
                <a:lnTo>
                  <a:pt x="76887" y="10561"/>
                </a:lnTo>
                <a:lnTo>
                  <a:pt x="77633" y="12358"/>
                </a:lnTo>
                <a:lnTo>
                  <a:pt x="78581" y="13657"/>
                </a:lnTo>
                <a:lnTo>
                  <a:pt x="83628" y="15551"/>
                </a:lnTo>
                <a:lnTo>
                  <a:pt x="85758" y="14916"/>
                </a:lnTo>
                <a:lnTo>
                  <a:pt x="89789" y="10071"/>
                </a:lnTo>
                <a:close/>
              </a:path>
              <a:path w="92075" h="295275">
                <a:moveTo>
                  <a:pt x="89837" y="9677"/>
                </a:moveTo>
                <a:lnTo>
                  <a:pt x="83628" y="15551"/>
                </a:lnTo>
                <a:lnTo>
                  <a:pt x="89853" y="15551"/>
                </a:lnTo>
                <a:lnTo>
                  <a:pt x="89853" y="14999"/>
                </a:lnTo>
                <a:lnTo>
                  <a:pt x="87445" y="14999"/>
                </a:lnTo>
                <a:lnTo>
                  <a:pt x="89853" y="12591"/>
                </a:lnTo>
                <a:lnTo>
                  <a:pt x="89837" y="9677"/>
                </a:lnTo>
                <a:close/>
              </a:path>
              <a:path w="92075" h="295275">
                <a:moveTo>
                  <a:pt x="76743" y="10071"/>
                </a:moveTo>
                <a:lnTo>
                  <a:pt x="76885" y="11262"/>
                </a:lnTo>
                <a:lnTo>
                  <a:pt x="76977" y="12236"/>
                </a:lnTo>
                <a:lnTo>
                  <a:pt x="77079" y="12591"/>
                </a:lnTo>
                <a:lnTo>
                  <a:pt x="79488" y="14999"/>
                </a:lnTo>
                <a:lnTo>
                  <a:pt x="82159" y="14999"/>
                </a:lnTo>
                <a:lnTo>
                  <a:pt x="78581" y="13657"/>
                </a:lnTo>
                <a:lnTo>
                  <a:pt x="77633" y="12358"/>
                </a:lnTo>
                <a:lnTo>
                  <a:pt x="76819" y="10367"/>
                </a:lnTo>
                <a:lnTo>
                  <a:pt x="76743" y="10071"/>
                </a:lnTo>
                <a:close/>
              </a:path>
              <a:path w="92075" h="295275">
                <a:moveTo>
                  <a:pt x="89853" y="12591"/>
                </a:moveTo>
                <a:lnTo>
                  <a:pt x="87445" y="14999"/>
                </a:lnTo>
                <a:lnTo>
                  <a:pt x="89853" y="14999"/>
                </a:lnTo>
                <a:lnTo>
                  <a:pt x="89853" y="12591"/>
                </a:lnTo>
                <a:close/>
              </a:path>
              <a:path w="92075" h="295275">
                <a:moveTo>
                  <a:pt x="90597" y="9015"/>
                </a:moveTo>
                <a:lnTo>
                  <a:pt x="89783" y="9015"/>
                </a:lnTo>
                <a:lnTo>
                  <a:pt x="89853" y="12591"/>
                </a:lnTo>
                <a:lnTo>
                  <a:pt x="90620" y="11823"/>
                </a:lnTo>
                <a:lnTo>
                  <a:pt x="90597" y="9015"/>
                </a:lnTo>
                <a:close/>
              </a:path>
              <a:path w="92075" h="295275">
                <a:moveTo>
                  <a:pt x="83198" y="0"/>
                </a:moveTo>
                <a:lnTo>
                  <a:pt x="76286" y="5205"/>
                </a:lnTo>
                <a:lnTo>
                  <a:pt x="76311" y="11823"/>
                </a:lnTo>
                <a:lnTo>
                  <a:pt x="76998" y="12510"/>
                </a:lnTo>
                <a:lnTo>
                  <a:pt x="76789" y="10367"/>
                </a:lnTo>
                <a:lnTo>
                  <a:pt x="76743" y="10071"/>
                </a:lnTo>
                <a:lnTo>
                  <a:pt x="89789" y="10071"/>
                </a:lnTo>
                <a:lnTo>
                  <a:pt x="89783" y="9015"/>
                </a:lnTo>
                <a:lnTo>
                  <a:pt x="90597" y="9015"/>
                </a:lnTo>
                <a:lnTo>
                  <a:pt x="89724" y="5205"/>
                </a:lnTo>
                <a:lnTo>
                  <a:pt x="85998" y="1051"/>
                </a:lnTo>
                <a:lnTo>
                  <a:pt x="83198" y="0"/>
                </a:lnTo>
                <a:close/>
              </a:path>
              <a:path w="92075" h="295275">
                <a:moveTo>
                  <a:pt x="76262" y="5246"/>
                </a:moveTo>
                <a:lnTo>
                  <a:pt x="75787" y="6532"/>
                </a:lnTo>
                <a:lnTo>
                  <a:pt x="75373" y="7795"/>
                </a:lnTo>
                <a:lnTo>
                  <a:pt x="75338" y="9332"/>
                </a:lnTo>
                <a:lnTo>
                  <a:pt x="75445" y="10458"/>
                </a:lnTo>
                <a:lnTo>
                  <a:pt x="76262" y="10367"/>
                </a:lnTo>
                <a:lnTo>
                  <a:pt x="76262" y="5246"/>
                </a:lnTo>
                <a:close/>
              </a:path>
              <a:path w="92075" h="295275">
                <a:moveTo>
                  <a:pt x="87445" y="591"/>
                </a:moveTo>
                <a:lnTo>
                  <a:pt x="84774" y="591"/>
                </a:lnTo>
                <a:lnTo>
                  <a:pt x="85998" y="1051"/>
                </a:lnTo>
                <a:lnTo>
                  <a:pt x="89724" y="5205"/>
                </a:lnTo>
                <a:lnTo>
                  <a:pt x="90670" y="9332"/>
                </a:lnTo>
                <a:lnTo>
                  <a:pt x="90670" y="3816"/>
                </a:lnTo>
                <a:lnTo>
                  <a:pt x="87445" y="591"/>
                </a:lnTo>
                <a:close/>
              </a:path>
              <a:path w="92075" h="295275">
                <a:moveTo>
                  <a:pt x="81219" y="591"/>
                </a:moveTo>
                <a:lnTo>
                  <a:pt x="79488" y="591"/>
                </a:lnTo>
                <a:lnTo>
                  <a:pt x="76262" y="3816"/>
                </a:lnTo>
                <a:lnTo>
                  <a:pt x="76262" y="5246"/>
                </a:lnTo>
                <a:lnTo>
                  <a:pt x="76805" y="4324"/>
                </a:lnTo>
                <a:lnTo>
                  <a:pt x="77990" y="2885"/>
                </a:lnTo>
                <a:lnTo>
                  <a:pt x="78419" y="2456"/>
                </a:lnTo>
                <a:lnTo>
                  <a:pt x="80934" y="676"/>
                </a:lnTo>
                <a:lnTo>
                  <a:pt x="81219" y="591"/>
                </a:lnTo>
                <a:close/>
              </a:path>
            </a:pathLst>
          </a:custGeom>
          <a:solidFill>
            <a:srgbClr val="000000"/>
          </a:solidFill>
        </p:spPr>
        <p:txBody>
          <a:bodyPr wrap="square" lIns="0" tIns="0" rIns="0" bIns="0" rtlCol="0"/>
          <a:lstStyle/>
          <a:p>
            <a:endParaRPr/>
          </a:p>
        </p:txBody>
      </p:sp>
      <p:pic>
        <p:nvPicPr>
          <p:cNvPr id="298" name="object 298"/>
          <p:cNvPicPr/>
          <p:nvPr/>
        </p:nvPicPr>
        <p:blipFill>
          <a:blip r:embed="rId153" cstate="print"/>
          <a:stretch>
            <a:fillRect/>
          </a:stretch>
        </p:blipFill>
        <p:spPr>
          <a:xfrm>
            <a:off x="7780337" y="4861970"/>
            <a:ext cx="168437" cy="253920"/>
          </a:xfrm>
          <a:prstGeom prst="rect">
            <a:avLst/>
          </a:prstGeom>
        </p:spPr>
      </p:pic>
      <p:sp>
        <p:nvSpPr>
          <p:cNvPr id="299" name="object 299"/>
          <p:cNvSpPr/>
          <p:nvPr/>
        </p:nvSpPr>
        <p:spPr>
          <a:xfrm>
            <a:off x="7796119" y="5215675"/>
            <a:ext cx="102002" cy="226791"/>
          </a:xfrm>
          <a:custGeom>
            <a:avLst/>
            <a:gdLst/>
            <a:ahLst/>
            <a:cxnLst/>
            <a:rect l="l" t="t" r="r" b="b"/>
            <a:pathLst>
              <a:path w="119379" h="265429">
                <a:moveTo>
                  <a:pt x="109241" y="105592"/>
                </a:moveTo>
                <a:lnTo>
                  <a:pt x="91645" y="105592"/>
                </a:lnTo>
                <a:lnTo>
                  <a:pt x="89882" y="108052"/>
                </a:lnTo>
                <a:lnTo>
                  <a:pt x="64347" y="152212"/>
                </a:lnTo>
                <a:lnTo>
                  <a:pt x="49623" y="197933"/>
                </a:lnTo>
                <a:lnTo>
                  <a:pt x="47049" y="236119"/>
                </a:lnTo>
                <a:lnTo>
                  <a:pt x="47426" y="244020"/>
                </a:lnTo>
                <a:lnTo>
                  <a:pt x="47677" y="246644"/>
                </a:lnTo>
                <a:lnTo>
                  <a:pt x="48780" y="256618"/>
                </a:lnTo>
                <a:lnTo>
                  <a:pt x="49306" y="262110"/>
                </a:lnTo>
                <a:lnTo>
                  <a:pt x="52824" y="265013"/>
                </a:lnTo>
                <a:lnTo>
                  <a:pt x="60745" y="264256"/>
                </a:lnTo>
                <a:lnTo>
                  <a:pt x="63649" y="260738"/>
                </a:lnTo>
                <a:lnTo>
                  <a:pt x="62975" y="253852"/>
                </a:lnTo>
                <a:lnTo>
                  <a:pt x="62031" y="245358"/>
                </a:lnTo>
                <a:lnTo>
                  <a:pt x="61799" y="242926"/>
                </a:lnTo>
                <a:lnTo>
                  <a:pt x="61475" y="236119"/>
                </a:lnTo>
                <a:lnTo>
                  <a:pt x="61484" y="232347"/>
                </a:lnTo>
                <a:lnTo>
                  <a:pt x="61873" y="217747"/>
                </a:lnTo>
                <a:lnTo>
                  <a:pt x="70835" y="173869"/>
                </a:lnTo>
                <a:lnTo>
                  <a:pt x="87763" y="138959"/>
                </a:lnTo>
                <a:lnTo>
                  <a:pt x="103280" y="114092"/>
                </a:lnTo>
                <a:lnTo>
                  <a:pt x="107251" y="108536"/>
                </a:lnTo>
                <a:lnTo>
                  <a:pt x="108132" y="107262"/>
                </a:lnTo>
                <a:lnTo>
                  <a:pt x="109241" y="105592"/>
                </a:lnTo>
                <a:close/>
              </a:path>
              <a:path w="119379" h="265429">
                <a:moveTo>
                  <a:pt x="57826" y="0"/>
                </a:moveTo>
                <a:lnTo>
                  <a:pt x="22617" y="23917"/>
                </a:lnTo>
                <a:lnTo>
                  <a:pt x="2119" y="58178"/>
                </a:lnTo>
                <a:lnTo>
                  <a:pt x="488" y="85336"/>
                </a:lnTo>
                <a:lnTo>
                  <a:pt x="125" y="88922"/>
                </a:lnTo>
                <a:lnTo>
                  <a:pt x="24105" y="106044"/>
                </a:lnTo>
                <a:lnTo>
                  <a:pt x="26343" y="106044"/>
                </a:lnTo>
                <a:lnTo>
                  <a:pt x="34844" y="105744"/>
                </a:lnTo>
                <a:lnTo>
                  <a:pt x="50449" y="105744"/>
                </a:lnTo>
                <a:lnTo>
                  <a:pt x="79616" y="98948"/>
                </a:lnTo>
                <a:lnTo>
                  <a:pt x="82480" y="97910"/>
                </a:lnTo>
                <a:lnTo>
                  <a:pt x="89618" y="95683"/>
                </a:lnTo>
                <a:lnTo>
                  <a:pt x="98280" y="92791"/>
                </a:lnTo>
                <a:lnTo>
                  <a:pt x="101553" y="91616"/>
                </a:lnTo>
                <a:lnTo>
                  <a:pt x="24841" y="91616"/>
                </a:lnTo>
                <a:lnTo>
                  <a:pt x="19226" y="90914"/>
                </a:lnTo>
                <a:lnTo>
                  <a:pt x="16673" y="90322"/>
                </a:lnTo>
                <a:lnTo>
                  <a:pt x="15075" y="89418"/>
                </a:lnTo>
                <a:lnTo>
                  <a:pt x="14606" y="89418"/>
                </a:lnTo>
                <a:lnTo>
                  <a:pt x="14399" y="88922"/>
                </a:lnTo>
                <a:lnTo>
                  <a:pt x="14611" y="88922"/>
                </a:lnTo>
                <a:lnTo>
                  <a:pt x="14884" y="86057"/>
                </a:lnTo>
                <a:lnTo>
                  <a:pt x="23112" y="47386"/>
                </a:lnTo>
                <a:lnTo>
                  <a:pt x="53221" y="16974"/>
                </a:lnTo>
                <a:lnTo>
                  <a:pt x="58919" y="14418"/>
                </a:lnTo>
                <a:lnTo>
                  <a:pt x="105227" y="14418"/>
                </a:lnTo>
                <a:lnTo>
                  <a:pt x="104877" y="12269"/>
                </a:lnTo>
                <a:lnTo>
                  <a:pt x="82963" y="421"/>
                </a:lnTo>
                <a:lnTo>
                  <a:pt x="65769" y="421"/>
                </a:lnTo>
                <a:lnTo>
                  <a:pt x="61864" y="86"/>
                </a:lnTo>
                <a:lnTo>
                  <a:pt x="60958" y="25"/>
                </a:lnTo>
                <a:lnTo>
                  <a:pt x="57826" y="0"/>
                </a:lnTo>
                <a:close/>
              </a:path>
              <a:path w="119379" h="265429">
                <a:moveTo>
                  <a:pt x="50449" y="105744"/>
                </a:moveTo>
                <a:lnTo>
                  <a:pt x="34844" y="105744"/>
                </a:lnTo>
                <a:lnTo>
                  <a:pt x="38125" y="105757"/>
                </a:lnTo>
                <a:lnTo>
                  <a:pt x="45407" y="105888"/>
                </a:lnTo>
                <a:lnTo>
                  <a:pt x="47677" y="105888"/>
                </a:lnTo>
                <a:lnTo>
                  <a:pt x="50449" y="105744"/>
                </a:lnTo>
                <a:close/>
              </a:path>
              <a:path w="119379" h="265429">
                <a:moveTo>
                  <a:pt x="118446" y="88432"/>
                </a:moveTo>
                <a:lnTo>
                  <a:pt x="109969" y="88432"/>
                </a:lnTo>
                <a:lnTo>
                  <a:pt x="108789" y="88686"/>
                </a:lnTo>
                <a:lnTo>
                  <a:pt x="107393" y="89232"/>
                </a:lnTo>
                <a:lnTo>
                  <a:pt x="102115" y="91414"/>
                </a:lnTo>
                <a:lnTo>
                  <a:pt x="101625" y="91590"/>
                </a:lnTo>
                <a:lnTo>
                  <a:pt x="97670" y="96970"/>
                </a:lnTo>
                <a:lnTo>
                  <a:pt x="96224" y="99150"/>
                </a:lnTo>
                <a:lnTo>
                  <a:pt x="93817" y="102567"/>
                </a:lnTo>
                <a:lnTo>
                  <a:pt x="91583" y="105677"/>
                </a:lnTo>
                <a:lnTo>
                  <a:pt x="109241" y="105592"/>
                </a:lnTo>
                <a:lnTo>
                  <a:pt x="109660" y="104985"/>
                </a:lnTo>
                <a:lnTo>
                  <a:pt x="115073" y="97633"/>
                </a:lnTo>
                <a:lnTo>
                  <a:pt x="116386" y="95568"/>
                </a:lnTo>
                <a:lnTo>
                  <a:pt x="118446" y="88432"/>
                </a:lnTo>
                <a:close/>
              </a:path>
              <a:path w="119379" h="265429">
                <a:moveTo>
                  <a:pt x="37227" y="91335"/>
                </a:moveTo>
                <a:lnTo>
                  <a:pt x="34630" y="91335"/>
                </a:lnTo>
                <a:lnTo>
                  <a:pt x="26619" y="91616"/>
                </a:lnTo>
                <a:lnTo>
                  <a:pt x="101553" y="91616"/>
                </a:lnTo>
                <a:lnTo>
                  <a:pt x="101709" y="91476"/>
                </a:lnTo>
                <a:lnTo>
                  <a:pt x="45328" y="91476"/>
                </a:lnTo>
                <a:lnTo>
                  <a:pt x="37227" y="91335"/>
                </a:lnTo>
                <a:close/>
              </a:path>
              <a:path w="119379" h="265429">
                <a:moveTo>
                  <a:pt x="103916" y="84128"/>
                </a:moveTo>
                <a:lnTo>
                  <a:pt x="101625" y="91590"/>
                </a:lnTo>
                <a:lnTo>
                  <a:pt x="102115" y="91414"/>
                </a:lnTo>
                <a:lnTo>
                  <a:pt x="108504" y="88794"/>
                </a:lnTo>
                <a:lnTo>
                  <a:pt x="107586" y="88794"/>
                </a:lnTo>
                <a:lnTo>
                  <a:pt x="104331" y="85539"/>
                </a:lnTo>
                <a:lnTo>
                  <a:pt x="104038" y="84794"/>
                </a:lnTo>
                <a:lnTo>
                  <a:pt x="103916" y="84128"/>
                </a:lnTo>
                <a:close/>
              </a:path>
              <a:path w="119379" h="265429">
                <a:moveTo>
                  <a:pt x="111566" y="73917"/>
                </a:moveTo>
                <a:lnTo>
                  <a:pt x="108454" y="74025"/>
                </a:lnTo>
                <a:lnTo>
                  <a:pt x="106720" y="74390"/>
                </a:lnTo>
                <a:lnTo>
                  <a:pt x="104804" y="74739"/>
                </a:lnTo>
                <a:lnTo>
                  <a:pt x="103756" y="75139"/>
                </a:lnTo>
                <a:lnTo>
                  <a:pt x="97777" y="77632"/>
                </a:lnTo>
                <a:lnTo>
                  <a:pt x="96974" y="77951"/>
                </a:lnTo>
                <a:lnTo>
                  <a:pt x="93558" y="79176"/>
                </a:lnTo>
                <a:lnTo>
                  <a:pt x="85197" y="81969"/>
                </a:lnTo>
                <a:lnTo>
                  <a:pt x="79217" y="83821"/>
                </a:lnTo>
                <a:lnTo>
                  <a:pt x="77807" y="84275"/>
                </a:lnTo>
                <a:lnTo>
                  <a:pt x="74154" y="85601"/>
                </a:lnTo>
                <a:lnTo>
                  <a:pt x="66903" y="88922"/>
                </a:lnTo>
                <a:lnTo>
                  <a:pt x="65426" y="89512"/>
                </a:lnTo>
                <a:lnTo>
                  <a:pt x="61713" y="90440"/>
                </a:lnTo>
                <a:lnTo>
                  <a:pt x="59208" y="90774"/>
                </a:lnTo>
                <a:lnTo>
                  <a:pt x="53748" y="91145"/>
                </a:lnTo>
                <a:lnTo>
                  <a:pt x="47365" y="91476"/>
                </a:lnTo>
                <a:lnTo>
                  <a:pt x="101709" y="91476"/>
                </a:lnTo>
                <a:lnTo>
                  <a:pt x="103916" y="84128"/>
                </a:lnTo>
                <a:lnTo>
                  <a:pt x="119006" y="84128"/>
                </a:lnTo>
                <a:lnTo>
                  <a:pt x="119051" y="79881"/>
                </a:lnTo>
                <a:lnTo>
                  <a:pt x="113767" y="74598"/>
                </a:lnTo>
                <a:lnTo>
                  <a:pt x="111566" y="73917"/>
                </a:lnTo>
                <a:close/>
              </a:path>
              <a:path w="119379" h="265429">
                <a:moveTo>
                  <a:pt x="14399" y="88922"/>
                </a:moveTo>
                <a:lnTo>
                  <a:pt x="14606" y="89418"/>
                </a:lnTo>
                <a:lnTo>
                  <a:pt x="14528" y="89044"/>
                </a:lnTo>
                <a:lnTo>
                  <a:pt x="14399" y="88922"/>
                </a:lnTo>
                <a:close/>
              </a:path>
              <a:path w="119379" h="265429">
                <a:moveTo>
                  <a:pt x="14606" y="89118"/>
                </a:moveTo>
                <a:lnTo>
                  <a:pt x="14606" y="89418"/>
                </a:lnTo>
                <a:lnTo>
                  <a:pt x="15075" y="89418"/>
                </a:lnTo>
                <a:lnTo>
                  <a:pt x="14696" y="89203"/>
                </a:lnTo>
                <a:close/>
              </a:path>
              <a:path w="119379" h="265429">
                <a:moveTo>
                  <a:pt x="14611" y="88922"/>
                </a:moveTo>
                <a:lnTo>
                  <a:pt x="14399" y="88922"/>
                </a:lnTo>
                <a:lnTo>
                  <a:pt x="14606" y="89118"/>
                </a:lnTo>
                <a:lnTo>
                  <a:pt x="14611" y="88922"/>
                </a:lnTo>
                <a:close/>
              </a:path>
              <a:path w="119379" h="265429">
                <a:moveTo>
                  <a:pt x="119006" y="84128"/>
                </a:moveTo>
                <a:lnTo>
                  <a:pt x="103916" y="84128"/>
                </a:lnTo>
                <a:lnTo>
                  <a:pt x="104038" y="84794"/>
                </a:lnTo>
                <a:lnTo>
                  <a:pt x="104331" y="85539"/>
                </a:lnTo>
                <a:lnTo>
                  <a:pt x="107586" y="88794"/>
                </a:lnTo>
                <a:lnTo>
                  <a:pt x="108414" y="88766"/>
                </a:lnTo>
                <a:lnTo>
                  <a:pt x="108789" y="88686"/>
                </a:lnTo>
                <a:lnTo>
                  <a:pt x="108921" y="88635"/>
                </a:lnTo>
                <a:lnTo>
                  <a:pt x="109969" y="88432"/>
                </a:lnTo>
                <a:lnTo>
                  <a:pt x="118446" y="88432"/>
                </a:lnTo>
                <a:lnTo>
                  <a:pt x="118981" y="86582"/>
                </a:lnTo>
                <a:lnTo>
                  <a:pt x="119006" y="84128"/>
                </a:lnTo>
                <a:close/>
              </a:path>
              <a:path w="119379" h="265429">
                <a:moveTo>
                  <a:pt x="108789" y="88686"/>
                </a:moveTo>
                <a:lnTo>
                  <a:pt x="108414" y="88766"/>
                </a:lnTo>
                <a:lnTo>
                  <a:pt x="107586" y="88794"/>
                </a:lnTo>
                <a:lnTo>
                  <a:pt x="108504" y="88794"/>
                </a:lnTo>
                <a:lnTo>
                  <a:pt x="108789" y="88686"/>
                </a:lnTo>
                <a:close/>
              </a:path>
              <a:path w="119379" h="265429">
                <a:moveTo>
                  <a:pt x="90524" y="16770"/>
                </a:moveTo>
                <a:lnTo>
                  <a:pt x="83599" y="57393"/>
                </a:lnTo>
                <a:lnTo>
                  <a:pt x="82764" y="60288"/>
                </a:lnTo>
                <a:lnTo>
                  <a:pt x="80632" y="68681"/>
                </a:lnTo>
                <a:lnTo>
                  <a:pt x="79690" y="72306"/>
                </a:lnTo>
                <a:lnTo>
                  <a:pt x="79743" y="72724"/>
                </a:lnTo>
                <a:lnTo>
                  <a:pt x="81942" y="76466"/>
                </a:lnTo>
                <a:lnTo>
                  <a:pt x="89644" y="78468"/>
                </a:lnTo>
                <a:lnTo>
                  <a:pt x="93577" y="76156"/>
                </a:lnTo>
                <a:lnTo>
                  <a:pt x="96671" y="64063"/>
                </a:lnTo>
                <a:lnTo>
                  <a:pt x="97375" y="61621"/>
                </a:lnTo>
                <a:lnTo>
                  <a:pt x="105027" y="24359"/>
                </a:lnTo>
                <a:lnTo>
                  <a:pt x="104929" y="17392"/>
                </a:lnTo>
                <a:lnTo>
                  <a:pt x="91500" y="17392"/>
                </a:lnTo>
                <a:lnTo>
                  <a:pt x="91045" y="17029"/>
                </a:lnTo>
                <a:lnTo>
                  <a:pt x="90524" y="16770"/>
                </a:lnTo>
                <a:close/>
              </a:path>
              <a:path w="119379" h="265429">
                <a:moveTo>
                  <a:pt x="90703" y="14693"/>
                </a:moveTo>
                <a:lnTo>
                  <a:pt x="90642" y="15126"/>
                </a:lnTo>
                <a:lnTo>
                  <a:pt x="90524" y="16770"/>
                </a:lnTo>
                <a:lnTo>
                  <a:pt x="91045" y="17029"/>
                </a:lnTo>
                <a:lnTo>
                  <a:pt x="91500" y="17392"/>
                </a:lnTo>
                <a:lnTo>
                  <a:pt x="91008" y="16346"/>
                </a:lnTo>
                <a:lnTo>
                  <a:pt x="90894" y="15976"/>
                </a:lnTo>
                <a:lnTo>
                  <a:pt x="90815" y="15565"/>
                </a:lnTo>
                <a:lnTo>
                  <a:pt x="90703" y="14693"/>
                </a:lnTo>
                <a:close/>
              </a:path>
              <a:path w="119379" h="265429">
                <a:moveTo>
                  <a:pt x="105228" y="14693"/>
                </a:moveTo>
                <a:lnTo>
                  <a:pt x="90703" y="14693"/>
                </a:lnTo>
                <a:lnTo>
                  <a:pt x="90815" y="15565"/>
                </a:lnTo>
                <a:lnTo>
                  <a:pt x="90894" y="15976"/>
                </a:lnTo>
                <a:lnTo>
                  <a:pt x="91008" y="16346"/>
                </a:lnTo>
                <a:lnTo>
                  <a:pt x="91500" y="17392"/>
                </a:lnTo>
                <a:lnTo>
                  <a:pt x="104929" y="17392"/>
                </a:lnTo>
                <a:lnTo>
                  <a:pt x="104934" y="16974"/>
                </a:lnTo>
                <a:lnTo>
                  <a:pt x="105132" y="15565"/>
                </a:lnTo>
                <a:lnTo>
                  <a:pt x="105228" y="14693"/>
                </a:lnTo>
                <a:close/>
              </a:path>
              <a:path w="119379" h="265429">
                <a:moveTo>
                  <a:pt x="104934" y="16974"/>
                </a:moveTo>
                <a:close/>
              </a:path>
              <a:path w="119379" h="265429">
                <a:moveTo>
                  <a:pt x="105230" y="14663"/>
                </a:moveTo>
                <a:lnTo>
                  <a:pt x="79883" y="14663"/>
                </a:lnTo>
                <a:lnTo>
                  <a:pt x="80774" y="14673"/>
                </a:lnTo>
                <a:lnTo>
                  <a:pt x="85328" y="15200"/>
                </a:lnTo>
                <a:lnTo>
                  <a:pt x="88924" y="15976"/>
                </a:lnTo>
                <a:lnTo>
                  <a:pt x="90524" y="16770"/>
                </a:lnTo>
                <a:lnTo>
                  <a:pt x="90642" y="15126"/>
                </a:lnTo>
                <a:lnTo>
                  <a:pt x="90703" y="14693"/>
                </a:lnTo>
                <a:lnTo>
                  <a:pt x="105228" y="14693"/>
                </a:lnTo>
                <a:close/>
              </a:path>
              <a:path w="119379" h="265429">
                <a:moveTo>
                  <a:pt x="105227" y="14418"/>
                </a:moveTo>
                <a:lnTo>
                  <a:pt x="58919" y="14418"/>
                </a:lnTo>
                <a:lnTo>
                  <a:pt x="60332" y="14428"/>
                </a:lnTo>
                <a:lnTo>
                  <a:pt x="65190" y="14829"/>
                </a:lnTo>
                <a:lnTo>
                  <a:pt x="75736" y="14829"/>
                </a:lnTo>
                <a:lnTo>
                  <a:pt x="79883" y="14663"/>
                </a:lnTo>
                <a:lnTo>
                  <a:pt x="105230" y="14663"/>
                </a:lnTo>
                <a:lnTo>
                  <a:pt x="105227" y="14418"/>
                </a:lnTo>
                <a:close/>
              </a:path>
              <a:path w="119379" h="265429">
                <a:moveTo>
                  <a:pt x="79987" y="238"/>
                </a:moveTo>
                <a:lnTo>
                  <a:pt x="75465" y="421"/>
                </a:lnTo>
                <a:lnTo>
                  <a:pt x="82963" y="421"/>
                </a:lnTo>
                <a:lnTo>
                  <a:pt x="81527" y="255"/>
                </a:lnTo>
                <a:lnTo>
                  <a:pt x="79987" y="238"/>
                </a:lnTo>
                <a:close/>
              </a:path>
            </a:pathLst>
          </a:custGeom>
          <a:solidFill>
            <a:srgbClr val="000000"/>
          </a:solidFill>
        </p:spPr>
        <p:txBody>
          <a:bodyPr wrap="square" lIns="0" tIns="0" rIns="0" bIns="0" rtlCol="0"/>
          <a:lstStyle/>
          <a:p>
            <a:endParaRPr/>
          </a:p>
        </p:txBody>
      </p:sp>
      <p:sp>
        <p:nvSpPr>
          <p:cNvPr id="300" name="object 300"/>
          <p:cNvSpPr/>
          <p:nvPr/>
        </p:nvSpPr>
        <p:spPr>
          <a:xfrm>
            <a:off x="7713332" y="5574108"/>
            <a:ext cx="106342" cy="246324"/>
          </a:xfrm>
          <a:custGeom>
            <a:avLst/>
            <a:gdLst/>
            <a:ahLst/>
            <a:cxnLst/>
            <a:rect l="l" t="t" r="r" b="b"/>
            <a:pathLst>
              <a:path w="124459" h="288290">
                <a:moveTo>
                  <a:pt x="46770" y="192606"/>
                </a:moveTo>
                <a:lnTo>
                  <a:pt x="36254" y="201929"/>
                </a:lnTo>
                <a:lnTo>
                  <a:pt x="27252" y="208279"/>
                </a:lnTo>
                <a:lnTo>
                  <a:pt x="24970" y="210819"/>
                </a:lnTo>
                <a:lnTo>
                  <a:pt x="16996" y="218439"/>
                </a:lnTo>
                <a:lnTo>
                  <a:pt x="12311" y="223519"/>
                </a:lnTo>
                <a:lnTo>
                  <a:pt x="6709" y="231139"/>
                </a:lnTo>
                <a:lnTo>
                  <a:pt x="3431" y="234949"/>
                </a:lnTo>
                <a:lnTo>
                  <a:pt x="1823" y="238759"/>
                </a:lnTo>
                <a:lnTo>
                  <a:pt x="146" y="245109"/>
                </a:lnTo>
                <a:lnTo>
                  <a:pt x="0" y="247649"/>
                </a:lnTo>
                <a:lnTo>
                  <a:pt x="279" y="251459"/>
                </a:lnTo>
                <a:lnTo>
                  <a:pt x="739" y="256539"/>
                </a:lnTo>
                <a:lnTo>
                  <a:pt x="1162" y="264159"/>
                </a:lnTo>
                <a:lnTo>
                  <a:pt x="27346" y="288289"/>
                </a:lnTo>
                <a:lnTo>
                  <a:pt x="67746" y="288289"/>
                </a:lnTo>
                <a:lnTo>
                  <a:pt x="71386" y="287019"/>
                </a:lnTo>
                <a:lnTo>
                  <a:pt x="81917" y="284479"/>
                </a:lnTo>
                <a:lnTo>
                  <a:pt x="86857" y="283209"/>
                </a:lnTo>
                <a:lnTo>
                  <a:pt x="93903" y="276859"/>
                </a:lnTo>
                <a:lnTo>
                  <a:pt x="95493" y="274319"/>
                </a:lnTo>
                <a:lnTo>
                  <a:pt x="28912" y="274319"/>
                </a:lnTo>
                <a:lnTo>
                  <a:pt x="25198" y="273049"/>
                </a:lnTo>
                <a:lnTo>
                  <a:pt x="22691" y="271779"/>
                </a:lnTo>
                <a:lnTo>
                  <a:pt x="18465" y="267969"/>
                </a:lnTo>
                <a:lnTo>
                  <a:pt x="16991" y="266699"/>
                </a:lnTo>
                <a:lnTo>
                  <a:pt x="15706" y="262889"/>
                </a:lnTo>
                <a:lnTo>
                  <a:pt x="15447" y="261619"/>
                </a:lnTo>
                <a:lnTo>
                  <a:pt x="14949" y="253999"/>
                </a:lnTo>
                <a:lnTo>
                  <a:pt x="14645" y="250189"/>
                </a:lnTo>
                <a:lnTo>
                  <a:pt x="14542" y="246379"/>
                </a:lnTo>
                <a:lnTo>
                  <a:pt x="15213" y="243839"/>
                </a:lnTo>
                <a:lnTo>
                  <a:pt x="16118" y="242569"/>
                </a:lnTo>
                <a:lnTo>
                  <a:pt x="18445" y="238759"/>
                </a:lnTo>
                <a:lnTo>
                  <a:pt x="23286" y="232409"/>
                </a:lnTo>
                <a:lnTo>
                  <a:pt x="27433" y="228599"/>
                </a:lnTo>
                <a:lnTo>
                  <a:pt x="34411" y="220979"/>
                </a:lnTo>
                <a:lnTo>
                  <a:pt x="36419" y="219709"/>
                </a:lnTo>
                <a:lnTo>
                  <a:pt x="44179" y="213359"/>
                </a:lnTo>
                <a:lnTo>
                  <a:pt x="55336" y="204533"/>
                </a:lnTo>
                <a:lnTo>
                  <a:pt x="54538" y="203199"/>
                </a:lnTo>
                <a:lnTo>
                  <a:pt x="50751" y="198119"/>
                </a:lnTo>
                <a:lnTo>
                  <a:pt x="46770" y="192606"/>
                </a:lnTo>
                <a:close/>
              </a:path>
              <a:path w="124459" h="288290">
                <a:moveTo>
                  <a:pt x="66066" y="194992"/>
                </a:moveTo>
                <a:lnTo>
                  <a:pt x="64371" y="196849"/>
                </a:lnTo>
                <a:lnTo>
                  <a:pt x="59554" y="200659"/>
                </a:lnTo>
                <a:lnTo>
                  <a:pt x="57021" y="203199"/>
                </a:lnTo>
                <a:lnTo>
                  <a:pt x="55336" y="204533"/>
                </a:lnTo>
                <a:lnTo>
                  <a:pt x="58341" y="209549"/>
                </a:lnTo>
                <a:lnTo>
                  <a:pt x="66409" y="220979"/>
                </a:lnTo>
                <a:lnTo>
                  <a:pt x="69423" y="226059"/>
                </a:lnTo>
                <a:lnTo>
                  <a:pt x="70882" y="228599"/>
                </a:lnTo>
                <a:lnTo>
                  <a:pt x="72835" y="232409"/>
                </a:lnTo>
                <a:lnTo>
                  <a:pt x="75486" y="236219"/>
                </a:lnTo>
                <a:lnTo>
                  <a:pt x="77543" y="241299"/>
                </a:lnTo>
                <a:lnTo>
                  <a:pt x="80396" y="250189"/>
                </a:lnTo>
                <a:lnTo>
                  <a:pt x="81457" y="253999"/>
                </a:lnTo>
                <a:lnTo>
                  <a:pt x="82462" y="260349"/>
                </a:lnTo>
                <a:lnTo>
                  <a:pt x="83308" y="264159"/>
                </a:lnTo>
                <a:lnTo>
                  <a:pt x="83425" y="265429"/>
                </a:lnTo>
                <a:lnTo>
                  <a:pt x="83052" y="266699"/>
                </a:lnTo>
                <a:lnTo>
                  <a:pt x="82405" y="267969"/>
                </a:lnTo>
                <a:lnTo>
                  <a:pt x="79896" y="269239"/>
                </a:lnTo>
                <a:lnTo>
                  <a:pt x="76418" y="271779"/>
                </a:lnTo>
                <a:lnTo>
                  <a:pt x="68987" y="273049"/>
                </a:lnTo>
                <a:lnTo>
                  <a:pt x="66111" y="273049"/>
                </a:lnTo>
                <a:lnTo>
                  <a:pt x="54957" y="274319"/>
                </a:lnTo>
                <a:lnTo>
                  <a:pt x="95493" y="274319"/>
                </a:lnTo>
                <a:lnTo>
                  <a:pt x="96288" y="273049"/>
                </a:lnTo>
                <a:lnTo>
                  <a:pt x="98126" y="265429"/>
                </a:lnTo>
                <a:lnTo>
                  <a:pt x="96517" y="256539"/>
                </a:lnTo>
                <a:lnTo>
                  <a:pt x="78468" y="213359"/>
                </a:lnTo>
                <a:lnTo>
                  <a:pt x="66425" y="195579"/>
                </a:lnTo>
                <a:lnTo>
                  <a:pt x="66066" y="194992"/>
                </a:lnTo>
                <a:close/>
              </a:path>
              <a:path w="124459" h="288290">
                <a:moveTo>
                  <a:pt x="59190" y="184713"/>
                </a:moveTo>
                <a:lnTo>
                  <a:pt x="56756" y="190499"/>
                </a:lnTo>
                <a:lnTo>
                  <a:pt x="52462" y="191769"/>
                </a:lnTo>
                <a:lnTo>
                  <a:pt x="47713" y="191769"/>
                </a:lnTo>
                <a:lnTo>
                  <a:pt x="46770" y="192606"/>
                </a:lnTo>
                <a:lnTo>
                  <a:pt x="50751" y="198119"/>
                </a:lnTo>
                <a:lnTo>
                  <a:pt x="54538" y="203199"/>
                </a:lnTo>
                <a:lnTo>
                  <a:pt x="55336" y="204533"/>
                </a:lnTo>
                <a:lnTo>
                  <a:pt x="57021" y="203199"/>
                </a:lnTo>
                <a:lnTo>
                  <a:pt x="59554" y="200659"/>
                </a:lnTo>
                <a:lnTo>
                  <a:pt x="64371" y="196849"/>
                </a:lnTo>
                <a:lnTo>
                  <a:pt x="66066" y="194992"/>
                </a:lnTo>
                <a:lnTo>
                  <a:pt x="64098" y="191769"/>
                </a:lnTo>
                <a:lnTo>
                  <a:pt x="52462" y="191769"/>
                </a:lnTo>
                <a:lnTo>
                  <a:pt x="50087" y="190512"/>
                </a:lnTo>
                <a:lnTo>
                  <a:pt x="63331" y="190512"/>
                </a:lnTo>
                <a:lnTo>
                  <a:pt x="62547" y="189229"/>
                </a:lnTo>
                <a:lnTo>
                  <a:pt x="59190" y="184713"/>
                </a:lnTo>
                <a:close/>
              </a:path>
              <a:path w="124459" h="288290">
                <a:moveTo>
                  <a:pt x="123975" y="109219"/>
                </a:moveTo>
                <a:lnTo>
                  <a:pt x="109396" y="109219"/>
                </a:lnTo>
                <a:lnTo>
                  <a:pt x="109694" y="110489"/>
                </a:lnTo>
                <a:lnTo>
                  <a:pt x="109695" y="110719"/>
                </a:lnTo>
                <a:lnTo>
                  <a:pt x="110204" y="111759"/>
                </a:lnTo>
                <a:lnTo>
                  <a:pt x="112571" y="113029"/>
                </a:lnTo>
                <a:lnTo>
                  <a:pt x="110053" y="113029"/>
                </a:lnTo>
                <a:lnTo>
                  <a:pt x="109659" y="113310"/>
                </a:lnTo>
                <a:lnTo>
                  <a:pt x="109159" y="116839"/>
                </a:lnTo>
                <a:lnTo>
                  <a:pt x="108438" y="119379"/>
                </a:lnTo>
                <a:lnTo>
                  <a:pt x="88936" y="152399"/>
                </a:lnTo>
                <a:lnTo>
                  <a:pt x="85341" y="156209"/>
                </a:lnTo>
                <a:lnTo>
                  <a:pt x="78952" y="163829"/>
                </a:lnTo>
                <a:lnTo>
                  <a:pt x="77090" y="165099"/>
                </a:lnTo>
                <a:lnTo>
                  <a:pt x="69025" y="172719"/>
                </a:lnTo>
                <a:lnTo>
                  <a:pt x="61209" y="180012"/>
                </a:lnTo>
                <a:lnTo>
                  <a:pt x="61031" y="180339"/>
                </a:lnTo>
                <a:lnTo>
                  <a:pt x="59190" y="184713"/>
                </a:lnTo>
                <a:lnTo>
                  <a:pt x="62547" y="189229"/>
                </a:lnTo>
                <a:lnTo>
                  <a:pt x="66066" y="194992"/>
                </a:lnTo>
                <a:lnTo>
                  <a:pt x="66690" y="194309"/>
                </a:lnTo>
                <a:lnTo>
                  <a:pt x="76240" y="185419"/>
                </a:lnTo>
                <a:lnTo>
                  <a:pt x="79716" y="181609"/>
                </a:lnTo>
                <a:lnTo>
                  <a:pt x="86967" y="175259"/>
                </a:lnTo>
                <a:lnTo>
                  <a:pt x="89023" y="173989"/>
                </a:lnTo>
                <a:lnTo>
                  <a:pt x="96034" y="166369"/>
                </a:lnTo>
                <a:lnTo>
                  <a:pt x="119190" y="132079"/>
                </a:lnTo>
                <a:lnTo>
                  <a:pt x="124180" y="114299"/>
                </a:lnTo>
                <a:lnTo>
                  <a:pt x="124175" y="110489"/>
                </a:lnTo>
                <a:lnTo>
                  <a:pt x="123975" y="109219"/>
                </a:lnTo>
                <a:close/>
              </a:path>
              <a:path w="124459" h="288290">
                <a:moveTo>
                  <a:pt x="93261" y="0"/>
                </a:moveTo>
                <a:lnTo>
                  <a:pt x="74004" y="0"/>
                </a:lnTo>
                <a:lnTo>
                  <a:pt x="71840" y="1269"/>
                </a:lnTo>
                <a:lnTo>
                  <a:pt x="65857" y="2539"/>
                </a:lnTo>
                <a:lnTo>
                  <a:pt x="62884" y="3809"/>
                </a:lnTo>
                <a:lnTo>
                  <a:pt x="57391" y="6349"/>
                </a:lnTo>
                <a:lnTo>
                  <a:pt x="49041" y="11429"/>
                </a:lnTo>
                <a:lnTo>
                  <a:pt x="44350" y="13969"/>
                </a:lnTo>
                <a:lnTo>
                  <a:pt x="35364" y="20319"/>
                </a:lnTo>
                <a:lnTo>
                  <a:pt x="30733" y="24129"/>
                </a:lnTo>
                <a:lnTo>
                  <a:pt x="21885" y="34289"/>
                </a:lnTo>
                <a:lnTo>
                  <a:pt x="17824" y="38099"/>
                </a:lnTo>
                <a:lnTo>
                  <a:pt x="1046" y="80009"/>
                </a:lnTo>
                <a:lnTo>
                  <a:pt x="634" y="96519"/>
                </a:lnTo>
                <a:lnTo>
                  <a:pt x="477" y="100329"/>
                </a:lnTo>
                <a:lnTo>
                  <a:pt x="358" y="110489"/>
                </a:lnTo>
                <a:lnTo>
                  <a:pt x="426" y="111759"/>
                </a:lnTo>
                <a:lnTo>
                  <a:pt x="1584" y="120649"/>
                </a:lnTo>
                <a:lnTo>
                  <a:pt x="19302" y="157479"/>
                </a:lnTo>
                <a:lnTo>
                  <a:pt x="29354" y="168909"/>
                </a:lnTo>
                <a:lnTo>
                  <a:pt x="30650" y="171449"/>
                </a:lnTo>
                <a:lnTo>
                  <a:pt x="37892" y="180339"/>
                </a:lnTo>
                <a:lnTo>
                  <a:pt x="42655" y="186689"/>
                </a:lnTo>
                <a:lnTo>
                  <a:pt x="46770" y="192606"/>
                </a:lnTo>
                <a:lnTo>
                  <a:pt x="47713" y="191769"/>
                </a:lnTo>
                <a:lnTo>
                  <a:pt x="50087" y="190512"/>
                </a:lnTo>
                <a:lnTo>
                  <a:pt x="45266" y="187959"/>
                </a:lnTo>
                <a:lnTo>
                  <a:pt x="43727" y="184149"/>
                </a:lnTo>
                <a:lnTo>
                  <a:pt x="47900" y="175259"/>
                </a:lnTo>
                <a:lnTo>
                  <a:pt x="49483" y="171296"/>
                </a:lnTo>
                <a:lnTo>
                  <a:pt x="47612" y="168909"/>
                </a:lnTo>
                <a:lnTo>
                  <a:pt x="41829" y="161289"/>
                </a:lnTo>
                <a:lnTo>
                  <a:pt x="17189" y="121919"/>
                </a:lnTo>
                <a:lnTo>
                  <a:pt x="14792" y="110489"/>
                </a:lnTo>
                <a:lnTo>
                  <a:pt x="14916" y="100329"/>
                </a:lnTo>
                <a:lnTo>
                  <a:pt x="15036" y="97789"/>
                </a:lnTo>
                <a:lnTo>
                  <a:pt x="15232" y="85089"/>
                </a:lnTo>
                <a:lnTo>
                  <a:pt x="29302" y="46989"/>
                </a:lnTo>
                <a:lnTo>
                  <a:pt x="65721" y="17779"/>
                </a:lnTo>
                <a:lnTo>
                  <a:pt x="68661" y="16509"/>
                </a:lnTo>
                <a:lnTo>
                  <a:pt x="70801" y="16509"/>
                </a:lnTo>
                <a:lnTo>
                  <a:pt x="74124" y="15239"/>
                </a:lnTo>
                <a:lnTo>
                  <a:pt x="82077" y="15239"/>
                </a:lnTo>
                <a:lnTo>
                  <a:pt x="83208" y="14915"/>
                </a:lnTo>
                <a:lnTo>
                  <a:pt x="83103" y="10228"/>
                </a:lnTo>
                <a:lnTo>
                  <a:pt x="83038" y="8889"/>
                </a:lnTo>
                <a:lnTo>
                  <a:pt x="83360" y="7619"/>
                </a:lnTo>
                <a:lnTo>
                  <a:pt x="97759" y="7619"/>
                </a:lnTo>
                <a:lnTo>
                  <a:pt x="97759" y="6349"/>
                </a:lnTo>
                <a:lnTo>
                  <a:pt x="97047" y="3809"/>
                </a:lnTo>
                <a:lnTo>
                  <a:pt x="93261" y="0"/>
                </a:lnTo>
                <a:close/>
              </a:path>
              <a:path w="124459" h="288290">
                <a:moveTo>
                  <a:pt x="57992" y="183013"/>
                </a:moveTo>
                <a:lnTo>
                  <a:pt x="56774" y="184149"/>
                </a:lnTo>
                <a:lnTo>
                  <a:pt x="54579" y="186689"/>
                </a:lnTo>
                <a:lnTo>
                  <a:pt x="50087" y="190512"/>
                </a:lnTo>
                <a:lnTo>
                  <a:pt x="52462" y="191769"/>
                </a:lnTo>
                <a:lnTo>
                  <a:pt x="56756" y="190499"/>
                </a:lnTo>
                <a:lnTo>
                  <a:pt x="59190" y="184713"/>
                </a:lnTo>
                <a:lnTo>
                  <a:pt x="58771" y="184149"/>
                </a:lnTo>
                <a:lnTo>
                  <a:pt x="57992" y="183013"/>
                </a:lnTo>
                <a:close/>
              </a:path>
              <a:path w="124459" h="288290">
                <a:moveTo>
                  <a:pt x="49483" y="171296"/>
                </a:moveTo>
                <a:lnTo>
                  <a:pt x="47900" y="175259"/>
                </a:lnTo>
                <a:lnTo>
                  <a:pt x="43727" y="184149"/>
                </a:lnTo>
                <a:lnTo>
                  <a:pt x="45266" y="187959"/>
                </a:lnTo>
                <a:lnTo>
                  <a:pt x="50087" y="190512"/>
                </a:lnTo>
                <a:lnTo>
                  <a:pt x="54579" y="186689"/>
                </a:lnTo>
                <a:lnTo>
                  <a:pt x="56774" y="184149"/>
                </a:lnTo>
                <a:lnTo>
                  <a:pt x="57992" y="183013"/>
                </a:lnTo>
                <a:lnTo>
                  <a:pt x="55287" y="179069"/>
                </a:lnTo>
                <a:lnTo>
                  <a:pt x="51595" y="173989"/>
                </a:lnTo>
                <a:lnTo>
                  <a:pt x="49483" y="171296"/>
                </a:lnTo>
                <a:close/>
              </a:path>
              <a:path w="124459" h="288290">
                <a:moveTo>
                  <a:pt x="61209" y="180012"/>
                </a:moveTo>
                <a:lnTo>
                  <a:pt x="57992" y="183013"/>
                </a:lnTo>
                <a:lnTo>
                  <a:pt x="58771" y="184149"/>
                </a:lnTo>
                <a:lnTo>
                  <a:pt x="59190" y="184713"/>
                </a:lnTo>
                <a:lnTo>
                  <a:pt x="61031" y="180339"/>
                </a:lnTo>
                <a:lnTo>
                  <a:pt x="61209" y="180012"/>
                </a:lnTo>
                <a:close/>
              </a:path>
              <a:path w="124459" h="288290">
                <a:moveTo>
                  <a:pt x="116180" y="99059"/>
                </a:moveTo>
                <a:lnTo>
                  <a:pt x="110078" y="99059"/>
                </a:lnTo>
                <a:lnTo>
                  <a:pt x="98772" y="100329"/>
                </a:lnTo>
                <a:lnTo>
                  <a:pt x="93389" y="102869"/>
                </a:lnTo>
                <a:lnTo>
                  <a:pt x="82811" y="110489"/>
                </a:lnTo>
                <a:lnTo>
                  <a:pt x="78197" y="114299"/>
                </a:lnTo>
                <a:lnTo>
                  <a:pt x="73312" y="121919"/>
                </a:lnTo>
                <a:lnTo>
                  <a:pt x="69537" y="126999"/>
                </a:lnTo>
                <a:lnTo>
                  <a:pt x="65554" y="134619"/>
                </a:lnTo>
                <a:lnTo>
                  <a:pt x="60754" y="144779"/>
                </a:lnTo>
                <a:lnTo>
                  <a:pt x="54528" y="160019"/>
                </a:lnTo>
                <a:lnTo>
                  <a:pt x="49930" y="170179"/>
                </a:lnTo>
                <a:lnTo>
                  <a:pt x="49483" y="171296"/>
                </a:lnTo>
                <a:lnTo>
                  <a:pt x="51595" y="173989"/>
                </a:lnTo>
                <a:lnTo>
                  <a:pt x="55287" y="179069"/>
                </a:lnTo>
                <a:lnTo>
                  <a:pt x="57992" y="183013"/>
                </a:lnTo>
                <a:lnTo>
                  <a:pt x="61209" y="180012"/>
                </a:lnTo>
                <a:lnTo>
                  <a:pt x="63101" y="176529"/>
                </a:lnTo>
                <a:lnTo>
                  <a:pt x="67771" y="165099"/>
                </a:lnTo>
                <a:lnTo>
                  <a:pt x="73673" y="152399"/>
                </a:lnTo>
                <a:lnTo>
                  <a:pt x="99703" y="115569"/>
                </a:lnTo>
                <a:lnTo>
                  <a:pt x="103317" y="114299"/>
                </a:lnTo>
                <a:lnTo>
                  <a:pt x="108268" y="114299"/>
                </a:lnTo>
                <a:lnTo>
                  <a:pt x="109659" y="113310"/>
                </a:lnTo>
                <a:lnTo>
                  <a:pt x="109583" y="110489"/>
                </a:lnTo>
                <a:lnTo>
                  <a:pt x="109396" y="109219"/>
                </a:lnTo>
                <a:lnTo>
                  <a:pt x="123975" y="109219"/>
                </a:lnTo>
                <a:lnTo>
                  <a:pt x="123574" y="106679"/>
                </a:lnTo>
                <a:lnTo>
                  <a:pt x="123122" y="104139"/>
                </a:lnTo>
                <a:lnTo>
                  <a:pt x="122218" y="102869"/>
                </a:lnTo>
                <a:lnTo>
                  <a:pt x="116180" y="99059"/>
                </a:lnTo>
                <a:close/>
              </a:path>
              <a:path w="124459" h="288290">
                <a:moveTo>
                  <a:pt x="109695" y="110719"/>
                </a:moveTo>
                <a:lnTo>
                  <a:pt x="109659" y="113310"/>
                </a:lnTo>
                <a:lnTo>
                  <a:pt x="110053" y="113029"/>
                </a:lnTo>
                <a:lnTo>
                  <a:pt x="112571" y="113029"/>
                </a:lnTo>
                <a:lnTo>
                  <a:pt x="110204" y="111759"/>
                </a:lnTo>
                <a:lnTo>
                  <a:pt x="109695" y="110719"/>
                </a:lnTo>
                <a:close/>
              </a:path>
              <a:path w="124459" h="288290">
                <a:moveTo>
                  <a:pt x="97759" y="7619"/>
                </a:moveTo>
                <a:lnTo>
                  <a:pt x="83360" y="7619"/>
                </a:lnTo>
                <a:lnTo>
                  <a:pt x="83188" y="8889"/>
                </a:lnTo>
                <a:lnTo>
                  <a:pt x="83103" y="10228"/>
                </a:lnTo>
                <a:lnTo>
                  <a:pt x="86667" y="13969"/>
                </a:lnTo>
                <a:lnTo>
                  <a:pt x="86509" y="13969"/>
                </a:lnTo>
                <a:lnTo>
                  <a:pt x="83208" y="14915"/>
                </a:lnTo>
                <a:lnTo>
                  <a:pt x="83165" y="16509"/>
                </a:lnTo>
                <a:lnTo>
                  <a:pt x="82997" y="19049"/>
                </a:lnTo>
                <a:lnTo>
                  <a:pt x="81579" y="25399"/>
                </a:lnTo>
                <a:lnTo>
                  <a:pt x="80989" y="29209"/>
                </a:lnTo>
                <a:lnTo>
                  <a:pt x="79621" y="36829"/>
                </a:lnTo>
                <a:lnTo>
                  <a:pt x="79256" y="39369"/>
                </a:lnTo>
                <a:lnTo>
                  <a:pt x="78399" y="43179"/>
                </a:lnTo>
                <a:lnTo>
                  <a:pt x="77787" y="45719"/>
                </a:lnTo>
                <a:lnTo>
                  <a:pt x="73318" y="62229"/>
                </a:lnTo>
                <a:lnTo>
                  <a:pt x="73058" y="64769"/>
                </a:lnTo>
                <a:lnTo>
                  <a:pt x="72106" y="69849"/>
                </a:lnTo>
                <a:lnTo>
                  <a:pt x="71422" y="73659"/>
                </a:lnTo>
                <a:lnTo>
                  <a:pt x="74043" y="77469"/>
                </a:lnTo>
                <a:lnTo>
                  <a:pt x="81883" y="78739"/>
                </a:lnTo>
                <a:lnTo>
                  <a:pt x="85615" y="76199"/>
                </a:lnTo>
                <a:lnTo>
                  <a:pt x="87475" y="66039"/>
                </a:lnTo>
                <a:lnTo>
                  <a:pt x="88339" y="60959"/>
                </a:lnTo>
                <a:lnTo>
                  <a:pt x="91749" y="49529"/>
                </a:lnTo>
                <a:lnTo>
                  <a:pt x="92409" y="45719"/>
                </a:lnTo>
                <a:lnTo>
                  <a:pt x="93380" y="41909"/>
                </a:lnTo>
                <a:lnTo>
                  <a:pt x="93781" y="39369"/>
                </a:lnTo>
                <a:lnTo>
                  <a:pt x="95335" y="30479"/>
                </a:lnTo>
                <a:lnTo>
                  <a:pt x="95737" y="27939"/>
                </a:lnTo>
                <a:lnTo>
                  <a:pt x="97130" y="21589"/>
                </a:lnTo>
                <a:lnTo>
                  <a:pt x="97549" y="17779"/>
                </a:lnTo>
                <a:lnTo>
                  <a:pt x="97494" y="10159"/>
                </a:lnTo>
                <a:lnTo>
                  <a:pt x="97759" y="8889"/>
                </a:lnTo>
                <a:lnTo>
                  <a:pt x="97759" y="7619"/>
                </a:lnTo>
                <a:close/>
              </a:path>
              <a:path w="124459" h="288290">
                <a:moveTo>
                  <a:pt x="95377" y="30479"/>
                </a:moveTo>
                <a:lnTo>
                  <a:pt x="95197" y="31749"/>
                </a:lnTo>
                <a:lnTo>
                  <a:pt x="95377" y="30479"/>
                </a:lnTo>
                <a:close/>
              </a:path>
              <a:path w="124459" h="288290">
                <a:moveTo>
                  <a:pt x="81117" y="27939"/>
                </a:moveTo>
                <a:lnTo>
                  <a:pt x="80903" y="29209"/>
                </a:lnTo>
                <a:lnTo>
                  <a:pt x="81117" y="27939"/>
                </a:lnTo>
                <a:close/>
              </a:path>
              <a:path w="124459" h="288290">
                <a:moveTo>
                  <a:pt x="83103" y="10228"/>
                </a:moveTo>
                <a:lnTo>
                  <a:pt x="83208" y="14915"/>
                </a:lnTo>
                <a:lnTo>
                  <a:pt x="86509" y="13969"/>
                </a:lnTo>
                <a:lnTo>
                  <a:pt x="86667" y="13969"/>
                </a:lnTo>
                <a:lnTo>
                  <a:pt x="83103" y="10228"/>
                </a:lnTo>
                <a:close/>
              </a:path>
            </a:pathLst>
          </a:custGeom>
          <a:solidFill>
            <a:srgbClr val="000000"/>
          </a:solidFill>
        </p:spPr>
        <p:txBody>
          <a:bodyPr wrap="square" lIns="0" tIns="0" rIns="0" bIns="0" rtlCol="0"/>
          <a:lstStyle/>
          <a:p>
            <a:endParaRPr/>
          </a:p>
        </p:txBody>
      </p:sp>
      <p:grpSp>
        <p:nvGrpSpPr>
          <p:cNvPr id="301" name="object 301"/>
          <p:cNvGrpSpPr/>
          <p:nvPr/>
        </p:nvGrpSpPr>
        <p:grpSpPr>
          <a:xfrm>
            <a:off x="7742022" y="5966974"/>
            <a:ext cx="134013" cy="233302"/>
            <a:chOff x="9056799" y="6983569"/>
            <a:chExt cx="156845" cy="273050"/>
          </a:xfrm>
        </p:grpSpPr>
        <p:sp>
          <p:nvSpPr>
            <p:cNvPr id="302" name="object 302"/>
            <p:cNvSpPr/>
            <p:nvPr/>
          </p:nvSpPr>
          <p:spPr>
            <a:xfrm>
              <a:off x="9056799" y="6983569"/>
              <a:ext cx="147955" cy="273050"/>
            </a:xfrm>
            <a:custGeom>
              <a:avLst/>
              <a:gdLst/>
              <a:ahLst/>
              <a:cxnLst/>
              <a:rect l="l" t="t" r="r" b="b"/>
              <a:pathLst>
                <a:path w="147954" h="273050">
                  <a:moveTo>
                    <a:pt x="141519" y="14439"/>
                  </a:moveTo>
                  <a:lnTo>
                    <a:pt x="115186" y="14439"/>
                  </a:lnTo>
                  <a:lnTo>
                    <a:pt x="120581" y="15271"/>
                  </a:lnTo>
                  <a:lnTo>
                    <a:pt x="123417" y="16103"/>
                  </a:lnTo>
                  <a:lnTo>
                    <a:pt x="132639" y="40414"/>
                  </a:lnTo>
                  <a:lnTo>
                    <a:pt x="132747" y="42286"/>
                  </a:lnTo>
                  <a:lnTo>
                    <a:pt x="133171" y="47332"/>
                  </a:lnTo>
                  <a:lnTo>
                    <a:pt x="133166" y="49497"/>
                  </a:lnTo>
                  <a:lnTo>
                    <a:pt x="132980" y="50908"/>
                  </a:lnTo>
                  <a:lnTo>
                    <a:pt x="112099" y="83049"/>
                  </a:lnTo>
                  <a:lnTo>
                    <a:pt x="110128" y="85579"/>
                  </a:lnTo>
                  <a:lnTo>
                    <a:pt x="107985" y="88257"/>
                  </a:lnTo>
                  <a:lnTo>
                    <a:pt x="80942" y="121549"/>
                  </a:lnTo>
                  <a:lnTo>
                    <a:pt x="78622" y="124478"/>
                  </a:lnTo>
                  <a:lnTo>
                    <a:pt x="54061" y="159184"/>
                  </a:lnTo>
                  <a:lnTo>
                    <a:pt x="43678" y="177559"/>
                  </a:lnTo>
                  <a:lnTo>
                    <a:pt x="36008" y="190732"/>
                  </a:lnTo>
                  <a:lnTo>
                    <a:pt x="21958" y="230672"/>
                  </a:lnTo>
                  <a:lnTo>
                    <a:pt x="21346" y="253126"/>
                  </a:lnTo>
                  <a:lnTo>
                    <a:pt x="20925" y="257452"/>
                  </a:lnTo>
                  <a:lnTo>
                    <a:pt x="20799" y="260555"/>
                  </a:lnTo>
                  <a:lnTo>
                    <a:pt x="23847" y="267867"/>
                  </a:lnTo>
                  <a:lnTo>
                    <a:pt x="26943" y="271289"/>
                  </a:lnTo>
                  <a:lnTo>
                    <a:pt x="36785" y="272705"/>
                  </a:lnTo>
                  <a:lnTo>
                    <a:pt x="39401" y="271289"/>
                  </a:lnTo>
                  <a:lnTo>
                    <a:pt x="52070" y="262836"/>
                  </a:lnTo>
                  <a:lnTo>
                    <a:pt x="53476" y="261939"/>
                  </a:lnTo>
                  <a:lnTo>
                    <a:pt x="58428" y="259265"/>
                  </a:lnTo>
                  <a:lnTo>
                    <a:pt x="58648" y="258526"/>
                  </a:lnTo>
                  <a:lnTo>
                    <a:pt x="35632" y="258526"/>
                  </a:lnTo>
                  <a:lnTo>
                    <a:pt x="35344" y="258207"/>
                  </a:lnTo>
                  <a:lnTo>
                    <a:pt x="34762" y="257857"/>
                  </a:lnTo>
                  <a:lnTo>
                    <a:pt x="33132" y="257622"/>
                  </a:lnTo>
                  <a:lnTo>
                    <a:pt x="33684" y="257434"/>
                  </a:lnTo>
                  <a:lnTo>
                    <a:pt x="35498" y="256455"/>
                  </a:lnTo>
                  <a:lnTo>
                    <a:pt x="35756" y="253761"/>
                  </a:lnTo>
                  <a:lnTo>
                    <a:pt x="35677" y="241019"/>
                  </a:lnTo>
                  <a:lnTo>
                    <a:pt x="35832" y="238298"/>
                  </a:lnTo>
                  <a:lnTo>
                    <a:pt x="48692" y="197584"/>
                  </a:lnTo>
                  <a:lnTo>
                    <a:pt x="56689" y="183846"/>
                  </a:lnTo>
                  <a:lnTo>
                    <a:pt x="66462" y="166527"/>
                  </a:lnTo>
                  <a:lnTo>
                    <a:pt x="89964" y="133365"/>
                  </a:lnTo>
                  <a:lnTo>
                    <a:pt x="119228" y="97270"/>
                  </a:lnTo>
                  <a:lnTo>
                    <a:pt x="121423" y="94524"/>
                  </a:lnTo>
                  <a:lnTo>
                    <a:pt x="125396" y="89449"/>
                  </a:lnTo>
                  <a:lnTo>
                    <a:pt x="130706" y="82747"/>
                  </a:lnTo>
                  <a:lnTo>
                    <a:pt x="132039" y="81015"/>
                  </a:lnTo>
                  <a:lnTo>
                    <a:pt x="147698" y="49497"/>
                  </a:lnTo>
                  <a:lnTo>
                    <a:pt x="147632" y="47332"/>
                  </a:lnTo>
                  <a:lnTo>
                    <a:pt x="147118" y="41240"/>
                  </a:lnTo>
                  <a:lnTo>
                    <a:pt x="147018" y="39340"/>
                  </a:lnTo>
                  <a:lnTo>
                    <a:pt x="146808" y="31184"/>
                  </a:lnTo>
                  <a:lnTo>
                    <a:pt x="146689" y="29386"/>
                  </a:lnTo>
                  <a:lnTo>
                    <a:pt x="145103" y="21941"/>
                  </a:lnTo>
                  <a:lnTo>
                    <a:pt x="143765" y="18180"/>
                  </a:lnTo>
                  <a:lnTo>
                    <a:pt x="141519" y="14439"/>
                  </a:lnTo>
                  <a:close/>
                </a:path>
                <a:path w="147954" h="273050">
                  <a:moveTo>
                    <a:pt x="35498" y="256455"/>
                  </a:moveTo>
                  <a:lnTo>
                    <a:pt x="33651" y="257452"/>
                  </a:lnTo>
                  <a:lnTo>
                    <a:pt x="33132" y="257622"/>
                  </a:lnTo>
                  <a:lnTo>
                    <a:pt x="34762" y="257857"/>
                  </a:lnTo>
                  <a:lnTo>
                    <a:pt x="35365" y="258230"/>
                  </a:lnTo>
                  <a:lnTo>
                    <a:pt x="35632" y="258526"/>
                  </a:lnTo>
                  <a:lnTo>
                    <a:pt x="35441" y="258230"/>
                  </a:lnTo>
                  <a:lnTo>
                    <a:pt x="35404" y="257888"/>
                  </a:lnTo>
                  <a:lnTo>
                    <a:pt x="35498" y="256455"/>
                  </a:lnTo>
                  <a:close/>
                </a:path>
                <a:path w="147954" h="273050">
                  <a:moveTo>
                    <a:pt x="51581" y="246587"/>
                  </a:moveTo>
                  <a:lnTo>
                    <a:pt x="46084" y="249555"/>
                  </a:lnTo>
                  <a:lnTo>
                    <a:pt x="44475" y="250582"/>
                  </a:lnTo>
                  <a:lnTo>
                    <a:pt x="37502" y="255235"/>
                  </a:lnTo>
                  <a:lnTo>
                    <a:pt x="36096" y="256132"/>
                  </a:lnTo>
                  <a:lnTo>
                    <a:pt x="35498" y="256455"/>
                  </a:lnTo>
                  <a:lnTo>
                    <a:pt x="35441" y="258230"/>
                  </a:lnTo>
                  <a:lnTo>
                    <a:pt x="35632" y="258526"/>
                  </a:lnTo>
                  <a:lnTo>
                    <a:pt x="58648" y="258526"/>
                  </a:lnTo>
                  <a:lnTo>
                    <a:pt x="59733" y="254894"/>
                  </a:lnTo>
                  <a:lnTo>
                    <a:pt x="55951" y="247892"/>
                  </a:lnTo>
                  <a:lnTo>
                    <a:pt x="51581" y="246587"/>
                  </a:lnTo>
                  <a:close/>
                </a:path>
                <a:path w="147954" h="273050">
                  <a:moveTo>
                    <a:pt x="35404" y="257888"/>
                  </a:moveTo>
                  <a:lnTo>
                    <a:pt x="35404" y="258141"/>
                  </a:lnTo>
                  <a:lnTo>
                    <a:pt x="35404" y="257888"/>
                  </a:lnTo>
                  <a:close/>
                </a:path>
                <a:path w="147954" h="273050">
                  <a:moveTo>
                    <a:pt x="81803" y="267"/>
                  </a:moveTo>
                  <a:lnTo>
                    <a:pt x="76759" y="348"/>
                  </a:lnTo>
                  <a:lnTo>
                    <a:pt x="74017" y="429"/>
                  </a:lnTo>
                  <a:lnTo>
                    <a:pt x="62389" y="1201"/>
                  </a:lnTo>
                  <a:lnTo>
                    <a:pt x="58966" y="1371"/>
                  </a:lnTo>
                  <a:lnTo>
                    <a:pt x="19230" y="6148"/>
                  </a:lnTo>
                  <a:lnTo>
                    <a:pt x="13635" y="7480"/>
                  </a:lnTo>
                  <a:lnTo>
                    <a:pt x="6372" y="9005"/>
                  </a:lnTo>
                  <a:lnTo>
                    <a:pt x="4618" y="9602"/>
                  </a:lnTo>
                  <a:lnTo>
                    <a:pt x="19" y="15992"/>
                  </a:lnTo>
                  <a:lnTo>
                    <a:pt x="0" y="17110"/>
                  </a:lnTo>
                  <a:lnTo>
                    <a:pt x="107" y="19627"/>
                  </a:lnTo>
                  <a:lnTo>
                    <a:pt x="28356" y="41784"/>
                  </a:lnTo>
                  <a:lnTo>
                    <a:pt x="32563" y="42286"/>
                  </a:lnTo>
                  <a:lnTo>
                    <a:pt x="36147" y="39465"/>
                  </a:lnTo>
                  <a:lnTo>
                    <a:pt x="37090" y="31563"/>
                  </a:lnTo>
                  <a:lnTo>
                    <a:pt x="34270" y="27978"/>
                  </a:lnTo>
                  <a:lnTo>
                    <a:pt x="29486" y="27408"/>
                  </a:lnTo>
                  <a:lnTo>
                    <a:pt x="26575" y="27315"/>
                  </a:lnTo>
                  <a:lnTo>
                    <a:pt x="26307" y="27283"/>
                  </a:lnTo>
                  <a:lnTo>
                    <a:pt x="24301" y="26549"/>
                  </a:lnTo>
                  <a:lnTo>
                    <a:pt x="20608" y="24048"/>
                  </a:lnTo>
                  <a:lnTo>
                    <a:pt x="18877" y="22501"/>
                  </a:lnTo>
                  <a:lnTo>
                    <a:pt x="12562" y="22501"/>
                  </a:lnTo>
                  <a:lnTo>
                    <a:pt x="12912" y="22371"/>
                  </a:lnTo>
                  <a:lnTo>
                    <a:pt x="13378" y="22097"/>
                  </a:lnTo>
                  <a:lnTo>
                    <a:pt x="15035" y="19794"/>
                  </a:lnTo>
                  <a:lnTo>
                    <a:pt x="15016" y="18654"/>
                  </a:lnTo>
                  <a:lnTo>
                    <a:pt x="30914" y="18654"/>
                  </a:lnTo>
                  <a:lnTo>
                    <a:pt x="59492" y="15771"/>
                  </a:lnTo>
                  <a:lnTo>
                    <a:pt x="63224" y="15586"/>
                  </a:lnTo>
                  <a:lnTo>
                    <a:pt x="74694" y="14824"/>
                  </a:lnTo>
                  <a:lnTo>
                    <a:pt x="79781" y="14700"/>
                  </a:lnTo>
                  <a:lnTo>
                    <a:pt x="81832" y="14676"/>
                  </a:lnTo>
                  <a:lnTo>
                    <a:pt x="108799" y="14676"/>
                  </a:lnTo>
                  <a:lnTo>
                    <a:pt x="113793" y="14439"/>
                  </a:lnTo>
                  <a:lnTo>
                    <a:pt x="141519" y="14439"/>
                  </a:lnTo>
                  <a:lnTo>
                    <a:pt x="139245" y="10653"/>
                  </a:lnTo>
                  <a:lnTo>
                    <a:pt x="136380" y="7322"/>
                  </a:lnTo>
                  <a:lnTo>
                    <a:pt x="129089" y="2614"/>
                  </a:lnTo>
                  <a:lnTo>
                    <a:pt x="124625" y="1315"/>
                  </a:lnTo>
                  <a:lnTo>
                    <a:pt x="118333" y="345"/>
                  </a:lnTo>
                  <a:lnTo>
                    <a:pt x="106849" y="345"/>
                  </a:lnTo>
                  <a:lnTo>
                    <a:pt x="81803" y="267"/>
                  </a:lnTo>
                  <a:close/>
                </a:path>
                <a:path w="147954" h="273050">
                  <a:moveTo>
                    <a:pt x="15016" y="18654"/>
                  </a:moveTo>
                  <a:lnTo>
                    <a:pt x="15035" y="19794"/>
                  </a:lnTo>
                  <a:lnTo>
                    <a:pt x="13378" y="22097"/>
                  </a:lnTo>
                  <a:lnTo>
                    <a:pt x="12870" y="22395"/>
                  </a:lnTo>
                  <a:lnTo>
                    <a:pt x="12562" y="22501"/>
                  </a:lnTo>
                  <a:lnTo>
                    <a:pt x="12943" y="22371"/>
                  </a:lnTo>
                  <a:lnTo>
                    <a:pt x="17038" y="21485"/>
                  </a:lnTo>
                  <a:lnTo>
                    <a:pt x="17579" y="21340"/>
                  </a:lnTo>
                  <a:lnTo>
                    <a:pt x="16196" y="20104"/>
                  </a:lnTo>
                  <a:lnTo>
                    <a:pt x="15084" y="18837"/>
                  </a:lnTo>
                  <a:lnTo>
                    <a:pt x="15016" y="18654"/>
                  </a:lnTo>
                  <a:close/>
                </a:path>
                <a:path w="147954" h="273050">
                  <a:moveTo>
                    <a:pt x="17579" y="21340"/>
                  </a:moveTo>
                  <a:lnTo>
                    <a:pt x="17038" y="21485"/>
                  </a:lnTo>
                  <a:lnTo>
                    <a:pt x="12870" y="22395"/>
                  </a:lnTo>
                  <a:lnTo>
                    <a:pt x="12562" y="22501"/>
                  </a:lnTo>
                  <a:lnTo>
                    <a:pt x="18877" y="22501"/>
                  </a:lnTo>
                  <a:lnTo>
                    <a:pt x="17579" y="21340"/>
                  </a:lnTo>
                  <a:close/>
                </a:path>
                <a:path w="147954" h="273050">
                  <a:moveTo>
                    <a:pt x="30914" y="18654"/>
                  </a:moveTo>
                  <a:lnTo>
                    <a:pt x="15016" y="18654"/>
                  </a:lnTo>
                  <a:lnTo>
                    <a:pt x="15084" y="18837"/>
                  </a:lnTo>
                  <a:lnTo>
                    <a:pt x="16196" y="20104"/>
                  </a:lnTo>
                  <a:lnTo>
                    <a:pt x="17579" y="21340"/>
                  </a:lnTo>
                  <a:lnTo>
                    <a:pt x="19948" y="20707"/>
                  </a:lnTo>
                  <a:lnTo>
                    <a:pt x="22206" y="20252"/>
                  </a:lnTo>
                  <a:lnTo>
                    <a:pt x="30914" y="18654"/>
                  </a:lnTo>
                  <a:close/>
                </a:path>
                <a:path w="147954" h="273050">
                  <a:moveTo>
                    <a:pt x="108799" y="14676"/>
                  </a:moveTo>
                  <a:lnTo>
                    <a:pt x="81832" y="14676"/>
                  </a:lnTo>
                  <a:lnTo>
                    <a:pt x="90909" y="14754"/>
                  </a:lnTo>
                  <a:lnTo>
                    <a:pt x="107161" y="14754"/>
                  </a:lnTo>
                  <a:lnTo>
                    <a:pt x="108799" y="14676"/>
                  </a:lnTo>
                  <a:close/>
                </a:path>
                <a:path w="147954" h="273050">
                  <a:moveTo>
                    <a:pt x="116089" y="0"/>
                  </a:moveTo>
                  <a:lnTo>
                    <a:pt x="114065" y="0"/>
                  </a:lnTo>
                  <a:lnTo>
                    <a:pt x="106849" y="345"/>
                  </a:lnTo>
                  <a:lnTo>
                    <a:pt x="118333" y="345"/>
                  </a:lnTo>
                  <a:lnTo>
                    <a:pt x="116089" y="0"/>
                  </a:lnTo>
                  <a:close/>
                </a:path>
              </a:pathLst>
            </a:custGeom>
            <a:solidFill>
              <a:srgbClr val="000000"/>
            </a:solidFill>
          </p:spPr>
          <p:txBody>
            <a:bodyPr wrap="square" lIns="0" tIns="0" rIns="0" bIns="0" rtlCol="0"/>
            <a:lstStyle/>
            <a:p>
              <a:endParaRPr/>
            </a:p>
          </p:txBody>
        </p:sp>
        <p:pic>
          <p:nvPicPr>
            <p:cNvPr id="303" name="object 303"/>
            <p:cNvPicPr/>
            <p:nvPr/>
          </p:nvPicPr>
          <p:blipFill>
            <a:blip r:embed="rId154" cstate="print"/>
            <a:stretch>
              <a:fillRect/>
            </a:stretch>
          </p:blipFill>
          <p:spPr>
            <a:xfrm>
              <a:off x="9058533" y="7099169"/>
              <a:ext cx="154629" cy="83507"/>
            </a:xfrm>
            <a:prstGeom prst="rect">
              <a:avLst/>
            </a:prstGeom>
          </p:spPr>
        </p:pic>
      </p:grpSp>
      <p:pic>
        <p:nvPicPr>
          <p:cNvPr id="304" name="object 304"/>
          <p:cNvPicPr/>
          <p:nvPr/>
        </p:nvPicPr>
        <p:blipFill>
          <a:blip r:embed="rId155" cstate="print"/>
          <a:stretch>
            <a:fillRect/>
          </a:stretch>
        </p:blipFill>
        <p:spPr>
          <a:xfrm>
            <a:off x="8108184" y="4434342"/>
            <a:ext cx="140078" cy="191290"/>
          </a:xfrm>
          <a:prstGeom prst="rect">
            <a:avLst/>
          </a:prstGeom>
        </p:spPr>
      </p:pic>
      <p:sp>
        <p:nvSpPr>
          <p:cNvPr id="305" name="object 305"/>
          <p:cNvSpPr/>
          <p:nvPr/>
        </p:nvSpPr>
        <p:spPr>
          <a:xfrm>
            <a:off x="8078988" y="5192084"/>
            <a:ext cx="100917" cy="219196"/>
          </a:xfrm>
          <a:custGeom>
            <a:avLst/>
            <a:gdLst/>
            <a:ahLst/>
            <a:cxnLst/>
            <a:rect l="l" t="t" r="r" b="b"/>
            <a:pathLst>
              <a:path w="118109" h="256539">
                <a:moveTo>
                  <a:pt x="114665" y="91439"/>
                </a:moveTo>
                <a:lnTo>
                  <a:pt x="111569" y="91439"/>
                </a:lnTo>
                <a:lnTo>
                  <a:pt x="111279" y="92709"/>
                </a:lnTo>
                <a:lnTo>
                  <a:pt x="109927" y="92709"/>
                </a:lnTo>
                <a:lnTo>
                  <a:pt x="106178" y="95249"/>
                </a:lnTo>
                <a:lnTo>
                  <a:pt x="103647" y="96519"/>
                </a:lnTo>
                <a:lnTo>
                  <a:pt x="102398" y="97789"/>
                </a:lnTo>
                <a:lnTo>
                  <a:pt x="100110" y="99059"/>
                </a:lnTo>
                <a:lnTo>
                  <a:pt x="99023" y="99059"/>
                </a:lnTo>
                <a:lnTo>
                  <a:pt x="97154" y="100329"/>
                </a:lnTo>
                <a:lnTo>
                  <a:pt x="92287" y="101599"/>
                </a:lnTo>
                <a:lnTo>
                  <a:pt x="93049" y="101599"/>
                </a:lnTo>
                <a:lnTo>
                  <a:pt x="91471" y="102869"/>
                </a:lnTo>
                <a:lnTo>
                  <a:pt x="87447" y="104265"/>
                </a:lnTo>
                <a:lnTo>
                  <a:pt x="84754" y="109219"/>
                </a:lnTo>
                <a:lnTo>
                  <a:pt x="82360" y="113029"/>
                </a:lnTo>
                <a:lnTo>
                  <a:pt x="78901" y="120649"/>
                </a:lnTo>
                <a:lnTo>
                  <a:pt x="77727" y="123189"/>
                </a:lnTo>
                <a:lnTo>
                  <a:pt x="73172" y="134619"/>
                </a:lnTo>
                <a:lnTo>
                  <a:pt x="63943" y="157479"/>
                </a:lnTo>
                <a:lnTo>
                  <a:pt x="63056" y="160019"/>
                </a:lnTo>
                <a:lnTo>
                  <a:pt x="60559" y="166369"/>
                </a:lnTo>
                <a:lnTo>
                  <a:pt x="58922" y="171449"/>
                </a:lnTo>
                <a:lnTo>
                  <a:pt x="55579" y="181609"/>
                </a:lnTo>
                <a:lnTo>
                  <a:pt x="54208" y="185419"/>
                </a:lnTo>
                <a:lnTo>
                  <a:pt x="50612" y="198119"/>
                </a:lnTo>
                <a:lnTo>
                  <a:pt x="49733" y="200659"/>
                </a:lnTo>
                <a:lnTo>
                  <a:pt x="49027" y="203199"/>
                </a:lnTo>
                <a:lnTo>
                  <a:pt x="47910" y="208279"/>
                </a:lnTo>
                <a:lnTo>
                  <a:pt x="47438" y="209549"/>
                </a:lnTo>
                <a:lnTo>
                  <a:pt x="45427" y="220979"/>
                </a:lnTo>
                <a:lnTo>
                  <a:pt x="43903" y="229869"/>
                </a:lnTo>
                <a:lnTo>
                  <a:pt x="43625" y="232409"/>
                </a:lnTo>
                <a:lnTo>
                  <a:pt x="42807" y="236219"/>
                </a:lnTo>
                <a:lnTo>
                  <a:pt x="42316" y="237489"/>
                </a:lnTo>
                <a:lnTo>
                  <a:pt x="40272" y="246379"/>
                </a:lnTo>
                <a:lnTo>
                  <a:pt x="39030" y="251459"/>
                </a:lnTo>
                <a:lnTo>
                  <a:pt x="41427" y="255269"/>
                </a:lnTo>
                <a:lnTo>
                  <a:pt x="49170" y="256539"/>
                </a:lnTo>
                <a:lnTo>
                  <a:pt x="53052" y="255269"/>
                </a:lnTo>
                <a:lnTo>
                  <a:pt x="54537" y="248919"/>
                </a:lnTo>
                <a:lnTo>
                  <a:pt x="56351" y="241299"/>
                </a:lnTo>
                <a:lnTo>
                  <a:pt x="56874" y="238759"/>
                </a:lnTo>
                <a:lnTo>
                  <a:pt x="57790" y="234949"/>
                </a:lnTo>
                <a:lnTo>
                  <a:pt x="58099" y="232409"/>
                </a:lnTo>
                <a:lnTo>
                  <a:pt x="59627" y="223519"/>
                </a:lnTo>
                <a:lnTo>
                  <a:pt x="61083" y="215899"/>
                </a:lnTo>
                <a:lnTo>
                  <a:pt x="61969" y="210819"/>
                </a:lnTo>
                <a:lnTo>
                  <a:pt x="63639" y="204469"/>
                </a:lnTo>
                <a:lnTo>
                  <a:pt x="66598" y="194309"/>
                </a:lnTo>
                <a:lnTo>
                  <a:pt x="67980" y="189229"/>
                </a:lnTo>
                <a:lnTo>
                  <a:pt x="69306" y="185419"/>
                </a:lnTo>
                <a:lnTo>
                  <a:pt x="72548" y="175259"/>
                </a:lnTo>
                <a:lnTo>
                  <a:pt x="74128" y="171449"/>
                </a:lnTo>
                <a:lnTo>
                  <a:pt x="76508" y="165099"/>
                </a:lnTo>
                <a:lnTo>
                  <a:pt x="85429" y="142239"/>
                </a:lnTo>
                <a:lnTo>
                  <a:pt x="86493" y="139699"/>
                </a:lnTo>
                <a:lnTo>
                  <a:pt x="90934" y="129539"/>
                </a:lnTo>
                <a:lnTo>
                  <a:pt x="92022" y="126999"/>
                </a:lnTo>
                <a:lnTo>
                  <a:pt x="95171" y="120649"/>
                </a:lnTo>
                <a:lnTo>
                  <a:pt x="97398" y="115569"/>
                </a:lnTo>
                <a:lnTo>
                  <a:pt x="102560" y="106679"/>
                </a:lnTo>
                <a:lnTo>
                  <a:pt x="104301" y="104139"/>
                </a:lnTo>
                <a:lnTo>
                  <a:pt x="107049" y="100329"/>
                </a:lnTo>
                <a:lnTo>
                  <a:pt x="113484" y="92709"/>
                </a:lnTo>
                <a:lnTo>
                  <a:pt x="114665" y="91439"/>
                </a:lnTo>
                <a:close/>
              </a:path>
              <a:path w="118109" h="256539">
                <a:moveTo>
                  <a:pt x="46257" y="110489"/>
                </a:moveTo>
                <a:lnTo>
                  <a:pt x="29748" y="110489"/>
                </a:lnTo>
                <a:lnTo>
                  <a:pt x="33440" y="111759"/>
                </a:lnTo>
                <a:lnTo>
                  <a:pt x="36247" y="111759"/>
                </a:lnTo>
                <a:lnTo>
                  <a:pt x="46257" y="110489"/>
                </a:lnTo>
                <a:close/>
              </a:path>
              <a:path w="118109" h="256539">
                <a:moveTo>
                  <a:pt x="96499" y="0"/>
                </a:moveTo>
                <a:lnTo>
                  <a:pt x="90610" y="0"/>
                </a:lnTo>
                <a:lnTo>
                  <a:pt x="79686" y="1269"/>
                </a:lnTo>
                <a:lnTo>
                  <a:pt x="76184" y="2539"/>
                </a:lnTo>
                <a:lnTo>
                  <a:pt x="69659" y="5079"/>
                </a:lnTo>
                <a:lnTo>
                  <a:pt x="67731" y="7619"/>
                </a:lnTo>
                <a:lnTo>
                  <a:pt x="61236" y="12699"/>
                </a:lnTo>
                <a:lnTo>
                  <a:pt x="58379" y="15239"/>
                </a:lnTo>
                <a:lnTo>
                  <a:pt x="39575" y="30479"/>
                </a:lnTo>
                <a:lnTo>
                  <a:pt x="37345" y="33019"/>
                </a:lnTo>
                <a:lnTo>
                  <a:pt x="30467" y="39369"/>
                </a:lnTo>
                <a:lnTo>
                  <a:pt x="26438" y="43179"/>
                </a:lnTo>
                <a:lnTo>
                  <a:pt x="19573" y="50799"/>
                </a:lnTo>
                <a:lnTo>
                  <a:pt x="16222" y="55879"/>
                </a:lnTo>
                <a:lnTo>
                  <a:pt x="9484" y="64769"/>
                </a:lnTo>
                <a:lnTo>
                  <a:pt x="547" y="89766"/>
                </a:lnTo>
                <a:lnTo>
                  <a:pt x="737" y="92709"/>
                </a:lnTo>
                <a:lnTo>
                  <a:pt x="0" y="97789"/>
                </a:lnTo>
                <a:lnTo>
                  <a:pt x="0" y="99059"/>
                </a:lnTo>
                <a:lnTo>
                  <a:pt x="4257" y="106679"/>
                </a:lnTo>
                <a:lnTo>
                  <a:pt x="8082" y="107949"/>
                </a:lnTo>
                <a:lnTo>
                  <a:pt x="17913" y="110489"/>
                </a:lnTo>
                <a:lnTo>
                  <a:pt x="48790" y="110489"/>
                </a:lnTo>
                <a:lnTo>
                  <a:pt x="52967" y="111759"/>
                </a:lnTo>
                <a:lnTo>
                  <a:pt x="61470" y="111759"/>
                </a:lnTo>
                <a:lnTo>
                  <a:pt x="69441" y="110489"/>
                </a:lnTo>
                <a:lnTo>
                  <a:pt x="73055" y="109219"/>
                </a:lnTo>
                <a:lnTo>
                  <a:pt x="81995" y="106679"/>
                </a:lnTo>
                <a:lnTo>
                  <a:pt x="84143" y="105409"/>
                </a:lnTo>
                <a:lnTo>
                  <a:pt x="87447" y="104265"/>
                </a:lnTo>
                <a:lnTo>
                  <a:pt x="90275" y="99059"/>
                </a:lnTo>
                <a:lnTo>
                  <a:pt x="92208" y="96519"/>
                </a:lnTo>
                <a:lnTo>
                  <a:pt x="14712" y="96519"/>
                </a:lnTo>
                <a:lnTo>
                  <a:pt x="14541" y="95249"/>
                </a:lnTo>
                <a:lnTo>
                  <a:pt x="13705" y="93979"/>
                </a:lnTo>
                <a:lnTo>
                  <a:pt x="15147" y="93979"/>
                </a:lnTo>
                <a:lnTo>
                  <a:pt x="15037" y="89766"/>
                </a:lnTo>
                <a:lnTo>
                  <a:pt x="14867" y="87629"/>
                </a:lnTo>
                <a:lnTo>
                  <a:pt x="14953" y="86291"/>
                </a:lnTo>
                <a:lnTo>
                  <a:pt x="15369" y="83819"/>
                </a:lnTo>
                <a:lnTo>
                  <a:pt x="40615" y="49529"/>
                </a:lnTo>
                <a:lnTo>
                  <a:pt x="49035" y="41909"/>
                </a:lnTo>
                <a:lnTo>
                  <a:pt x="52040" y="39369"/>
                </a:lnTo>
                <a:lnTo>
                  <a:pt x="51497" y="39369"/>
                </a:lnTo>
                <a:lnTo>
                  <a:pt x="57626" y="34289"/>
                </a:lnTo>
                <a:lnTo>
                  <a:pt x="65721" y="27939"/>
                </a:lnTo>
                <a:lnTo>
                  <a:pt x="67550" y="26669"/>
                </a:lnTo>
                <a:lnTo>
                  <a:pt x="70507" y="24129"/>
                </a:lnTo>
                <a:lnTo>
                  <a:pt x="76208" y="19049"/>
                </a:lnTo>
                <a:lnTo>
                  <a:pt x="77692" y="17779"/>
                </a:lnTo>
                <a:lnTo>
                  <a:pt x="81213" y="15239"/>
                </a:lnTo>
                <a:lnTo>
                  <a:pt x="87293" y="15239"/>
                </a:lnTo>
                <a:lnTo>
                  <a:pt x="87236" y="10159"/>
                </a:lnTo>
                <a:lnTo>
                  <a:pt x="87527" y="8889"/>
                </a:lnTo>
                <a:lnTo>
                  <a:pt x="101920" y="8889"/>
                </a:lnTo>
                <a:lnTo>
                  <a:pt x="101920" y="7619"/>
                </a:lnTo>
                <a:lnTo>
                  <a:pt x="101243" y="5079"/>
                </a:lnTo>
                <a:lnTo>
                  <a:pt x="96499" y="0"/>
                </a:lnTo>
                <a:close/>
              </a:path>
              <a:path w="118109" h="256539">
                <a:moveTo>
                  <a:pt x="102603" y="83058"/>
                </a:moveTo>
                <a:lnTo>
                  <a:pt x="101833" y="83819"/>
                </a:lnTo>
                <a:lnTo>
                  <a:pt x="96838" y="90169"/>
                </a:lnTo>
                <a:lnTo>
                  <a:pt x="95577" y="91439"/>
                </a:lnTo>
                <a:lnTo>
                  <a:pt x="92208" y="96519"/>
                </a:lnTo>
                <a:lnTo>
                  <a:pt x="90275" y="99059"/>
                </a:lnTo>
                <a:lnTo>
                  <a:pt x="87447" y="104265"/>
                </a:lnTo>
                <a:lnTo>
                  <a:pt x="91471" y="102869"/>
                </a:lnTo>
                <a:lnTo>
                  <a:pt x="93049" y="101599"/>
                </a:lnTo>
                <a:lnTo>
                  <a:pt x="92287" y="101599"/>
                </a:lnTo>
                <a:lnTo>
                  <a:pt x="97154" y="100329"/>
                </a:lnTo>
                <a:lnTo>
                  <a:pt x="99023" y="99059"/>
                </a:lnTo>
                <a:lnTo>
                  <a:pt x="100110" y="99059"/>
                </a:lnTo>
                <a:lnTo>
                  <a:pt x="102398" y="97789"/>
                </a:lnTo>
                <a:lnTo>
                  <a:pt x="103647" y="96519"/>
                </a:lnTo>
                <a:lnTo>
                  <a:pt x="106178" y="95249"/>
                </a:lnTo>
                <a:lnTo>
                  <a:pt x="109927" y="92709"/>
                </a:lnTo>
                <a:lnTo>
                  <a:pt x="105829" y="92709"/>
                </a:lnTo>
                <a:lnTo>
                  <a:pt x="102603" y="88899"/>
                </a:lnTo>
                <a:lnTo>
                  <a:pt x="102603" y="83058"/>
                </a:lnTo>
                <a:close/>
              </a:path>
              <a:path w="118109" h="256539">
                <a:moveTo>
                  <a:pt x="13831" y="93979"/>
                </a:moveTo>
                <a:lnTo>
                  <a:pt x="14541" y="95249"/>
                </a:lnTo>
                <a:lnTo>
                  <a:pt x="14712" y="96519"/>
                </a:lnTo>
                <a:lnTo>
                  <a:pt x="15057" y="95249"/>
                </a:lnTo>
                <a:lnTo>
                  <a:pt x="15071" y="95048"/>
                </a:lnTo>
                <a:lnTo>
                  <a:pt x="13831" y="93979"/>
                </a:lnTo>
                <a:close/>
              </a:path>
              <a:path w="118109" h="256539">
                <a:moveTo>
                  <a:pt x="15071" y="95048"/>
                </a:moveTo>
                <a:lnTo>
                  <a:pt x="15057" y="95249"/>
                </a:lnTo>
                <a:lnTo>
                  <a:pt x="14712" y="96519"/>
                </a:lnTo>
                <a:lnTo>
                  <a:pt x="20011" y="96519"/>
                </a:lnTo>
                <a:lnTo>
                  <a:pt x="16616" y="95249"/>
                </a:lnTo>
                <a:lnTo>
                  <a:pt x="15304" y="95249"/>
                </a:lnTo>
                <a:lnTo>
                  <a:pt x="15071" y="95048"/>
                </a:lnTo>
                <a:close/>
              </a:path>
              <a:path w="118109" h="256539">
                <a:moveTo>
                  <a:pt x="104204" y="79388"/>
                </a:moveTo>
                <a:lnTo>
                  <a:pt x="102574" y="80009"/>
                </a:lnTo>
                <a:lnTo>
                  <a:pt x="103295" y="80009"/>
                </a:lnTo>
                <a:lnTo>
                  <a:pt x="96111" y="85089"/>
                </a:lnTo>
                <a:lnTo>
                  <a:pt x="95250" y="85089"/>
                </a:lnTo>
                <a:lnTo>
                  <a:pt x="93894" y="86359"/>
                </a:lnTo>
                <a:lnTo>
                  <a:pt x="93166" y="86364"/>
                </a:lnTo>
                <a:lnTo>
                  <a:pt x="91257" y="87629"/>
                </a:lnTo>
                <a:lnTo>
                  <a:pt x="87295" y="88899"/>
                </a:lnTo>
                <a:lnTo>
                  <a:pt x="85041" y="89766"/>
                </a:lnTo>
                <a:lnTo>
                  <a:pt x="84449" y="90169"/>
                </a:lnTo>
                <a:lnTo>
                  <a:pt x="83990" y="90169"/>
                </a:lnTo>
                <a:lnTo>
                  <a:pt x="78750" y="92709"/>
                </a:lnTo>
                <a:lnTo>
                  <a:pt x="76942" y="92709"/>
                </a:lnTo>
                <a:lnTo>
                  <a:pt x="69353" y="95249"/>
                </a:lnTo>
                <a:lnTo>
                  <a:pt x="66410" y="96519"/>
                </a:lnTo>
                <a:lnTo>
                  <a:pt x="92208" y="96519"/>
                </a:lnTo>
                <a:lnTo>
                  <a:pt x="95577" y="91439"/>
                </a:lnTo>
                <a:lnTo>
                  <a:pt x="96838" y="90169"/>
                </a:lnTo>
                <a:lnTo>
                  <a:pt x="84449" y="90169"/>
                </a:lnTo>
                <a:lnTo>
                  <a:pt x="84126" y="90117"/>
                </a:lnTo>
                <a:lnTo>
                  <a:pt x="96879" y="90117"/>
                </a:lnTo>
                <a:lnTo>
                  <a:pt x="101833" y="83819"/>
                </a:lnTo>
                <a:lnTo>
                  <a:pt x="102520" y="83140"/>
                </a:lnTo>
                <a:lnTo>
                  <a:pt x="102603" y="81279"/>
                </a:lnTo>
                <a:lnTo>
                  <a:pt x="104204" y="79388"/>
                </a:lnTo>
                <a:close/>
              </a:path>
              <a:path w="118109" h="256539">
                <a:moveTo>
                  <a:pt x="15147" y="93979"/>
                </a:moveTo>
                <a:lnTo>
                  <a:pt x="13831" y="93979"/>
                </a:lnTo>
                <a:lnTo>
                  <a:pt x="15071" y="95048"/>
                </a:lnTo>
                <a:lnTo>
                  <a:pt x="15147" y="93979"/>
                </a:lnTo>
                <a:close/>
              </a:path>
              <a:path w="118109" h="256539">
                <a:moveTo>
                  <a:pt x="102603" y="86364"/>
                </a:moveTo>
                <a:lnTo>
                  <a:pt x="102603" y="88899"/>
                </a:lnTo>
                <a:lnTo>
                  <a:pt x="105829" y="92709"/>
                </a:lnTo>
                <a:lnTo>
                  <a:pt x="108197" y="92709"/>
                </a:lnTo>
                <a:lnTo>
                  <a:pt x="105845" y="91439"/>
                </a:lnTo>
                <a:lnTo>
                  <a:pt x="103968" y="88899"/>
                </a:lnTo>
                <a:lnTo>
                  <a:pt x="102603" y="86364"/>
                </a:lnTo>
                <a:close/>
              </a:path>
              <a:path w="118109" h="256539">
                <a:moveTo>
                  <a:pt x="116566" y="82549"/>
                </a:moveTo>
                <a:lnTo>
                  <a:pt x="103205" y="82549"/>
                </a:lnTo>
                <a:lnTo>
                  <a:pt x="102831" y="83819"/>
                </a:lnTo>
                <a:lnTo>
                  <a:pt x="102647" y="85089"/>
                </a:lnTo>
                <a:lnTo>
                  <a:pt x="102603" y="86364"/>
                </a:lnTo>
                <a:lnTo>
                  <a:pt x="103968" y="88899"/>
                </a:lnTo>
                <a:lnTo>
                  <a:pt x="105845" y="91439"/>
                </a:lnTo>
                <a:lnTo>
                  <a:pt x="108197" y="92709"/>
                </a:lnTo>
                <a:lnTo>
                  <a:pt x="109837" y="92709"/>
                </a:lnTo>
                <a:lnTo>
                  <a:pt x="111569" y="91439"/>
                </a:lnTo>
                <a:lnTo>
                  <a:pt x="114665" y="91439"/>
                </a:lnTo>
                <a:lnTo>
                  <a:pt x="115216" y="90117"/>
                </a:lnTo>
                <a:lnTo>
                  <a:pt x="115971" y="88899"/>
                </a:lnTo>
                <a:lnTo>
                  <a:pt x="116272" y="88899"/>
                </a:lnTo>
                <a:lnTo>
                  <a:pt x="117012" y="87172"/>
                </a:lnTo>
                <a:lnTo>
                  <a:pt x="116950" y="83058"/>
                </a:lnTo>
                <a:lnTo>
                  <a:pt x="116566" y="82549"/>
                </a:lnTo>
                <a:close/>
              </a:path>
              <a:path w="118109" h="256539">
                <a:moveTo>
                  <a:pt x="111569" y="91439"/>
                </a:moveTo>
                <a:lnTo>
                  <a:pt x="109837" y="92709"/>
                </a:lnTo>
                <a:lnTo>
                  <a:pt x="111279" y="92709"/>
                </a:lnTo>
                <a:lnTo>
                  <a:pt x="111569" y="91439"/>
                </a:lnTo>
                <a:close/>
              </a:path>
              <a:path w="118109" h="256539">
                <a:moveTo>
                  <a:pt x="117012" y="87172"/>
                </a:moveTo>
                <a:lnTo>
                  <a:pt x="116272" y="88899"/>
                </a:lnTo>
                <a:lnTo>
                  <a:pt x="115971" y="88899"/>
                </a:lnTo>
                <a:lnTo>
                  <a:pt x="115183" y="90169"/>
                </a:lnTo>
                <a:lnTo>
                  <a:pt x="114665" y="91439"/>
                </a:lnTo>
                <a:lnTo>
                  <a:pt x="113484" y="92709"/>
                </a:lnTo>
                <a:lnTo>
                  <a:pt x="113786" y="92709"/>
                </a:lnTo>
                <a:lnTo>
                  <a:pt x="117012" y="88899"/>
                </a:lnTo>
                <a:lnTo>
                  <a:pt x="117012" y="87172"/>
                </a:lnTo>
                <a:close/>
              </a:path>
              <a:path w="118109" h="256539">
                <a:moveTo>
                  <a:pt x="85041" y="89766"/>
                </a:moveTo>
                <a:lnTo>
                  <a:pt x="84126" y="90117"/>
                </a:lnTo>
                <a:lnTo>
                  <a:pt x="84449" y="90169"/>
                </a:lnTo>
                <a:lnTo>
                  <a:pt x="85041" y="89766"/>
                </a:lnTo>
                <a:close/>
              </a:path>
              <a:path w="118109" h="256539">
                <a:moveTo>
                  <a:pt x="87259" y="11460"/>
                </a:moveTo>
                <a:lnTo>
                  <a:pt x="87262" y="21589"/>
                </a:lnTo>
                <a:lnTo>
                  <a:pt x="87139" y="24129"/>
                </a:lnTo>
                <a:lnTo>
                  <a:pt x="86914" y="26669"/>
                </a:lnTo>
                <a:lnTo>
                  <a:pt x="86410" y="29209"/>
                </a:lnTo>
                <a:lnTo>
                  <a:pt x="85845" y="33019"/>
                </a:lnTo>
                <a:lnTo>
                  <a:pt x="84627" y="38099"/>
                </a:lnTo>
                <a:lnTo>
                  <a:pt x="78220" y="60959"/>
                </a:lnTo>
                <a:lnTo>
                  <a:pt x="77769" y="62229"/>
                </a:lnTo>
                <a:lnTo>
                  <a:pt x="76723" y="67309"/>
                </a:lnTo>
                <a:lnTo>
                  <a:pt x="76324" y="69849"/>
                </a:lnTo>
                <a:lnTo>
                  <a:pt x="74862" y="78739"/>
                </a:lnTo>
                <a:lnTo>
                  <a:pt x="73962" y="85089"/>
                </a:lnTo>
                <a:lnTo>
                  <a:pt x="76603" y="88899"/>
                </a:lnTo>
                <a:lnTo>
                  <a:pt x="84126" y="90117"/>
                </a:lnTo>
                <a:lnTo>
                  <a:pt x="85041" y="89766"/>
                </a:lnTo>
                <a:lnTo>
                  <a:pt x="88169" y="87629"/>
                </a:lnTo>
                <a:lnTo>
                  <a:pt x="88833" y="82549"/>
                </a:lnTo>
                <a:lnTo>
                  <a:pt x="90514" y="72389"/>
                </a:lnTo>
                <a:lnTo>
                  <a:pt x="90888" y="69849"/>
                </a:lnTo>
                <a:lnTo>
                  <a:pt x="91780" y="66039"/>
                </a:lnTo>
                <a:lnTo>
                  <a:pt x="92167" y="64769"/>
                </a:lnTo>
                <a:lnTo>
                  <a:pt x="97483" y="45719"/>
                </a:lnTo>
                <a:lnTo>
                  <a:pt x="98615" y="40639"/>
                </a:lnTo>
                <a:lnTo>
                  <a:pt x="99919" y="35559"/>
                </a:lnTo>
                <a:lnTo>
                  <a:pt x="100425" y="33019"/>
                </a:lnTo>
                <a:lnTo>
                  <a:pt x="100606" y="31749"/>
                </a:lnTo>
                <a:lnTo>
                  <a:pt x="101222" y="27939"/>
                </a:lnTo>
                <a:lnTo>
                  <a:pt x="101500" y="25399"/>
                </a:lnTo>
                <a:lnTo>
                  <a:pt x="101729" y="21589"/>
                </a:lnTo>
                <a:lnTo>
                  <a:pt x="101710" y="15239"/>
                </a:lnTo>
                <a:lnTo>
                  <a:pt x="90115" y="15239"/>
                </a:lnTo>
                <a:lnTo>
                  <a:pt x="87259" y="11460"/>
                </a:lnTo>
                <a:close/>
              </a:path>
              <a:path w="118109" h="256539">
                <a:moveTo>
                  <a:pt x="117012" y="83140"/>
                </a:moveTo>
                <a:lnTo>
                  <a:pt x="117012" y="87172"/>
                </a:lnTo>
                <a:lnTo>
                  <a:pt x="117358" y="86364"/>
                </a:lnTo>
                <a:lnTo>
                  <a:pt x="117527" y="83819"/>
                </a:lnTo>
                <a:lnTo>
                  <a:pt x="117012" y="83140"/>
                </a:lnTo>
                <a:close/>
              </a:path>
              <a:path w="118109" h="256539">
                <a:moveTo>
                  <a:pt x="103205" y="82549"/>
                </a:moveTo>
                <a:lnTo>
                  <a:pt x="102603" y="83058"/>
                </a:lnTo>
                <a:lnTo>
                  <a:pt x="102603" y="86291"/>
                </a:lnTo>
                <a:lnTo>
                  <a:pt x="102647" y="85089"/>
                </a:lnTo>
                <a:lnTo>
                  <a:pt x="102831" y="83819"/>
                </a:lnTo>
                <a:lnTo>
                  <a:pt x="103205" y="82549"/>
                </a:lnTo>
                <a:close/>
              </a:path>
              <a:path w="118109" h="256539">
                <a:moveTo>
                  <a:pt x="113786" y="77469"/>
                </a:moveTo>
                <a:lnTo>
                  <a:pt x="111151" y="77469"/>
                </a:lnTo>
                <a:lnTo>
                  <a:pt x="113684" y="78739"/>
                </a:lnTo>
                <a:lnTo>
                  <a:pt x="117012" y="83140"/>
                </a:lnTo>
                <a:lnTo>
                  <a:pt x="117012" y="81279"/>
                </a:lnTo>
                <a:lnTo>
                  <a:pt x="113786" y="77469"/>
                </a:lnTo>
                <a:close/>
              </a:path>
              <a:path w="118109" h="256539">
                <a:moveTo>
                  <a:pt x="111151" y="77469"/>
                </a:moveTo>
                <a:lnTo>
                  <a:pt x="107887" y="77469"/>
                </a:lnTo>
                <a:lnTo>
                  <a:pt x="107229" y="78739"/>
                </a:lnTo>
                <a:lnTo>
                  <a:pt x="105907" y="78739"/>
                </a:lnTo>
                <a:lnTo>
                  <a:pt x="104204" y="79388"/>
                </a:lnTo>
                <a:lnTo>
                  <a:pt x="102603" y="81279"/>
                </a:lnTo>
                <a:lnTo>
                  <a:pt x="102603" y="83058"/>
                </a:lnTo>
                <a:lnTo>
                  <a:pt x="103116" y="82549"/>
                </a:lnTo>
                <a:lnTo>
                  <a:pt x="116566" y="82549"/>
                </a:lnTo>
                <a:lnTo>
                  <a:pt x="113684" y="78739"/>
                </a:lnTo>
                <a:lnTo>
                  <a:pt x="111151" y="77469"/>
                </a:lnTo>
                <a:close/>
              </a:path>
              <a:path w="118109" h="256539">
                <a:moveTo>
                  <a:pt x="107887" y="77469"/>
                </a:moveTo>
                <a:lnTo>
                  <a:pt x="105829" y="77469"/>
                </a:lnTo>
                <a:lnTo>
                  <a:pt x="104204" y="79388"/>
                </a:lnTo>
                <a:lnTo>
                  <a:pt x="105907" y="78739"/>
                </a:lnTo>
                <a:lnTo>
                  <a:pt x="107229" y="78739"/>
                </a:lnTo>
                <a:lnTo>
                  <a:pt x="107887" y="77469"/>
                </a:lnTo>
                <a:close/>
              </a:path>
              <a:path w="118109" h="256539">
                <a:moveTo>
                  <a:pt x="101920" y="8889"/>
                </a:moveTo>
                <a:lnTo>
                  <a:pt x="87527" y="8889"/>
                </a:lnTo>
                <a:lnTo>
                  <a:pt x="87351" y="10159"/>
                </a:lnTo>
                <a:lnTo>
                  <a:pt x="87259" y="11460"/>
                </a:lnTo>
                <a:lnTo>
                  <a:pt x="90115" y="15239"/>
                </a:lnTo>
                <a:lnTo>
                  <a:pt x="101710" y="15239"/>
                </a:lnTo>
                <a:lnTo>
                  <a:pt x="101649" y="11429"/>
                </a:lnTo>
                <a:lnTo>
                  <a:pt x="101920" y="10159"/>
                </a:lnTo>
                <a:lnTo>
                  <a:pt x="101920" y="8889"/>
                </a:lnTo>
                <a:close/>
              </a:path>
            </a:pathLst>
          </a:custGeom>
          <a:solidFill>
            <a:srgbClr val="000000"/>
          </a:solidFill>
        </p:spPr>
        <p:txBody>
          <a:bodyPr wrap="square" lIns="0" tIns="0" rIns="0" bIns="0" rtlCol="0"/>
          <a:lstStyle/>
          <a:p>
            <a:endParaRPr/>
          </a:p>
        </p:txBody>
      </p:sp>
      <p:sp>
        <p:nvSpPr>
          <p:cNvPr id="306" name="object 306"/>
          <p:cNvSpPr/>
          <p:nvPr/>
        </p:nvSpPr>
        <p:spPr>
          <a:xfrm>
            <a:off x="8044563" y="5560182"/>
            <a:ext cx="162226" cy="227877"/>
          </a:xfrm>
          <a:custGeom>
            <a:avLst/>
            <a:gdLst/>
            <a:ahLst/>
            <a:cxnLst/>
            <a:rect l="l" t="t" r="r" b="b"/>
            <a:pathLst>
              <a:path w="189865" h="266700">
                <a:moveTo>
                  <a:pt x="53898" y="160236"/>
                </a:moveTo>
                <a:lnTo>
                  <a:pt x="49519" y="163830"/>
                </a:lnTo>
                <a:lnTo>
                  <a:pt x="47847" y="165100"/>
                </a:lnTo>
                <a:lnTo>
                  <a:pt x="35198" y="175259"/>
                </a:lnTo>
                <a:lnTo>
                  <a:pt x="31662" y="177800"/>
                </a:lnTo>
                <a:lnTo>
                  <a:pt x="27791" y="181609"/>
                </a:lnTo>
                <a:lnTo>
                  <a:pt x="22087" y="187959"/>
                </a:lnTo>
                <a:lnTo>
                  <a:pt x="17216" y="193040"/>
                </a:lnTo>
                <a:lnTo>
                  <a:pt x="0" y="231140"/>
                </a:lnTo>
                <a:lnTo>
                  <a:pt x="8" y="236219"/>
                </a:lnTo>
                <a:lnTo>
                  <a:pt x="25153" y="266700"/>
                </a:lnTo>
                <a:lnTo>
                  <a:pt x="67200" y="266700"/>
                </a:lnTo>
                <a:lnTo>
                  <a:pt x="74185" y="265430"/>
                </a:lnTo>
                <a:lnTo>
                  <a:pt x="89617" y="262890"/>
                </a:lnTo>
                <a:lnTo>
                  <a:pt x="95012" y="262890"/>
                </a:lnTo>
                <a:lnTo>
                  <a:pt x="108513" y="259080"/>
                </a:lnTo>
                <a:lnTo>
                  <a:pt x="112876" y="256540"/>
                </a:lnTo>
                <a:lnTo>
                  <a:pt x="119263" y="252730"/>
                </a:lnTo>
                <a:lnTo>
                  <a:pt x="27092" y="252730"/>
                </a:lnTo>
                <a:lnTo>
                  <a:pt x="23614" y="251459"/>
                </a:lnTo>
                <a:lnTo>
                  <a:pt x="14511" y="231140"/>
                </a:lnTo>
                <a:lnTo>
                  <a:pt x="16272" y="222250"/>
                </a:lnTo>
                <a:lnTo>
                  <a:pt x="18704" y="217169"/>
                </a:lnTo>
                <a:lnTo>
                  <a:pt x="25392" y="205740"/>
                </a:lnTo>
                <a:lnTo>
                  <a:pt x="30556" y="199390"/>
                </a:lnTo>
                <a:lnTo>
                  <a:pt x="41329" y="189230"/>
                </a:lnTo>
                <a:lnTo>
                  <a:pt x="44556" y="185419"/>
                </a:lnTo>
                <a:lnTo>
                  <a:pt x="56918" y="176530"/>
                </a:lnTo>
                <a:lnTo>
                  <a:pt x="64770" y="169880"/>
                </a:lnTo>
                <a:lnTo>
                  <a:pt x="53898" y="160236"/>
                </a:lnTo>
                <a:close/>
              </a:path>
              <a:path w="189865" h="266700">
                <a:moveTo>
                  <a:pt x="41499" y="251459"/>
                </a:moveTo>
                <a:lnTo>
                  <a:pt x="37384" y="251459"/>
                </a:lnTo>
                <a:lnTo>
                  <a:pt x="33422" y="252730"/>
                </a:lnTo>
                <a:lnTo>
                  <a:pt x="52346" y="252730"/>
                </a:lnTo>
                <a:lnTo>
                  <a:pt x="41499" y="251459"/>
                </a:lnTo>
                <a:close/>
              </a:path>
              <a:path w="189865" h="266700">
                <a:moveTo>
                  <a:pt x="76275" y="159995"/>
                </a:moveTo>
                <a:lnTo>
                  <a:pt x="72522" y="162559"/>
                </a:lnTo>
                <a:lnTo>
                  <a:pt x="65915" y="168909"/>
                </a:lnTo>
                <a:lnTo>
                  <a:pt x="64770" y="169880"/>
                </a:lnTo>
                <a:lnTo>
                  <a:pt x="75129" y="179069"/>
                </a:lnTo>
                <a:lnTo>
                  <a:pt x="77410" y="180340"/>
                </a:lnTo>
                <a:lnTo>
                  <a:pt x="85041" y="187959"/>
                </a:lnTo>
                <a:lnTo>
                  <a:pt x="89904" y="193040"/>
                </a:lnTo>
                <a:lnTo>
                  <a:pt x="94943" y="198119"/>
                </a:lnTo>
                <a:lnTo>
                  <a:pt x="98779" y="201930"/>
                </a:lnTo>
                <a:lnTo>
                  <a:pt x="101224" y="204469"/>
                </a:lnTo>
                <a:lnTo>
                  <a:pt x="113078" y="237490"/>
                </a:lnTo>
                <a:lnTo>
                  <a:pt x="112407" y="238759"/>
                </a:lnTo>
                <a:lnTo>
                  <a:pt x="110952" y="240030"/>
                </a:lnTo>
                <a:lnTo>
                  <a:pt x="106320" y="243840"/>
                </a:lnTo>
                <a:lnTo>
                  <a:pt x="102896" y="245109"/>
                </a:lnTo>
                <a:lnTo>
                  <a:pt x="91870" y="248919"/>
                </a:lnTo>
                <a:lnTo>
                  <a:pt x="87016" y="248919"/>
                </a:lnTo>
                <a:lnTo>
                  <a:pt x="72774" y="251459"/>
                </a:lnTo>
                <a:lnTo>
                  <a:pt x="57569" y="251459"/>
                </a:lnTo>
                <a:lnTo>
                  <a:pt x="52346" y="252730"/>
                </a:lnTo>
                <a:lnTo>
                  <a:pt x="119263" y="252730"/>
                </a:lnTo>
                <a:lnTo>
                  <a:pt x="121392" y="251459"/>
                </a:lnTo>
                <a:lnTo>
                  <a:pt x="124663" y="247650"/>
                </a:lnTo>
                <a:lnTo>
                  <a:pt x="127676" y="240030"/>
                </a:lnTo>
                <a:lnTo>
                  <a:pt x="127664" y="236219"/>
                </a:lnTo>
                <a:lnTo>
                  <a:pt x="114366" y="198119"/>
                </a:lnTo>
                <a:lnTo>
                  <a:pt x="108432" y="191769"/>
                </a:lnTo>
                <a:lnTo>
                  <a:pt x="104435" y="186690"/>
                </a:lnTo>
                <a:lnTo>
                  <a:pt x="100210" y="182880"/>
                </a:lnTo>
                <a:lnTo>
                  <a:pt x="95138" y="177800"/>
                </a:lnTo>
                <a:lnTo>
                  <a:pt x="87146" y="170180"/>
                </a:lnTo>
                <a:lnTo>
                  <a:pt x="84754" y="167640"/>
                </a:lnTo>
                <a:lnTo>
                  <a:pt x="76275" y="159995"/>
                </a:lnTo>
                <a:close/>
              </a:path>
              <a:path w="189865" h="266700">
                <a:moveTo>
                  <a:pt x="64892" y="150981"/>
                </a:moveTo>
                <a:lnTo>
                  <a:pt x="63446" y="152400"/>
                </a:lnTo>
                <a:lnTo>
                  <a:pt x="53898" y="160236"/>
                </a:lnTo>
                <a:lnTo>
                  <a:pt x="64770" y="169880"/>
                </a:lnTo>
                <a:lnTo>
                  <a:pt x="65915" y="168909"/>
                </a:lnTo>
                <a:lnTo>
                  <a:pt x="72522" y="162559"/>
                </a:lnTo>
                <a:lnTo>
                  <a:pt x="76275" y="159995"/>
                </a:lnTo>
                <a:lnTo>
                  <a:pt x="72076" y="156209"/>
                </a:lnTo>
                <a:lnTo>
                  <a:pt x="64892" y="150981"/>
                </a:lnTo>
                <a:close/>
              </a:path>
              <a:path w="189865" h="266700">
                <a:moveTo>
                  <a:pt x="125295" y="0"/>
                </a:moveTo>
                <a:lnTo>
                  <a:pt x="118340" y="1269"/>
                </a:lnTo>
                <a:lnTo>
                  <a:pt x="110274" y="2540"/>
                </a:lnTo>
                <a:lnTo>
                  <a:pt x="106168" y="3809"/>
                </a:lnTo>
                <a:lnTo>
                  <a:pt x="102489" y="5080"/>
                </a:lnTo>
                <a:lnTo>
                  <a:pt x="95726" y="8890"/>
                </a:lnTo>
                <a:lnTo>
                  <a:pt x="87969" y="12700"/>
                </a:lnTo>
                <a:lnTo>
                  <a:pt x="70222" y="25400"/>
                </a:lnTo>
                <a:lnTo>
                  <a:pt x="64637" y="29209"/>
                </a:lnTo>
                <a:lnTo>
                  <a:pt x="51615" y="40640"/>
                </a:lnTo>
                <a:lnTo>
                  <a:pt x="29790" y="77469"/>
                </a:lnTo>
                <a:lnTo>
                  <a:pt x="26339" y="104140"/>
                </a:lnTo>
                <a:lnTo>
                  <a:pt x="25998" y="109219"/>
                </a:lnTo>
                <a:lnTo>
                  <a:pt x="39691" y="146050"/>
                </a:lnTo>
                <a:lnTo>
                  <a:pt x="53898" y="160236"/>
                </a:lnTo>
                <a:lnTo>
                  <a:pt x="63446" y="152400"/>
                </a:lnTo>
                <a:lnTo>
                  <a:pt x="64892" y="150981"/>
                </a:lnTo>
                <a:lnTo>
                  <a:pt x="63351" y="149859"/>
                </a:lnTo>
                <a:lnTo>
                  <a:pt x="60866" y="147319"/>
                </a:lnTo>
                <a:lnTo>
                  <a:pt x="40452" y="113030"/>
                </a:lnTo>
                <a:lnTo>
                  <a:pt x="40417" y="109219"/>
                </a:lnTo>
                <a:lnTo>
                  <a:pt x="40897" y="102869"/>
                </a:lnTo>
                <a:lnTo>
                  <a:pt x="41296" y="95250"/>
                </a:lnTo>
                <a:lnTo>
                  <a:pt x="58550" y="54609"/>
                </a:lnTo>
                <a:lnTo>
                  <a:pt x="78968" y="36830"/>
                </a:lnTo>
                <a:lnTo>
                  <a:pt x="90528" y="27940"/>
                </a:lnTo>
                <a:lnTo>
                  <a:pt x="95392" y="25400"/>
                </a:lnTo>
                <a:lnTo>
                  <a:pt x="104294" y="20319"/>
                </a:lnTo>
                <a:lnTo>
                  <a:pt x="108188" y="17780"/>
                </a:lnTo>
                <a:lnTo>
                  <a:pt x="110865" y="16509"/>
                </a:lnTo>
                <a:lnTo>
                  <a:pt x="116334" y="15240"/>
                </a:lnTo>
                <a:lnTo>
                  <a:pt x="121218" y="15240"/>
                </a:lnTo>
                <a:lnTo>
                  <a:pt x="121945" y="12700"/>
                </a:lnTo>
                <a:lnTo>
                  <a:pt x="122207" y="11430"/>
                </a:lnTo>
                <a:lnTo>
                  <a:pt x="122922" y="8890"/>
                </a:lnTo>
                <a:lnTo>
                  <a:pt x="137570" y="8890"/>
                </a:lnTo>
                <a:lnTo>
                  <a:pt x="137095" y="6350"/>
                </a:lnTo>
                <a:lnTo>
                  <a:pt x="135034" y="3809"/>
                </a:lnTo>
                <a:lnTo>
                  <a:pt x="130929" y="1269"/>
                </a:lnTo>
                <a:lnTo>
                  <a:pt x="125295" y="0"/>
                </a:lnTo>
                <a:close/>
              </a:path>
              <a:path w="189865" h="266700">
                <a:moveTo>
                  <a:pt x="189564" y="60959"/>
                </a:moveTo>
                <a:lnTo>
                  <a:pt x="170021" y="60959"/>
                </a:lnTo>
                <a:lnTo>
                  <a:pt x="174050" y="62230"/>
                </a:lnTo>
                <a:lnTo>
                  <a:pt x="174434" y="62230"/>
                </a:lnTo>
                <a:lnTo>
                  <a:pt x="174045" y="66040"/>
                </a:lnTo>
                <a:lnTo>
                  <a:pt x="172543" y="71119"/>
                </a:lnTo>
                <a:lnTo>
                  <a:pt x="171623" y="72390"/>
                </a:lnTo>
                <a:lnTo>
                  <a:pt x="167830" y="76200"/>
                </a:lnTo>
                <a:lnTo>
                  <a:pt x="167970" y="76200"/>
                </a:lnTo>
                <a:lnTo>
                  <a:pt x="138442" y="100330"/>
                </a:lnTo>
                <a:lnTo>
                  <a:pt x="124172" y="109219"/>
                </a:lnTo>
                <a:lnTo>
                  <a:pt x="121479" y="111759"/>
                </a:lnTo>
                <a:lnTo>
                  <a:pt x="115719" y="115569"/>
                </a:lnTo>
                <a:lnTo>
                  <a:pt x="112655" y="116840"/>
                </a:lnTo>
                <a:lnTo>
                  <a:pt x="98498" y="127000"/>
                </a:lnTo>
                <a:lnTo>
                  <a:pt x="92184" y="132080"/>
                </a:lnTo>
                <a:lnTo>
                  <a:pt x="79376" y="139700"/>
                </a:lnTo>
                <a:lnTo>
                  <a:pt x="75575" y="142240"/>
                </a:lnTo>
                <a:lnTo>
                  <a:pt x="67329" y="148590"/>
                </a:lnTo>
                <a:lnTo>
                  <a:pt x="64892" y="150981"/>
                </a:lnTo>
                <a:lnTo>
                  <a:pt x="72076" y="156209"/>
                </a:lnTo>
                <a:lnTo>
                  <a:pt x="76275" y="159995"/>
                </a:lnTo>
                <a:lnTo>
                  <a:pt x="83935" y="154940"/>
                </a:lnTo>
                <a:lnTo>
                  <a:pt x="87552" y="152400"/>
                </a:lnTo>
                <a:lnTo>
                  <a:pt x="102661" y="142240"/>
                </a:lnTo>
                <a:lnTo>
                  <a:pt x="106748" y="138430"/>
                </a:lnTo>
                <a:lnTo>
                  <a:pt x="120886" y="129540"/>
                </a:lnTo>
                <a:lnTo>
                  <a:pt x="123840" y="127000"/>
                </a:lnTo>
                <a:lnTo>
                  <a:pt x="129266" y="123190"/>
                </a:lnTo>
                <a:lnTo>
                  <a:pt x="131831" y="121919"/>
                </a:lnTo>
                <a:lnTo>
                  <a:pt x="146392" y="113030"/>
                </a:lnTo>
                <a:lnTo>
                  <a:pt x="158319" y="104140"/>
                </a:lnTo>
                <a:lnTo>
                  <a:pt x="162430" y="101600"/>
                </a:lnTo>
                <a:lnTo>
                  <a:pt x="171276" y="93980"/>
                </a:lnTo>
                <a:lnTo>
                  <a:pt x="175224" y="90169"/>
                </a:lnTo>
                <a:lnTo>
                  <a:pt x="179012" y="85090"/>
                </a:lnTo>
                <a:lnTo>
                  <a:pt x="179815" y="85090"/>
                </a:lnTo>
                <a:lnTo>
                  <a:pt x="183747" y="80009"/>
                </a:lnTo>
                <a:lnTo>
                  <a:pt x="185472" y="77469"/>
                </a:lnTo>
                <a:lnTo>
                  <a:pt x="188953" y="67309"/>
                </a:lnTo>
                <a:lnTo>
                  <a:pt x="189564" y="60959"/>
                </a:lnTo>
                <a:close/>
              </a:path>
              <a:path w="189865" h="266700">
                <a:moveTo>
                  <a:pt x="115229" y="55926"/>
                </a:moveTo>
                <a:lnTo>
                  <a:pt x="111815" y="58419"/>
                </a:lnTo>
                <a:lnTo>
                  <a:pt x="109377" y="60959"/>
                </a:lnTo>
                <a:lnTo>
                  <a:pt x="107052" y="62230"/>
                </a:lnTo>
                <a:lnTo>
                  <a:pt x="103633" y="66040"/>
                </a:lnTo>
                <a:lnTo>
                  <a:pt x="99164" y="69850"/>
                </a:lnTo>
                <a:lnTo>
                  <a:pt x="96761" y="72390"/>
                </a:lnTo>
                <a:lnTo>
                  <a:pt x="95711" y="72390"/>
                </a:lnTo>
                <a:lnTo>
                  <a:pt x="90850" y="76200"/>
                </a:lnTo>
                <a:lnTo>
                  <a:pt x="86598" y="80009"/>
                </a:lnTo>
                <a:lnTo>
                  <a:pt x="84084" y="82550"/>
                </a:lnTo>
                <a:lnTo>
                  <a:pt x="81694" y="85090"/>
                </a:lnTo>
                <a:lnTo>
                  <a:pt x="78625" y="90169"/>
                </a:lnTo>
                <a:lnTo>
                  <a:pt x="75515" y="93980"/>
                </a:lnTo>
                <a:lnTo>
                  <a:pt x="71896" y="100330"/>
                </a:lnTo>
                <a:lnTo>
                  <a:pt x="67298" y="109219"/>
                </a:lnTo>
                <a:lnTo>
                  <a:pt x="63969" y="114300"/>
                </a:lnTo>
                <a:lnTo>
                  <a:pt x="62496" y="116840"/>
                </a:lnTo>
                <a:lnTo>
                  <a:pt x="58619" y="124459"/>
                </a:lnTo>
                <a:lnTo>
                  <a:pt x="59717" y="128269"/>
                </a:lnTo>
                <a:lnTo>
                  <a:pt x="66535" y="132080"/>
                </a:lnTo>
                <a:lnTo>
                  <a:pt x="70962" y="130809"/>
                </a:lnTo>
                <a:lnTo>
                  <a:pt x="74969" y="124459"/>
                </a:lnTo>
                <a:lnTo>
                  <a:pt x="76499" y="121919"/>
                </a:lnTo>
                <a:lnTo>
                  <a:pt x="86423" y="104140"/>
                </a:lnTo>
                <a:lnTo>
                  <a:pt x="89335" y="99059"/>
                </a:lnTo>
                <a:lnTo>
                  <a:pt x="94580" y="92709"/>
                </a:lnTo>
                <a:lnTo>
                  <a:pt x="96492" y="91440"/>
                </a:lnTo>
                <a:lnTo>
                  <a:pt x="100276" y="87630"/>
                </a:lnTo>
                <a:lnTo>
                  <a:pt x="104863" y="83819"/>
                </a:lnTo>
                <a:lnTo>
                  <a:pt x="106061" y="82550"/>
                </a:lnTo>
                <a:lnTo>
                  <a:pt x="108762" y="80009"/>
                </a:lnTo>
                <a:lnTo>
                  <a:pt x="116368" y="73659"/>
                </a:lnTo>
                <a:lnTo>
                  <a:pt x="118413" y="72390"/>
                </a:lnTo>
                <a:lnTo>
                  <a:pt x="121522" y="69850"/>
                </a:lnTo>
                <a:lnTo>
                  <a:pt x="128137" y="64769"/>
                </a:lnTo>
                <a:lnTo>
                  <a:pt x="130460" y="63500"/>
                </a:lnTo>
                <a:lnTo>
                  <a:pt x="134613" y="62230"/>
                </a:lnTo>
                <a:lnTo>
                  <a:pt x="136709" y="60959"/>
                </a:lnTo>
                <a:lnTo>
                  <a:pt x="189564" y="60959"/>
                </a:lnTo>
                <a:lnTo>
                  <a:pt x="189687" y="59690"/>
                </a:lnTo>
                <a:lnTo>
                  <a:pt x="188971" y="58419"/>
                </a:lnTo>
                <a:lnTo>
                  <a:pt x="123924" y="58419"/>
                </a:lnTo>
                <a:lnTo>
                  <a:pt x="116077" y="57150"/>
                </a:lnTo>
                <a:lnTo>
                  <a:pt x="115229" y="55926"/>
                </a:lnTo>
                <a:close/>
              </a:path>
              <a:path w="189865" h="266700">
                <a:moveTo>
                  <a:pt x="179815" y="85090"/>
                </a:moveTo>
                <a:lnTo>
                  <a:pt x="179012" y="85090"/>
                </a:lnTo>
                <a:lnTo>
                  <a:pt x="178832" y="86359"/>
                </a:lnTo>
                <a:lnTo>
                  <a:pt x="179815" y="85090"/>
                </a:lnTo>
                <a:close/>
              </a:path>
              <a:path w="189865" h="266700">
                <a:moveTo>
                  <a:pt x="128912" y="48159"/>
                </a:moveTo>
                <a:lnTo>
                  <a:pt x="123684" y="50800"/>
                </a:lnTo>
                <a:lnTo>
                  <a:pt x="120507" y="52069"/>
                </a:lnTo>
                <a:lnTo>
                  <a:pt x="115229" y="55926"/>
                </a:lnTo>
                <a:lnTo>
                  <a:pt x="116077" y="57150"/>
                </a:lnTo>
                <a:lnTo>
                  <a:pt x="123924" y="58419"/>
                </a:lnTo>
                <a:lnTo>
                  <a:pt x="127642" y="55880"/>
                </a:lnTo>
                <a:lnTo>
                  <a:pt x="128306" y="52069"/>
                </a:lnTo>
                <a:lnTo>
                  <a:pt x="128912" y="48159"/>
                </a:lnTo>
                <a:close/>
              </a:path>
              <a:path w="189865" h="266700">
                <a:moveTo>
                  <a:pt x="173753" y="46990"/>
                </a:moveTo>
                <a:lnTo>
                  <a:pt x="131229" y="46990"/>
                </a:lnTo>
                <a:lnTo>
                  <a:pt x="128912" y="48159"/>
                </a:lnTo>
                <a:lnTo>
                  <a:pt x="128306" y="52069"/>
                </a:lnTo>
                <a:lnTo>
                  <a:pt x="127642" y="55880"/>
                </a:lnTo>
                <a:lnTo>
                  <a:pt x="123924" y="58419"/>
                </a:lnTo>
                <a:lnTo>
                  <a:pt x="188971" y="58419"/>
                </a:lnTo>
                <a:lnTo>
                  <a:pt x="184674" y="50800"/>
                </a:lnTo>
                <a:lnTo>
                  <a:pt x="181499" y="49530"/>
                </a:lnTo>
                <a:lnTo>
                  <a:pt x="175806" y="48259"/>
                </a:lnTo>
                <a:lnTo>
                  <a:pt x="173753" y="46990"/>
                </a:lnTo>
                <a:close/>
              </a:path>
              <a:path w="189865" h="266700">
                <a:moveTo>
                  <a:pt x="122922" y="8890"/>
                </a:moveTo>
                <a:lnTo>
                  <a:pt x="122207" y="11430"/>
                </a:lnTo>
                <a:lnTo>
                  <a:pt x="121945" y="12700"/>
                </a:lnTo>
                <a:lnTo>
                  <a:pt x="121218" y="15240"/>
                </a:lnTo>
                <a:lnTo>
                  <a:pt x="119256" y="21590"/>
                </a:lnTo>
                <a:lnTo>
                  <a:pt x="118822" y="22859"/>
                </a:lnTo>
                <a:lnTo>
                  <a:pt x="118112" y="26669"/>
                </a:lnTo>
                <a:lnTo>
                  <a:pt x="116277" y="35559"/>
                </a:lnTo>
                <a:lnTo>
                  <a:pt x="113436" y="53340"/>
                </a:lnTo>
                <a:lnTo>
                  <a:pt x="115229" y="55926"/>
                </a:lnTo>
                <a:lnTo>
                  <a:pt x="120507" y="52069"/>
                </a:lnTo>
                <a:lnTo>
                  <a:pt x="123684" y="50800"/>
                </a:lnTo>
                <a:lnTo>
                  <a:pt x="128912" y="48159"/>
                </a:lnTo>
                <a:lnTo>
                  <a:pt x="130472" y="38100"/>
                </a:lnTo>
                <a:lnTo>
                  <a:pt x="131960" y="30480"/>
                </a:lnTo>
                <a:lnTo>
                  <a:pt x="132181" y="29209"/>
                </a:lnTo>
                <a:lnTo>
                  <a:pt x="132731" y="26669"/>
                </a:lnTo>
                <a:lnTo>
                  <a:pt x="133107" y="25400"/>
                </a:lnTo>
                <a:lnTo>
                  <a:pt x="135543" y="17780"/>
                </a:lnTo>
                <a:lnTo>
                  <a:pt x="136032" y="15240"/>
                </a:lnTo>
                <a:lnTo>
                  <a:pt x="125439" y="15240"/>
                </a:lnTo>
                <a:lnTo>
                  <a:pt x="123019" y="11430"/>
                </a:lnTo>
                <a:lnTo>
                  <a:pt x="122742" y="10159"/>
                </a:lnTo>
                <a:lnTo>
                  <a:pt x="122922" y="8890"/>
                </a:lnTo>
                <a:close/>
              </a:path>
              <a:path w="189865" h="266700">
                <a:moveTo>
                  <a:pt x="160502" y="45719"/>
                </a:moveTo>
                <a:lnTo>
                  <a:pt x="150642" y="45719"/>
                </a:lnTo>
                <a:lnTo>
                  <a:pt x="144688" y="46990"/>
                </a:lnTo>
                <a:lnTo>
                  <a:pt x="168615" y="46990"/>
                </a:lnTo>
                <a:lnTo>
                  <a:pt x="160502" y="45719"/>
                </a:lnTo>
                <a:close/>
              </a:path>
              <a:path w="189865" h="266700">
                <a:moveTo>
                  <a:pt x="137570" y="8890"/>
                </a:moveTo>
                <a:lnTo>
                  <a:pt x="122922" y="8890"/>
                </a:lnTo>
                <a:lnTo>
                  <a:pt x="122742" y="10159"/>
                </a:lnTo>
                <a:lnTo>
                  <a:pt x="123019" y="11430"/>
                </a:lnTo>
                <a:lnTo>
                  <a:pt x="125439" y="15240"/>
                </a:lnTo>
                <a:lnTo>
                  <a:pt x="136032" y="15240"/>
                </a:lnTo>
                <a:lnTo>
                  <a:pt x="136998" y="12700"/>
                </a:lnTo>
                <a:lnTo>
                  <a:pt x="137570" y="8890"/>
                </a:lnTo>
                <a:close/>
              </a:path>
            </a:pathLst>
          </a:custGeom>
          <a:solidFill>
            <a:srgbClr val="000000"/>
          </a:solidFill>
        </p:spPr>
        <p:txBody>
          <a:bodyPr wrap="square" lIns="0" tIns="0" rIns="0" bIns="0" rtlCol="0"/>
          <a:lstStyle/>
          <a:p>
            <a:endParaRPr/>
          </a:p>
        </p:txBody>
      </p:sp>
      <p:grpSp>
        <p:nvGrpSpPr>
          <p:cNvPr id="307" name="object 307"/>
          <p:cNvGrpSpPr/>
          <p:nvPr/>
        </p:nvGrpSpPr>
        <p:grpSpPr>
          <a:xfrm>
            <a:off x="8047168" y="5933868"/>
            <a:ext cx="147035" cy="258260"/>
            <a:chOff x="9413933" y="6944823"/>
            <a:chExt cx="172085" cy="302260"/>
          </a:xfrm>
        </p:grpSpPr>
        <p:sp>
          <p:nvSpPr>
            <p:cNvPr id="308" name="object 308"/>
            <p:cNvSpPr/>
            <p:nvPr/>
          </p:nvSpPr>
          <p:spPr>
            <a:xfrm>
              <a:off x="9413933" y="6944823"/>
              <a:ext cx="113664" cy="302260"/>
            </a:xfrm>
            <a:custGeom>
              <a:avLst/>
              <a:gdLst/>
              <a:ahLst/>
              <a:cxnLst/>
              <a:rect l="l" t="t" r="r" b="b"/>
              <a:pathLst>
                <a:path w="113665" h="302259">
                  <a:moveTo>
                    <a:pt x="97045" y="14415"/>
                  </a:moveTo>
                  <a:lnTo>
                    <a:pt x="57644" y="14415"/>
                  </a:lnTo>
                  <a:lnTo>
                    <a:pt x="66381" y="14677"/>
                  </a:lnTo>
                  <a:lnTo>
                    <a:pt x="67997" y="14810"/>
                  </a:lnTo>
                  <a:lnTo>
                    <a:pt x="82536" y="21479"/>
                  </a:lnTo>
                  <a:lnTo>
                    <a:pt x="85679" y="23797"/>
                  </a:lnTo>
                  <a:lnTo>
                    <a:pt x="99033" y="65341"/>
                  </a:lnTo>
                  <a:lnTo>
                    <a:pt x="99209" y="69604"/>
                  </a:lnTo>
                  <a:lnTo>
                    <a:pt x="86685" y="108105"/>
                  </a:lnTo>
                  <a:lnTo>
                    <a:pt x="73712" y="130710"/>
                  </a:lnTo>
                  <a:lnTo>
                    <a:pt x="72372" y="132932"/>
                  </a:lnTo>
                  <a:lnTo>
                    <a:pt x="69391" y="138360"/>
                  </a:lnTo>
                  <a:lnTo>
                    <a:pt x="67839" y="141424"/>
                  </a:lnTo>
                  <a:lnTo>
                    <a:pt x="61534" y="154441"/>
                  </a:lnTo>
                  <a:lnTo>
                    <a:pt x="59144" y="159196"/>
                  </a:lnTo>
                  <a:lnTo>
                    <a:pt x="39297" y="203279"/>
                  </a:lnTo>
                  <a:lnTo>
                    <a:pt x="35142" y="213820"/>
                  </a:lnTo>
                  <a:lnTo>
                    <a:pt x="22307" y="251775"/>
                  </a:lnTo>
                  <a:lnTo>
                    <a:pt x="18344" y="278617"/>
                  </a:lnTo>
                  <a:lnTo>
                    <a:pt x="18344" y="289675"/>
                  </a:lnTo>
                  <a:lnTo>
                    <a:pt x="18218" y="292736"/>
                  </a:lnTo>
                  <a:lnTo>
                    <a:pt x="19182" y="296829"/>
                  </a:lnTo>
                  <a:lnTo>
                    <a:pt x="20142" y="298858"/>
                  </a:lnTo>
                  <a:lnTo>
                    <a:pt x="25227" y="302005"/>
                  </a:lnTo>
                  <a:lnTo>
                    <a:pt x="28674" y="302249"/>
                  </a:lnTo>
                  <a:lnTo>
                    <a:pt x="34093" y="298066"/>
                  </a:lnTo>
                  <a:lnTo>
                    <a:pt x="34746" y="296258"/>
                  </a:lnTo>
                  <a:lnTo>
                    <a:pt x="36031" y="291348"/>
                  </a:lnTo>
                  <a:lnTo>
                    <a:pt x="32695" y="291348"/>
                  </a:lnTo>
                  <a:lnTo>
                    <a:pt x="32385" y="290039"/>
                  </a:lnTo>
                  <a:lnTo>
                    <a:pt x="21380" y="290039"/>
                  </a:lnTo>
                  <a:lnTo>
                    <a:pt x="21616" y="289384"/>
                  </a:lnTo>
                  <a:lnTo>
                    <a:pt x="22360" y="286677"/>
                  </a:lnTo>
                  <a:lnTo>
                    <a:pt x="22874" y="284716"/>
                  </a:lnTo>
                  <a:lnTo>
                    <a:pt x="23481" y="282070"/>
                  </a:lnTo>
                  <a:lnTo>
                    <a:pt x="25896" y="271203"/>
                  </a:lnTo>
                  <a:lnTo>
                    <a:pt x="26447" y="268809"/>
                  </a:lnTo>
                  <a:lnTo>
                    <a:pt x="28123" y="262415"/>
                  </a:lnTo>
                  <a:lnTo>
                    <a:pt x="32060" y="260112"/>
                  </a:lnTo>
                  <a:lnTo>
                    <a:pt x="35420" y="260112"/>
                  </a:lnTo>
                  <a:lnTo>
                    <a:pt x="35630" y="258843"/>
                  </a:lnTo>
                  <a:lnTo>
                    <a:pt x="48599" y="218973"/>
                  </a:lnTo>
                  <a:lnTo>
                    <a:pt x="62965" y="183564"/>
                  </a:lnTo>
                  <a:lnTo>
                    <a:pt x="72907" y="163922"/>
                  </a:lnTo>
                  <a:lnTo>
                    <a:pt x="75349" y="158988"/>
                  </a:lnTo>
                  <a:lnTo>
                    <a:pt x="91643" y="129247"/>
                  </a:lnTo>
                  <a:lnTo>
                    <a:pt x="92821" y="127282"/>
                  </a:lnTo>
                  <a:lnTo>
                    <a:pt x="111798" y="85675"/>
                  </a:lnTo>
                  <a:lnTo>
                    <a:pt x="113648" y="75853"/>
                  </a:lnTo>
                  <a:lnTo>
                    <a:pt x="113632" y="69604"/>
                  </a:lnTo>
                  <a:lnTo>
                    <a:pt x="113454" y="65341"/>
                  </a:lnTo>
                  <a:lnTo>
                    <a:pt x="113391" y="51864"/>
                  </a:lnTo>
                  <a:lnTo>
                    <a:pt x="102189" y="19300"/>
                  </a:lnTo>
                  <a:lnTo>
                    <a:pt x="97045" y="14415"/>
                  </a:lnTo>
                  <a:close/>
                </a:path>
                <a:path w="113665" h="302259">
                  <a:moveTo>
                    <a:pt x="32780" y="286677"/>
                  </a:moveTo>
                  <a:lnTo>
                    <a:pt x="25268" y="286677"/>
                  </a:lnTo>
                  <a:lnTo>
                    <a:pt x="28171" y="286882"/>
                  </a:lnTo>
                  <a:lnTo>
                    <a:pt x="32033" y="289271"/>
                  </a:lnTo>
                  <a:lnTo>
                    <a:pt x="32385" y="290039"/>
                  </a:lnTo>
                  <a:lnTo>
                    <a:pt x="32695" y="291348"/>
                  </a:lnTo>
                  <a:lnTo>
                    <a:pt x="32780" y="286677"/>
                  </a:lnTo>
                  <a:close/>
                </a:path>
                <a:path w="113665" h="302259">
                  <a:moveTo>
                    <a:pt x="35281" y="260956"/>
                  </a:moveTo>
                  <a:lnTo>
                    <a:pt x="33420" y="272240"/>
                  </a:lnTo>
                  <a:lnTo>
                    <a:pt x="32988" y="275431"/>
                  </a:lnTo>
                  <a:lnTo>
                    <a:pt x="32783" y="278617"/>
                  </a:lnTo>
                  <a:lnTo>
                    <a:pt x="32695" y="291348"/>
                  </a:lnTo>
                  <a:lnTo>
                    <a:pt x="36031" y="291348"/>
                  </a:lnTo>
                  <a:lnTo>
                    <a:pt x="36956" y="287773"/>
                  </a:lnTo>
                  <a:lnTo>
                    <a:pt x="39917" y="274526"/>
                  </a:lnTo>
                  <a:lnTo>
                    <a:pt x="40449" y="272217"/>
                  </a:lnTo>
                  <a:lnTo>
                    <a:pt x="42061" y="266066"/>
                  </a:lnTo>
                  <a:lnTo>
                    <a:pt x="39758" y="262128"/>
                  </a:lnTo>
                  <a:lnTo>
                    <a:pt x="35281" y="260956"/>
                  </a:lnTo>
                  <a:close/>
                </a:path>
                <a:path w="113665" h="302259">
                  <a:moveTo>
                    <a:pt x="25268" y="286677"/>
                  </a:moveTo>
                  <a:lnTo>
                    <a:pt x="21597" y="289509"/>
                  </a:lnTo>
                  <a:lnTo>
                    <a:pt x="21511" y="289675"/>
                  </a:lnTo>
                  <a:lnTo>
                    <a:pt x="21380" y="290039"/>
                  </a:lnTo>
                  <a:lnTo>
                    <a:pt x="32385" y="290039"/>
                  </a:lnTo>
                  <a:lnTo>
                    <a:pt x="32033" y="289271"/>
                  </a:lnTo>
                  <a:lnTo>
                    <a:pt x="28171" y="286882"/>
                  </a:lnTo>
                  <a:lnTo>
                    <a:pt x="25268" y="286677"/>
                  </a:lnTo>
                  <a:close/>
                </a:path>
                <a:path w="113665" h="302259">
                  <a:moveTo>
                    <a:pt x="32060" y="260112"/>
                  </a:moveTo>
                  <a:lnTo>
                    <a:pt x="28123" y="262415"/>
                  </a:lnTo>
                  <a:lnTo>
                    <a:pt x="26447" y="268809"/>
                  </a:lnTo>
                  <a:lnTo>
                    <a:pt x="25666" y="272240"/>
                  </a:lnTo>
                  <a:lnTo>
                    <a:pt x="23406" y="282407"/>
                  </a:lnTo>
                  <a:lnTo>
                    <a:pt x="22874" y="284716"/>
                  </a:lnTo>
                  <a:lnTo>
                    <a:pt x="21919" y="288362"/>
                  </a:lnTo>
                  <a:lnTo>
                    <a:pt x="21616" y="289384"/>
                  </a:lnTo>
                  <a:lnTo>
                    <a:pt x="21511" y="289675"/>
                  </a:lnTo>
                  <a:lnTo>
                    <a:pt x="21597" y="289509"/>
                  </a:lnTo>
                  <a:lnTo>
                    <a:pt x="25268" y="286677"/>
                  </a:lnTo>
                  <a:lnTo>
                    <a:pt x="32780" y="286677"/>
                  </a:lnTo>
                  <a:lnTo>
                    <a:pt x="32783" y="278617"/>
                  </a:lnTo>
                  <a:lnTo>
                    <a:pt x="32988" y="275431"/>
                  </a:lnTo>
                  <a:lnTo>
                    <a:pt x="33424" y="272217"/>
                  </a:lnTo>
                  <a:lnTo>
                    <a:pt x="35281" y="260956"/>
                  </a:lnTo>
                  <a:lnTo>
                    <a:pt x="32060" y="260112"/>
                  </a:lnTo>
                  <a:close/>
                </a:path>
                <a:path w="113665" h="302259">
                  <a:moveTo>
                    <a:pt x="35420" y="260112"/>
                  </a:moveTo>
                  <a:lnTo>
                    <a:pt x="32060" y="260112"/>
                  </a:lnTo>
                  <a:lnTo>
                    <a:pt x="35281" y="260956"/>
                  </a:lnTo>
                  <a:lnTo>
                    <a:pt x="35420" y="260112"/>
                  </a:lnTo>
                  <a:close/>
                </a:path>
                <a:path w="113665" h="302259">
                  <a:moveTo>
                    <a:pt x="42218" y="0"/>
                  </a:moveTo>
                  <a:lnTo>
                    <a:pt x="40558" y="9"/>
                  </a:lnTo>
                  <a:lnTo>
                    <a:pt x="37162" y="138"/>
                  </a:lnTo>
                  <a:lnTo>
                    <a:pt x="34309" y="302"/>
                  </a:lnTo>
                  <a:lnTo>
                    <a:pt x="27174" y="881"/>
                  </a:lnTo>
                  <a:lnTo>
                    <a:pt x="22076" y="1148"/>
                  </a:lnTo>
                  <a:lnTo>
                    <a:pt x="0" y="21887"/>
                  </a:lnTo>
                  <a:lnTo>
                    <a:pt x="545" y="30309"/>
                  </a:lnTo>
                  <a:lnTo>
                    <a:pt x="664" y="32811"/>
                  </a:lnTo>
                  <a:lnTo>
                    <a:pt x="783" y="34231"/>
                  </a:lnTo>
                  <a:lnTo>
                    <a:pt x="1271" y="38581"/>
                  </a:lnTo>
                  <a:lnTo>
                    <a:pt x="1369" y="39623"/>
                  </a:lnTo>
                  <a:lnTo>
                    <a:pt x="1412" y="57053"/>
                  </a:lnTo>
                  <a:lnTo>
                    <a:pt x="4638" y="60279"/>
                  </a:lnTo>
                  <a:lnTo>
                    <a:pt x="12596" y="60279"/>
                  </a:lnTo>
                  <a:lnTo>
                    <a:pt x="15821" y="57053"/>
                  </a:lnTo>
                  <a:lnTo>
                    <a:pt x="15722" y="38314"/>
                  </a:lnTo>
                  <a:lnTo>
                    <a:pt x="15636" y="37386"/>
                  </a:lnTo>
                  <a:lnTo>
                    <a:pt x="15150" y="33052"/>
                  </a:lnTo>
                  <a:lnTo>
                    <a:pt x="15051" y="32004"/>
                  </a:lnTo>
                  <a:lnTo>
                    <a:pt x="14926" y="29374"/>
                  </a:lnTo>
                  <a:lnTo>
                    <a:pt x="14542" y="23797"/>
                  </a:lnTo>
                  <a:lnTo>
                    <a:pt x="14492" y="20053"/>
                  </a:lnTo>
                  <a:lnTo>
                    <a:pt x="28746" y="15222"/>
                  </a:lnTo>
                  <a:lnTo>
                    <a:pt x="35304" y="14677"/>
                  </a:lnTo>
                  <a:lnTo>
                    <a:pt x="39393" y="14467"/>
                  </a:lnTo>
                  <a:lnTo>
                    <a:pt x="40806" y="14418"/>
                  </a:lnTo>
                  <a:lnTo>
                    <a:pt x="97038" y="14409"/>
                  </a:lnTo>
                  <a:lnTo>
                    <a:pt x="94683" y="12534"/>
                  </a:lnTo>
                  <a:lnTo>
                    <a:pt x="89772" y="8899"/>
                  </a:lnTo>
                  <a:lnTo>
                    <a:pt x="86334" y="6314"/>
                  </a:lnTo>
                  <a:lnTo>
                    <a:pt x="84669" y="5187"/>
                  </a:lnTo>
                  <a:lnTo>
                    <a:pt x="59766" y="63"/>
                  </a:lnTo>
                  <a:lnTo>
                    <a:pt x="50335" y="63"/>
                  </a:lnTo>
                  <a:lnTo>
                    <a:pt x="42218" y="0"/>
                  </a:lnTo>
                  <a:close/>
                </a:path>
                <a:path w="113665" h="302259">
                  <a:moveTo>
                    <a:pt x="97038" y="14409"/>
                  </a:moveTo>
                  <a:lnTo>
                    <a:pt x="42281" y="14409"/>
                  </a:lnTo>
                  <a:lnTo>
                    <a:pt x="48443" y="14471"/>
                  </a:lnTo>
                  <a:lnTo>
                    <a:pt x="97045" y="14415"/>
                  </a:lnTo>
                  <a:close/>
                </a:path>
                <a:path w="113665" h="302259">
                  <a:moveTo>
                    <a:pt x="56155" y="2"/>
                  </a:moveTo>
                  <a:lnTo>
                    <a:pt x="50335" y="63"/>
                  </a:lnTo>
                  <a:lnTo>
                    <a:pt x="59766" y="63"/>
                  </a:lnTo>
                  <a:lnTo>
                    <a:pt x="57841" y="5"/>
                  </a:lnTo>
                  <a:lnTo>
                    <a:pt x="56155" y="2"/>
                  </a:lnTo>
                  <a:close/>
                </a:path>
              </a:pathLst>
            </a:custGeom>
            <a:solidFill>
              <a:srgbClr val="000000"/>
            </a:solidFill>
          </p:spPr>
          <p:txBody>
            <a:bodyPr wrap="square" lIns="0" tIns="0" rIns="0" bIns="0" rtlCol="0"/>
            <a:lstStyle/>
            <a:p>
              <a:endParaRPr/>
            </a:p>
          </p:txBody>
        </p:sp>
        <p:pic>
          <p:nvPicPr>
            <p:cNvPr id="309" name="object 309"/>
            <p:cNvPicPr/>
            <p:nvPr/>
          </p:nvPicPr>
          <p:blipFill>
            <a:blip r:embed="rId156" cstate="print"/>
            <a:stretch>
              <a:fillRect/>
            </a:stretch>
          </p:blipFill>
          <p:spPr>
            <a:xfrm>
              <a:off x="9414880" y="7105157"/>
              <a:ext cx="170832" cy="74060"/>
            </a:xfrm>
            <a:prstGeom prst="rect">
              <a:avLst/>
            </a:prstGeom>
          </p:spPr>
        </p:pic>
      </p:grpSp>
      <p:pic>
        <p:nvPicPr>
          <p:cNvPr id="310" name="object 310"/>
          <p:cNvPicPr/>
          <p:nvPr/>
        </p:nvPicPr>
        <p:blipFill>
          <a:blip r:embed="rId157" cstate="print"/>
          <a:stretch>
            <a:fillRect/>
          </a:stretch>
        </p:blipFill>
        <p:spPr>
          <a:xfrm>
            <a:off x="8403099" y="4455069"/>
            <a:ext cx="128699" cy="176477"/>
          </a:xfrm>
          <a:prstGeom prst="rect">
            <a:avLst/>
          </a:prstGeom>
        </p:spPr>
      </p:pic>
      <p:sp>
        <p:nvSpPr>
          <p:cNvPr id="311" name="object 311"/>
          <p:cNvSpPr/>
          <p:nvPr/>
        </p:nvSpPr>
        <p:spPr>
          <a:xfrm>
            <a:off x="8435001" y="4844542"/>
            <a:ext cx="41777" cy="253920"/>
          </a:xfrm>
          <a:custGeom>
            <a:avLst/>
            <a:gdLst/>
            <a:ahLst/>
            <a:cxnLst/>
            <a:rect l="l" t="t" r="r" b="b"/>
            <a:pathLst>
              <a:path w="48895" h="297179">
                <a:moveTo>
                  <a:pt x="43687" y="10829"/>
                </a:moveTo>
                <a:lnTo>
                  <a:pt x="32978" y="10829"/>
                </a:lnTo>
                <a:lnTo>
                  <a:pt x="33078" y="14596"/>
                </a:lnTo>
                <a:lnTo>
                  <a:pt x="33190" y="16962"/>
                </a:lnTo>
                <a:lnTo>
                  <a:pt x="33293" y="29671"/>
                </a:lnTo>
                <a:lnTo>
                  <a:pt x="33790" y="34704"/>
                </a:lnTo>
                <a:lnTo>
                  <a:pt x="34370" y="45732"/>
                </a:lnTo>
                <a:lnTo>
                  <a:pt x="34376" y="49809"/>
                </a:lnTo>
                <a:lnTo>
                  <a:pt x="34110" y="64137"/>
                </a:lnTo>
                <a:lnTo>
                  <a:pt x="34111" y="75114"/>
                </a:lnTo>
                <a:lnTo>
                  <a:pt x="28707" y="104900"/>
                </a:lnTo>
                <a:lnTo>
                  <a:pt x="28091" y="107199"/>
                </a:lnTo>
                <a:lnTo>
                  <a:pt x="26645" y="113466"/>
                </a:lnTo>
                <a:lnTo>
                  <a:pt x="22973" y="130977"/>
                </a:lnTo>
                <a:lnTo>
                  <a:pt x="21584" y="137270"/>
                </a:lnTo>
                <a:lnTo>
                  <a:pt x="20816" y="140660"/>
                </a:lnTo>
                <a:lnTo>
                  <a:pt x="16306" y="158889"/>
                </a:lnTo>
                <a:lnTo>
                  <a:pt x="15452" y="162560"/>
                </a:lnTo>
                <a:lnTo>
                  <a:pt x="8585" y="200785"/>
                </a:lnTo>
                <a:lnTo>
                  <a:pt x="4408" y="230148"/>
                </a:lnTo>
                <a:lnTo>
                  <a:pt x="2927" y="240672"/>
                </a:lnTo>
                <a:lnTo>
                  <a:pt x="2305" y="245584"/>
                </a:lnTo>
                <a:lnTo>
                  <a:pt x="1366" y="256872"/>
                </a:lnTo>
                <a:lnTo>
                  <a:pt x="1202" y="261658"/>
                </a:lnTo>
                <a:lnTo>
                  <a:pt x="977" y="273184"/>
                </a:lnTo>
                <a:lnTo>
                  <a:pt x="746" y="275603"/>
                </a:lnTo>
                <a:lnTo>
                  <a:pt x="84" y="281936"/>
                </a:lnTo>
                <a:lnTo>
                  <a:pt x="0" y="288839"/>
                </a:lnTo>
                <a:lnTo>
                  <a:pt x="628" y="291752"/>
                </a:lnTo>
                <a:lnTo>
                  <a:pt x="5097" y="296221"/>
                </a:lnTo>
                <a:lnTo>
                  <a:pt x="7500" y="296953"/>
                </a:lnTo>
                <a:lnTo>
                  <a:pt x="11267" y="296953"/>
                </a:lnTo>
                <a:lnTo>
                  <a:pt x="12054" y="296843"/>
                </a:lnTo>
                <a:lnTo>
                  <a:pt x="14872" y="296344"/>
                </a:lnTo>
                <a:lnTo>
                  <a:pt x="18877" y="296344"/>
                </a:lnTo>
                <a:lnTo>
                  <a:pt x="22103" y="293118"/>
                </a:lnTo>
                <a:lnTo>
                  <a:pt x="22103" y="285945"/>
                </a:lnTo>
                <a:lnTo>
                  <a:pt x="14465" y="285945"/>
                </a:lnTo>
                <a:lnTo>
                  <a:pt x="14359" y="285457"/>
                </a:lnTo>
                <a:lnTo>
                  <a:pt x="14060" y="284805"/>
                </a:lnTo>
                <a:lnTo>
                  <a:pt x="12162" y="282907"/>
                </a:lnTo>
                <a:lnTo>
                  <a:pt x="10972" y="282545"/>
                </a:lnTo>
                <a:lnTo>
                  <a:pt x="10081" y="282545"/>
                </a:lnTo>
                <a:lnTo>
                  <a:pt x="12898" y="282046"/>
                </a:lnTo>
                <a:lnTo>
                  <a:pt x="13685" y="281936"/>
                </a:lnTo>
                <a:lnTo>
                  <a:pt x="14561" y="281936"/>
                </a:lnTo>
                <a:lnTo>
                  <a:pt x="15236" y="275603"/>
                </a:lnTo>
                <a:lnTo>
                  <a:pt x="15331" y="274502"/>
                </a:lnTo>
                <a:lnTo>
                  <a:pt x="15388" y="273184"/>
                </a:lnTo>
                <a:lnTo>
                  <a:pt x="15634" y="261081"/>
                </a:lnTo>
                <a:lnTo>
                  <a:pt x="15758" y="257667"/>
                </a:lnTo>
                <a:lnTo>
                  <a:pt x="20777" y="216996"/>
                </a:lnTo>
                <a:lnTo>
                  <a:pt x="27604" y="175046"/>
                </a:lnTo>
                <a:lnTo>
                  <a:pt x="34838" y="143981"/>
                </a:lnTo>
                <a:lnTo>
                  <a:pt x="37157" y="133544"/>
                </a:lnTo>
                <a:lnTo>
                  <a:pt x="44996" y="100251"/>
                </a:lnTo>
                <a:lnTo>
                  <a:pt x="46488" y="94609"/>
                </a:lnTo>
                <a:lnTo>
                  <a:pt x="47207" y="91282"/>
                </a:lnTo>
                <a:lnTo>
                  <a:pt x="48107" y="84764"/>
                </a:lnTo>
                <a:lnTo>
                  <a:pt x="48350" y="81412"/>
                </a:lnTo>
                <a:lnTo>
                  <a:pt x="48525" y="75114"/>
                </a:lnTo>
                <a:lnTo>
                  <a:pt x="48522" y="64137"/>
                </a:lnTo>
                <a:lnTo>
                  <a:pt x="48788" y="49809"/>
                </a:lnTo>
                <a:lnTo>
                  <a:pt x="44088" y="11504"/>
                </a:lnTo>
                <a:lnTo>
                  <a:pt x="43687" y="10829"/>
                </a:lnTo>
                <a:close/>
              </a:path>
              <a:path w="48895" h="297179">
                <a:moveTo>
                  <a:pt x="14561" y="281936"/>
                </a:moveTo>
                <a:lnTo>
                  <a:pt x="13685" y="281936"/>
                </a:lnTo>
                <a:lnTo>
                  <a:pt x="12898" y="282046"/>
                </a:lnTo>
                <a:lnTo>
                  <a:pt x="10081" y="282545"/>
                </a:lnTo>
                <a:lnTo>
                  <a:pt x="10972" y="282545"/>
                </a:lnTo>
                <a:lnTo>
                  <a:pt x="12179" y="282924"/>
                </a:lnTo>
                <a:lnTo>
                  <a:pt x="14060" y="284805"/>
                </a:lnTo>
                <a:lnTo>
                  <a:pt x="14359" y="285457"/>
                </a:lnTo>
                <a:lnTo>
                  <a:pt x="14465" y="285945"/>
                </a:lnTo>
                <a:lnTo>
                  <a:pt x="14561" y="281936"/>
                </a:lnTo>
                <a:close/>
              </a:path>
              <a:path w="48895" h="297179">
                <a:moveTo>
                  <a:pt x="18877" y="281936"/>
                </a:moveTo>
                <a:lnTo>
                  <a:pt x="14561" y="281936"/>
                </a:lnTo>
                <a:lnTo>
                  <a:pt x="14465" y="285945"/>
                </a:lnTo>
                <a:lnTo>
                  <a:pt x="22103" y="285945"/>
                </a:lnTo>
                <a:lnTo>
                  <a:pt x="22103" y="285160"/>
                </a:lnTo>
                <a:lnTo>
                  <a:pt x="18877" y="281936"/>
                </a:lnTo>
                <a:close/>
              </a:path>
              <a:path w="48895" h="297179">
                <a:moveTo>
                  <a:pt x="31407" y="0"/>
                </a:moveTo>
                <a:lnTo>
                  <a:pt x="18668" y="14855"/>
                </a:lnTo>
                <a:lnTo>
                  <a:pt x="18794" y="42580"/>
                </a:lnTo>
                <a:lnTo>
                  <a:pt x="22020" y="45805"/>
                </a:lnTo>
                <a:lnTo>
                  <a:pt x="29978" y="45805"/>
                </a:lnTo>
                <a:lnTo>
                  <a:pt x="33204" y="42580"/>
                </a:lnTo>
                <a:lnTo>
                  <a:pt x="33204" y="29220"/>
                </a:lnTo>
                <a:lnTo>
                  <a:pt x="29080" y="14869"/>
                </a:lnTo>
                <a:lnTo>
                  <a:pt x="29154" y="14740"/>
                </a:lnTo>
                <a:lnTo>
                  <a:pt x="29011" y="14596"/>
                </a:lnTo>
                <a:lnTo>
                  <a:pt x="29681" y="14596"/>
                </a:lnTo>
                <a:lnTo>
                  <a:pt x="31184" y="13912"/>
                </a:lnTo>
                <a:lnTo>
                  <a:pt x="32307" y="12613"/>
                </a:lnTo>
                <a:lnTo>
                  <a:pt x="32978" y="10829"/>
                </a:lnTo>
                <a:lnTo>
                  <a:pt x="43687" y="10829"/>
                </a:lnTo>
                <a:lnTo>
                  <a:pt x="40355" y="5205"/>
                </a:lnTo>
                <a:lnTo>
                  <a:pt x="37834" y="2646"/>
                </a:lnTo>
                <a:lnTo>
                  <a:pt x="31407" y="0"/>
                </a:lnTo>
                <a:close/>
              </a:path>
              <a:path w="48895" h="297179">
                <a:moveTo>
                  <a:pt x="32978" y="10829"/>
                </a:moveTo>
                <a:lnTo>
                  <a:pt x="32307" y="12613"/>
                </a:lnTo>
                <a:lnTo>
                  <a:pt x="31184" y="13912"/>
                </a:lnTo>
                <a:lnTo>
                  <a:pt x="29362" y="14740"/>
                </a:lnTo>
                <a:lnTo>
                  <a:pt x="29639" y="14855"/>
                </a:lnTo>
                <a:lnTo>
                  <a:pt x="29275" y="14864"/>
                </a:lnTo>
                <a:lnTo>
                  <a:pt x="29411" y="15002"/>
                </a:lnTo>
                <a:lnTo>
                  <a:pt x="30572" y="16962"/>
                </a:lnTo>
                <a:lnTo>
                  <a:pt x="31252" y="19334"/>
                </a:lnTo>
                <a:lnTo>
                  <a:pt x="33204" y="29220"/>
                </a:lnTo>
                <a:lnTo>
                  <a:pt x="33078" y="14596"/>
                </a:lnTo>
                <a:lnTo>
                  <a:pt x="32978" y="10829"/>
                </a:lnTo>
                <a:close/>
              </a:path>
              <a:path w="48895" h="297179">
                <a:moveTo>
                  <a:pt x="29218" y="14806"/>
                </a:moveTo>
                <a:lnTo>
                  <a:pt x="29080" y="14869"/>
                </a:lnTo>
                <a:lnTo>
                  <a:pt x="29275" y="14864"/>
                </a:lnTo>
                <a:close/>
              </a:path>
              <a:path w="48895" h="297179">
                <a:moveTo>
                  <a:pt x="29275" y="14864"/>
                </a:moveTo>
                <a:lnTo>
                  <a:pt x="29080" y="14869"/>
                </a:lnTo>
                <a:lnTo>
                  <a:pt x="29280" y="14869"/>
                </a:lnTo>
                <a:close/>
              </a:path>
              <a:path w="48895" h="297179">
                <a:moveTo>
                  <a:pt x="29362" y="14740"/>
                </a:moveTo>
                <a:lnTo>
                  <a:pt x="29639" y="14855"/>
                </a:lnTo>
                <a:lnTo>
                  <a:pt x="29362" y="14740"/>
                </a:lnTo>
                <a:close/>
              </a:path>
              <a:path w="48895" h="297179">
                <a:moveTo>
                  <a:pt x="29011" y="14596"/>
                </a:moveTo>
                <a:lnTo>
                  <a:pt x="29218" y="14806"/>
                </a:lnTo>
                <a:lnTo>
                  <a:pt x="29362" y="14740"/>
                </a:lnTo>
                <a:lnTo>
                  <a:pt x="29011" y="14596"/>
                </a:lnTo>
                <a:close/>
              </a:path>
              <a:path w="48895" h="297179">
                <a:moveTo>
                  <a:pt x="29681" y="14596"/>
                </a:moveTo>
                <a:lnTo>
                  <a:pt x="29011" y="14596"/>
                </a:lnTo>
                <a:lnTo>
                  <a:pt x="29362" y="14740"/>
                </a:lnTo>
                <a:lnTo>
                  <a:pt x="29681" y="14596"/>
                </a:lnTo>
                <a:close/>
              </a:path>
            </a:pathLst>
          </a:custGeom>
          <a:solidFill>
            <a:srgbClr val="000000"/>
          </a:solidFill>
        </p:spPr>
        <p:txBody>
          <a:bodyPr wrap="square" lIns="0" tIns="0" rIns="0" bIns="0" rtlCol="0"/>
          <a:lstStyle/>
          <a:p>
            <a:endParaRPr/>
          </a:p>
        </p:txBody>
      </p:sp>
      <p:pic>
        <p:nvPicPr>
          <p:cNvPr id="312" name="object 312"/>
          <p:cNvPicPr/>
          <p:nvPr/>
        </p:nvPicPr>
        <p:blipFill>
          <a:blip r:embed="rId158" cstate="print"/>
          <a:stretch>
            <a:fillRect/>
          </a:stretch>
        </p:blipFill>
        <p:spPr>
          <a:xfrm>
            <a:off x="8337455" y="5615108"/>
            <a:ext cx="147445" cy="214854"/>
          </a:xfrm>
          <a:prstGeom prst="rect">
            <a:avLst/>
          </a:prstGeom>
        </p:spPr>
      </p:pic>
      <p:pic>
        <p:nvPicPr>
          <p:cNvPr id="313" name="object 313"/>
          <p:cNvPicPr/>
          <p:nvPr/>
        </p:nvPicPr>
        <p:blipFill>
          <a:blip r:embed="rId159" cstate="print"/>
          <a:stretch>
            <a:fillRect/>
          </a:stretch>
        </p:blipFill>
        <p:spPr>
          <a:xfrm>
            <a:off x="8334916" y="5948788"/>
            <a:ext cx="136406" cy="220898"/>
          </a:xfrm>
          <a:prstGeom prst="rect">
            <a:avLst/>
          </a:prstGeom>
        </p:spPr>
      </p:pic>
      <p:sp>
        <p:nvSpPr>
          <p:cNvPr id="314" name="object 314"/>
          <p:cNvSpPr/>
          <p:nvPr/>
        </p:nvSpPr>
        <p:spPr>
          <a:xfrm>
            <a:off x="6905955" y="6357210"/>
            <a:ext cx="201834" cy="235472"/>
          </a:xfrm>
          <a:custGeom>
            <a:avLst/>
            <a:gdLst/>
            <a:ahLst/>
            <a:cxnLst/>
            <a:rect l="l" t="t" r="r" b="b"/>
            <a:pathLst>
              <a:path w="236220" h="275590">
                <a:moveTo>
                  <a:pt x="201267" y="252729"/>
                </a:moveTo>
                <a:lnTo>
                  <a:pt x="183461" y="252729"/>
                </a:lnTo>
                <a:lnTo>
                  <a:pt x="191021" y="262889"/>
                </a:lnTo>
                <a:lnTo>
                  <a:pt x="194440" y="267969"/>
                </a:lnTo>
                <a:lnTo>
                  <a:pt x="197196" y="270509"/>
                </a:lnTo>
                <a:lnTo>
                  <a:pt x="198094" y="271779"/>
                </a:lnTo>
                <a:lnTo>
                  <a:pt x="200031" y="274319"/>
                </a:lnTo>
                <a:lnTo>
                  <a:pt x="202164" y="275589"/>
                </a:lnTo>
                <a:lnTo>
                  <a:pt x="210244" y="275589"/>
                </a:lnTo>
                <a:lnTo>
                  <a:pt x="213198" y="274319"/>
                </a:lnTo>
                <a:lnTo>
                  <a:pt x="227286" y="266699"/>
                </a:lnTo>
                <a:lnTo>
                  <a:pt x="228918" y="265429"/>
                </a:lnTo>
                <a:lnTo>
                  <a:pt x="234214" y="262889"/>
                </a:lnTo>
                <a:lnTo>
                  <a:pt x="209392" y="262889"/>
                </a:lnTo>
                <a:lnTo>
                  <a:pt x="208163" y="261619"/>
                </a:lnTo>
                <a:lnTo>
                  <a:pt x="207051" y="261619"/>
                </a:lnTo>
                <a:lnTo>
                  <a:pt x="207735" y="261099"/>
                </a:lnTo>
                <a:lnTo>
                  <a:pt x="207121" y="260349"/>
                </a:lnTo>
                <a:lnTo>
                  <a:pt x="205248" y="257809"/>
                </a:lnTo>
                <a:lnTo>
                  <a:pt x="202201" y="253999"/>
                </a:lnTo>
                <a:lnTo>
                  <a:pt x="201267" y="252729"/>
                </a:lnTo>
                <a:close/>
              </a:path>
              <a:path w="236220" h="275590">
                <a:moveTo>
                  <a:pt x="133581" y="190499"/>
                </a:moveTo>
                <a:lnTo>
                  <a:pt x="88019" y="190499"/>
                </a:lnTo>
                <a:lnTo>
                  <a:pt x="81385" y="191769"/>
                </a:lnTo>
                <a:lnTo>
                  <a:pt x="63416" y="193039"/>
                </a:lnTo>
                <a:lnTo>
                  <a:pt x="59738" y="194309"/>
                </a:lnTo>
                <a:lnTo>
                  <a:pt x="48957" y="196849"/>
                </a:lnTo>
                <a:lnTo>
                  <a:pt x="43267" y="198119"/>
                </a:lnTo>
                <a:lnTo>
                  <a:pt x="32458" y="203199"/>
                </a:lnTo>
                <a:lnTo>
                  <a:pt x="1847" y="229869"/>
                </a:lnTo>
                <a:lnTo>
                  <a:pt x="0" y="242569"/>
                </a:lnTo>
                <a:lnTo>
                  <a:pt x="250" y="245109"/>
                </a:lnTo>
                <a:lnTo>
                  <a:pt x="329" y="250189"/>
                </a:lnTo>
                <a:lnTo>
                  <a:pt x="138" y="255269"/>
                </a:lnTo>
                <a:lnTo>
                  <a:pt x="327" y="257809"/>
                </a:lnTo>
                <a:lnTo>
                  <a:pt x="6155" y="264159"/>
                </a:lnTo>
                <a:lnTo>
                  <a:pt x="18785" y="264159"/>
                </a:lnTo>
                <a:lnTo>
                  <a:pt x="22755" y="262889"/>
                </a:lnTo>
                <a:lnTo>
                  <a:pt x="47059" y="260349"/>
                </a:lnTo>
                <a:lnTo>
                  <a:pt x="50234" y="259079"/>
                </a:lnTo>
                <a:lnTo>
                  <a:pt x="56977" y="257809"/>
                </a:lnTo>
                <a:lnTo>
                  <a:pt x="63596" y="255269"/>
                </a:lnTo>
                <a:lnTo>
                  <a:pt x="70597" y="252729"/>
                </a:lnTo>
                <a:lnTo>
                  <a:pt x="14709" y="252729"/>
                </a:lnTo>
                <a:lnTo>
                  <a:pt x="14484" y="251459"/>
                </a:lnTo>
                <a:lnTo>
                  <a:pt x="12782" y="250189"/>
                </a:lnTo>
                <a:lnTo>
                  <a:pt x="11995" y="248919"/>
                </a:lnTo>
                <a:lnTo>
                  <a:pt x="14832" y="248919"/>
                </a:lnTo>
                <a:lnTo>
                  <a:pt x="14753" y="246379"/>
                </a:lnTo>
                <a:lnTo>
                  <a:pt x="14390" y="241299"/>
                </a:lnTo>
                <a:lnTo>
                  <a:pt x="14399" y="238759"/>
                </a:lnTo>
                <a:lnTo>
                  <a:pt x="15215" y="234949"/>
                </a:lnTo>
                <a:lnTo>
                  <a:pt x="16869" y="232409"/>
                </a:lnTo>
                <a:lnTo>
                  <a:pt x="20929" y="227329"/>
                </a:lnTo>
                <a:lnTo>
                  <a:pt x="23327" y="226059"/>
                </a:lnTo>
                <a:lnTo>
                  <a:pt x="33995" y="218439"/>
                </a:lnTo>
                <a:lnTo>
                  <a:pt x="38981" y="215899"/>
                </a:lnTo>
                <a:lnTo>
                  <a:pt x="48098" y="212089"/>
                </a:lnTo>
                <a:lnTo>
                  <a:pt x="52978" y="210819"/>
                </a:lnTo>
                <a:lnTo>
                  <a:pt x="62249" y="208279"/>
                </a:lnTo>
                <a:lnTo>
                  <a:pt x="65553" y="208279"/>
                </a:lnTo>
                <a:lnTo>
                  <a:pt x="82701" y="205739"/>
                </a:lnTo>
                <a:lnTo>
                  <a:pt x="89013" y="205739"/>
                </a:lnTo>
                <a:lnTo>
                  <a:pt x="97778" y="204469"/>
                </a:lnTo>
                <a:lnTo>
                  <a:pt x="136753" y="204469"/>
                </a:lnTo>
                <a:lnTo>
                  <a:pt x="138725" y="203135"/>
                </a:lnTo>
                <a:lnTo>
                  <a:pt x="145028" y="198119"/>
                </a:lnTo>
                <a:lnTo>
                  <a:pt x="150736" y="194462"/>
                </a:lnTo>
                <a:lnTo>
                  <a:pt x="144830" y="191769"/>
                </a:lnTo>
                <a:lnTo>
                  <a:pt x="140832" y="191769"/>
                </a:lnTo>
                <a:lnTo>
                  <a:pt x="133581" y="190499"/>
                </a:lnTo>
                <a:close/>
              </a:path>
              <a:path w="236220" h="275590">
                <a:moveTo>
                  <a:pt x="227931" y="250189"/>
                </a:moveTo>
                <a:lnTo>
                  <a:pt x="222136" y="252729"/>
                </a:lnTo>
                <a:lnTo>
                  <a:pt x="220315" y="253999"/>
                </a:lnTo>
                <a:lnTo>
                  <a:pt x="210386" y="259079"/>
                </a:lnTo>
                <a:lnTo>
                  <a:pt x="207735" y="261099"/>
                </a:lnTo>
                <a:lnTo>
                  <a:pt x="208163" y="261619"/>
                </a:lnTo>
                <a:lnTo>
                  <a:pt x="208944" y="261619"/>
                </a:lnTo>
                <a:lnTo>
                  <a:pt x="209392" y="262889"/>
                </a:lnTo>
                <a:lnTo>
                  <a:pt x="234214" y="262889"/>
                </a:lnTo>
                <a:lnTo>
                  <a:pt x="235711" y="259079"/>
                </a:lnTo>
                <a:lnTo>
                  <a:pt x="232241" y="251459"/>
                </a:lnTo>
                <a:lnTo>
                  <a:pt x="227931" y="250189"/>
                </a:lnTo>
                <a:close/>
              </a:path>
              <a:path w="236220" h="275590">
                <a:moveTo>
                  <a:pt x="207735" y="261099"/>
                </a:moveTo>
                <a:lnTo>
                  <a:pt x="207051" y="261619"/>
                </a:lnTo>
                <a:lnTo>
                  <a:pt x="208163" y="261619"/>
                </a:lnTo>
                <a:lnTo>
                  <a:pt x="207735" y="261099"/>
                </a:lnTo>
                <a:close/>
              </a:path>
              <a:path w="236220" h="275590">
                <a:moveTo>
                  <a:pt x="162670" y="203135"/>
                </a:moveTo>
                <a:lnTo>
                  <a:pt x="159632" y="205739"/>
                </a:lnTo>
                <a:lnTo>
                  <a:pt x="153318" y="210819"/>
                </a:lnTo>
                <a:lnTo>
                  <a:pt x="151370" y="211919"/>
                </a:lnTo>
                <a:lnTo>
                  <a:pt x="157642" y="217169"/>
                </a:lnTo>
                <a:lnTo>
                  <a:pt x="161034" y="220979"/>
                </a:lnTo>
                <a:lnTo>
                  <a:pt x="166086" y="226059"/>
                </a:lnTo>
                <a:lnTo>
                  <a:pt x="167755" y="228599"/>
                </a:lnTo>
                <a:lnTo>
                  <a:pt x="170586" y="232409"/>
                </a:lnTo>
                <a:lnTo>
                  <a:pt x="174434" y="238759"/>
                </a:lnTo>
                <a:lnTo>
                  <a:pt x="176047" y="241299"/>
                </a:lnTo>
                <a:lnTo>
                  <a:pt x="180818" y="248919"/>
                </a:lnTo>
                <a:lnTo>
                  <a:pt x="184335" y="253999"/>
                </a:lnTo>
                <a:lnTo>
                  <a:pt x="183461" y="252729"/>
                </a:lnTo>
                <a:lnTo>
                  <a:pt x="201267" y="252729"/>
                </a:lnTo>
                <a:lnTo>
                  <a:pt x="198462" y="248919"/>
                </a:lnTo>
                <a:lnTo>
                  <a:pt x="197286" y="247649"/>
                </a:lnTo>
                <a:lnTo>
                  <a:pt x="195578" y="245109"/>
                </a:lnTo>
                <a:lnTo>
                  <a:pt x="188201" y="233679"/>
                </a:lnTo>
                <a:lnTo>
                  <a:pt x="179365" y="219709"/>
                </a:lnTo>
                <a:lnTo>
                  <a:pt x="177424" y="217169"/>
                </a:lnTo>
                <a:lnTo>
                  <a:pt x="171442" y="210819"/>
                </a:lnTo>
                <a:lnTo>
                  <a:pt x="167446" y="207009"/>
                </a:lnTo>
                <a:lnTo>
                  <a:pt x="162670" y="203135"/>
                </a:lnTo>
                <a:close/>
              </a:path>
              <a:path w="236220" h="275590">
                <a:moveTo>
                  <a:pt x="14832" y="248919"/>
                </a:moveTo>
                <a:lnTo>
                  <a:pt x="11995" y="248919"/>
                </a:lnTo>
                <a:lnTo>
                  <a:pt x="12782" y="250189"/>
                </a:lnTo>
                <a:lnTo>
                  <a:pt x="14484" y="251459"/>
                </a:lnTo>
                <a:lnTo>
                  <a:pt x="14709" y="252729"/>
                </a:lnTo>
                <a:lnTo>
                  <a:pt x="14832" y="248919"/>
                </a:lnTo>
                <a:close/>
              </a:path>
              <a:path w="236220" h="275590">
                <a:moveTo>
                  <a:pt x="150736" y="194462"/>
                </a:moveTo>
                <a:lnTo>
                  <a:pt x="145028" y="198119"/>
                </a:lnTo>
                <a:lnTo>
                  <a:pt x="138644" y="203199"/>
                </a:lnTo>
                <a:lnTo>
                  <a:pt x="132971" y="207009"/>
                </a:lnTo>
                <a:lnTo>
                  <a:pt x="126780" y="209549"/>
                </a:lnTo>
                <a:lnTo>
                  <a:pt x="119685" y="214629"/>
                </a:lnTo>
                <a:lnTo>
                  <a:pt x="111302" y="218439"/>
                </a:lnTo>
                <a:lnTo>
                  <a:pt x="102437" y="223519"/>
                </a:lnTo>
                <a:lnTo>
                  <a:pt x="94450" y="227329"/>
                </a:lnTo>
                <a:lnTo>
                  <a:pt x="87159" y="231139"/>
                </a:lnTo>
                <a:lnTo>
                  <a:pt x="80382" y="233679"/>
                </a:lnTo>
                <a:lnTo>
                  <a:pt x="72857" y="237489"/>
                </a:lnTo>
                <a:lnTo>
                  <a:pt x="65857" y="240029"/>
                </a:lnTo>
                <a:lnTo>
                  <a:pt x="59332" y="241299"/>
                </a:lnTo>
                <a:lnTo>
                  <a:pt x="53233" y="243839"/>
                </a:lnTo>
                <a:lnTo>
                  <a:pt x="47257" y="245109"/>
                </a:lnTo>
                <a:lnTo>
                  <a:pt x="44325" y="245109"/>
                </a:lnTo>
                <a:lnTo>
                  <a:pt x="21464" y="248919"/>
                </a:lnTo>
                <a:lnTo>
                  <a:pt x="14832" y="248919"/>
                </a:lnTo>
                <a:lnTo>
                  <a:pt x="14709" y="252729"/>
                </a:lnTo>
                <a:lnTo>
                  <a:pt x="70597" y="252729"/>
                </a:lnTo>
                <a:lnTo>
                  <a:pt x="78040" y="250189"/>
                </a:lnTo>
                <a:lnTo>
                  <a:pt x="85986" y="247649"/>
                </a:lnTo>
                <a:lnTo>
                  <a:pt x="93102" y="243839"/>
                </a:lnTo>
                <a:lnTo>
                  <a:pt x="100690" y="240029"/>
                </a:lnTo>
                <a:lnTo>
                  <a:pt x="108949" y="236219"/>
                </a:lnTo>
                <a:lnTo>
                  <a:pt x="118078" y="231139"/>
                </a:lnTo>
                <a:lnTo>
                  <a:pt x="126728" y="227329"/>
                </a:lnTo>
                <a:lnTo>
                  <a:pt x="134092" y="222249"/>
                </a:lnTo>
                <a:lnTo>
                  <a:pt x="140571" y="218439"/>
                </a:lnTo>
                <a:lnTo>
                  <a:pt x="146566" y="214629"/>
                </a:lnTo>
                <a:lnTo>
                  <a:pt x="151370" y="211919"/>
                </a:lnTo>
                <a:lnTo>
                  <a:pt x="148539" y="209549"/>
                </a:lnTo>
                <a:lnTo>
                  <a:pt x="146164" y="208279"/>
                </a:lnTo>
                <a:lnTo>
                  <a:pt x="141234" y="205739"/>
                </a:lnTo>
                <a:lnTo>
                  <a:pt x="159632" y="205739"/>
                </a:lnTo>
                <a:lnTo>
                  <a:pt x="162670" y="203135"/>
                </a:lnTo>
                <a:lnTo>
                  <a:pt x="156486" y="198119"/>
                </a:lnTo>
                <a:lnTo>
                  <a:pt x="153188" y="195579"/>
                </a:lnTo>
                <a:lnTo>
                  <a:pt x="150736" y="194462"/>
                </a:lnTo>
                <a:close/>
              </a:path>
              <a:path w="236220" h="275590">
                <a:moveTo>
                  <a:pt x="195671" y="245109"/>
                </a:moveTo>
                <a:lnTo>
                  <a:pt x="196502" y="246379"/>
                </a:lnTo>
                <a:lnTo>
                  <a:pt x="195671" y="245109"/>
                </a:lnTo>
                <a:close/>
              </a:path>
              <a:path w="236220" h="275590">
                <a:moveTo>
                  <a:pt x="159632" y="205739"/>
                </a:moveTo>
                <a:lnTo>
                  <a:pt x="141234" y="205739"/>
                </a:lnTo>
                <a:lnTo>
                  <a:pt x="146164" y="208279"/>
                </a:lnTo>
                <a:lnTo>
                  <a:pt x="148539" y="209549"/>
                </a:lnTo>
                <a:lnTo>
                  <a:pt x="151370" y="211919"/>
                </a:lnTo>
                <a:lnTo>
                  <a:pt x="153318" y="210819"/>
                </a:lnTo>
                <a:lnTo>
                  <a:pt x="159632" y="205739"/>
                </a:lnTo>
                <a:close/>
              </a:path>
              <a:path w="236220" h="275590">
                <a:moveTo>
                  <a:pt x="123145" y="204469"/>
                </a:moveTo>
                <a:lnTo>
                  <a:pt x="100352" y="204469"/>
                </a:lnTo>
                <a:lnTo>
                  <a:pt x="110406" y="205739"/>
                </a:lnTo>
                <a:lnTo>
                  <a:pt x="113750" y="205739"/>
                </a:lnTo>
                <a:lnTo>
                  <a:pt x="123145" y="204469"/>
                </a:lnTo>
                <a:close/>
              </a:path>
              <a:path w="236220" h="275590">
                <a:moveTo>
                  <a:pt x="136753" y="204469"/>
                </a:moveTo>
                <a:lnTo>
                  <a:pt x="127431" y="204469"/>
                </a:lnTo>
                <a:lnTo>
                  <a:pt x="134096" y="205739"/>
                </a:lnTo>
                <a:lnTo>
                  <a:pt x="134862" y="205739"/>
                </a:lnTo>
                <a:lnTo>
                  <a:pt x="136753" y="204469"/>
                </a:lnTo>
                <a:close/>
              </a:path>
              <a:path w="236220" h="275590">
                <a:moveTo>
                  <a:pt x="188688" y="28177"/>
                </a:moveTo>
                <a:lnTo>
                  <a:pt x="187799" y="44449"/>
                </a:lnTo>
                <a:lnTo>
                  <a:pt x="186239" y="46207"/>
                </a:lnTo>
                <a:lnTo>
                  <a:pt x="186172" y="46678"/>
                </a:lnTo>
                <a:lnTo>
                  <a:pt x="199607" y="87629"/>
                </a:lnTo>
                <a:lnTo>
                  <a:pt x="200097" y="107949"/>
                </a:lnTo>
                <a:lnTo>
                  <a:pt x="200507" y="116839"/>
                </a:lnTo>
                <a:lnTo>
                  <a:pt x="187939" y="158749"/>
                </a:lnTo>
                <a:lnTo>
                  <a:pt x="181292" y="166369"/>
                </a:lnTo>
                <a:lnTo>
                  <a:pt x="177174" y="171449"/>
                </a:lnTo>
                <a:lnTo>
                  <a:pt x="172542" y="175259"/>
                </a:lnTo>
                <a:lnTo>
                  <a:pt x="167395" y="180339"/>
                </a:lnTo>
                <a:lnTo>
                  <a:pt x="161733" y="185419"/>
                </a:lnTo>
                <a:lnTo>
                  <a:pt x="156525" y="190499"/>
                </a:lnTo>
                <a:lnTo>
                  <a:pt x="150736" y="194462"/>
                </a:lnTo>
                <a:lnTo>
                  <a:pt x="153188" y="195579"/>
                </a:lnTo>
                <a:lnTo>
                  <a:pt x="156486" y="198119"/>
                </a:lnTo>
                <a:lnTo>
                  <a:pt x="162670" y="203135"/>
                </a:lnTo>
                <a:lnTo>
                  <a:pt x="165559" y="200659"/>
                </a:lnTo>
                <a:lnTo>
                  <a:pt x="171146" y="196849"/>
                </a:lnTo>
                <a:lnTo>
                  <a:pt x="177230" y="191769"/>
                </a:lnTo>
                <a:lnTo>
                  <a:pt x="182797" y="185419"/>
                </a:lnTo>
                <a:lnTo>
                  <a:pt x="187852" y="180339"/>
                </a:lnTo>
                <a:lnTo>
                  <a:pt x="192398" y="175259"/>
                </a:lnTo>
                <a:lnTo>
                  <a:pt x="197448" y="168909"/>
                </a:lnTo>
                <a:lnTo>
                  <a:pt x="201607" y="163829"/>
                </a:lnTo>
                <a:lnTo>
                  <a:pt x="205002" y="157479"/>
                </a:lnTo>
                <a:lnTo>
                  <a:pt x="207760" y="152399"/>
                </a:lnTo>
                <a:lnTo>
                  <a:pt x="211077" y="144779"/>
                </a:lnTo>
                <a:lnTo>
                  <a:pt x="213198" y="137159"/>
                </a:lnTo>
                <a:lnTo>
                  <a:pt x="215061" y="123189"/>
                </a:lnTo>
                <a:lnTo>
                  <a:pt x="214951" y="116839"/>
                </a:lnTo>
                <a:lnTo>
                  <a:pt x="214471" y="105409"/>
                </a:lnTo>
                <a:lnTo>
                  <a:pt x="214213" y="91439"/>
                </a:lnTo>
                <a:lnTo>
                  <a:pt x="204396" y="48259"/>
                </a:lnTo>
                <a:lnTo>
                  <a:pt x="194467" y="33019"/>
                </a:lnTo>
                <a:lnTo>
                  <a:pt x="188688" y="28177"/>
                </a:lnTo>
                <a:close/>
              </a:path>
              <a:path w="236220" h="275590">
                <a:moveTo>
                  <a:pt x="174345" y="24129"/>
                </a:moveTo>
                <a:lnTo>
                  <a:pt x="160317" y="24129"/>
                </a:lnTo>
                <a:lnTo>
                  <a:pt x="157223" y="25399"/>
                </a:lnTo>
                <a:lnTo>
                  <a:pt x="150023" y="27950"/>
                </a:lnTo>
                <a:lnTo>
                  <a:pt x="146634" y="30479"/>
                </a:lnTo>
                <a:lnTo>
                  <a:pt x="139481" y="35559"/>
                </a:lnTo>
                <a:lnTo>
                  <a:pt x="135761" y="39369"/>
                </a:lnTo>
                <a:lnTo>
                  <a:pt x="130274" y="46989"/>
                </a:lnTo>
                <a:lnTo>
                  <a:pt x="128581" y="50799"/>
                </a:lnTo>
                <a:lnTo>
                  <a:pt x="120087" y="67309"/>
                </a:lnTo>
                <a:lnTo>
                  <a:pt x="109541" y="101599"/>
                </a:lnTo>
                <a:lnTo>
                  <a:pt x="109559" y="107949"/>
                </a:lnTo>
                <a:lnTo>
                  <a:pt x="109827" y="114299"/>
                </a:lnTo>
                <a:lnTo>
                  <a:pt x="109924" y="119379"/>
                </a:lnTo>
                <a:lnTo>
                  <a:pt x="109799" y="132079"/>
                </a:lnTo>
                <a:lnTo>
                  <a:pt x="110015" y="134619"/>
                </a:lnTo>
                <a:lnTo>
                  <a:pt x="110210" y="138429"/>
                </a:lnTo>
                <a:lnTo>
                  <a:pt x="119846" y="151129"/>
                </a:lnTo>
                <a:lnTo>
                  <a:pt x="125081" y="151129"/>
                </a:lnTo>
                <a:lnTo>
                  <a:pt x="126658" y="149859"/>
                </a:lnTo>
                <a:lnTo>
                  <a:pt x="132628" y="148589"/>
                </a:lnTo>
                <a:lnTo>
                  <a:pt x="136133" y="147319"/>
                </a:lnTo>
                <a:lnTo>
                  <a:pt x="141136" y="143509"/>
                </a:lnTo>
                <a:lnTo>
                  <a:pt x="142589" y="142239"/>
                </a:lnTo>
                <a:lnTo>
                  <a:pt x="145798" y="138429"/>
                </a:lnTo>
                <a:lnTo>
                  <a:pt x="124444" y="138429"/>
                </a:lnTo>
                <a:lnTo>
                  <a:pt x="122532" y="135889"/>
                </a:lnTo>
                <a:lnTo>
                  <a:pt x="124508" y="135889"/>
                </a:lnTo>
                <a:lnTo>
                  <a:pt x="124388" y="133349"/>
                </a:lnTo>
                <a:lnTo>
                  <a:pt x="124112" y="130809"/>
                </a:lnTo>
                <a:lnTo>
                  <a:pt x="124147" y="126999"/>
                </a:lnTo>
                <a:lnTo>
                  <a:pt x="124255" y="123189"/>
                </a:lnTo>
                <a:lnTo>
                  <a:pt x="124160" y="111759"/>
                </a:lnTo>
                <a:lnTo>
                  <a:pt x="123977" y="107949"/>
                </a:lnTo>
                <a:lnTo>
                  <a:pt x="124052" y="101599"/>
                </a:lnTo>
                <a:lnTo>
                  <a:pt x="141081" y="57149"/>
                </a:lnTo>
                <a:lnTo>
                  <a:pt x="146698" y="49529"/>
                </a:lnTo>
                <a:lnTo>
                  <a:pt x="149584" y="45719"/>
                </a:lnTo>
                <a:lnTo>
                  <a:pt x="154564" y="41909"/>
                </a:lnTo>
                <a:lnTo>
                  <a:pt x="156662" y="40639"/>
                </a:lnTo>
                <a:lnTo>
                  <a:pt x="160708" y="39369"/>
                </a:lnTo>
                <a:lnTo>
                  <a:pt x="162877" y="39369"/>
                </a:lnTo>
                <a:lnTo>
                  <a:pt x="169913" y="38099"/>
                </a:lnTo>
                <a:lnTo>
                  <a:pt x="172862" y="38099"/>
                </a:lnTo>
                <a:lnTo>
                  <a:pt x="173644" y="31749"/>
                </a:lnTo>
                <a:lnTo>
                  <a:pt x="174345" y="24129"/>
                </a:lnTo>
                <a:close/>
              </a:path>
              <a:path w="236220" h="275590">
                <a:moveTo>
                  <a:pt x="124508" y="135889"/>
                </a:moveTo>
                <a:lnTo>
                  <a:pt x="122532" y="135889"/>
                </a:lnTo>
                <a:lnTo>
                  <a:pt x="124444" y="138429"/>
                </a:lnTo>
                <a:lnTo>
                  <a:pt x="124627" y="138429"/>
                </a:lnTo>
                <a:lnTo>
                  <a:pt x="124508" y="135889"/>
                </a:lnTo>
                <a:close/>
              </a:path>
              <a:path w="236220" h="275590">
                <a:moveTo>
                  <a:pt x="174566" y="21726"/>
                </a:moveTo>
                <a:lnTo>
                  <a:pt x="168751" y="62229"/>
                </a:lnTo>
                <a:lnTo>
                  <a:pt x="163469" y="77469"/>
                </a:lnTo>
                <a:lnTo>
                  <a:pt x="161397" y="82549"/>
                </a:lnTo>
                <a:lnTo>
                  <a:pt x="158948" y="88899"/>
                </a:lnTo>
                <a:lnTo>
                  <a:pt x="156227" y="95249"/>
                </a:lnTo>
                <a:lnTo>
                  <a:pt x="153136" y="101599"/>
                </a:lnTo>
                <a:lnTo>
                  <a:pt x="148173" y="111759"/>
                </a:lnTo>
                <a:lnTo>
                  <a:pt x="146249" y="114299"/>
                </a:lnTo>
                <a:lnTo>
                  <a:pt x="143329" y="119379"/>
                </a:lnTo>
                <a:lnTo>
                  <a:pt x="142199" y="120649"/>
                </a:lnTo>
                <a:lnTo>
                  <a:pt x="140046" y="123189"/>
                </a:lnTo>
                <a:lnTo>
                  <a:pt x="136344" y="126999"/>
                </a:lnTo>
                <a:lnTo>
                  <a:pt x="135324" y="128269"/>
                </a:lnTo>
                <a:lnTo>
                  <a:pt x="132034" y="132079"/>
                </a:lnTo>
                <a:lnTo>
                  <a:pt x="131277" y="133349"/>
                </a:lnTo>
                <a:lnTo>
                  <a:pt x="129124" y="134619"/>
                </a:lnTo>
                <a:lnTo>
                  <a:pt x="127480" y="135889"/>
                </a:lnTo>
                <a:lnTo>
                  <a:pt x="124508" y="135889"/>
                </a:lnTo>
                <a:lnTo>
                  <a:pt x="124627" y="138429"/>
                </a:lnTo>
                <a:lnTo>
                  <a:pt x="145798" y="138429"/>
                </a:lnTo>
                <a:lnTo>
                  <a:pt x="146867" y="137159"/>
                </a:lnTo>
                <a:lnTo>
                  <a:pt x="148429" y="134619"/>
                </a:lnTo>
                <a:lnTo>
                  <a:pt x="151458" y="132079"/>
                </a:lnTo>
                <a:lnTo>
                  <a:pt x="153346" y="129539"/>
                </a:lnTo>
                <a:lnTo>
                  <a:pt x="154833" y="126999"/>
                </a:lnTo>
                <a:lnTo>
                  <a:pt x="158606" y="121919"/>
                </a:lnTo>
                <a:lnTo>
                  <a:pt x="160776" y="118109"/>
                </a:lnTo>
                <a:lnTo>
                  <a:pt x="166076" y="107949"/>
                </a:lnTo>
                <a:lnTo>
                  <a:pt x="169279" y="101599"/>
                </a:lnTo>
                <a:lnTo>
                  <a:pt x="172151" y="95249"/>
                </a:lnTo>
                <a:lnTo>
                  <a:pt x="175550" y="86359"/>
                </a:lnTo>
                <a:lnTo>
                  <a:pt x="176858" y="83819"/>
                </a:lnTo>
                <a:lnTo>
                  <a:pt x="179704" y="76199"/>
                </a:lnTo>
                <a:lnTo>
                  <a:pt x="181288" y="72389"/>
                </a:lnTo>
                <a:lnTo>
                  <a:pt x="182737" y="66039"/>
                </a:lnTo>
                <a:lnTo>
                  <a:pt x="184684" y="57149"/>
                </a:lnTo>
                <a:lnTo>
                  <a:pt x="185947" y="48259"/>
                </a:lnTo>
                <a:lnTo>
                  <a:pt x="184416" y="48259"/>
                </a:lnTo>
                <a:lnTo>
                  <a:pt x="176469" y="46989"/>
                </a:lnTo>
                <a:lnTo>
                  <a:pt x="173409" y="44449"/>
                </a:lnTo>
                <a:lnTo>
                  <a:pt x="174444" y="25399"/>
                </a:lnTo>
                <a:lnTo>
                  <a:pt x="174566" y="21726"/>
                </a:lnTo>
                <a:close/>
              </a:path>
              <a:path w="236220" h="275590">
                <a:moveTo>
                  <a:pt x="174584" y="13976"/>
                </a:moveTo>
                <a:lnTo>
                  <a:pt x="174566" y="21726"/>
                </a:lnTo>
                <a:lnTo>
                  <a:pt x="174444" y="25399"/>
                </a:lnTo>
                <a:lnTo>
                  <a:pt x="173409" y="44449"/>
                </a:lnTo>
                <a:lnTo>
                  <a:pt x="176469" y="46989"/>
                </a:lnTo>
                <a:lnTo>
                  <a:pt x="184416" y="48259"/>
                </a:lnTo>
                <a:lnTo>
                  <a:pt x="186019" y="46455"/>
                </a:lnTo>
                <a:lnTo>
                  <a:pt x="183771" y="43179"/>
                </a:lnTo>
                <a:lnTo>
                  <a:pt x="179685" y="39369"/>
                </a:lnTo>
                <a:lnTo>
                  <a:pt x="177477" y="39369"/>
                </a:lnTo>
                <a:lnTo>
                  <a:pt x="173935" y="38099"/>
                </a:lnTo>
                <a:lnTo>
                  <a:pt x="187315" y="38099"/>
                </a:lnTo>
                <a:lnTo>
                  <a:pt x="187976" y="33019"/>
                </a:lnTo>
                <a:lnTo>
                  <a:pt x="188405" y="27939"/>
                </a:lnTo>
                <a:lnTo>
                  <a:pt x="186889" y="26669"/>
                </a:lnTo>
                <a:lnTo>
                  <a:pt x="182674" y="25399"/>
                </a:lnTo>
                <a:lnTo>
                  <a:pt x="175505" y="24129"/>
                </a:lnTo>
                <a:lnTo>
                  <a:pt x="188749" y="24129"/>
                </a:lnTo>
                <a:lnTo>
                  <a:pt x="188959" y="21726"/>
                </a:lnTo>
                <a:lnTo>
                  <a:pt x="188976" y="17779"/>
                </a:lnTo>
                <a:lnTo>
                  <a:pt x="177805" y="17779"/>
                </a:lnTo>
                <a:lnTo>
                  <a:pt x="174584" y="13976"/>
                </a:lnTo>
                <a:close/>
              </a:path>
              <a:path w="236220" h="275590">
                <a:moveTo>
                  <a:pt x="186019" y="46455"/>
                </a:moveTo>
                <a:lnTo>
                  <a:pt x="184416" y="48259"/>
                </a:lnTo>
                <a:lnTo>
                  <a:pt x="185947" y="48259"/>
                </a:lnTo>
                <a:lnTo>
                  <a:pt x="186172" y="46678"/>
                </a:lnTo>
                <a:lnTo>
                  <a:pt x="186019" y="46455"/>
                </a:lnTo>
                <a:close/>
              </a:path>
              <a:path w="236220" h="275590">
                <a:moveTo>
                  <a:pt x="186239" y="46207"/>
                </a:moveTo>
                <a:lnTo>
                  <a:pt x="186019" y="46455"/>
                </a:lnTo>
                <a:lnTo>
                  <a:pt x="186172" y="46678"/>
                </a:lnTo>
                <a:lnTo>
                  <a:pt x="186239" y="46207"/>
                </a:lnTo>
                <a:close/>
              </a:path>
              <a:path w="236220" h="275590">
                <a:moveTo>
                  <a:pt x="187315" y="38099"/>
                </a:moveTo>
                <a:lnTo>
                  <a:pt x="173935" y="38099"/>
                </a:lnTo>
                <a:lnTo>
                  <a:pt x="177477" y="39369"/>
                </a:lnTo>
                <a:lnTo>
                  <a:pt x="179685" y="39369"/>
                </a:lnTo>
                <a:lnTo>
                  <a:pt x="183771" y="43179"/>
                </a:lnTo>
                <a:lnTo>
                  <a:pt x="186019" y="46455"/>
                </a:lnTo>
                <a:lnTo>
                  <a:pt x="186239" y="46207"/>
                </a:lnTo>
                <a:lnTo>
                  <a:pt x="186489" y="44449"/>
                </a:lnTo>
                <a:lnTo>
                  <a:pt x="187315" y="38099"/>
                </a:lnTo>
                <a:close/>
              </a:path>
              <a:path w="236220" h="275590">
                <a:moveTo>
                  <a:pt x="188417" y="27950"/>
                </a:moveTo>
                <a:lnTo>
                  <a:pt x="187976" y="33019"/>
                </a:lnTo>
                <a:lnTo>
                  <a:pt x="186489" y="44449"/>
                </a:lnTo>
                <a:lnTo>
                  <a:pt x="186239" y="46207"/>
                </a:lnTo>
                <a:lnTo>
                  <a:pt x="187799" y="44449"/>
                </a:lnTo>
                <a:lnTo>
                  <a:pt x="188688" y="28177"/>
                </a:lnTo>
                <a:lnTo>
                  <a:pt x="188417" y="27950"/>
                </a:lnTo>
                <a:close/>
              </a:path>
              <a:path w="236220" h="275590">
                <a:moveTo>
                  <a:pt x="188988" y="12699"/>
                </a:moveTo>
                <a:lnTo>
                  <a:pt x="188959" y="21726"/>
                </a:lnTo>
                <a:lnTo>
                  <a:pt x="188417" y="27950"/>
                </a:lnTo>
                <a:lnTo>
                  <a:pt x="188688" y="28177"/>
                </a:lnTo>
                <a:lnTo>
                  <a:pt x="188911" y="24129"/>
                </a:lnTo>
                <a:lnTo>
                  <a:pt x="188988" y="12699"/>
                </a:lnTo>
                <a:close/>
              </a:path>
              <a:path w="236220" h="275590">
                <a:moveTo>
                  <a:pt x="188749" y="24129"/>
                </a:moveTo>
                <a:lnTo>
                  <a:pt x="175505" y="24129"/>
                </a:lnTo>
                <a:lnTo>
                  <a:pt x="182674" y="25399"/>
                </a:lnTo>
                <a:lnTo>
                  <a:pt x="186889" y="26669"/>
                </a:lnTo>
                <a:lnTo>
                  <a:pt x="188417" y="27950"/>
                </a:lnTo>
                <a:lnTo>
                  <a:pt x="188749" y="24129"/>
                </a:lnTo>
                <a:close/>
              </a:path>
              <a:path w="236220" h="275590">
                <a:moveTo>
                  <a:pt x="185762" y="2539"/>
                </a:moveTo>
                <a:lnTo>
                  <a:pt x="177805" y="2539"/>
                </a:lnTo>
                <a:lnTo>
                  <a:pt x="174581" y="6347"/>
                </a:lnTo>
                <a:lnTo>
                  <a:pt x="174585" y="13977"/>
                </a:lnTo>
                <a:lnTo>
                  <a:pt x="177805" y="17779"/>
                </a:lnTo>
                <a:lnTo>
                  <a:pt x="185762" y="17779"/>
                </a:lnTo>
                <a:lnTo>
                  <a:pt x="188982" y="13977"/>
                </a:lnTo>
                <a:lnTo>
                  <a:pt x="188986" y="6347"/>
                </a:lnTo>
                <a:lnTo>
                  <a:pt x="185762" y="2539"/>
                </a:lnTo>
                <a:close/>
              </a:path>
              <a:path w="236220" h="275590">
                <a:moveTo>
                  <a:pt x="188982" y="13977"/>
                </a:moveTo>
                <a:lnTo>
                  <a:pt x="185762" y="17779"/>
                </a:lnTo>
                <a:lnTo>
                  <a:pt x="188976" y="17779"/>
                </a:lnTo>
                <a:lnTo>
                  <a:pt x="188982" y="13977"/>
                </a:lnTo>
                <a:close/>
              </a:path>
              <a:path w="236220" h="275590">
                <a:moveTo>
                  <a:pt x="188988" y="2539"/>
                </a:moveTo>
                <a:lnTo>
                  <a:pt x="185762" y="2539"/>
                </a:lnTo>
                <a:lnTo>
                  <a:pt x="188988" y="6349"/>
                </a:lnTo>
                <a:lnTo>
                  <a:pt x="188988" y="2539"/>
                </a:lnTo>
                <a:close/>
              </a:path>
              <a:path w="236220" h="275590">
                <a:moveTo>
                  <a:pt x="188988" y="0"/>
                </a:moveTo>
                <a:lnTo>
                  <a:pt x="174579" y="0"/>
                </a:lnTo>
                <a:lnTo>
                  <a:pt x="174581" y="6347"/>
                </a:lnTo>
                <a:lnTo>
                  <a:pt x="177805" y="2539"/>
                </a:lnTo>
                <a:lnTo>
                  <a:pt x="188988" y="2539"/>
                </a:lnTo>
                <a:lnTo>
                  <a:pt x="188988" y="0"/>
                </a:lnTo>
                <a:close/>
              </a:path>
            </a:pathLst>
          </a:custGeom>
          <a:solidFill>
            <a:srgbClr val="000000"/>
          </a:solidFill>
        </p:spPr>
        <p:txBody>
          <a:bodyPr wrap="square" lIns="0" tIns="0" rIns="0" bIns="0" rtlCol="0"/>
          <a:lstStyle/>
          <a:p>
            <a:endParaRPr/>
          </a:p>
        </p:txBody>
      </p:sp>
      <p:pic>
        <p:nvPicPr>
          <p:cNvPr id="315" name="object 315"/>
          <p:cNvPicPr/>
          <p:nvPr/>
        </p:nvPicPr>
        <p:blipFill>
          <a:blip r:embed="rId160" cstate="print"/>
          <a:stretch>
            <a:fillRect/>
          </a:stretch>
        </p:blipFill>
        <p:spPr>
          <a:xfrm>
            <a:off x="7203303" y="6391116"/>
            <a:ext cx="97879" cy="173028"/>
          </a:xfrm>
          <a:prstGeom prst="rect">
            <a:avLst/>
          </a:prstGeom>
        </p:spPr>
      </p:pic>
      <p:pic>
        <p:nvPicPr>
          <p:cNvPr id="316" name="object 316"/>
          <p:cNvPicPr/>
          <p:nvPr/>
        </p:nvPicPr>
        <p:blipFill>
          <a:blip r:embed="rId161" cstate="print"/>
          <a:stretch>
            <a:fillRect/>
          </a:stretch>
        </p:blipFill>
        <p:spPr>
          <a:xfrm>
            <a:off x="7395643" y="6283616"/>
            <a:ext cx="1475896" cy="412868"/>
          </a:xfrm>
          <a:prstGeom prst="rect">
            <a:avLst/>
          </a:prstGeom>
        </p:spPr>
      </p:pic>
    </p:spTree>
    <p:extLst>
      <p:ext uri="{BB962C8B-B14F-4D97-AF65-F5344CB8AC3E}">
        <p14:creationId xmlns:p14="http://schemas.microsoft.com/office/powerpoint/2010/main" val="38830080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xmlns="" id="{FCA6CF77-12AF-4EC2-89B1-0E20EC3A225C}"/>
              </a:ext>
            </a:extLst>
          </p:cNvPr>
          <p:cNvSpPr>
            <a:spLocks noGrp="1" noChangeArrowheads="1"/>
          </p:cNvSpPr>
          <p:nvPr>
            <p:ph type="title"/>
          </p:nvPr>
        </p:nvSpPr>
        <p:spPr>
          <a:xfrm>
            <a:off x="894735" y="126260"/>
            <a:ext cx="7821612" cy="576262"/>
          </a:xfrm>
        </p:spPr>
        <p:txBody>
          <a:bodyPr>
            <a:noAutofit/>
          </a:bodyPr>
          <a:lstStyle/>
          <a:p>
            <a:pPr algn="ctr" eaLnBrk="1" hangingPunct="1"/>
            <a:r>
              <a:rPr lang="en-US" altLang="en-US" sz="4000" dirty="0"/>
              <a:t>Belady</a:t>
            </a:r>
            <a:r>
              <a:rPr lang="ja-JP" altLang="en-US" sz="4000" dirty="0"/>
              <a:t>’</a:t>
            </a:r>
            <a:r>
              <a:rPr lang="en-US" altLang="ja-JP" sz="4000" dirty="0"/>
              <a:t>s Anomaly</a:t>
            </a:r>
            <a:endParaRPr lang="en-US" altLang="en-US" sz="4000" dirty="0"/>
          </a:p>
        </p:txBody>
      </p:sp>
      <p:sp>
        <p:nvSpPr>
          <p:cNvPr id="38915" name="Rectangle 3">
            <a:extLst>
              <a:ext uri="{FF2B5EF4-FFF2-40B4-BE49-F238E27FC236}">
                <a16:creationId xmlns:a16="http://schemas.microsoft.com/office/drawing/2014/main" xmlns="" id="{6D1D5755-163C-4203-ABC8-2DA1622DF8E5}"/>
              </a:ext>
            </a:extLst>
          </p:cNvPr>
          <p:cNvSpPr>
            <a:spLocks noGrp="1" noChangeArrowheads="1"/>
          </p:cNvSpPr>
          <p:nvPr>
            <p:ph idx="1"/>
          </p:nvPr>
        </p:nvSpPr>
        <p:spPr>
          <a:xfrm>
            <a:off x="894735" y="702523"/>
            <a:ext cx="7582515" cy="6112616"/>
          </a:xfrm>
        </p:spPr>
        <p:txBody>
          <a:bodyPr>
            <a:normAutofit/>
          </a:bodyPr>
          <a:lstStyle/>
          <a:p>
            <a:r>
              <a:rPr lang="en-US" altLang="en-US" sz="2800" dirty="0"/>
              <a:t>Consider the string 1,2,3,4,1,2,5,1,2,3,4,5</a:t>
            </a:r>
          </a:p>
          <a:p>
            <a:pPr lvl="1"/>
            <a:r>
              <a:rPr lang="en-US" altLang="en-US" sz="2400" dirty="0"/>
              <a:t>Adding more frames can cause more page faults!</a:t>
            </a:r>
          </a:p>
          <a:p>
            <a:r>
              <a:rPr lang="en-US" altLang="en-US" sz="2800" dirty="0"/>
              <a:t>Graph illustrating Belady</a:t>
            </a:r>
            <a:r>
              <a:rPr lang="ja-JP" altLang="en-US" sz="2800" dirty="0"/>
              <a:t>’</a:t>
            </a:r>
            <a:r>
              <a:rPr lang="en-US" altLang="ja-JP" sz="2800" dirty="0"/>
              <a:t>s Anomaly</a:t>
            </a:r>
            <a:endParaRPr lang="en-US" altLang="en-US" sz="2800" dirty="0"/>
          </a:p>
          <a:p>
            <a:endParaRPr lang="en-US" altLang="en-US" sz="2800" dirty="0"/>
          </a:p>
        </p:txBody>
      </p:sp>
      <p:pic>
        <p:nvPicPr>
          <p:cNvPr id="6" name="Picture 1" descr="9_13.pdf">
            <a:extLst>
              <a:ext uri="{FF2B5EF4-FFF2-40B4-BE49-F238E27FC236}">
                <a16:creationId xmlns:a16="http://schemas.microsoft.com/office/drawing/2014/main" xmlns="" id="{4FFB3CF0-8979-4465-9236-0828F76FBF7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6391" y="2526443"/>
            <a:ext cx="4801153" cy="3466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01727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955" y="224369"/>
            <a:ext cx="8421413" cy="6394796"/>
          </a:xfrm>
        </p:spPr>
      </p:pic>
    </p:spTree>
    <p:extLst>
      <p:ext uri="{BB962C8B-B14F-4D97-AF65-F5344CB8AC3E}">
        <p14:creationId xmlns:p14="http://schemas.microsoft.com/office/powerpoint/2010/main" val="1466257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xmlns="" id="{76095923-7FD6-4706-A8FA-9ABF0514694A}"/>
              </a:ext>
            </a:extLst>
          </p:cNvPr>
          <p:cNvSpPr>
            <a:spLocks noGrp="1" noChangeArrowheads="1"/>
          </p:cNvSpPr>
          <p:nvPr>
            <p:ph type="title"/>
          </p:nvPr>
        </p:nvSpPr>
        <p:spPr>
          <a:xfrm>
            <a:off x="749300" y="137152"/>
            <a:ext cx="7937500" cy="576262"/>
          </a:xfrm>
        </p:spPr>
        <p:txBody>
          <a:bodyPr>
            <a:noAutofit/>
          </a:bodyPr>
          <a:lstStyle/>
          <a:p>
            <a:pPr algn="ctr" eaLnBrk="1" hangingPunct="1"/>
            <a:r>
              <a:rPr lang="en-US" altLang="en-US" sz="4000" dirty="0"/>
              <a:t>Optimal Algorithm</a:t>
            </a:r>
          </a:p>
        </p:txBody>
      </p:sp>
      <p:sp>
        <p:nvSpPr>
          <p:cNvPr id="40963" name="Rectangle 3">
            <a:extLst>
              <a:ext uri="{FF2B5EF4-FFF2-40B4-BE49-F238E27FC236}">
                <a16:creationId xmlns:a16="http://schemas.microsoft.com/office/drawing/2014/main" xmlns="" id="{25D0553F-9E25-4083-8F1B-77A52F70DB34}"/>
              </a:ext>
            </a:extLst>
          </p:cNvPr>
          <p:cNvSpPr>
            <a:spLocks noGrp="1" noChangeArrowheads="1"/>
          </p:cNvSpPr>
          <p:nvPr>
            <p:ph idx="1"/>
          </p:nvPr>
        </p:nvSpPr>
        <p:spPr>
          <a:xfrm>
            <a:off x="749300" y="713415"/>
            <a:ext cx="7708900" cy="2335860"/>
          </a:xfrm>
        </p:spPr>
        <p:txBody>
          <a:bodyPr>
            <a:noAutofit/>
          </a:bodyPr>
          <a:lstStyle/>
          <a:p>
            <a:pPr algn="just">
              <a:tabLst>
                <a:tab pos="1889125" algn="l"/>
              </a:tabLst>
            </a:pPr>
            <a:r>
              <a:rPr lang="en-US" altLang="en-US" sz="2800" dirty="0"/>
              <a:t>Replace page that will not be used for longest period of time</a:t>
            </a:r>
          </a:p>
          <a:p>
            <a:pPr lvl="1" algn="just">
              <a:tabLst>
                <a:tab pos="1889125" algn="l"/>
              </a:tabLst>
            </a:pPr>
            <a:r>
              <a:rPr lang="en-US" altLang="en-US" sz="2400" dirty="0"/>
              <a:t>9 is optimal for the example</a:t>
            </a:r>
          </a:p>
          <a:p>
            <a:pPr algn="just">
              <a:tabLst>
                <a:tab pos="1889125" algn="l"/>
              </a:tabLst>
            </a:pPr>
            <a:r>
              <a:rPr lang="en-US" altLang="en-US" sz="2800" dirty="0"/>
              <a:t>How do you know this?</a:t>
            </a:r>
          </a:p>
          <a:p>
            <a:pPr lvl="1" algn="just">
              <a:tabLst>
                <a:tab pos="1889125" algn="l"/>
              </a:tabLst>
            </a:pPr>
            <a:r>
              <a:rPr lang="en-US" altLang="en-US" sz="2400" dirty="0"/>
              <a:t>Can</a:t>
            </a:r>
            <a:r>
              <a:rPr lang="ja-JP" altLang="en-US" sz="2400" dirty="0"/>
              <a:t>’</a:t>
            </a:r>
            <a:r>
              <a:rPr lang="en-US" altLang="ja-JP" sz="2400" dirty="0"/>
              <a:t>t read the future</a:t>
            </a:r>
            <a:endParaRPr lang="en-US" altLang="en-US" sz="2400" dirty="0"/>
          </a:p>
          <a:p>
            <a:pPr algn="just">
              <a:tabLst>
                <a:tab pos="1889125" algn="l"/>
              </a:tabLst>
            </a:pPr>
            <a:r>
              <a:rPr lang="en-US" altLang="en-US" sz="2800" dirty="0"/>
              <a:t>Used for measuring how well your algorithm performs</a:t>
            </a:r>
          </a:p>
          <a:p>
            <a:pPr algn="just">
              <a:tabLst>
                <a:tab pos="1889125" algn="l"/>
              </a:tabLst>
            </a:pPr>
            <a:endParaRPr lang="en-US" altLang="en-US" sz="2800" dirty="0"/>
          </a:p>
          <a:p>
            <a:pPr algn="just">
              <a:tabLst>
                <a:tab pos="1889125" algn="l"/>
              </a:tabLst>
            </a:pPr>
            <a:endParaRPr lang="en-US" altLang="en-US" sz="2800" dirty="0"/>
          </a:p>
          <a:p>
            <a:pPr algn="just">
              <a:tabLst>
                <a:tab pos="1889125" algn="l"/>
              </a:tabLst>
            </a:pPr>
            <a:endParaRPr lang="en-US" altLang="en-US" sz="2800" dirty="0"/>
          </a:p>
          <a:p>
            <a:pPr algn="just">
              <a:tabLst>
                <a:tab pos="1889125" algn="l"/>
              </a:tabLst>
            </a:pPr>
            <a:endParaRPr lang="en-US" altLang="en-US" sz="2800" dirty="0"/>
          </a:p>
          <a:p>
            <a:pPr algn="just">
              <a:tabLst>
                <a:tab pos="1889125" algn="l"/>
              </a:tabLst>
            </a:pPr>
            <a:endParaRPr lang="en-US" altLang="en-US" sz="2800" dirty="0"/>
          </a:p>
          <a:p>
            <a:pPr algn="just">
              <a:tabLst>
                <a:tab pos="1889125" algn="l"/>
              </a:tabLst>
            </a:pPr>
            <a:r>
              <a:rPr lang="en-US" altLang="en-US" sz="2800" dirty="0"/>
              <a:t>Optimal algorithm don</a:t>
            </a:r>
            <a:r>
              <a:rPr lang="ja-JP" altLang="en-US" sz="2800" dirty="0"/>
              <a:t>’</a:t>
            </a:r>
            <a:r>
              <a:rPr lang="en-US" altLang="ja-JP" sz="2800" dirty="0"/>
              <a:t>t suffer from  Belady</a:t>
            </a:r>
            <a:r>
              <a:rPr lang="ja-JP" altLang="en-US" sz="2800" dirty="0"/>
              <a:t>’</a:t>
            </a:r>
            <a:r>
              <a:rPr lang="en-US" altLang="ja-JP" sz="2800" dirty="0"/>
              <a:t>s Anomaly</a:t>
            </a:r>
          </a:p>
          <a:p>
            <a:pPr algn="just">
              <a:tabLst>
                <a:tab pos="1889125" algn="l"/>
              </a:tabLst>
            </a:pPr>
            <a:endParaRPr lang="en-US" altLang="en-US" sz="2800" dirty="0"/>
          </a:p>
        </p:txBody>
      </p:sp>
      <p:pic>
        <p:nvPicPr>
          <p:cNvPr id="40964" name="Picture 3">
            <a:extLst>
              <a:ext uri="{FF2B5EF4-FFF2-40B4-BE49-F238E27FC236}">
                <a16:creationId xmlns:a16="http://schemas.microsoft.com/office/drawing/2014/main" xmlns="" id="{0C2DEEDF-7F2E-4341-B388-D272598501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1564" y="3703833"/>
            <a:ext cx="6800850" cy="228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r>
              <a:rPr lang="en-US" dirty="0" smtClean="0"/>
              <a:t>In optimal algorithm if frames are empty then we put page in that frame if page is already in the frame we do nothing if page is not in the frames so we firstly check frame page which not used longest period of time left to right and replace that page which not used longest period of time</a:t>
            </a:r>
            <a:endParaRPr lang="en-IN" dirty="0"/>
          </a:p>
        </p:txBody>
      </p:sp>
    </p:spTree>
    <p:extLst>
      <p:ext uri="{BB962C8B-B14F-4D97-AF65-F5344CB8AC3E}">
        <p14:creationId xmlns:p14="http://schemas.microsoft.com/office/powerpoint/2010/main" val="5528048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86213"/>
            <a:ext cx="8939575" cy="2954984"/>
          </a:xfrm>
        </p:spPr>
      </p:pic>
    </p:spTree>
    <p:extLst>
      <p:ext uri="{BB962C8B-B14F-4D97-AF65-F5344CB8AC3E}">
        <p14:creationId xmlns:p14="http://schemas.microsoft.com/office/powerpoint/2010/main" val="1436191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xmlns="" id="{696FD466-53D6-40D8-87A0-F9D0699FA1F0}"/>
              </a:ext>
            </a:extLst>
          </p:cNvPr>
          <p:cNvSpPr>
            <a:spLocks noGrp="1" noChangeArrowheads="1"/>
          </p:cNvSpPr>
          <p:nvPr>
            <p:ph type="title"/>
          </p:nvPr>
        </p:nvSpPr>
        <p:spPr>
          <a:xfrm>
            <a:off x="657225" y="18851"/>
            <a:ext cx="8145523" cy="638963"/>
          </a:xfrm>
        </p:spPr>
        <p:txBody>
          <a:bodyPr>
            <a:normAutofit/>
          </a:bodyPr>
          <a:lstStyle/>
          <a:p>
            <a:pPr algn="ctr" eaLnBrk="1" hangingPunct="1"/>
            <a:r>
              <a:rPr lang="en-US" altLang="en-US" sz="3600" dirty="0"/>
              <a:t>Least Recently Used (LRU) Algorithm</a:t>
            </a:r>
          </a:p>
        </p:txBody>
      </p:sp>
      <p:sp>
        <p:nvSpPr>
          <p:cNvPr id="36867" name="Rectangle 3">
            <a:extLst>
              <a:ext uri="{FF2B5EF4-FFF2-40B4-BE49-F238E27FC236}">
                <a16:creationId xmlns:a16="http://schemas.microsoft.com/office/drawing/2014/main" xmlns="" id="{B3F137F8-4D5E-42D0-B9E4-ACCE3B23C8E7}"/>
              </a:ext>
            </a:extLst>
          </p:cNvPr>
          <p:cNvSpPr>
            <a:spLocks noGrp="1" noChangeArrowheads="1"/>
          </p:cNvSpPr>
          <p:nvPr>
            <p:ph idx="1"/>
          </p:nvPr>
        </p:nvSpPr>
        <p:spPr>
          <a:xfrm>
            <a:off x="877079" y="657814"/>
            <a:ext cx="7751989" cy="5182643"/>
          </a:xfrm>
        </p:spPr>
        <p:txBody>
          <a:bodyPr>
            <a:noAutofit/>
          </a:bodyPr>
          <a:lstStyle/>
          <a:p>
            <a:pPr algn="just">
              <a:defRPr/>
            </a:pPr>
            <a:r>
              <a:rPr lang="en-US" altLang="en-US" sz="2800" dirty="0"/>
              <a:t>Use past knowledge rather than future</a:t>
            </a:r>
          </a:p>
          <a:p>
            <a:pPr algn="just">
              <a:defRPr/>
            </a:pPr>
            <a:r>
              <a:rPr lang="en-US" altLang="en-US" sz="2800" dirty="0"/>
              <a:t>Replace page that has not been used in the most amount of time</a:t>
            </a:r>
          </a:p>
          <a:p>
            <a:pPr algn="just">
              <a:defRPr/>
            </a:pPr>
            <a:r>
              <a:rPr lang="en-US" altLang="en-US" sz="2800" dirty="0"/>
              <a:t>Associate time of last use with each page</a:t>
            </a:r>
          </a:p>
          <a:p>
            <a:pPr algn="just">
              <a:buFont typeface="Monotype Sorts" pitchFamily="-84" charset="2"/>
              <a:buNone/>
              <a:defRPr/>
            </a:pPr>
            <a:endParaRPr lang="en-US" altLang="en-US" sz="2800" dirty="0"/>
          </a:p>
          <a:p>
            <a:pPr algn="just">
              <a:buFont typeface="Monotype Sorts" pitchFamily="-84" charset="2"/>
              <a:buNone/>
              <a:defRPr/>
            </a:pPr>
            <a:endParaRPr lang="en-US" altLang="en-US" sz="2800" dirty="0"/>
          </a:p>
          <a:p>
            <a:pPr algn="just">
              <a:defRPr/>
            </a:pPr>
            <a:endParaRPr lang="en-US" altLang="en-US" sz="2800" dirty="0"/>
          </a:p>
          <a:p>
            <a:pPr algn="just">
              <a:defRPr/>
            </a:pPr>
            <a:endParaRPr lang="en-US" altLang="en-US" sz="2800" dirty="0"/>
          </a:p>
          <a:p>
            <a:pPr marL="0" indent="0" algn="just">
              <a:buNone/>
              <a:defRPr/>
            </a:pPr>
            <a:endParaRPr lang="en-US" altLang="en-US" sz="2800" dirty="0"/>
          </a:p>
          <a:p>
            <a:pPr algn="just">
              <a:defRPr/>
            </a:pPr>
            <a:r>
              <a:rPr lang="en-US" altLang="en-US" sz="2800" dirty="0"/>
              <a:t>12 faults – better than FIFO but worse than OPT</a:t>
            </a:r>
          </a:p>
          <a:p>
            <a:pPr algn="just">
              <a:defRPr/>
            </a:pPr>
            <a:r>
              <a:rPr lang="en-US" altLang="en-US" sz="2800" dirty="0"/>
              <a:t>Generally good algorithm and frequently used</a:t>
            </a:r>
          </a:p>
          <a:p>
            <a:pPr algn="just">
              <a:defRPr/>
            </a:pPr>
            <a:r>
              <a:rPr lang="en-US" altLang="en-US" sz="2800" dirty="0"/>
              <a:t>LRU is another example of stack algorithms; thus it does no</a:t>
            </a:r>
            <a:r>
              <a:rPr lang="en-US" altLang="ja-JP" sz="2800" dirty="0"/>
              <a:t>t suffer from Belady</a:t>
            </a:r>
            <a:r>
              <a:rPr lang="ja-JP" altLang="en-US" sz="2800" dirty="0"/>
              <a:t>’</a:t>
            </a:r>
            <a:r>
              <a:rPr lang="en-US" altLang="ja-JP" sz="2800" dirty="0"/>
              <a:t>s Anomaly</a:t>
            </a:r>
          </a:p>
          <a:p>
            <a:pPr marL="0" indent="0" algn="just">
              <a:buNone/>
              <a:defRPr/>
            </a:pPr>
            <a:endParaRPr lang="en-US" altLang="en-US" sz="2800" dirty="0"/>
          </a:p>
        </p:txBody>
      </p:sp>
      <p:pic>
        <p:nvPicPr>
          <p:cNvPr id="41988" name="Picture 4" descr="9">
            <a:extLst>
              <a:ext uri="{FF2B5EF4-FFF2-40B4-BE49-F238E27FC236}">
                <a16:creationId xmlns:a16="http://schemas.microsoft.com/office/drawing/2014/main" xmlns="" id="{1C494269-8B4A-4BA9-9CC1-ED6087AC3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910" y="2614467"/>
            <a:ext cx="8072461" cy="2203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618" y="190254"/>
            <a:ext cx="8779119" cy="6667745"/>
          </a:xfrm>
        </p:spPr>
        <p:txBody>
          <a:bodyPr/>
          <a:lstStyle/>
          <a:p>
            <a:r>
              <a:rPr lang="en-US" dirty="0" smtClean="0"/>
              <a:t>Here when page found so it is used that time but no replace</a:t>
            </a:r>
          </a:p>
          <a:p>
            <a:r>
              <a:rPr lang="en-US" dirty="0" smtClean="0"/>
              <a:t>But when page not found so it is replaced with the page that are not recently used (or we can say jo current pages me se </a:t>
            </a:r>
            <a:r>
              <a:rPr lang="en-US" dirty="0" err="1" smtClean="0"/>
              <a:t>sabse</a:t>
            </a:r>
            <a:r>
              <a:rPr lang="en-US" dirty="0" smtClean="0"/>
              <a:t> </a:t>
            </a:r>
            <a:r>
              <a:rPr lang="en-US" dirty="0" err="1" smtClean="0"/>
              <a:t>phale</a:t>
            </a:r>
            <a:r>
              <a:rPr lang="en-US" dirty="0" smtClean="0"/>
              <a:t> use </a:t>
            </a:r>
            <a:r>
              <a:rPr lang="en-US" dirty="0" err="1" smtClean="0"/>
              <a:t>hua</a:t>
            </a:r>
            <a:r>
              <a:rPr lang="en-US" dirty="0" smtClean="0"/>
              <a:t> h or ham current page se left me </a:t>
            </a:r>
            <a:r>
              <a:rPr lang="en-US" dirty="0" err="1" smtClean="0"/>
              <a:t>dakhange</a:t>
            </a:r>
            <a:r>
              <a:rPr lang="en-US" dirty="0" smtClean="0"/>
              <a:t> </a:t>
            </a:r>
            <a:r>
              <a:rPr lang="en-US" dirty="0" err="1" smtClean="0"/>
              <a:t>ki</a:t>
            </a:r>
            <a:r>
              <a:rPr lang="en-US" dirty="0" smtClean="0"/>
              <a:t> </a:t>
            </a:r>
            <a:r>
              <a:rPr lang="en-US" dirty="0" err="1" smtClean="0"/>
              <a:t>konsa</a:t>
            </a:r>
            <a:r>
              <a:rPr lang="en-US" dirty="0" smtClean="0"/>
              <a:t> page </a:t>
            </a:r>
            <a:r>
              <a:rPr lang="en-US" dirty="0" err="1" smtClean="0"/>
              <a:t>phale</a:t>
            </a:r>
            <a:r>
              <a:rPr lang="en-US" dirty="0" smtClean="0"/>
              <a:t> use </a:t>
            </a:r>
            <a:r>
              <a:rPr lang="en-US" dirty="0" err="1" smtClean="0"/>
              <a:t>hua</a:t>
            </a:r>
            <a:r>
              <a:rPr lang="en-US" dirty="0" smtClean="0"/>
              <a:t> h use replace </a:t>
            </a:r>
            <a:r>
              <a:rPr lang="en-US" dirty="0" err="1" smtClean="0"/>
              <a:t>kar</a:t>
            </a:r>
            <a:r>
              <a:rPr lang="en-US" dirty="0" smtClean="0"/>
              <a:t> </a:t>
            </a:r>
            <a:r>
              <a:rPr lang="en-US" dirty="0" err="1" smtClean="0"/>
              <a:t>dange</a:t>
            </a:r>
            <a:r>
              <a:rPr lang="en-US" dirty="0" smtClean="0"/>
              <a:t>)</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18" y="1966743"/>
            <a:ext cx="8667649" cy="2919156"/>
          </a:xfrm>
          <a:prstGeom prst="rect">
            <a:avLst/>
          </a:prstGeom>
        </p:spPr>
      </p:pic>
    </p:spTree>
    <p:extLst>
      <p:ext uri="{BB962C8B-B14F-4D97-AF65-F5344CB8AC3E}">
        <p14:creationId xmlns:p14="http://schemas.microsoft.com/office/powerpoint/2010/main" val="41987144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xmlns="" id="{689E2401-57E2-4A14-B834-943CD6AD56F0}"/>
              </a:ext>
            </a:extLst>
          </p:cNvPr>
          <p:cNvSpPr>
            <a:spLocks noGrp="1" noChangeArrowheads="1"/>
          </p:cNvSpPr>
          <p:nvPr>
            <p:ph type="title"/>
          </p:nvPr>
        </p:nvSpPr>
        <p:spPr>
          <a:xfrm>
            <a:off x="466531" y="85048"/>
            <a:ext cx="8229600" cy="576262"/>
          </a:xfrm>
        </p:spPr>
        <p:txBody>
          <a:bodyPr>
            <a:noAutofit/>
          </a:bodyPr>
          <a:lstStyle/>
          <a:p>
            <a:pPr algn="ctr" eaLnBrk="1" hangingPunct="1"/>
            <a:r>
              <a:rPr lang="en-US" altLang="en-US" sz="3600" dirty="0"/>
              <a:t>LRU Algorithm Implementation</a:t>
            </a:r>
          </a:p>
        </p:txBody>
      </p:sp>
      <p:sp>
        <p:nvSpPr>
          <p:cNvPr id="43011" name="Rectangle 3">
            <a:extLst>
              <a:ext uri="{FF2B5EF4-FFF2-40B4-BE49-F238E27FC236}">
                <a16:creationId xmlns:a16="http://schemas.microsoft.com/office/drawing/2014/main" xmlns="" id="{00218A1E-F600-4BE7-9C24-6205C33F8040}"/>
              </a:ext>
            </a:extLst>
          </p:cNvPr>
          <p:cNvSpPr>
            <a:spLocks noGrp="1" noChangeArrowheads="1"/>
          </p:cNvSpPr>
          <p:nvPr>
            <p:ph idx="1"/>
          </p:nvPr>
        </p:nvSpPr>
        <p:spPr>
          <a:xfrm>
            <a:off x="628650" y="747039"/>
            <a:ext cx="7900988" cy="4410750"/>
          </a:xfrm>
        </p:spPr>
        <p:txBody>
          <a:bodyPr>
            <a:noAutofit/>
          </a:bodyPr>
          <a:lstStyle/>
          <a:p>
            <a:pPr marL="0" indent="0" algn="just">
              <a:buNone/>
            </a:pPr>
            <a:r>
              <a:rPr lang="en-US" altLang="en-US" sz="2800" b="1" dirty="0"/>
              <a:t>Time-counter implementation:</a:t>
            </a:r>
          </a:p>
          <a:p>
            <a:pPr marL="171450" lvl="1" algn="just">
              <a:spcBef>
                <a:spcPts val="750"/>
              </a:spcBef>
            </a:pPr>
            <a:r>
              <a:rPr lang="en-US" altLang="en-US" sz="2800" dirty="0"/>
              <a:t>Every page entry has a time-counter variable; every time a page is referenced through this entry, copy the value of the clock into the time-counter.</a:t>
            </a:r>
          </a:p>
          <a:p>
            <a:pPr marL="171450" lvl="1" algn="just">
              <a:spcBef>
                <a:spcPts val="750"/>
              </a:spcBef>
            </a:pPr>
            <a:r>
              <a:rPr lang="en-US" altLang="en-US" sz="2800" dirty="0"/>
              <a:t>When a page needs to be changed, look at the time-counters to find smallest value.</a:t>
            </a:r>
          </a:p>
          <a:p>
            <a:pPr marL="171450" lvl="1" algn="just">
              <a:spcBef>
                <a:spcPts val="750"/>
              </a:spcBef>
            </a:pPr>
            <a:r>
              <a:rPr lang="en-US" altLang="en-US" sz="2800" dirty="0"/>
              <a:t>The </a:t>
            </a:r>
            <a:r>
              <a:rPr lang="en-US" altLang="en-US" sz="2800" b="1" dirty="0"/>
              <a:t>clock is incremented for every memory reference</a:t>
            </a:r>
            <a:r>
              <a:rPr lang="en-US" altLang="en-US" sz="2800" dirty="0"/>
              <a:t>.</a:t>
            </a:r>
          </a:p>
        </p:txBody>
      </p:sp>
    </p:spTree>
    <p:extLst>
      <p:ext uri="{BB962C8B-B14F-4D97-AF65-F5344CB8AC3E}">
        <p14:creationId xmlns:p14="http://schemas.microsoft.com/office/powerpoint/2010/main" val="21016247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xmlns="" id="{689E2401-57E2-4A14-B834-943CD6AD56F0}"/>
              </a:ext>
            </a:extLst>
          </p:cNvPr>
          <p:cNvSpPr>
            <a:spLocks noGrp="1" noChangeArrowheads="1"/>
          </p:cNvSpPr>
          <p:nvPr>
            <p:ph type="title"/>
          </p:nvPr>
        </p:nvSpPr>
        <p:spPr>
          <a:xfrm>
            <a:off x="466531" y="85048"/>
            <a:ext cx="8229600" cy="576262"/>
          </a:xfrm>
        </p:spPr>
        <p:txBody>
          <a:bodyPr>
            <a:noAutofit/>
          </a:bodyPr>
          <a:lstStyle/>
          <a:p>
            <a:pPr algn="ctr" eaLnBrk="1" hangingPunct="1"/>
            <a:r>
              <a:rPr lang="en-US" altLang="en-US" sz="3600" dirty="0"/>
              <a:t>LRU Algorithm Implementation</a:t>
            </a:r>
          </a:p>
        </p:txBody>
      </p:sp>
      <p:sp>
        <p:nvSpPr>
          <p:cNvPr id="43011" name="Rectangle 3">
            <a:extLst>
              <a:ext uri="{FF2B5EF4-FFF2-40B4-BE49-F238E27FC236}">
                <a16:creationId xmlns:a16="http://schemas.microsoft.com/office/drawing/2014/main" xmlns="" id="{00218A1E-F600-4BE7-9C24-6205C33F8040}"/>
              </a:ext>
            </a:extLst>
          </p:cNvPr>
          <p:cNvSpPr>
            <a:spLocks noGrp="1" noChangeArrowheads="1"/>
          </p:cNvSpPr>
          <p:nvPr>
            <p:ph idx="1"/>
          </p:nvPr>
        </p:nvSpPr>
        <p:spPr>
          <a:xfrm>
            <a:off x="628650" y="661310"/>
            <a:ext cx="7900988" cy="6053815"/>
          </a:xfrm>
        </p:spPr>
        <p:txBody>
          <a:bodyPr>
            <a:noAutofit/>
          </a:bodyPr>
          <a:lstStyle/>
          <a:p>
            <a:pPr marL="0" indent="0" algn="just">
              <a:buNone/>
            </a:pPr>
            <a:r>
              <a:rPr lang="en-US" altLang="en-US" sz="2800" b="1" dirty="0"/>
              <a:t>Stack implementation:</a:t>
            </a:r>
          </a:p>
          <a:p>
            <a:pPr marL="171450" lvl="1" algn="just">
              <a:spcBef>
                <a:spcPts val="750"/>
              </a:spcBef>
            </a:pPr>
            <a:r>
              <a:rPr lang="en-US" altLang="en-US" sz="2800" dirty="0"/>
              <a:t>Keep a stack of page numbers in a double link form</a:t>
            </a:r>
          </a:p>
          <a:p>
            <a:pPr marL="171450" lvl="1" algn="just">
              <a:spcBef>
                <a:spcPts val="750"/>
              </a:spcBef>
            </a:pPr>
            <a:r>
              <a:rPr lang="en-US" altLang="en-US" sz="2800" dirty="0"/>
              <a:t> Whenever a page is referenced, it is removed from the stack and </a:t>
            </a:r>
            <a:r>
              <a:rPr lang="en-US" altLang="en-US" sz="2800" b="1" dirty="0"/>
              <a:t>put on the top</a:t>
            </a:r>
            <a:r>
              <a:rPr lang="en-US" altLang="en-US" sz="2800" dirty="0"/>
              <a:t>. </a:t>
            </a:r>
          </a:p>
          <a:p>
            <a:pPr marL="171450" lvl="1" algn="just">
              <a:spcBef>
                <a:spcPts val="750"/>
              </a:spcBef>
            </a:pPr>
            <a:r>
              <a:rPr lang="en-US" altLang="en-US" sz="2800" dirty="0"/>
              <a:t>So, the most recently used page is always at the top of the stack, and the least recently used page is always at the bottom.</a:t>
            </a:r>
          </a:p>
          <a:p>
            <a:pPr marL="171450" lvl="1" algn="just">
              <a:spcBef>
                <a:spcPts val="750"/>
              </a:spcBef>
            </a:pPr>
            <a:r>
              <a:rPr lang="en-US" altLang="en-US" sz="2800" dirty="0"/>
              <a:t> The best implement of this approach by using a </a:t>
            </a:r>
            <a:r>
              <a:rPr lang="en-US" altLang="en-US" sz="2800" b="1" dirty="0"/>
              <a:t>doubly linked list </a:t>
            </a:r>
            <a:r>
              <a:rPr lang="en-US" altLang="en-US" sz="2800" dirty="0"/>
              <a:t>with a head pointer and a tail pointer. </a:t>
            </a:r>
          </a:p>
          <a:p>
            <a:pPr marL="171450" lvl="1" algn="just">
              <a:spcBef>
                <a:spcPts val="750"/>
              </a:spcBef>
            </a:pPr>
            <a:r>
              <a:rPr lang="en-US" altLang="en-US" sz="2800" dirty="0"/>
              <a:t>Removing a page and putting it on the top of the stack then </a:t>
            </a:r>
            <a:r>
              <a:rPr lang="en-US" altLang="en-US" sz="2800" b="1" dirty="0"/>
              <a:t>requires changing six pointers at worst</a:t>
            </a:r>
            <a:r>
              <a:rPr lang="en-US" altLang="en-US" sz="2800" dirty="0"/>
              <a:t>.</a:t>
            </a:r>
          </a:p>
          <a:p>
            <a:pPr marL="171450" lvl="1" algn="just">
              <a:spcBef>
                <a:spcPts val="750"/>
              </a:spcBef>
            </a:pPr>
            <a:r>
              <a:rPr lang="en-US" altLang="en-US" sz="2800" dirty="0"/>
              <a:t>But each update more expensive</a:t>
            </a:r>
          </a:p>
          <a:p>
            <a:pPr marL="171450" lvl="1" algn="just">
              <a:spcBef>
                <a:spcPts val="750"/>
              </a:spcBef>
            </a:pPr>
            <a:r>
              <a:rPr lang="en-US" altLang="en-US" sz="2800" b="1" dirty="0"/>
              <a:t>No search for replacement</a:t>
            </a:r>
            <a:r>
              <a:rPr lang="en-US" altLang="en-US" sz="2800" dirty="0"/>
              <a:t>. </a:t>
            </a:r>
          </a:p>
        </p:txBody>
      </p:sp>
    </p:spTree>
    <p:extLst>
      <p:ext uri="{BB962C8B-B14F-4D97-AF65-F5344CB8AC3E}">
        <p14:creationId xmlns:p14="http://schemas.microsoft.com/office/powerpoint/2010/main" val="4273452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xmlns="" id="{88334937-C42E-4E7B-B0E3-358B7E80837F}"/>
              </a:ext>
            </a:extLst>
          </p:cNvPr>
          <p:cNvSpPr>
            <a:spLocks noGrp="1" noChangeArrowheads="1"/>
          </p:cNvSpPr>
          <p:nvPr>
            <p:ph type="title"/>
          </p:nvPr>
        </p:nvSpPr>
        <p:spPr>
          <a:xfrm>
            <a:off x="1" y="73922"/>
            <a:ext cx="9143999" cy="608013"/>
          </a:xfrm>
        </p:spPr>
        <p:txBody>
          <a:bodyPr>
            <a:noAutofit/>
          </a:bodyPr>
          <a:lstStyle/>
          <a:p>
            <a:pPr eaLnBrk="1" hangingPunct="1"/>
            <a:r>
              <a:rPr lang="en-US" altLang="en-US" dirty="0"/>
              <a:t>Virtual Memory that is Larger than Physical Memory</a:t>
            </a:r>
          </a:p>
        </p:txBody>
      </p:sp>
      <p:pic>
        <p:nvPicPr>
          <p:cNvPr id="10243" name="Picture 4" descr="B:\os-book\os10-dir\Slides-WORK-area\Figures-dir\ch10\JPG-dir\10_01.jpg">
            <a:extLst>
              <a:ext uri="{FF2B5EF4-FFF2-40B4-BE49-F238E27FC236}">
                <a16:creationId xmlns:a16="http://schemas.microsoft.com/office/drawing/2014/main" xmlns="" id="{75959D58-FD0D-4362-987B-001456C2B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4" y="803365"/>
            <a:ext cx="7443786" cy="590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01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xmlns="" id="{689E2401-57E2-4A14-B834-943CD6AD56F0}"/>
              </a:ext>
            </a:extLst>
          </p:cNvPr>
          <p:cNvSpPr>
            <a:spLocks noGrp="1" noChangeArrowheads="1"/>
          </p:cNvSpPr>
          <p:nvPr>
            <p:ph type="title"/>
          </p:nvPr>
        </p:nvSpPr>
        <p:spPr>
          <a:xfrm>
            <a:off x="466531" y="90204"/>
            <a:ext cx="8229600" cy="576262"/>
          </a:xfrm>
        </p:spPr>
        <p:txBody>
          <a:bodyPr>
            <a:noAutofit/>
          </a:bodyPr>
          <a:lstStyle/>
          <a:p>
            <a:pPr algn="ctr" eaLnBrk="1" hangingPunct="1"/>
            <a:r>
              <a:rPr lang="en-US" altLang="en-US" sz="4000" dirty="0"/>
              <a:t>Stack Implementation</a:t>
            </a:r>
          </a:p>
        </p:txBody>
      </p:sp>
      <p:sp>
        <p:nvSpPr>
          <p:cNvPr id="43011" name="Rectangle 3">
            <a:extLst>
              <a:ext uri="{FF2B5EF4-FFF2-40B4-BE49-F238E27FC236}">
                <a16:creationId xmlns:a16="http://schemas.microsoft.com/office/drawing/2014/main" xmlns="" id="{00218A1E-F600-4BE7-9C24-6205C33F8040}"/>
              </a:ext>
            </a:extLst>
          </p:cNvPr>
          <p:cNvSpPr>
            <a:spLocks noGrp="1" noChangeArrowheads="1"/>
          </p:cNvSpPr>
          <p:nvPr>
            <p:ph idx="1"/>
          </p:nvPr>
        </p:nvSpPr>
        <p:spPr>
          <a:xfrm>
            <a:off x="728663" y="723619"/>
            <a:ext cx="7967467" cy="5473982"/>
          </a:xfrm>
        </p:spPr>
        <p:txBody>
          <a:bodyPr>
            <a:normAutofit/>
          </a:bodyPr>
          <a:lstStyle/>
          <a:p>
            <a:pPr algn="just"/>
            <a:r>
              <a:rPr lang="en-US" altLang="en-US" sz="2800" dirty="0"/>
              <a:t>Use of a stack to record most recent page references</a:t>
            </a:r>
            <a:endParaRPr lang="en-US" sz="2800" dirty="0"/>
          </a:p>
          <a:p>
            <a:endParaRPr lang="en-US" altLang="en-US" sz="2800" dirty="0"/>
          </a:p>
        </p:txBody>
      </p:sp>
      <p:pic>
        <p:nvPicPr>
          <p:cNvPr id="4" name="Picture 1" descr="9_16.pdf">
            <a:extLst>
              <a:ext uri="{FF2B5EF4-FFF2-40B4-BE49-F238E27FC236}">
                <a16:creationId xmlns:a16="http://schemas.microsoft.com/office/drawing/2014/main" xmlns="" id="{650D8023-264A-4AC3-B430-E0C59C953E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8713" y="1310109"/>
            <a:ext cx="6772275" cy="529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98413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xmlns="" id="{9033BF15-EA5A-4A49-BB65-331FF866E49F}"/>
              </a:ext>
            </a:extLst>
          </p:cNvPr>
          <p:cNvSpPr>
            <a:spLocks noGrp="1" noChangeArrowheads="1"/>
          </p:cNvSpPr>
          <p:nvPr>
            <p:ph type="title"/>
          </p:nvPr>
        </p:nvSpPr>
        <p:spPr>
          <a:xfrm>
            <a:off x="228600" y="149948"/>
            <a:ext cx="8601075" cy="576262"/>
          </a:xfrm>
        </p:spPr>
        <p:txBody>
          <a:bodyPr>
            <a:noAutofit/>
          </a:bodyPr>
          <a:lstStyle/>
          <a:p>
            <a:pPr algn="ctr" eaLnBrk="1" hangingPunct="1"/>
            <a:r>
              <a:rPr lang="en-US" altLang="en-US" sz="4000" dirty="0"/>
              <a:t>LRU Approximation Page Replacement</a:t>
            </a:r>
          </a:p>
        </p:txBody>
      </p:sp>
      <p:sp>
        <p:nvSpPr>
          <p:cNvPr id="45059" name="Rectangle 3">
            <a:extLst>
              <a:ext uri="{FF2B5EF4-FFF2-40B4-BE49-F238E27FC236}">
                <a16:creationId xmlns:a16="http://schemas.microsoft.com/office/drawing/2014/main" xmlns="" id="{BC57D3A7-FA71-4D00-9C2E-051C34BFABA7}"/>
              </a:ext>
            </a:extLst>
          </p:cNvPr>
          <p:cNvSpPr>
            <a:spLocks noGrp="1" noChangeArrowheads="1"/>
          </p:cNvSpPr>
          <p:nvPr>
            <p:ph idx="1"/>
          </p:nvPr>
        </p:nvSpPr>
        <p:spPr>
          <a:xfrm>
            <a:off x="839755" y="842963"/>
            <a:ext cx="7664484" cy="5388245"/>
          </a:xfrm>
        </p:spPr>
        <p:txBody>
          <a:bodyPr>
            <a:normAutofit/>
          </a:bodyPr>
          <a:lstStyle/>
          <a:p>
            <a:pPr algn="just"/>
            <a:r>
              <a:rPr lang="en-US" altLang="en-US" sz="2800" dirty="0"/>
              <a:t>Needs special hardware</a:t>
            </a:r>
          </a:p>
          <a:p>
            <a:pPr marL="0" indent="0" algn="just">
              <a:buNone/>
            </a:pPr>
            <a:r>
              <a:rPr lang="en-US" altLang="en-US" sz="2800" b="1" dirty="0"/>
              <a:t>One bit solution:</a:t>
            </a:r>
          </a:p>
          <a:p>
            <a:pPr algn="just"/>
            <a:r>
              <a:rPr lang="en-US" altLang="en-US" sz="2800" dirty="0"/>
              <a:t>Reference bit</a:t>
            </a:r>
          </a:p>
          <a:p>
            <a:pPr marL="171450" lvl="1" algn="just">
              <a:spcBef>
                <a:spcPts val="750"/>
              </a:spcBef>
            </a:pPr>
            <a:r>
              <a:rPr lang="en-US" altLang="en-US" sz="2800" dirty="0"/>
              <a:t>With each page associate a bit, initially = 0</a:t>
            </a:r>
          </a:p>
          <a:p>
            <a:pPr marL="171450" lvl="1" algn="just">
              <a:spcBef>
                <a:spcPts val="750"/>
              </a:spcBef>
            </a:pPr>
            <a:r>
              <a:rPr lang="en-US" altLang="en-US" sz="2800" dirty="0"/>
              <a:t>When page is referenced bit set to 1</a:t>
            </a:r>
          </a:p>
          <a:p>
            <a:pPr algn="just"/>
            <a:r>
              <a:rPr lang="en-US" altLang="en-US" sz="2800" dirty="0"/>
              <a:t>Replace any with reference bit = 0 (if one exists).</a:t>
            </a:r>
          </a:p>
          <a:p>
            <a:pPr algn="just"/>
            <a:r>
              <a:rPr lang="en-US" altLang="en-US" sz="2800" dirty="0"/>
              <a:t>After some time, we can determine which pages have been used and which have not been used by examining the reference bits, although we do not know the order of use.</a:t>
            </a:r>
          </a:p>
        </p:txBody>
      </p:sp>
    </p:spTree>
    <p:extLst>
      <p:ext uri="{BB962C8B-B14F-4D97-AF65-F5344CB8AC3E}">
        <p14:creationId xmlns:p14="http://schemas.microsoft.com/office/powerpoint/2010/main" val="41356722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xmlns="" id="{9033BF15-EA5A-4A49-BB65-331FF866E49F}"/>
              </a:ext>
            </a:extLst>
          </p:cNvPr>
          <p:cNvSpPr>
            <a:spLocks noGrp="1" noChangeArrowheads="1"/>
          </p:cNvSpPr>
          <p:nvPr>
            <p:ph type="title"/>
          </p:nvPr>
        </p:nvSpPr>
        <p:spPr>
          <a:xfrm>
            <a:off x="228600" y="149948"/>
            <a:ext cx="8601075" cy="576262"/>
          </a:xfrm>
        </p:spPr>
        <p:txBody>
          <a:bodyPr>
            <a:noAutofit/>
          </a:bodyPr>
          <a:lstStyle/>
          <a:p>
            <a:pPr algn="ctr" eaLnBrk="1" hangingPunct="1"/>
            <a:r>
              <a:rPr lang="en-US" altLang="en-US" sz="4000" dirty="0"/>
              <a:t>LRU Approximation Page Replacement</a:t>
            </a:r>
          </a:p>
        </p:txBody>
      </p:sp>
      <p:sp>
        <p:nvSpPr>
          <p:cNvPr id="45059" name="Rectangle 3">
            <a:extLst>
              <a:ext uri="{FF2B5EF4-FFF2-40B4-BE49-F238E27FC236}">
                <a16:creationId xmlns:a16="http://schemas.microsoft.com/office/drawing/2014/main" xmlns="" id="{BC57D3A7-FA71-4D00-9C2E-051C34BFABA7}"/>
              </a:ext>
            </a:extLst>
          </p:cNvPr>
          <p:cNvSpPr>
            <a:spLocks noGrp="1" noChangeArrowheads="1"/>
          </p:cNvSpPr>
          <p:nvPr>
            <p:ph idx="1"/>
          </p:nvPr>
        </p:nvSpPr>
        <p:spPr>
          <a:xfrm>
            <a:off x="839755" y="842963"/>
            <a:ext cx="7664484" cy="5700712"/>
          </a:xfrm>
        </p:spPr>
        <p:txBody>
          <a:bodyPr>
            <a:normAutofit fontScale="92500" lnSpcReduction="10000"/>
          </a:bodyPr>
          <a:lstStyle/>
          <a:p>
            <a:pPr marL="0" indent="0" algn="just">
              <a:lnSpc>
                <a:spcPct val="100000"/>
              </a:lnSpc>
              <a:buNone/>
            </a:pPr>
            <a:r>
              <a:rPr lang="en-US" altLang="en-US" sz="3000" b="1" dirty="0"/>
              <a:t>One byte solution:</a:t>
            </a:r>
          </a:p>
          <a:p>
            <a:pPr algn="just">
              <a:lnSpc>
                <a:spcPct val="100000"/>
              </a:lnSpc>
            </a:pPr>
            <a:r>
              <a:rPr lang="en-US" altLang="en-US" sz="3000" dirty="0"/>
              <a:t>We can keep an 8-bit byte for each page in a table in memory.</a:t>
            </a:r>
          </a:p>
          <a:p>
            <a:pPr algn="just">
              <a:lnSpc>
                <a:spcPct val="100000"/>
              </a:lnSpc>
            </a:pPr>
            <a:r>
              <a:rPr lang="en-US" altLang="en-US" sz="3000" dirty="0"/>
              <a:t>The OS shifts the reference bit for each page into the high-order bit of its 8-bit byte, shifting the other bits right by 1 bit and discarding the low-order bit.</a:t>
            </a:r>
          </a:p>
          <a:p>
            <a:pPr algn="just">
              <a:lnSpc>
                <a:spcPct val="100000"/>
              </a:lnSpc>
            </a:pPr>
            <a:r>
              <a:rPr lang="en-US" altLang="en-US" sz="3000" dirty="0"/>
              <a:t>A page with a history register value of 11000100 has been used more recently than one with a value of 01110111. </a:t>
            </a:r>
          </a:p>
          <a:p>
            <a:pPr algn="just">
              <a:lnSpc>
                <a:spcPct val="100000"/>
              </a:lnSpc>
            </a:pPr>
            <a:r>
              <a:rPr lang="en-US" altLang="en-US" sz="3000" dirty="0"/>
              <a:t>If we interpret these 8-bit bytes as unsigned integers, the page with the lowest number is the LRU page, and it can be replaced. </a:t>
            </a:r>
          </a:p>
          <a:p>
            <a:pPr algn="just"/>
            <a:endParaRPr lang="en-US" altLang="en-US" sz="2800" dirty="0">
              <a:latin typeface="Calibri "/>
            </a:endParaRPr>
          </a:p>
        </p:txBody>
      </p:sp>
    </p:spTree>
    <p:extLst>
      <p:ext uri="{BB962C8B-B14F-4D97-AF65-F5344CB8AC3E}">
        <p14:creationId xmlns:p14="http://schemas.microsoft.com/office/powerpoint/2010/main" val="41195752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9967"/>
            <a:ext cx="8710083" cy="6334606"/>
          </a:xfrm>
        </p:spPr>
      </p:pic>
    </p:spTree>
    <p:extLst>
      <p:ext uri="{BB962C8B-B14F-4D97-AF65-F5344CB8AC3E}">
        <p14:creationId xmlns:p14="http://schemas.microsoft.com/office/powerpoint/2010/main" val="3384328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xmlns="" id="{9033BF15-EA5A-4A49-BB65-331FF866E49F}"/>
              </a:ext>
            </a:extLst>
          </p:cNvPr>
          <p:cNvSpPr>
            <a:spLocks noGrp="1" noChangeArrowheads="1"/>
          </p:cNvSpPr>
          <p:nvPr>
            <p:ph type="title"/>
          </p:nvPr>
        </p:nvSpPr>
        <p:spPr>
          <a:xfrm>
            <a:off x="228600" y="149948"/>
            <a:ext cx="8601075" cy="576262"/>
          </a:xfrm>
        </p:spPr>
        <p:txBody>
          <a:bodyPr>
            <a:noAutofit/>
          </a:bodyPr>
          <a:lstStyle/>
          <a:p>
            <a:pPr algn="ctr" eaLnBrk="1" hangingPunct="1"/>
            <a:r>
              <a:rPr lang="en-US" altLang="en-US" sz="4000" dirty="0"/>
              <a:t>LRU Approximation Page Replacement</a:t>
            </a:r>
          </a:p>
        </p:txBody>
      </p:sp>
      <p:sp>
        <p:nvSpPr>
          <p:cNvPr id="45059" name="Rectangle 3">
            <a:extLst>
              <a:ext uri="{FF2B5EF4-FFF2-40B4-BE49-F238E27FC236}">
                <a16:creationId xmlns:a16="http://schemas.microsoft.com/office/drawing/2014/main" xmlns="" id="{BC57D3A7-FA71-4D00-9C2E-051C34BFABA7}"/>
              </a:ext>
            </a:extLst>
          </p:cNvPr>
          <p:cNvSpPr>
            <a:spLocks noGrp="1" noChangeArrowheads="1"/>
          </p:cNvSpPr>
          <p:nvPr>
            <p:ph idx="1"/>
          </p:nvPr>
        </p:nvSpPr>
        <p:spPr>
          <a:xfrm>
            <a:off x="839755" y="842963"/>
            <a:ext cx="7664484" cy="5700712"/>
          </a:xfrm>
        </p:spPr>
        <p:txBody>
          <a:bodyPr>
            <a:normAutofit fontScale="92500" lnSpcReduction="10000"/>
          </a:bodyPr>
          <a:lstStyle/>
          <a:p>
            <a:pPr marL="0" indent="0" algn="just">
              <a:lnSpc>
                <a:spcPct val="100000"/>
              </a:lnSpc>
              <a:buNone/>
            </a:pPr>
            <a:r>
              <a:rPr lang="en-US" altLang="en-US" sz="3000" b="1" dirty="0"/>
              <a:t>Second-Chance algorithm:</a:t>
            </a:r>
          </a:p>
          <a:p>
            <a:pPr algn="just">
              <a:lnSpc>
                <a:spcPct val="100000"/>
              </a:lnSpc>
            </a:pPr>
            <a:r>
              <a:rPr lang="en-US" altLang="en-US" sz="3000" dirty="0"/>
              <a:t>The basic algorithm of second-chance replacement is a FIFO replacement algorithm.</a:t>
            </a:r>
          </a:p>
          <a:p>
            <a:pPr algn="just">
              <a:lnSpc>
                <a:spcPct val="100000"/>
              </a:lnSpc>
            </a:pPr>
            <a:r>
              <a:rPr lang="en-US" altLang="en-US" sz="3000" dirty="0"/>
              <a:t> When a page has been selected, however, we inspect its reference bit. </a:t>
            </a:r>
          </a:p>
          <a:p>
            <a:pPr algn="just">
              <a:lnSpc>
                <a:spcPct val="100000"/>
              </a:lnSpc>
            </a:pPr>
            <a:r>
              <a:rPr lang="en-US" altLang="en-US" sz="3000" dirty="0"/>
              <a:t>If the value is 0, we proceed to replace this page. </a:t>
            </a:r>
          </a:p>
          <a:p>
            <a:pPr algn="just">
              <a:lnSpc>
                <a:spcPct val="100000"/>
              </a:lnSpc>
            </a:pPr>
            <a:r>
              <a:rPr lang="en-US" altLang="en-US" sz="3000" dirty="0"/>
              <a:t>But if the reference bit is set to 1, we give the page a second chance and move on to select the next FIFO page.</a:t>
            </a:r>
          </a:p>
          <a:p>
            <a:pPr algn="just">
              <a:lnSpc>
                <a:spcPct val="100000"/>
              </a:lnSpc>
            </a:pPr>
            <a:r>
              <a:rPr lang="en-US" altLang="en-US" sz="3000" dirty="0"/>
              <a:t>When a page gets a second chance, its reference bit is cleared, and its arrival time is reset to the current time. </a:t>
            </a:r>
          </a:p>
          <a:p>
            <a:pPr algn="just"/>
            <a:endParaRPr lang="en-US" altLang="en-US" sz="2800" dirty="0">
              <a:latin typeface="Calibri "/>
            </a:endParaRPr>
          </a:p>
        </p:txBody>
      </p:sp>
    </p:spTree>
    <p:extLst>
      <p:ext uri="{BB962C8B-B14F-4D97-AF65-F5344CB8AC3E}">
        <p14:creationId xmlns:p14="http://schemas.microsoft.com/office/powerpoint/2010/main" val="26997077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xmlns="" id="{9033BF15-EA5A-4A49-BB65-331FF866E49F}"/>
              </a:ext>
            </a:extLst>
          </p:cNvPr>
          <p:cNvSpPr>
            <a:spLocks noGrp="1" noChangeArrowheads="1"/>
          </p:cNvSpPr>
          <p:nvPr>
            <p:ph type="title"/>
          </p:nvPr>
        </p:nvSpPr>
        <p:spPr>
          <a:xfrm>
            <a:off x="385763" y="103605"/>
            <a:ext cx="8623438" cy="576262"/>
          </a:xfrm>
        </p:spPr>
        <p:txBody>
          <a:bodyPr>
            <a:noAutofit/>
          </a:bodyPr>
          <a:lstStyle/>
          <a:p>
            <a:pPr algn="ctr" eaLnBrk="1" hangingPunct="1"/>
            <a:r>
              <a:rPr lang="en-US" altLang="en-US" sz="4000" dirty="0"/>
              <a:t>LRU Approximation Algorithms</a:t>
            </a:r>
          </a:p>
        </p:txBody>
      </p:sp>
      <p:pic>
        <p:nvPicPr>
          <p:cNvPr id="5" name="Picture 1" descr="9_17.pdf">
            <a:extLst>
              <a:ext uri="{FF2B5EF4-FFF2-40B4-BE49-F238E27FC236}">
                <a16:creationId xmlns:a16="http://schemas.microsoft.com/office/drawing/2014/main" xmlns="" id="{5B0ED9B7-9A22-4A06-8760-CF9EC5AFD83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7112" y="765595"/>
            <a:ext cx="5512089" cy="5563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xmlns="" id="{BC57D3A7-FA71-4D00-9C2E-051C34BFABA7}"/>
              </a:ext>
            </a:extLst>
          </p:cNvPr>
          <p:cNvSpPr>
            <a:spLocks noGrp="1" noChangeArrowheads="1"/>
          </p:cNvSpPr>
          <p:nvPr>
            <p:ph idx="1"/>
          </p:nvPr>
        </p:nvSpPr>
        <p:spPr>
          <a:xfrm>
            <a:off x="32614" y="679867"/>
            <a:ext cx="3357562" cy="5700712"/>
          </a:xfrm>
        </p:spPr>
        <p:txBody>
          <a:bodyPr>
            <a:normAutofit/>
          </a:bodyPr>
          <a:lstStyle/>
          <a:p>
            <a:pPr algn="just"/>
            <a:r>
              <a:rPr lang="en-US" altLang="en-US" sz="2800" dirty="0"/>
              <a:t>A pointer indicates which page is to be replaced next. </a:t>
            </a:r>
          </a:p>
          <a:p>
            <a:pPr algn="just"/>
            <a:r>
              <a:rPr lang="en-US" altLang="en-US" sz="2800" dirty="0"/>
              <a:t>When a frame is needed, the pointer advances until it finds a page with a 0 reference bit. </a:t>
            </a:r>
          </a:p>
          <a:p>
            <a:pPr algn="just"/>
            <a:r>
              <a:rPr lang="en-US" altLang="en-US" sz="2800" dirty="0"/>
              <a:t>As it advances, it clears the reference bits. Once a victim page is found, the page is replaced.</a:t>
            </a:r>
            <a:endParaRPr lang="en-US" altLang="en-US" sz="2800" dirty="0">
              <a:latin typeface="Calibri "/>
            </a:endParaRPr>
          </a:p>
        </p:txBody>
      </p:sp>
    </p:spTree>
    <p:extLst>
      <p:ext uri="{BB962C8B-B14F-4D97-AF65-F5344CB8AC3E}">
        <p14:creationId xmlns:p14="http://schemas.microsoft.com/office/powerpoint/2010/main" val="26992768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xmlns="" id="{9033BF15-EA5A-4A49-BB65-331FF866E49F}"/>
              </a:ext>
            </a:extLst>
          </p:cNvPr>
          <p:cNvSpPr>
            <a:spLocks noGrp="1" noChangeArrowheads="1"/>
          </p:cNvSpPr>
          <p:nvPr>
            <p:ph type="title"/>
          </p:nvPr>
        </p:nvSpPr>
        <p:spPr>
          <a:xfrm>
            <a:off x="228600" y="107084"/>
            <a:ext cx="8601075" cy="576262"/>
          </a:xfrm>
        </p:spPr>
        <p:txBody>
          <a:bodyPr>
            <a:noAutofit/>
          </a:bodyPr>
          <a:lstStyle/>
          <a:p>
            <a:pPr algn="ctr" eaLnBrk="1" hangingPunct="1"/>
            <a:r>
              <a:rPr lang="en-US" altLang="en-US" sz="4000" dirty="0"/>
              <a:t>LRU Approximation Page Replacement</a:t>
            </a:r>
          </a:p>
        </p:txBody>
      </p:sp>
      <p:sp>
        <p:nvSpPr>
          <p:cNvPr id="45059" name="Rectangle 3">
            <a:extLst>
              <a:ext uri="{FF2B5EF4-FFF2-40B4-BE49-F238E27FC236}">
                <a16:creationId xmlns:a16="http://schemas.microsoft.com/office/drawing/2014/main" xmlns="" id="{BC57D3A7-FA71-4D00-9C2E-051C34BFABA7}"/>
              </a:ext>
            </a:extLst>
          </p:cNvPr>
          <p:cNvSpPr>
            <a:spLocks noGrp="1" noChangeArrowheads="1"/>
          </p:cNvSpPr>
          <p:nvPr>
            <p:ph idx="1"/>
          </p:nvPr>
        </p:nvSpPr>
        <p:spPr>
          <a:xfrm>
            <a:off x="585788" y="683346"/>
            <a:ext cx="8029575" cy="6060353"/>
          </a:xfrm>
        </p:spPr>
        <p:txBody>
          <a:bodyPr>
            <a:normAutofit fontScale="92500" lnSpcReduction="20000"/>
          </a:bodyPr>
          <a:lstStyle/>
          <a:p>
            <a:pPr marL="0" indent="0" algn="just">
              <a:lnSpc>
                <a:spcPct val="100000"/>
              </a:lnSpc>
              <a:buNone/>
            </a:pPr>
            <a:r>
              <a:rPr lang="en-US" altLang="en-US" sz="3000" b="1" dirty="0"/>
              <a:t>Enhanced Second-Chance algorithm:</a:t>
            </a:r>
          </a:p>
          <a:p>
            <a:pPr algn="just">
              <a:lnSpc>
                <a:spcPct val="100000"/>
              </a:lnSpc>
            </a:pPr>
            <a:r>
              <a:rPr lang="en-US" altLang="en-US" sz="3000" dirty="0"/>
              <a:t>We can enhance the second-chance algorithm by considering the reference bit and the modify bit as an ordered pair. </a:t>
            </a:r>
          </a:p>
          <a:p>
            <a:pPr marL="400050" indent="-342900" algn="just">
              <a:lnSpc>
                <a:spcPct val="100000"/>
              </a:lnSpc>
              <a:buFont typeface="+mj-lt"/>
              <a:buAutoNum type="arabicParenR"/>
            </a:pPr>
            <a:r>
              <a:rPr lang="en-US" altLang="en-US" sz="3000" dirty="0"/>
              <a:t>(0, 0) neither recently used nor modified—best page to replace</a:t>
            </a:r>
          </a:p>
          <a:p>
            <a:pPr marL="400050" indent="-342900" algn="just">
              <a:lnSpc>
                <a:spcPct val="100000"/>
              </a:lnSpc>
              <a:buFont typeface="+mj-lt"/>
              <a:buAutoNum type="arabicParenR"/>
            </a:pPr>
            <a:r>
              <a:rPr lang="en-US" altLang="en-US" sz="3000" dirty="0"/>
              <a:t>(0, 1) not recently used but modified—not quite as good, because the page will need to be written out before replacement</a:t>
            </a:r>
          </a:p>
          <a:p>
            <a:pPr marL="400050" indent="-342900" algn="just">
              <a:lnSpc>
                <a:spcPct val="100000"/>
              </a:lnSpc>
              <a:buFont typeface="+mj-lt"/>
              <a:buAutoNum type="arabicParenR"/>
            </a:pPr>
            <a:r>
              <a:rPr lang="en-US" altLang="en-US" sz="3000" dirty="0"/>
              <a:t>(1, 0) recently used but clean—probably will be used again soon</a:t>
            </a:r>
          </a:p>
          <a:p>
            <a:pPr marL="400050" indent="-342900" algn="just">
              <a:lnSpc>
                <a:spcPct val="100000"/>
              </a:lnSpc>
              <a:buFont typeface="+mj-lt"/>
              <a:buAutoNum type="arabicParenR"/>
            </a:pPr>
            <a:r>
              <a:rPr lang="en-US" altLang="en-US" sz="3000" dirty="0"/>
              <a:t>(1, 1) recently used and modified—probably will be used again soon, and the page will be need to be written out to secondary storage before it can be replaced</a:t>
            </a:r>
          </a:p>
        </p:txBody>
      </p:sp>
    </p:spTree>
    <p:extLst>
      <p:ext uri="{BB962C8B-B14F-4D97-AF65-F5344CB8AC3E}">
        <p14:creationId xmlns:p14="http://schemas.microsoft.com/office/powerpoint/2010/main" val="1610602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xmlns="" id="{E1C6E0A3-953D-4211-ACA7-F7B6931BDD20}"/>
              </a:ext>
            </a:extLst>
          </p:cNvPr>
          <p:cNvSpPr>
            <a:spLocks noGrp="1" noChangeArrowheads="1"/>
          </p:cNvSpPr>
          <p:nvPr>
            <p:ph type="title"/>
          </p:nvPr>
        </p:nvSpPr>
        <p:spPr>
          <a:xfrm>
            <a:off x="457200" y="115020"/>
            <a:ext cx="8229600" cy="576262"/>
          </a:xfrm>
        </p:spPr>
        <p:txBody>
          <a:bodyPr>
            <a:noAutofit/>
          </a:bodyPr>
          <a:lstStyle/>
          <a:p>
            <a:pPr algn="ctr" eaLnBrk="1" hangingPunct="1"/>
            <a:r>
              <a:rPr lang="en-US" altLang="en-US" sz="4000" dirty="0"/>
              <a:t>Counting Algorithms</a:t>
            </a:r>
          </a:p>
        </p:txBody>
      </p:sp>
      <p:sp>
        <p:nvSpPr>
          <p:cNvPr id="48131" name="Rectangle 3">
            <a:extLst>
              <a:ext uri="{FF2B5EF4-FFF2-40B4-BE49-F238E27FC236}">
                <a16:creationId xmlns:a16="http://schemas.microsoft.com/office/drawing/2014/main" xmlns="" id="{B52D61FC-D241-4C09-9149-F474825897E3}"/>
              </a:ext>
            </a:extLst>
          </p:cNvPr>
          <p:cNvSpPr>
            <a:spLocks noGrp="1" noChangeArrowheads="1"/>
          </p:cNvSpPr>
          <p:nvPr>
            <p:ph idx="1"/>
          </p:nvPr>
        </p:nvSpPr>
        <p:spPr>
          <a:xfrm>
            <a:off x="858419" y="900114"/>
            <a:ext cx="7311024" cy="4707964"/>
          </a:xfrm>
        </p:spPr>
        <p:txBody>
          <a:bodyPr>
            <a:normAutofit/>
          </a:bodyPr>
          <a:lstStyle/>
          <a:p>
            <a:pPr algn="just"/>
            <a:r>
              <a:rPr lang="en-US" altLang="en-US" sz="2800" dirty="0"/>
              <a:t>Keep a counter of the number of references that have been made to each page</a:t>
            </a:r>
          </a:p>
          <a:p>
            <a:pPr lvl="1" algn="just"/>
            <a:r>
              <a:rPr lang="en-US" altLang="en-US" sz="2800" dirty="0"/>
              <a:t>Not common</a:t>
            </a:r>
          </a:p>
          <a:p>
            <a:pPr algn="just"/>
            <a:r>
              <a:rPr lang="en-US" altLang="en-US" sz="2800" b="1" dirty="0">
                <a:latin typeface="+mj-lt"/>
              </a:rPr>
              <a:t>Lease Frequently Used </a:t>
            </a:r>
            <a:r>
              <a:rPr lang="en-US" altLang="en-US" sz="2800" dirty="0"/>
              <a:t>(</a:t>
            </a:r>
            <a:r>
              <a:rPr lang="en-US" altLang="en-US" sz="2800" b="1" dirty="0">
                <a:latin typeface="+mj-lt"/>
              </a:rPr>
              <a:t>LFU</a:t>
            </a:r>
            <a:r>
              <a:rPr lang="en-US" altLang="en-US" sz="2800" dirty="0"/>
              <a:t>)</a:t>
            </a:r>
            <a:r>
              <a:rPr lang="en-US" altLang="en-US" sz="2800" b="1" dirty="0"/>
              <a:t> </a:t>
            </a:r>
            <a:r>
              <a:rPr lang="en-US" altLang="en-US" sz="2800" b="1" dirty="0">
                <a:latin typeface="+mj-lt"/>
              </a:rPr>
              <a:t>Algorithm</a:t>
            </a:r>
            <a:r>
              <a:rPr lang="en-US" altLang="en-US" sz="2800" dirty="0"/>
              <a:t>:</a:t>
            </a:r>
          </a:p>
          <a:p>
            <a:pPr lvl="1" algn="just"/>
            <a:r>
              <a:rPr lang="en-US" altLang="en-US" sz="2400" dirty="0"/>
              <a:t>  </a:t>
            </a:r>
            <a:r>
              <a:rPr lang="en-US" altLang="en-US" sz="2800" dirty="0"/>
              <a:t>Replaces page with smallest count</a:t>
            </a:r>
          </a:p>
          <a:p>
            <a:pPr algn="just"/>
            <a:r>
              <a:rPr lang="en-US" altLang="en-US" sz="2800" b="1" dirty="0">
                <a:latin typeface="+mj-lt"/>
              </a:rPr>
              <a:t>Most Frequently Used </a:t>
            </a:r>
            <a:r>
              <a:rPr lang="en-US" altLang="en-US" sz="2800" dirty="0"/>
              <a:t>(</a:t>
            </a:r>
            <a:r>
              <a:rPr lang="en-US" altLang="en-US" sz="2800" b="1" dirty="0">
                <a:latin typeface="+mj-lt"/>
              </a:rPr>
              <a:t>MFU</a:t>
            </a:r>
            <a:r>
              <a:rPr lang="en-US" altLang="en-US" sz="2800" dirty="0"/>
              <a:t>)</a:t>
            </a:r>
            <a:r>
              <a:rPr lang="en-US" altLang="en-US" sz="2800" b="1" dirty="0"/>
              <a:t> </a:t>
            </a:r>
            <a:r>
              <a:rPr lang="en-US" altLang="en-US" sz="2800" b="1" dirty="0">
                <a:latin typeface="+mj-lt"/>
              </a:rPr>
              <a:t>Algorithm</a:t>
            </a:r>
            <a:r>
              <a:rPr lang="en-US" altLang="en-US" sz="2800" dirty="0"/>
              <a:t>: </a:t>
            </a:r>
          </a:p>
          <a:p>
            <a:pPr lvl="1" algn="just"/>
            <a:r>
              <a:rPr lang="en-US" altLang="en-US" sz="2800" dirty="0"/>
              <a:t>Based on the argument that the page with the smallest count was probably just brought in and has yet to be used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a:extLst>
              <a:ext uri="{FF2B5EF4-FFF2-40B4-BE49-F238E27FC236}">
                <a16:creationId xmlns:a16="http://schemas.microsoft.com/office/drawing/2014/main" xmlns="" id="{70E5B077-B145-42CF-B6DE-2F59CC8999D4}"/>
              </a:ext>
            </a:extLst>
          </p:cNvPr>
          <p:cNvSpPr>
            <a:spLocks noGrp="1" noChangeArrowheads="1"/>
          </p:cNvSpPr>
          <p:nvPr>
            <p:ph type="title"/>
          </p:nvPr>
        </p:nvSpPr>
        <p:spPr>
          <a:xfrm>
            <a:off x="738188" y="141298"/>
            <a:ext cx="7948612" cy="576262"/>
          </a:xfrm>
        </p:spPr>
        <p:txBody>
          <a:bodyPr>
            <a:noAutofit/>
          </a:bodyPr>
          <a:lstStyle/>
          <a:p>
            <a:pPr algn="ctr" eaLnBrk="1" hangingPunct="1"/>
            <a:r>
              <a:rPr lang="en-US" altLang="en-US" sz="4000" dirty="0"/>
              <a:t>Allocation Algorithms</a:t>
            </a:r>
          </a:p>
        </p:txBody>
      </p:sp>
      <p:sp>
        <p:nvSpPr>
          <p:cNvPr id="1029" name="Rectangle 3">
            <a:extLst>
              <a:ext uri="{FF2B5EF4-FFF2-40B4-BE49-F238E27FC236}">
                <a16:creationId xmlns:a16="http://schemas.microsoft.com/office/drawing/2014/main" xmlns="" id="{0FF48B9C-0D56-4D18-919D-070428F3BB8D}"/>
              </a:ext>
            </a:extLst>
          </p:cNvPr>
          <p:cNvSpPr>
            <a:spLocks noGrp="1" noChangeArrowheads="1"/>
          </p:cNvSpPr>
          <p:nvPr>
            <p:ph idx="1"/>
          </p:nvPr>
        </p:nvSpPr>
        <p:spPr>
          <a:xfrm>
            <a:off x="855045" y="717561"/>
            <a:ext cx="7383982" cy="4934340"/>
          </a:xfrm>
        </p:spPr>
        <p:txBody>
          <a:bodyPr>
            <a:normAutofit/>
          </a:bodyPr>
          <a:lstStyle/>
          <a:p>
            <a:pPr algn="just"/>
            <a:r>
              <a:rPr lang="en-US" altLang="en-US" sz="2800" b="1" dirty="0"/>
              <a:t>Equal allocation– </a:t>
            </a:r>
          </a:p>
          <a:p>
            <a:pPr algn="just"/>
            <a:r>
              <a:rPr lang="en-US" altLang="en-US" sz="2800" dirty="0"/>
              <a:t>The easiest way to split </a:t>
            </a:r>
            <a:r>
              <a:rPr lang="en-US" altLang="en-US" sz="2800" i="1" dirty="0"/>
              <a:t>m</a:t>
            </a:r>
            <a:r>
              <a:rPr lang="en-US" altLang="en-US" sz="2800" dirty="0"/>
              <a:t> frames among </a:t>
            </a:r>
            <a:r>
              <a:rPr lang="en-US" altLang="en-US" sz="2800" i="1" dirty="0"/>
              <a:t>n</a:t>
            </a:r>
            <a:r>
              <a:rPr lang="en-US" altLang="en-US" sz="2800" dirty="0"/>
              <a:t> processes is to give everyone an equal share, </a:t>
            </a:r>
            <a:r>
              <a:rPr lang="en-US" altLang="en-US" sz="2800" i="1" dirty="0"/>
              <a:t>m/n</a:t>
            </a:r>
            <a:r>
              <a:rPr lang="en-US" altLang="en-US" sz="2800" dirty="0"/>
              <a:t> frames (ignoring frames needed by the operating system for the moment). </a:t>
            </a:r>
          </a:p>
          <a:p>
            <a:pPr algn="just"/>
            <a:r>
              <a:rPr lang="en-US" altLang="en-US" sz="2800" dirty="0"/>
              <a:t>For instance, if there are 93 frames and 5 processes, each process will get 18 frames. </a:t>
            </a:r>
          </a:p>
          <a:p>
            <a:pPr algn="just"/>
            <a:r>
              <a:rPr lang="en-US" altLang="en-US" sz="2800" dirty="0"/>
              <a:t>The 3 leftover frames can be used as a free-frame buffer pool.</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a:extLst>
              <a:ext uri="{FF2B5EF4-FFF2-40B4-BE49-F238E27FC236}">
                <a16:creationId xmlns:a16="http://schemas.microsoft.com/office/drawing/2014/main" xmlns="" id="{70E5B077-B145-42CF-B6DE-2F59CC8999D4}"/>
              </a:ext>
            </a:extLst>
          </p:cNvPr>
          <p:cNvSpPr>
            <a:spLocks noGrp="1" noChangeArrowheads="1"/>
          </p:cNvSpPr>
          <p:nvPr>
            <p:ph type="title"/>
          </p:nvPr>
        </p:nvSpPr>
        <p:spPr>
          <a:xfrm>
            <a:off x="738188" y="141298"/>
            <a:ext cx="7948612" cy="576262"/>
          </a:xfrm>
        </p:spPr>
        <p:txBody>
          <a:bodyPr>
            <a:noAutofit/>
          </a:bodyPr>
          <a:lstStyle/>
          <a:p>
            <a:pPr algn="ctr" eaLnBrk="1" hangingPunct="1"/>
            <a:r>
              <a:rPr lang="en-US" altLang="en-US" sz="4000" dirty="0"/>
              <a:t>Allocation Algorithms</a:t>
            </a:r>
          </a:p>
        </p:txBody>
      </p:sp>
      <p:sp>
        <p:nvSpPr>
          <p:cNvPr id="1029" name="Rectangle 3">
            <a:extLst>
              <a:ext uri="{FF2B5EF4-FFF2-40B4-BE49-F238E27FC236}">
                <a16:creationId xmlns:a16="http://schemas.microsoft.com/office/drawing/2014/main" xmlns="" id="{0FF48B9C-0D56-4D18-919D-070428F3BB8D}"/>
              </a:ext>
            </a:extLst>
          </p:cNvPr>
          <p:cNvSpPr>
            <a:spLocks noGrp="1" noChangeArrowheads="1"/>
          </p:cNvSpPr>
          <p:nvPr>
            <p:ph idx="1"/>
          </p:nvPr>
        </p:nvSpPr>
        <p:spPr>
          <a:xfrm>
            <a:off x="855045" y="717561"/>
            <a:ext cx="7383982" cy="4934340"/>
          </a:xfrm>
        </p:spPr>
        <p:txBody>
          <a:bodyPr>
            <a:normAutofit fontScale="92500" lnSpcReduction="20000"/>
          </a:bodyPr>
          <a:lstStyle/>
          <a:p>
            <a:r>
              <a:rPr lang="en-US" altLang="en-US" sz="2800" dirty="0"/>
              <a:t>Proportional allocation – Allocate according to the size of process</a:t>
            </a:r>
            <a:r>
              <a:rPr lang="en-US" altLang="en-US" sz="2400" dirty="0"/>
              <a:t>.</a:t>
            </a:r>
          </a:p>
          <a:p>
            <a:r>
              <a:rPr lang="en-US" altLang="en-US" sz="2800" dirty="0"/>
              <a:t>Let the size of the virtual memory for process </a:t>
            </a:r>
            <a:r>
              <a:rPr lang="en-US" altLang="en-US" sz="2800" i="1" dirty="0"/>
              <a:t>p</a:t>
            </a:r>
            <a:r>
              <a:rPr lang="en-US" altLang="en-US" sz="2800" i="1" baseline="-25000" dirty="0"/>
              <a:t>i</a:t>
            </a:r>
            <a:r>
              <a:rPr lang="en-US" altLang="en-US" sz="2800" dirty="0"/>
              <a:t> be </a:t>
            </a:r>
            <a:r>
              <a:rPr lang="en-US" altLang="en-US" sz="2800" i="1" dirty="0" err="1"/>
              <a:t>s</a:t>
            </a:r>
            <a:r>
              <a:rPr lang="en-US" altLang="en-US" sz="2800" i="1" baseline="-25000" dirty="0" err="1"/>
              <a:t>i</a:t>
            </a:r>
            <a:r>
              <a:rPr lang="en-US" altLang="en-US" sz="2800" dirty="0"/>
              <a:t>, and define</a:t>
            </a:r>
          </a:p>
          <a:p>
            <a:endParaRPr lang="en-US" altLang="en-US" sz="2800" dirty="0"/>
          </a:p>
          <a:p>
            <a:r>
              <a:rPr lang="en-US" altLang="en-US" sz="2800" dirty="0"/>
              <a:t>Then, if the total number of available frames is </a:t>
            </a:r>
            <a:r>
              <a:rPr lang="en-US" altLang="en-US" sz="2800" i="1" dirty="0"/>
              <a:t>m</a:t>
            </a:r>
            <a:r>
              <a:rPr lang="en-US" altLang="en-US" sz="2800" dirty="0"/>
              <a:t>, we allocate </a:t>
            </a:r>
            <a:r>
              <a:rPr lang="en-US" altLang="en-US" sz="2800" i="1" dirty="0" err="1"/>
              <a:t>a</a:t>
            </a:r>
            <a:r>
              <a:rPr lang="en-US" altLang="en-US" sz="2800" i="1" baseline="-25000" dirty="0" err="1"/>
              <a:t>i</a:t>
            </a:r>
            <a:r>
              <a:rPr lang="en-US" altLang="en-US" sz="2800" dirty="0"/>
              <a:t> frames to process </a:t>
            </a:r>
            <a:r>
              <a:rPr lang="en-US" altLang="en-US" sz="2800" i="1" dirty="0"/>
              <a:t>p</a:t>
            </a:r>
            <a:r>
              <a:rPr lang="en-US" altLang="en-US" sz="2800" i="1" baseline="-25000" dirty="0"/>
              <a:t>i</a:t>
            </a:r>
            <a:r>
              <a:rPr lang="en-US" altLang="en-US" sz="2800" dirty="0"/>
              <a:t>, where </a:t>
            </a:r>
            <a:r>
              <a:rPr lang="en-US" altLang="en-US" sz="2800" i="1" dirty="0" err="1"/>
              <a:t>a</a:t>
            </a:r>
            <a:r>
              <a:rPr lang="en-US" altLang="en-US" sz="2800" i="1" baseline="-25000" dirty="0" err="1"/>
              <a:t>i</a:t>
            </a:r>
            <a:r>
              <a:rPr lang="en-US" altLang="en-US" sz="2800" dirty="0"/>
              <a:t> is </a:t>
            </a:r>
            <a:r>
              <a:rPr lang="en-US" altLang="en-US" sz="2800" dirty="0" smtClean="0"/>
              <a:t>approximately</a:t>
            </a:r>
          </a:p>
          <a:p>
            <a:endParaRPr lang="en-US" altLang="en-US" sz="2800" dirty="0"/>
          </a:p>
          <a:p>
            <a:endParaRPr lang="en-US" altLang="en-US" sz="2800" dirty="0" smtClean="0"/>
          </a:p>
          <a:p>
            <a:r>
              <a:rPr lang="en-US" altLang="en-US" sz="2800" dirty="0" smtClean="0"/>
              <a:t>S</a:t>
            </a:r>
            <a:r>
              <a:rPr lang="en-US" altLang="en-US" sz="2800" baseline="-25000" dirty="0" smtClean="0"/>
              <a:t>i</a:t>
            </a:r>
            <a:r>
              <a:rPr lang="en-US" altLang="en-US" sz="2800" dirty="0" smtClean="0"/>
              <a:t>=process size</a:t>
            </a:r>
          </a:p>
          <a:p>
            <a:r>
              <a:rPr lang="en-US" altLang="en-US" sz="2800" dirty="0" smtClean="0"/>
              <a:t>S=total frame size</a:t>
            </a:r>
          </a:p>
          <a:p>
            <a:r>
              <a:rPr lang="en-US" altLang="en-US" sz="2800" dirty="0" smtClean="0"/>
              <a:t>M=free </a:t>
            </a:r>
            <a:r>
              <a:rPr lang="en-US" altLang="en-US" sz="2800" smtClean="0"/>
              <a:t>frame size</a:t>
            </a:r>
            <a:endParaRPr lang="en-US" altLang="en-US" sz="2800" dirty="0"/>
          </a:p>
        </p:txBody>
      </p:sp>
      <p:pic>
        <p:nvPicPr>
          <p:cNvPr id="2" name="Picture 1"/>
          <p:cNvPicPr>
            <a:picLocks noChangeAspect="1"/>
          </p:cNvPicPr>
          <p:nvPr/>
        </p:nvPicPr>
        <p:blipFill>
          <a:blip r:embed="rId3"/>
          <a:stretch>
            <a:fillRect/>
          </a:stretch>
        </p:blipFill>
        <p:spPr>
          <a:xfrm>
            <a:off x="3756461" y="2288687"/>
            <a:ext cx="1215589" cy="468661"/>
          </a:xfrm>
          <a:prstGeom prst="rect">
            <a:avLst/>
          </a:prstGeom>
        </p:spPr>
      </p:pic>
      <p:pic>
        <p:nvPicPr>
          <p:cNvPr id="3" name="Picture 2"/>
          <p:cNvPicPr>
            <a:picLocks noChangeAspect="1"/>
          </p:cNvPicPr>
          <p:nvPr/>
        </p:nvPicPr>
        <p:blipFill>
          <a:blip r:embed="rId4"/>
          <a:stretch>
            <a:fillRect/>
          </a:stretch>
        </p:blipFill>
        <p:spPr>
          <a:xfrm>
            <a:off x="3328987" y="4328474"/>
            <a:ext cx="2165220" cy="529276"/>
          </a:xfrm>
          <a:prstGeom prst="rect">
            <a:avLst/>
          </a:prstGeom>
        </p:spPr>
      </p:pic>
      <p:sp>
        <p:nvSpPr>
          <p:cNvPr id="4" name="TextBox 3"/>
          <p:cNvSpPr txBox="1"/>
          <p:nvPr/>
        </p:nvSpPr>
        <p:spPr>
          <a:xfrm>
            <a:off x="3138985" y="5349922"/>
            <a:ext cx="184731" cy="369332"/>
          </a:xfrm>
          <a:prstGeom prst="rect">
            <a:avLst/>
          </a:prstGeom>
          <a:noFill/>
        </p:spPr>
        <p:txBody>
          <a:bodyPr wrap="none" rtlCol="0">
            <a:spAutoFit/>
          </a:bodyPr>
          <a:lstStyle/>
          <a:p>
            <a:endParaRPr lang="en-IN" dirty="0"/>
          </a:p>
        </p:txBody>
      </p:sp>
    </p:spTree>
    <p:extLst>
      <p:ext uri="{BB962C8B-B14F-4D97-AF65-F5344CB8AC3E}">
        <p14:creationId xmlns:p14="http://schemas.microsoft.com/office/powerpoint/2010/main" val="3862580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xmlns="" id="{60F0B8DB-E097-4BE3-81BB-00866E68FD0A}"/>
              </a:ext>
            </a:extLst>
          </p:cNvPr>
          <p:cNvSpPr>
            <a:spLocks noGrp="1" noChangeArrowheads="1"/>
          </p:cNvSpPr>
          <p:nvPr>
            <p:ph type="title"/>
          </p:nvPr>
        </p:nvSpPr>
        <p:spPr>
          <a:xfrm>
            <a:off x="811213" y="103612"/>
            <a:ext cx="7743825" cy="576262"/>
          </a:xfrm>
        </p:spPr>
        <p:txBody>
          <a:bodyPr>
            <a:noAutofit/>
          </a:bodyPr>
          <a:lstStyle/>
          <a:p>
            <a:pPr eaLnBrk="1" hangingPunct="1"/>
            <a:r>
              <a:rPr lang="en-US" altLang="en-US" sz="4000" dirty="0"/>
              <a:t>Virtual-address Space</a:t>
            </a:r>
          </a:p>
        </p:txBody>
      </p:sp>
      <p:pic>
        <p:nvPicPr>
          <p:cNvPr id="11267" name="Picture 5">
            <a:extLst>
              <a:ext uri="{FF2B5EF4-FFF2-40B4-BE49-F238E27FC236}">
                <a16:creationId xmlns:a16="http://schemas.microsoft.com/office/drawing/2014/main" xmlns="" id="{E67654BE-83C9-4844-8B55-CE9FFDB0F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5252" y="406692"/>
            <a:ext cx="2666998" cy="5904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Rectangle 3">
            <a:extLst>
              <a:ext uri="{FF2B5EF4-FFF2-40B4-BE49-F238E27FC236}">
                <a16:creationId xmlns:a16="http://schemas.microsoft.com/office/drawing/2014/main" xmlns="" id="{2B1431A7-1D96-4E21-A5C9-CBD53450BE42}"/>
              </a:ext>
            </a:extLst>
          </p:cNvPr>
          <p:cNvSpPr txBox="1">
            <a:spLocks noChangeArrowheads="1"/>
          </p:cNvSpPr>
          <p:nvPr/>
        </p:nvSpPr>
        <p:spPr bwMode="auto">
          <a:xfrm>
            <a:off x="354001" y="679874"/>
            <a:ext cx="5991251" cy="6178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550988" indent="-325438">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342900" indent="-342900" algn="just">
              <a:spcBef>
                <a:spcPct val="35000"/>
              </a:spcBef>
              <a:buSzPct val="110000"/>
              <a:buFont typeface="Arial" panose="020B0604020202020204" pitchFamily="34" charset="0"/>
              <a:buChar char="•"/>
            </a:pPr>
            <a:r>
              <a:rPr kumimoji="1" lang="en-US" altLang="en-US" sz="2600" dirty="0">
                <a:latin typeface="+mn-lt"/>
              </a:rPr>
              <a:t>We allow the heap to grow upward in memory as it is used for dynamic memory allocation. </a:t>
            </a:r>
          </a:p>
          <a:p>
            <a:pPr marL="342900" indent="-342900" algn="just">
              <a:spcBef>
                <a:spcPct val="35000"/>
              </a:spcBef>
              <a:buSzPct val="110000"/>
              <a:buFont typeface="Arial" panose="020B0604020202020204" pitchFamily="34" charset="0"/>
              <a:buChar char="•"/>
            </a:pPr>
            <a:r>
              <a:rPr kumimoji="1" lang="en-US" altLang="en-US" sz="2600" dirty="0">
                <a:latin typeface="+mn-lt"/>
              </a:rPr>
              <a:t>Similarly, we allow for the stack to grow downward in memory through successive function calls. </a:t>
            </a:r>
          </a:p>
          <a:p>
            <a:pPr marL="342900" indent="-342900" algn="just">
              <a:spcBef>
                <a:spcPct val="35000"/>
              </a:spcBef>
              <a:buSzPct val="110000"/>
              <a:buFont typeface="Arial" panose="020B0604020202020204" pitchFamily="34" charset="0"/>
              <a:buChar char="•"/>
            </a:pPr>
            <a:r>
              <a:rPr kumimoji="1" lang="en-US" altLang="en-US" sz="2600" dirty="0">
                <a:latin typeface="+mn-lt"/>
              </a:rPr>
              <a:t>The large blank space (or hole) between the heap and the stack is part of the virtual address space but will require actual physical pages only if the heap or stack grows. </a:t>
            </a:r>
          </a:p>
          <a:p>
            <a:pPr marL="342900" indent="-342900" algn="just">
              <a:spcBef>
                <a:spcPct val="35000"/>
              </a:spcBef>
              <a:buSzPct val="110000"/>
              <a:buFont typeface="Arial" panose="020B0604020202020204" pitchFamily="34" charset="0"/>
              <a:buChar char="•"/>
            </a:pPr>
            <a:r>
              <a:rPr kumimoji="1" lang="en-US" altLang="en-US" sz="2600" dirty="0">
                <a:latin typeface="+mn-lt"/>
              </a:rPr>
              <a:t>Virtual address spaces that include holes are known as sparse address spaces.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xmlns="" id="{4F731FD3-D4BB-4495-AA41-BEE2A772C8D1}"/>
              </a:ext>
            </a:extLst>
          </p:cNvPr>
          <p:cNvSpPr>
            <a:spLocks noGrp="1" noChangeArrowheads="1"/>
          </p:cNvSpPr>
          <p:nvPr>
            <p:ph type="title"/>
          </p:nvPr>
        </p:nvSpPr>
        <p:spPr>
          <a:xfrm>
            <a:off x="457200" y="117288"/>
            <a:ext cx="8229600" cy="576262"/>
          </a:xfrm>
        </p:spPr>
        <p:txBody>
          <a:bodyPr>
            <a:noAutofit/>
          </a:bodyPr>
          <a:lstStyle/>
          <a:p>
            <a:pPr algn="ctr" eaLnBrk="1" hangingPunct="1"/>
            <a:r>
              <a:rPr lang="en-US" altLang="en-US" sz="4000" dirty="0"/>
              <a:t>Thrashing</a:t>
            </a:r>
          </a:p>
        </p:txBody>
      </p:sp>
      <p:sp>
        <p:nvSpPr>
          <p:cNvPr id="57347" name="Rectangle 3">
            <a:extLst>
              <a:ext uri="{FF2B5EF4-FFF2-40B4-BE49-F238E27FC236}">
                <a16:creationId xmlns:a16="http://schemas.microsoft.com/office/drawing/2014/main" xmlns="" id="{1BFB067A-221A-4384-BE53-811322B7EC93}"/>
              </a:ext>
            </a:extLst>
          </p:cNvPr>
          <p:cNvSpPr>
            <a:spLocks noGrp="1" noChangeArrowheads="1"/>
          </p:cNvSpPr>
          <p:nvPr>
            <p:ph idx="1"/>
          </p:nvPr>
        </p:nvSpPr>
        <p:spPr>
          <a:xfrm>
            <a:off x="457201" y="736415"/>
            <a:ext cx="8029574" cy="5935848"/>
          </a:xfrm>
        </p:spPr>
        <p:txBody>
          <a:bodyPr>
            <a:normAutofit/>
          </a:bodyPr>
          <a:lstStyle/>
          <a:p>
            <a:pPr algn="just"/>
            <a:r>
              <a:rPr lang="en-US" altLang="en-US" sz="2800" dirty="0"/>
              <a:t>Consider what occurs if a process does not have “enough” frames. </a:t>
            </a:r>
          </a:p>
          <a:p>
            <a:pPr algn="just"/>
            <a:r>
              <a:rPr lang="en-US" altLang="en-US" sz="2800" dirty="0"/>
              <a:t>It does not have the minimum number of frames it needs to support pages in the working set. </a:t>
            </a:r>
          </a:p>
          <a:p>
            <a:pPr algn="just"/>
            <a:r>
              <a:rPr lang="en-US" altLang="en-US" sz="2800" dirty="0"/>
              <a:t>The process will quickly page-fault. At this point, it must replace some page. However, since all its pages are in active use, it must replace a page that will be needed again right away. </a:t>
            </a:r>
          </a:p>
          <a:p>
            <a:pPr algn="just"/>
            <a:r>
              <a:rPr lang="en-US" altLang="en-US" sz="2800" dirty="0"/>
              <a:t>Consequently, it quickly faults again, and again, and again, replacing pages that it must bring back in immediately. </a:t>
            </a:r>
          </a:p>
          <a:p>
            <a:pPr algn="just"/>
            <a:r>
              <a:rPr lang="en-US" altLang="en-US" sz="2800" dirty="0"/>
              <a:t>This high paging activity is called </a:t>
            </a:r>
            <a:r>
              <a:rPr lang="en-US" altLang="en-US" sz="2800" b="1" dirty="0"/>
              <a:t>thrashing</a:t>
            </a:r>
            <a:r>
              <a:rPr lang="en-US" altLang="en-US" sz="2800" dirty="0"/>
              <a:t>. A process is thrashing if it is spending more time paging than executing.</a:t>
            </a:r>
          </a:p>
          <a:p>
            <a:pPr marL="0" indent="0" algn="just">
              <a:buNone/>
            </a:pPr>
            <a:endParaRPr lang="en-US" alt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xmlns="" id="{A82E1AA8-C0F1-47D6-90C4-29E3C8F7FBEF}"/>
              </a:ext>
            </a:extLst>
          </p:cNvPr>
          <p:cNvSpPr>
            <a:spLocks noGrp="1" noChangeArrowheads="1"/>
          </p:cNvSpPr>
          <p:nvPr>
            <p:ph type="title"/>
          </p:nvPr>
        </p:nvSpPr>
        <p:spPr>
          <a:xfrm>
            <a:off x="428625" y="92688"/>
            <a:ext cx="8226293" cy="576262"/>
          </a:xfrm>
        </p:spPr>
        <p:txBody>
          <a:bodyPr>
            <a:noAutofit/>
          </a:bodyPr>
          <a:lstStyle/>
          <a:p>
            <a:pPr algn="ctr" eaLnBrk="1" hangingPunct="1"/>
            <a:r>
              <a:rPr lang="en-US" altLang="en-US" sz="4000" dirty="0"/>
              <a:t>Page sharing using Virtual Memory</a:t>
            </a:r>
          </a:p>
        </p:txBody>
      </p:sp>
      <p:sp>
        <p:nvSpPr>
          <p:cNvPr id="2" name="TextBox 1"/>
          <p:cNvSpPr txBox="1"/>
          <p:nvPr/>
        </p:nvSpPr>
        <p:spPr>
          <a:xfrm>
            <a:off x="428625" y="800100"/>
            <a:ext cx="8358188" cy="6124754"/>
          </a:xfrm>
          <a:prstGeom prst="rect">
            <a:avLst/>
          </a:prstGeom>
          <a:noFill/>
        </p:spPr>
        <p:txBody>
          <a:bodyPr wrap="square" rtlCol="0">
            <a:spAutoFit/>
          </a:bodyPr>
          <a:lstStyle/>
          <a:p>
            <a:pPr marL="285750" indent="-285750" algn="just">
              <a:buFont typeface="Arial" panose="020B0604020202020204" pitchFamily="34" charset="0"/>
              <a:buChar char="•"/>
            </a:pPr>
            <a:r>
              <a:rPr lang="en-US" sz="2800" dirty="0">
                <a:latin typeface="+mn-lt"/>
              </a:rPr>
              <a:t>In addition to separating logical memory from physical memory, virtual memory allows files and memory to be shared by two or more processes through page sharing.</a:t>
            </a:r>
          </a:p>
          <a:p>
            <a:pPr marL="285750" indent="-285750" algn="just">
              <a:buFont typeface="Arial" panose="020B0604020202020204" pitchFamily="34" charset="0"/>
              <a:buChar char="•"/>
            </a:pPr>
            <a:r>
              <a:rPr lang="en-US" sz="2800" dirty="0">
                <a:latin typeface="+mn-lt"/>
              </a:rPr>
              <a:t>Benefits of shared pages:</a:t>
            </a:r>
          </a:p>
          <a:p>
            <a:pPr marL="285750" indent="-285750" algn="just">
              <a:buFont typeface="Arial" panose="020B0604020202020204" pitchFamily="34" charset="0"/>
              <a:buChar char="•"/>
            </a:pPr>
            <a:r>
              <a:rPr lang="en-US" sz="2800" dirty="0">
                <a:latin typeface="+mn-lt"/>
              </a:rPr>
              <a:t>System libraries such as the standard C library can be shared by several processes through mapping of the shared object into a virtual address space. </a:t>
            </a:r>
          </a:p>
          <a:p>
            <a:pPr marL="285750" indent="-285750" algn="just">
              <a:buFont typeface="Arial" panose="020B0604020202020204" pitchFamily="34" charset="0"/>
              <a:buChar char="•"/>
            </a:pPr>
            <a:r>
              <a:rPr lang="en-US" sz="2800" dirty="0">
                <a:latin typeface="+mn-lt"/>
              </a:rPr>
              <a:t>Although each process considers the libraries to be part of its virtual address space, the actual pages where the libraries reside in physical memory are shared by all the processes. </a:t>
            </a:r>
          </a:p>
          <a:p>
            <a:pPr marL="285750" indent="-285750" algn="just">
              <a:buFont typeface="Arial" panose="020B0604020202020204" pitchFamily="34" charset="0"/>
              <a:buChar char="•"/>
            </a:pPr>
            <a:r>
              <a:rPr lang="en-US" sz="2800" dirty="0">
                <a:latin typeface="+mn-lt"/>
              </a:rPr>
              <a:t>Typically, a library is mapped read-only into the space of each process that is linked with it.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7951"/>
            <a:ext cx="7886700" cy="692149"/>
          </a:xfrm>
        </p:spPr>
        <p:txBody>
          <a:bodyPr/>
          <a:lstStyle/>
          <a:p>
            <a:r>
              <a:rPr lang="en-US" altLang="en-US" sz="3600" dirty="0"/>
              <a:t>Shared library using Virtual Memory</a:t>
            </a:r>
            <a:endParaRPr lang="en-US" dirty="0"/>
          </a:p>
        </p:txBody>
      </p:sp>
      <p:pic>
        <p:nvPicPr>
          <p:cNvPr id="3" name="Picture 6">
            <a:extLst>
              <a:ext uri="{FF2B5EF4-FFF2-40B4-BE49-F238E27FC236}">
                <a16:creationId xmlns:a16="http://schemas.microsoft.com/office/drawing/2014/main" xmlns="" id="{C513F0E0-9020-4F02-8008-BA6516EC2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163" y="1500185"/>
            <a:ext cx="8221402"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1387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xmlns="" id="{A82E1AA8-C0F1-47D6-90C4-29E3C8F7FBEF}"/>
              </a:ext>
            </a:extLst>
          </p:cNvPr>
          <p:cNvSpPr>
            <a:spLocks noGrp="1" noChangeArrowheads="1"/>
          </p:cNvSpPr>
          <p:nvPr>
            <p:ph type="title"/>
          </p:nvPr>
        </p:nvSpPr>
        <p:spPr>
          <a:xfrm>
            <a:off x="428625" y="92688"/>
            <a:ext cx="8226293" cy="576262"/>
          </a:xfrm>
        </p:spPr>
        <p:txBody>
          <a:bodyPr>
            <a:noAutofit/>
          </a:bodyPr>
          <a:lstStyle/>
          <a:p>
            <a:pPr algn="ctr"/>
            <a:r>
              <a:rPr lang="en-US" altLang="en-US" sz="4000" dirty="0"/>
              <a:t>Page sharing using Virtual Memory</a:t>
            </a:r>
          </a:p>
        </p:txBody>
      </p:sp>
      <p:sp>
        <p:nvSpPr>
          <p:cNvPr id="5" name="TextBox 4"/>
          <p:cNvSpPr txBox="1"/>
          <p:nvPr/>
        </p:nvSpPr>
        <p:spPr>
          <a:xfrm>
            <a:off x="428625" y="800100"/>
            <a:ext cx="8358188" cy="3970318"/>
          </a:xfrm>
          <a:prstGeom prst="rect">
            <a:avLst/>
          </a:prstGeom>
          <a:noFill/>
        </p:spPr>
        <p:txBody>
          <a:bodyPr wrap="square" rtlCol="0">
            <a:spAutoFit/>
          </a:bodyPr>
          <a:lstStyle/>
          <a:p>
            <a:pPr marL="285750" indent="-285750" algn="just">
              <a:buFont typeface="Arial" panose="020B0604020202020204" pitchFamily="34" charset="0"/>
              <a:buChar char="•"/>
            </a:pPr>
            <a:r>
              <a:rPr lang="en-US" sz="2800" dirty="0">
                <a:latin typeface="+mn-lt"/>
              </a:rPr>
              <a:t>Two or more processes can communicate through the use of shared memory.</a:t>
            </a:r>
          </a:p>
          <a:p>
            <a:pPr marL="285750" indent="-285750" algn="just">
              <a:buFont typeface="Arial" panose="020B0604020202020204" pitchFamily="34" charset="0"/>
              <a:buChar char="•"/>
            </a:pPr>
            <a:r>
              <a:rPr lang="en-US" sz="2800" dirty="0">
                <a:latin typeface="+mn-lt"/>
              </a:rPr>
              <a:t>Virtual memory allows one process to create a region of memory that it can share with another process.</a:t>
            </a:r>
          </a:p>
          <a:p>
            <a:pPr marL="285750" indent="-285750" algn="just">
              <a:buFont typeface="Arial" panose="020B0604020202020204" pitchFamily="34" charset="0"/>
              <a:buChar char="•"/>
            </a:pPr>
            <a:r>
              <a:rPr lang="en-US" sz="2800" dirty="0">
                <a:latin typeface="+mn-lt"/>
              </a:rPr>
              <a:t>Processes sharing this region consider it part of their virtual address space.</a:t>
            </a:r>
          </a:p>
          <a:p>
            <a:pPr marL="285750" indent="-285750" algn="just">
              <a:buFont typeface="Arial" panose="020B0604020202020204" pitchFamily="34" charset="0"/>
              <a:buChar char="•"/>
            </a:pPr>
            <a:r>
              <a:rPr lang="en-US" sz="2800" dirty="0">
                <a:latin typeface="+mn-lt"/>
              </a:rPr>
              <a:t>Pages can be shared during process creation with the fork() system call, thus speeding up process creation.</a:t>
            </a:r>
          </a:p>
          <a:p>
            <a:pPr marL="285750" indent="-285750" algn="just">
              <a:buFont typeface="Arial" panose="020B0604020202020204" pitchFamily="34" charset="0"/>
              <a:buChar char="•"/>
            </a:pPr>
            <a:endParaRPr lang="en-US" sz="2800" dirty="0">
              <a:latin typeface="+mn-lt"/>
            </a:endParaRPr>
          </a:p>
        </p:txBody>
      </p:sp>
    </p:spTree>
    <p:extLst>
      <p:ext uri="{BB962C8B-B14F-4D97-AF65-F5344CB8AC3E}">
        <p14:creationId xmlns:p14="http://schemas.microsoft.com/office/powerpoint/2010/main" val="4163779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25183</TotalTime>
  <Words>3331</Words>
  <Application>Microsoft Office PowerPoint</Application>
  <PresentationFormat>On-screen Show (4:3)</PresentationFormat>
  <Paragraphs>329</Paragraphs>
  <Slides>60</Slides>
  <Notes>44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60</vt:i4>
      </vt:variant>
    </vt:vector>
  </HeadingPairs>
  <TitlesOfParts>
    <vt:vector size="74" baseType="lpstr">
      <vt:lpstr>MS PGothic</vt:lpstr>
      <vt:lpstr>MS PGothic</vt:lpstr>
      <vt:lpstr>Arial</vt:lpstr>
      <vt:lpstr>Calibri</vt:lpstr>
      <vt:lpstr>Calibri </vt:lpstr>
      <vt:lpstr>Calibri (Body)</vt:lpstr>
      <vt:lpstr>Calibri Light</vt:lpstr>
      <vt:lpstr>Helvetica</vt:lpstr>
      <vt:lpstr>Monotype Sorts</vt:lpstr>
      <vt:lpstr>Symbol</vt:lpstr>
      <vt:lpstr>Times New Roman</vt:lpstr>
      <vt:lpstr>Verdana</vt:lpstr>
      <vt:lpstr>Wingdings</vt:lpstr>
      <vt:lpstr>Office Theme</vt:lpstr>
      <vt:lpstr>Virtual Memory</vt:lpstr>
      <vt:lpstr>Background</vt:lpstr>
      <vt:lpstr>Background</vt:lpstr>
      <vt:lpstr>Virtual memory </vt:lpstr>
      <vt:lpstr>Virtual Memory that is Larger than Physical Memory</vt:lpstr>
      <vt:lpstr>Virtual-address Space</vt:lpstr>
      <vt:lpstr>Page sharing using Virtual Memory</vt:lpstr>
      <vt:lpstr>Shared library using Virtual Memory</vt:lpstr>
      <vt:lpstr>Page sharing using Virtual Memory</vt:lpstr>
      <vt:lpstr>Demand Paging</vt:lpstr>
      <vt:lpstr>Demand Paging</vt:lpstr>
      <vt:lpstr>Page table with Valid-Invalid Bit</vt:lpstr>
      <vt:lpstr>Page table with Valid-Invalid Bit</vt:lpstr>
      <vt:lpstr>Steps in Handling Page Fault</vt:lpstr>
      <vt:lpstr>Steps in Handling a Page Fault</vt:lpstr>
      <vt:lpstr>Aspects of Demand Paging</vt:lpstr>
      <vt:lpstr>Stages in Demand Paging – Worse Case</vt:lpstr>
      <vt:lpstr>Stages in Demand Paging – Worse Case</vt:lpstr>
      <vt:lpstr>Performance of Demand Paging</vt:lpstr>
      <vt:lpstr>Demand Paging Example</vt:lpstr>
      <vt:lpstr>Demand Paging Optimizations</vt:lpstr>
      <vt:lpstr>Demand Paging Optimizations</vt:lpstr>
      <vt:lpstr>Demand Paging Optimizations</vt:lpstr>
      <vt:lpstr>Page Replacement</vt:lpstr>
      <vt:lpstr>Need For Page Replacement</vt:lpstr>
      <vt:lpstr>Basic Page Replacement</vt:lpstr>
      <vt:lpstr>Page Replacement</vt:lpstr>
      <vt:lpstr>Page Replacement</vt:lpstr>
      <vt:lpstr>Page Replacement</vt:lpstr>
      <vt:lpstr>Page and Frame Replacement Algorithms</vt:lpstr>
      <vt:lpstr>Graph of Page Faults Versus the Number of Frames</vt:lpstr>
      <vt:lpstr>First-In-First-Out (FIFO)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Belady’s Anomaly</vt:lpstr>
      <vt:lpstr>PowerPoint Presentation</vt:lpstr>
      <vt:lpstr>Optimal Algorithm</vt:lpstr>
      <vt:lpstr>PowerPoint Presentation</vt:lpstr>
      <vt:lpstr>PowerPoint Presentation</vt:lpstr>
      <vt:lpstr>Least Recently Used (LRU) Algorithm</vt:lpstr>
      <vt:lpstr>PowerPoint Presentation</vt:lpstr>
      <vt:lpstr>LRU Algorithm Implementation</vt:lpstr>
      <vt:lpstr>LRU Algorithm Implementation</vt:lpstr>
      <vt:lpstr>Stack Implementation</vt:lpstr>
      <vt:lpstr>LRU Approximation Page Replacement</vt:lpstr>
      <vt:lpstr>LRU Approximation Page Replacement</vt:lpstr>
      <vt:lpstr>PowerPoint Presentation</vt:lpstr>
      <vt:lpstr>LRU Approximation Page Replacement</vt:lpstr>
      <vt:lpstr>LRU Approximation Algorithms</vt:lpstr>
      <vt:lpstr>LRU Approximation Page Replacement</vt:lpstr>
      <vt:lpstr>Counting Algorithms</vt:lpstr>
      <vt:lpstr>Allocation Algorithms</vt:lpstr>
      <vt:lpstr>Allocation Algorithms</vt:lpstr>
      <vt:lpstr>Thrashing</vt:lpstr>
    </vt:vector>
  </TitlesOfParts>
  <Company>Lucent Technologies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sumit kumar</cp:lastModifiedBy>
  <cp:revision>509</cp:revision>
  <cp:lastPrinted>2013-09-10T17:57:57Z</cp:lastPrinted>
  <dcterms:created xsi:type="dcterms:W3CDTF">2011-01-13T23:43:38Z</dcterms:created>
  <dcterms:modified xsi:type="dcterms:W3CDTF">2024-05-19T14:33:12Z</dcterms:modified>
</cp:coreProperties>
</file>